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tx2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847" autoAdjust="0"/>
  </p:normalViewPr>
  <p:slideViewPr>
    <p:cSldViewPr>
      <p:cViewPr varScale="1">
        <p:scale>
          <a:sx n="103" d="100"/>
          <a:sy n="103" d="100"/>
        </p:scale>
        <p:origin x="-21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C518A-F1CE-4DEA-8EDF-EDBE4D32F70D}" type="datetimeFigureOut">
              <a:rPr lang="en-GB" smtClean="0"/>
              <a:t>10/07/2017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14C4B-BE8F-490B-B8A0-1D5AD67623F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869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C518A-F1CE-4DEA-8EDF-EDBE4D32F70D}" type="datetimeFigureOut">
              <a:rPr lang="en-GB" smtClean="0"/>
              <a:t>10/07/2017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14C4B-BE8F-490B-B8A0-1D5AD67623F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3488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C518A-F1CE-4DEA-8EDF-EDBE4D32F70D}" type="datetimeFigureOut">
              <a:rPr lang="en-GB" smtClean="0"/>
              <a:t>10/07/2017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14C4B-BE8F-490B-B8A0-1D5AD67623F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3551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C518A-F1CE-4DEA-8EDF-EDBE4D32F70D}" type="datetimeFigureOut">
              <a:rPr lang="en-GB" smtClean="0"/>
              <a:t>10/07/2017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14C4B-BE8F-490B-B8A0-1D5AD67623F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0028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C518A-F1CE-4DEA-8EDF-EDBE4D32F70D}" type="datetimeFigureOut">
              <a:rPr lang="en-GB" smtClean="0"/>
              <a:t>10/07/2017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14C4B-BE8F-490B-B8A0-1D5AD67623F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3349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C518A-F1CE-4DEA-8EDF-EDBE4D32F70D}" type="datetimeFigureOut">
              <a:rPr lang="en-GB" smtClean="0"/>
              <a:t>10/07/2017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14C4B-BE8F-490B-B8A0-1D5AD67623F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611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C518A-F1CE-4DEA-8EDF-EDBE4D32F70D}" type="datetimeFigureOut">
              <a:rPr lang="en-GB" smtClean="0"/>
              <a:t>10/07/2017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14C4B-BE8F-490B-B8A0-1D5AD67623F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4228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C518A-F1CE-4DEA-8EDF-EDBE4D32F70D}" type="datetimeFigureOut">
              <a:rPr lang="en-GB" smtClean="0"/>
              <a:t>10/07/2017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14C4B-BE8F-490B-B8A0-1D5AD67623F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026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C518A-F1CE-4DEA-8EDF-EDBE4D32F70D}" type="datetimeFigureOut">
              <a:rPr lang="en-GB" smtClean="0"/>
              <a:t>10/07/2017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14C4B-BE8F-490B-B8A0-1D5AD67623F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1147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C518A-F1CE-4DEA-8EDF-EDBE4D32F70D}" type="datetimeFigureOut">
              <a:rPr lang="en-GB" smtClean="0"/>
              <a:t>10/07/2017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14C4B-BE8F-490B-B8A0-1D5AD67623F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8509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C518A-F1CE-4DEA-8EDF-EDBE4D32F70D}" type="datetimeFigureOut">
              <a:rPr lang="en-GB" smtClean="0"/>
              <a:t>10/07/2017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14C4B-BE8F-490B-B8A0-1D5AD67623F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7333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C518A-F1CE-4DEA-8EDF-EDBE4D32F70D}" type="datetimeFigureOut">
              <a:rPr lang="en-GB" smtClean="0"/>
              <a:t>10/07/2017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14C4B-BE8F-490B-B8A0-1D5AD67623F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327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9"/>
            <a:ext cx="8352928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200775"/>
            <a:ext cx="8280920" cy="65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216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41" y="-387424"/>
            <a:ext cx="9160241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52" y="6096640"/>
            <a:ext cx="8278813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0552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8928992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093296"/>
            <a:ext cx="8229600" cy="654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7698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3"/>
            <a:ext cx="9143822" cy="5721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79" y="6093296"/>
            <a:ext cx="8278813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200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640960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6093296"/>
            <a:ext cx="8278813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339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0" y="44623"/>
            <a:ext cx="9144000" cy="60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3" y="6105299"/>
            <a:ext cx="8278813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6062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9127"/>
            <a:ext cx="9144000" cy="5920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093296"/>
            <a:ext cx="8278813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872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856984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45" y="6170199"/>
            <a:ext cx="8278813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6702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1" y="260648"/>
            <a:ext cx="9073116" cy="5863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176686"/>
            <a:ext cx="8229600" cy="654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7242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05064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0532" cy="594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6179715"/>
            <a:ext cx="8278813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9656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7"/>
            <a:ext cx="9108504" cy="5832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45" y="6199187"/>
            <a:ext cx="8278813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1460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21088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728"/>
            <a:ext cx="9143999" cy="5871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92" y="6093296"/>
            <a:ext cx="8278813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6188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Diversity in Sport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" t="1417" r="304" b="-10949"/>
          <a:stretch/>
        </p:blipFill>
        <p:spPr>
          <a:xfrm>
            <a:off x="3203848" y="1556792"/>
            <a:ext cx="2857500" cy="2857500"/>
          </a:xfrm>
        </p:spPr>
      </p:pic>
      <p:sp>
        <p:nvSpPr>
          <p:cNvPr id="5" name="TextBox 4"/>
          <p:cNvSpPr txBox="1"/>
          <p:nvPr/>
        </p:nvSpPr>
        <p:spPr>
          <a:xfrm>
            <a:off x="3491880" y="4365104"/>
            <a:ext cx="2304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Dame Tanni Grey-Thompson</a:t>
            </a:r>
          </a:p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11 Gold Medals on track in Paralympics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28184" y="4365104"/>
            <a:ext cx="2811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Coaching session for blind footballers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41371"/>
            <a:ext cx="2689225" cy="261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51520" y="4365104"/>
            <a:ext cx="28332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Sumo wrestling-professional sport in Japan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207" y="1541371"/>
            <a:ext cx="2526006" cy="2616200"/>
          </a:xfrm>
          <a:prstGeom prst="rect">
            <a:avLst/>
          </a:prstGeom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093296"/>
            <a:ext cx="8278813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474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16632"/>
            <a:ext cx="8928993" cy="6082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84" y="6199187"/>
            <a:ext cx="8278813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505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79"/>
            <a:ext cx="9144000" cy="582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99" y="6093296"/>
            <a:ext cx="8278813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3300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23</Words>
  <Application>Microsoft Office PowerPoint</Application>
  <PresentationFormat>On-screen Show (4:3)</PresentationFormat>
  <Paragraphs>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Diversity in Sport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Hampshire County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cseihfts</dc:creator>
  <cp:lastModifiedBy>cseihfts</cp:lastModifiedBy>
  <cp:revision>33</cp:revision>
  <dcterms:created xsi:type="dcterms:W3CDTF">2017-06-28T10:33:32Z</dcterms:created>
  <dcterms:modified xsi:type="dcterms:W3CDTF">2017-07-10T06:49:32Z</dcterms:modified>
</cp:coreProperties>
</file>