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notesMasterIdLst>
    <p:notesMasterId r:id="rId38"/>
  </p:notesMasterIdLst>
  <p:handoutMasterIdLst>
    <p:handoutMasterId r:id="rId39"/>
  </p:handoutMasterIdLst>
  <p:sldIdLst>
    <p:sldId id="266" r:id="rId3"/>
    <p:sldId id="268" r:id="rId4"/>
    <p:sldId id="269" r:id="rId5"/>
    <p:sldId id="270" r:id="rId6"/>
    <p:sldId id="271" r:id="rId7"/>
    <p:sldId id="317" r:id="rId8"/>
    <p:sldId id="318" r:id="rId9"/>
    <p:sldId id="319" r:id="rId10"/>
    <p:sldId id="320" r:id="rId11"/>
    <p:sldId id="321" r:id="rId12"/>
    <p:sldId id="322" r:id="rId13"/>
    <p:sldId id="278" r:id="rId14"/>
    <p:sldId id="279" r:id="rId15"/>
    <p:sldId id="280" r:id="rId16"/>
    <p:sldId id="281" r:id="rId17"/>
    <p:sldId id="282" r:id="rId18"/>
    <p:sldId id="283" r:id="rId19"/>
    <p:sldId id="284" r:id="rId20"/>
    <p:sldId id="285" r:id="rId21"/>
    <p:sldId id="286" r:id="rId22"/>
    <p:sldId id="287" r:id="rId23"/>
    <p:sldId id="288" r:id="rId24"/>
    <p:sldId id="290" r:id="rId25"/>
    <p:sldId id="291" r:id="rId26"/>
    <p:sldId id="292" r:id="rId27"/>
    <p:sldId id="293" r:id="rId28"/>
    <p:sldId id="295" r:id="rId29"/>
    <p:sldId id="296" r:id="rId30"/>
    <p:sldId id="297" r:id="rId31"/>
    <p:sldId id="298" r:id="rId32"/>
    <p:sldId id="299" r:id="rId33"/>
    <p:sldId id="300" r:id="rId34"/>
    <p:sldId id="301" r:id="rId35"/>
    <p:sldId id="302" r:id="rId36"/>
    <p:sldId id="303" r:id="rId37"/>
  </p:sldIdLst>
  <p:sldSz cx="12192000" cy="6858000"/>
  <p:notesSz cx="6623050" cy="9810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1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47"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48" Type="http://schemas.openxmlformats.org/officeDocument/2006/relationships/customXml" Target="../customXml/item4.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ris, Kirstie" userId="95b8fc37-b80f-4014-ad62-81b7da158d39" providerId="ADAL" clId="{779022A8-0555-4744-A435-BF282ADD67F5}"/>
    <pc:docChg chg="custSel delSld modSld">
      <pc:chgData name="Morris, Kirstie" userId="95b8fc37-b80f-4014-ad62-81b7da158d39" providerId="ADAL" clId="{779022A8-0555-4744-A435-BF282ADD67F5}" dt="2020-09-24T11:43:25.386" v="21" actId="20577"/>
      <pc:docMkLst>
        <pc:docMk/>
      </pc:docMkLst>
      <pc:sldChg chg="modNotesTx">
        <pc:chgData name="Morris, Kirstie" userId="95b8fc37-b80f-4014-ad62-81b7da158d39" providerId="ADAL" clId="{779022A8-0555-4744-A435-BF282ADD67F5}" dt="2020-09-24T11:43:25.386" v="21" actId="20577"/>
        <pc:sldMkLst>
          <pc:docMk/>
          <pc:sldMk cId="1112308750" sldId="282"/>
        </pc:sldMkLst>
      </pc:sldChg>
      <pc:sldChg chg="modNotesTx">
        <pc:chgData name="Morris, Kirstie" userId="95b8fc37-b80f-4014-ad62-81b7da158d39" providerId="ADAL" clId="{779022A8-0555-4744-A435-BF282ADD67F5}" dt="2020-09-24T11:42:57.878" v="13" actId="2"/>
        <pc:sldMkLst>
          <pc:docMk/>
          <pc:sldMk cId="2487005305" sldId="283"/>
        </pc:sldMkLst>
      </pc:sldChg>
      <pc:sldChg chg="del">
        <pc:chgData name="Morris, Kirstie" userId="95b8fc37-b80f-4014-ad62-81b7da158d39" providerId="ADAL" clId="{779022A8-0555-4744-A435-BF282ADD67F5}" dt="2020-09-24T11:42:24.233" v="0" actId="2696"/>
        <pc:sldMkLst>
          <pc:docMk/>
          <pc:sldMk cId="3647662743" sldId="289"/>
        </pc:sldMkLst>
      </pc:sldChg>
      <pc:sldChg chg="modNotesTx">
        <pc:chgData name="Morris, Kirstie" userId="95b8fc37-b80f-4014-ad62-81b7da158d39" providerId="ADAL" clId="{779022A8-0555-4744-A435-BF282ADD67F5}" dt="2020-09-24T11:43:02.497" v="14" actId="313"/>
        <pc:sldMkLst>
          <pc:docMk/>
          <pc:sldMk cId="1935564702" sldId="290"/>
        </pc:sldMkLst>
      </pc:sldChg>
      <pc:sldChg chg="modNotesTx">
        <pc:chgData name="Morris, Kirstie" userId="95b8fc37-b80f-4014-ad62-81b7da158d39" providerId="ADAL" clId="{779022A8-0555-4744-A435-BF282ADD67F5}" dt="2020-09-24T11:42:55.303" v="12" actId="2"/>
        <pc:sldMkLst>
          <pc:docMk/>
          <pc:sldMk cId="3890486332" sldId="29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896B4FC-0BC5-43ED-AB17-15BA35F24929}"/>
              </a:ext>
            </a:extLst>
          </p:cNvPr>
          <p:cNvSpPr txBox="1">
            <a:spLocks noGrp="1"/>
          </p:cNvSpPr>
          <p:nvPr>
            <p:ph type="hdr" sz="quarter"/>
          </p:nvPr>
        </p:nvSpPr>
        <p:spPr>
          <a:xfrm>
            <a:off x="0" y="0"/>
            <a:ext cx="2870201" cy="490539"/>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dirty="0">
              <a:solidFill>
                <a:srgbClr val="000000"/>
              </a:solidFill>
              <a:uFillTx/>
              <a:latin typeface="Times New Roman" pitchFamily="18"/>
            </a:endParaRPr>
          </a:p>
        </p:txBody>
      </p:sp>
      <p:sp>
        <p:nvSpPr>
          <p:cNvPr id="3" name="Rectangle 3">
            <a:extLst>
              <a:ext uri="{FF2B5EF4-FFF2-40B4-BE49-F238E27FC236}">
                <a16:creationId xmlns:a16="http://schemas.microsoft.com/office/drawing/2014/main" id="{4C300181-2807-47F8-A7D1-D1DB8F38AA37}"/>
              </a:ext>
            </a:extLst>
          </p:cNvPr>
          <p:cNvSpPr txBox="1">
            <a:spLocks noGrp="1"/>
          </p:cNvSpPr>
          <p:nvPr>
            <p:ph type="dt" sz="quarter" idx="1"/>
          </p:nvPr>
        </p:nvSpPr>
        <p:spPr>
          <a:xfrm>
            <a:off x="3752853" y="0"/>
            <a:ext cx="2870201" cy="490539"/>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dirty="0">
              <a:solidFill>
                <a:srgbClr val="000000"/>
              </a:solidFill>
              <a:uFillTx/>
              <a:latin typeface="Times New Roman" pitchFamily="18"/>
            </a:endParaRPr>
          </a:p>
        </p:txBody>
      </p:sp>
      <p:sp>
        <p:nvSpPr>
          <p:cNvPr id="4" name="Rectangle 4">
            <a:extLst>
              <a:ext uri="{FF2B5EF4-FFF2-40B4-BE49-F238E27FC236}">
                <a16:creationId xmlns:a16="http://schemas.microsoft.com/office/drawing/2014/main" id="{8F4C2F0E-0D89-4548-B2EA-3FC6D8E3558D}"/>
              </a:ext>
            </a:extLst>
          </p:cNvPr>
          <p:cNvSpPr txBox="1">
            <a:spLocks noGrp="1"/>
          </p:cNvSpPr>
          <p:nvPr>
            <p:ph type="ftr" sz="quarter" idx="2"/>
          </p:nvPr>
        </p:nvSpPr>
        <p:spPr>
          <a:xfrm>
            <a:off x="0" y="9320214"/>
            <a:ext cx="2870201" cy="490539"/>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dirty="0">
              <a:solidFill>
                <a:srgbClr val="000000"/>
              </a:solidFill>
              <a:uFillTx/>
              <a:latin typeface="Times New Roman" pitchFamily="18"/>
            </a:endParaRPr>
          </a:p>
        </p:txBody>
      </p:sp>
      <p:sp>
        <p:nvSpPr>
          <p:cNvPr id="5" name="Rectangle 5">
            <a:extLst>
              <a:ext uri="{FF2B5EF4-FFF2-40B4-BE49-F238E27FC236}">
                <a16:creationId xmlns:a16="http://schemas.microsoft.com/office/drawing/2014/main" id="{FC2B1714-B680-43C9-900F-709713740597}"/>
              </a:ext>
            </a:extLst>
          </p:cNvPr>
          <p:cNvSpPr txBox="1">
            <a:spLocks noGrp="1"/>
          </p:cNvSpPr>
          <p:nvPr>
            <p:ph type="sldNum" sz="quarter" idx="3"/>
          </p:nvPr>
        </p:nvSpPr>
        <p:spPr>
          <a:xfrm>
            <a:off x="3752853" y="9320214"/>
            <a:ext cx="2870201" cy="490539"/>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3CA3D9E-C1AF-4C80-BFA8-F959E63071C0}" type="slidenum">
              <a:t>‹#›</a:t>
            </a:fld>
            <a:endParaRPr lang="en-GB" sz="1200" b="0" i="0" u="none" strike="noStrike" kern="1200" cap="none" spc="0" baseline="0" dirty="0">
              <a:solidFill>
                <a:srgbClr val="000000"/>
              </a:solidFill>
              <a:uFillTx/>
              <a:latin typeface="Times New Roman" pitchFamily="18"/>
            </a:endParaRPr>
          </a:p>
        </p:txBody>
      </p:sp>
    </p:spTree>
    <p:extLst>
      <p:ext uri="{BB962C8B-B14F-4D97-AF65-F5344CB8AC3E}">
        <p14:creationId xmlns:p14="http://schemas.microsoft.com/office/powerpoint/2010/main" val="2286727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70200" cy="49212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51263" y="0"/>
            <a:ext cx="2870200" cy="492125"/>
          </a:xfrm>
          <a:prstGeom prst="rect">
            <a:avLst/>
          </a:prstGeom>
        </p:spPr>
        <p:txBody>
          <a:bodyPr vert="horz" lIns="91440" tIns="45720" rIns="91440" bIns="45720" rtlCol="0"/>
          <a:lstStyle>
            <a:lvl1pPr algn="r">
              <a:defRPr sz="1200"/>
            </a:lvl1pPr>
          </a:lstStyle>
          <a:p>
            <a:fld id="{E152E3C2-7206-496E-96A4-648ABF8CAEC2}" type="datetimeFigureOut">
              <a:rPr lang="en-GB" smtClean="0"/>
              <a:t>24/09/2020</a:t>
            </a:fld>
            <a:endParaRPr lang="en-GB" dirty="0"/>
          </a:p>
        </p:txBody>
      </p:sp>
      <p:sp>
        <p:nvSpPr>
          <p:cNvPr id="4" name="Slide Image Placeholder 3"/>
          <p:cNvSpPr>
            <a:spLocks noGrp="1" noRot="1" noChangeAspect="1"/>
          </p:cNvSpPr>
          <p:nvPr>
            <p:ph type="sldImg" idx="2"/>
          </p:nvPr>
        </p:nvSpPr>
        <p:spPr>
          <a:xfrm>
            <a:off x="369888" y="1227138"/>
            <a:ext cx="5883275" cy="33099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1988" y="4721225"/>
            <a:ext cx="5299075" cy="38639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18625"/>
            <a:ext cx="2870200" cy="49212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51263" y="9318625"/>
            <a:ext cx="2870200" cy="492125"/>
          </a:xfrm>
          <a:prstGeom prst="rect">
            <a:avLst/>
          </a:prstGeom>
        </p:spPr>
        <p:txBody>
          <a:bodyPr vert="horz" lIns="91440" tIns="45720" rIns="91440" bIns="45720" rtlCol="0" anchor="b"/>
          <a:lstStyle>
            <a:lvl1pPr algn="r">
              <a:defRPr sz="1200"/>
            </a:lvl1pPr>
          </a:lstStyle>
          <a:p>
            <a:fld id="{9D1E3975-BF0E-47EB-8333-491F4CAB0D33}" type="slidenum">
              <a:rPr lang="en-GB" smtClean="0"/>
              <a:t>‹#›</a:t>
            </a:fld>
            <a:endParaRPr lang="en-GB" dirty="0"/>
          </a:p>
        </p:txBody>
      </p:sp>
    </p:spTree>
    <p:extLst>
      <p:ext uri="{BB962C8B-B14F-4D97-AF65-F5344CB8AC3E}">
        <p14:creationId xmlns:p14="http://schemas.microsoft.com/office/powerpoint/2010/main" val="1691916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time_continue=10&amp;v=PswnONyX23I&amp;feature=emb_log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rG88hC0Mrt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teaching online learners can contribute words via chat function</a:t>
            </a:r>
          </a:p>
        </p:txBody>
      </p:sp>
      <p:sp>
        <p:nvSpPr>
          <p:cNvPr id="4" name="Slide Number Placeholder 3"/>
          <p:cNvSpPr>
            <a:spLocks noGrp="1"/>
          </p:cNvSpPr>
          <p:nvPr>
            <p:ph type="sldNum" sz="quarter" idx="5"/>
          </p:nvPr>
        </p:nvSpPr>
        <p:spPr/>
        <p:txBody>
          <a:bodyPr/>
          <a:lstStyle/>
          <a:p>
            <a:fld id="{9D1E3975-BF0E-47EB-8333-491F4CAB0D33}" type="slidenum">
              <a:rPr lang="en-GB" smtClean="0"/>
              <a:t>2</a:t>
            </a:fld>
            <a:endParaRPr lang="en-GB" dirty="0"/>
          </a:p>
        </p:txBody>
      </p:sp>
    </p:spTree>
    <p:extLst>
      <p:ext uri="{BB962C8B-B14F-4D97-AF65-F5344CB8AC3E}">
        <p14:creationId xmlns:p14="http://schemas.microsoft.com/office/powerpoint/2010/main" val="77596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11</a:t>
            </a:fld>
            <a:endParaRPr lang="en-GB" dirty="0"/>
          </a:p>
        </p:txBody>
      </p:sp>
    </p:spTree>
    <p:extLst>
      <p:ext uri="{BB962C8B-B14F-4D97-AF65-F5344CB8AC3E}">
        <p14:creationId xmlns:p14="http://schemas.microsoft.com/office/powerpoint/2010/main" val="2325557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gamble you are more likely to participate in other risky behaviours e.g. drinking alcohol and/ or taking drugs</a:t>
            </a:r>
          </a:p>
        </p:txBody>
      </p:sp>
      <p:sp>
        <p:nvSpPr>
          <p:cNvPr id="4" name="Slide Number Placeholder 3"/>
          <p:cNvSpPr>
            <a:spLocks noGrp="1"/>
          </p:cNvSpPr>
          <p:nvPr>
            <p:ph type="sldNum" sz="quarter" idx="5"/>
          </p:nvPr>
        </p:nvSpPr>
        <p:spPr/>
        <p:txBody>
          <a:bodyPr/>
          <a:lstStyle/>
          <a:p>
            <a:fld id="{9D1E3975-BF0E-47EB-8333-491F4CAB0D33}" type="slidenum">
              <a:rPr lang="en-GB" smtClean="0"/>
              <a:t>12</a:t>
            </a:fld>
            <a:endParaRPr lang="en-GB" dirty="0"/>
          </a:p>
        </p:txBody>
      </p:sp>
    </p:spTree>
    <p:extLst>
      <p:ext uri="{BB962C8B-B14F-4D97-AF65-F5344CB8AC3E}">
        <p14:creationId xmlns:p14="http://schemas.microsoft.com/office/powerpoint/2010/main" val="2849721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you taken part in in any of the above? Opportunities for people to gamble have changed. Betting shops have seen and decline but online gambling has increased. Has working from home given people more time/ opportunity to gamble?</a:t>
            </a:r>
          </a:p>
        </p:txBody>
      </p:sp>
      <p:sp>
        <p:nvSpPr>
          <p:cNvPr id="4" name="Slide Number Placeholder 3"/>
          <p:cNvSpPr>
            <a:spLocks noGrp="1"/>
          </p:cNvSpPr>
          <p:nvPr>
            <p:ph type="sldNum" sz="quarter" idx="5"/>
          </p:nvPr>
        </p:nvSpPr>
        <p:spPr/>
        <p:txBody>
          <a:bodyPr/>
          <a:lstStyle/>
          <a:p>
            <a:fld id="{9D1E3975-BF0E-47EB-8333-491F4CAB0D33}" type="slidenum">
              <a:rPr lang="en-GB" smtClean="0"/>
              <a:t>13</a:t>
            </a:fld>
            <a:endParaRPr lang="en-GB" dirty="0"/>
          </a:p>
        </p:txBody>
      </p:sp>
    </p:spTree>
    <p:extLst>
      <p:ext uri="{BB962C8B-B14F-4D97-AF65-F5344CB8AC3E}">
        <p14:creationId xmlns:p14="http://schemas.microsoft.com/office/powerpoint/2010/main" val="199015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problem gambler occurs when life is disrupted and this can have a negative effect on family and friends. Don’t forget about the effect it is also having on the individual involved.</a:t>
            </a:r>
          </a:p>
        </p:txBody>
      </p:sp>
      <p:sp>
        <p:nvSpPr>
          <p:cNvPr id="4" name="Slide Number Placeholder 3"/>
          <p:cNvSpPr>
            <a:spLocks noGrp="1"/>
          </p:cNvSpPr>
          <p:nvPr>
            <p:ph type="sldNum" sz="quarter" idx="5"/>
          </p:nvPr>
        </p:nvSpPr>
        <p:spPr/>
        <p:txBody>
          <a:bodyPr/>
          <a:lstStyle/>
          <a:p>
            <a:fld id="{9D1E3975-BF0E-47EB-8333-491F4CAB0D33}" type="slidenum">
              <a:rPr lang="en-GB" smtClean="0"/>
              <a:t>14</a:t>
            </a:fld>
            <a:endParaRPr lang="en-GB" dirty="0"/>
          </a:p>
        </p:txBody>
      </p:sp>
    </p:spTree>
    <p:extLst>
      <p:ext uri="{BB962C8B-B14F-4D97-AF65-F5344CB8AC3E}">
        <p14:creationId xmlns:p14="http://schemas.microsoft.com/office/powerpoint/2010/main" val="4085718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 stages of gambling. The losing stage can be where the gambler is secretive about their gambling. Desperation stage sees the person losing control but can’t quit and finally the hopeless stage can be where the person feels alone which can lead to suicidal thoughts. On average there are 550 suicides a year, 10 per week. The recovery stage sees the individual regaining control and rebuilding their life.  </a:t>
            </a:r>
          </a:p>
        </p:txBody>
      </p:sp>
      <p:sp>
        <p:nvSpPr>
          <p:cNvPr id="4" name="Slide Number Placeholder 3"/>
          <p:cNvSpPr>
            <a:spLocks noGrp="1"/>
          </p:cNvSpPr>
          <p:nvPr>
            <p:ph type="sldNum" sz="quarter" idx="5"/>
          </p:nvPr>
        </p:nvSpPr>
        <p:spPr/>
        <p:txBody>
          <a:bodyPr/>
          <a:lstStyle/>
          <a:p>
            <a:fld id="{9D1E3975-BF0E-47EB-8333-491F4CAB0D33}" type="slidenum">
              <a:rPr lang="en-GB" smtClean="0"/>
              <a:t>15</a:t>
            </a:fld>
            <a:endParaRPr lang="en-GB" dirty="0"/>
          </a:p>
        </p:txBody>
      </p:sp>
    </p:spTree>
    <p:extLst>
      <p:ext uri="{BB962C8B-B14F-4D97-AF65-F5344CB8AC3E}">
        <p14:creationId xmlns:p14="http://schemas.microsoft.com/office/powerpoint/2010/main" val="131437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has been the introduction of the whistle to whistle ban however adverts are displayed on player shirts and on stadium hoardings. The ban does not apply to online streaming.</a:t>
            </a:r>
          </a:p>
        </p:txBody>
      </p:sp>
      <p:sp>
        <p:nvSpPr>
          <p:cNvPr id="4" name="Slide Number Placeholder 3"/>
          <p:cNvSpPr>
            <a:spLocks noGrp="1"/>
          </p:cNvSpPr>
          <p:nvPr>
            <p:ph type="sldNum" sz="quarter" idx="5"/>
          </p:nvPr>
        </p:nvSpPr>
        <p:spPr/>
        <p:txBody>
          <a:bodyPr/>
          <a:lstStyle/>
          <a:p>
            <a:fld id="{9D1E3975-BF0E-47EB-8333-491F4CAB0D33}" type="slidenum">
              <a:rPr lang="en-GB" smtClean="0"/>
              <a:t>16</a:t>
            </a:fld>
            <a:endParaRPr lang="en-GB" dirty="0"/>
          </a:p>
        </p:txBody>
      </p:sp>
    </p:spTree>
    <p:extLst>
      <p:ext uri="{BB962C8B-B14F-4D97-AF65-F5344CB8AC3E}">
        <p14:creationId xmlns:p14="http://schemas.microsoft.com/office/powerpoint/2010/main" val="988508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Young people are also exposed through games. Everton is the only team so far to cease their relationship with SportPesa.</a:t>
            </a:r>
          </a:p>
        </p:txBody>
      </p:sp>
      <p:sp>
        <p:nvSpPr>
          <p:cNvPr id="4" name="Slide Number Placeholder 3"/>
          <p:cNvSpPr>
            <a:spLocks noGrp="1"/>
          </p:cNvSpPr>
          <p:nvPr>
            <p:ph type="sldNum" sz="quarter" idx="5"/>
          </p:nvPr>
        </p:nvSpPr>
        <p:spPr/>
        <p:txBody>
          <a:bodyPr/>
          <a:lstStyle/>
          <a:p>
            <a:fld id="{9D1E3975-BF0E-47EB-8333-491F4CAB0D33}" type="slidenum">
              <a:rPr lang="en-GB" smtClean="0"/>
              <a:t>17</a:t>
            </a:fld>
            <a:endParaRPr lang="en-GB" dirty="0"/>
          </a:p>
        </p:txBody>
      </p:sp>
    </p:spTree>
    <p:extLst>
      <p:ext uri="{BB962C8B-B14F-4D97-AF65-F5344CB8AC3E}">
        <p14:creationId xmlns:p14="http://schemas.microsoft.com/office/powerpoint/2010/main" val="2964227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53% 7 year olds have access to a smartphone and therefore gaming apps. Lots of seemingly innocent games allow players to collect virtual coins/ money.</a:t>
            </a:r>
          </a:p>
        </p:txBody>
      </p:sp>
      <p:sp>
        <p:nvSpPr>
          <p:cNvPr id="4" name="Slide Number Placeholder 3"/>
          <p:cNvSpPr>
            <a:spLocks noGrp="1"/>
          </p:cNvSpPr>
          <p:nvPr>
            <p:ph type="sldNum" sz="quarter" idx="5"/>
          </p:nvPr>
        </p:nvSpPr>
        <p:spPr/>
        <p:txBody>
          <a:bodyPr/>
          <a:lstStyle/>
          <a:p>
            <a:fld id="{9D1E3975-BF0E-47EB-8333-491F4CAB0D33}" type="slidenum">
              <a:rPr lang="en-GB" smtClean="0"/>
              <a:t>18</a:t>
            </a:fld>
            <a:endParaRPr lang="en-GB" dirty="0"/>
          </a:p>
        </p:txBody>
      </p:sp>
    </p:spTree>
    <p:extLst>
      <p:ext uri="{BB962C8B-B14F-4D97-AF65-F5344CB8AC3E}">
        <p14:creationId xmlns:p14="http://schemas.microsoft.com/office/powerpoint/2010/main" val="314089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 12s have access to games like clash of the clans and slot machine type games.</a:t>
            </a:r>
          </a:p>
        </p:txBody>
      </p:sp>
      <p:sp>
        <p:nvSpPr>
          <p:cNvPr id="4" name="Slide Number Placeholder 3"/>
          <p:cNvSpPr>
            <a:spLocks noGrp="1"/>
          </p:cNvSpPr>
          <p:nvPr>
            <p:ph type="sldNum" sz="quarter" idx="5"/>
          </p:nvPr>
        </p:nvSpPr>
        <p:spPr/>
        <p:txBody>
          <a:bodyPr/>
          <a:lstStyle/>
          <a:p>
            <a:fld id="{9D1E3975-BF0E-47EB-8333-491F4CAB0D33}" type="slidenum">
              <a:rPr lang="en-GB" smtClean="0"/>
              <a:t>19</a:t>
            </a:fld>
            <a:endParaRPr lang="en-GB" dirty="0"/>
          </a:p>
        </p:txBody>
      </p:sp>
    </p:spTree>
    <p:extLst>
      <p:ext uri="{BB962C8B-B14F-4D97-AF65-F5344CB8AC3E}">
        <p14:creationId xmlns:p14="http://schemas.microsoft.com/office/powerpoint/2010/main" val="3648041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esports stand for? Show video for championship highlights. </a:t>
            </a:r>
            <a:r>
              <a:rPr lang="en-GB" sz="1800" u="sng" dirty="0">
                <a:solidFill>
                  <a:srgbClr val="0000FF"/>
                </a:solidFill>
                <a:effectLst/>
                <a:latin typeface="Arial" panose="020B0604020202020204" pitchFamily="34" charset="0"/>
                <a:ea typeface="Times New Roman" panose="02020603050405020304" pitchFamily="18" charset="0"/>
                <a:hlinkClick r:id="rId3"/>
              </a:rPr>
              <a:t>https://www.youtube.com/watch?time_continue=10&amp;v=PswnONyX23I&amp;feature=emb_logo</a:t>
            </a:r>
            <a:endParaRPr lang="en-GB" sz="1800" u="sng" dirty="0">
              <a:solidFill>
                <a:srgbClr val="0000FF"/>
              </a:solidFill>
              <a:effectLst/>
              <a:latin typeface="Arial" panose="020B0604020202020204" pitchFamily="34" charset="0"/>
              <a:ea typeface="Times New Roman" panose="02020603050405020304" pitchFamily="18" charset="0"/>
            </a:endParaRPr>
          </a:p>
          <a:p>
            <a:r>
              <a:rPr lang="en-GB" dirty="0"/>
              <a:t>Discuss with learners how they appeal to the audience. Appeals to non- sporting young people, dressing up as cult players, packed out venues, prize money. Discuss Jaden Ashman, 15 year old who came second at 2019 Fortnite Championships and won a million pounds with Dutch partner.</a:t>
            </a:r>
          </a:p>
        </p:txBody>
      </p:sp>
      <p:sp>
        <p:nvSpPr>
          <p:cNvPr id="4" name="Slide Number Placeholder 3"/>
          <p:cNvSpPr>
            <a:spLocks noGrp="1"/>
          </p:cNvSpPr>
          <p:nvPr>
            <p:ph type="sldNum" sz="quarter" idx="5"/>
          </p:nvPr>
        </p:nvSpPr>
        <p:spPr/>
        <p:txBody>
          <a:bodyPr/>
          <a:lstStyle/>
          <a:p>
            <a:fld id="{9D1E3975-BF0E-47EB-8333-491F4CAB0D33}" type="slidenum">
              <a:rPr lang="en-GB" smtClean="0"/>
              <a:t>22</a:t>
            </a:fld>
            <a:endParaRPr lang="en-GB" dirty="0"/>
          </a:p>
        </p:txBody>
      </p:sp>
    </p:spTree>
    <p:extLst>
      <p:ext uri="{BB962C8B-B14F-4D97-AF65-F5344CB8AC3E}">
        <p14:creationId xmlns:p14="http://schemas.microsoft.com/office/powerpoint/2010/main" val="23273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teaching online learners can contribute words via chat function</a:t>
            </a:r>
          </a:p>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3</a:t>
            </a:fld>
            <a:endParaRPr lang="en-GB" dirty="0"/>
          </a:p>
        </p:txBody>
      </p:sp>
    </p:spTree>
    <p:extLst>
      <p:ext uri="{BB962C8B-B14F-4D97-AF65-F5344CB8AC3E}">
        <p14:creationId xmlns:p14="http://schemas.microsoft.com/office/powerpoint/2010/main" val="574890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Scholarships are offered for potential players.</a:t>
            </a:r>
          </a:p>
        </p:txBody>
      </p:sp>
      <p:sp>
        <p:nvSpPr>
          <p:cNvPr id="4" name="Slide Number Placeholder 3"/>
          <p:cNvSpPr>
            <a:spLocks noGrp="1"/>
          </p:cNvSpPr>
          <p:nvPr>
            <p:ph type="sldNum" sz="quarter" idx="5"/>
          </p:nvPr>
        </p:nvSpPr>
        <p:spPr/>
        <p:txBody>
          <a:bodyPr/>
          <a:lstStyle/>
          <a:p>
            <a:fld id="{9D1E3975-BF0E-47EB-8333-491F4CAB0D33}" type="slidenum">
              <a:rPr lang="en-GB" smtClean="0"/>
              <a:t>23</a:t>
            </a:fld>
            <a:endParaRPr lang="en-GB" dirty="0"/>
          </a:p>
        </p:txBody>
      </p:sp>
    </p:spTree>
    <p:extLst>
      <p:ext uri="{BB962C8B-B14F-4D97-AF65-F5344CB8AC3E}">
        <p14:creationId xmlns:p14="http://schemas.microsoft.com/office/powerpoint/2010/main" val="2147786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Bigger than Golf masters, Basketball championships and Tour de France</a:t>
            </a:r>
          </a:p>
        </p:txBody>
      </p:sp>
      <p:sp>
        <p:nvSpPr>
          <p:cNvPr id="4" name="Slide Number Placeholder 3"/>
          <p:cNvSpPr>
            <a:spLocks noGrp="1"/>
          </p:cNvSpPr>
          <p:nvPr>
            <p:ph type="sldNum" sz="quarter" idx="5"/>
          </p:nvPr>
        </p:nvSpPr>
        <p:spPr/>
        <p:txBody>
          <a:bodyPr/>
          <a:lstStyle/>
          <a:p>
            <a:fld id="{9D1E3975-BF0E-47EB-8333-491F4CAB0D33}" type="slidenum">
              <a:rPr lang="en-GB" smtClean="0"/>
              <a:t>25</a:t>
            </a:fld>
            <a:endParaRPr lang="en-GB" dirty="0"/>
          </a:p>
        </p:txBody>
      </p:sp>
    </p:spTree>
    <p:extLst>
      <p:ext uri="{BB962C8B-B14F-4D97-AF65-F5344CB8AC3E}">
        <p14:creationId xmlns:p14="http://schemas.microsoft.com/office/powerpoint/2010/main" val="784612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were plans just before the Olympics in Japan for an esports tournament to be held. YGAM aren’t anti gaming. Being an online gamer takes skill, time and patience. It is important to have meaningful conversations and be able to spots signs when it becomes harmful. </a:t>
            </a:r>
          </a:p>
        </p:txBody>
      </p:sp>
      <p:sp>
        <p:nvSpPr>
          <p:cNvPr id="4" name="Slide Number Placeholder 3"/>
          <p:cNvSpPr>
            <a:spLocks noGrp="1"/>
          </p:cNvSpPr>
          <p:nvPr>
            <p:ph type="sldNum" sz="quarter" idx="5"/>
          </p:nvPr>
        </p:nvSpPr>
        <p:spPr/>
        <p:txBody>
          <a:bodyPr/>
          <a:lstStyle/>
          <a:p>
            <a:fld id="{9D1E3975-BF0E-47EB-8333-491F4CAB0D33}" type="slidenum">
              <a:rPr lang="en-GB" smtClean="0"/>
              <a:t>26</a:t>
            </a:fld>
            <a:endParaRPr lang="en-GB" dirty="0"/>
          </a:p>
        </p:txBody>
      </p:sp>
    </p:spTree>
    <p:extLst>
      <p:ext uri="{BB962C8B-B14F-4D97-AF65-F5344CB8AC3E}">
        <p14:creationId xmlns:p14="http://schemas.microsoft.com/office/powerpoint/2010/main" val="657754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27</a:t>
            </a:fld>
            <a:endParaRPr lang="en-GB" dirty="0"/>
          </a:p>
        </p:txBody>
      </p:sp>
    </p:spTree>
    <p:extLst>
      <p:ext uri="{BB962C8B-B14F-4D97-AF65-F5344CB8AC3E}">
        <p14:creationId xmlns:p14="http://schemas.microsoft.com/office/powerpoint/2010/main" val="288561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video of loot box animation. </a:t>
            </a:r>
            <a:r>
              <a:rPr lang="en-GB" sz="1800" u="sng" dirty="0">
                <a:solidFill>
                  <a:srgbClr val="0000FF"/>
                </a:solidFill>
                <a:effectLst/>
                <a:latin typeface="Arial" panose="020B0604020202020204" pitchFamily="34" charset="0"/>
                <a:ea typeface="Times New Roman" panose="02020603050405020304" pitchFamily="18" charset="0"/>
                <a:hlinkClick r:id="rId3"/>
              </a:rPr>
              <a:t>https://www.youtube.com/watch?v=rG88hC0MrtU</a:t>
            </a:r>
            <a:endParaRPr lang="en-GB" sz="1800" u="sng" dirty="0">
              <a:solidFill>
                <a:srgbClr val="0000FF"/>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FF"/>
                </a:solidFill>
                <a:effectLst/>
                <a:latin typeface="Arial" panose="020B0604020202020204" pitchFamily="34" charset="0"/>
                <a:ea typeface="Times New Roman" panose="02020603050405020304" pitchFamily="18" charset="0"/>
              </a:rPr>
              <a:t>Loot boxes are banned in some countries.</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28</a:t>
            </a:fld>
            <a:endParaRPr lang="en-GB" dirty="0"/>
          </a:p>
        </p:txBody>
      </p:sp>
    </p:spTree>
    <p:extLst>
      <p:ext uri="{BB962C8B-B14F-4D97-AF65-F5344CB8AC3E}">
        <p14:creationId xmlns:p14="http://schemas.microsoft.com/office/powerpoint/2010/main" val="3650009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Symmetra (£15) Messi card (£148.83) Raven’s Bite Axe (£135.97)</a:t>
            </a:r>
          </a:p>
        </p:txBody>
      </p:sp>
      <p:sp>
        <p:nvSpPr>
          <p:cNvPr id="4" name="Slide Number Placeholder 3"/>
          <p:cNvSpPr>
            <a:spLocks noGrp="1"/>
          </p:cNvSpPr>
          <p:nvPr>
            <p:ph type="sldNum" sz="quarter" idx="5"/>
          </p:nvPr>
        </p:nvSpPr>
        <p:spPr/>
        <p:txBody>
          <a:bodyPr/>
          <a:lstStyle/>
          <a:p>
            <a:fld id="{9D1E3975-BF0E-47EB-8333-491F4CAB0D33}" type="slidenum">
              <a:rPr lang="en-GB" smtClean="0"/>
              <a:t>29</a:t>
            </a:fld>
            <a:endParaRPr lang="en-GB" dirty="0"/>
          </a:p>
        </p:txBody>
      </p:sp>
    </p:spTree>
    <p:extLst>
      <p:ext uri="{BB962C8B-B14F-4D97-AF65-F5344CB8AC3E}">
        <p14:creationId xmlns:p14="http://schemas.microsoft.com/office/powerpoint/2010/main" val="1078242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Story of teenager who wears a nappy whilst gaming so he doesn’t have to stop to go to the toilet.</a:t>
            </a:r>
          </a:p>
        </p:txBody>
      </p:sp>
      <p:sp>
        <p:nvSpPr>
          <p:cNvPr id="4" name="Slide Number Placeholder 3"/>
          <p:cNvSpPr>
            <a:spLocks noGrp="1"/>
          </p:cNvSpPr>
          <p:nvPr>
            <p:ph type="sldNum" sz="quarter" idx="5"/>
          </p:nvPr>
        </p:nvSpPr>
        <p:spPr/>
        <p:txBody>
          <a:bodyPr/>
          <a:lstStyle/>
          <a:p>
            <a:fld id="{9D1E3975-BF0E-47EB-8333-491F4CAB0D33}" type="slidenum">
              <a:rPr lang="en-GB" smtClean="0"/>
              <a:t>30</a:t>
            </a:fld>
            <a:endParaRPr lang="en-GB" dirty="0"/>
          </a:p>
        </p:txBody>
      </p:sp>
    </p:spTree>
    <p:extLst>
      <p:ext uri="{BB962C8B-B14F-4D97-AF65-F5344CB8AC3E}">
        <p14:creationId xmlns:p14="http://schemas.microsoft.com/office/powerpoint/2010/main" val="4267297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Avoid shock or shame- this can reduce inclination for individuals to seek help or speak out. Set time limits 1-2hrs max a day, turn off an hour before bedtime.</a:t>
            </a:r>
          </a:p>
        </p:txBody>
      </p:sp>
      <p:sp>
        <p:nvSpPr>
          <p:cNvPr id="4" name="Slide Number Placeholder 3"/>
          <p:cNvSpPr>
            <a:spLocks noGrp="1"/>
          </p:cNvSpPr>
          <p:nvPr>
            <p:ph type="sldNum" sz="quarter" idx="5"/>
          </p:nvPr>
        </p:nvSpPr>
        <p:spPr/>
        <p:txBody>
          <a:bodyPr/>
          <a:lstStyle/>
          <a:p>
            <a:fld id="{9D1E3975-BF0E-47EB-8333-491F4CAB0D33}" type="slidenum">
              <a:rPr lang="en-GB" smtClean="0"/>
              <a:t>32</a:t>
            </a:fld>
            <a:endParaRPr lang="en-GB" dirty="0"/>
          </a:p>
        </p:txBody>
      </p:sp>
    </p:spTree>
    <p:extLst>
      <p:ext uri="{BB962C8B-B14F-4D97-AF65-F5344CB8AC3E}">
        <p14:creationId xmlns:p14="http://schemas.microsoft.com/office/powerpoint/2010/main" val="1448177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Shout- talk via text 85258</a:t>
            </a:r>
          </a:p>
          <a:p>
            <a:r>
              <a:rPr lang="en-GB" dirty="0"/>
              <a:t>Parents.ygam.org</a:t>
            </a:r>
          </a:p>
        </p:txBody>
      </p:sp>
      <p:sp>
        <p:nvSpPr>
          <p:cNvPr id="4" name="Slide Number Placeholder 3"/>
          <p:cNvSpPr>
            <a:spLocks noGrp="1"/>
          </p:cNvSpPr>
          <p:nvPr>
            <p:ph type="sldNum" sz="quarter" idx="5"/>
          </p:nvPr>
        </p:nvSpPr>
        <p:spPr/>
        <p:txBody>
          <a:bodyPr/>
          <a:lstStyle/>
          <a:p>
            <a:fld id="{9D1E3975-BF0E-47EB-8333-491F4CAB0D33}" type="slidenum">
              <a:rPr lang="en-GB" smtClean="0"/>
              <a:t>34</a:t>
            </a:fld>
            <a:endParaRPr lang="en-GB" dirty="0"/>
          </a:p>
        </p:txBody>
      </p:sp>
    </p:spTree>
    <p:extLst>
      <p:ext uri="{BB962C8B-B14F-4D97-AF65-F5344CB8AC3E}">
        <p14:creationId xmlns:p14="http://schemas.microsoft.com/office/powerpoint/2010/main" val="4195770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teaching online learners can contribute words via chat function</a:t>
            </a:r>
          </a:p>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4</a:t>
            </a:fld>
            <a:endParaRPr lang="en-GB" dirty="0"/>
          </a:p>
        </p:txBody>
      </p:sp>
    </p:spTree>
    <p:extLst>
      <p:ext uri="{BB962C8B-B14F-4D97-AF65-F5344CB8AC3E}">
        <p14:creationId xmlns:p14="http://schemas.microsoft.com/office/powerpoint/2010/main" val="935893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5</a:t>
            </a:fld>
            <a:endParaRPr lang="en-GB" dirty="0"/>
          </a:p>
        </p:txBody>
      </p:sp>
    </p:spTree>
    <p:extLst>
      <p:ext uri="{BB962C8B-B14F-4D97-AF65-F5344CB8AC3E}">
        <p14:creationId xmlns:p14="http://schemas.microsoft.com/office/powerpoint/2010/main" val="1062592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6</a:t>
            </a:fld>
            <a:endParaRPr lang="en-GB" dirty="0"/>
          </a:p>
        </p:txBody>
      </p:sp>
    </p:spTree>
    <p:extLst>
      <p:ext uri="{BB962C8B-B14F-4D97-AF65-F5344CB8AC3E}">
        <p14:creationId xmlns:p14="http://schemas.microsoft.com/office/powerpoint/2010/main" val="598722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7</a:t>
            </a:fld>
            <a:endParaRPr lang="en-GB" dirty="0"/>
          </a:p>
        </p:txBody>
      </p:sp>
    </p:spTree>
    <p:extLst>
      <p:ext uri="{BB962C8B-B14F-4D97-AF65-F5344CB8AC3E}">
        <p14:creationId xmlns:p14="http://schemas.microsoft.com/office/powerpoint/2010/main" val="50634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8</a:t>
            </a:fld>
            <a:endParaRPr lang="en-GB" dirty="0"/>
          </a:p>
        </p:txBody>
      </p:sp>
    </p:spTree>
    <p:extLst>
      <p:ext uri="{BB962C8B-B14F-4D97-AF65-F5344CB8AC3E}">
        <p14:creationId xmlns:p14="http://schemas.microsoft.com/office/powerpoint/2010/main" val="3181860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9</a:t>
            </a:fld>
            <a:endParaRPr lang="en-GB" dirty="0"/>
          </a:p>
        </p:txBody>
      </p:sp>
    </p:spTree>
    <p:extLst>
      <p:ext uri="{BB962C8B-B14F-4D97-AF65-F5344CB8AC3E}">
        <p14:creationId xmlns:p14="http://schemas.microsoft.com/office/powerpoint/2010/main" val="61192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3975-BF0E-47EB-8333-491F4CAB0D33}" type="slidenum">
              <a:rPr lang="en-GB" smtClean="0"/>
              <a:t>10</a:t>
            </a:fld>
            <a:endParaRPr lang="en-GB" dirty="0"/>
          </a:p>
        </p:txBody>
      </p:sp>
    </p:spTree>
    <p:extLst>
      <p:ext uri="{BB962C8B-B14F-4D97-AF65-F5344CB8AC3E}">
        <p14:creationId xmlns:p14="http://schemas.microsoft.com/office/powerpoint/2010/main" val="151317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76E6-4F2D-4EFE-A967-E54CC3C42B9B}"/>
              </a:ext>
            </a:extLst>
          </p:cNvPr>
          <p:cNvSpPr txBox="1">
            <a:spLocks noGrp="1"/>
          </p:cNvSpPr>
          <p:nvPr>
            <p:ph type="title"/>
          </p:nvPr>
        </p:nvSpPr>
        <p:spPr>
          <a:xfrm>
            <a:off x="838203" y="1079650"/>
            <a:ext cx="10515600" cy="1325559"/>
          </a:xfrm>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06F6B265-9CBA-45A2-891B-A17EEB7F6DA3}"/>
              </a:ext>
            </a:extLst>
          </p:cNvPr>
          <p:cNvSpPr txBox="1">
            <a:spLocks noGrp="1"/>
          </p:cNvSpPr>
          <p:nvPr>
            <p:ph idx="1"/>
          </p:nvPr>
        </p:nvSpPr>
        <p:spPr>
          <a:xfrm>
            <a:off x="838203" y="2540148"/>
            <a:ext cx="10515600" cy="3403597"/>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0F653-B60F-4CA6-8060-1EE79E9B9AC4}"/>
              </a:ext>
            </a:extLst>
          </p:cNvPr>
          <p:cNvSpPr txBox="1">
            <a:spLocks noGrp="1"/>
          </p:cNvSpPr>
          <p:nvPr>
            <p:ph type="dt" sz="half" idx="7"/>
          </p:nvPr>
        </p:nvSpPr>
        <p:spPr>
          <a:xfrm>
            <a:off x="838203" y="6088066"/>
            <a:ext cx="2743200" cy="365129"/>
          </a:xfrm>
        </p:spPr>
        <p:txBody>
          <a:bodyPr/>
          <a:lstStyle>
            <a:lvl1pPr>
              <a:defRPr/>
            </a:lvl1pPr>
          </a:lstStyle>
          <a:p>
            <a:pPr lvl="0"/>
            <a:endParaRPr lang="en-GB" dirty="0"/>
          </a:p>
        </p:txBody>
      </p:sp>
      <p:sp>
        <p:nvSpPr>
          <p:cNvPr id="5" name="Footer Placeholder 4">
            <a:extLst>
              <a:ext uri="{FF2B5EF4-FFF2-40B4-BE49-F238E27FC236}">
                <a16:creationId xmlns:a16="http://schemas.microsoft.com/office/drawing/2014/main" id="{BD31B91A-B6F7-40FD-89DE-11306BE7E5EE}"/>
              </a:ext>
            </a:extLst>
          </p:cNvPr>
          <p:cNvSpPr txBox="1">
            <a:spLocks noGrp="1"/>
          </p:cNvSpPr>
          <p:nvPr>
            <p:ph type="ftr" sz="quarter" idx="9"/>
          </p:nvPr>
        </p:nvSpPr>
        <p:spPr>
          <a:xfrm>
            <a:off x="4038603" y="6088066"/>
            <a:ext cx="4114800" cy="365129"/>
          </a:xfrm>
        </p:spPr>
        <p:txBody>
          <a:bodyPr/>
          <a:lstStyle>
            <a:lvl1pPr>
              <a:defRPr/>
            </a:lvl1pPr>
          </a:lstStyle>
          <a:p>
            <a:pPr lvl="0"/>
            <a:endParaRPr lang="en-GB" dirty="0"/>
          </a:p>
        </p:txBody>
      </p:sp>
      <p:sp>
        <p:nvSpPr>
          <p:cNvPr id="6" name="Slide Number Placeholder 5">
            <a:extLst>
              <a:ext uri="{FF2B5EF4-FFF2-40B4-BE49-F238E27FC236}">
                <a16:creationId xmlns:a16="http://schemas.microsoft.com/office/drawing/2014/main" id="{62A43BAC-D82C-4C4A-A7D8-8E83D0D9D366}"/>
              </a:ext>
            </a:extLst>
          </p:cNvPr>
          <p:cNvSpPr txBox="1">
            <a:spLocks noGrp="1"/>
          </p:cNvSpPr>
          <p:nvPr>
            <p:ph type="sldNum" sz="quarter" idx="8"/>
          </p:nvPr>
        </p:nvSpPr>
        <p:spPr>
          <a:xfrm>
            <a:off x="8610603" y="6088066"/>
            <a:ext cx="2743200" cy="365129"/>
          </a:xfrm>
        </p:spPr>
        <p:txBody>
          <a:bodyPr/>
          <a:lstStyle>
            <a:lvl1pPr>
              <a:defRPr/>
            </a:lvl1pPr>
          </a:lstStyle>
          <a:p>
            <a:pPr lvl="0"/>
            <a:fld id="{E34B6E9D-B783-48AD-9AA9-6A39F61EDAE9}" type="slidenum">
              <a:t>‹#›</a:t>
            </a:fld>
            <a:endParaRPr lang="en-GB" dirty="0"/>
          </a:p>
        </p:txBody>
      </p:sp>
    </p:spTree>
    <p:extLst>
      <p:ext uri="{BB962C8B-B14F-4D97-AF65-F5344CB8AC3E}">
        <p14:creationId xmlns:p14="http://schemas.microsoft.com/office/powerpoint/2010/main" val="90317199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A45A-DC34-4A32-8C38-B03137CDCEF0}"/>
              </a:ext>
            </a:extLst>
          </p:cNvPr>
          <p:cNvSpPr txBox="1">
            <a:spLocks noGrp="1"/>
          </p:cNvSpPr>
          <p:nvPr>
            <p:ph type="title"/>
          </p:nvPr>
        </p:nvSpPr>
        <p:spPr>
          <a:xfrm>
            <a:off x="831847" y="1124739"/>
            <a:ext cx="10515600" cy="2559149"/>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B0644152-EE43-4E96-96C4-B0087303775B}"/>
              </a:ext>
            </a:extLst>
          </p:cNvPr>
          <p:cNvSpPr txBox="1">
            <a:spLocks noGrp="1"/>
          </p:cNvSpPr>
          <p:nvPr>
            <p:ph type="body" idx="1"/>
          </p:nvPr>
        </p:nvSpPr>
        <p:spPr>
          <a:xfrm>
            <a:off x="831847" y="3710882"/>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6831451F-D52F-41BE-9A60-ECA108320E7C}"/>
              </a:ext>
            </a:extLst>
          </p:cNvPr>
          <p:cNvSpPr txBox="1">
            <a:spLocks noGrp="1"/>
          </p:cNvSpPr>
          <p:nvPr>
            <p:ph type="dt" sz="half" idx="7"/>
          </p:nvPr>
        </p:nvSpPr>
        <p:spPr>
          <a:xfrm>
            <a:off x="838203" y="6088066"/>
            <a:ext cx="2743200" cy="365129"/>
          </a:xfrm>
        </p:spPr>
        <p:txBody>
          <a:bodyPr/>
          <a:lstStyle>
            <a:lvl1pPr>
              <a:defRPr/>
            </a:lvl1pPr>
          </a:lstStyle>
          <a:p>
            <a:pPr lvl="0"/>
            <a:endParaRPr lang="en-GB" dirty="0"/>
          </a:p>
        </p:txBody>
      </p:sp>
      <p:sp>
        <p:nvSpPr>
          <p:cNvPr id="5" name="Footer Placeholder 4">
            <a:extLst>
              <a:ext uri="{FF2B5EF4-FFF2-40B4-BE49-F238E27FC236}">
                <a16:creationId xmlns:a16="http://schemas.microsoft.com/office/drawing/2014/main" id="{487F5FD8-E8DE-42B3-BB9A-151AE60A1ED3}"/>
              </a:ext>
            </a:extLst>
          </p:cNvPr>
          <p:cNvSpPr txBox="1">
            <a:spLocks noGrp="1"/>
          </p:cNvSpPr>
          <p:nvPr>
            <p:ph type="ftr" sz="quarter" idx="9"/>
          </p:nvPr>
        </p:nvSpPr>
        <p:spPr>
          <a:xfrm>
            <a:off x="4038603" y="6088066"/>
            <a:ext cx="4114800" cy="365129"/>
          </a:xfrm>
        </p:spPr>
        <p:txBody>
          <a:bodyPr/>
          <a:lstStyle>
            <a:lvl1pPr>
              <a:defRPr/>
            </a:lvl1pPr>
          </a:lstStyle>
          <a:p>
            <a:pPr lvl="0"/>
            <a:endParaRPr lang="en-GB" dirty="0"/>
          </a:p>
        </p:txBody>
      </p:sp>
      <p:sp>
        <p:nvSpPr>
          <p:cNvPr id="6" name="Slide Number Placeholder 5">
            <a:extLst>
              <a:ext uri="{FF2B5EF4-FFF2-40B4-BE49-F238E27FC236}">
                <a16:creationId xmlns:a16="http://schemas.microsoft.com/office/drawing/2014/main" id="{CA5E54A4-E351-49A8-B602-79CD33781E59}"/>
              </a:ext>
            </a:extLst>
          </p:cNvPr>
          <p:cNvSpPr txBox="1">
            <a:spLocks noGrp="1"/>
          </p:cNvSpPr>
          <p:nvPr>
            <p:ph type="sldNum" sz="quarter" idx="8"/>
          </p:nvPr>
        </p:nvSpPr>
        <p:spPr>
          <a:xfrm>
            <a:off x="8610603" y="6088066"/>
            <a:ext cx="2743200" cy="365129"/>
          </a:xfrm>
        </p:spPr>
        <p:txBody>
          <a:bodyPr/>
          <a:lstStyle>
            <a:lvl1pPr>
              <a:defRPr/>
            </a:lvl1pPr>
          </a:lstStyle>
          <a:p>
            <a:pPr lvl="0"/>
            <a:fld id="{BC63AD6A-8077-447B-AC06-412D86E1DC58}" type="slidenum">
              <a:t>‹#›</a:t>
            </a:fld>
            <a:endParaRPr lang="en-GB" dirty="0"/>
          </a:p>
        </p:txBody>
      </p:sp>
    </p:spTree>
    <p:extLst>
      <p:ext uri="{BB962C8B-B14F-4D97-AF65-F5344CB8AC3E}">
        <p14:creationId xmlns:p14="http://schemas.microsoft.com/office/powerpoint/2010/main" val="157107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EBB0B-CB56-46CF-AE3E-4BFA89A4DDAB}"/>
              </a:ext>
            </a:extLst>
          </p:cNvPr>
          <p:cNvSpPr txBox="1">
            <a:spLocks noGrp="1"/>
          </p:cNvSpPr>
          <p:nvPr>
            <p:ph type="title"/>
          </p:nvPr>
        </p:nvSpPr>
        <p:spPr>
          <a:xfrm>
            <a:off x="838203" y="1079650"/>
            <a:ext cx="10515600" cy="1325559"/>
          </a:xfrm>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C013714-9D2B-4DDE-8D7A-001CAC500906}"/>
              </a:ext>
            </a:extLst>
          </p:cNvPr>
          <p:cNvSpPr txBox="1">
            <a:spLocks noGrp="1"/>
          </p:cNvSpPr>
          <p:nvPr>
            <p:ph idx="1"/>
          </p:nvPr>
        </p:nvSpPr>
        <p:spPr>
          <a:xfrm>
            <a:off x="838203" y="2540148"/>
            <a:ext cx="5181603" cy="340357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84FD0-1F74-4594-A918-CA279764B3DD}"/>
              </a:ext>
            </a:extLst>
          </p:cNvPr>
          <p:cNvSpPr txBox="1">
            <a:spLocks noGrp="1"/>
          </p:cNvSpPr>
          <p:nvPr>
            <p:ph idx="2"/>
          </p:nvPr>
        </p:nvSpPr>
        <p:spPr>
          <a:xfrm>
            <a:off x="6172200" y="2540148"/>
            <a:ext cx="5181603" cy="340357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7F0864-D5CB-44C3-B2ED-414732EAF7DF}"/>
              </a:ext>
            </a:extLst>
          </p:cNvPr>
          <p:cNvSpPr txBox="1">
            <a:spLocks noGrp="1"/>
          </p:cNvSpPr>
          <p:nvPr>
            <p:ph type="dt" sz="half" idx="7"/>
          </p:nvPr>
        </p:nvSpPr>
        <p:spPr>
          <a:xfrm>
            <a:off x="838203" y="6088066"/>
            <a:ext cx="2743200" cy="365129"/>
          </a:xfrm>
        </p:spPr>
        <p:txBody>
          <a:bodyPr/>
          <a:lstStyle>
            <a:lvl1pPr>
              <a:defRPr/>
            </a:lvl1pPr>
          </a:lstStyle>
          <a:p>
            <a:pPr lvl="0"/>
            <a:endParaRPr lang="en-GB" dirty="0"/>
          </a:p>
        </p:txBody>
      </p:sp>
      <p:sp>
        <p:nvSpPr>
          <p:cNvPr id="6" name="Footer Placeholder 4">
            <a:extLst>
              <a:ext uri="{FF2B5EF4-FFF2-40B4-BE49-F238E27FC236}">
                <a16:creationId xmlns:a16="http://schemas.microsoft.com/office/drawing/2014/main" id="{30614FCA-F5FC-440F-A06B-166667DA30E4}"/>
              </a:ext>
            </a:extLst>
          </p:cNvPr>
          <p:cNvSpPr txBox="1">
            <a:spLocks noGrp="1"/>
          </p:cNvSpPr>
          <p:nvPr>
            <p:ph type="ftr" sz="quarter" idx="9"/>
          </p:nvPr>
        </p:nvSpPr>
        <p:spPr>
          <a:xfrm>
            <a:off x="4038603" y="6088066"/>
            <a:ext cx="4114800" cy="365129"/>
          </a:xfrm>
        </p:spPr>
        <p:txBody>
          <a:bodyPr/>
          <a:lstStyle>
            <a:lvl1pPr>
              <a:defRPr/>
            </a:lvl1pPr>
          </a:lstStyle>
          <a:p>
            <a:pPr lvl="0"/>
            <a:endParaRPr lang="en-GB" dirty="0"/>
          </a:p>
        </p:txBody>
      </p:sp>
      <p:sp>
        <p:nvSpPr>
          <p:cNvPr id="7" name="Slide Number Placeholder 5">
            <a:extLst>
              <a:ext uri="{FF2B5EF4-FFF2-40B4-BE49-F238E27FC236}">
                <a16:creationId xmlns:a16="http://schemas.microsoft.com/office/drawing/2014/main" id="{3309B330-D8E8-49D8-9A5B-55AB5CDEC449}"/>
              </a:ext>
            </a:extLst>
          </p:cNvPr>
          <p:cNvSpPr txBox="1">
            <a:spLocks noGrp="1"/>
          </p:cNvSpPr>
          <p:nvPr>
            <p:ph type="sldNum" sz="quarter" idx="8"/>
          </p:nvPr>
        </p:nvSpPr>
        <p:spPr>
          <a:xfrm>
            <a:off x="8610603" y="6088066"/>
            <a:ext cx="2743200" cy="365129"/>
          </a:xfrm>
        </p:spPr>
        <p:txBody>
          <a:bodyPr/>
          <a:lstStyle>
            <a:lvl1pPr>
              <a:defRPr/>
            </a:lvl1pPr>
          </a:lstStyle>
          <a:p>
            <a:pPr lvl="0"/>
            <a:fld id="{75EBD4AC-6A2F-43F3-8FF6-CE5E730DCE4C}" type="slidenum">
              <a:t>‹#›</a:t>
            </a:fld>
            <a:endParaRPr lang="en-GB" dirty="0"/>
          </a:p>
        </p:txBody>
      </p:sp>
    </p:spTree>
    <p:extLst>
      <p:ext uri="{BB962C8B-B14F-4D97-AF65-F5344CB8AC3E}">
        <p14:creationId xmlns:p14="http://schemas.microsoft.com/office/powerpoint/2010/main" val="203767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707E-3F00-4639-8BD8-95962CB9BE4B}"/>
              </a:ext>
            </a:extLst>
          </p:cNvPr>
          <p:cNvSpPr txBox="1">
            <a:spLocks noGrp="1"/>
          </p:cNvSpPr>
          <p:nvPr>
            <p:ph type="title"/>
          </p:nvPr>
        </p:nvSpPr>
        <p:spPr>
          <a:xfrm>
            <a:off x="839784" y="1079650"/>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60C092B8-773C-4617-9513-15A722EB394D}"/>
              </a:ext>
            </a:extLst>
          </p:cNvPr>
          <p:cNvSpPr txBox="1">
            <a:spLocks noGrp="1"/>
          </p:cNvSpPr>
          <p:nvPr>
            <p:ph type="body" idx="1"/>
          </p:nvPr>
        </p:nvSpPr>
        <p:spPr>
          <a:xfrm>
            <a:off x="839784" y="2395682"/>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9D547B5B-1D2E-4745-A903-7E1544ADB3DB}"/>
              </a:ext>
            </a:extLst>
          </p:cNvPr>
          <p:cNvSpPr txBox="1">
            <a:spLocks noGrp="1"/>
          </p:cNvSpPr>
          <p:nvPr>
            <p:ph idx="2"/>
          </p:nvPr>
        </p:nvSpPr>
        <p:spPr>
          <a:xfrm>
            <a:off x="839784" y="3219602"/>
            <a:ext cx="5157782" cy="272412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0E56E1-A0BA-4A39-A7B8-4DCAE6A7F210}"/>
              </a:ext>
            </a:extLst>
          </p:cNvPr>
          <p:cNvSpPr txBox="1">
            <a:spLocks noGrp="1"/>
          </p:cNvSpPr>
          <p:nvPr>
            <p:ph type="body" idx="3"/>
          </p:nvPr>
        </p:nvSpPr>
        <p:spPr>
          <a:xfrm>
            <a:off x="6172200" y="2395682"/>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8CA42943-9E37-4C98-BB46-0E790CA60E92}"/>
              </a:ext>
            </a:extLst>
          </p:cNvPr>
          <p:cNvSpPr txBox="1">
            <a:spLocks noGrp="1"/>
          </p:cNvSpPr>
          <p:nvPr>
            <p:ph idx="4"/>
          </p:nvPr>
        </p:nvSpPr>
        <p:spPr>
          <a:xfrm>
            <a:off x="6172200" y="3219602"/>
            <a:ext cx="5183184" cy="272412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8EEEF2A-7523-4814-ADAD-8AF00C26E89D}"/>
              </a:ext>
            </a:extLst>
          </p:cNvPr>
          <p:cNvSpPr txBox="1">
            <a:spLocks noGrp="1"/>
          </p:cNvSpPr>
          <p:nvPr>
            <p:ph type="dt" sz="half" idx="7"/>
          </p:nvPr>
        </p:nvSpPr>
        <p:spPr>
          <a:xfrm>
            <a:off x="838203" y="6088066"/>
            <a:ext cx="2743200" cy="365129"/>
          </a:xfrm>
        </p:spPr>
        <p:txBody>
          <a:bodyPr/>
          <a:lstStyle>
            <a:lvl1pPr>
              <a:defRPr/>
            </a:lvl1pPr>
          </a:lstStyle>
          <a:p>
            <a:pPr lvl="0"/>
            <a:endParaRPr lang="en-GB" dirty="0"/>
          </a:p>
        </p:txBody>
      </p:sp>
      <p:sp>
        <p:nvSpPr>
          <p:cNvPr id="8" name="Footer Placeholder 4">
            <a:extLst>
              <a:ext uri="{FF2B5EF4-FFF2-40B4-BE49-F238E27FC236}">
                <a16:creationId xmlns:a16="http://schemas.microsoft.com/office/drawing/2014/main" id="{E5A3AEC0-6C23-4F63-8F6C-5882778C8A01}"/>
              </a:ext>
            </a:extLst>
          </p:cNvPr>
          <p:cNvSpPr txBox="1">
            <a:spLocks noGrp="1"/>
          </p:cNvSpPr>
          <p:nvPr>
            <p:ph type="ftr" sz="quarter" idx="9"/>
          </p:nvPr>
        </p:nvSpPr>
        <p:spPr>
          <a:xfrm>
            <a:off x="4038603" y="6088066"/>
            <a:ext cx="4114800" cy="365129"/>
          </a:xfrm>
        </p:spPr>
        <p:txBody>
          <a:bodyPr/>
          <a:lstStyle>
            <a:lvl1pPr>
              <a:defRPr/>
            </a:lvl1pPr>
          </a:lstStyle>
          <a:p>
            <a:pPr lvl="0"/>
            <a:endParaRPr lang="en-GB" dirty="0"/>
          </a:p>
        </p:txBody>
      </p:sp>
      <p:sp>
        <p:nvSpPr>
          <p:cNvPr id="9" name="Slide Number Placeholder 5">
            <a:extLst>
              <a:ext uri="{FF2B5EF4-FFF2-40B4-BE49-F238E27FC236}">
                <a16:creationId xmlns:a16="http://schemas.microsoft.com/office/drawing/2014/main" id="{E4E4B831-50AF-4013-867B-6BC548F3EB5C}"/>
              </a:ext>
            </a:extLst>
          </p:cNvPr>
          <p:cNvSpPr txBox="1">
            <a:spLocks noGrp="1"/>
          </p:cNvSpPr>
          <p:nvPr>
            <p:ph type="sldNum" sz="quarter" idx="8"/>
          </p:nvPr>
        </p:nvSpPr>
        <p:spPr>
          <a:xfrm>
            <a:off x="8610603" y="6088066"/>
            <a:ext cx="2743200" cy="365129"/>
          </a:xfrm>
        </p:spPr>
        <p:txBody>
          <a:bodyPr/>
          <a:lstStyle>
            <a:lvl1pPr>
              <a:defRPr/>
            </a:lvl1pPr>
          </a:lstStyle>
          <a:p>
            <a:pPr lvl="0"/>
            <a:fld id="{E1B36022-90AC-4D6A-8873-BEEB6F3CABE9}" type="slidenum">
              <a:t>‹#›</a:t>
            </a:fld>
            <a:endParaRPr lang="en-GB" dirty="0"/>
          </a:p>
        </p:txBody>
      </p:sp>
    </p:spTree>
    <p:extLst>
      <p:ext uri="{BB962C8B-B14F-4D97-AF65-F5344CB8AC3E}">
        <p14:creationId xmlns:p14="http://schemas.microsoft.com/office/powerpoint/2010/main" val="317649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2C72-B93A-4273-B7F5-83C52A9186BC}"/>
              </a:ext>
            </a:extLst>
          </p:cNvPr>
          <p:cNvSpPr txBox="1">
            <a:spLocks noGrp="1"/>
          </p:cNvSpPr>
          <p:nvPr>
            <p:ph type="title"/>
          </p:nvPr>
        </p:nvSpPr>
        <p:spPr>
          <a:xfrm>
            <a:off x="838203" y="1079650"/>
            <a:ext cx="10515600" cy="1325559"/>
          </a:xfrm>
        </p:spPr>
        <p:txBody>
          <a:bodyPr/>
          <a:lstStyle>
            <a:lvl1pPr>
              <a:defRPr/>
            </a:lvl1pPr>
          </a:lstStyle>
          <a:p>
            <a:pPr lvl="0"/>
            <a:r>
              <a:rPr lang="en-US"/>
              <a:t>Click to edit Master title style</a:t>
            </a:r>
          </a:p>
        </p:txBody>
      </p:sp>
      <p:sp>
        <p:nvSpPr>
          <p:cNvPr id="3" name="Date Placeholder 3">
            <a:extLst>
              <a:ext uri="{FF2B5EF4-FFF2-40B4-BE49-F238E27FC236}">
                <a16:creationId xmlns:a16="http://schemas.microsoft.com/office/drawing/2014/main" id="{137B78B1-8AE0-478F-A2D1-E1B72D28D772}"/>
              </a:ext>
            </a:extLst>
          </p:cNvPr>
          <p:cNvSpPr txBox="1">
            <a:spLocks noGrp="1"/>
          </p:cNvSpPr>
          <p:nvPr>
            <p:ph type="dt" sz="half" idx="7"/>
          </p:nvPr>
        </p:nvSpPr>
        <p:spPr>
          <a:xfrm>
            <a:off x="838203" y="6088066"/>
            <a:ext cx="2743200" cy="365129"/>
          </a:xfrm>
        </p:spPr>
        <p:txBody>
          <a:bodyPr/>
          <a:lstStyle>
            <a:lvl1pPr>
              <a:defRPr/>
            </a:lvl1pPr>
          </a:lstStyle>
          <a:p>
            <a:pPr lvl="0"/>
            <a:endParaRPr lang="en-GB" dirty="0"/>
          </a:p>
        </p:txBody>
      </p:sp>
      <p:sp>
        <p:nvSpPr>
          <p:cNvPr id="4" name="Footer Placeholder 4">
            <a:extLst>
              <a:ext uri="{FF2B5EF4-FFF2-40B4-BE49-F238E27FC236}">
                <a16:creationId xmlns:a16="http://schemas.microsoft.com/office/drawing/2014/main" id="{6E4F6FF0-CB7A-453D-8F1A-C620D5DB0276}"/>
              </a:ext>
            </a:extLst>
          </p:cNvPr>
          <p:cNvSpPr txBox="1">
            <a:spLocks noGrp="1"/>
          </p:cNvSpPr>
          <p:nvPr>
            <p:ph type="ftr" sz="quarter" idx="9"/>
          </p:nvPr>
        </p:nvSpPr>
        <p:spPr>
          <a:xfrm>
            <a:off x="4038603" y="6088066"/>
            <a:ext cx="4114800" cy="365129"/>
          </a:xfrm>
        </p:spPr>
        <p:txBody>
          <a:bodyPr/>
          <a:lstStyle>
            <a:lvl1pPr>
              <a:defRPr/>
            </a:lvl1pPr>
          </a:lstStyle>
          <a:p>
            <a:pPr lvl="0"/>
            <a:endParaRPr lang="en-GB" dirty="0"/>
          </a:p>
        </p:txBody>
      </p:sp>
      <p:sp>
        <p:nvSpPr>
          <p:cNvPr id="5" name="Slide Number Placeholder 5">
            <a:extLst>
              <a:ext uri="{FF2B5EF4-FFF2-40B4-BE49-F238E27FC236}">
                <a16:creationId xmlns:a16="http://schemas.microsoft.com/office/drawing/2014/main" id="{81589065-8248-4BF3-B313-AC4F21014D9A}"/>
              </a:ext>
            </a:extLst>
          </p:cNvPr>
          <p:cNvSpPr txBox="1">
            <a:spLocks noGrp="1"/>
          </p:cNvSpPr>
          <p:nvPr>
            <p:ph type="sldNum" sz="quarter" idx="8"/>
          </p:nvPr>
        </p:nvSpPr>
        <p:spPr>
          <a:xfrm>
            <a:off x="8610603" y="6088066"/>
            <a:ext cx="2743200" cy="365129"/>
          </a:xfrm>
        </p:spPr>
        <p:txBody>
          <a:bodyPr/>
          <a:lstStyle>
            <a:lvl1pPr>
              <a:defRPr/>
            </a:lvl1pPr>
          </a:lstStyle>
          <a:p>
            <a:pPr lvl="0"/>
            <a:fld id="{9C10C150-0CDA-416C-9B4D-08B3687A04DB}" type="slidenum">
              <a:t>‹#›</a:t>
            </a:fld>
            <a:endParaRPr lang="en-GB" dirty="0"/>
          </a:p>
        </p:txBody>
      </p:sp>
    </p:spTree>
    <p:extLst>
      <p:ext uri="{BB962C8B-B14F-4D97-AF65-F5344CB8AC3E}">
        <p14:creationId xmlns:p14="http://schemas.microsoft.com/office/powerpoint/2010/main" val="55326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715640-3E48-4D4F-8581-5F5B7865126D}"/>
              </a:ext>
            </a:extLst>
          </p:cNvPr>
          <p:cNvSpPr txBox="1">
            <a:spLocks noGrp="1"/>
          </p:cNvSpPr>
          <p:nvPr>
            <p:ph type="dt" sz="half" idx="7"/>
          </p:nvPr>
        </p:nvSpPr>
        <p:spPr>
          <a:xfrm>
            <a:off x="838203" y="6088066"/>
            <a:ext cx="2743200" cy="365129"/>
          </a:xfrm>
        </p:spPr>
        <p:txBody>
          <a:bodyPr/>
          <a:lstStyle>
            <a:lvl1pPr>
              <a:defRPr/>
            </a:lvl1pPr>
          </a:lstStyle>
          <a:p>
            <a:pPr lvl="0"/>
            <a:endParaRPr lang="en-GB" dirty="0"/>
          </a:p>
        </p:txBody>
      </p:sp>
      <p:sp>
        <p:nvSpPr>
          <p:cNvPr id="3" name="Footer Placeholder 4">
            <a:extLst>
              <a:ext uri="{FF2B5EF4-FFF2-40B4-BE49-F238E27FC236}">
                <a16:creationId xmlns:a16="http://schemas.microsoft.com/office/drawing/2014/main" id="{C439F2A6-20C5-45C7-B00A-FC26ECF89DB7}"/>
              </a:ext>
            </a:extLst>
          </p:cNvPr>
          <p:cNvSpPr txBox="1">
            <a:spLocks noGrp="1"/>
          </p:cNvSpPr>
          <p:nvPr>
            <p:ph type="ftr" sz="quarter" idx="9"/>
          </p:nvPr>
        </p:nvSpPr>
        <p:spPr>
          <a:xfrm>
            <a:off x="4038603" y="6088066"/>
            <a:ext cx="4114800" cy="365129"/>
          </a:xfrm>
        </p:spPr>
        <p:txBody>
          <a:bodyPr/>
          <a:lstStyle>
            <a:lvl1pPr>
              <a:defRPr/>
            </a:lvl1pPr>
          </a:lstStyle>
          <a:p>
            <a:pPr lvl="0"/>
            <a:endParaRPr lang="en-GB" dirty="0"/>
          </a:p>
        </p:txBody>
      </p:sp>
      <p:sp>
        <p:nvSpPr>
          <p:cNvPr id="4" name="Slide Number Placeholder 5">
            <a:extLst>
              <a:ext uri="{FF2B5EF4-FFF2-40B4-BE49-F238E27FC236}">
                <a16:creationId xmlns:a16="http://schemas.microsoft.com/office/drawing/2014/main" id="{58F64897-AEAB-4039-9C39-AF4E140A12D9}"/>
              </a:ext>
            </a:extLst>
          </p:cNvPr>
          <p:cNvSpPr txBox="1">
            <a:spLocks noGrp="1"/>
          </p:cNvSpPr>
          <p:nvPr>
            <p:ph type="sldNum" sz="quarter" idx="8"/>
          </p:nvPr>
        </p:nvSpPr>
        <p:spPr>
          <a:xfrm>
            <a:off x="8610603" y="6088066"/>
            <a:ext cx="2743200" cy="365129"/>
          </a:xfrm>
        </p:spPr>
        <p:txBody>
          <a:bodyPr/>
          <a:lstStyle>
            <a:lvl1pPr>
              <a:defRPr/>
            </a:lvl1pPr>
          </a:lstStyle>
          <a:p>
            <a:pPr lvl="0"/>
            <a:fld id="{0E300BB1-2D1A-4156-BD2A-E952ECD80D68}" type="slidenum">
              <a:t>‹#›</a:t>
            </a:fld>
            <a:endParaRPr lang="en-GB" dirty="0"/>
          </a:p>
        </p:txBody>
      </p:sp>
    </p:spTree>
    <p:extLst>
      <p:ext uri="{BB962C8B-B14F-4D97-AF65-F5344CB8AC3E}">
        <p14:creationId xmlns:p14="http://schemas.microsoft.com/office/powerpoint/2010/main" val="363947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1FE2-3C91-4D2F-97B0-CCDA109F1128}"/>
              </a:ext>
            </a:extLst>
          </p:cNvPr>
          <p:cNvSpPr txBox="1">
            <a:spLocks noGrp="1"/>
          </p:cNvSpPr>
          <p:nvPr>
            <p:ph type="title"/>
          </p:nvPr>
        </p:nvSpPr>
        <p:spPr>
          <a:xfrm>
            <a:off x="839784" y="1171721"/>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8BD8AE7E-6CDF-4E1C-BD5D-B66414D7C0B7}"/>
              </a:ext>
            </a:extLst>
          </p:cNvPr>
          <p:cNvSpPr txBox="1">
            <a:spLocks noGrp="1"/>
          </p:cNvSpPr>
          <p:nvPr>
            <p:ph idx="1"/>
          </p:nvPr>
        </p:nvSpPr>
        <p:spPr>
          <a:xfrm>
            <a:off x="5183184" y="1701945"/>
            <a:ext cx="6172200" cy="424177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969540-D7BE-4982-8763-A9267870FA72}"/>
              </a:ext>
            </a:extLst>
          </p:cNvPr>
          <p:cNvSpPr txBox="1">
            <a:spLocks noGrp="1"/>
          </p:cNvSpPr>
          <p:nvPr>
            <p:ph type="body" idx="2"/>
          </p:nvPr>
        </p:nvSpPr>
        <p:spPr>
          <a:xfrm>
            <a:off x="839784" y="2771921"/>
            <a:ext cx="3932240" cy="3171797"/>
          </a:xfrm>
        </p:spPr>
        <p:txBody>
          <a:bodyPr/>
          <a:lstStyle>
            <a:lvl1pPr marL="0" indent="0">
              <a:buNone/>
              <a:defRPr sz="1600"/>
            </a:lvl1pPr>
          </a:lstStyle>
          <a:p>
            <a:pPr lvl="0"/>
            <a:r>
              <a:rPr lang="en-US"/>
              <a:t>Edit Master text styles</a:t>
            </a:r>
          </a:p>
        </p:txBody>
      </p:sp>
      <p:sp>
        <p:nvSpPr>
          <p:cNvPr id="5" name="Date Placeholder 3">
            <a:extLst>
              <a:ext uri="{FF2B5EF4-FFF2-40B4-BE49-F238E27FC236}">
                <a16:creationId xmlns:a16="http://schemas.microsoft.com/office/drawing/2014/main" id="{91533967-9C2E-4E84-BEF3-B0A8384D964D}"/>
              </a:ext>
            </a:extLst>
          </p:cNvPr>
          <p:cNvSpPr txBox="1">
            <a:spLocks noGrp="1"/>
          </p:cNvSpPr>
          <p:nvPr>
            <p:ph type="dt" sz="half" idx="7"/>
          </p:nvPr>
        </p:nvSpPr>
        <p:spPr>
          <a:xfrm>
            <a:off x="838203" y="6088066"/>
            <a:ext cx="2743200" cy="365129"/>
          </a:xfrm>
        </p:spPr>
        <p:txBody>
          <a:bodyPr/>
          <a:lstStyle>
            <a:lvl1pPr>
              <a:defRPr/>
            </a:lvl1pPr>
          </a:lstStyle>
          <a:p>
            <a:pPr lvl="0"/>
            <a:endParaRPr lang="en-GB" dirty="0"/>
          </a:p>
        </p:txBody>
      </p:sp>
      <p:sp>
        <p:nvSpPr>
          <p:cNvPr id="6" name="Footer Placeholder 4">
            <a:extLst>
              <a:ext uri="{FF2B5EF4-FFF2-40B4-BE49-F238E27FC236}">
                <a16:creationId xmlns:a16="http://schemas.microsoft.com/office/drawing/2014/main" id="{CA47481E-B7BB-4BEF-8BA1-2069F51367BC}"/>
              </a:ext>
            </a:extLst>
          </p:cNvPr>
          <p:cNvSpPr txBox="1">
            <a:spLocks noGrp="1"/>
          </p:cNvSpPr>
          <p:nvPr>
            <p:ph type="ftr" sz="quarter" idx="9"/>
          </p:nvPr>
        </p:nvSpPr>
        <p:spPr>
          <a:xfrm>
            <a:off x="4038603" y="6088066"/>
            <a:ext cx="4114800" cy="365129"/>
          </a:xfrm>
        </p:spPr>
        <p:txBody>
          <a:bodyPr/>
          <a:lstStyle>
            <a:lvl1pPr>
              <a:defRPr/>
            </a:lvl1pPr>
          </a:lstStyle>
          <a:p>
            <a:pPr lvl="0"/>
            <a:endParaRPr lang="en-GB" dirty="0"/>
          </a:p>
        </p:txBody>
      </p:sp>
      <p:sp>
        <p:nvSpPr>
          <p:cNvPr id="7" name="Slide Number Placeholder 5">
            <a:extLst>
              <a:ext uri="{FF2B5EF4-FFF2-40B4-BE49-F238E27FC236}">
                <a16:creationId xmlns:a16="http://schemas.microsoft.com/office/drawing/2014/main" id="{5ABDC12A-1A17-4210-AF61-DCD2F4A78A46}"/>
              </a:ext>
            </a:extLst>
          </p:cNvPr>
          <p:cNvSpPr txBox="1">
            <a:spLocks noGrp="1"/>
          </p:cNvSpPr>
          <p:nvPr>
            <p:ph type="sldNum" sz="quarter" idx="8"/>
          </p:nvPr>
        </p:nvSpPr>
        <p:spPr>
          <a:xfrm>
            <a:off x="8610603" y="6088066"/>
            <a:ext cx="2743200" cy="365129"/>
          </a:xfrm>
        </p:spPr>
        <p:txBody>
          <a:bodyPr/>
          <a:lstStyle>
            <a:lvl1pPr>
              <a:defRPr/>
            </a:lvl1pPr>
          </a:lstStyle>
          <a:p>
            <a:pPr lvl="0"/>
            <a:fld id="{B2F1B63A-3F71-4326-80C4-662D97EF3683}" type="slidenum">
              <a:t>‹#›</a:t>
            </a:fld>
            <a:endParaRPr lang="en-GB" dirty="0"/>
          </a:p>
        </p:txBody>
      </p:sp>
    </p:spTree>
    <p:extLst>
      <p:ext uri="{BB962C8B-B14F-4D97-AF65-F5344CB8AC3E}">
        <p14:creationId xmlns:p14="http://schemas.microsoft.com/office/powerpoint/2010/main" val="1172418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F656-9787-46A0-BF9D-A1733AF4124B}"/>
              </a:ext>
            </a:extLst>
          </p:cNvPr>
          <p:cNvSpPr txBox="1">
            <a:spLocks noGrp="1"/>
          </p:cNvSpPr>
          <p:nvPr>
            <p:ph type="title"/>
          </p:nvPr>
        </p:nvSpPr>
        <p:spPr>
          <a:xfrm>
            <a:off x="839784" y="1171721"/>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7192CFE2-44FB-41BA-B519-969757C20BDC}"/>
              </a:ext>
            </a:extLst>
          </p:cNvPr>
          <p:cNvSpPr txBox="1">
            <a:spLocks noGrp="1"/>
          </p:cNvSpPr>
          <p:nvPr>
            <p:ph type="pic" idx="1"/>
          </p:nvPr>
        </p:nvSpPr>
        <p:spPr>
          <a:xfrm>
            <a:off x="5183184" y="1701945"/>
            <a:ext cx="6172200" cy="4264030"/>
          </a:xfrm>
        </p:spPr>
        <p:txBody>
          <a:bodyPr>
            <a:normAutofit/>
          </a:bodyPr>
          <a:lstStyle>
            <a:lvl1pPr marL="0" indent="0">
              <a:buNone/>
              <a:defRPr sz="3200"/>
            </a:lvl1pPr>
          </a:lstStyle>
          <a:p>
            <a:pPr lvl="0"/>
            <a:r>
              <a:rPr lang="en-US" dirty="0"/>
              <a:t>Click icon to add picture</a:t>
            </a:r>
          </a:p>
        </p:txBody>
      </p:sp>
      <p:sp>
        <p:nvSpPr>
          <p:cNvPr id="4" name="Text Placeholder 3">
            <a:extLst>
              <a:ext uri="{FF2B5EF4-FFF2-40B4-BE49-F238E27FC236}">
                <a16:creationId xmlns:a16="http://schemas.microsoft.com/office/drawing/2014/main" id="{060F8D68-146F-447D-8736-947C8FF54420}"/>
              </a:ext>
            </a:extLst>
          </p:cNvPr>
          <p:cNvSpPr txBox="1">
            <a:spLocks noGrp="1"/>
          </p:cNvSpPr>
          <p:nvPr>
            <p:ph type="body" idx="2"/>
          </p:nvPr>
        </p:nvSpPr>
        <p:spPr>
          <a:xfrm>
            <a:off x="839784" y="2771921"/>
            <a:ext cx="3932240" cy="3194054"/>
          </a:xfrm>
        </p:spPr>
        <p:txBody>
          <a:bodyPr/>
          <a:lstStyle>
            <a:lvl1pPr marL="0" indent="0">
              <a:buNone/>
              <a:defRPr sz="1600"/>
            </a:lvl1pPr>
          </a:lstStyle>
          <a:p>
            <a:pPr lvl="0"/>
            <a:r>
              <a:rPr lang="en-US"/>
              <a:t>Edit Master text styles</a:t>
            </a:r>
          </a:p>
        </p:txBody>
      </p:sp>
      <p:sp>
        <p:nvSpPr>
          <p:cNvPr id="5" name="Date Placeholder 3">
            <a:extLst>
              <a:ext uri="{FF2B5EF4-FFF2-40B4-BE49-F238E27FC236}">
                <a16:creationId xmlns:a16="http://schemas.microsoft.com/office/drawing/2014/main" id="{A6618EC7-ED74-41AA-ADB2-29997D02310E}"/>
              </a:ext>
            </a:extLst>
          </p:cNvPr>
          <p:cNvSpPr txBox="1">
            <a:spLocks noGrp="1"/>
          </p:cNvSpPr>
          <p:nvPr>
            <p:ph type="dt" sz="half" idx="7"/>
          </p:nvPr>
        </p:nvSpPr>
        <p:spPr>
          <a:xfrm>
            <a:off x="838203" y="6088066"/>
            <a:ext cx="2743200" cy="365129"/>
          </a:xfrm>
        </p:spPr>
        <p:txBody>
          <a:bodyPr/>
          <a:lstStyle>
            <a:lvl1pPr>
              <a:defRPr/>
            </a:lvl1pPr>
          </a:lstStyle>
          <a:p>
            <a:pPr lvl="0"/>
            <a:endParaRPr lang="en-GB" dirty="0"/>
          </a:p>
        </p:txBody>
      </p:sp>
      <p:sp>
        <p:nvSpPr>
          <p:cNvPr id="6" name="Footer Placeholder 4">
            <a:extLst>
              <a:ext uri="{FF2B5EF4-FFF2-40B4-BE49-F238E27FC236}">
                <a16:creationId xmlns:a16="http://schemas.microsoft.com/office/drawing/2014/main" id="{9B2E19A8-C06A-4196-B5FE-187FA4AB83D3}"/>
              </a:ext>
            </a:extLst>
          </p:cNvPr>
          <p:cNvSpPr txBox="1">
            <a:spLocks noGrp="1"/>
          </p:cNvSpPr>
          <p:nvPr>
            <p:ph type="ftr" sz="quarter" idx="9"/>
          </p:nvPr>
        </p:nvSpPr>
        <p:spPr>
          <a:xfrm>
            <a:off x="4038603" y="6088066"/>
            <a:ext cx="4114800" cy="365129"/>
          </a:xfrm>
        </p:spPr>
        <p:txBody>
          <a:bodyPr/>
          <a:lstStyle>
            <a:lvl1pPr>
              <a:defRPr/>
            </a:lvl1pPr>
          </a:lstStyle>
          <a:p>
            <a:pPr lvl="0"/>
            <a:endParaRPr lang="en-GB" dirty="0"/>
          </a:p>
        </p:txBody>
      </p:sp>
      <p:sp>
        <p:nvSpPr>
          <p:cNvPr id="7" name="Slide Number Placeholder 5">
            <a:extLst>
              <a:ext uri="{FF2B5EF4-FFF2-40B4-BE49-F238E27FC236}">
                <a16:creationId xmlns:a16="http://schemas.microsoft.com/office/drawing/2014/main" id="{5B63DE88-1300-4C0A-AC7F-EF2262CEFE39}"/>
              </a:ext>
            </a:extLst>
          </p:cNvPr>
          <p:cNvSpPr txBox="1">
            <a:spLocks noGrp="1"/>
          </p:cNvSpPr>
          <p:nvPr>
            <p:ph type="sldNum" sz="quarter" idx="8"/>
          </p:nvPr>
        </p:nvSpPr>
        <p:spPr>
          <a:xfrm>
            <a:off x="8610603" y="6088066"/>
            <a:ext cx="2743200" cy="365129"/>
          </a:xfrm>
        </p:spPr>
        <p:txBody>
          <a:bodyPr/>
          <a:lstStyle>
            <a:lvl1pPr>
              <a:defRPr/>
            </a:lvl1pPr>
          </a:lstStyle>
          <a:p>
            <a:pPr lvl="0"/>
            <a:fld id="{18E47684-EE5C-4EEF-ABAD-473D5ACCC534}" type="slidenum">
              <a:t>‹#›</a:t>
            </a:fld>
            <a:endParaRPr lang="en-GB" dirty="0"/>
          </a:p>
        </p:txBody>
      </p:sp>
    </p:spTree>
    <p:extLst>
      <p:ext uri="{BB962C8B-B14F-4D97-AF65-F5344CB8AC3E}">
        <p14:creationId xmlns:p14="http://schemas.microsoft.com/office/powerpoint/2010/main" val="4049956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B63B-1EEF-4878-95DC-5FB234A0B5EE}"/>
              </a:ext>
            </a:extLst>
          </p:cNvPr>
          <p:cNvSpPr txBox="1">
            <a:spLocks noGrp="1"/>
          </p:cNvSpPr>
          <p:nvPr>
            <p:ph type="title"/>
          </p:nvPr>
        </p:nvSpPr>
        <p:spPr>
          <a:xfrm>
            <a:off x="407365" y="1988838"/>
            <a:ext cx="4537719" cy="2304260"/>
          </a:xfrm>
        </p:spPr>
        <p:txBody>
          <a:bodyPr/>
          <a:lstStyle>
            <a:lvl1pPr>
              <a:defRPr/>
            </a:lvl1pPr>
          </a:lstStyle>
          <a:p>
            <a:pPr lvl="0"/>
            <a:r>
              <a:rPr lang="en-US"/>
              <a:t>Click to edit Master title style</a:t>
            </a:r>
          </a:p>
        </p:txBody>
      </p:sp>
    </p:spTree>
    <p:extLst>
      <p:ext uri="{BB962C8B-B14F-4D97-AF65-F5344CB8AC3E}">
        <p14:creationId xmlns:p14="http://schemas.microsoft.com/office/powerpoint/2010/main" val="179797060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EE68C-DB21-4D96-88A8-C1EC5D0B7B2A}"/>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68703FD-56A5-4966-ABEA-D25549FF0720}"/>
              </a:ext>
            </a:extLst>
          </p:cNvPr>
          <p:cNvSpPr txBox="1">
            <a:spLocks noGrp="1"/>
          </p:cNvSpPr>
          <p:nvPr>
            <p:ph type="body" idx="1"/>
          </p:nvPr>
        </p:nvSpPr>
        <p:spPr>
          <a:xfrm>
            <a:off x="838203" y="1825627"/>
            <a:ext cx="10515600" cy="3403597"/>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8E28E-7976-4DF1-849B-82BCF349233D}"/>
              </a:ext>
            </a:extLst>
          </p:cNvPr>
          <p:cNvSpPr txBox="1">
            <a:spLocks noGrp="1"/>
          </p:cNvSpPr>
          <p:nvPr>
            <p:ph type="dt" sz="half" idx="2"/>
          </p:nvPr>
        </p:nvSpPr>
        <p:spPr>
          <a:xfrm>
            <a:off x="838203" y="537369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0">
              <a:lnSpc>
                <a:spcPct val="100000"/>
              </a:lnSpc>
              <a:spcBef>
                <a:spcPts val="0"/>
              </a:spcBef>
              <a:spcAft>
                <a:spcPts val="0"/>
              </a:spcAft>
              <a:buNone/>
              <a:tabLst/>
              <a:defRPr lang="en-GB" sz="1200" b="0" i="0" u="none" strike="noStrike" kern="1200" cap="none" spc="0" baseline="0">
                <a:solidFill>
                  <a:srgbClr val="898989"/>
                </a:solidFill>
                <a:uFillTx/>
                <a:latin typeface="Arial" pitchFamily="34"/>
              </a:defRPr>
            </a:lvl1pPr>
          </a:lstStyle>
          <a:p>
            <a:pPr lvl="0"/>
            <a:endParaRPr lang="en-GB" dirty="0"/>
          </a:p>
        </p:txBody>
      </p:sp>
      <p:sp>
        <p:nvSpPr>
          <p:cNvPr id="5" name="Footer Placeholder 4">
            <a:extLst>
              <a:ext uri="{FF2B5EF4-FFF2-40B4-BE49-F238E27FC236}">
                <a16:creationId xmlns:a16="http://schemas.microsoft.com/office/drawing/2014/main" id="{1F93D5AE-F80B-4C28-9FA6-B587609D91AA}"/>
              </a:ext>
            </a:extLst>
          </p:cNvPr>
          <p:cNvSpPr txBox="1">
            <a:spLocks noGrp="1"/>
          </p:cNvSpPr>
          <p:nvPr>
            <p:ph type="ftr" sz="quarter" idx="3"/>
          </p:nvPr>
        </p:nvSpPr>
        <p:spPr>
          <a:xfrm>
            <a:off x="4038603" y="537369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0">
              <a:lnSpc>
                <a:spcPct val="100000"/>
              </a:lnSpc>
              <a:spcBef>
                <a:spcPts val="0"/>
              </a:spcBef>
              <a:spcAft>
                <a:spcPts val="0"/>
              </a:spcAft>
              <a:buNone/>
              <a:tabLst/>
              <a:defRPr lang="en-GB" sz="1200" b="0" i="0" u="none" strike="noStrike" kern="1200" cap="none" spc="0" baseline="0">
                <a:solidFill>
                  <a:srgbClr val="898989"/>
                </a:solidFill>
                <a:uFillTx/>
                <a:latin typeface="Arial" pitchFamily="34"/>
              </a:defRPr>
            </a:lvl1pPr>
          </a:lstStyle>
          <a:p>
            <a:pPr lvl="0"/>
            <a:endParaRPr lang="en-GB" dirty="0"/>
          </a:p>
        </p:txBody>
      </p:sp>
      <p:sp>
        <p:nvSpPr>
          <p:cNvPr id="6" name="Slide Number Placeholder 5">
            <a:extLst>
              <a:ext uri="{FF2B5EF4-FFF2-40B4-BE49-F238E27FC236}">
                <a16:creationId xmlns:a16="http://schemas.microsoft.com/office/drawing/2014/main" id="{ED5F0800-47F1-4F3C-B346-DD6CBEA2EA9F}"/>
              </a:ext>
            </a:extLst>
          </p:cNvPr>
          <p:cNvSpPr txBox="1">
            <a:spLocks noGrp="1"/>
          </p:cNvSpPr>
          <p:nvPr>
            <p:ph type="sldNum" sz="quarter" idx="4"/>
          </p:nvPr>
        </p:nvSpPr>
        <p:spPr>
          <a:xfrm>
            <a:off x="8610603" y="537369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0">
              <a:lnSpc>
                <a:spcPct val="100000"/>
              </a:lnSpc>
              <a:spcBef>
                <a:spcPts val="0"/>
              </a:spcBef>
              <a:spcAft>
                <a:spcPts val="0"/>
              </a:spcAft>
              <a:buNone/>
              <a:tabLst/>
              <a:defRPr lang="en-GB" sz="1200" b="0" i="0" u="none" strike="noStrike" kern="1200" cap="none" spc="0" baseline="0">
                <a:solidFill>
                  <a:srgbClr val="898989"/>
                </a:solidFill>
                <a:uFillTx/>
                <a:latin typeface="Arial" pitchFamily="34"/>
              </a:defRPr>
            </a:lvl1pPr>
          </a:lstStyle>
          <a:p>
            <a:pPr lvl="0"/>
            <a:fld id="{01CB9219-BAC2-473A-ADC7-A8B78E5B2805}" type="slidenum">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marL="0" marR="0" lvl="0" indent="0" algn="l" defTabSz="914400" rtl="0" fontAlgn="auto" hangingPunct="0">
        <a:lnSpc>
          <a:spcPct val="90000"/>
        </a:lnSpc>
        <a:spcBef>
          <a:spcPts val="0"/>
        </a:spcBef>
        <a:spcAft>
          <a:spcPts val="0"/>
        </a:spcAft>
        <a:buNone/>
        <a:tabLst/>
        <a:defRPr lang="en-US" sz="4400" b="0" i="0" u="none" strike="noStrike" kern="1200" cap="none" spc="0" baseline="0">
          <a:solidFill>
            <a:srgbClr val="000000"/>
          </a:solidFill>
          <a:uFillTx/>
          <a:latin typeface="Arial" pitchFamily="34"/>
          <a:cs typeface="Arial" pitchFamily="34"/>
        </a:defRPr>
      </a:lvl1pPr>
    </p:titleStyle>
    <p:bodyStyle>
      <a:lvl1pPr marL="228600" marR="0" lvl="0" indent="-228600" algn="l" defTabSz="914400" rtl="0" fontAlgn="auto" hangingPunct="0">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pitchFamily="34"/>
          <a:cs typeface="Arial" pitchFamily="34"/>
        </a:defRPr>
      </a:lvl1pPr>
      <a:lvl2pPr marL="685800" marR="0" lvl="1" indent="-228600" algn="l" defTabSz="914400" rtl="0" fontAlgn="auto" hangingPunct="0">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pitchFamily="34"/>
          <a:cs typeface="Arial" pitchFamily="34"/>
        </a:defRPr>
      </a:lvl2pPr>
      <a:lvl3pPr marL="1143000" marR="0" lvl="2" indent="-228600" algn="l" defTabSz="914400" rtl="0" fontAlgn="auto" hangingPunct="0">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pitchFamily="34"/>
          <a:cs typeface="Arial" pitchFamily="34"/>
        </a:defRPr>
      </a:lvl3pPr>
      <a:lvl4pPr marL="1600200" marR="0" lvl="3"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pitchFamily="34"/>
          <a:cs typeface="Arial" pitchFamily="34"/>
        </a:defRPr>
      </a:lvl4pPr>
      <a:lvl5pPr marL="2057400" marR="0" lvl="4"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3C777-E3B0-4229-AABC-07328435630F}"/>
              </a:ext>
            </a:extLst>
          </p:cNvPr>
          <p:cNvSpPr txBox="1">
            <a:spLocks noGrp="1"/>
          </p:cNvSpPr>
          <p:nvPr>
            <p:ph type="title"/>
          </p:nvPr>
        </p:nvSpPr>
        <p:spPr>
          <a:xfrm>
            <a:off x="407986" y="2205039"/>
            <a:ext cx="4537079" cy="2303465"/>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marL="0" marR="0" lvl="0" indent="0" algn="l" defTabSz="914400" rtl="0" fontAlgn="auto" hangingPunct="0">
        <a:lnSpc>
          <a:spcPct val="90000"/>
        </a:lnSpc>
        <a:spcBef>
          <a:spcPts val="0"/>
        </a:spcBef>
        <a:spcAft>
          <a:spcPts val="0"/>
        </a:spcAft>
        <a:buNone/>
        <a:tabLst/>
        <a:defRPr lang="en-US" sz="4400" b="0" i="0" u="none" strike="noStrike" kern="1200" cap="none" spc="0" baseline="0">
          <a:solidFill>
            <a:srgbClr val="000000"/>
          </a:solidFill>
          <a:uFillTx/>
          <a:latin typeface="Arial" pitchFamily="34"/>
          <a:cs typeface="Arial" pitchFamily="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34CEEE-ADBB-469E-9BF1-F70AB4B6D537}"/>
              </a:ext>
            </a:extLst>
          </p:cNvPr>
          <p:cNvPicPr>
            <a:picLocks noChangeAspect="1"/>
          </p:cNvPicPr>
          <p:nvPr/>
        </p:nvPicPr>
        <p:blipFill rotWithShape="1">
          <a:blip r:embed="rId2"/>
          <a:srcRect t="4703" b="6305"/>
          <a:stretch/>
        </p:blipFill>
        <p:spPr>
          <a:xfrm>
            <a:off x="1580421" y="1721708"/>
            <a:ext cx="8824535" cy="3962400"/>
          </a:xfrm>
          <a:prstGeom prst="rect">
            <a:avLst/>
          </a:prstGeom>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71314" y="1061063"/>
            <a:ext cx="9413565" cy="5242741"/>
          </a:xfrm>
          <a:prstGeom prst="rect">
            <a:avLst/>
          </a:prstGeom>
        </p:spPr>
      </p:pic>
      <p:sp>
        <p:nvSpPr>
          <p:cNvPr id="3" name="Rectangle 2">
            <a:extLst>
              <a:ext uri="{FF2B5EF4-FFF2-40B4-BE49-F238E27FC236}">
                <a16:creationId xmlns:a16="http://schemas.microsoft.com/office/drawing/2014/main" id="{1673045B-150F-4723-840B-B895F212C0E4}"/>
              </a:ext>
            </a:extLst>
          </p:cNvPr>
          <p:cNvSpPr/>
          <p:nvPr/>
        </p:nvSpPr>
        <p:spPr>
          <a:xfrm>
            <a:off x="1707121" y="5400881"/>
            <a:ext cx="1799175" cy="289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Answer</a:t>
            </a:r>
          </a:p>
        </p:txBody>
      </p:sp>
    </p:spTree>
    <p:extLst>
      <p:ext uri="{BB962C8B-B14F-4D97-AF65-F5344CB8AC3E}">
        <p14:creationId xmlns:p14="http://schemas.microsoft.com/office/powerpoint/2010/main" val="311325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94175" y="1061063"/>
            <a:ext cx="9367843" cy="5242741"/>
          </a:xfrm>
          <a:prstGeom prst="rect">
            <a:avLst/>
          </a:prstGeom>
        </p:spPr>
      </p:pic>
      <p:sp>
        <p:nvSpPr>
          <p:cNvPr id="3" name="Rectangle 2">
            <a:extLst>
              <a:ext uri="{FF2B5EF4-FFF2-40B4-BE49-F238E27FC236}">
                <a16:creationId xmlns:a16="http://schemas.microsoft.com/office/drawing/2014/main" id="{805432FF-412F-4761-9C8A-2E473A9AD03A}"/>
              </a:ext>
            </a:extLst>
          </p:cNvPr>
          <p:cNvSpPr/>
          <p:nvPr/>
        </p:nvSpPr>
        <p:spPr>
          <a:xfrm>
            <a:off x="1729982" y="5144323"/>
            <a:ext cx="1799175" cy="289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Answer</a:t>
            </a:r>
          </a:p>
        </p:txBody>
      </p:sp>
    </p:spTree>
    <p:extLst>
      <p:ext uri="{BB962C8B-B14F-4D97-AF65-F5344CB8AC3E}">
        <p14:creationId xmlns:p14="http://schemas.microsoft.com/office/powerpoint/2010/main" val="23362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41432" y="1076425"/>
            <a:ext cx="9273330" cy="5212017"/>
          </a:xfrm>
          <a:prstGeom prst="rect">
            <a:avLst/>
          </a:prstGeom>
        </p:spPr>
      </p:pic>
    </p:spTree>
    <p:extLst>
      <p:ext uri="{BB962C8B-B14F-4D97-AF65-F5344CB8AC3E}">
        <p14:creationId xmlns:p14="http://schemas.microsoft.com/office/powerpoint/2010/main" val="3485251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23810" y="1045598"/>
            <a:ext cx="9273330" cy="5207766"/>
          </a:xfrm>
          <a:prstGeom prst="rect">
            <a:avLst/>
          </a:prstGeom>
        </p:spPr>
      </p:pic>
    </p:spTree>
    <p:extLst>
      <p:ext uri="{BB962C8B-B14F-4D97-AF65-F5344CB8AC3E}">
        <p14:creationId xmlns:p14="http://schemas.microsoft.com/office/powerpoint/2010/main" val="4216537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32048" y="1064787"/>
            <a:ext cx="9273330" cy="5169387"/>
          </a:xfrm>
          <a:prstGeom prst="rect">
            <a:avLst/>
          </a:prstGeom>
        </p:spPr>
      </p:pic>
    </p:spTree>
    <p:extLst>
      <p:ext uri="{BB962C8B-B14F-4D97-AF65-F5344CB8AC3E}">
        <p14:creationId xmlns:p14="http://schemas.microsoft.com/office/powerpoint/2010/main" val="1897706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52857" y="1097739"/>
            <a:ext cx="9250481" cy="5169387"/>
          </a:xfrm>
          <a:prstGeom prst="rect">
            <a:avLst/>
          </a:prstGeom>
        </p:spPr>
      </p:pic>
    </p:spTree>
    <p:extLst>
      <p:ext uri="{BB962C8B-B14F-4D97-AF65-F5344CB8AC3E}">
        <p14:creationId xmlns:p14="http://schemas.microsoft.com/office/powerpoint/2010/main" val="2227816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23052" y="1073026"/>
            <a:ext cx="9241896" cy="5169387"/>
          </a:xfrm>
          <a:prstGeom prst="rect">
            <a:avLst/>
          </a:prstGeom>
        </p:spPr>
      </p:pic>
    </p:spTree>
    <p:extLst>
      <p:ext uri="{BB962C8B-B14F-4D97-AF65-F5344CB8AC3E}">
        <p14:creationId xmlns:p14="http://schemas.microsoft.com/office/powerpoint/2010/main" val="1112308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0562" y="1097739"/>
            <a:ext cx="9235069" cy="5169387"/>
          </a:xfrm>
          <a:prstGeom prst="rect">
            <a:avLst/>
          </a:prstGeom>
        </p:spPr>
      </p:pic>
    </p:spTree>
    <p:extLst>
      <p:ext uri="{BB962C8B-B14F-4D97-AF65-F5344CB8AC3E}">
        <p14:creationId xmlns:p14="http://schemas.microsoft.com/office/powerpoint/2010/main" val="2487005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r="440"/>
          <a:stretch/>
        </p:blipFill>
        <p:spPr>
          <a:xfrm>
            <a:off x="1308844" y="1086815"/>
            <a:ext cx="9194400" cy="5141807"/>
          </a:xfrm>
          <a:prstGeom prst="rect">
            <a:avLst/>
          </a:prstGeom>
        </p:spPr>
      </p:pic>
    </p:spTree>
    <p:extLst>
      <p:ext uri="{BB962C8B-B14F-4D97-AF65-F5344CB8AC3E}">
        <p14:creationId xmlns:p14="http://schemas.microsoft.com/office/powerpoint/2010/main" val="268589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47805" y="1136242"/>
            <a:ext cx="9091763" cy="5141807"/>
          </a:xfrm>
          <a:prstGeom prst="rect">
            <a:avLst/>
          </a:prstGeom>
        </p:spPr>
      </p:pic>
    </p:spTree>
    <p:extLst>
      <p:ext uri="{BB962C8B-B14F-4D97-AF65-F5344CB8AC3E}">
        <p14:creationId xmlns:p14="http://schemas.microsoft.com/office/powerpoint/2010/main" val="355398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404" y="1020538"/>
            <a:ext cx="9513387" cy="5323792"/>
          </a:xfrm>
          <a:prstGeom prst="rect">
            <a:avLst/>
          </a:prstGeom>
        </p:spPr>
      </p:pic>
    </p:spTree>
    <p:extLst>
      <p:ext uri="{BB962C8B-B14F-4D97-AF65-F5344CB8AC3E}">
        <p14:creationId xmlns:p14="http://schemas.microsoft.com/office/powerpoint/2010/main" val="3678537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29664" y="1114319"/>
            <a:ext cx="8532671" cy="5136225"/>
          </a:xfrm>
          <a:prstGeom prst="rect">
            <a:avLst/>
          </a:prstGeom>
        </p:spPr>
      </p:pic>
    </p:spTree>
    <p:extLst>
      <p:ext uri="{BB962C8B-B14F-4D97-AF65-F5344CB8AC3E}">
        <p14:creationId xmlns:p14="http://schemas.microsoft.com/office/powerpoint/2010/main" val="3080507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29664" y="1266180"/>
            <a:ext cx="8532671" cy="4783074"/>
          </a:xfrm>
          <a:prstGeom prst="rect">
            <a:avLst/>
          </a:prstGeom>
        </p:spPr>
      </p:pic>
    </p:spTree>
    <p:extLst>
      <p:ext uri="{BB962C8B-B14F-4D97-AF65-F5344CB8AC3E}">
        <p14:creationId xmlns:p14="http://schemas.microsoft.com/office/powerpoint/2010/main" val="3642941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t="568" b="-1"/>
          <a:stretch/>
        </p:blipFill>
        <p:spPr>
          <a:xfrm>
            <a:off x="1866403" y="1293340"/>
            <a:ext cx="8459193" cy="4755913"/>
          </a:xfrm>
          <a:prstGeom prst="rect">
            <a:avLst/>
          </a:prstGeom>
        </p:spPr>
      </p:pic>
    </p:spTree>
    <p:extLst>
      <p:ext uri="{BB962C8B-B14F-4D97-AF65-F5344CB8AC3E}">
        <p14:creationId xmlns:p14="http://schemas.microsoft.com/office/powerpoint/2010/main" val="2338328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66403" y="1316941"/>
            <a:ext cx="8459193" cy="4708710"/>
          </a:xfrm>
          <a:prstGeom prst="rect">
            <a:avLst/>
          </a:prstGeom>
        </p:spPr>
      </p:pic>
    </p:spTree>
    <p:extLst>
      <p:ext uri="{BB962C8B-B14F-4D97-AF65-F5344CB8AC3E}">
        <p14:creationId xmlns:p14="http://schemas.microsoft.com/office/powerpoint/2010/main" val="1935564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66403" y="1317232"/>
            <a:ext cx="8459193" cy="4708127"/>
          </a:xfrm>
          <a:prstGeom prst="rect">
            <a:avLst/>
          </a:prstGeom>
        </p:spPr>
      </p:pic>
    </p:spTree>
    <p:extLst>
      <p:ext uri="{BB962C8B-B14F-4D97-AF65-F5344CB8AC3E}">
        <p14:creationId xmlns:p14="http://schemas.microsoft.com/office/powerpoint/2010/main" val="2440968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95962" y="1317232"/>
            <a:ext cx="8400074" cy="4708127"/>
          </a:xfrm>
          <a:prstGeom prst="rect">
            <a:avLst/>
          </a:prstGeom>
        </p:spPr>
      </p:pic>
    </p:spTree>
    <p:extLst>
      <p:ext uri="{BB962C8B-B14F-4D97-AF65-F5344CB8AC3E}">
        <p14:creationId xmlns:p14="http://schemas.microsoft.com/office/powerpoint/2010/main" val="2931095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17218" y="1317232"/>
            <a:ext cx="8357561" cy="4708127"/>
          </a:xfrm>
          <a:prstGeom prst="rect">
            <a:avLst/>
          </a:prstGeom>
        </p:spPr>
      </p:pic>
    </p:spTree>
    <p:extLst>
      <p:ext uri="{BB962C8B-B14F-4D97-AF65-F5344CB8AC3E}">
        <p14:creationId xmlns:p14="http://schemas.microsoft.com/office/powerpoint/2010/main" val="4180412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54739" y="933362"/>
            <a:ext cx="9282522" cy="5220000"/>
          </a:xfrm>
          <a:prstGeom prst="rect">
            <a:avLst/>
          </a:prstGeom>
        </p:spPr>
      </p:pic>
    </p:spTree>
    <p:extLst>
      <p:ext uri="{BB962C8B-B14F-4D97-AF65-F5344CB8AC3E}">
        <p14:creationId xmlns:p14="http://schemas.microsoft.com/office/powerpoint/2010/main" val="1668519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39329" y="960558"/>
            <a:ext cx="9313341" cy="5220000"/>
          </a:xfrm>
          <a:prstGeom prst="rect">
            <a:avLst/>
          </a:prstGeom>
        </p:spPr>
      </p:pic>
    </p:spTree>
    <p:extLst>
      <p:ext uri="{BB962C8B-B14F-4D97-AF65-F5344CB8AC3E}">
        <p14:creationId xmlns:p14="http://schemas.microsoft.com/office/powerpoint/2010/main" val="78413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23672" y="1085102"/>
            <a:ext cx="9344656" cy="5220000"/>
          </a:xfrm>
          <a:prstGeom prst="rect">
            <a:avLst/>
          </a:prstGeom>
        </p:spPr>
      </p:pic>
    </p:spTree>
    <p:extLst>
      <p:ext uri="{BB962C8B-B14F-4D97-AF65-F5344CB8AC3E}">
        <p14:creationId xmlns:p14="http://schemas.microsoft.com/office/powerpoint/2010/main" val="3890486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8440" y="1020538"/>
            <a:ext cx="9499314" cy="5323792"/>
          </a:xfrm>
          <a:prstGeom prst="rect">
            <a:avLst/>
          </a:prstGeom>
        </p:spPr>
      </p:pic>
    </p:spTree>
    <p:extLst>
      <p:ext uri="{BB962C8B-B14F-4D97-AF65-F5344CB8AC3E}">
        <p14:creationId xmlns:p14="http://schemas.microsoft.com/office/powerpoint/2010/main" val="2653868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l="-1" r="489"/>
          <a:stretch/>
        </p:blipFill>
        <p:spPr>
          <a:xfrm>
            <a:off x="1441280" y="961238"/>
            <a:ext cx="9309440" cy="5220000"/>
          </a:xfrm>
          <a:prstGeom prst="rect">
            <a:avLst/>
          </a:prstGeom>
        </p:spPr>
      </p:pic>
    </p:spTree>
    <p:extLst>
      <p:ext uri="{BB962C8B-B14F-4D97-AF65-F5344CB8AC3E}">
        <p14:creationId xmlns:p14="http://schemas.microsoft.com/office/powerpoint/2010/main" val="3293975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61341" y="1068242"/>
            <a:ext cx="9269317" cy="5220000"/>
          </a:xfrm>
          <a:prstGeom prst="rect">
            <a:avLst/>
          </a:prstGeom>
        </p:spPr>
      </p:pic>
    </p:spTree>
    <p:extLst>
      <p:ext uri="{BB962C8B-B14F-4D97-AF65-F5344CB8AC3E}">
        <p14:creationId xmlns:p14="http://schemas.microsoft.com/office/powerpoint/2010/main" val="469573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b="1571"/>
          <a:stretch/>
        </p:blipFill>
        <p:spPr>
          <a:xfrm>
            <a:off x="1480036" y="970965"/>
            <a:ext cx="9231927" cy="5138005"/>
          </a:xfrm>
          <a:prstGeom prst="rect">
            <a:avLst/>
          </a:prstGeom>
        </p:spPr>
      </p:pic>
    </p:spTree>
    <p:extLst>
      <p:ext uri="{BB962C8B-B14F-4D97-AF65-F5344CB8AC3E}">
        <p14:creationId xmlns:p14="http://schemas.microsoft.com/office/powerpoint/2010/main" val="3243726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31440" y="1063237"/>
            <a:ext cx="9329120" cy="5220000"/>
          </a:xfrm>
          <a:prstGeom prst="rect">
            <a:avLst/>
          </a:prstGeom>
        </p:spPr>
      </p:pic>
    </p:spTree>
    <p:extLst>
      <p:ext uri="{BB962C8B-B14F-4D97-AF65-F5344CB8AC3E}">
        <p14:creationId xmlns:p14="http://schemas.microsoft.com/office/powerpoint/2010/main" val="1521229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59145" y="1043783"/>
            <a:ext cx="9273710" cy="5220000"/>
          </a:xfrm>
          <a:prstGeom prst="rect">
            <a:avLst/>
          </a:prstGeom>
        </p:spPr>
      </p:pic>
    </p:spTree>
    <p:extLst>
      <p:ext uri="{BB962C8B-B14F-4D97-AF65-F5344CB8AC3E}">
        <p14:creationId xmlns:p14="http://schemas.microsoft.com/office/powerpoint/2010/main" val="3484084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15620" y="1382120"/>
            <a:ext cx="8160756" cy="4578347"/>
          </a:xfrm>
          <a:prstGeom prst="rect">
            <a:avLst/>
          </a:prstGeom>
        </p:spPr>
      </p:pic>
    </p:spTree>
    <p:extLst>
      <p:ext uri="{BB962C8B-B14F-4D97-AF65-F5344CB8AC3E}">
        <p14:creationId xmlns:p14="http://schemas.microsoft.com/office/powerpoint/2010/main" val="3283237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8440" y="1032899"/>
            <a:ext cx="9499314" cy="5299069"/>
          </a:xfrm>
          <a:prstGeom prst="rect">
            <a:avLst/>
          </a:prstGeom>
        </p:spPr>
      </p:pic>
    </p:spTree>
    <p:extLst>
      <p:ext uri="{BB962C8B-B14F-4D97-AF65-F5344CB8AC3E}">
        <p14:creationId xmlns:p14="http://schemas.microsoft.com/office/powerpoint/2010/main" val="2315015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2872" y="1027391"/>
            <a:ext cx="9450450" cy="5310086"/>
          </a:xfrm>
          <a:prstGeom prst="rect">
            <a:avLst/>
          </a:prstGeom>
        </p:spPr>
      </p:pic>
    </p:spTree>
    <p:extLst>
      <p:ext uri="{BB962C8B-B14F-4D97-AF65-F5344CB8AC3E}">
        <p14:creationId xmlns:p14="http://schemas.microsoft.com/office/powerpoint/2010/main" val="29740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7737" y="1027391"/>
            <a:ext cx="9440720" cy="5310086"/>
          </a:xfrm>
          <a:prstGeom prst="rect">
            <a:avLst/>
          </a:prstGeom>
        </p:spPr>
      </p:pic>
    </p:spTree>
    <p:extLst>
      <p:ext uri="{BB962C8B-B14F-4D97-AF65-F5344CB8AC3E}">
        <p14:creationId xmlns:p14="http://schemas.microsoft.com/office/powerpoint/2010/main" val="231669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71314" y="1027391"/>
            <a:ext cx="9413565" cy="5310086"/>
          </a:xfrm>
          <a:prstGeom prst="rect">
            <a:avLst/>
          </a:prstGeom>
        </p:spPr>
      </p:pic>
      <p:sp>
        <p:nvSpPr>
          <p:cNvPr id="2" name="Rectangle 1">
            <a:extLst>
              <a:ext uri="{FF2B5EF4-FFF2-40B4-BE49-F238E27FC236}">
                <a16:creationId xmlns:a16="http://schemas.microsoft.com/office/drawing/2014/main" id="{7EBB25EF-3D1C-4BE5-99AD-4CF0268EDD90}"/>
              </a:ext>
            </a:extLst>
          </p:cNvPr>
          <p:cNvSpPr/>
          <p:nvPr/>
        </p:nvSpPr>
        <p:spPr>
          <a:xfrm>
            <a:off x="1707121" y="5400881"/>
            <a:ext cx="1799175" cy="289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Answer</a:t>
            </a:r>
          </a:p>
        </p:txBody>
      </p:sp>
    </p:spTree>
    <p:extLst>
      <p:ext uri="{BB962C8B-B14F-4D97-AF65-F5344CB8AC3E}">
        <p14:creationId xmlns:p14="http://schemas.microsoft.com/office/powerpoint/2010/main" val="362973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71314" y="1040119"/>
            <a:ext cx="9413565" cy="5284630"/>
          </a:xfrm>
          <a:prstGeom prst="rect">
            <a:avLst/>
          </a:prstGeom>
        </p:spPr>
      </p:pic>
      <p:sp>
        <p:nvSpPr>
          <p:cNvPr id="3" name="Rectangle 2">
            <a:extLst>
              <a:ext uri="{FF2B5EF4-FFF2-40B4-BE49-F238E27FC236}">
                <a16:creationId xmlns:a16="http://schemas.microsoft.com/office/drawing/2014/main" id="{381BFD17-122E-4BEA-B3A8-D66C178A005A}"/>
              </a:ext>
            </a:extLst>
          </p:cNvPr>
          <p:cNvSpPr/>
          <p:nvPr/>
        </p:nvSpPr>
        <p:spPr>
          <a:xfrm>
            <a:off x="1707121" y="5407459"/>
            <a:ext cx="2042577" cy="322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Answer</a:t>
            </a:r>
          </a:p>
        </p:txBody>
      </p:sp>
    </p:spTree>
    <p:extLst>
      <p:ext uri="{BB962C8B-B14F-4D97-AF65-F5344CB8AC3E}">
        <p14:creationId xmlns:p14="http://schemas.microsoft.com/office/powerpoint/2010/main" val="122944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4E43B-E2C3-42EE-A9F4-2A9C1FA83C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71314" y="1051123"/>
            <a:ext cx="9413565" cy="5262621"/>
          </a:xfrm>
          <a:prstGeom prst="rect">
            <a:avLst/>
          </a:prstGeom>
        </p:spPr>
      </p:pic>
      <p:sp>
        <p:nvSpPr>
          <p:cNvPr id="5" name="Rectangle 4">
            <a:extLst>
              <a:ext uri="{FF2B5EF4-FFF2-40B4-BE49-F238E27FC236}">
                <a16:creationId xmlns:a16="http://schemas.microsoft.com/office/drawing/2014/main" id="{99FD4C74-EDC3-47DC-B489-1B11D7F516CA}"/>
              </a:ext>
            </a:extLst>
          </p:cNvPr>
          <p:cNvSpPr/>
          <p:nvPr/>
        </p:nvSpPr>
        <p:spPr>
          <a:xfrm>
            <a:off x="1753170" y="5137744"/>
            <a:ext cx="2739889" cy="322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Answer</a:t>
            </a:r>
          </a:p>
        </p:txBody>
      </p:sp>
    </p:spTree>
    <p:extLst>
      <p:ext uri="{BB962C8B-B14F-4D97-AF65-F5344CB8AC3E}">
        <p14:creationId xmlns:p14="http://schemas.microsoft.com/office/powerpoint/2010/main" val="200193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kills and Participation Ins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ills and Participation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C58A1F3B5F40B9DAB2C1A41FA8E9" ma:contentTypeVersion="527" ma:contentTypeDescription="Create a new document." ma:contentTypeScope="" ma:versionID="06665eb883407991979319b5e0d30e56">
  <xsd:schema xmlns:xsd="http://www.w3.org/2001/XMLSchema" xmlns:xs="http://www.w3.org/2001/XMLSchema" xmlns:p="http://schemas.microsoft.com/office/2006/metadata/properties" xmlns:ns1="http://schemas.microsoft.com/sharepoint/v3" xmlns:ns2="189d6819-42bb-40a9-9aa1-b6cfbddd55fc" xmlns:ns3="ef834189-ea37-43c1-b23c-fe8cd9c72e41" xmlns:ns4="http://schemas.microsoft.com/sharepoint/v4" targetNamespace="http://schemas.microsoft.com/office/2006/metadata/properties" ma:root="true" ma:fieldsID="d559ea567f626e9e77d21a1e1c6a915c" ns1:_="" ns2:_="" ns3:_="" ns4:_="">
    <xsd:import namespace="http://schemas.microsoft.com/sharepoint/v3"/>
    <xsd:import namespace="189d6819-42bb-40a9-9aa1-b6cfbddd55fc"/>
    <xsd:import namespace="ef834189-ea37-43c1-b23c-fe8cd9c72e41"/>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IconOverlay" minOccurs="0"/>
                <xsd:element ref="ns1:_vti_ItemDeclaredRecord" minOccurs="0"/>
                <xsd:element ref="ns1:_vti_ItemHoldRecordStatus" minOccurs="0"/>
                <xsd:element ref="ns3:Open" minOccurs="0"/>
                <xsd:element ref="ns2:SharedWithUsers" minOccurs="0"/>
                <xsd:element ref="ns2:SharedWithDetails" minOccurs="0"/>
                <xsd:element ref="ns3:MediaServiceGenerationTime" minOccurs="0"/>
                <xsd:element ref="ns3:MediaServiceEventHashCode" minOccurs="0"/>
                <xsd:element ref="ns3:g4d05b73ac8e45788dace252164c008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18" nillable="true" ma:displayName="Declared Record" ma:description="" ma:hidden="true" ma:internalName="_vti_ItemDeclaredRecord" ma:readOnly="true">
      <xsd:simpleType>
        <xsd:restriction base="dms:DateTime"/>
      </xsd:simpleType>
    </xsd:element>
    <xsd:element name="_vti_ItemHoldRecordStatus" ma:index="19"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89d6819-42bb-40a9-9aa1-b6cfbddd55f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834189-ea37-43c1-b23c-fe8cd9c72e4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Open" ma:index="20" nillable="true" ma:displayName="Open" ma:default="1" ma:format="Dropdown" ma:internalName="Open">
      <xsd:simpleType>
        <xsd:restriction base="dms:Boolea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g4d05b73ac8e45788dace252164c008a" ma:index="26" nillable="true" ma:taxonomy="true" ma:internalName="g4d05b73ac8e45788dace252164c008a" ma:taxonomyFieldName="CSF" ma:displayName="CSF" ma:default="" ma:fieldId="{04d05b73-ac8e-4578-8dac-e252164c008a}" ma:sspId="3c5dbf34-c73a-430c-9290-9174ad787734" ma:termSetId="86a6d794-3e8d-47bd-b8d1-ecaf61a5c95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g4d05b73ac8e45788dace252164c008a xmlns="ef834189-ea37-43c1-b23c-fe8cd9c72e41">
      <Terms xmlns="http://schemas.microsoft.com/office/infopath/2007/PartnerControls"/>
    </g4d05b73ac8e45788dace252164c008a>
    <IconOverlay xmlns="http://schemas.microsoft.com/sharepoint/v4" xsi:nil="true"/>
    <Open xmlns="ef834189-ea37-43c1-b23c-fe8cd9c72e41">true</Open>
    <_dlc_DocId xmlns="189d6819-42bb-40a9-9aa1-b6cfbddd55fc">HFUTUREDOCID-1165664543-100825</_dlc_DocId>
    <_dlc_DocIdUrl xmlns="189d6819-42bb-40a9-9aa1-b6cfbddd55fc">
      <Url>https://hants.sharepoint.com/sites/HF/_layouts/15/DocIdRedir.aspx?ID=HFUTUREDOCID-1165664543-100825</Url>
      <Description>HFUTUREDOCID-1165664543-100825</Description>
    </_dlc_DocIdUrl>
  </documentManagement>
</p:properties>
</file>

<file path=customXml/itemProps1.xml><?xml version="1.0" encoding="utf-8"?>
<ds:datastoreItem xmlns:ds="http://schemas.openxmlformats.org/officeDocument/2006/customXml" ds:itemID="{65B4B8AB-D773-4B6D-BAB5-81FC02052A52}"/>
</file>

<file path=customXml/itemProps2.xml><?xml version="1.0" encoding="utf-8"?>
<ds:datastoreItem xmlns:ds="http://schemas.openxmlformats.org/officeDocument/2006/customXml" ds:itemID="{17198FED-EDBC-4919-8865-FB094B0E31B0}"/>
</file>

<file path=customXml/itemProps3.xml><?xml version="1.0" encoding="utf-8"?>
<ds:datastoreItem xmlns:ds="http://schemas.openxmlformats.org/officeDocument/2006/customXml" ds:itemID="{6172C5B5-6D8C-474D-82E4-C43523684949}"/>
</file>

<file path=customXml/itemProps4.xml><?xml version="1.0" encoding="utf-8"?>
<ds:datastoreItem xmlns:ds="http://schemas.openxmlformats.org/officeDocument/2006/customXml" ds:itemID="{FAC00182-F7DE-4456-B9B8-52DF0C71E8E5}"/>
</file>

<file path=docProps/app.xml><?xml version="1.0" encoding="utf-8"?>
<Properties xmlns="http://schemas.openxmlformats.org/officeDocument/2006/extended-properties" xmlns:vt="http://schemas.openxmlformats.org/officeDocument/2006/docPropsVTypes">
  <TotalTime>15</TotalTime>
  <Words>604</Words>
  <Application>Microsoft Office PowerPoint</Application>
  <PresentationFormat>Widescreen</PresentationFormat>
  <Paragraphs>56</Paragraphs>
  <Slides>35</Slides>
  <Notes>28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35</vt:i4>
      </vt:variant>
    </vt:vector>
  </HeadingPairs>
  <TitlesOfParts>
    <vt:vector size="40" baseType="lpstr">
      <vt:lpstr>Arial</vt:lpstr>
      <vt:lpstr>Calibri</vt:lpstr>
      <vt:lpstr>Times New Roman</vt:lpstr>
      <vt:lpstr>Skills and Participation Inside</vt:lpstr>
      <vt:lpstr>Skills and Participation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Morris, Kirstie</dc:creator>
  <cp:lastModifiedBy>Morris, Kirstie</cp:lastModifiedBy>
  <cp:revision>3</cp:revision>
  <dcterms:created xsi:type="dcterms:W3CDTF">2020-09-24T10:28:07Z</dcterms:created>
  <dcterms:modified xsi:type="dcterms:W3CDTF">2020-09-24T11:43:49Z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0x01010082B2C58A1F3B5F40B9DAB2C1A41FA8E9</vt:lpwstr>
  </property>
  <property fmtid="{D5CDD505-2E9C-101B-9397-08002B2CF9AE}" pid="3" name="_dlc_DocIdItemGuid">
    <vt:lpwstr>09954d7e-8e5d-4178-ac95-9065ff49e800</vt:lpwstr>
  </property>
</Properties>
</file>