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1" r:id="rId6"/>
    <p:sldId id="282" r:id="rId7"/>
    <p:sldId id="287" r:id="rId8"/>
    <p:sldId id="270" r:id="rId9"/>
    <p:sldId id="271" r:id="rId10"/>
    <p:sldId id="278" r:id="rId11"/>
    <p:sldId id="273" r:id="rId12"/>
    <p:sldId id="288" r:id="rId13"/>
    <p:sldId id="267" r:id="rId14"/>
    <p:sldId id="284" r:id="rId15"/>
    <p:sldId id="280"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s, Susie" initials="HS" lastIdx="1" clrIdx="0">
    <p:extLst>
      <p:ext uri="{19B8F6BF-5375-455C-9EA6-DF929625EA0E}">
        <p15:presenceInfo xmlns:p15="http://schemas.microsoft.com/office/powerpoint/2012/main" userId="S::cseilssh@hants.gov.uk::2db38802-6c3a-4cf9-bcec-7cf2d743d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B31B82"/>
    <a:srgbClr val="6CA4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F9102-768D-4B2E-9D8B-5C6709A06428}" v="16" dt="2020-04-06T08:31:50.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630" autoAdjust="0"/>
  </p:normalViewPr>
  <p:slideViewPr>
    <p:cSldViewPr snapToGrid="0">
      <p:cViewPr varScale="1">
        <p:scale>
          <a:sx n="72" d="100"/>
          <a:sy n="72" d="100"/>
        </p:scale>
        <p:origin x="3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s, Susie" userId="2db38802-6c3a-4cf9-bcec-7cf2d743d4e2" providerId="ADAL" clId="{E5CF9102-768D-4B2E-9D8B-5C6709A06428}"/>
    <pc:docChg chg="undo custSel mod addSld delSld modSld sldOrd">
      <pc:chgData name="Higgs, Susie" userId="2db38802-6c3a-4cf9-bcec-7cf2d743d4e2" providerId="ADAL" clId="{E5CF9102-768D-4B2E-9D8B-5C6709A06428}" dt="2020-04-06T10:00:28.133" v="2946" actId="20577"/>
      <pc:docMkLst>
        <pc:docMk/>
      </pc:docMkLst>
      <pc:sldChg chg="modSp mod">
        <pc:chgData name="Higgs, Susie" userId="2db38802-6c3a-4cf9-bcec-7cf2d743d4e2" providerId="ADAL" clId="{E5CF9102-768D-4B2E-9D8B-5C6709A06428}" dt="2020-04-06T07:57:19.652" v="0" actId="20577"/>
        <pc:sldMkLst>
          <pc:docMk/>
          <pc:sldMk cId="121083110" sldId="256"/>
        </pc:sldMkLst>
        <pc:spChg chg="mod">
          <ac:chgData name="Higgs, Susie" userId="2db38802-6c3a-4cf9-bcec-7cf2d743d4e2" providerId="ADAL" clId="{E5CF9102-768D-4B2E-9D8B-5C6709A06428}" dt="2020-04-06T07:57:19.652" v="0" actId="20577"/>
          <ac:spMkLst>
            <pc:docMk/>
            <pc:sldMk cId="121083110" sldId="256"/>
            <ac:spMk id="2" creationId="{79EE6EF2-0951-48EC-B416-552551CF5EA0}"/>
          </ac:spMkLst>
        </pc:spChg>
      </pc:sldChg>
      <pc:sldChg chg="del">
        <pc:chgData name="Higgs, Susie" userId="2db38802-6c3a-4cf9-bcec-7cf2d743d4e2" providerId="ADAL" clId="{E5CF9102-768D-4B2E-9D8B-5C6709A06428}" dt="2020-04-06T07:59:27.226" v="146" actId="2696"/>
        <pc:sldMkLst>
          <pc:docMk/>
          <pc:sldMk cId="502669876" sldId="260"/>
        </pc:sldMkLst>
      </pc:sldChg>
      <pc:sldChg chg="modSp mod">
        <pc:chgData name="Higgs, Susie" userId="2db38802-6c3a-4cf9-bcec-7cf2d743d4e2" providerId="ADAL" clId="{E5CF9102-768D-4B2E-9D8B-5C6709A06428}" dt="2020-04-06T07:58:12.841" v="81" actId="1076"/>
        <pc:sldMkLst>
          <pc:docMk/>
          <pc:sldMk cId="465059307" sldId="261"/>
        </pc:sldMkLst>
        <pc:spChg chg="mod">
          <ac:chgData name="Higgs, Susie" userId="2db38802-6c3a-4cf9-bcec-7cf2d743d4e2" providerId="ADAL" clId="{E5CF9102-768D-4B2E-9D8B-5C6709A06428}" dt="2020-04-06T07:58:10.071" v="80" actId="20577"/>
          <ac:spMkLst>
            <pc:docMk/>
            <pc:sldMk cId="465059307" sldId="261"/>
            <ac:spMk id="3" creationId="{363E6FFA-8BEB-4632-AD59-41CD6E957745}"/>
          </ac:spMkLst>
        </pc:spChg>
        <pc:picChg chg="mod">
          <ac:chgData name="Higgs, Susie" userId="2db38802-6c3a-4cf9-bcec-7cf2d743d4e2" providerId="ADAL" clId="{E5CF9102-768D-4B2E-9D8B-5C6709A06428}" dt="2020-04-06T07:58:12.841" v="81" actId="1076"/>
          <ac:picMkLst>
            <pc:docMk/>
            <pc:sldMk cId="465059307" sldId="261"/>
            <ac:picMk id="5" creationId="{0B612D60-2C7D-436E-90C6-5F03347ECEA7}"/>
          </ac:picMkLst>
        </pc:picChg>
      </pc:sldChg>
      <pc:sldChg chg="del">
        <pc:chgData name="Higgs, Susie" userId="2db38802-6c3a-4cf9-bcec-7cf2d743d4e2" providerId="ADAL" clId="{E5CF9102-768D-4B2E-9D8B-5C6709A06428}" dt="2020-04-06T07:59:21.116" v="145" actId="2696"/>
        <pc:sldMkLst>
          <pc:docMk/>
          <pc:sldMk cId="2740866930" sldId="262"/>
        </pc:sldMkLst>
      </pc:sldChg>
      <pc:sldChg chg="del">
        <pc:chgData name="Higgs, Susie" userId="2db38802-6c3a-4cf9-bcec-7cf2d743d4e2" providerId="ADAL" clId="{E5CF9102-768D-4B2E-9D8B-5C6709A06428}" dt="2020-04-06T07:59:30.111" v="147" actId="2696"/>
        <pc:sldMkLst>
          <pc:docMk/>
          <pc:sldMk cId="3211823377" sldId="263"/>
        </pc:sldMkLst>
      </pc:sldChg>
      <pc:sldChg chg="del">
        <pc:chgData name="Higgs, Susie" userId="2db38802-6c3a-4cf9-bcec-7cf2d743d4e2" providerId="ADAL" clId="{E5CF9102-768D-4B2E-9D8B-5C6709A06428}" dt="2020-04-06T07:59:37.110" v="149" actId="2696"/>
        <pc:sldMkLst>
          <pc:docMk/>
          <pc:sldMk cId="1694362296" sldId="265"/>
        </pc:sldMkLst>
      </pc:sldChg>
      <pc:sldChg chg="del">
        <pc:chgData name="Higgs, Susie" userId="2db38802-6c3a-4cf9-bcec-7cf2d743d4e2" providerId="ADAL" clId="{E5CF9102-768D-4B2E-9D8B-5C6709A06428}" dt="2020-04-06T07:59:33.693" v="148" actId="2696"/>
        <pc:sldMkLst>
          <pc:docMk/>
          <pc:sldMk cId="3335937438" sldId="266"/>
        </pc:sldMkLst>
      </pc:sldChg>
      <pc:sldChg chg="addSp delSp modSp mod modNotesTx">
        <pc:chgData name="Higgs, Susie" userId="2db38802-6c3a-4cf9-bcec-7cf2d743d4e2" providerId="ADAL" clId="{E5CF9102-768D-4B2E-9D8B-5C6709A06428}" dt="2020-04-06T08:20:59.369" v="2095" actId="20577"/>
        <pc:sldMkLst>
          <pc:docMk/>
          <pc:sldMk cId="1975480615" sldId="267"/>
        </pc:sldMkLst>
        <pc:spChg chg="mod">
          <ac:chgData name="Higgs, Susie" userId="2db38802-6c3a-4cf9-bcec-7cf2d743d4e2" providerId="ADAL" clId="{E5CF9102-768D-4B2E-9D8B-5C6709A06428}" dt="2020-04-06T08:19:18.729" v="2045" actId="20577"/>
          <ac:spMkLst>
            <pc:docMk/>
            <pc:sldMk cId="1975480615" sldId="267"/>
            <ac:spMk id="3" creationId="{A6BC8F02-854C-4833-A956-EE637C1A8A57}"/>
          </ac:spMkLst>
        </pc:spChg>
        <pc:spChg chg="add del mod">
          <ac:chgData name="Higgs, Susie" userId="2db38802-6c3a-4cf9-bcec-7cf2d743d4e2" providerId="ADAL" clId="{E5CF9102-768D-4B2E-9D8B-5C6709A06428}" dt="2020-04-06T08:20:26.840" v="2050" actId="21"/>
          <ac:spMkLst>
            <pc:docMk/>
            <pc:sldMk cId="1975480615" sldId="267"/>
            <ac:spMk id="6" creationId="{B4518505-7455-4EC1-85CA-935E22BDD220}"/>
          </ac:spMkLst>
        </pc:spChg>
        <pc:picChg chg="add mod">
          <ac:chgData name="Higgs, Susie" userId="2db38802-6c3a-4cf9-bcec-7cf2d743d4e2" providerId="ADAL" clId="{E5CF9102-768D-4B2E-9D8B-5C6709A06428}" dt="2020-04-06T08:20:32.687" v="2052" actId="1076"/>
          <ac:picMkLst>
            <pc:docMk/>
            <pc:sldMk cId="1975480615" sldId="267"/>
            <ac:picMk id="5" creationId="{24B60B6D-3E30-42F9-8E32-240299F7C580}"/>
          </ac:picMkLst>
        </pc:picChg>
      </pc:sldChg>
      <pc:sldChg chg="del">
        <pc:chgData name="Higgs, Susie" userId="2db38802-6c3a-4cf9-bcec-7cf2d743d4e2" providerId="ADAL" clId="{E5CF9102-768D-4B2E-9D8B-5C6709A06428}" dt="2020-04-06T07:59:40.762" v="150" actId="2696"/>
        <pc:sldMkLst>
          <pc:docMk/>
          <pc:sldMk cId="3393725084" sldId="268"/>
        </pc:sldMkLst>
      </pc:sldChg>
      <pc:sldChg chg="del">
        <pc:chgData name="Higgs, Susie" userId="2db38802-6c3a-4cf9-bcec-7cf2d743d4e2" providerId="ADAL" clId="{E5CF9102-768D-4B2E-9D8B-5C6709A06428}" dt="2020-04-06T07:59:43.758" v="151" actId="2696"/>
        <pc:sldMkLst>
          <pc:docMk/>
          <pc:sldMk cId="1555561005" sldId="269"/>
        </pc:sldMkLst>
      </pc:sldChg>
      <pc:sldChg chg="modNotesTx">
        <pc:chgData name="Higgs, Susie" userId="2db38802-6c3a-4cf9-bcec-7cf2d743d4e2" providerId="ADAL" clId="{E5CF9102-768D-4B2E-9D8B-5C6709A06428}" dt="2020-04-06T08:05:35.675" v="931" actId="20577"/>
        <pc:sldMkLst>
          <pc:docMk/>
          <pc:sldMk cId="1216603686" sldId="270"/>
        </pc:sldMkLst>
      </pc:sldChg>
      <pc:sldChg chg="modSp mod modNotesTx">
        <pc:chgData name="Higgs, Susie" userId="2db38802-6c3a-4cf9-bcec-7cf2d743d4e2" providerId="ADAL" clId="{E5CF9102-768D-4B2E-9D8B-5C6709A06428}" dt="2020-04-06T08:08:21.144" v="1175" actId="6549"/>
        <pc:sldMkLst>
          <pc:docMk/>
          <pc:sldMk cId="2472867636" sldId="271"/>
        </pc:sldMkLst>
        <pc:spChg chg="mod">
          <ac:chgData name="Higgs, Susie" userId="2db38802-6c3a-4cf9-bcec-7cf2d743d4e2" providerId="ADAL" clId="{E5CF9102-768D-4B2E-9D8B-5C6709A06428}" dt="2020-04-06T08:07:19.578" v="986" actId="14100"/>
          <ac:spMkLst>
            <pc:docMk/>
            <pc:sldMk cId="2472867636" sldId="271"/>
            <ac:spMk id="2" creationId="{A09DF521-8717-4D13-B4AE-9404A0024417}"/>
          </ac:spMkLst>
        </pc:spChg>
        <pc:spChg chg="mod">
          <ac:chgData name="Higgs, Susie" userId="2db38802-6c3a-4cf9-bcec-7cf2d743d4e2" providerId="ADAL" clId="{E5CF9102-768D-4B2E-9D8B-5C6709A06428}" dt="2020-04-06T08:06:57.638" v="965" actId="1076"/>
          <ac:spMkLst>
            <pc:docMk/>
            <pc:sldMk cId="2472867636" sldId="271"/>
            <ac:spMk id="3" creationId="{15371745-4579-4484-A49A-5721423F6A76}"/>
          </ac:spMkLst>
        </pc:spChg>
      </pc:sldChg>
      <pc:sldChg chg="del">
        <pc:chgData name="Higgs, Susie" userId="2db38802-6c3a-4cf9-bcec-7cf2d743d4e2" providerId="ADAL" clId="{E5CF9102-768D-4B2E-9D8B-5C6709A06428}" dt="2020-04-06T08:05:43.276" v="932" actId="2696"/>
        <pc:sldMkLst>
          <pc:docMk/>
          <pc:sldMk cId="1242879756" sldId="272"/>
        </pc:sldMkLst>
      </pc:sldChg>
      <pc:sldChg chg="modNotesTx">
        <pc:chgData name="Higgs, Susie" userId="2db38802-6c3a-4cf9-bcec-7cf2d743d4e2" providerId="ADAL" clId="{E5CF9102-768D-4B2E-9D8B-5C6709A06428}" dt="2020-04-06T08:14:21.678" v="1623" actId="20577"/>
        <pc:sldMkLst>
          <pc:docMk/>
          <pc:sldMk cId="3882437500" sldId="273"/>
        </pc:sldMkLst>
      </pc:sldChg>
      <pc:sldChg chg="del">
        <pc:chgData name="Higgs, Susie" userId="2db38802-6c3a-4cf9-bcec-7cf2d743d4e2" providerId="ADAL" clId="{E5CF9102-768D-4B2E-9D8B-5C6709A06428}" dt="2020-04-06T08:06:18.028" v="934" actId="2696"/>
        <pc:sldMkLst>
          <pc:docMk/>
          <pc:sldMk cId="1497680688" sldId="274"/>
        </pc:sldMkLst>
      </pc:sldChg>
      <pc:sldChg chg="del">
        <pc:chgData name="Higgs, Susie" userId="2db38802-6c3a-4cf9-bcec-7cf2d743d4e2" providerId="ADAL" clId="{E5CF9102-768D-4B2E-9D8B-5C6709A06428}" dt="2020-04-06T08:06:18.028" v="934" actId="2696"/>
        <pc:sldMkLst>
          <pc:docMk/>
          <pc:sldMk cId="727002360" sldId="276"/>
        </pc:sldMkLst>
      </pc:sldChg>
      <pc:sldChg chg="addSp modSp mod modNotesTx">
        <pc:chgData name="Higgs, Susie" userId="2db38802-6c3a-4cf9-bcec-7cf2d743d4e2" providerId="ADAL" clId="{E5CF9102-768D-4B2E-9D8B-5C6709A06428}" dt="2020-04-06T08:32:48.314" v="2692" actId="20577"/>
        <pc:sldMkLst>
          <pc:docMk/>
          <pc:sldMk cId="632999931" sldId="279"/>
        </pc:sldMkLst>
        <pc:spChg chg="mod">
          <ac:chgData name="Higgs, Susie" userId="2db38802-6c3a-4cf9-bcec-7cf2d743d4e2" providerId="ADAL" clId="{E5CF9102-768D-4B2E-9D8B-5C6709A06428}" dt="2020-04-06T08:32:48.314" v="2692" actId="20577"/>
          <ac:spMkLst>
            <pc:docMk/>
            <pc:sldMk cId="632999931" sldId="279"/>
            <ac:spMk id="3" creationId="{363E6FFA-8BEB-4632-AD59-41CD6E957745}"/>
          </ac:spMkLst>
        </pc:spChg>
        <pc:picChg chg="add mod">
          <ac:chgData name="Higgs, Susie" userId="2db38802-6c3a-4cf9-bcec-7cf2d743d4e2" providerId="ADAL" clId="{E5CF9102-768D-4B2E-9D8B-5C6709A06428}" dt="2020-04-06T08:31:53.791" v="2658" actId="1076"/>
          <ac:picMkLst>
            <pc:docMk/>
            <pc:sldMk cId="632999931" sldId="279"/>
            <ac:picMk id="4" creationId="{6155A3F3-5FE4-4311-825E-D497EDB776B7}"/>
          </ac:picMkLst>
        </pc:picChg>
      </pc:sldChg>
      <pc:sldChg chg="modSp mod modNotesTx">
        <pc:chgData name="Higgs, Susie" userId="2db38802-6c3a-4cf9-bcec-7cf2d743d4e2" providerId="ADAL" clId="{E5CF9102-768D-4B2E-9D8B-5C6709A06428}" dt="2020-04-06T10:00:28.133" v="2946" actId="20577"/>
        <pc:sldMkLst>
          <pc:docMk/>
          <pc:sldMk cId="792605964" sldId="280"/>
        </pc:sldMkLst>
        <pc:spChg chg="mod">
          <ac:chgData name="Higgs, Susie" userId="2db38802-6c3a-4cf9-bcec-7cf2d743d4e2" providerId="ADAL" clId="{E5CF9102-768D-4B2E-9D8B-5C6709A06428}" dt="2020-04-06T08:32:09.749" v="2666" actId="20577"/>
          <ac:spMkLst>
            <pc:docMk/>
            <pc:sldMk cId="792605964" sldId="280"/>
            <ac:spMk id="2" creationId="{2D96DBE4-15DA-48E6-B82B-267AC29C03D9}"/>
          </ac:spMkLst>
        </pc:spChg>
        <pc:spChg chg="mod">
          <ac:chgData name="Higgs, Susie" userId="2db38802-6c3a-4cf9-bcec-7cf2d743d4e2" providerId="ADAL" clId="{E5CF9102-768D-4B2E-9D8B-5C6709A06428}" dt="2020-04-06T10:00:28.133" v="2946" actId="20577"/>
          <ac:spMkLst>
            <pc:docMk/>
            <pc:sldMk cId="792605964" sldId="280"/>
            <ac:spMk id="3" creationId="{BD3C50F4-59B8-4FD9-BE81-BBD132456D5D}"/>
          </ac:spMkLst>
        </pc:spChg>
      </pc:sldChg>
      <pc:sldChg chg="modNotesTx">
        <pc:chgData name="Higgs, Susie" userId="2db38802-6c3a-4cf9-bcec-7cf2d743d4e2" providerId="ADAL" clId="{E5CF9102-768D-4B2E-9D8B-5C6709A06428}" dt="2020-04-06T07:59:07.168" v="144" actId="20577"/>
        <pc:sldMkLst>
          <pc:docMk/>
          <pc:sldMk cId="1432386687" sldId="282"/>
        </pc:sldMkLst>
      </pc:sldChg>
      <pc:sldChg chg="del ord">
        <pc:chgData name="Higgs, Susie" userId="2db38802-6c3a-4cf9-bcec-7cf2d743d4e2" providerId="ADAL" clId="{E5CF9102-768D-4B2E-9D8B-5C6709A06428}" dt="2020-04-06T08:22:16.401" v="2100" actId="2696"/>
        <pc:sldMkLst>
          <pc:docMk/>
          <pc:sldMk cId="82060821" sldId="283"/>
        </pc:sldMkLst>
      </pc:sldChg>
      <pc:sldChg chg="del">
        <pc:chgData name="Higgs, Susie" userId="2db38802-6c3a-4cf9-bcec-7cf2d743d4e2" providerId="ADAL" clId="{E5CF9102-768D-4B2E-9D8B-5C6709A06428}" dt="2020-04-06T08:27:24.075" v="2101" actId="2696"/>
        <pc:sldMkLst>
          <pc:docMk/>
          <pc:sldMk cId="3030411791" sldId="285"/>
        </pc:sldMkLst>
      </pc:sldChg>
      <pc:sldChg chg="del">
        <pc:chgData name="Higgs, Susie" userId="2db38802-6c3a-4cf9-bcec-7cf2d743d4e2" providerId="ADAL" clId="{E5CF9102-768D-4B2E-9D8B-5C6709A06428}" dt="2020-04-06T08:06:12.419" v="933" actId="2696"/>
        <pc:sldMkLst>
          <pc:docMk/>
          <pc:sldMk cId="2328062592" sldId="286"/>
        </pc:sldMkLst>
      </pc:sldChg>
      <pc:sldChg chg="modSp add mod modNotesTx">
        <pc:chgData name="Higgs, Susie" userId="2db38802-6c3a-4cf9-bcec-7cf2d743d4e2" providerId="ADAL" clId="{E5CF9102-768D-4B2E-9D8B-5C6709A06428}" dt="2020-04-06T08:04:38.227" v="747" actId="20577"/>
        <pc:sldMkLst>
          <pc:docMk/>
          <pc:sldMk cId="3449517461" sldId="287"/>
        </pc:sldMkLst>
        <pc:spChg chg="mod">
          <ac:chgData name="Higgs, Susie" userId="2db38802-6c3a-4cf9-bcec-7cf2d743d4e2" providerId="ADAL" clId="{E5CF9102-768D-4B2E-9D8B-5C6709A06428}" dt="2020-04-06T08:00:39.603" v="184" actId="113"/>
          <ac:spMkLst>
            <pc:docMk/>
            <pc:sldMk cId="3449517461" sldId="287"/>
            <ac:spMk id="2" creationId="{AA7EE965-B228-4137-A403-5D12D87C1A4E}"/>
          </ac:spMkLst>
        </pc:spChg>
        <pc:spChg chg="mod">
          <ac:chgData name="Higgs, Susie" userId="2db38802-6c3a-4cf9-bcec-7cf2d743d4e2" providerId="ADAL" clId="{E5CF9102-768D-4B2E-9D8B-5C6709A06428}" dt="2020-04-06T08:03:16.153" v="559" actId="20577"/>
          <ac:spMkLst>
            <pc:docMk/>
            <pc:sldMk cId="3449517461" sldId="287"/>
            <ac:spMk id="3" creationId="{4825ED32-B8B3-4FC7-A1B0-305D297B1D19}"/>
          </ac:spMkLst>
        </pc:spChg>
      </pc:sldChg>
      <pc:sldChg chg="addSp modSp add mod setBg modNotesTx">
        <pc:chgData name="Higgs, Susie" userId="2db38802-6c3a-4cf9-bcec-7cf2d743d4e2" providerId="ADAL" clId="{E5CF9102-768D-4B2E-9D8B-5C6709A06428}" dt="2020-04-06T08:17:01.077" v="1887" actId="20577"/>
        <pc:sldMkLst>
          <pc:docMk/>
          <pc:sldMk cId="2511680922" sldId="288"/>
        </pc:sldMkLst>
        <pc:spChg chg="mod">
          <ac:chgData name="Higgs, Susie" userId="2db38802-6c3a-4cf9-bcec-7cf2d743d4e2" providerId="ADAL" clId="{E5CF9102-768D-4B2E-9D8B-5C6709A06428}" dt="2020-04-06T08:13:30.999" v="1600" actId="20577"/>
          <ac:spMkLst>
            <pc:docMk/>
            <pc:sldMk cId="2511680922" sldId="288"/>
            <ac:spMk id="2" creationId="{CCCAC5CA-FDBF-47B3-9121-843FA917394F}"/>
          </ac:spMkLst>
        </pc:spChg>
        <pc:spChg chg="mod">
          <ac:chgData name="Higgs, Susie" userId="2db38802-6c3a-4cf9-bcec-7cf2d743d4e2" providerId="ADAL" clId="{E5CF9102-768D-4B2E-9D8B-5C6709A06428}" dt="2020-04-06T08:13:52.536" v="1622" actId="20577"/>
          <ac:spMkLst>
            <pc:docMk/>
            <pc:sldMk cId="2511680922" sldId="288"/>
            <ac:spMk id="3" creationId="{860553A7-176A-4CC5-9442-81E78E20CA55}"/>
          </ac:spMkLst>
        </pc:spChg>
        <pc:spChg chg="add mod">
          <ac:chgData name="Higgs, Susie" userId="2db38802-6c3a-4cf9-bcec-7cf2d743d4e2" providerId="ADAL" clId="{E5CF9102-768D-4B2E-9D8B-5C6709A06428}" dt="2020-04-06T08:12:28.691" v="1574" actId="26606"/>
          <ac:spMkLst>
            <pc:docMk/>
            <pc:sldMk cId="2511680922" sldId="288"/>
            <ac:spMk id="6" creationId="{BB58357B-44D5-4CF4-8B25-20270B9EE560}"/>
          </ac:spMkLst>
        </pc:spChg>
        <pc:spChg chg="add">
          <ac:chgData name="Higgs, Susie" userId="2db38802-6c3a-4cf9-bcec-7cf2d743d4e2" providerId="ADAL" clId="{E5CF9102-768D-4B2E-9D8B-5C6709A06428}" dt="2020-04-06T08:12:28.691" v="1574" actId="26606"/>
          <ac:spMkLst>
            <pc:docMk/>
            <pc:sldMk cId="2511680922" sldId="288"/>
            <ac:spMk id="11" creationId="{E862BE82-D00D-42C1-BF16-93AA37870C32}"/>
          </ac:spMkLst>
        </pc:spChg>
        <pc:spChg chg="add">
          <ac:chgData name="Higgs, Susie" userId="2db38802-6c3a-4cf9-bcec-7cf2d743d4e2" providerId="ADAL" clId="{E5CF9102-768D-4B2E-9D8B-5C6709A06428}" dt="2020-04-06T08:12:28.691" v="1574" actId="26606"/>
          <ac:spMkLst>
            <pc:docMk/>
            <pc:sldMk cId="2511680922" sldId="288"/>
            <ac:spMk id="13" creationId="{F6D92C2D-1D3D-4974-918C-06579FB354A9}"/>
          </ac:spMkLst>
        </pc:spChg>
        <pc:picChg chg="add mod ord">
          <ac:chgData name="Higgs, Susie" userId="2db38802-6c3a-4cf9-bcec-7cf2d743d4e2" providerId="ADAL" clId="{E5CF9102-768D-4B2E-9D8B-5C6709A06428}" dt="2020-04-06T08:13:16.729" v="1584" actId="1076"/>
          <ac:picMkLst>
            <pc:docMk/>
            <pc:sldMk cId="2511680922" sldId="288"/>
            <ac:picMk id="5" creationId="{D8CEB065-4792-44BA-8E2C-4CB0C807D3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814FB-6696-4944-9FC6-8BF66587DC89}" type="datetimeFigureOut">
              <a:rPr lang="en-GB" smtClean="0"/>
              <a:t>06/04/2020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12AC-B342-492B-9AE6-4828580D3BE4}" type="slidenum">
              <a:rPr lang="en-GB" smtClean="0"/>
              <a:t>‹#›</a:t>
            </a:fld>
            <a:endParaRPr lang="en-GB"/>
          </a:p>
        </p:txBody>
      </p:sp>
    </p:spTree>
    <p:extLst>
      <p:ext uri="{BB962C8B-B14F-4D97-AF65-F5344CB8AC3E}">
        <p14:creationId xmlns:p14="http://schemas.microsoft.com/office/powerpoint/2010/main" val="33877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what you are hoping to learn today?</a:t>
            </a:r>
          </a:p>
        </p:txBody>
      </p:sp>
      <p:sp>
        <p:nvSpPr>
          <p:cNvPr id="4" name="Slide Number Placeholder 3"/>
          <p:cNvSpPr>
            <a:spLocks noGrp="1"/>
          </p:cNvSpPr>
          <p:nvPr>
            <p:ph type="sldNum" sz="quarter" idx="5"/>
          </p:nvPr>
        </p:nvSpPr>
        <p:spPr/>
        <p:txBody>
          <a:bodyPr/>
          <a:lstStyle/>
          <a:p>
            <a:fld id="{FC7012AC-B342-492B-9AE6-4828580D3BE4}" type="slidenum">
              <a:rPr lang="en-GB" smtClean="0"/>
              <a:t>2</a:t>
            </a:fld>
            <a:endParaRPr lang="en-GB"/>
          </a:p>
        </p:txBody>
      </p:sp>
    </p:spTree>
    <p:extLst>
      <p:ext uri="{BB962C8B-B14F-4D97-AF65-F5344CB8AC3E}">
        <p14:creationId xmlns:p14="http://schemas.microsoft.com/office/powerpoint/2010/main" val="376381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available on the </a:t>
            </a:r>
            <a:r>
              <a:rPr lang="en-GB" dirty="0" err="1"/>
              <a:t>VLE</a:t>
            </a:r>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12</a:t>
            </a:fld>
            <a:endParaRPr lang="en-GB"/>
          </a:p>
        </p:txBody>
      </p:sp>
    </p:spTree>
    <p:extLst>
      <p:ext uri="{BB962C8B-B14F-4D97-AF65-F5344CB8AC3E}">
        <p14:creationId xmlns:p14="http://schemas.microsoft.com/office/powerpoint/2010/main" val="233524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learners are confident – please ask them one thing they have learnt and one thing they will change as a result</a:t>
            </a:r>
          </a:p>
          <a:p>
            <a:r>
              <a:rPr lang="en-GB" dirty="0"/>
              <a:t>If learners are reluctant to discuss their action plan – then this can be carried out as a written task</a:t>
            </a:r>
          </a:p>
        </p:txBody>
      </p:sp>
      <p:sp>
        <p:nvSpPr>
          <p:cNvPr id="4" name="Slide Number Placeholder 3"/>
          <p:cNvSpPr>
            <a:spLocks noGrp="1"/>
          </p:cNvSpPr>
          <p:nvPr>
            <p:ph type="sldNum" sz="quarter" idx="5"/>
          </p:nvPr>
        </p:nvSpPr>
        <p:spPr/>
        <p:txBody>
          <a:bodyPr/>
          <a:lstStyle/>
          <a:p>
            <a:fld id="{FC7012AC-B342-492B-9AE6-4828580D3BE4}" type="slidenum">
              <a:rPr lang="en-GB" smtClean="0"/>
              <a:t>13</a:t>
            </a:fld>
            <a:endParaRPr lang="en-GB"/>
          </a:p>
        </p:txBody>
      </p:sp>
    </p:spTree>
    <p:extLst>
      <p:ext uri="{BB962C8B-B14F-4D97-AF65-F5344CB8AC3E}">
        <p14:creationId xmlns:p14="http://schemas.microsoft.com/office/powerpoint/2010/main" val="199856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ESLC</a:t>
            </a:r>
            <a:r>
              <a:rPr lang="en-GB" dirty="0"/>
              <a:t> group activity – in turns take one of the wellbeing question cards and think about your response to the situation. Share your thoughts with the group.</a:t>
            </a:r>
          </a:p>
          <a:p>
            <a:endParaRPr lang="en-GB" dirty="0"/>
          </a:p>
          <a:p>
            <a:r>
              <a:rPr lang="en-GB" dirty="0"/>
              <a:t>Tutor to prepare question cards in advance (see resources)</a:t>
            </a:r>
          </a:p>
        </p:txBody>
      </p:sp>
      <p:sp>
        <p:nvSpPr>
          <p:cNvPr id="4" name="Slide Number Placeholder 3"/>
          <p:cNvSpPr>
            <a:spLocks noGrp="1"/>
          </p:cNvSpPr>
          <p:nvPr>
            <p:ph type="sldNum" sz="quarter" idx="5"/>
          </p:nvPr>
        </p:nvSpPr>
        <p:spPr/>
        <p:txBody>
          <a:bodyPr/>
          <a:lstStyle/>
          <a:p>
            <a:fld id="{FC7012AC-B342-492B-9AE6-4828580D3BE4}" type="slidenum">
              <a:rPr lang="en-GB" smtClean="0"/>
              <a:t>3</a:t>
            </a:fld>
            <a:endParaRPr lang="en-GB"/>
          </a:p>
        </p:txBody>
      </p:sp>
    </p:spTree>
    <p:extLst>
      <p:ext uri="{BB962C8B-B14F-4D97-AF65-F5344CB8AC3E}">
        <p14:creationId xmlns:p14="http://schemas.microsoft.com/office/powerpoint/2010/main" val="22609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learners 5 -10 minutes to complete the worksheet.  Individual support for reading and writing can be provided for learners with </a:t>
            </a:r>
            <a:r>
              <a:rPr lang="en-GB" dirty="0" err="1"/>
              <a:t>SpLD</a:t>
            </a:r>
            <a:endParaRPr lang="en-GB" dirty="0"/>
          </a:p>
          <a:p>
            <a:r>
              <a:rPr lang="en-GB" dirty="0"/>
              <a:t>Group mark the worksheet and review the vocabulary to re-familiarise learners with new language</a:t>
            </a:r>
          </a:p>
        </p:txBody>
      </p:sp>
      <p:sp>
        <p:nvSpPr>
          <p:cNvPr id="4" name="Slide Number Placeholder 3"/>
          <p:cNvSpPr>
            <a:spLocks noGrp="1"/>
          </p:cNvSpPr>
          <p:nvPr>
            <p:ph type="sldNum" sz="quarter" idx="5"/>
          </p:nvPr>
        </p:nvSpPr>
        <p:spPr/>
        <p:txBody>
          <a:bodyPr/>
          <a:lstStyle/>
          <a:p>
            <a:fld id="{FC7012AC-B342-492B-9AE6-4828580D3BE4}" type="slidenum">
              <a:rPr lang="en-GB" smtClean="0"/>
              <a:t>4</a:t>
            </a:fld>
            <a:endParaRPr lang="en-GB"/>
          </a:p>
        </p:txBody>
      </p:sp>
    </p:spTree>
    <p:extLst>
      <p:ext uri="{BB962C8B-B14F-4D97-AF65-F5344CB8AC3E}">
        <p14:creationId xmlns:p14="http://schemas.microsoft.com/office/powerpoint/2010/main" val="9703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last session you looked at the things that created stress in your lives.  At today’s session we are going to look at ways to reduce the affects of stress on your body and help build your resilience.</a:t>
            </a:r>
          </a:p>
        </p:txBody>
      </p:sp>
      <p:sp>
        <p:nvSpPr>
          <p:cNvPr id="4" name="Slide Number Placeholder 3"/>
          <p:cNvSpPr>
            <a:spLocks noGrp="1"/>
          </p:cNvSpPr>
          <p:nvPr>
            <p:ph type="sldNum" sz="quarter" idx="5"/>
          </p:nvPr>
        </p:nvSpPr>
        <p:spPr/>
        <p:txBody>
          <a:bodyPr/>
          <a:lstStyle/>
          <a:p>
            <a:fld id="{FC7012AC-B342-492B-9AE6-4828580D3BE4}" type="slidenum">
              <a:rPr lang="en-GB" smtClean="0"/>
              <a:t>5</a:t>
            </a:fld>
            <a:endParaRPr lang="en-GB"/>
          </a:p>
        </p:txBody>
      </p:sp>
    </p:spTree>
    <p:extLst>
      <p:ext uri="{BB962C8B-B14F-4D97-AF65-F5344CB8AC3E}">
        <p14:creationId xmlns:p14="http://schemas.microsoft.com/office/powerpoint/2010/main" val="56225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learners that one clue is in the picture (spending time outside into nature, going for a walk or run)</a:t>
            </a:r>
          </a:p>
        </p:txBody>
      </p:sp>
      <p:sp>
        <p:nvSpPr>
          <p:cNvPr id="4" name="Slide Number Placeholder 3"/>
          <p:cNvSpPr>
            <a:spLocks noGrp="1"/>
          </p:cNvSpPr>
          <p:nvPr>
            <p:ph type="sldNum" sz="quarter" idx="5"/>
          </p:nvPr>
        </p:nvSpPr>
        <p:spPr/>
        <p:txBody>
          <a:bodyPr/>
          <a:lstStyle/>
          <a:p>
            <a:fld id="{FC7012AC-B342-492B-9AE6-4828580D3BE4}" type="slidenum">
              <a:rPr lang="en-GB" smtClean="0"/>
              <a:t>6</a:t>
            </a:fld>
            <a:endParaRPr lang="en-GB"/>
          </a:p>
        </p:txBody>
      </p:sp>
    </p:spTree>
    <p:extLst>
      <p:ext uri="{BB962C8B-B14F-4D97-AF65-F5344CB8AC3E}">
        <p14:creationId xmlns:p14="http://schemas.microsoft.com/office/powerpoint/2010/main" val="223304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7</a:t>
            </a:fld>
            <a:endParaRPr lang="en-GB"/>
          </a:p>
        </p:txBody>
      </p:sp>
    </p:spTree>
    <p:extLst>
      <p:ext uri="{BB962C8B-B14F-4D97-AF65-F5344CB8AC3E}">
        <p14:creationId xmlns:p14="http://schemas.microsoft.com/office/powerpoint/2010/main" val="4886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8</a:t>
            </a:fld>
            <a:endParaRPr lang="en-GB"/>
          </a:p>
        </p:txBody>
      </p:sp>
    </p:spTree>
    <p:extLst>
      <p:ext uri="{BB962C8B-B14F-4D97-AF65-F5344CB8AC3E}">
        <p14:creationId xmlns:p14="http://schemas.microsoft.com/office/powerpoint/2010/main" val="186163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to note down the benefits of exercise. </a:t>
            </a:r>
          </a:p>
          <a:p>
            <a:r>
              <a:rPr lang="en-GB" dirty="0"/>
              <a:t>Review their responses and remind learners that the release of endorphins (feel good hormones) during sport and exercise helps to reduce anxiety and depression</a:t>
            </a:r>
          </a:p>
        </p:txBody>
      </p:sp>
      <p:sp>
        <p:nvSpPr>
          <p:cNvPr id="4" name="Slide Number Placeholder 3"/>
          <p:cNvSpPr>
            <a:spLocks noGrp="1"/>
          </p:cNvSpPr>
          <p:nvPr>
            <p:ph type="sldNum" sz="quarter" idx="5"/>
          </p:nvPr>
        </p:nvSpPr>
        <p:spPr/>
        <p:txBody>
          <a:bodyPr/>
          <a:lstStyle/>
          <a:p>
            <a:fld id="{FC7012AC-B342-492B-9AE6-4828580D3BE4}" type="slidenum">
              <a:rPr lang="en-GB" smtClean="0"/>
              <a:t>9</a:t>
            </a:fld>
            <a:endParaRPr lang="en-GB"/>
          </a:p>
        </p:txBody>
      </p:sp>
    </p:spTree>
    <p:extLst>
      <p:ext uri="{BB962C8B-B14F-4D97-AF65-F5344CB8AC3E}">
        <p14:creationId xmlns:p14="http://schemas.microsoft.com/office/powerpoint/2010/main" val="78182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Scary? </a:t>
            </a:r>
          </a:p>
          <a:p>
            <a:r>
              <a:rPr lang="en-GB" dirty="0"/>
              <a:t>So how can you overcome insomnia?</a:t>
            </a:r>
          </a:p>
        </p:txBody>
      </p:sp>
      <p:sp>
        <p:nvSpPr>
          <p:cNvPr id="4" name="Slide Number Placeholder 3"/>
          <p:cNvSpPr>
            <a:spLocks noGrp="1"/>
          </p:cNvSpPr>
          <p:nvPr>
            <p:ph type="sldNum" sz="quarter" idx="5"/>
          </p:nvPr>
        </p:nvSpPr>
        <p:spPr/>
        <p:txBody>
          <a:bodyPr/>
          <a:lstStyle/>
          <a:p>
            <a:fld id="{FC7012AC-B342-492B-9AE6-4828580D3BE4}" type="slidenum">
              <a:rPr lang="en-GB" smtClean="0"/>
              <a:t>10</a:t>
            </a:fld>
            <a:endParaRPr lang="en-GB"/>
          </a:p>
        </p:txBody>
      </p:sp>
    </p:spTree>
    <p:extLst>
      <p:ext uri="{BB962C8B-B14F-4D97-AF65-F5344CB8AC3E}">
        <p14:creationId xmlns:p14="http://schemas.microsoft.com/office/powerpoint/2010/main" val="3180063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06/04/2020</a:t>
            </a:fld>
            <a:endParaRPr lang="en-GB"/>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5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iem.com/2016/12/wellness-resiliency-residency-work-life-balancing-act/"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iYm20F9WX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en.wikipedia.org/wiki/Power_nap"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blogs.ubc.ca/communicatingscience2014w111/2014/11/02/you-snooze-you-lose/" TargetMode="External"/><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youtube.com/watch?v=EiYm20F9WX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ampshireonlinelearning.co.uk/course/view.php?id=4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peter.baumgartner.name/2014/05/23/double-blind-review-ein-fallbeispie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leadershipwatch-aadboot.com/2018/03/11/can-resilience-be-taugh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eeklywellbeingblog.wordpress.com/2016/10/25/all-about-invers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impatichno.com/who-are-yo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ommons.wikimedia.org/wiki/File:Resilience_of_nature_-_geograph.org.uk_-_461119.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radicalprofeminist.blogspot.com/2011/02/spiritual-ethics-and-social-politics-of.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ecogreenlove.com/2018/06/18/anxiety-adults-solu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6EF2-0951-48EC-B416-552551CF5EA0}"/>
              </a:ext>
            </a:extLst>
          </p:cNvPr>
          <p:cNvSpPr>
            <a:spLocks noGrp="1"/>
          </p:cNvSpPr>
          <p:nvPr>
            <p:ph type="title"/>
          </p:nvPr>
        </p:nvSpPr>
        <p:spPr>
          <a:xfrm>
            <a:off x="872836" y="318656"/>
            <a:ext cx="10474614" cy="3939022"/>
          </a:xfrm>
        </p:spPr>
        <p:txBody>
          <a:bodyPr>
            <a:normAutofit/>
          </a:bodyPr>
          <a:lstStyle/>
          <a:p>
            <a:pPr algn="ctr"/>
            <a:r>
              <a:rPr lang="en-GB" sz="7200" dirty="0">
                <a:solidFill>
                  <a:srgbClr val="B31B82"/>
                </a:solidFill>
              </a:rPr>
              <a:t>Resilience and Wellbeing Tutorial 2</a:t>
            </a:r>
            <a:br>
              <a:rPr lang="en-GB" sz="7200" dirty="0"/>
            </a:br>
            <a:endParaRPr lang="en-GB" sz="7200" dirty="0"/>
          </a:p>
        </p:txBody>
      </p:sp>
      <p:pic>
        <p:nvPicPr>
          <p:cNvPr id="5" name="Picture 4">
            <a:extLst>
              <a:ext uri="{FF2B5EF4-FFF2-40B4-BE49-F238E27FC236}">
                <a16:creationId xmlns:a16="http://schemas.microsoft.com/office/drawing/2014/main" id="{BB8B54A6-FEFD-4160-9962-478943F4C8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23371" y="3429000"/>
            <a:ext cx="3545257" cy="1994207"/>
          </a:xfrm>
          <a:prstGeom prst="rect">
            <a:avLst/>
          </a:prstGeom>
        </p:spPr>
      </p:pic>
    </p:spTree>
    <p:extLst>
      <p:ext uri="{BB962C8B-B14F-4D97-AF65-F5344CB8AC3E}">
        <p14:creationId xmlns:p14="http://schemas.microsoft.com/office/powerpoint/2010/main" val="12108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40B5-A1A6-4A7E-B1AD-161BF76048C4}"/>
              </a:ext>
            </a:extLst>
          </p:cNvPr>
          <p:cNvSpPr>
            <a:spLocks noGrp="1"/>
          </p:cNvSpPr>
          <p:nvPr>
            <p:ph type="title"/>
          </p:nvPr>
        </p:nvSpPr>
        <p:spPr>
          <a:xfrm>
            <a:off x="395416" y="365125"/>
            <a:ext cx="8563233" cy="1735524"/>
          </a:xfrm>
        </p:spPr>
        <p:txBody>
          <a:bodyPr/>
          <a:lstStyle/>
          <a:p>
            <a:r>
              <a:rPr lang="en-GB" b="1" dirty="0">
                <a:solidFill>
                  <a:srgbClr val="00A4B4"/>
                </a:solidFill>
              </a:rPr>
              <a:t>Resilience &amp; Sleep</a:t>
            </a:r>
          </a:p>
        </p:txBody>
      </p:sp>
      <p:sp>
        <p:nvSpPr>
          <p:cNvPr id="3" name="Content Placeholder 2">
            <a:extLst>
              <a:ext uri="{FF2B5EF4-FFF2-40B4-BE49-F238E27FC236}">
                <a16:creationId xmlns:a16="http://schemas.microsoft.com/office/drawing/2014/main" id="{A6BC8F02-854C-4833-A956-EE637C1A8A57}"/>
              </a:ext>
            </a:extLst>
          </p:cNvPr>
          <p:cNvSpPr>
            <a:spLocks noGrp="1"/>
          </p:cNvSpPr>
          <p:nvPr>
            <p:ph idx="1"/>
          </p:nvPr>
        </p:nvSpPr>
        <p:spPr>
          <a:xfrm>
            <a:off x="395416" y="1663700"/>
            <a:ext cx="10941368" cy="3991375"/>
          </a:xfrm>
        </p:spPr>
        <p:txBody>
          <a:bodyPr>
            <a:normAutofit fontScale="62500" lnSpcReduction="20000"/>
          </a:bodyPr>
          <a:lstStyle/>
          <a:p>
            <a:pPr marL="0" indent="0">
              <a:buNone/>
            </a:pPr>
            <a:r>
              <a:rPr lang="en-GB" dirty="0">
                <a:solidFill>
                  <a:srgbClr val="002060"/>
                </a:solidFill>
              </a:rPr>
              <a:t>Decades of sleep-research has shown how an overtired brain and body make us vulnerable to the following:</a:t>
            </a:r>
          </a:p>
          <a:p>
            <a:pPr marL="0" indent="0">
              <a:buNone/>
            </a:pPr>
            <a:endParaRPr lang="en-GB" dirty="0">
              <a:solidFill>
                <a:srgbClr val="002060"/>
              </a:solidFill>
            </a:endParaRPr>
          </a:p>
          <a:p>
            <a:r>
              <a:rPr lang="en-GB" dirty="0">
                <a:solidFill>
                  <a:srgbClr val="002060"/>
                </a:solidFill>
              </a:rPr>
              <a:t>Alzheimer’s disease</a:t>
            </a:r>
          </a:p>
          <a:p>
            <a:r>
              <a:rPr lang="en-GB" dirty="0">
                <a:solidFill>
                  <a:srgbClr val="002060"/>
                </a:solidFill>
              </a:rPr>
              <a:t>Anxiety and depression </a:t>
            </a:r>
          </a:p>
          <a:p>
            <a:r>
              <a:rPr lang="en-GB" dirty="0">
                <a:solidFill>
                  <a:srgbClr val="002060"/>
                </a:solidFill>
              </a:rPr>
              <a:t>Cancer</a:t>
            </a:r>
          </a:p>
          <a:p>
            <a:r>
              <a:rPr lang="en-GB" dirty="0">
                <a:solidFill>
                  <a:srgbClr val="002060"/>
                </a:solidFill>
              </a:rPr>
              <a:t>Obesity</a:t>
            </a:r>
          </a:p>
          <a:p>
            <a:r>
              <a:rPr lang="en-GB" dirty="0">
                <a:solidFill>
                  <a:srgbClr val="002060"/>
                </a:solidFill>
              </a:rPr>
              <a:t>Stroke &amp; heart attacks</a:t>
            </a:r>
          </a:p>
          <a:p>
            <a:r>
              <a:rPr lang="en-GB" dirty="0">
                <a:solidFill>
                  <a:srgbClr val="002060"/>
                </a:solidFill>
              </a:rPr>
              <a:t>Chronic pain</a:t>
            </a:r>
          </a:p>
          <a:p>
            <a:r>
              <a:rPr lang="en-GB" dirty="0">
                <a:solidFill>
                  <a:srgbClr val="002060"/>
                </a:solidFill>
              </a:rPr>
              <a:t>Diabetes </a:t>
            </a:r>
          </a:p>
          <a:p>
            <a:pPr marL="0" indent="0">
              <a:buNone/>
            </a:pPr>
            <a:endParaRPr lang="en-GB" dirty="0">
              <a:solidFill>
                <a:srgbClr val="002060"/>
              </a:solidFill>
            </a:endParaRPr>
          </a:p>
          <a:p>
            <a:pPr marL="0" indent="0">
              <a:buNone/>
            </a:pPr>
            <a:r>
              <a:rPr lang="en-GB" dirty="0">
                <a:solidFill>
                  <a:srgbClr val="002060"/>
                </a:solidFill>
              </a:rPr>
              <a:t>Tiredness has also been linked to botched surgeries, road traffic accidents, potentially life-threatening conflict and errors at work</a:t>
            </a:r>
            <a:endParaRPr lang="en-GB" dirty="0">
              <a:hlinkClick r:id="rId3"/>
            </a:endParaRPr>
          </a:p>
          <a:p>
            <a:pPr marL="0" indent="0">
              <a:buNone/>
            </a:pPr>
            <a:endParaRPr lang="en-GB" dirty="0"/>
          </a:p>
        </p:txBody>
      </p:sp>
      <p:pic>
        <p:nvPicPr>
          <p:cNvPr id="5" name="Picture 4" descr="A picture containing outdoor, person, building, laying&#10;&#10;Description automatically generated">
            <a:extLst>
              <a:ext uri="{FF2B5EF4-FFF2-40B4-BE49-F238E27FC236}">
                <a16:creationId xmlns:a16="http://schemas.microsoft.com/office/drawing/2014/main" id="{24B60B6D-3E30-42F9-8E32-240299F7C5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49908" y="2075881"/>
            <a:ext cx="3892184" cy="2646685"/>
          </a:xfrm>
          <a:prstGeom prst="rect">
            <a:avLst/>
          </a:prstGeom>
        </p:spPr>
      </p:pic>
    </p:spTree>
    <p:extLst>
      <p:ext uri="{BB962C8B-B14F-4D97-AF65-F5344CB8AC3E}">
        <p14:creationId xmlns:p14="http://schemas.microsoft.com/office/powerpoint/2010/main" val="197548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g lying on a bed&#10;&#10;Description automatically generated">
            <a:extLst>
              <a:ext uri="{FF2B5EF4-FFF2-40B4-BE49-F238E27FC236}">
                <a16:creationId xmlns:a16="http://schemas.microsoft.com/office/drawing/2014/main" id="{32787958-7AA8-40E3-9005-67178CF189E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361" b="3053"/>
          <a:stretch/>
        </p:blipFill>
        <p:spPr>
          <a:xfrm>
            <a:off x="20" y="1"/>
            <a:ext cx="12191980" cy="6857999"/>
          </a:xfrm>
          <a:prstGeom prst="rect">
            <a:avLst/>
          </a:prstGeom>
        </p:spPr>
      </p:pic>
      <p:sp>
        <p:nvSpPr>
          <p:cNvPr id="2" name="Title 1">
            <a:extLst>
              <a:ext uri="{FF2B5EF4-FFF2-40B4-BE49-F238E27FC236}">
                <a16:creationId xmlns:a16="http://schemas.microsoft.com/office/drawing/2014/main" id="{091ACFDA-BBB8-40F5-8715-6E6EC1DC2D5A}"/>
              </a:ext>
            </a:extLst>
          </p:cNvPr>
          <p:cNvSpPr>
            <a:spLocks noGrp="1"/>
          </p:cNvSpPr>
          <p:nvPr>
            <p:ph type="title"/>
          </p:nvPr>
        </p:nvSpPr>
        <p:spPr>
          <a:xfrm>
            <a:off x="838201" y="1065862"/>
            <a:ext cx="3313164" cy="4726276"/>
          </a:xfrm>
        </p:spPr>
        <p:txBody>
          <a:bodyPr>
            <a:normAutofit/>
          </a:bodyPr>
          <a:lstStyle/>
          <a:p>
            <a:pPr algn="r"/>
            <a:r>
              <a:rPr lang="en-GB" sz="4000" b="1" dirty="0">
                <a:solidFill>
                  <a:srgbClr val="00A4B4"/>
                </a:solidFill>
              </a:rPr>
              <a:t>How to get to sleep in 2 minutes:</a:t>
            </a:r>
          </a:p>
        </p:txBody>
      </p:sp>
      <p:cxnSp>
        <p:nvCxnSpPr>
          <p:cNvPr id="22"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8A6666-1AAB-433F-B15C-D1DF52A9910C}"/>
              </a:ext>
            </a:extLst>
          </p:cNvPr>
          <p:cNvSpPr>
            <a:spLocks noGrp="1"/>
          </p:cNvSpPr>
          <p:nvPr>
            <p:ph idx="1"/>
          </p:nvPr>
        </p:nvSpPr>
        <p:spPr>
          <a:xfrm>
            <a:off x="5155379" y="1065862"/>
            <a:ext cx="6101496" cy="4726276"/>
          </a:xfrm>
        </p:spPr>
        <p:txBody>
          <a:bodyPr anchor="ctr">
            <a:normAutofit/>
          </a:bodyPr>
          <a:lstStyle/>
          <a:p>
            <a:pPr marL="0" indent="0">
              <a:buNone/>
            </a:pPr>
            <a:r>
              <a:rPr lang="en-GB" sz="2000" dirty="0">
                <a:solidFill>
                  <a:srgbClr val="FFFFFF"/>
                </a:solidFill>
                <a:hlinkClick r:id="rId4"/>
              </a:rPr>
              <a:t>https://www.youtube.com/watch?v=EiYm20F9WXU</a:t>
            </a:r>
            <a:endParaRPr lang="en-GB" sz="2000" dirty="0">
              <a:solidFill>
                <a:srgbClr val="FFFFFF"/>
              </a:solidFill>
            </a:endParaRPr>
          </a:p>
          <a:p>
            <a:endParaRPr lang="en-GB" sz="2000" dirty="0">
              <a:solidFill>
                <a:srgbClr val="FFFFFF"/>
              </a:solidFill>
            </a:endParaRPr>
          </a:p>
        </p:txBody>
      </p:sp>
      <p:sp>
        <p:nvSpPr>
          <p:cNvPr id="6" name="TextBox 5">
            <a:extLst>
              <a:ext uri="{FF2B5EF4-FFF2-40B4-BE49-F238E27FC236}">
                <a16:creationId xmlns:a16="http://schemas.microsoft.com/office/drawing/2014/main" id="{FB92010C-D95B-413E-96B8-42B6BC857243}"/>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blogs.ubc.ca/communicatingscience2014w111/2014/11/02/you-snooze-you-los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33328115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DBE4-15DA-48E6-B82B-267AC29C03D9}"/>
              </a:ext>
            </a:extLst>
          </p:cNvPr>
          <p:cNvSpPr>
            <a:spLocks noGrp="1"/>
          </p:cNvSpPr>
          <p:nvPr>
            <p:ph type="title"/>
          </p:nvPr>
        </p:nvSpPr>
        <p:spPr/>
        <p:txBody>
          <a:bodyPr/>
          <a:lstStyle/>
          <a:p>
            <a:r>
              <a:rPr lang="en-GB" b="1" dirty="0">
                <a:solidFill>
                  <a:srgbClr val="00A4B4"/>
                </a:solidFill>
              </a:rPr>
              <a:t>Reminder:</a:t>
            </a:r>
          </a:p>
        </p:txBody>
      </p:sp>
      <p:sp>
        <p:nvSpPr>
          <p:cNvPr id="3" name="Content Placeholder 2">
            <a:extLst>
              <a:ext uri="{FF2B5EF4-FFF2-40B4-BE49-F238E27FC236}">
                <a16:creationId xmlns:a16="http://schemas.microsoft.com/office/drawing/2014/main" id="{BD3C50F4-59B8-4FD9-BE81-BBD132456D5D}"/>
              </a:ext>
            </a:extLst>
          </p:cNvPr>
          <p:cNvSpPr>
            <a:spLocks noGrp="1"/>
          </p:cNvSpPr>
          <p:nvPr>
            <p:ph idx="1"/>
          </p:nvPr>
        </p:nvSpPr>
        <p:spPr>
          <a:xfrm>
            <a:off x="719091" y="1526959"/>
            <a:ext cx="10634709" cy="4047673"/>
          </a:xfrm>
        </p:spPr>
        <p:txBody>
          <a:bodyPr>
            <a:normAutofit fontScale="70000" lnSpcReduction="20000"/>
          </a:bodyPr>
          <a:lstStyle/>
          <a:p>
            <a:r>
              <a:rPr lang="en-GB" dirty="0">
                <a:solidFill>
                  <a:srgbClr val="002060"/>
                </a:solidFill>
              </a:rPr>
              <a:t>Stress has short-term and long-term affects on both your physical and mental wellbeing</a:t>
            </a:r>
          </a:p>
          <a:p>
            <a:r>
              <a:rPr lang="en-GB" dirty="0">
                <a:solidFill>
                  <a:srgbClr val="002060"/>
                </a:solidFill>
              </a:rPr>
              <a:t>You CAN build your personal resilience and ability to bounce back</a:t>
            </a:r>
          </a:p>
          <a:p>
            <a:r>
              <a:rPr lang="en-GB" dirty="0">
                <a:solidFill>
                  <a:srgbClr val="002060"/>
                </a:solidFill>
              </a:rPr>
              <a:t>You cannot change certain factors such as someone being rude or unkind … but you CAN choose how to respond</a:t>
            </a:r>
          </a:p>
          <a:p>
            <a:r>
              <a:rPr lang="en-GB" dirty="0">
                <a:solidFill>
                  <a:srgbClr val="002060"/>
                </a:solidFill>
              </a:rPr>
              <a:t>A good night’s sleep will help you prepare for stress and difficulties you encounter during your day</a:t>
            </a:r>
          </a:p>
          <a:p>
            <a:r>
              <a:rPr lang="en-GB" dirty="0">
                <a:solidFill>
                  <a:srgbClr val="002060"/>
                </a:solidFill>
              </a:rPr>
              <a:t>Good relationships (in work and at home) are one the most important factor for your personal wellbeing</a:t>
            </a:r>
          </a:p>
          <a:p>
            <a:r>
              <a:rPr lang="en-GB" dirty="0">
                <a:solidFill>
                  <a:srgbClr val="002060"/>
                </a:solidFill>
              </a:rPr>
              <a:t>Look for personal triggers when you are entering </a:t>
            </a:r>
            <a:r>
              <a:rPr lang="en-GB" dirty="0">
                <a:solidFill>
                  <a:srgbClr val="FF0000"/>
                </a:solidFill>
              </a:rPr>
              <a:t>red head </a:t>
            </a:r>
            <a:r>
              <a:rPr lang="en-GB" dirty="0">
                <a:solidFill>
                  <a:srgbClr val="002060"/>
                </a:solidFill>
              </a:rPr>
              <a:t>mode; these will differ from person to person</a:t>
            </a:r>
          </a:p>
          <a:p>
            <a:r>
              <a:rPr lang="en-GB" dirty="0">
                <a:solidFill>
                  <a:srgbClr val="002060"/>
                </a:solidFill>
              </a:rPr>
              <a:t>Aim to maintain a </a:t>
            </a:r>
            <a:r>
              <a:rPr lang="en-GB" dirty="0">
                <a:solidFill>
                  <a:srgbClr val="0070C0"/>
                </a:solidFill>
              </a:rPr>
              <a:t>blue head </a:t>
            </a:r>
            <a:r>
              <a:rPr lang="en-GB" dirty="0">
                <a:solidFill>
                  <a:srgbClr val="002060"/>
                </a:solidFill>
              </a:rPr>
              <a:t>at all times</a:t>
            </a:r>
          </a:p>
          <a:p>
            <a:r>
              <a:rPr lang="en-GB" dirty="0">
                <a:solidFill>
                  <a:srgbClr val="002060"/>
                </a:solidFill>
              </a:rPr>
              <a:t>Avoid negative self-talk. Would you talk to your best friend the way you talk to yourself? If the answer is “No” then consider how you can </a:t>
            </a:r>
            <a:r>
              <a:rPr lang="en-GB">
                <a:solidFill>
                  <a:srgbClr val="002060"/>
                </a:solidFill>
              </a:rPr>
              <a:t>be kinder </a:t>
            </a:r>
            <a:r>
              <a:rPr lang="en-GB" dirty="0">
                <a:solidFill>
                  <a:srgbClr val="002060"/>
                </a:solidFill>
              </a:rPr>
              <a:t>to your inner voice.</a:t>
            </a:r>
          </a:p>
          <a:p>
            <a:endParaRPr lang="en-GB" dirty="0"/>
          </a:p>
          <a:p>
            <a:endParaRPr lang="en-GB" dirty="0">
              <a:hlinkClick r:id="rId3"/>
            </a:endParaRPr>
          </a:p>
        </p:txBody>
      </p:sp>
    </p:spTree>
    <p:extLst>
      <p:ext uri="{BB962C8B-B14F-4D97-AF65-F5344CB8AC3E}">
        <p14:creationId xmlns:p14="http://schemas.microsoft.com/office/powerpoint/2010/main" val="79260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838200" y="1536946"/>
            <a:ext cx="10515600" cy="1303908"/>
          </a:xfrm>
        </p:spPr>
        <p:txBody>
          <a:bodyPr>
            <a:normAutofit fontScale="90000"/>
          </a:bodyPr>
          <a:lstStyle/>
          <a:p>
            <a:r>
              <a:rPr lang="en-GB" b="1" dirty="0">
                <a:solidFill>
                  <a:srgbClr val="00A4B4"/>
                </a:solidFill>
              </a:rPr>
              <a:t>Review of Learning Outcomes – have we?</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3008583"/>
            <a:ext cx="11106912" cy="2513328"/>
          </a:xfrm>
        </p:spPr>
        <p:txBody>
          <a:bodyPr>
            <a:normAutofit lnSpcReduction="10000"/>
          </a:bodyPr>
          <a:lstStyle/>
          <a:p>
            <a:r>
              <a:rPr lang="en-GB" dirty="0">
                <a:solidFill>
                  <a:srgbClr val="002060"/>
                </a:solidFill>
              </a:rPr>
              <a:t>Discovered some practical tools and advice to help you to care for yourself, reduce stress and build personal resilience?</a:t>
            </a:r>
          </a:p>
          <a:p>
            <a:endParaRPr lang="en-GB" dirty="0">
              <a:solidFill>
                <a:srgbClr val="002060"/>
              </a:solidFill>
            </a:endParaRPr>
          </a:p>
          <a:p>
            <a:r>
              <a:rPr lang="en-GB" b="1" dirty="0">
                <a:solidFill>
                  <a:srgbClr val="00A4B4"/>
                </a:solidFill>
              </a:rPr>
              <a:t>Final Review Question</a:t>
            </a:r>
          </a:p>
          <a:p>
            <a:pPr marL="342900" indent="-342900">
              <a:buFont typeface="Arial" panose="020B0604020202020204" pitchFamily="34" charset="0"/>
              <a:buChar char="•"/>
            </a:pPr>
            <a:r>
              <a:rPr lang="en-GB" dirty="0">
                <a:solidFill>
                  <a:srgbClr val="002060"/>
                </a:solidFill>
              </a:rPr>
              <a:t>Can you identify one thing YOU have learnt from the workshops</a:t>
            </a:r>
          </a:p>
          <a:p>
            <a:pPr marL="342900" indent="-342900">
              <a:buFont typeface="Arial" panose="020B0604020202020204" pitchFamily="34" charset="0"/>
              <a:buChar char="•"/>
            </a:pPr>
            <a:r>
              <a:rPr lang="en-GB" dirty="0">
                <a:solidFill>
                  <a:srgbClr val="002060"/>
                </a:solidFill>
              </a:rPr>
              <a:t>Can you name ONE thing you are going to change as a result</a:t>
            </a:r>
          </a:p>
        </p:txBody>
      </p:sp>
      <p:pic>
        <p:nvPicPr>
          <p:cNvPr id="4" name="Picture 3" descr="A picture containing room&#10;&#10;Description automatically generated">
            <a:extLst>
              <a:ext uri="{FF2B5EF4-FFF2-40B4-BE49-F238E27FC236}">
                <a16:creationId xmlns:a16="http://schemas.microsoft.com/office/drawing/2014/main" id="{6155A3F3-5FE4-4311-825E-D497EDB776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67782" y="3532067"/>
            <a:ext cx="2157573" cy="2157573"/>
          </a:xfrm>
          <a:prstGeom prst="rect">
            <a:avLst/>
          </a:prstGeom>
        </p:spPr>
      </p:pic>
    </p:spTree>
    <p:extLst>
      <p:ext uri="{BB962C8B-B14F-4D97-AF65-F5344CB8AC3E}">
        <p14:creationId xmlns:p14="http://schemas.microsoft.com/office/powerpoint/2010/main" val="63299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654743" y="1110114"/>
            <a:ext cx="10682432" cy="1659665"/>
          </a:xfrm>
        </p:spPr>
        <p:txBody>
          <a:bodyPr>
            <a:normAutofit fontScale="90000"/>
          </a:bodyPr>
          <a:lstStyle/>
          <a:p>
            <a:r>
              <a:rPr lang="en-GB" b="1" dirty="0">
                <a:solidFill>
                  <a:srgbClr val="00A4B4"/>
                </a:solidFill>
              </a:rPr>
              <a:t>What are we hoping to cover today?</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2795853"/>
            <a:ext cx="11106912" cy="3101902"/>
          </a:xfrm>
        </p:spPr>
        <p:txBody>
          <a:bodyPr/>
          <a:lstStyle/>
          <a:p>
            <a:pPr marL="342900" indent="-342900">
              <a:buFont typeface="Arial" panose="020B0604020202020204" pitchFamily="34" charset="0"/>
              <a:buChar char="•"/>
            </a:pPr>
            <a:r>
              <a:rPr lang="en-GB" dirty="0">
                <a:solidFill>
                  <a:srgbClr val="002060"/>
                </a:solidFill>
              </a:rPr>
              <a:t>Review what we already know about resilience </a:t>
            </a:r>
          </a:p>
          <a:p>
            <a:pPr marL="342900" indent="-342900">
              <a:buFont typeface="Arial" panose="020B0604020202020204" pitchFamily="34" charset="0"/>
              <a:buChar char="•"/>
            </a:pPr>
            <a:r>
              <a:rPr lang="en-GB" dirty="0">
                <a:solidFill>
                  <a:srgbClr val="002060"/>
                </a:solidFill>
              </a:rPr>
              <a:t>Discover some practical tools to help you care for yourself, reduce stress and build your personal resilience</a:t>
            </a:r>
          </a:p>
        </p:txBody>
      </p:sp>
      <p:pic>
        <p:nvPicPr>
          <p:cNvPr id="5" name="Picture 4" descr="A picture containing food&#10;&#10;Description automatically generated">
            <a:extLst>
              <a:ext uri="{FF2B5EF4-FFF2-40B4-BE49-F238E27FC236}">
                <a16:creationId xmlns:a16="http://schemas.microsoft.com/office/drawing/2014/main" id="{0B612D60-2C7D-436E-90C6-5F03347ECE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363" y="4320672"/>
            <a:ext cx="2621191" cy="1577083"/>
          </a:xfrm>
          <a:prstGeom prst="rect">
            <a:avLst/>
          </a:prstGeom>
        </p:spPr>
      </p:pic>
    </p:spTree>
    <p:extLst>
      <p:ext uri="{BB962C8B-B14F-4D97-AF65-F5344CB8AC3E}">
        <p14:creationId xmlns:p14="http://schemas.microsoft.com/office/powerpoint/2010/main" val="46505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9A1F-2BFA-4994-8A2A-3F2138F7D4DB}"/>
              </a:ext>
            </a:extLst>
          </p:cNvPr>
          <p:cNvSpPr>
            <a:spLocks noGrp="1"/>
          </p:cNvSpPr>
          <p:nvPr>
            <p:ph type="title"/>
          </p:nvPr>
        </p:nvSpPr>
        <p:spPr>
          <a:xfrm>
            <a:off x="1136649" y="1597533"/>
            <a:ext cx="9545205" cy="1533594"/>
          </a:xfrm>
        </p:spPr>
        <p:txBody>
          <a:bodyPr>
            <a:normAutofit/>
          </a:bodyPr>
          <a:lstStyle/>
          <a:p>
            <a:pPr algn="ctr"/>
            <a:r>
              <a:rPr lang="en-GB" b="1" dirty="0">
                <a:solidFill>
                  <a:srgbClr val="00A4B4"/>
                </a:solidFill>
              </a:rPr>
              <a:t>Warm-up exercise</a:t>
            </a:r>
          </a:p>
        </p:txBody>
      </p:sp>
      <p:pic>
        <p:nvPicPr>
          <p:cNvPr id="5" name="Picture 4" descr="A picture containing group, beach, holding, standing&#10;&#10;Description automatically generated">
            <a:extLst>
              <a:ext uri="{FF2B5EF4-FFF2-40B4-BE49-F238E27FC236}">
                <a16:creationId xmlns:a16="http://schemas.microsoft.com/office/drawing/2014/main" id="{2C154260-4E75-4076-AAC6-3ADD8D0425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54810" y="3587746"/>
            <a:ext cx="5112141" cy="1945108"/>
          </a:xfrm>
          <a:prstGeom prst="rect">
            <a:avLst/>
          </a:prstGeom>
        </p:spPr>
      </p:pic>
    </p:spTree>
    <p:extLst>
      <p:ext uri="{BB962C8B-B14F-4D97-AF65-F5344CB8AC3E}">
        <p14:creationId xmlns:p14="http://schemas.microsoft.com/office/powerpoint/2010/main" val="14323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E965-B228-4137-A403-5D12D87C1A4E}"/>
              </a:ext>
            </a:extLst>
          </p:cNvPr>
          <p:cNvSpPr>
            <a:spLocks noGrp="1"/>
          </p:cNvSpPr>
          <p:nvPr>
            <p:ph type="title"/>
          </p:nvPr>
        </p:nvSpPr>
        <p:spPr>
          <a:xfrm>
            <a:off x="663174" y="1429304"/>
            <a:ext cx="10515600" cy="955184"/>
          </a:xfrm>
        </p:spPr>
        <p:txBody>
          <a:bodyPr/>
          <a:lstStyle/>
          <a:p>
            <a:r>
              <a:rPr lang="en-GB" b="1" dirty="0">
                <a:solidFill>
                  <a:srgbClr val="00A4B4"/>
                </a:solidFill>
              </a:rPr>
              <a:t>Review of previous session</a:t>
            </a:r>
          </a:p>
        </p:txBody>
      </p:sp>
      <p:sp>
        <p:nvSpPr>
          <p:cNvPr id="3" name="Text Placeholder 2">
            <a:extLst>
              <a:ext uri="{FF2B5EF4-FFF2-40B4-BE49-F238E27FC236}">
                <a16:creationId xmlns:a16="http://schemas.microsoft.com/office/drawing/2014/main" id="{4825ED32-B8B3-4FC7-A1B0-305D297B1D19}"/>
              </a:ext>
            </a:extLst>
          </p:cNvPr>
          <p:cNvSpPr>
            <a:spLocks noGrp="1"/>
          </p:cNvSpPr>
          <p:nvPr>
            <p:ph type="body" idx="1"/>
          </p:nvPr>
        </p:nvSpPr>
        <p:spPr>
          <a:xfrm>
            <a:off x="831850" y="2698812"/>
            <a:ext cx="10515600" cy="3012178"/>
          </a:xfrm>
        </p:spPr>
        <p:txBody>
          <a:bodyPr/>
          <a:lstStyle/>
          <a:p>
            <a:r>
              <a:rPr lang="en-GB" b="1" dirty="0">
                <a:solidFill>
                  <a:srgbClr val="002060"/>
                </a:solidFill>
              </a:rPr>
              <a:t>Individual activity:</a:t>
            </a:r>
          </a:p>
          <a:p>
            <a:endParaRPr lang="en-GB" dirty="0">
              <a:solidFill>
                <a:srgbClr val="002060"/>
              </a:solidFill>
            </a:endParaRPr>
          </a:p>
          <a:p>
            <a:r>
              <a:rPr lang="en-GB" dirty="0">
                <a:solidFill>
                  <a:srgbClr val="002060"/>
                </a:solidFill>
              </a:rPr>
              <a:t>Please complete the worksheet, filling in the blanks using the selection of words at the top of the sheet.</a:t>
            </a:r>
          </a:p>
        </p:txBody>
      </p:sp>
    </p:spTree>
    <p:extLst>
      <p:ext uri="{BB962C8B-B14F-4D97-AF65-F5344CB8AC3E}">
        <p14:creationId xmlns:p14="http://schemas.microsoft.com/office/powerpoint/2010/main" val="344951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able, blue, sitting, white&#10;&#10;Description automatically generated">
            <a:extLst>
              <a:ext uri="{FF2B5EF4-FFF2-40B4-BE49-F238E27FC236}">
                <a16:creationId xmlns:a16="http://schemas.microsoft.com/office/drawing/2014/main" id="{C407AB65-944E-4F98-B7A2-31DF0192896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462"/>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9CEB8-4707-46F5-B015-D587C55C1B0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rgbClr val="00A4B4"/>
                </a:solidFill>
              </a:rPr>
              <a:t>The Goldfish Bowl</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FAC803-CB79-4D4D-9435-699633107BB5}"/>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impatichno.com/who-are-you/">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21660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F521-8717-4D13-B4AE-9404A0024417}"/>
              </a:ext>
            </a:extLst>
          </p:cNvPr>
          <p:cNvSpPr>
            <a:spLocks noGrp="1"/>
          </p:cNvSpPr>
          <p:nvPr>
            <p:ph type="title"/>
          </p:nvPr>
        </p:nvSpPr>
        <p:spPr>
          <a:xfrm>
            <a:off x="648930" y="363984"/>
            <a:ext cx="3638986" cy="2352583"/>
          </a:xfrm>
        </p:spPr>
        <p:txBody>
          <a:bodyPr>
            <a:normAutofit fontScale="90000"/>
          </a:bodyPr>
          <a:lstStyle/>
          <a:p>
            <a:r>
              <a:rPr lang="en-GB" sz="3700" b="1" dirty="0">
                <a:solidFill>
                  <a:srgbClr val="00A4B4"/>
                </a:solidFill>
              </a:rPr>
              <a:t>What things do you think could help reduce stress and build resilience?</a:t>
            </a:r>
          </a:p>
        </p:txBody>
      </p:sp>
      <p:sp>
        <p:nvSpPr>
          <p:cNvPr id="3" name="Content Placeholder 2">
            <a:extLst>
              <a:ext uri="{FF2B5EF4-FFF2-40B4-BE49-F238E27FC236}">
                <a16:creationId xmlns:a16="http://schemas.microsoft.com/office/drawing/2014/main" id="{15371745-4579-4484-A49A-5721423F6A76}"/>
              </a:ext>
            </a:extLst>
          </p:cNvPr>
          <p:cNvSpPr>
            <a:spLocks noGrp="1"/>
          </p:cNvSpPr>
          <p:nvPr>
            <p:ph idx="1"/>
          </p:nvPr>
        </p:nvSpPr>
        <p:spPr>
          <a:xfrm>
            <a:off x="648929" y="2846772"/>
            <a:ext cx="3415069" cy="2844799"/>
          </a:xfrm>
        </p:spPr>
        <p:txBody>
          <a:bodyPr>
            <a:normAutofit fontScale="85000" lnSpcReduction="20000"/>
          </a:bodyPr>
          <a:lstStyle/>
          <a:p>
            <a:pPr marL="0" indent="0">
              <a:buNone/>
            </a:pPr>
            <a:r>
              <a:rPr lang="en-GB" sz="4000" dirty="0">
                <a:solidFill>
                  <a:srgbClr val="002060"/>
                </a:solidFill>
              </a:rPr>
              <a:t>Please note down as many factors you can think of that might help you to build personal  resilience</a:t>
            </a:r>
            <a:endParaRPr lang="en-GB" sz="1800" dirty="0">
              <a:solidFill>
                <a:srgbClr val="002060"/>
              </a:solidFill>
            </a:endParaRPr>
          </a:p>
          <a:p>
            <a:pPr marL="0" indent="0">
              <a:buNone/>
            </a:pPr>
            <a:endParaRPr lang="en-GB" sz="1800" dirty="0"/>
          </a:p>
        </p:txBody>
      </p:sp>
      <p:pic>
        <p:nvPicPr>
          <p:cNvPr id="5" name="Picture 4">
            <a:extLst>
              <a:ext uri="{FF2B5EF4-FFF2-40B4-BE49-F238E27FC236}">
                <a16:creationId xmlns:a16="http://schemas.microsoft.com/office/drawing/2014/main" id="{6DD5C933-8D75-4745-8CA1-3689A82A95F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948" r="7002" b="-2"/>
          <a:stretch/>
        </p:blipFill>
        <p:spPr>
          <a:xfrm>
            <a:off x="4639056" y="10"/>
            <a:ext cx="7552944" cy="6857990"/>
          </a:xfrm>
          <a:prstGeom prst="rect">
            <a:avLst/>
          </a:prstGeom>
          <a:effectLst/>
        </p:spPr>
      </p:pic>
    </p:spTree>
    <p:extLst>
      <p:ext uri="{BB962C8B-B14F-4D97-AF65-F5344CB8AC3E}">
        <p14:creationId xmlns:p14="http://schemas.microsoft.com/office/powerpoint/2010/main" val="247286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C037-0584-471D-9290-F03D1604D6D4}"/>
              </a:ext>
            </a:extLst>
          </p:cNvPr>
          <p:cNvSpPr>
            <a:spLocks noGrp="1"/>
          </p:cNvSpPr>
          <p:nvPr>
            <p:ph type="title"/>
          </p:nvPr>
        </p:nvSpPr>
        <p:spPr/>
        <p:txBody>
          <a:bodyPr/>
          <a:lstStyle/>
          <a:p>
            <a:r>
              <a:rPr lang="en-GB" dirty="0">
                <a:solidFill>
                  <a:srgbClr val="00A4B4"/>
                </a:solidFill>
              </a:rPr>
              <a:t>Resilience and Health</a:t>
            </a:r>
          </a:p>
        </p:txBody>
      </p:sp>
      <p:sp>
        <p:nvSpPr>
          <p:cNvPr id="3" name="Content Placeholder 2">
            <a:extLst>
              <a:ext uri="{FF2B5EF4-FFF2-40B4-BE49-F238E27FC236}">
                <a16:creationId xmlns:a16="http://schemas.microsoft.com/office/drawing/2014/main" id="{B57232BC-EC84-40B3-AD2B-1CF8AA0E1CFB}"/>
              </a:ext>
            </a:extLst>
          </p:cNvPr>
          <p:cNvSpPr>
            <a:spLocks noGrp="1"/>
          </p:cNvSpPr>
          <p:nvPr>
            <p:ph idx="1"/>
          </p:nvPr>
        </p:nvSpPr>
        <p:spPr/>
        <p:txBody>
          <a:bodyPr>
            <a:normAutofit fontScale="92500" lnSpcReduction="20000"/>
          </a:bodyPr>
          <a:lstStyle/>
          <a:p>
            <a:pPr marL="0" indent="0">
              <a:buNone/>
            </a:pPr>
            <a:r>
              <a:rPr lang="en-GB" dirty="0">
                <a:solidFill>
                  <a:srgbClr val="002060"/>
                </a:solidFill>
              </a:rPr>
              <a:t>Research has also shown that five healthy lifestyle habits have a significant affect on health, wellbeing, lifespan and overall resilience:</a:t>
            </a:r>
          </a:p>
          <a:p>
            <a:pPr marL="0" indent="0">
              <a:buNone/>
            </a:pPr>
            <a:endParaRPr lang="en-GB" dirty="0"/>
          </a:p>
          <a:p>
            <a:r>
              <a:rPr lang="en-GB" dirty="0">
                <a:solidFill>
                  <a:srgbClr val="00A4B4"/>
                </a:solidFill>
              </a:rPr>
              <a:t>Smoking</a:t>
            </a:r>
          </a:p>
          <a:p>
            <a:r>
              <a:rPr lang="en-GB" dirty="0">
                <a:solidFill>
                  <a:srgbClr val="00A4B4"/>
                </a:solidFill>
              </a:rPr>
              <a:t>Healthy Body Weight</a:t>
            </a:r>
          </a:p>
          <a:p>
            <a:r>
              <a:rPr lang="en-GB" dirty="0">
                <a:solidFill>
                  <a:srgbClr val="00A4B4"/>
                </a:solidFill>
              </a:rPr>
              <a:t>Optimum Physical Activity Levels – 30 mins daily </a:t>
            </a:r>
          </a:p>
          <a:p>
            <a:r>
              <a:rPr lang="en-GB" dirty="0">
                <a:solidFill>
                  <a:srgbClr val="00A4B4"/>
                </a:solidFill>
              </a:rPr>
              <a:t>Moderate Alcohol Intake</a:t>
            </a:r>
          </a:p>
          <a:p>
            <a:r>
              <a:rPr lang="en-GB" dirty="0">
                <a:solidFill>
                  <a:srgbClr val="00A4B4"/>
                </a:solidFill>
              </a:rPr>
              <a:t>Healthy Balanced Diet</a:t>
            </a:r>
          </a:p>
          <a:p>
            <a:r>
              <a:rPr lang="en-GB" dirty="0">
                <a:solidFill>
                  <a:srgbClr val="00A4B4"/>
                </a:solidFill>
              </a:rPr>
              <a:t>Sleep</a:t>
            </a:r>
          </a:p>
        </p:txBody>
      </p:sp>
    </p:spTree>
    <p:extLst>
      <p:ext uri="{BB962C8B-B14F-4D97-AF65-F5344CB8AC3E}">
        <p14:creationId xmlns:p14="http://schemas.microsoft.com/office/powerpoint/2010/main" val="18002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C57B-D47B-48E1-8A42-4FAA62FAFAD1}"/>
              </a:ext>
            </a:extLst>
          </p:cNvPr>
          <p:cNvSpPr>
            <a:spLocks noGrp="1"/>
          </p:cNvSpPr>
          <p:nvPr>
            <p:ph type="title"/>
          </p:nvPr>
        </p:nvSpPr>
        <p:spPr/>
        <p:txBody>
          <a:bodyPr/>
          <a:lstStyle/>
          <a:p>
            <a:r>
              <a:rPr lang="en-GB" b="1" dirty="0">
                <a:solidFill>
                  <a:srgbClr val="00A4B4"/>
                </a:solidFill>
              </a:rPr>
              <a:t>Resilience &amp; Relationships</a:t>
            </a:r>
          </a:p>
        </p:txBody>
      </p:sp>
      <p:sp>
        <p:nvSpPr>
          <p:cNvPr id="3" name="Content Placeholder 2">
            <a:extLst>
              <a:ext uri="{FF2B5EF4-FFF2-40B4-BE49-F238E27FC236}">
                <a16:creationId xmlns:a16="http://schemas.microsoft.com/office/drawing/2014/main" id="{CFD1EBED-B0A8-43E6-A339-EE130E664A11}"/>
              </a:ext>
            </a:extLst>
          </p:cNvPr>
          <p:cNvSpPr>
            <a:spLocks noGrp="1"/>
          </p:cNvSpPr>
          <p:nvPr>
            <p:ph idx="1"/>
          </p:nvPr>
        </p:nvSpPr>
        <p:spPr>
          <a:xfrm>
            <a:off x="838200" y="1498601"/>
            <a:ext cx="10668000" cy="4127500"/>
          </a:xfrm>
        </p:spPr>
        <p:txBody>
          <a:bodyPr>
            <a:normAutofit/>
          </a:bodyPr>
          <a:lstStyle/>
          <a:p>
            <a:pPr marL="0" indent="0">
              <a:buNone/>
            </a:pPr>
            <a:r>
              <a:rPr lang="en-GB" dirty="0">
                <a:solidFill>
                  <a:srgbClr val="002060"/>
                </a:solidFill>
              </a:rPr>
              <a:t>The World Economic Forum recently reported (2019) that research shows that </a:t>
            </a:r>
            <a:r>
              <a:rPr lang="en-GB" b="1" dirty="0">
                <a:solidFill>
                  <a:srgbClr val="00A4B4"/>
                </a:solidFill>
              </a:rPr>
              <a:t>relationships </a:t>
            </a:r>
            <a:r>
              <a:rPr lang="en-GB" dirty="0">
                <a:solidFill>
                  <a:srgbClr val="002060"/>
                </a:solidFill>
              </a:rPr>
              <a:t>have the biggest effect on our mental and physical health</a:t>
            </a:r>
          </a:p>
          <a:p>
            <a:pPr marL="0" indent="0">
              <a:buNone/>
            </a:pPr>
            <a:r>
              <a:rPr lang="en-GB" dirty="0">
                <a:solidFill>
                  <a:srgbClr val="002060"/>
                </a:solidFill>
              </a:rPr>
              <a:t>Research tells us time and time again that </a:t>
            </a:r>
            <a:r>
              <a:rPr lang="en-GB" b="1" dirty="0">
                <a:solidFill>
                  <a:srgbClr val="00A4B4"/>
                </a:solidFill>
              </a:rPr>
              <a:t>resilience</a:t>
            </a:r>
            <a:r>
              <a:rPr lang="en-GB" dirty="0"/>
              <a:t> </a:t>
            </a:r>
            <a:r>
              <a:rPr lang="en-GB" dirty="0">
                <a:solidFill>
                  <a:srgbClr val="002060"/>
                </a:solidFill>
              </a:rPr>
              <a:t>is improved through a solid network of friends and colleagues </a:t>
            </a:r>
          </a:p>
        </p:txBody>
      </p:sp>
      <p:pic>
        <p:nvPicPr>
          <p:cNvPr id="5" name="Picture 4">
            <a:extLst>
              <a:ext uri="{FF2B5EF4-FFF2-40B4-BE49-F238E27FC236}">
                <a16:creationId xmlns:a16="http://schemas.microsoft.com/office/drawing/2014/main" id="{AC545B42-264C-4E22-ABC9-9FBE20568D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50772" y="3815453"/>
            <a:ext cx="2897662" cy="2363406"/>
          </a:xfrm>
          <a:prstGeom prst="rect">
            <a:avLst/>
          </a:prstGeom>
        </p:spPr>
      </p:pic>
    </p:spTree>
    <p:extLst>
      <p:ext uri="{BB962C8B-B14F-4D97-AF65-F5344CB8AC3E}">
        <p14:creationId xmlns:p14="http://schemas.microsoft.com/office/powerpoint/2010/main" val="388243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ss, outdoor, person, field&#10;&#10;Description automatically generated">
            <a:extLst>
              <a:ext uri="{FF2B5EF4-FFF2-40B4-BE49-F238E27FC236}">
                <a16:creationId xmlns:a16="http://schemas.microsoft.com/office/drawing/2014/main" id="{D8CEB065-4792-44BA-8E2C-4CB0C807D3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41" r="9091" b="21562"/>
          <a:stretch/>
        </p:blipFill>
        <p:spPr>
          <a:xfrm>
            <a:off x="-70026" y="10"/>
            <a:ext cx="12191980" cy="6857990"/>
          </a:xfrm>
          <a:prstGeom prst="rect">
            <a:avLst/>
          </a:prstGeom>
        </p:spPr>
      </p:pic>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CAC5CA-FDBF-47B3-9121-843FA917394F}"/>
              </a:ext>
            </a:extLst>
          </p:cNvPr>
          <p:cNvSpPr>
            <a:spLocks noGrp="1"/>
          </p:cNvSpPr>
          <p:nvPr>
            <p:ph type="title"/>
          </p:nvPr>
        </p:nvSpPr>
        <p:spPr>
          <a:xfrm>
            <a:off x="408374" y="568308"/>
            <a:ext cx="4404512" cy="1108092"/>
          </a:xfrm>
        </p:spPr>
        <p:txBody>
          <a:bodyPr>
            <a:normAutofit/>
          </a:bodyPr>
          <a:lstStyle/>
          <a:p>
            <a:r>
              <a:rPr lang="en-GB" sz="3600" b="1" dirty="0">
                <a:solidFill>
                  <a:srgbClr val="00A4B4"/>
                </a:solidFill>
              </a:rPr>
              <a:t>Sport &amp; Exercise</a:t>
            </a:r>
          </a:p>
        </p:txBody>
      </p:sp>
      <p:sp>
        <p:nvSpPr>
          <p:cNvPr id="3" name="Content Placeholder 2">
            <a:extLst>
              <a:ext uri="{FF2B5EF4-FFF2-40B4-BE49-F238E27FC236}">
                <a16:creationId xmlns:a16="http://schemas.microsoft.com/office/drawing/2014/main" id="{860553A7-176A-4CC5-9442-81E78E20CA55}"/>
              </a:ext>
            </a:extLst>
          </p:cNvPr>
          <p:cNvSpPr>
            <a:spLocks noGrp="1"/>
          </p:cNvSpPr>
          <p:nvPr>
            <p:ph idx="1"/>
          </p:nvPr>
        </p:nvSpPr>
        <p:spPr>
          <a:xfrm>
            <a:off x="346229" y="1518081"/>
            <a:ext cx="4305669" cy="3187083"/>
          </a:xfrm>
        </p:spPr>
        <p:txBody>
          <a:bodyPr anchor="t">
            <a:normAutofit/>
          </a:bodyPr>
          <a:lstStyle/>
          <a:p>
            <a:pPr marL="0" indent="0">
              <a:buNone/>
            </a:pPr>
            <a:r>
              <a:rPr lang="en-GB" sz="1700" dirty="0">
                <a:solidFill>
                  <a:srgbClr val="002060"/>
                </a:solidFill>
              </a:rPr>
              <a:t>Research tells us that exercise is beneficial to our health, helps to reduce stress and build our resilience</a:t>
            </a:r>
          </a:p>
          <a:p>
            <a:pPr marL="0" indent="0">
              <a:buNone/>
            </a:pPr>
            <a:endParaRPr lang="en-GB" sz="1700" dirty="0">
              <a:solidFill>
                <a:srgbClr val="002060"/>
              </a:solidFill>
            </a:endParaRPr>
          </a:p>
          <a:p>
            <a:pPr marL="0" indent="0">
              <a:buNone/>
            </a:pPr>
            <a:r>
              <a:rPr lang="en-GB" sz="2400" b="1" dirty="0">
                <a:solidFill>
                  <a:srgbClr val="00A4B4"/>
                </a:solidFill>
              </a:rPr>
              <a:t>Group exercise</a:t>
            </a:r>
          </a:p>
          <a:p>
            <a:pPr marL="0" indent="0">
              <a:buNone/>
            </a:pPr>
            <a:r>
              <a:rPr lang="en-GB" sz="1700" dirty="0">
                <a:solidFill>
                  <a:srgbClr val="002060"/>
                </a:solidFill>
              </a:rPr>
              <a:t>Why do you think this might be?  </a:t>
            </a:r>
          </a:p>
          <a:p>
            <a:pPr marL="0" indent="0">
              <a:buNone/>
            </a:pPr>
            <a:r>
              <a:rPr lang="en-GB" sz="1700" dirty="0">
                <a:solidFill>
                  <a:srgbClr val="002060"/>
                </a:solidFill>
              </a:rPr>
              <a:t>Name as many reasons why you think sport and exercise is good for reducing stress and building your resilience</a:t>
            </a:r>
          </a:p>
        </p:txBody>
      </p:sp>
      <p:sp>
        <p:nvSpPr>
          <p:cNvPr id="6" name="TextBox 5">
            <a:extLst>
              <a:ext uri="{FF2B5EF4-FFF2-40B4-BE49-F238E27FC236}">
                <a16:creationId xmlns:a16="http://schemas.microsoft.com/office/drawing/2014/main" id="{BB58357B-44D5-4CF4-8B25-20270B9EE560}"/>
              </a:ext>
            </a:extLst>
          </p:cNvPr>
          <p:cNvSpPr txBox="1"/>
          <p:nvPr/>
        </p:nvSpPr>
        <p:spPr>
          <a:xfrm>
            <a:off x="9468177" y="6657945"/>
            <a:ext cx="272382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cogreenlove.com/2018/06/18/anxiety-adults-solution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51168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_dlc_DocId xmlns="189d6819-42bb-40a9-9aa1-b6cfbddd55fc">HFUTUREDOCID-1165664543-99131</_dlc_DocId>
    <_dlc_DocIdUrl xmlns="189d6819-42bb-40a9-9aa1-b6cfbddd55fc">
      <Url>https://hants.sharepoint.com/sites/HF/_layouts/15/DocIdRedir.aspx?ID=HFUTUREDOCID-1165664543-99131</Url>
      <Description>HFUTUREDOCID-1165664543-99131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2.xml><?xml version="1.0" encoding="utf-8"?>
<ds:datastoreItem xmlns:ds="http://schemas.openxmlformats.org/officeDocument/2006/customXml" ds:itemID="{D8FB69A6-09C1-4585-BECB-C8BF51F63F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FE1BAC-AB1B-4459-83CE-8B2D625EF962}"/>
</file>

<file path=customXml/itemProps4.xml><?xml version="1.0" encoding="utf-8"?>
<ds:datastoreItem xmlns:ds="http://schemas.openxmlformats.org/officeDocument/2006/customXml" ds:itemID="{0820502E-A651-4BC4-A450-057E736FB8B8}"/>
</file>

<file path=docProps/app.xml><?xml version="1.0" encoding="utf-8"?>
<Properties xmlns="http://schemas.openxmlformats.org/officeDocument/2006/extended-properties" xmlns:vt="http://schemas.openxmlformats.org/officeDocument/2006/docPropsVTypes">
  <TotalTime>108</TotalTime>
  <Words>810</Words>
  <Application>Microsoft Office PowerPoint</Application>
  <PresentationFormat>Widescreen</PresentationFormat>
  <Paragraphs>88</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Resilience and Wellbeing Tutorial 2 </vt:lpstr>
      <vt:lpstr>What are we hoping to cover today?</vt:lpstr>
      <vt:lpstr>Warm-up exercise</vt:lpstr>
      <vt:lpstr>Review of previous session</vt:lpstr>
      <vt:lpstr>The Goldfish Bowl</vt:lpstr>
      <vt:lpstr>What things do you think could help reduce stress and build resilience?</vt:lpstr>
      <vt:lpstr>Resilience and Health</vt:lpstr>
      <vt:lpstr>Resilience &amp; Relationships</vt:lpstr>
      <vt:lpstr>Sport &amp; Exercise</vt:lpstr>
      <vt:lpstr>Resilience &amp; Sleep</vt:lpstr>
      <vt:lpstr>How to get to sleep in 2 minutes:</vt:lpstr>
      <vt:lpstr>Reminder:</vt:lpstr>
      <vt:lpstr>Review of Learning Outcomes – have 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Wellbeing Tutorial 2 </dc:title>
  <dc:creator>Higgs, Susie</dc:creator>
  <cp:lastModifiedBy>Higgs, Susie</cp:lastModifiedBy>
  <cp:revision>1</cp:revision>
  <dcterms:created xsi:type="dcterms:W3CDTF">2020-04-06T08:12:28Z</dcterms:created>
  <dcterms:modified xsi:type="dcterms:W3CDTF">2020-04-06T10:00:38Z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_dlc_DocIdItemGuid">
    <vt:lpwstr>cbd7771e-66e8-4a41-b863-24338e68ef4e</vt:lpwstr>
  </property>
</Properties>
</file>