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9" r:id="rId5"/>
    <p:sldId id="263" r:id="rId6"/>
    <p:sldId id="265" r:id="rId7"/>
    <p:sldId id="267" r:id="rId8"/>
    <p:sldId id="266"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B4"/>
    <a:srgbClr val="B31B82"/>
    <a:srgbClr val="6CA4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36DEC-B8FB-4246-B31A-4DE155BA97E4}" v="82" dt="2020-08-10T12:00:43.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611" autoAdjust="0"/>
  </p:normalViewPr>
  <p:slideViewPr>
    <p:cSldViewPr snapToGrid="0">
      <p:cViewPr varScale="1">
        <p:scale>
          <a:sx n="48" d="100"/>
          <a:sy n="48" d="100"/>
        </p:scale>
        <p:origin x="843"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gs, Susie" userId="2db38802-6c3a-4cf9-bcec-7cf2d743d4e2" providerId="ADAL" clId="{69036DEC-B8FB-4246-B31A-4DE155BA97E4}"/>
    <pc:docChg chg="undo custSel mod addSld delSld modSld sldOrd">
      <pc:chgData name="Higgs, Susie" userId="2db38802-6c3a-4cf9-bcec-7cf2d743d4e2" providerId="ADAL" clId="{69036DEC-B8FB-4246-B31A-4DE155BA97E4}" dt="2020-08-10T12:00:49.712" v="2662" actId="478"/>
      <pc:docMkLst>
        <pc:docMk/>
      </pc:docMkLst>
      <pc:sldChg chg="addSp delSp modSp mod setBg modNotesTx">
        <pc:chgData name="Higgs, Susie" userId="2db38802-6c3a-4cf9-bcec-7cf2d743d4e2" providerId="ADAL" clId="{69036DEC-B8FB-4246-B31A-4DE155BA97E4}" dt="2020-08-10T11:47:54.048" v="2600" actId="20577"/>
        <pc:sldMkLst>
          <pc:docMk/>
          <pc:sldMk cId="1828620145" sldId="263"/>
        </pc:sldMkLst>
        <pc:spChg chg="mod ord">
          <ac:chgData name="Higgs, Susie" userId="2db38802-6c3a-4cf9-bcec-7cf2d743d4e2" providerId="ADAL" clId="{69036DEC-B8FB-4246-B31A-4DE155BA97E4}" dt="2020-08-10T11:47:54.048" v="2600" actId="20577"/>
          <ac:spMkLst>
            <pc:docMk/>
            <pc:sldMk cId="1828620145" sldId="263"/>
            <ac:spMk id="4" creationId="{0552E412-57A6-4953-9FFE-E98D4B55FBFE}"/>
          </ac:spMkLst>
        </pc:spChg>
        <pc:spChg chg="add mod">
          <ac:chgData name="Higgs, Susie" userId="2db38802-6c3a-4cf9-bcec-7cf2d743d4e2" providerId="ADAL" clId="{69036DEC-B8FB-4246-B31A-4DE155BA97E4}" dt="2020-08-10T10:34:52.685" v="523" actId="5793"/>
          <ac:spMkLst>
            <pc:docMk/>
            <pc:sldMk cId="1828620145" sldId="263"/>
            <ac:spMk id="6" creationId="{13F5570C-7EC8-439E-9A6A-4A1F52A98575}"/>
          </ac:spMkLst>
        </pc:spChg>
        <pc:spChg chg="add">
          <ac:chgData name="Higgs, Susie" userId="2db38802-6c3a-4cf9-bcec-7cf2d743d4e2" providerId="ADAL" clId="{69036DEC-B8FB-4246-B31A-4DE155BA97E4}" dt="2020-08-10T10:25:36.097" v="3" actId="26606"/>
          <ac:spMkLst>
            <pc:docMk/>
            <pc:sldMk cId="1828620145" sldId="263"/>
            <ac:spMk id="9" creationId="{6CCA5F87-1D1E-45CB-8D83-FC7EEFAD9935}"/>
          </ac:spMkLst>
        </pc:spChg>
        <pc:spChg chg="add">
          <ac:chgData name="Higgs, Susie" userId="2db38802-6c3a-4cf9-bcec-7cf2d743d4e2" providerId="ADAL" clId="{69036DEC-B8FB-4246-B31A-4DE155BA97E4}" dt="2020-08-10T10:25:36.097" v="3" actId="26606"/>
          <ac:spMkLst>
            <pc:docMk/>
            <pc:sldMk cId="1828620145" sldId="263"/>
            <ac:spMk id="11" creationId="{7CCFC2C6-6238-4A2F-93DE-2ADF74AF635E}"/>
          </ac:spMkLst>
        </pc:spChg>
        <pc:spChg chg="add">
          <ac:chgData name="Higgs, Susie" userId="2db38802-6c3a-4cf9-bcec-7cf2d743d4e2" providerId="ADAL" clId="{69036DEC-B8FB-4246-B31A-4DE155BA97E4}" dt="2020-08-10T10:25:36.097" v="3" actId="26606"/>
          <ac:spMkLst>
            <pc:docMk/>
            <pc:sldMk cId="1828620145" sldId="263"/>
            <ac:spMk id="13" creationId="{AF2F604E-43BE-4DC3-B983-E071523364F8}"/>
          </ac:spMkLst>
        </pc:spChg>
        <pc:spChg chg="add">
          <ac:chgData name="Higgs, Susie" userId="2db38802-6c3a-4cf9-bcec-7cf2d743d4e2" providerId="ADAL" clId="{69036DEC-B8FB-4246-B31A-4DE155BA97E4}" dt="2020-08-10T10:25:36.097" v="3" actId="26606"/>
          <ac:spMkLst>
            <pc:docMk/>
            <pc:sldMk cId="1828620145" sldId="263"/>
            <ac:spMk id="15" creationId="{08C9B587-E65E-4B52-B37C-ABEBB6E87928}"/>
          </ac:spMkLst>
        </pc:spChg>
        <pc:picChg chg="add mod">
          <ac:chgData name="Higgs, Susie" userId="2db38802-6c3a-4cf9-bcec-7cf2d743d4e2" providerId="ADAL" clId="{69036DEC-B8FB-4246-B31A-4DE155BA97E4}" dt="2020-08-10T10:26:00.734" v="21" actId="1076"/>
          <ac:picMkLst>
            <pc:docMk/>
            <pc:sldMk cId="1828620145" sldId="263"/>
            <ac:picMk id="3" creationId="{43252B55-8841-490A-AE50-AAC9039866E0}"/>
          </ac:picMkLst>
        </pc:picChg>
        <pc:picChg chg="del">
          <ac:chgData name="Higgs, Susie" userId="2db38802-6c3a-4cf9-bcec-7cf2d743d4e2" providerId="ADAL" clId="{69036DEC-B8FB-4246-B31A-4DE155BA97E4}" dt="2020-08-10T10:25:00.407" v="0" actId="478"/>
          <ac:picMkLst>
            <pc:docMk/>
            <pc:sldMk cId="1828620145" sldId="263"/>
            <ac:picMk id="5" creationId="{336E243B-2615-474A-81D2-F1F689BA1740}"/>
          </ac:picMkLst>
        </pc:picChg>
      </pc:sldChg>
      <pc:sldChg chg="modSp mod ord modNotesTx">
        <pc:chgData name="Higgs, Susie" userId="2db38802-6c3a-4cf9-bcec-7cf2d743d4e2" providerId="ADAL" clId="{69036DEC-B8FB-4246-B31A-4DE155BA97E4}" dt="2020-08-10T11:57:29.925" v="2648" actId="20577"/>
        <pc:sldMkLst>
          <pc:docMk/>
          <pc:sldMk cId="475419223" sldId="265"/>
        </pc:sldMkLst>
        <pc:spChg chg="mod">
          <ac:chgData name="Higgs, Susie" userId="2db38802-6c3a-4cf9-bcec-7cf2d743d4e2" providerId="ADAL" clId="{69036DEC-B8FB-4246-B31A-4DE155BA97E4}" dt="2020-08-10T11:57:29.925" v="2648" actId="20577"/>
          <ac:spMkLst>
            <pc:docMk/>
            <pc:sldMk cId="475419223" sldId="265"/>
            <ac:spMk id="5" creationId="{57FDD6E0-8221-43C3-8504-EF70B780345E}"/>
          </ac:spMkLst>
        </pc:spChg>
        <pc:picChg chg="mod">
          <ac:chgData name="Higgs, Susie" userId="2db38802-6c3a-4cf9-bcec-7cf2d743d4e2" providerId="ADAL" clId="{69036DEC-B8FB-4246-B31A-4DE155BA97E4}" dt="2020-08-10T10:41:09.703" v="747" actId="1076"/>
          <ac:picMkLst>
            <pc:docMk/>
            <pc:sldMk cId="475419223" sldId="265"/>
            <ac:picMk id="6" creationId="{BD52E7C9-DA6C-471F-8138-3EE2E8ABE804}"/>
          </ac:picMkLst>
        </pc:picChg>
      </pc:sldChg>
      <pc:sldChg chg="modSp mod modNotesTx">
        <pc:chgData name="Higgs, Susie" userId="2db38802-6c3a-4cf9-bcec-7cf2d743d4e2" providerId="ADAL" clId="{69036DEC-B8FB-4246-B31A-4DE155BA97E4}" dt="2020-08-10T11:48:33.142" v="2636" actId="113"/>
        <pc:sldMkLst>
          <pc:docMk/>
          <pc:sldMk cId="321438674" sldId="266"/>
        </pc:sldMkLst>
        <pc:spChg chg="mod">
          <ac:chgData name="Higgs, Susie" userId="2db38802-6c3a-4cf9-bcec-7cf2d743d4e2" providerId="ADAL" clId="{69036DEC-B8FB-4246-B31A-4DE155BA97E4}" dt="2020-08-10T10:54:19.649" v="1587" actId="113"/>
          <ac:spMkLst>
            <pc:docMk/>
            <pc:sldMk cId="321438674" sldId="266"/>
            <ac:spMk id="2" creationId="{2089474D-5969-4171-922E-26CB1CB7F633}"/>
          </ac:spMkLst>
        </pc:spChg>
        <pc:spChg chg="mod">
          <ac:chgData name="Higgs, Susie" userId="2db38802-6c3a-4cf9-bcec-7cf2d743d4e2" providerId="ADAL" clId="{69036DEC-B8FB-4246-B31A-4DE155BA97E4}" dt="2020-08-10T10:54:15.059" v="1586" actId="120"/>
          <ac:spMkLst>
            <pc:docMk/>
            <pc:sldMk cId="321438674" sldId="266"/>
            <ac:spMk id="3" creationId="{87BE8F62-4BF8-4984-9E6B-A93705F11249}"/>
          </ac:spMkLst>
        </pc:spChg>
      </pc:sldChg>
      <pc:sldChg chg="addSp delSp modSp mod modNotesTx">
        <pc:chgData name="Higgs, Susie" userId="2db38802-6c3a-4cf9-bcec-7cf2d743d4e2" providerId="ADAL" clId="{69036DEC-B8FB-4246-B31A-4DE155BA97E4}" dt="2020-08-10T11:48:26.745" v="2634" actId="113"/>
        <pc:sldMkLst>
          <pc:docMk/>
          <pc:sldMk cId="619086900" sldId="267"/>
        </pc:sldMkLst>
        <pc:spChg chg="del mod">
          <ac:chgData name="Higgs, Susie" userId="2db38802-6c3a-4cf9-bcec-7cf2d743d4e2" providerId="ADAL" clId="{69036DEC-B8FB-4246-B31A-4DE155BA97E4}" dt="2020-08-10T10:48:04.870" v="1495"/>
          <ac:spMkLst>
            <pc:docMk/>
            <pc:sldMk cId="619086900" sldId="267"/>
            <ac:spMk id="2" creationId="{6310E017-01AB-47E0-936D-D92D157EC513}"/>
          </ac:spMkLst>
        </pc:spChg>
        <pc:spChg chg="mod">
          <ac:chgData name="Higgs, Susie" userId="2db38802-6c3a-4cf9-bcec-7cf2d743d4e2" providerId="ADAL" clId="{69036DEC-B8FB-4246-B31A-4DE155BA97E4}" dt="2020-08-10T10:54:07.696" v="1585" actId="1076"/>
          <ac:spMkLst>
            <pc:docMk/>
            <pc:sldMk cId="619086900" sldId="267"/>
            <ac:spMk id="3" creationId="{42F318F3-B66A-409E-8A84-27C88B692414}"/>
          </ac:spMkLst>
        </pc:spChg>
        <pc:spChg chg="add del mod">
          <ac:chgData name="Higgs, Susie" userId="2db38802-6c3a-4cf9-bcec-7cf2d743d4e2" providerId="ADAL" clId="{69036DEC-B8FB-4246-B31A-4DE155BA97E4}" dt="2020-08-10T10:48:28.970" v="1498" actId="478"/>
          <ac:spMkLst>
            <pc:docMk/>
            <pc:sldMk cId="619086900" sldId="267"/>
            <ac:spMk id="4" creationId="{568EF3D0-1806-45A4-91B4-E19C0A5CEC36}"/>
          </ac:spMkLst>
        </pc:spChg>
        <pc:spChg chg="add del mod">
          <ac:chgData name="Higgs, Susie" userId="2db38802-6c3a-4cf9-bcec-7cf2d743d4e2" providerId="ADAL" clId="{69036DEC-B8FB-4246-B31A-4DE155BA97E4}" dt="2020-08-10T10:48:28.970" v="1498" actId="478"/>
          <ac:spMkLst>
            <pc:docMk/>
            <pc:sldMk cId="619086900" sldId="267"/>
            <ac:spMk id="5" creationId="{CFFF0B82-BC95-4E69-ABF6-D1D6AD861E7A}"/>
          </ac:spMkLst>
        </pc:spChg>
        <pc:spChg chg="add mod">
          <ac:chgData name="Higgs, Susie" userId="2db38802-6c3a-4cf9-bcec-7cf2d743d4e2" providerId="ADAL" clId="{69036DEC-B8FB-4246-B31A-4DE155BA97E4}" dt="2020-08-10T10:53:42.788" v="1577" actId="1076"/>
          <ac:spMkLst>
            <pc:docMk/>
            <pc:sldMk cId="619086900" sldId="267"/>
            <ac:spMk id="8" creationId="{D07009C2-ACE2-40FE-9EED-FCF2FDC16BC8}"/>
          </ac:spMkLst>
        </pc:spChg>
        <pc:picChg chg="add del mod">
          <ac:chgData name="Higgs, Susie" userId="2db38802-6c3a-4cf9-bcec-7cf2d743d4e2" providerId="ADAL" clId="{69036DEC-B8FB-4246-B31A-4DE155BA97E4}" dt="2020-08-10T10:48:28.970" v="1498" actId="478"/>
          <ac:picMkLst>
            <pc:docMk/>
            <pc:sldMk cId="619086900" sldId="267"/>
            <ac:picMk id="6" creationId="{1E0D4B72-13DE-45C6-838C-E27567D91129}"/>
          </ac:picMkLst>
        </pc:picChg>
        <pc:picChg chg="add mod">
          <ac:chgData name="Higgs, Susie" userId="2db38802-6c3a-4cf9-bcec-7cf2d743d4e2" providerId="ADAL" clId="{69036DEC-B8FB-4246-B31A-4DE155BA97E4}" dt="2020-08-10T10:53:48.336" v="1579" actId="1076"/>
          <ac:picMkLst>
            <pc:docMk/>
            <pc:sldMk cId="619086900" sldId="267"/>
            <ac:picMk id="10" creationId="{6CE8BB4E-76DB-42FA-830D-8D9D9E0808B0}"/>
          </ac:picMkLst>
        </pc:picChg>
      </pc:sldChg>
      <pc:sldChg chg="del">
        <pc:chgData name="Higgs, Susie" userId="2db38802-6c3a-4cf9-bcec-7cf2d743d4e2" providerId="ADAL" clId="{69036DEC-B8FB-4246-B31A-4DE155BA97E4}" dt="2020-08-10T11:13:36.944" v="1931" actId="47"/>
        <pc:sldMkLst>
          <pc:docMk/>
          <pc:sldMk cId="4062140988" sldId="269"/>
        </pc:sldMkLst>
      </pc:sldChg>
      <pc:sldChg chg="del">
        <pc:chgData name="Higgs, Susie" userId="2db38802-6c3a-4cf9-bcec-7cf2d743d4e2" providerId="ADAL" clId="{69036DEC-B8FB-4246-B31A-4DE155BA97E4}" dt="2020-08-10T11:13:38.242" v="1932" actId="47"/>
        <pc:sldMkLst>
          <pc:docMk/>
          <pc:sldMk cId="464836458" sldId="270"/>
        </pc:sldMkLst>
      </pc:sldChg>
      <pc:sldChg chg="del">
        <pc:chgData name="Higgs, Susie" userId="2db38802-6c3a-4cf9-bcec-7cf2d743d4e2" providerId="ADAL" clId="{69036DEC-B8FB-4246-B31A-4DE155BA97E4}" dt="2020-08-10T11:13:39.553" v="1933" actId="47"/>
        <pc:sldMkLst>
          <pc:docMk/>
          <pc:sldMk cId="216840737" sldId="271"/>
        </pc:sldMkLst>
      </pc:sldChg>
      <pc:sldChg chg="del">
        <pc:chgData name="Higgs, Susie" userId="2db38802-6c3a-4cf9-bcec-7cf2d743d4e2" providerId="ADAL" clId="{69036DEC-B8FB-4246-B31A-4DE155BA97E4}" dt="2020-08-10T11:13:40.774" v="1934" actId="47"/>
        <pc:sldMkLst>
          <pc:docMk/>
          <pc:sldMk cId="1813869480" sldId="272"/>
        </pc:sldMkLst>
      </pc:sldChg>
      <pc:sldChg chg="del">
        <pc:chgData name="Higgs, Susie" userId="2db38802-6c3a-4cf9-bcec-7cf2d743d4e2" providerId="ADAL" clId="{69036DEC-B8FB-4246-B31A-4DE155BA97E4}" dt="2020-08-10T11:13:41.548" v="1935" actId="47"/>
        <pc:sldMkLst>
          <pc:docMk/>
          <pc:sldMk cId="1701821342" sldId="273"/>
        </pc:sldMkLst>
      </pc:sldChg>
      <pc:sldChg chg="del">
        <pc:chgData name="Higgs, Susie" userId="2db38802-6c3a-4cf9-bcec-7cf2d743d4e2" providerId="ADAL" clId="{69036DEC-B8FB-4246-B31A-4DE155BA97E4}" dt="2020-08-10T11:13:42.341" v="1936" actId="47"/>
        <pc:sldMkLst>
          <pc:docMk/>
          <pc:sldMk cId="3571525139" sldId="274"/>
        </pc:sldMkLst>
      </pc:sldChg>
      <pc:sldChg chg="del">
        <pc:chgData name="Higgs, Susie" userId="2db38802-6c3a-4cf9-bcec-7cf2d743d4e2" providerId="ADAL" clId="{69036DEC-B8FB-4246-B31A-4DE155BA97E4}" dt="2020-08-10T11:13:44.252" v="1937" actId="47"/>
        <pc:sldMkLst>
          <pc:docMk/>
          <pc:sldMk cId="3161083918" sldId="275"/>
        </pc:sldMkLst>
      </pc:sldChg>
      <pc:sldChg chg="del">
        <pc:chgData name="Higgs, Susie" userId="2db38802-6c3a-4cf9-bcec-7cf2d743d4e2" providerId="ADAL" clId="{69036DEC-B8FB-4246-B31A-4DE155BA97E4}" dt="2020-08-10T11:13:45.211" v="1938" actId="47"/>
        <pc:sldMkLst>
          <pc:docMk/>
          <pc:sldMk cId="1628908721" sldId="276"/>
        </pc:sldMkLst>
      </pc:sldChg>
      <pc:sldChg chg="del">
        <pc:chgData name="Higgs, Susie" userId="2db38802-6c3a-4cf9-bcec-7cf2d743d4e2" providerId="ADAL" clId="{69036DEC-B8FB-4246-B31A-4DE155BA97E4}" dt="2020-08-10T11:13:47.150" v="1940" actId="47"/>
        <pc:sldMkLst>
          <pc:docMk/>
          <pc:sldMk cId="565170111" sldId="277"/>
        </pc:sldMkLst>
      </pc:sldChg>
      <pc:sldChg chg="del">
        <pc:chgData name="Higgs, Susie" userId="2db38802-6c3a-4cf9-bcec-7cf2d743d4e2" providerId="ADAL" clId="{69036DEC-B8FB-4246-B31A-4DE155BA97E4}" dt="2020-08-10T11:13:46.289" v="1939" actId="47"/>
        <pc:sldMkLst>
          <pc:docMk/>
          <pc:sldMk cId="3857753144" sldId="278"/>
        </pc:sldMkLst>
      </pc:sldChg>
      <pc:sldChg chg="del">
        <pc:chgData name="Higgs, Susie" userId="2db38802-6c3a-4cf9-bcec-7cf2d743d4e2" providerId="ADAL" clId="{69036DEC-B8FB-4246-B31A-4DE155BA97E4}" dt="2020-08-10T11:13:47.838" v="1941" actId="47"/>
        <pc:sldMkLst>
          <pc:docMk/>
          <pc:sldMk cId="3138939806" sldId="279"/>
        </pc:sldMkLst>
      </pc:sldChg>
      <pc:sldChg chg="del">
        <pc:chgData name="Higgs, Susie" userId="2db38802-6c3a-4cf9-bcec-7cf2d743d4e2" providerId="ADAL" clId="{69036DEC-B8FB-4246-B31A-4DE155BA97E4}" dt="2020-08-10T11:13:48.448" v="1942" actId="47"/>
        <pc:sldMkLst>
          <pc:docMk/>
          <pc:sldMk cId="4199463372" sldId="280"/>
        </pc:sldMkLst>
      </pc:sldChg>
      <pc:sldChg chg="del">
        <pc:chgData name="Higgs, Susie" userId="2db38802-6c3a-4cf9-bcec-7cf2d743d4e2" providerId="ADAL" clId="{69036DEC-B8FB-4246-B31A-4DE155BA97E4}" dt="2020-08-10T11:13:49.086" v="1943" actId="47"/>
        <pc:sldMkLst>
          <pc:docMk/>
          <pc:sldMk cId="2041625820" sldId="281"/>
        </pc:sldMkLst>
      </pc:sldChg>
      <pc:sldChg chg="del">
        <pc:chgData name="Higgs, Susie" userId="2db38802-6c3a-4cf9-bcec-7cf2d743d4e2" providerId="ADAL" clId="{69036DEC-B8FB-4246-B31A-4DE155BA97E4}" dt="2020-08-10T11:13:49.725" v="1944" actId="47"/>
        <pc:sldMkLst>
          <pc:docMk/>
          <pc:sldMk cId="159810250" sldId="282"/>
        </pc:sldMkLst>
      </pc:sldChg>
      <pc:sldChg chg="del">
        <pc:chgData name="Higgs, Susie" userId="2db38802-6c3a-4cf9-bcec-7cf2d743d4e2" providerId="ADAL" clId="{69036DEC-B8FB-4246-B31A-4DE155BA97E4}" dt="2020-08-10T11:13:50.753" v="1945" actId="47"/>
        <pc:sldMkLst>
          <pc:docMk/>
          <pc:sldMk cId="1716532842" sldId="283"/>
        </pc:sldMkLst>
      </pc:sldChg>
      <pc:sldChg chg="del">
        <pc:chgData name="Higgs, Susie" userId="2db38802-6c3a-4cf9-bcec-7cf2d743d4e2" providerId="ADAL" clId="{69036DEC-B8FB-4246-B31A-4DE155BA97E4}" dt="2020-08-10T11:13:51.344" v="1946" actId="47"/>
        <pc:sldMkLst>
          <pc:docMk/>
          <pc:sldMk cId="947030374" sldId="284"/>
        </pc:sldMkLst>
      </pc:sldChg>
      <pc:sldChg chg="del">
        <pc:chgData name="Higgs, Susie" userId="2db38802-6c3a-4cf9-bcec-7cf2d743d4e2" providerId="ADAL" clId="{69036DEC-B8FB-4246-B31A-4DE155BA97E4}" dt="2020-08-10T11:13:52.253" v="1947" actId="47"/>
        <pc:sldMkLst>
          <pc:docMk/>
          <pc:sldMk cId="3080864243" sldId="285"/>
        </pc:sldMkLst>
      </pc:sldChg>
      <pc:sldChg chg="del">
        <pc:chgData name="Higgs, Susie" userId="2db38802-6c3a-4cf9-bcec-7cf2d743d4e2" providerId="ADAL" clId="{69036DEC-B8FB-4246-B31A-4DE155BA97E4}" dt="2020-08-10T11:13:53.034" v="1948" actId="47"/>
        <pc:sldMkLst>
          <pc:docMk/>
          <pc:sldMk cId="2695538758" sldId="286"/>
        </pc:sldMkLst>
      </pc:sldChg>
      <pc:sldChg chg="del">
        <pc:chgData name="Higgs, Susie" userId="2db38802-6c3a-4cf9-bcec-7cf2d743d4e2" providerId="ADAL" clId="{69036DEC-B8FB-4246-B31A-4DE155BA97E4}" dt="2020-08-10T11:13:53.837" v="1949" actId="47"/>
        <pc:sldMkLst>
          <pc:docMk/>
          <pc:sldMk cId="4102327049" sldId="287"/>
        </pc:sldMkLst>
      </pc:sldChg>
      <pc:sldChg chg="del">
        <pc:chgData name="Higgs, Susie" userId="2db38802-6c3a-4cf9-bcec-7cf2d743d4e2" providerId="ADAL" clId="{69036DEC-B8FB-4246-B31A-4DE155BA97E4}" dt="2020-08-10T11:13:54.670" v="1950" actId="47"/>
        <pc:sldMkLst>
          <pc:docMk/>
          <pc:sldMk cId="1615198305" sldId="288"/>
        </pc:sldMkLst>
      </pc:sldChg>
      <pc:sldChg chg="del">
        <pc:chgData name="Higgs, Susie" userId="2db38802-6c3a-4cf9-bcec-7cf2d743d4e2" providerId="ADAL" clId="{69036DEC-B8FB-4246-B31A-4DE155BA97E4}" dt="2020-08-10T11:13:55.467" v="1951" actId="47"/>
        <pc:sldMkLst>
          <pc:docMk/>
          <pc:sldMk cId="566304760" sldId="289"/>
        </pc:sldMkLst>
      </pc:sldChg>
      <pc:sldChg chg="del">
        <pc:chgData name="Higgs, Susie" userId="2db38802-6c3a-4cf9-bcec-7cf2d743d4e2" providerId="ADAL" clId="{69036DEC-B8FB-4246-B31A-4DE155BA97E4}" dt="2020-08-10T11:13:56.342" v="1952" actId="47"/>
        <pc:sldMkLst>
          <pc:docMk/>
          <pc:sldMk cId="3333563508" sldId="290"/>
        </pc:sldMkLst>
      </pc:sldChg>
      <pc:sldChg chg="del">
        <pc:chgData name="Higgs, Susie" userId="2db38802-6c3a-4cf9-bcec-7cf2d743d4e2" providerId="ADAL" clId="{69036DEC-B8FB-4246-B31A-4DE155BA97E4}" dt="2020-08-10T11:13:57.278" v="1953" actId="47"/>
        <pc:sldMkLst>
          <pc:docMk/>
          <pc:sldMk cId="3927343827" sldId="291"/>
        </pc:sldMkLst>
      </pc:sldChg>
      <pc:sldChg chg="del">
        <pc:chgData name="Higgs, Susie" userId="2db38802-6c3a-4cf9-bcec-7cf2d743d4e2" providerId="ADAL" clId="{69036DEC-B8FB-4246-B31A-4DE155BA97E4}" dt="2020-08-10T11:13:58.006" v="1954" actId="47"/>
        <pc:sldMkLst>
          <pc:docMk/>
          <pc:sldMk cId="802014244" sldId="292"/>
        </pc:sldMkLst>
      </pc:sldChg>
      <pc:sldChg chg="del">
        <pc:chgData name="Higgs, Susie" userId="2db38802-6c3a-4cf9-bcec-7cf2d743d4e2" providerId="ADAL" clId="{69036DEC-B8FB-4246-B31A-4DE155BA97E4}" dt="2020-08-10T11:13:58.731" v="1955" actId="47"/>
        <pc:sldMkLst>
          <pc:docMk/>
          <pc:sldMk cId="2404175654" sldId="293"/>
        </pc:sldMkLst>
      </pc:sldChg>
      <pc:sldChg chg="del">
        <pc:chgData name="Higgs, Susie" userId="2db38802-6c3a-4cf9-bcec-7cf2d743d4e2" providerId="ADAL" clId="{69036DEC-B8FB-4246-B31A-4DE155BA97E4}" dt="2020-08-10T11:13:59.295" v="1956" actId="47"/>
        <pc:sldMkLst>
          <pc:docMk/>
          <pc:sldMk cId="285015429" sldId="294"/>
        </pc:sldMkLst>
      </pc:sldChg>
      <pc:sldChg chg="del">
        <pc:chgData name="Higgs, Susie" userId="2db38802-6c3a-4cf9-bcec-7cf2d743d4e2" providerId="ADAL" clId="{69036DEC-B8FB-4246-B31A-4DE155BA97E4}" dt="2020-08-10T11:13:59.832" v="1957" actId="47"/>
        <pc:sldMkLst>
          <pc:docMk/>
          <pc:sldMk cId="2689785644" sldId="295"/>
        </pc:sldMkLst>
      </pc:sldChg>
      <pc:sldChg chg="del">
        <pc:chgData name="Higgs, Susie" userId="2db38802-6c3a-4cf9-bcec-7cf2d743d4e2" providerId="ADAL" clId="{69036DEC-B8FB-4246-B31A-4DE155BA97E4}" dt="2020-08-10T11:14:00.339" v="1958" actId="47"/>
        <pc:sldMkLst>
          <pc:docMk/>
          <pc:sldMk cId="2664197049" sldId="296"/>
        </pc:sldMkLst>
      </pc:sldChg>
      <pc:sldChg chg="del">
        <pc:chgData name="Higgs, Susie" userId="2db38802-6c3a-4cf9-bcec-7cf2d743d4e2" providerId="ADAL" clId="{69036DEC-B8FB-4246-B31A-4DE155BA97E4}" dt="2020-08-10T11:14:01.047" v="1959" actId="47"/>
        <pc:sldMkLst>
          <pc:docMk/>
          <pc:sldMk cId="3780135781" sldId="297"/>
        </pc:sldMkLst>
      </pc:sldChg>
      <pc:sldChg chg="del">
        <pc:chgData name="Higgs, Susie" userId="2db38802-6c3a-4cf9-bcec-7cf2d743d4e2" providerId="ADAL" clId="{69036DEC-B8FB-4246-B31A-4DE155BA97E4}" dt="2020-08-10T11:14:01.857" v="1960" actId="47"/>
        <pc:sldMkLst>
          <pc:docMk/>
          <pc:sldMk cId="2543375517" sldId="298"/>
        </pc:sldMkLst>
      </pc:sldChg>
      <pc:sldChg chg="del">
        <pc:chgData name="Higgs, Susie" userId="2db38802-6c3a-4cf9-bcec-7cf2d743d4e2" providerId="ADAL" clId="{69036DEC-B8FB-4246-B31A-4DE155BA97E4}" dt="2020-08-10T11:14:03.356" v="1961" actId="47"/>
        <pc:sldMkLst>
          <pc:docMk/>
          <pc:sldMk cId="1865498803" sldId="299"/>
        </pc:sldMkLst>
      </pc:sldChg>
      <pc:sldChg chg="del">
        <pc:chgData name="Higgs, Susie" userId="2db38802-6c3a-4cf9-bcec-7cf2d743d4e2" providerId="ADAL" clId="{69036DEC-B8FB-4246-B31A-4DE155BA97E4}" dt="2020-08-10T11:14:04.397" v="1962" actId="47"/>
        <pc:sldMkLst>
          <pc:docMk/>
          <pc:sldMk cId="1490045456" sldId="300"/>
        </pc:sldMkLst>
      </pc:sldChg>
      <pc:sldChg chg="del">
        <pc:chgData name="Higgs, Susie" userId="2db38802-6c3a-4cf9-bcec-7cf2d743d4e2" providerId="ADAL" clId="{69036DEC-B8FB-4246-B31A-4DE155BA97E4}" dt="2020-08-10T11:14:05.931" v="1963" actId="47"/>
        <pc:sldMkLst>
          <pc:docMk/>
          <pc:sldMk cId="2066482176" sldId="301"/>
        </pc:sldMkLst>
      </pc:sldChg>
      <pc:sldChg chg="del">
        <pc:chgData name="Higgs, Susie" userId="2db38802-6c3a-4cf9-bcec-7cf2d743d4e2" providerId="ADAL" clId="{69036DEC-B8FB-4246-B31A-4DE155BA97E4}" dt="2020-08-10T11:14:07.564" v="1964" actId="47"/>
        <pc:sldMkLst>
          <pc:docMk/>
          <pc:sldMk cId="2662080110" sldId="302"/>
        </pc:sldMkLst>
      </pc:sldChg>
      <pc:sldChg chg="del">
        <pc:chgData name="Higgs, Susie" userId="2db38802-6c3a-4cf9-bcec-7cf2d743d4e2" providerId="ADAL" clId="{69036DEC-B8FB-4246-B31A-4DE155BA97E4}" dt="2020-08-10T11:14:09.611" v="1965" actId="47"/>
        <pc:sldMkLst>
          <pc:docMk/>
          <pc:sldMk cId="1806679582" sldId="303"/>
        </pc:sldMkLst>
      </pc:sldChg>
      <pc:sldChg chg="del">
        <pc:chgData name="Higgs, Susie" userId="2db38802-6c3a-4cf9-bcec-7cf2d743d4e2" providerId="ADAL" clId="{69036DEC-B8FB-4246-B31A-4DE155BA97E4}" dt="2020-08-10T11:14:12.617" v="1966" actId="47"/>
        <pc:sldMkLst>
          <pc:docMk/>
          <pc:sldMk cId="1463598887" sldId="304"/>
        </pc:sldMkLst>
      </pc:sldChg>
      <pc:sldChg chg="del">
        <pc:chgData name="Higgs, Susie" userId="2db38802-6c3a-4cf9-bcec-7cf2d743d4e2" providerId="ADAL" clId="{69036DEC-B8FB-4246-B31A-4DE155BA97E4}" dt="2020-08-10T11:14:15.895" v="1967" actId="47"/>
        <pc:sldMkLst>
          <pc:docMk/>
          <pc:sldMk cId="2799845633" sldId="305"/>
        </pc:sldMkLst>
      </pc:sldChg>
      <pc:sldChg chg="addSp delSp modSp new mod modNotesTx">
        <pc:chgData name="Higgs, Susie" userId="2db38802-6c3a-4cf9-bcec-7cf2d743d4e2" providerId="ADAL" clId="{69036DEC-B8FB-4246-B31A-4DE155BA97E4}" dt="2020-08-10T10:57:37.540" v="1638" actId="20577"/>
        <pc:sldMkLst>
          <pc:docMk/>
          <pc:sldMk cId="3418893023" sldId="306"/>
        </pc:sldMkLst>
        <pc:spChg chg="add del mod">
          <ac:chgData name="Higgs, Susie" userId="2db38802-6c3a-4cf9-bcec-7cf2d743d4e2" providerId="ADAL" clId="{69036DEC-B8FB-4246-B31A-4DE155BA97E4}" dt="2020-08-10T10:55:26.547" v="1598" actId="478"/>
          <ac:spMkLst>
            <pc:docMk/>
            <pc:sldMk cId="3418893023" sldId="306"/>
            <ac:spMk id="3" creationId="{01B9AE39-A8BA-4F86-8B0A-3AAFC7580728}"/>
          </ac:spMkLst>
        </pc:spChg>
        <pc:spChg chg="add mod">
          <ac:chgData name="Higgs, Susie" userId="2db38802-6c3a-4cf9-bcec-7cf2d743d4e2" providerId="ADAL" clId="{69036DEC-B8FB-4246-B31A-4DE155BA97E4}" dt="2020-08-10T10:57:04.201" v="1633" actId="255"/>
          <ac:spMkLst>
            <pc:docMk/>
            <pc:sldMk cId="3418893023" sldId="306"/>
            <ac:spMk id="5" creationId="{60F6F1DC-F927-45D0-A3A9-63ADA275ECF0}"/>
          </ac:spMkLst>
        </pc:spChg>
        <pc:spChg chg="add del">
          <ac:chgData name="Higgs, Susie" userId="2db38802-6c3a-4cf9-bcec-7cf2d743d4e2" providerId="ADAL" clId="{69036DEC-B8FB-4246-B31A-4DE155BA97E4}" dt="2020-08-10T10:55:48.883" v="1602" actId="22"/>
          <ac:spMkLst>
            <pc:docMk/>
            <pc:sldMk cId="3418893023" sldId="306"/>
            <ac:spMk id="7" creationId="{1FF2F06B-7007-462B-ABA1-BFB79FAB2737}"/>
          </ac:spMkLst>
        </pc:spChg>
        <pc:spChg chg="add mod">
          <ac:chgData name="Higgs, Susie" userId="2db38802-6c3a-4cf9-bcec-7cf2d743d4e2" providerId="ADAL" clId="{69036DEC-B8FB-4246-B31A-4DE155BA97E4}" dt="2020-08-10T10:57:17.667" v="1635" actId="12"/>
          <ac:spMkLst>
            <pc:docMk/>
            <pc:sldMk cId="3418893023" sldId="306"/>
            <ac:spMk id="11" creationId="{BE9A45F8-54FB-4C41-902B-41E12608D734}"/>
          </ac:spMkLst>
        </pc:spChg>
        <pc:picChg chg="add mod">
          <ac:chgData name="Higgs, Susie" userId="2db38802-6c3a-4cf9-bcec-7cf2d743d4e2" providerId="ADAL" clId="{69036DEC-B8FB-4246-B31A-4DE155BA97E4}" dt="2020-08-10T10:57:23.442" v="1636" actId="1076"/>
          <ac:picMkLst>
            <pc:docMk/>
            <pc:sldMk cId="3418893023" sldId="306"/>
            <ac:picMk id="9" creationId="{DBAD26AB-DADE-4543-A01B-9C985ADAE136}"/>
          </ac:picMkLst>
        </pc:picChg>
      </pc:sldChg>
      <pc:sldChg chg="addSp modSp new mod modNotesTx">
        <pc:chgData name="Higgs, Susie" userId="2db38802-6c3a-4cf9-bcec-7cf2d743d4e2" providerId="ADAL" clId="{69036DEC-B8FB-4246-B31A-4DE155BA97E4}" dt="2020-08-10T11:57:53.507" v="2650" actId="114"/>
        <pc:sldMkLst>
          <pc:docMk/>
          <pc:sldMk cId="526400871" sldId="307"/>
        </pc:sldMkLst>
        <pc:spChg chg="add mod">
          <ac:chgData name="Higgs, Susie" userId="2db38802-6c3a-4cf9-bcec-7cf2d743d4e2" providerId="ADAL" clId="{69036DEC-B8FB-4246-B31A-4DE155BA97E4}" dt="2020-08-10T11:57:53.507" v="2650" actId="114"/>
          <ac:spMkLst>
            <pc:docMk/>
            <pc:sldMk cId="526400871" sldId="307"/>
            <ac:spMk id="3" creationId="{3FFA3D79-860B-4B33-88E0-569D5AF22D9E}"/>
          </ac:spMkLst>
        </pc:spChg>
        <pc:spChg chg="add mod">
          <ac:chgData name="Higgs, Susie" userId="2db38802-6c3a-4cf9-bcec-7cf2d743d4e2" providerId="ADAL" clId="{69036DEC-B8FB-4246-B31A-4DE155BA97E4}" dt="2020-08-10T10:59:08.924" v="1651" actId="1076"/>
          <ac:spMkLst>
            <pc:docMk/>
            <pc:sldMk cId="526400871" sldId="307"/>
            <ac:spMk id="5" creationId="{EEE9B69E-ED42-45BC-AF59-D61B17A68355}"/>
          </ac:spMkLst>
        </pc:spChg>
      </pc:sldChg>
      <pc:sldChg chg="addSp modSp new mod setBg modNotesTx">
        <pc:chgData name="Higgs, Susie" userId="2db38802-6c3a-4cf9-bcec-7cf2d743d4e2" providerId="ADAL" clId="{69036DEC-B8FB-4246-B31A-4DE155BA97E4}" dt="2020-08-10T11:58:09.743" v="2651" actId="27107"/>
        <pc:sldMkLst>
          <pc:docMk/>
          <pc:sldMk cId="3258964249" sldId="308"/>
        </pc:sldMkLst>
        <pc:spChg chg="add mod ord">
          <ac:chgData name="Higgs, Susie" userId="2db38802-6c3a-4cf9-bcec-7cf2d743d4e2" providerId="ADAL" clId="{69036DEC-B8FB-4246-B31A-4DE155BA97E4}" dt="2020-08-10T11:58:09.743" v="2651" actId="27107"/>
          <ac:spMkLst>
            <pc:docMk/>
            <pc:sldMk cId="3258964249" sldId="308"/>
            <ac:spMk id="3" creationId="{723042B3-C7E9-4F2B-AEDA-0C29DD05A6F1}"/>
          </ac:spMkLst>
        </pc:spChg>
        <pc:spChg chg="add mod ord">
          <ac:chgData name="Higgs, Susie" userId="2db38802-6c3a-4cf9-bcec-7cf2d743d4e2" providerId="ADAL" clId="{69036DEC-B8FB-4246-B31A-4DE155BA97E4}" dt="2020-08-10T11:03:07.981" v="1785" actId="207"/>
          <ac:spMkLst>
            <pc:docMk/>
            <pc:sldMk cId="3258964249" sldId="308"/>
            <ac:spMk id="5" creationId="{824E074D-7E2E-4428-9D4C-AB9460C5B0F5}"/>
          </ac:spMkLst>
        </pc:spChg>
        <pc:spChg chg="add">
          <ac:chgData name="Higgs, Susie" userId="2db38802-6c3a-4cf9-bcec-7cf2d743d4e2" providerId="ADAL" clId="{69036DEC-B8FB-4246-B31A-4DE155BA97E4}" dt="2020-08-10T11:02:56.584" v="1783" actId="26606"/>
          <ac:spMkLst>
            <pc:docMk/>
            <pc:sldMk cId="3258964249" sldId="308"/>
            <ac:spMk id="12" creationId="{3CD9DF72-87A3-404E-A828-84CBF11A8303}"/>
          </ac:spMkLst>
        </pc:spChg>
        <pc:picChg chg="add mod">
          <ac:chgData name="Higgs, Susie" userId="2db38802-6c3a-4cf9-bcec-7cf2d743d4e2" providerId="ADAL" clId="{69036DEC-B8FB-4246-B31A-4DE155BA97E4}" dt="2020-08-10T11:03:01.279" v="1784" actId="1076"/>
          <ac:picMkLst>
            <pc:docMk/>
            <pc:sldMk cId="3258964249" sldId="308"/>
            <ac:picMk id="7" creationId="{1E0AEACF-4B42-42F6-AD62-AC8CB07E82AE}"/>
          </ac:picMkLst>
        </pc:picChg>
        <pc:cxnChg chg="add">
          <ac:chgData name="Higgs, Susie" userId="2db38802-6c3a-4cf9-bcec-7cf2d743d4e2" providerId="ADAL" clId="{69036DEC-B8FB-4246-B31A-4DE155BA97E4}" dt="2020-08-10T11:02:56.584" v="1783" actId="26606"/>
          <ac:cxnSpMkLst>
            <pc:docMk/>
            <pc:sldMk cId="3258964249" sldId="308"/>
            <ac:cxnSpMk id="14" creationId="{20E3A342-4D61-4E3F-AF90-1AB42AEB96CC}"/>
          </ac:cxnSpMkLst>
        </pc:cxnChg>
      </pc:sldChg>
      <pc:sldChg chg="addSp delSp modSp new mod">
        <pc:chgData name="Higgs, Susie" userId="2db38802-6c3a-4cf9-bcec-7cf2d743d4e2" providerId="ADAL" clId="{69036DEC-B8FB-4246-B31A-4DE155BA97E4}" dt="2020-08-10T11:08:54.822" v="1851" actId="20577"/>
        <pc:sldMkLst>
          <pc:docMk/>
          <pc:sldMk cId="1370878905" sldId="309"/>
        </pc:sldMkLst>
        <pc:spChg chg="add mod">
          <ac:chgData name="Higgs, Susie" userId="2db38802-6c3a-4cf9-bcec-7cf2d743d4e2" providerId="ADAL" clId="{69036DEC-B8FB-4246-B31A-4DE155BA97E4}" dt="2020-08-10T11:08:54.822" v="1851" actId="20577"/>
          <ac:spMkLst>
            <pc:docMk/>
            <pc:sldMk cId="1370878905" sldId="309"/>
            <ac:spMk id="3" creationId="{A4B818B3-DE04-492E-BFF9-3FBEA3CCC0D0}"/>
          </ac:spMkLst>
        </pc:spChg>
        <pc:spChg chg="add mod">
          <ac:chgData name="Higgs, Susie" userId="2db38802-6c3a-4cf9-bcec-7cf2d743d4e2" providerId="ADAL" clId="{69036DEC-B8FB-4246-B31A-4DE155BA97E4}" dt="2020-08-10T11:08:31.453" v="1850" actId="1076"/>
          <ac:spMkLst>
            <pc:docMk/>
            <pc:sldMk cId="1370878905" sldId="309"/>
            <ac:spMk id="5" creationId="{E2C8C29E-1125-43B9-AF64-26EC29B71ECF}"/>
          </ac:spMkLst>
        </pc:spChg>
        <pc:spChg chg="add del mod">
          <ac:chgData name="Higgs, Susie" userId="2db38802-6c3a-4cf9-bcec-7cf2d743d4e2" providerId="ADAL" clId="{69036DEC-B8FB-4246-B31A-4DE155BA97E4}" dt="2020-08-10T11:08:26.220" v="1849" actId="21"/>
          <ac:spMkLst>
            <pc:docMk/>
            <pc:sldMk cId="1370878905" sldId="309"/>
            <ac:spMk id="8" creationId="{6221B6DA-D812-43B4-BB82-E5F3528902EE}"/>
          </ac:spMkLst>
        </pc:spChg>
        <pc:picChg chg="add del mod">
          <ac:chgData name="Higgs, Susie" userId="2db38802-6c3a-4cf9-bcec-7cf2d743d4e2" providerId="ADAL" clId="{69036DEC-B8FB-4246-B31A-4DE155BA97E4}" dt="2020-08-10T11:08:21.711" v="1848" actId="478"/>
          <ac:picMkLst>
            <pc:docMk/>
            <pc:sldMk cId="1370878905" sldId="309"/>
            <ac:picMk id="7" creationId="{4D7E6B60-4B9B-415A-A18B-90A73FA84CC3}"/>
          </ac:picMkLst>
        </pc:picChg>
      </pc:sldChg>
      <pc:sldChg chg="addSp modSp new mod modNotesTx">
        <pc:chgData name="Higgs, Susie" userId="2db38802-6c3a-4cf9-bcec-7cf2d743d4e2" providerId="ADAL" clId="{69036DEC-B8FB-4246-B31A-4DE155BA97E4}" dt="2020-08-10T11:11:50.124" v="1926" actId="20577"/>
        <pc:sldMkLst>
          <pc:docMk/>
          <pc:sldMk cId="61882150" sldId="310"/>
        </pc:sldMkLst>
        <pc:spChg chg="add mod">
          <ac:chgData name="Higgs, Susie" userId="2db38802-6c3a-4cf9-bcec-7cf2d743d4e2" providerId="ADAL" clId="{69036DEC-B8FB-4246-B31A-4DE155BA97E4}" dt="2020-08-10T11:11:50.124" v="1926" actId="20577"/>
          <ac:spMkLst>
            <pc:docMk/>
            <pc:sldMk cId="61882150" sldId="310"/>
            <ac:spMk id="3" creationId="{FF2DCA4C-1C12-4E1A-8CE4-FFE7B69FEED3}"/>
          </ac:spMkLst>
        </pc:spChg>
        <pc:spChg chg="add mod">
          <ac:chgData name="Higgs, Susie" userId="2db38802-6c3a-4cf9-bcec-7cf2d743d4e2" providerId="ADAL" clId="{69036DEC-B8FB-4246-B31A-4DE155BA97E4}" dt="2020-08-10T11:11:14.682" v="1917" actId="255"/>
          <ac:spMkLst>
            <pc:docMk/>
            <pc:sldMk cId="61882150" sldId="310"/>
            <ac:spMk id="5" creationId="{8FF5D4C8-6B1E-4762-9FB9-33DED0BC111B}"/>
          </ac:spMkLst>
        </pc:spChg>
      </pc:sldChg>
      <pc:sldChg chg="addSp delSp modSp new mod ord setBg modNotesTx">
        <pc:chgData name="Higgs, Susie" userId="2db38802-6c3a-4cf9-bcec-7cf2d743d4e2" providerId="ADAL" clId="{69036DEC-B8FB-4246-B31A-4DE155BA97E4}" dt="2020-08-10T12:00:49.712" v="2662" actId="478"/>
        <pc:sldMkLst>
          <pc:docMk/>
          <pc:sldMk cId="202617733" sldId="311"/>
        </pc:sldMkLst>
        <pc:spChg chg="add mod ord">
          <ac:chgData name="Higgs, Susie" userId="2db38802-6c3a-4cf9-bcec-7cf2d743d4e2" providerId="ADAL" clId="{69036DEC-B8FB-4246-B31A-4DE155BA97E4}" dt="2020-08-10T12:00:43.761" v="2661" actId="207"/>
          <ac:spMkLst>
            <pc:docMk/>
            <pc:sldMk cId="202617733" sldId="311"/>
            <ac:spMk id="3" creationId="{B49498A3-5697-4F62-9CAE-83B8C77CA499}"/>
          </ac:spMkLst>
        </pc:spChg>
        <pc:spChg chg="add mod ord">
          <ac:chgData name="Higgs, Susie" userId="2db38802-6c3a-4cf9-bcec-7cf2d743d4e2" providerId="ADAL" clId="{69036DEC-B8FB-4246-B31A-4DE155BA97E4}" dt="2020-08-10T12:00:22.445" v="2657" actId="255"/>
          <ac:spMkLst>
            <pc:docMk/>
            <pc:sldMk cId="202617733" sldId="311"/>
            <ac:spMk id="5" creationId="{FDF7AB04-533D-4007-BDC3-E4B3565CFB9C}"/>
          </ac:spMkLst>
        </pc:spChg>
        <pc:spChg chg="add del mod">
          <ac:chgData name="Higgs, Susie" userId="2db38802-6c3a-4cf9-bcec-7cf2d743d4e2" providerId="ADAL" clId="{69036DEC-B8FB-4246-B31A-4DE155BA97E4}" dt="2020-08-10T12:00:49.712" v="2662" actId="478"/>
          <ac:spMkLst>
            <pc:docMk/>
            <pc:sldMk cId="202617733" sldId="311"/>
            <ac:spMk id="8" creationId="{9DF07FEB-FF4F-444C-AA79-6E67F90A7397}"/>
          </ac:spMkLst>
        </pc:spChg>
        <pc:spChg chg="add">
          <ac:chgData name="Higgs, Susie" userId="2db38802-6c3a-4cf9-bcec-7cf2d743d4e2" providerId="ADAL" clId="{69036DEC-B8FB-4246-B31A-4DE155BA97E4}" dt="2020-08-10T12:00:11.163" v="2655" actId="26606"/>
          <ac:spMkLst>
            <pc:docMk/>
            <pc:sldMk cId="202617733" sldId="311"/>
            <ac:spMk id="13" creationId="{8FC9BE17-9A7B-462D-AE50-3D8777387304}"/>
          </ac:spMkLst>
        </pc:spChg>
        <pc:spChg chg="add">
          <ac:chgData name="Higgs, Susie" userId="2db38802-6c3a-4cf9-bcec-7cf2d743d4e2" providerId="ADAL" clId="{69036DEC-B8FB-4246-B31A-4DE155BA97E4}" dt="2020-08-10T12:00:11.163" v="2655" actId="26606"/>
          <ac:spMkLst>
            <pc:docMk/>
            <pc:sldMk cId="202617733" sldId="311"/>
            <ac:spMk id="15" creationId="{3EBE8569-6AEC-4B8C-8D53-2DE337CDBA65}"/>
          </ac:spMkLst>
        </pc:spChg>
        <pc:spChg chg="add">
          <ac:chgData name="Higgs, Susie" userId="2db38802-6c3a-4cf9-bcec-7cf2d743d4e2" providerId="ADAL" clId="{69036DEC-B8FB-4246-B31A-4DE155BA97E4}" dt="2020-08-10T12:00:11.163" v="2655" actId="26606"/>
          <ac:spMkLst>
            <pc:docMk/>
            <pc:sldMk cId="202617733" sldId="311"/>
            <ac:spMk id="17" creationId="{55D4142C-5077-457F-A6AD-3FECFDB39685}"/>
          </ac:spMkLst>
        </pc:spChg>
        <pc:spChg chg="add">
          <ac:chgData name="Higgs, Susie" userId="2db38802-6c3a-4cf9-bcec-7cf2d743d4e2" providerId="ADAL" clId="{69036DEC-B8FB-4246-B31A-4DE155BA97E4}" dt="2020-08-10T12:00:11.163" v="2655" actId="26606"/>
          <ac:spMkLst>
            <pc:docMk/>
            <pc:sldMk cId="202617733" sldId="311"/>
            <ac:spMk id="19" creationId="{7A5F0580-5EE9-419F-96EE-B6529EF6E7D0}"/>
          </ac:spMkLst>
        </pc:spChg>
        <pc:picChg chg="add mod">
          <ac:chgData name="Higgs, Susie" userId="2db38802-6c3a-4cf9-bcec-7cf2d743d4e2" providerId="ADAL" clId="{69036DEC-B8FB-4246-B31A-4DE155BA97E4}" dt="2020-08-10T12:00:11.163" v="2655" actId="26606"/>
          <ac:picMkLst>
            <pc:docMk/>
            <pc:sldMk cId="202617733" sldId="311"/>
            <ac:picMk id="7" creationId="{9E03BDEF-B408-4F5A-8094-72DC4CF2A029}"/>
          </ac:picMkLst>
        </pc:picChg>
      </pc:sldChg>
      <pc:sldChg chg="addSp modSp new mod modNotesTx">
        <pc:chgData name="Higgs, Susie" userId="2db38802-6c3a-4cf9-bcec-7cf2d743d4e2" providerId="ADAL" clId="{69036DEC-B8FB-4246-B31A-4DE155BA97E4}" dt="2020-08-10T11:48:43.998" v="2637" actId="113"/>
        <pc:sldMkLst>
          <pc:docMk/>
          <pc:sldMk cId="2414115788" sldId="312"/>
        </pc:sldMkLst>
        <pc:spChg chg="add mod">
          <ac:chgData name="Higgs, Susie" userId="2db38802-6c3a-4cf9-bcec-7cf2d743d4e2" providerId="ADAL" clId="{69036DEC-B8FB-4246-B31A-4DE155BA97E4}" dt="2020-08-10T11:18:36.591" v="1996" actId="255"/>
          <ac:spMkLst>
            <pc:docMk/>
            <pc:sldMk cId="2414115788" sldId="312"/>
            <ac:spMk id="3" creationId="{81378E78-6848-4A06-8E49-DCDAB1C361CE}"/>
          </ac:spMkLst>
        </pc:spChg>
        <pc:spChg chg="add mod">
          <ac:chgData name="Higgs, Susie" userId="2db38802-6c3a-4cf9-bcec-7cf2d743d4e2" providerId="ADAL" clId="{69036DEC-B8FB-4246-B31A-4DE155BA97E4}" dt="2020-08-10T11:18:22.999" v="1993" actId="14100"/>
          <ac:spMkLst>
            <pc:docMk/>
            <pc:sldMk cId="2414115788" sldId="312"/>
            <ac:spMk id="5" creationId="{4662FBF2-3A74-41A3-9664-0F0E75AF3CA5}"/>
          </ac:spMkLst>
        </pc:spChg>
      </pc:sldChg>
      <pc:sldChg chg="addSp modSp new mod modNotesTx">
        <pc:chgData name="Higgs, Susie" userId="2db38802-6c3a-4cf9-bcec-7cf2d743d4e2" providerId="ADAL" clId="{69036DEC-B8FB-4246-B31A-4DE155BA97E4}" dt="2020-08-10T11:48:46.711" v="2638" actId="20577"/>
        <pc:sldMkLst>
          <pc:docMk/>
          <pc:sldMk cId="3276208592" sldId="313"/>
        </pc:sldMkLst>
        <pc:spChg chg="add mod">
          <ac:chgData name="Higgs, Susie" userId="2db38802-6c3a-4cf9-bcec-7cf2d743d4e2" providerId="ADAL" clId="{69036DEC-B8FB-4246-B31A-4DE155BA97E4}" dt="2020-08-10T11:19:57.448" v="2009" actId="14100"/>
          <ac:spMkLst>
            <pc:docMk/>
            <pc:sldMk cId="3276208592" sldId="313"/>
            <ac:spMk id="3" creationId="{190EFF1F-92F0-461D-A296-4BF7EFC3E62A}"/>
          </ac:spMkLst>
        </pc:spChg>
        <pc:spChg chg="add mod">
          <ac:chgData name="Higgs, Susie" userId="2db38802-6c3a-4cf9-bcec-7cf2d743d4e2" providerId="ADAL" clId="{69036DEC-B8FB-4246-B31A-4DE155BA97E4}" dt="2020-08-10T11:19:42.499" v="2004" actId="255"/>
          <ac:spMkLst>
            <pc:docMk/>
            <pc:sldMk cId="3276208592" sldId="313"/>
            <ac:spMk id="5" creationId="{71A6D954-0BB6-4D1F-8F82-FE3B619B7E86}"/>
          </ac:spMkLst>
        </pc:spChg>
      </pc:sldChg>
      <pc:sldChg chg="addSp modSp new mod setBg">
        <pc:chgData name="Higgs, Susie" userId="2db38802-6c3a-4cf9-bcec-7cf2d743d4e2" providerId="ADAL" clId="{69036DEC-B8FB-4246-B31A-4DE155BA97E4}" dt="2020-08-10T11:22:55.661" v="2036" actId="20577"/>
        <pc:sldMkLst>
          <pc:docMk/>
          <pc:sldMk cId="1831496173" sldId="314"/>
        </pc:sldMkLst>
        <pc:spChg chg="add mod ord">
          <ac:chgData name="Higgs, Susie" userId="2db38802-6c3a-4cf9-bcec-7cf2d743d4e2" providerId="ADAL" clId="{69036DEC-B8FB-4246-B31A-4DE155BA97E4}" dt="2020-08-10T11:22:55.661" v="2036" actId="20577"/>
          <ac:spMkLst>
            <pc:docMk/>
            <pc:sldMk cId="1831496173" sldId="314"/>
            <ac:spMk id="3" creationId="{74415FE3-04C1-4639-A4B2-2F09CAD1FA59}"/>
          </ac:spMkLst>
        </pc:spChg>
        <pc:spChg chg="add mod ord">
          <ac:chgData name="Higgs, Susie" userId="2db38802-6c3a-4cf9-bcec-7cf2d743d4e2" providerId="ADAL" clId="{69036DEC-B8FB-4246-B31A-4DE155BA97E4}" dt="2020-08-10T11:22:32.686" v="2030" actId="207"/>
          <ac:spMkLst>
            <pc:docMk/>
            <pc:sldMk cId="1831496173" sldId="314"/>
            <ac:spMk id="5" creationId="{5F865E48-7D28-491B-953A-D6D1861D3F26}"/>
          </ac:spMkLst>
        </pc:spChg>
        <pc:picChg chg="add mod">
          <ac:chgData name="Higgs, Susie" userId="2db38802-6c3a-4cf9-bcec-7cf2d743d4e2" providerId="ADAL" clId="{69036DEC-B8FB-4246-B31A-4DE155BA97E4}" dt="2020-08-10T11:22:25.769" v="2029" actId="26606"/>
          <ac:picMkLst>
            <pc:docMk/>
            <pc:sldMk cId="1831496173" sldId="314"/>
            <ac:picMk id="7" creationId="{D5DD08E4-65C0-4367-9789-FFF89B9C4BDB}"/>
          </ac:picMkLst>
        </pc:picChg>
        <pc:picChg chg="add">
          <ac:chgData name="Higgs, Susie" userId="2db38802-6c3a-4cf9-bcec-7cf2d743d4e2" providerId="ADAL" clId="{69036DEC-B8FB-4246-B31A-4DE155BA97E4}" dt="2020-08-10T11:22:25.769" v="2029" actId="26606"/>
          <ac:picMkLst>
            <pc:docMk/>
            <pc:sldMk cId="1831496173" sldId="314"/>
            <ac:picMk id="12" creationId="{54DDEBDD-D8BD-41A6-8A0D-B00E3768B0F9}"/>
          </ac:picMkLst>
        </pc:picChg>
      </pc:sldChg>
      <pc:sldChg chg="addSp modSp new mod modNotesTx">
        <pc:chgData name="Higgs, Susie" userId="2db38802-6c3a-4cf9-bcec-7cf2d743d4e2" providerId="ADAL" clId="{69036DEC-B8FB-4246-B31A-4DE155BA97E4}" dt="2020-08-10T11:48:54.015" v="2640" actId="20577"/>
        <pc:sldMkLst>
          <pc:docMk/>
          <pc:sldMk cId="3454966029" sldId="315"/>
        </pc:sldMkLst>
        <pc:spChg chg="add mod">
          <ac:chgData name="Higgs, Susie" userId="2db38802-6c3a-4cf9-bcec-7cf2d743d4e2" providerId="ADAL" clId="{69036DEC-B8FB-4246-B31A-4DE155BA97E4}" dt="2020-08-10T11:24:14.494" v="2048" actId="14100"/>
          <ac:spMkLst>
            <pc:docMk/>
            <pc:sldMk cId="3454966029" sldId="315"/>
            <ac:spMk id="3" creationId="{F94FBC78-5B4E-4887-A55B-FEE539568510}"/>
          </ac:spMkLst>
        </pc:spChg>
        <pc:spChg chg="add mod">
          <ac:chgData name="Higgs, Susie" userId="2db38802-6c3a-4cf9-bcec-7cf2d743d4e2" providerId="ADAL" clId="{69036DEC-B8FB-4246-B31A-4DE155BA97E4}" dt="2020-08-10T11:24:00.514" v="2045" actId="255"/>
          <ac:spMkLst>
            <pc:docMk/>
            <pc:sldMk cId="3454966029" sldId="315"/>
            <ac:spMk id="5" creationId="{06D07D52-2391-4C17-A3A4-B708CA12FCF0}"/>
          </ac:spMkLst>
        </pc:spChg>
      </pc:sldChg>
      <pc:sldChg chg="addSp modSp new mod modNotesTx">
        <pc:chgData name="Higgs, Susie" userId="2db38802-6c3a-4cf9-bcec-7cf2d743d4e2" providerId="ADAL" clId="{69036DEC-B8FB-4246-B31A-4DE155BA97E4}" dt="2020-08-10T11:48:56.714" v="2641" actId="20577"/>
        <pc:sldMkLst>
          <pc:docMk/>
          <pc:sldMk cId="3377514638" sldId="316"/>
        </pc:sldMkLst>
        <pc:spChg chg="add mod">
          <ac:chgData name="Higgs, Susie" userId="2db38802-6c3a-4cf9-bcec-7cf2d743d4e2" providerId="ADAL" clId="{69036DEC-B8FB-4246-B31A-4DE155BA97E4}" dt="2020-08-10T11:27:10.157" v="2104" actId="207"/>
          <ac:spMkLst>
            <pc:docMk/>
            <pc:sldMk cId="3377514638" sldId="316"/>
            <ac:spMk id="3" creationId="{0F7B6C92-9BA8-4AE6-9FFA-3A88779EEC5D}"/>
          </ac:spMkLst>
        </pc:spChg>
        <pc:spChg chg="add mod">
          <ac:chgData name="Higgs, Susie" userId="2db38802-6c3a-4cf9-bcec-7cf2d743d4e2" providerId="ADAL" clId="{69036DEC-B8FB-4246-B31A-4DE155BA97E4}" dt="2020-08-10T11:26:36.683" v="2064" actId="14100"/>
          <ac:spMkLst>
            <pc:docMk/>
            <pc:sldMk cId="3377514638" sldId="316"/>
            <ac:spMk id="5" creationId="{0D06FC6A-9B35-4CB3-A050-0338F80C2E2D}"/>
          </ac:spMkLst>
        </pc:spChg>
      </pc:sldChg>
      <pc:sldChg chg="addSp delSp modSp new mod modNotesTx">
        <pc:chgData name="Higgs, Susie" userId="2db38802-6c3a-4cf9-bcec-7cf2d743d4e2" providerId="ADAL" clId="{69036DEC-B8FB-4246-B31A-4DE155BA97E4}" dt="2020-08-10T11:32:38.386" v="2201" actId="1076"/>
        <pc:sldMkLst>
          <pc:docMk/>
          <pc:sldMk cId="187296399" sldId="317"/>
        </pc:sldMkLst>
        <pc:spChg chg="add del mod">
          <ac:chgData name="Higgs, Susie" userId="2db38802-6c3a-4cf9-bcec-7cf2d743d4e2" providerId="ADAL" clId="{69036DEC-B8FB-4246-B31A-4DE155BA97E4}" dt="2020-08-10T11:28:58.792" v="2122" actId="22"/>
          <ac:spMkLst>
            <pc:docMk/>
            <pc:sldMk cId="187296399" sldId="317"/>
            <ac:spMk id="3" creationId="{4B45EF1C-DFEF-4335-9AB4-2C852661564D}"/>
          </ac:spMkLst>
        </pc:spChg>
        <pc:spChg chg="add del mod">
          <ac:chgData name="Higgs, Susie" userId="2db38802-6c3a-4cf9-bcec-7cf2d743d4e2" providerId="ADAL" clId="{69036DEC-B8FB-4246-B31A-4DE155BA97E4}" dt="2020-08-10T11:28:55.834" v="2120"/>
          <ac:spMkLst>
            <pc:docMk/>
            <pc:sldMk cId="187296399" sldId="317"/>
            <ac:spMk id="4" creationId="{842E026C-B6E2-483D-AC4B-E4A3073608F4}"/>
          </ac:spMkLst>
        </pc:spChg>
        <pc:spChg chg="add del mod">
          <ac:chgData name="Higgs, Susie" userId="2db38802-6c3a-4cf9-bcec-7cf2d743d4e2" providerId="ADAL" clId="{69036DEC-B8FB-4246-B31A-4DE155BA97E4}" dt="2020-08-10T11:28:55.834" v="2120"/>
          <ac:spMkLst>
            <pc:docMk/>
            <pc:sldMk cId="187296399" sldId="317"/>
            <ac:spMk id="5" creationId="{A430D901-3482-4233-8A2C-B6964ADEBCF0}"/>
          </ac:spMkLst>
        </pc:spChg>
        <pc:spChg chg="add del mod">
          <ac:chgData name="Higgs, Susie" userId="2db38802-6c3a-4cf9-bcec-7cf2d743d4e2" providerId="ADAL" clId="{69036DEC-B8FB-4246-B31A-4DE155BA97E4}" dt="2020-08-10T11:28:55.834" v="2120"/>
          <ac:spMkLst>
            <pc:docMk/>
            <pc:sldMk cId="187296399" sldId="317"/>
            <ac:spMk id="6" creationId="{4D5030C3-3595-45CE-AF98-05996EF4F269}"/>
          </ac:spMkLst>
        </pc:spChg>
        <pc:spChg chg="add del mod">
          <ac:chgData name="Higgs, Susie" userId="2db38802-6c3a-4cf9-bcec-7cf2d743d4e2" providerId="ADAL" clId="{69036DEC-B8FB-4246-B31A-4DE155BA97E4}" dt="2020-08-10T11:28:55.834" v="2120"/>
          <ac:spMkLst>
            <pc:docMk/>
            <pc:sldMk cId="187296399" sldId="317"/>
            <ac:spMk id="7" creationId="{5B85A237-952D-42A9-8B70-A23E85755859}"/>
          </ac:spMkLst>
        </pc:spChg>
        <pc:spChg chg="add del mod">
          <ac:chgData name="Higgs, Susie" userId="2db38802-6c3a-4cf9-bcec-7cf2d743d4e2" providerId="ADAL" clId="{69036DEC-B8FB-4246-B31A-4DE155BA97E4}" dt="2020-08-10T11:28:55.834" v="2120"/>
          <ac:spMkLst>
            <pc:docMk/>
            <pc:sldMk cId="187296399" sldId="317"/>
            <ac:spMk id="8" creationId="{FC7871F0-9D99-44AD-AA3C-4DBDCB36A441}"/>
          </ac:spMkLst>
        </pc:spChg>
        <pc:spChg chg="add del mod">
          <ac:chgData name="Higgs, Susie" userId="2db38802-6c3a-4cf9-bcec-7cf2d743d4e2" providerId="ADAL" clId="{69036DEC-B8FB-4246-B31A-4DE155BA97E4}" dt="2020-08-10T11:28:55.834" v="2120"/>
          <ac:spMkLst>
            <pc:docMk/>
            <pc:sldMk cId="187296399" sldId="317"/>
            <ac:spMk id="9" creationId="{B3B190DE-50D2-45D2-89B6-157011992690}"/>
          </ac:spMkLst>
        </pc:spChg>
        <pc:spChg chg="add del mod">
          <ac:chgData name="Higgs, Susie" userId="2db38802-6c3a-4cf9-bcec-7cf2d743d4e2" providerId="ADAL" clId="{69036DEC-B8FB-4246-B31A-4DE155BA97E4}" dt="2020-08-10T11:28:55.834" v="2120"/>
          <ac:spMkLst>
            <pc:docMk/>
            <pc:sldMk cId="187296399" sldId="317"/>
            <ac:spMk id="10" creationId="{E550C305-6956-49F5-BDBB-C9AF00694821}"/>
          </ac:spMkLst>
        </pc:spChg>
        <pc:spChg chg="add del mod">
          <ac:chgData name="Higgs, Susie" userId="2db38802-6c3a-4cf9-bcec-7cf2d743d4e2" providerId="ADAL" clId="{69036DEC-B8FB-4246-B31A-4DE155BA97E4}" dt="2020-08-10T11:28:55.834" v="2120"/>
          <ac:spMkLst>
            <pc:docMk/>
            <pc:sldMk cId="187296399" sldId="317"/>
            <ac:spMk id="11" creationId="{66FDA2BD-0F5D-4E19-B792-2280E48E7DEB}"/>
          </ac:spMkLst>
        </pc:spChg>
        <pc:spChg chg="add del mod">
          <ac:chgData name="Higgs, Susie" userId="2db38802-6c3a-4cf9-bcec-7cf2d743d4e2" providerId="ADAL" clId="{69036DEC-B8FB-4246-B31A-4DE155BA97E4}" dt="2020-08-10T11:28:55.834" v="2120"/>
          <ac:spMkLst>
            <pc:docMk/>
            <pc:sldMk cId="187296399" sldId="317"/>
            <ac:spMk id="12" creationId="{09A7AA03-FB5B-4AF7-B689-E7F0DEE05C9D}"/>
          </ac:spMkLst>
        </pc:spChg>
        <pc:spChg chg="add del mod">
          <ac:chgData name="Higgs, Susie" userId="2db38802-6c3a-4cf9-bcec-7cf2d743d4e2" providerId="ADAL" clId="{69036DEC-B8FB-4246-B31A-4DE155BA97E4}" dt="2020-08-10T11:28:55.834" v="2120"/>
          <ac:spMkLst>
            <pc:docMk/>
            <pc:sldMk cId="187296399" sldId="317"/>
            <ac:spMk id="13" creationId="{78F9D61E-EB87-404C-B813-B3463A4CBC33}"/>
          </ac:spMkLst>
        </pc:spChg>
        <pc:spChg chg="add del mod">
          <ac:chgData name="Higgs, Susie" userId="2db38802-6c3a-4cf9-bcec-7cf2d743d4e2" providerId="ADAL" clId="{69036DEC-B8FB-4246-B31A-4DE155BA97E4}" dt="2020-08-10T11:28:55.834" v="2120"/>
          <ac:spMkLst>
            <pc:docMk/>
            <pc:sldMk cId="187296399" sldId="317"/>
            <ac:spMk id="14" creationId="{D7187A3F-FD14-445B-A257-896BF492BD49}"/>
          </ac:spMkLst>
        </pc:spChg>
        <pc:spChg chg="add del mod">
          <ac:chgData name="Higgs, Susie" userId="2db38802-6c3a-4cf9-bcec-7cf2d743d4e2" providerId="ADAL" clId="{69036DEC-B8FB-4246-B31A-4DE155BA97E4}" dt="2020-08-10T11:28:55.834" v="2120"/>
          <ac:spMkLst>
            <pc:docMk/>
            <pc:sldMk cId="187296399" sldId="317"/>
            <ac:spMk id="15" creationId="{CE4FDF71-E2E9-4694-ABD9-3CA91C4FDBE0}"/>
          </ac:spMkLst>
        </pc:spChg>
        <pc:spChg chg="add del mod">
          <ac:chgData name="Higgs, Susie" userId="2db38802-6c3a-4cf9-bcec-7cf2d743d4e2" providerId="ADAL" clId="{69036DEC-B8FB-4246-B31A-4DE155BA97E4}" dt="2020-08-10T11:28:55.834" v="2120"/>
          <ac:spMkLst>
            <pc:docMk/>
            <pc:sldMk cId="187296399" sldId="317"/>
            <ac:spMk id="16" creationId="{B690FA3B-BDC4-4B70-90C0-33A03522AA98}"/>
          </ac:spMkLst>
        </pc:spChg>
        <pc:spChg chg="add del mod">
          <ac:chgData name="Higgs, Susie" userId="2db38802-6c3a-4cf9-bcec-7cf2d743d4e2" providerId="ADAL" clId="{69036DEC-B8FB-4246-B31A-4DE155BA97E4}" dt="2020-08-10T11:28:55.834" v="2120"/>
          <ac:spMkLst>
            <pc:docMk/>
            <pc:sldMk cId="187296399" sldId="317"/>
            <ac:spMk id="17" creationId="{6D431B19-1DA7-46FE-85A0-161D732830DA}"/>
          </ac:spMkLst>
        </pc:spChg>
        <pc:spChg chg="add del mod">
          <ac:chgData name="Higgs, Susie" userId="2db38802-6c3a-4cf9-bcec-7cf2d743d4e2" providerId="ADAL" clId="{69036DEC-B8FB-4246-B31A-4DE155BA97E4}" dt="2020-08-10T11:28:55.834" v="2120"/>
          <ac:spMkLst>
            <pc:docMk/>
            <pc:sldMk cId="187296399" sldId="317"/>
            <ac:spMk id="19" creationId="{C44F0BA6-2F23-4F71-B442-E7D6C2B14484}"/>
          </ac:spMkLst>
        </pc:spChg>
        <pc:spChg chg="add del mod">
          <ac:chgData name="Higgs, Susie" userId="2db38802-6c3a-4cf9-bcec-7cf2d743d4e2" providerId="ADAL" clId="{69036DEC-B8FB-4246-B31A-4DE155BA97E4}" dt="2020-08-10T11:28:55.834" v="2120"/>
          <ac:spMkLst>
            <pc:docMk/>
            <pc:sldMk cId="187296399" sldId="317"/>
            <ac:spMk id="20" creationId="{6EDB2816-818A-40C0-BEA6-1361228C97EE}"/>
          </ac:spMkLst>
        </pc:spChg>
        <pc:spChg chg="add del mod">
          <ac:chgData name="Higgs, Susie" userId="2db38802-6c3a-4cf9-bcec-7cf2d743d4e2" providerId="ADAL" clId="{69036DEC-B8FB-4246-B31A-4DE155BA97E4}" dt="2020-08-10T11:28:55.834" v="2120"/>
          <ac:spMkLst>
            <pc:docMk/>
            <pc:sldMk cId="187296399" sldId="317"/>
            <ac:spMk id="21" creationId="{E6C72321-3D8A-4749-A7BD-5FAFCE233948}"/>
          </ac:spMkLst>
        </pc:spChg>
        <pc:spChg chg="add mod">
          <ac:chgData name="Higgs, Susie" userId="2db38802-6c3a-4cf9-bcec-7cf2d743d4e2" providerId="ADAL" clId="{69036DEC-B8FB-4246-B31A-4DE155BA97E4}" dt="2020-08-10T11:29:44.375" v="2167" actId="14100"/>
          <ac:spMkLst>
            <pc:docMk/>
            <pc:sldMk cId="187296399" sldId="317"/>
            <ac:spMk id="22" creationId="{07468714-FF65-4364-B08A-CAC28475721F}"/>
          </ac:spMkLst>
        </pc:spChg>
        <pc:spChg chg="add mod">
          <ac:chgData name="Higgs, Susie" userId="2db38802-6c3a-4cf9-bcec-7cf2d743d4e2" providerId="ADAL" clId="{69036DEC-B8FB-4246-B31A-4DE155BA97E4}" dt="2020-08-10T11:30:35.340" v="2178" actId="1076"/>
          <ac:spMkLst>
            <pc:docMk/>
            <pc:sldMk cId="187296399" sldId="317"/>
            <ac:spMk id="23" creationId="{1778A58A-CDB1-4C72-B162-463461C7F26D}"/>
          </ac:spMkLst>
        </pc:spChg>
        <pc:spChg chg="add mod">
          <ac:chgData name="Higgs, Susie" userId="2db38802-6c3a-4cf9-bcec-7cf2d743d4e2" providerId="ADAL" clId="{69036DEC-B8FB-4246-B31A-4DE155BA97E4}" dt="2020-08-10T11:29:49.304" v="2168" actId="1076"/>
          <ac:spMkLst>
            <pc:docMk/>
            <pc:sldMk cId="187296399" sldId="317"/>
            <ac:spMk id="24" creationId="{8E38ED60-73A2-486F-B223-C7FA6AFD3EC6}"/>
          </ac:spMkLst>
        </pc:spChg>
        <pc:spChg chg="add mod">
          <ac:chgData name="Higgs, Susie" userId="2db38802-6c3a-4cf9-bcec-7cf2d743d4e2" providerId="ADAL" clId="{69036DEC-B8FB-4246-B31A-4DE155BA97E4}" dt="2020-08-10T11:30:10.355" v="2173" actId="1076"/>
          <ac:spMkLst>
            <pc:docMk/>
            <pc:sldMk cId="187296399" sldId="317"/>
            <ac:spMk id="25" creationId="{22BE9433-2CD1-476D-999D-1D6AF11C0B7C}"/>
          </ac:spMkLst>
        </pc:spChg>
        <pc:spChg chg="add mod">
          <ac:chgData name="Higgs, Susie" userId="2db38802-6c3a-4cf9-bcec-7cf2d743d4e2" providerId="ADAL" clId="{69036DEC-B8FB-4246-B31A-4DE155BA97E4}" dt="2020-08-10T11:30:56.283" v="2183" actId="1076"/>
          <ac:spMkLst>
            <pc:docMk/>
            <pc:sldMk cId="187296399" sldId="317"/>
            <ac:spMk id="26" creationId="{14947886-1CFC-4352-820C-6A399CDD1FB9}"/>
          </ac:spMkLst>
        </pc:spChg>
        <pc:spChg chg="add mod">
          <ac:chgData name="Higgs, Susie" userId="2db38802-6c3a-4cf9-bcec-7cf2d743d4e2" providerId="ADAL" clId="{69036DEC-B8FB-4246-B31A-4DE155BA97E4}" dt="2020-08-10T11:31:24.117" v="2191" actId="1076"/>
          <ac:spMkLst>
            <pc:docMk/>
            <pc:sldMk cId="187296399" sldId="317"/>
            <ac:spMk id="27" creationId="{6C9BA4FD-D5A1-4332-8EEE-09F47DD85D49}"/>
          </ac:spMkLst>
        </pc:spChg>
        <pc:spChg chg="add mod">
          <ac:chgData name="Higgs, Susie" userId="2db38802-6c3a-4cf9-bcec-7cf2d743d4e2" providerId="ADAL" clId="{69036DEC-B8FB-4246-B31A-4DE155BA97E4}" dt="2020-08-10T11:30:07.647" v="2172" actId="1076"/>
          <ac:spMkLst>
            <pc:docMk/>
            <pc:sldMk cId="187296399" sldId="317"/>
            <ac:spMk id="28" creationId="{2F0B0AE3-B4B0-429C-90B9-F81D3D04D546}"/>
          </ac:spMkLst>
        </pc:spChg>
        <pc:spChg chg="add mod">
          <ac:chgData name="Higgs, Susie" userId="2db38802-6c3a-4cf9-bcec-7cf2d743d4e2" providerId="ADAL" clId="{69036DEC-B8FB-4246-B31A-4DE155BA97E4}" dt="2020-08-10T11:30:47.795" v="2181" actId="1076"/>
          <ac:spMkLst>
            <pc:docMk/>
            <pc:sldMk cId="187296399" sldId="317"/>
            <ac:spMk id="29" creationId="{37BDF988-60F5-48EC-944F-F6FD7BF43AB7}"/>
          </ac:spMkLst>
        </pc:spChg>
        <pc:spChg chg="add mod">
          <ac:chgData name="Higgs, Susie" userId="2db38802-6c3a-4cf9-bcec-7cf2d743d4e2" providerId="ADAL" clId="{69036DEC-B8FB-4246-B31A-4DE155BA97E4}" dt="2020-08-10T11:30:20.891" v="2176" actId="1076"/>
          <ac:spMkLst>
            <pc:docMk/>
            <pc:sldMk cId="187296399" sldId="317"/>
            <ac:spMk id="30" creationId="{A4D65A30-0F07-45F9-8409-F39EAC61F68D}"/>
          </ac:spMkLst>
        </pc:spChg>
        <pc:spChg chg="add mod">
          <ac:chgData name="Higgs, Susie" userId="2db38802-6c3a-4cf9-bcec-7cf2d743d4e2" providerId="ADAL" clId="{69036DEC-B8FB-4246-B31A-4DE155BA97E4}" dt="2020-08-10T11:32:27.700" v="2199" actId="1076"/>
          <ac:spMkLst>
            <pc:docMk/>
            <pc:sldMk cId="187296399" sldId="317"/>
            <ac:spMk id="31" creationId="{73F185B5-DBD9-4200-A399-C98DC9670F1B}"/>
          </ac:spMkLst>
        </pc:spChg>
        <pc:spChg chg="add mod">
          <ac:chgData name="Higgs, Susie" userId="2db38802-6c3a-4cf9-bcec-7cf2d743d4e2" providerId="ADAL" clId="{69036DEC-B8FB-4246-B31A-4DE155BA97E4}" dt="2020-08-10T11:31:32.163" v="2194" actId="1076"/>
          <ac:spMkLst>
            <pc:docMk/>
            <pc:sldMk cId="187296399" sldId="317"/>
            <ac:spMk id="32" creationId="{874760D1-5233-4943-860C-6957803E6809}"/>
          </ac:spMkLst>
        </pc:spChg>
        <pc:spChg chg="add mod">
          <ac:chgData name="Higgs, Susie" userId="2db38802-6c3a-4cf9-bcec-7cf2d743d4e2" providerId="ADAL" clId="{69036DEC-B8FB-4246-B31A-4DE155BA97E4}" dt="2020-08-10T11:31:05.829" v="2186" actId="1076"/>
          <ac:spMkLst>
            <pc:docMk/>
            <pc:sldMk cId="187296399" sldId="317"/>
            <ac:spMk id="33" creationId="{D31AE2EE-BB53-406F-A30B-93C30CB393ED}"/>
          </ac:spMkLst>
        </pc:spChg>
        <pc:spChg chg="add mod">
          <ac:chgData name="Higgs, Susie" userId="2db38802-6c3a-4cf9-bcec-7cf2d743d4e2" providerId="ADAL" clId="{69036DEC-B8FB-4246-B31A-4DE155BA97E4}" dt="2020-08-10T11:31:21.203" v="2190" actId="1076"/>
          <ac:spMkLst>
            <pc:docMk/>
            <pc:sldMk cId="187296399" sldId="317"/>
            <ac:spMk id="34" creationId="{383AE23A-C837-4B09-99A2-A26521E41678}"/>
          </ac:spMkLst>
        </pc:spChg>
        <pc:spChg chg="add mod">
          <ac:chgData name="Higgs, Susie" userId="2db38802-6c3a-4cf9-bcec-7cf2d743d4e2" providerId="ADAL" clId="{69036DEC-B8FB-4246-B31A-4DE155BA97E4}" dt="2020-08-10T11:32:32.047" v="2200" actId="1076"/>
          <ac:spMkLst>
            <pc:docMk/>
            <pc:sldMk cId="187296399" sldId="317"/>
            <ac:spMk id="35" creationId="{2B7FB6D2-53C0-45FC-965E-56DD2F7448EE}"/>
          </ac:spMkLst>
        </pc:spChg>
        <pc:spChg chg="add mod">
          <ac:chgData name="Higgs, Susie" userId="2db38802-6c3a-4cf9-bcec-7cf2d743d4e2" providerId="ADAL" clId="{69036DEC-B8FB-4246-B31A-4DE155BA97E4}" dt="2020-08-10T11:30:01.366" v="2170" actId="1076"/>
          <ac:spMkLst>
            <pc:docMk/>
            <pc:sldMk cId="187296399" sldId="317"/>
            <ac:spMk id="37" creationId="{887014BF-19E9-40BD-AAEE-804680C55A82}"/>
          </ac:spMkLst>
        </pc:spChg>
        <pc:spChg chg="add mod">
          <ac:chgData name="Higgs, Susie" userId="2db38802-6c3a-4cf9-bcec-7cf2d743d4e2" providerId="ADAL" clId="{69036DEC-B8FB-4246-B31A-4DE155BA97E4}" dt="2020-08-10T11:30:51.511" v="2182" actId="1076"/>
          <ac:spMkLst>
            <pc:docMk/>
            <pc:sldMk cId="187296399" sldId="317"/>
            <ac:spMk id="38" creationId="{4AB2321A-6F43-4FA3-B5BD-B7C51A330CBA}"/>
          </ac:spMkLst>
        </pc:spChg>
        <pc:spChg chg="add mod">
          <ac:chgData name="Higgs, Susie" userId="2db38802-6c3a-4cf9-bcec-7cf2d743d4e2" providerId="ADAL" clId="{69036DEC-B8FB-4246-B31A-4DE155BA97E4}" dt="2020-08-10T11:32:38.386" v="2201" actId="1076"/>
          <ac:spMkLst>
            <pc:docMk/>
            <pc:sldMk cId="187296399" sldId="317"/>
            <ac:spMk id="39" creationId="{6A5D4D81-44F4-4BDB-AAE4-2D3A678DA7CF}"/>
          </ac:spMkLst>
        </pc:spChg>
        <pc:cxnChg chg="add del mod">
          <ac:chgData name="Higgs, Susie" userId="2db38802-6c3a-4cf9-bcec-7cf2d743d4e2" providerId="ADAL" clId="{69036DEC-B8FB-4246-B31A-4DE155BA97E4}" dt="2020-08-10T11:28:55.834" v="2120"/>
          <ac:cxnSpMkLst>
            <pc:docMk/>
            <pc:sldMk cId="187296399" sldId="317"/>
            <ac:cxnSpMk id="18" creationId="{AC12FBE6-9FCB-469D-B238-491C6108E8BB}"/>
          </ac:cxnSpMkLst>
        </pc:cxnChg>
        <pc:cxnChg chg="add mod">
          <ac:chgData name="Higgs, Susie" userId="2db38802-6c3a-4cf9-bcec-7cf2d743d4e2" providerId="ADAL" clId="{69036DEC-B8FB-4246-B31A-4DE155BA97E4}" dt="2020-08-10T11:29:55.683" v="2169" actId="1076"/>
          <ac:cxnSpMkLst>
            <pc:docMk/>
            <pc:sldMk cId="187296399" sldId="317"/>
            <ac:cxnSpMk id="36" creationId="{96A28339-6E04-4E4D-A67F-F20B4D0AE571}"/>
          </ac:cxnSpMkLst>
        </pc:cxnChg>
      </pc:sldChg>
      <pc:sldChg chg="addSp modSp new mod modNotesTx">
        <pc:chgData name="Higgs, Susie" userId="2db38802-6c3a-4cf9-bcec-7cf2d743d4e2" providerId="ADAL" clId="{69036DEC-B8FB-4246-B31A-4DE155BA97E4}" dt="2020-08-10T11:36:38.104" v="2376" actId="20577"/>
        <pc:sldMkLst>
          <pc:docMk/>
          <pc:sldMk cId="3638477748" sldId="318"/>
        </pc:sldMkLst>
        <pc:spChg chg="add mod">
          <ac:chgData name="Higgs, Susie" userId="2db38802-6c3a-4cf9-bcec-7cf2d743d4e2" providerId="ADAL" clId="{69036DEC-B8FB-4246-B31A-4DE155BA97E4}" dt="2020-08-10T11:36:38.104" v="2376" actId="20577"/>
          <ac:spMkLst>
            <pc:docMk/>
            <pc:sldMk cId="3638477748" sldId="318"/>
            <ac:spMk id="3" creationId="{7397D359-65F4-4A7B-9DB5-4D118FBAC303}"/>
          </ac:spMkLst>
        </pc:spChg>
        <pc:spChg chg="add mod">
          <ac:chgData name="Higgs, Susie" userId="2db38802-6c3a-4cf9-bcec-7cf2d743d4e2" providerId="ADAL" clId="{69036DEC-B8FB-4246-B31A-4DE155BA97E4}" dt="2020-08-10T11:33:42.014" v="2208" actId="14100"/>
          <ac:spMkLst>
            <pc:docMk/>
            <pc:sldMk cId="3638477748" sldId="318"/>
            <ac:spMk id="5" creationId="{F2084D6C-DF5E-4B38-9B24-4AA99C55526B}"/>
          </ac:spMkLst>
        </pc:spChg>
      </pc:sldChg>
      <pc:sldChg chg="addSp delSp modSp new mod setBg modNotesTx">
        <pc:chgData name="Higgs, Susie" userId="2db38802-6c3a-4cf9-bcec-7cf2d743d4e2" providerId="ADAL" clId="{69036DEC-B8FB-4246-B31A-4DE155BA97E4}" dt="2020-08-10T11:47:27.383" v="2588" actId="255"/>
        <pc:sldMkLst>
          <pc:docMk/>
          <pc:sldMk cId="478772718" sldId="319"/>
        </pc:sldMkLst>
        <pc:spChg chg="add mod">
          <ac:chgData name="Higgs, Susie" userId="2db38802-6c3a-4cf9-bcec-7cf2d743d4e2" providerId="ADAL" clId="{69036DEC-B8FB-4246-B31A-4DE155BA97E4}" dt="2020-08-10T11:47:12.999" v="2585" actId="207"/>
          <ac:spMkLst>
            <pc:docMk/>
            <pc:sldMk cId="478772718" sldId="319"/>
            <ac:spMk id="3" creationId="{83D65D6F-A816-432D-BE60-135D0B2FEED1}"/>
          </ac:spMkLst>
        </pc:spChg>
        <pc:spChg chg="add mod">
          <ac:chgData name="Higgs, Susie" userId="2db38802-6c3a-4cf9-bcec-7cf2d743d4e2" providerId="ADAL" clId="{69036DEC-B8FB-4246-B31A-4DE155BA97E4}" dt="2020-08-10T11:47:27.383" v="2588" actId="255"/>
          <ac:spMkLst>
            <pc:docMk/>
            <pc:sldMk cId="478772718" sldId="319"/>
            <ac:spMk id="5" creationId="{492BE194-485C-4270-93C2-EF6EC3630C95}"/>
          </ac:spMkLst>
        </pc:spChg>
        <pc:spChg chg="add">
          <ac:chgData name="Higgs, Susie" userId="2db38802-6c3a-4cf9-bcec-7cf2d743d4e2" providerId="ADAL" clId="{69036DEC-B8FB-4246-B31A-4DE155BA97E4}" dt="2020-08-10T11:47:09.292" v="2584" actId="26606"/>
          <ac:spMkLst>
            <pc:docMk/>
            <pc:sldMk cId="478772718" sldId="319"/>
            <ac:spMk id="14" creationId="{2B1D4F77-A17C-43D7-B7FA-545148E4E93D}"/>
          </ac:spMkLst>
        </pc:spChg>
        <pc:picChg chg="add mod ord">
          <ac:chgData name="Higgs, Susie" userId="2db38802-6c3a-4cf9-bcec-7cf2d743d4e2" providerId="ADAL" clId="{69036DEC-B8FB-4246-B31A-4DE155BA97E4}" dt="2020-08-10T11:47:09.292" v="2584" actId="26606"/>
          <ac:picMkLst>
            <pc:docMk/>
            <pc:sldMk cId="478772718" sldId="319"/>
            <ac:picMk id="7" creationId="{4D7690F5-D282-4675-B90C-295EBE9349E7}"/>
          </ac:picMkLst>
        </pc:picChg>
        <pc:picChg chg="add del">
          <ac:chgData name="Higgs, Susie" userId="2db38802-6c3a-4cf9-bcec-7cf2d743d4e2" providerId="ADAL" clId="{69036DEC-B8FB-4246-B31A-4DE155BA97E4}" dt="2020-08-10T11:47:09.275" v="2583" actId="26606"/>
          <ac:picMkLst>
            <pc:docMk/>
            <pc:sldMk cId="478772718" sldId="319"/>
            <ac:picMk id="12" creationId="{54DDEBDD-D8BD-41A6-8A0D-B00E3768B0F9}"/>
          </ac:picMkLst>
        </pc:picChg>
      </pc:sldChg>
      <pc:sldChg chg="addSp modSp new mod setBg">
        <pc:chgData name="Higgs, Susie" userId="2db38802-6c3a-4cf9-bcec-7cf2d743d4e2" providerId="ADAL" clId="{69036DEC-B8FB-4246-B31A-4DE155BA97E4}" dt="2020-08-10T11:45:07.939" v="2555" actId="255"/>
        <pc:sldMkLst>
          <pc:docMk/>
          <pc:sldMk cId="2232000506" sldId="320"/>
        </pc:sldMkLst>
        <pc:spChg chg="add mod ord">
          <ac:chgData name="Higgs, Susie" userId="2db38802-6c3a-4cf9-bcec-7cf2d743d4e2" providerId="ADAL" clId="{69036DEC-B8FB-4246-B31A-4DE155BA97E4}" dt="2020-08-10T11:45:07.939" v="2555" actId="255"/>
          <ac:spMkLst>
            <pc:docMk/>
            <pc:sldMk cId="2232000506" sldId="320"/>
            <ac:spMk id="3" creationId="{6045924B-93B4-498F-9647-9D22EDC040C8}"/>
          </ac:spMkLst>
        </pc:spChg>
        <pc:spChg chg="add">
          <ac:chgData name="Higgs, Susie" userId="2db38802-6c3a-4cf9-bcec-7cf2d743d4e2" providerId="ADAL" clId="{69036DEC-B8FB-4246-B31A-4DE155BA97E4}" dt="2020-08-10T11:44:49.912" v="2549" actId="26606"/>
          <ac:spMkLst>
            <pc:docMk/>
            <pc:sldMk cId="2232000506" sldId="320"/>
            <ac:spMk id="10" creationId="{87CC2527-562A-4F69-B487-4371E5B243E7}"/>
          </ac:spMkLst>
        </pc:spChg>
        <pc:picChg chg="add mod">
          <ac:chgData name="Higgs, Susie" userId="2db38802-6c3a-4cf9-bcec-7cf2d743d4e2" providerId="ADAL" clId="{69036DEC-B8FB-4246-B31A-4DE155BA97E4}" dt="2020-08-10T11:45:01.199" v="2554" actId="1076"/>
          <ac:picMkLst>
            <pc:docMk/>
            <pc:sldMk cId="2232000506" sldId="320"/>
            <ac:picMk id="5" creationId="{D5057747-23AE-4A6B-A05B-8DE3D9C0967B}"/>
          </ac:picMkLst>
        </pc:picChg>
        <pc:cxnChg chg="add">
          <ac:chgData name="Higgs, Susie" userId="2db38802-6c3a-4cf9-bcec-7cf2d743d4e2" providerId="ADAL" clId="{69036DEC-B8FB-4246-B31A-4DE155BA97E4}" dt="2020-08-10T11:44:49.912" v="2549" actId="26606"/>
          <ac:cxnSpMkLst>
            <pc:docMk/>
            <pc:sldMk cId="2232000506" sldId="320"/>
            <ac:cxnSpMk id="12" creationId="{BCDAEC91-5BCE-4B55-9CC0-43EF94CB734B}"/>
          </ac:cxnSpMkLst>
        </pc:cxnChg>
      </pc:sldChg>
      <pc:sldChg chg="addSp modSp new mod modNotesTx">
        <pc:chgData name="Higgs, Susie" userId="2db38802-6c3a-4cf9-bcec-7cf2d743d4e2" providerId="ADAL" clId="{69036DEC-B8FB-4246-B31A-4DE155BA97E4}" dt="2020-08-10T11:45:51.695" v="2579" actId="20577"/>
        <pc:sldMkLst>
          <pc:docMk/>
          <pc:sldMk cId="4139561425" sldId="321"/>
        </pc:sldMkLst>
        <pc:spChg chg="add mod">
          <ac:chgData name="Higgs, Susie" userId="2db38802-6c3a-4cf9-bcec-7cf2d743d4e2" providerId="ADAL" clId="{69036DEC-B8FB-4246-B31A-4DE155BA97E4}" dt="2020-08-10T11:45:51.695" v="2579" actId="20577"/>
          <ac:spMkLst>
            <pc:docMk/>
            <pc:sldMk cId="4139561425" sldId="321"/>
            <ac:spMk id="3" creationId="{459CA2FD-9AF9-45BA-9468-C3C9BDBD3B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8" y="1"/>
            <a:ext cx="2889938" cy="498056"/>
          </a:xfrm>
          <a:prstGeom prst="rect">
            <a:avLst/>
          </a:prstGeom>
        </p:spPr>
        <p:txBody>
          <a:bodyPr vert="horz" lIns="91440" tIns="45720" rIns="91440" bIns="45720" rtlCol="0"/>
          <a:lstStyle>
            <a:lvl1pPr algn="r">
              <a:defRPr sz="1200"/>
            </a:lvl1pPr>
          </a:lstStyle>
          <a:p>
            <a:fld id="{694E5182-6F9E-41C5-AF73-748B93D7A689}" type="datetimeFigureOut">
              <a:rPr lang="en-GB" smtClean="0"/>
              <a:t>10/08/2020</a:t>
            </a:fld>
            <a:endParaRPr lang="en-GB"/>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5"/>
            <a:ext cx="5335270" cy="39086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8" y="9428583"/>
            <a:ext cx="2889938" cy="498055"/>
          </a:xfrm>
          <a:prstGeom prst="rect">
            <a:avLst/>
          </a:prstGeom>
        </p:spPr>
        <p:txBody>
          <a:bodyPr vert="horz" lIns="91440" tIns="45720" rIns="91440" bIns="45720" rtlCol="0" anchor="b"/>
          <a:lstStyle>
            <a:lvl1pPr algn="r">
              <a:defRPr sz="1200"/>
            </a:lvl1pPr>
          </a:lstStyle>
          <a:p>
            <a:fld id="{04E185F0-C27C-47A8-A7C0-0A3831F6A771}" type="slidenum">
              <a:rPr lang="en-GB" smtClean="0"/>
              <a:t>‹#›</a:t>
            </a:fld>
            <a:endParaRPr lang="en-GB"/>
          </a:p>
        </p:txBody>
      </p:sp>
    </p:spTree>
    <p:extLst>
      <p:ext uri="{BB962C8B-B14F-4D97-AF65-F5344CB8AC3E}">
        <p14:creationId xmlns:p14="http://schemas.microsoft.com/office/powerpoint/2010/main" val="3137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4E185F0-C27C-47A8-A7C0-0A3831F6A771}" type="slidenum">
              <a:rPr lang="en-GB" smtClean="0"/>
              <a:t>1</a:t>
            </a:fld>
            <a:endParaRPr lang="en-GB"/>
          </a:p>
        </p:txBody>
      </p:sp>
    </p:spTree>
    <p:extLst>
      <p:ext uri="{BB962C8B-B14F-4D97-AF65-F5344CB8AC3E}">
        <p14:creationId xmlns:p14="http://schemas.microsoft.com/office/powerpoint/2010/main" val="64773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b="1" dirty="0">
                <a:latin typeface="Arial" panose="020B0604020202020204" pitchFamily="34" charset="0"/>
                <a:ea typeface="ＭＳ Ｐゴシック" panose="020B0600070205080204" pitchFamily="34" charset="-128"/>
              </a:rPr>
              <a:t>Facilitator note: </a:t>
            </a:r>
          </a:p>
          <a:p>
            <a:pPr>
              <a:spcBef>
                <a:spcPct val="0"/>
              </a:spcBef>
            </a:pPr>
            <a:r>
              <a:rPr lang="en-GB" altLang="en-US" dirty="0">
                <a:latin typeface="Arial" panose="020B0604020202020204" pitchFamily="34" charset="0"/>
                <a:ea typeface="ＭＳ Ｐゴシック" panose="020B0600070205080204" pitchFamily="34" charset="-128"/>
              </a:rPr>
              <a:t>The purpose of the activity is to stimulate discussion as to what the provider s safeguarding learners (and staff) from.</a:t>
            </a:r>
          </a:p>
          <a:p>
            <a:pPr>
              <a:spcBef>
                <a:spcPct val="0"/>
              </a:spcBef>
            </a:pPr>
            <a:r>
              <a:rPr lang="en-GB" altLang="en-US" b="1" dirty="0" err="1">
                <a:latin typeface="Arial" panose="020B0604020202020204" pitchFamily="34" charset="0"/>
                <a:ea typeface="ＭＳ Ｐゴシック" panose="020B0600070205080204" pitchFamily="34" charset="-128"/>
              </a:rPr>
              <a:t>Approx</a:t>
            </a:r>
            <a:r>
              <a:rPr lang="en-GB" altLang="en-US" b="1" dirty="0">
                <a:latin typeface="Arial" panose="020B0604020202020204" pitchFamily="34" charset="0"/>
                <a:ea typeface="ＭＳ Ｐゴシック" panose="020B0600070205080204" pitchFamily="34" charset="-128"/>
              </a:rPr>
              <a:t> Timings:</a:t>
            </a:r>
            <a:r>
              <a:rPr lang="en-GB" altLang="en-US" dirty="0">
                <a:latin typeface="Arial" panose="020B0604020202020204" pitchFamily="34" charset="0"/>
                <a:ea typeface="ＭＳ Ｐゴシック" panose="020B0600070205080204" pitchFamily="34" charset="-128"/>
              </a:rPr>
              <a:t> </a:t>
            </a:r>
          </a:p>
          <a:p>
            <a:pPr>
              <a:spcBef>
                <a:spcPct val="0"/>
              </a:spcBef>
              <a:buFontTx/>
              <a:buChar char="•"/>
            </a:pPr>
            <a:r>
              <a:rPr lang="en-GB" altLang="en-US" dirty="0">
                <a:latin typeface="Arial" panose="020B0604020202020204" pitchFamily="34" charset="0"/>
                <a:ea typeface="ＭＳ Ｐゴシック" panose="020B0600070205080204" pitchFamily="34" charset="-128"/>
              </a:rPr>
              <a:t>3 minutes for set up</a:t>
            </a:r>
          </a:p>
          <a:p>
            <a:pPr>
              <a:spcBef>
                <a:spcPct val="0"/>
              </a:spcBef>
              <a:buFontTx/>
              <a:buChar char="•"/>
            </a:pPr>
            <a:r>
              <a:rPr lang="en-GB" altLang="en-US" dirty="0">
                <a:latin typeface="Arial" panose="020B0604020202020204" pitchFamily="34" charset="0"/>
                <a:ea typeface="ＭＳ Ｐゴシック" panose="020B0600070205080204" pitchFamily="34" charset="-128"/>
              </a:rPr>
              <a:t>7 minutes for activity</a:t>
            </a:r>
          </a:p>
          <a:p>
            <a:pPr>
              <a:spcBef>
                <a:spcPct val="0"/>
              </a:spcBef>
              <a:buFontTx/>
              <a:buChar char="•"/>
            </a:pPr>
            <a:r>
              <a:rPr lang="en-GB" altLang="en-US" dirty="0">
                <a:latin typeface="Arial" panose="020B0604020202020204" pitchFamily="34" charset="0"/>
                <a:ea typeface="ＭＳ Ｐゴシック" panose="020B0600070205080204" pitchFamily="34" charset="-128"/>
              </a:rPr>
              <a:t>7 minutes for reporting back results</a:t>
            </a:r>
          </a:p>
          <a:p>
            <a:pPr>
              <a:spcBef>
                <a:spcPct val="0"/>
              </a:spcBef>
              <a:buFontTx/>
              <a:buChar char="•"/>
            </a:pPr>
            <a:r>
              <a:rPr lang="en-GB" altLang="ja-JP" dirty="0">
                <a:latin typeface="Arial" panose="020B0604020202020204" pitchFamily="34" charset="0"/>
                <a:ea typeface="ＭＳ 明朝" panose="02020609040205080304" pitchFamily="49" charset="-128"/>
              </a:rPr>
              <a:t>5 minutes to revisit and redefine as appropriate</a:t>
            </a:r>
            <a:r>
              <a:rPr lang="en-GB" altLang="ja-JP" dirty="0">
                <a:latin typeface="Arial" panose="020B0604020202020204" pitchFamily="34" charset="0"/>
                <a:ea typeface="ＭＳ Ｐゴシック" panose="020B0600070205080204" pitchFamily="34" charset="-128"/>
              </a:rPr>
              <a:t> </a:t>
            </a:r>
          </a:p>
          <a:p>
            <a:pPr>
              <a:spcBef>
                <a:spcPct val="0"/>
              </a:spcBef>
            </a:pPr>
            <a:r>
              <a:rPr lang="en-GB" altLang="ja-JP" b="1" dirty="0">
                <a:latin typeface="Arial" panose="020B0604020202020204" pitchFamily="34" charset="0"/>
                <a:ea typeface="ＭＳ Ｐゴシック" panose="020B0600070205080204" pitchFamily="34" charset="-128"/>
              </a:rPr>
              <a:t>Method:</a:t>
            </a:r>
            <a:r>
              <a:rPr lang="en-GB" altLang="ja-JP" dirty="0">
                <a:latin typeface="Arial" panose="020B0604020202020204" pitchFamily="34" charset="0"/>
                <a:ea typeface="ＭＳ Ｐゴシック" panose="020B0600070205080204" pitchFamily="34" charset="-128"/>
              </a:rPr>
              <a:t> </a:t>
            </a:r>
            <a:endParaRPr lang="en-GB" altLang="en-US" dirty="0">
              <a:latin typeface="Arial" panose="020B0604020202020204" pitchFamily="34" charset="0"/>
              <a:ea typeface="ＭＳ Ｐゴシック" panose="020B0600070205080204" pitchFamily="34" charset="-128"/>
            </a:endParaRPr>
          </a:p>
          <a:p>
            <a:pPr>
              <a:spcBef>
                <a:spcPct val="0"/>
              </a:spcBef>
            </a:pPr>
            <a:r>
              <a:rPr lang="en-GB" altLang="en-US" dirty="0">
                <a:latin typeface="Arial" panose="020B0604020202020204" pitchFamily="34" charset="0"/>
                <a:ea typeface="ＭＳ Ｐゴシック" panose="020B0600070205080204" pitchFamily="34" charset="-128"/>
              </a:rPr>
              <a:t>Give each group a set of cards, and a “safeguarding” and “not safeguarding” card (cut up from attached handouts) </a:t>
            </a:r>
          </a:p>
          <a:p>
            <a:pPr>
              <a:spcBef>
                <a:spcPct val="0"/>
              </a:spcBef>
            </a:pPr>
            <a:r>
              <a:rPr lang="en-GB" altLang="en-US" dirty="0">
                <a:latin typeface="Arial" panose="020B0604020202020204" pitchFamily="34" charset="0"/>
                <a:ea typeface="ＭＳ Ｐゴシック" panose="020B0600070205080204" pitchFamily="34" charset="-128"/>
              </a:rPr>
              <a:t>Ask them to decide as a group whether they are safeguarding concerns or not, and put them in piles by the card.  Encourage them to make a decision and not have a “don’t know” pile. Some of them could be open to interpretation, if the group can genuinely argue there is a risk of harm, they can put it in the safeguarding category. </a:t>
            </a:r>
          </a:p>
          <a:p>
            <a:pPr>
              <a:spcBef>
                <a:spcPct val="0"/>
              </a:spcBef>
            </a:pPr>
            <a:r>
              <a:rPr lang="en-GB" altLang="ja-JP" b="1" dirty="0">
                <a:latin typeface="Arial" panose="020B0604020202020204" pitchFamily="34" charset="0"/>
                <a:ea typeface="ＭＳ 明朝" panose="02020609040205080304" pitchFamily="49" charset="-128"/>
              </a:rPr>
              <a:t>Feedback/ debrief: </a:t>
            </a:r>
          </a:p>
          <a:p>
            <a:pPr>
              <a:spcBef>
                <a:spcPct val="0"/>
              </a:spcBef>
            </a:pPr>
            <a:r>
              <a:rPr lang="en-GB" altLang="ja-JP" dirty="0">
                <a:latin typeface="Arial" panose="020B0604020202020204" pitchFamily="34" charset="0"/>
                <a:ea typeface="ＭＳ 明朝" panose="02020609040205080304" pitchFamily="49" charset="-128"/>
              </a:rPr>
              <a:t>Now refer to the “what are we safeguarding against” slides showing those areas that are part of safeguarding</a:t>
            </a:r>
          </a:p>
          <a:p>
            <a:pPr>
              <a:spcBef>
                <a:spcPct val="0"/>
              </a:spcBef>
            </a:pPr>
            <a:r>
              <a:rPr lang="en-GB" altLang="ja-JP" dirty="0">
                <a:latin typeface="Arial" panose="020B0604020202020204" pitchFamily="34" charset="0"/>
                <a:ea typeface="ＭＳ 明朝" panose="02020609040205080304" pitchFamily="49" charset="-128"/>
              </a:rPr>
              <a:t>See if there are any disagreements.</a:t>
            </a:r>
          </a:p>
          <a:p>
            <a:pPr>
              <a:spcBef>
                <a:spcPct val="0"/>
              </a:spcBef>
            </a:pPr>
            <a:r>
              <a:rPr lang="en-GB" altLang="ja-JP" dirty="0">
                <a:latin typeface="Arial" panose="020B0604020202020204" pitchFamily="34" charset="0"/>
                <a:ea typeface="ＭＳ 明朝" panose="02020609040205080304" pitchFamily="49" charset="-128"/>
              </a:rPr>
              <a:t>Make point that many things can be classed as safeguarding issues, - if it poses a risk of harm to learners, or is about staff being in vulnerable situations, it is a safeguarding issue.</a:t>
            </a:r>
            <a:r>
              <a:rPr lang="en-GB" altLang="ja-JP" dirty="0">
                <a:latin typeface="Arial" panose="020B0604020202020204" pitchFamily="34" charset="0"/>
                <a:ea typeface="ＭＳ Ｐゴシック" panose="020B0600070205080204" pitchFamily="34" charset="-128"/>
              </a:rPr>
              <a:t> </a:t>
            </a:r>
            <a:endParaRPr lang="en-GB" altLang="en-US" dirty="0">
              <a:latin typeface="Arial" panose="020B0604020202020204" pitchFamily="34"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11</a:t>
            </a:fld>
            <a:endParaRPr lang="en-GB"/>
          </a:p>
        </p:txBody>
      </p:sp>
    </p:spTree>
    <p:extLst>
      <p:ext uri="{BB962C8B-B14F-4D97-AF65-F5344CB8AC3E}">
        <p14:creationId xmlns:p14="http://schemas.microsoft.com/office/powerpoint/2010/main" val="77078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b="1" dirty="0">
                <a:latin typeface="Arial" panose="020B0604020202020204" pitchFamily="34" charset="0"/>
                <a:ea typeface="ＭＳ Ｐゴシック" panose="020B0600070205080204" pitchFamily="34" charset="-128"/>
              </a:rPr>
              <a:t>Facilitator note: </a:t>
            </a:r>
          </a:p>
          <a:p>
            <a:pPr>
              <a:spcBef>
                <a:spcPct val="0"/>
              </a:spcBef>
            </a:pPr>
            <a:r>
              <a:rPr lang="en-GB" altLang="en-US" dirty="0">
                <a:latin typeface="Arial" panose="020B0604020202020204" pitchFamily="34" charset="0"/>
                <a:ea typeface="ＭＳ Ｐゴシック" panose="020B0600070205080204" pitchFamily="34" charset="-128"/>
              </a:rPr>
              <a:t>Make sure the group understand all of the terms.</a:t>
            </a:r>
          </a:p>
          <a:p>
            <a:pPr>
              <a:spcBef>
                <a:spcPct val="0"/>
              </a:spcBef>
            </a:pPr>
            <a:r>
              <a:rPr lang="en-GB" altLang="en-US" b="1" dirty="0">
                <a:latin typeface="Arial" panose="020B0604020202020204" pitchFamily="34" charset="0"/>
                <a:ea typeface="ＭＳ Ｐゴシック" panose="020B0600070205080204" pitchFamily="34" charset="-128"/>
              </a:rPr>
              <a:t>Abuse</a:t>
            </a:r>
            <a:r>
              <a:rPr lang="en-GB" altLang="en-US" dirty="0">
                <a:latin typeface="Arial" panose="020B0604020202020204" pitchFamily="34" charset="0"/>
                <a:ea typeface="ＭＳ Ｐゴシック" panose="020B0600070205080204" pitchFamily="34" charset="-128"/>
              </a:rPr>
              <a:t> can mean physical, emotional, sexual abuse or neglect. </a:t>
            </a:r>
          </a:p>
          <a:p>
            <a:pPr>
              <a:spcBef>
                <a:spcPct val="0"/>
              </a:spcBef>
            </a:pPr>
            <a:r>
              <a:rPr lang="en-GB" altLang="en-US" b="1" dirty="0">
                <a:latin typeface="Arial" panose="020B0604020202020204" pitchFamily="34" charset="0"/>
                <a:ea typeface="ＭＳ Ｐゴシック" panose="020B0600070205080204" pitchFamily="34" charset="-128"/>
              </a:rPr>
              <a:t>Inappropriate relationships</a:t>
            </a:r>
            <a:r>
              <a:rPr lang="en-GB" altLang="en-US" dirty="0">
                <a:latin typeface="Arial" panose="020B0604020202020204" pitchFamily="34" charset="0"/>
                <a:ea typeface="ＭＳ Ｐゴシック" panose="020B0600070205080204" pitchFamily="34" charset="-128"/>
              </a:rPr>
              <a:t> can mean unreasonable age gaps, professionals in relationships with learners, relationships with an imbalance of power or dependency.  </a:t>
            </a:r>
          </a:p>
          <a:p>
            <a:pPr>
              <a:spcBef>
                <a:spcPct val="0"/>
              </a:spcBef>
            </a:pPr>
            <a:r>
              <a:rPr lang="en-GB" altLang="en-US" b="1" dirty="0">
                <a:latin typeface="Arial" panose="020B0604020202020204" pitchFamily="34" charset="0"/>
                <a:ea typeface="ＭＳ Ｐゴシック" panose="020B0600070205080204" pitchFamily="34" charset="-128"/>
              </a:rPr>
              <a:t>Grooming</a:t>
            </a:r>
            <a:r>
              <a:rPr lang="en-GB" altLang="en-US" dirty="0">
                <a:latin typeface="Arial" panose="020B0604020202020204" pitchFamily="34" charset="0"/>
                <a:ea typeface="ＭＳ Ｐゴシック" panose="020B0600070205080204" pitchFamily="34" charset="-128"/>
              </a:rPr>
              <a:t> refers to actions deliberately undertaken with the aim of befriending and establishing an emotional connection with a young person or vulnerable adult, in order to lower their inhibitions in preparation for abuse (such as sexual abuse) or exploitation (such as child labour, sex work).</a:t>
            </a:r>
          </a:p>
          <a:p>
            <a:pPr>
              <a:spcBef>
                <a:spcPct val="0"/>
              </a:spcBef>
            </a:pPr>
            <a:r>
              <a:rPr lang="en-GB" altLang="en-US" b="1" dirty="0">
                <a:solidFill>
                  <a:srgbClr val="FF0000"/>
                </a:solidFill>
                <a:latin typeface="Arial" panose="020B0604020202020204" pitchFamily="34" charset="0"/>
                <a:ea typeface="ＭＳ Ｐゴシック" panose="020B0600070205080204" pitchFamily="34" charset="-128"/>
              </a:rPr>
              <a:t>Inappropriate supervision</a:t>
            </a:r>
            <a:r>
              <a:rPr lang="en-GB" altLang="en-US" dirty="0">
                <a:solidFill>
                  <a:srgbClr val="FF0000"/>
                </a:solidFill>
                <a:latin typeface="Arial" panose="020B0604020202020204" pitchFamily="34" charset="0"/>
                <a:ea typeface="ＭＳ Ｐゴシック" panose="020B0600070205080204" pitchFamily="34" charset="-128"/>
              </a:rPr>
              <a:t> could mean an overprotective parent/ carer, especially with a child/ adult with disabilities, not allowing them to fulfil their potential.  It could also mean lack of supervision and safety from staff or carers, or overzealous discipline, inconsistent boundaries, favouritism, etc. </a:t>
            </a:r>
          </a:p>
          <a:p>
            <a:pPr>
              <a:spcBef>
                <a:spcPct val="0"/>
              </a:spcBef>
            </a:pPr>
            <a:r>
              <a:rPr lang="en-GB" altLang="en-US" b="1" dirty="0">
                <a:latin typeface="Arial" panose="020B0604020202020204" pitchFamily="34" charset="0"/>
                <a:ea typeface="ＭＳ Ｐゴシック" panose="020B0600070205080204" pitchFamily="34" charset="-128"/>
              </a:rPr>
              <a:t>Bullying and cyber bullying </a:t>
            </a:r>
            <a:r>
              <a:rPr lang="en-GB" altLang="en-US" dirty="0">
                <a:latin typeface="Arial" panose="020B0604020202020204" pitchFamily="34" charset="0"/>
                <a:ea typeface="ＭＳ Ｐゴシック" panose="020B0600070205080204" pitchFamily="34" charset="-128"/>
              </a:rPr>
              <a:t>can be in the form of verbal physical or emotional abuse, and done I person, by phone, text, chatrooms, email, </a:t>
            </a:r>
            <a:r>
              <a:rPr lang="en-GB" altLang="en-US" dirty="0" err="1">
                <a:latin typeface="Arial" panose="020B0604020202020204" pitchFamily="34" charset="0"/>
                <a:ea typeface="ＭＳ Ｐゴシック" panose="020B0600070205080204" pitchFamily="34" charset="-128"/>
              </a:rPr>
              <a:t>facebook</a:t>
            </a:r>
            <a:r>
              <a:rPr lang="en-GB" altLang="en-US" dirty="0">
                <a:latin typeface="Arial" panose="020B0604020202020204" pitchFamily="34" charset="0"/>
                <a:ea typeface="ＭＳ Ｐゴシック" panose="020B0600070205080204" pitchFamily="34" charset="-128"/>
              </a:rPr>
              <a:t>/ twitter, etc. </a:t>
            </a:r>
          </a:p>
          <a:p>
            <a:pPr>
              <a:spcBef>
                <a:spcPct val="0"/>
              </a:spcBef>
            </a:pPr>
            <a:r>
              <a:rPr lang="en-GB" altLang="en-US" b="1" dirty="0">
                <a:latin typeface="Arial" panose="020B0604020202020204" pitchFamily="34" charset="0"/>
                <a:ea typeface="ＭＳ Ｐゴシック" panose="020B0600070205080204" pitchFamily="34" charset="-128"/>
              </a:rPr>
              <a:t>Self harm</a:t>
            </a:r>
            <a:r>
              <a:rPr lang="en-GB" altLang="en-US" dirty="0">
                <a:latin typeface="Arial" panose="020B0604020202020204" pitchFamily="34" charset="0"/>
                <a:ea typeface="ＭＳ Ｐゴシック" panose="020B0600070205080204" pitchFamily="34" charset="-128"/>
              </a:rPr>
              <a:t> can take the form of self injury by cutting or hurting one self physically, or through misuse of alcohol or drugs.</a:t>
            </a:r>
          </a:p>
          <a:p>
            <a:pPr>
              <a:spcBef>
                <a:spcPct val="0"/>
              </a:spcBef>
            </a:pPr>
            <a:r>
              <a:rPr lang="en-GB" altLang="en-US" b="1" dirty="0">
                <a:latin typeface="Arial" panose="020B0604020202020204" pitchFamily="34" charset="0"/>
                <a:ea typeface="ＭＳ Ｐゴシック" panose="020B0600070205080204" pitchFamily="34" charset="-128"/>
              </a:rPr>
              <a:t>Risky behaviour</a:t>
            </a:r>
            <a:r>
              <a:rPr lang="en-GB" altLang="en-US" dirty="0">
                <a:latin typeface="Arial" panose="020B0604020202020204" pitchFamily="34" charset="0"/>
                <a:ea typeface="ＭＳ Ｐゴシック" panose="020B0600070205080204" pitchFamily="34" charset="-128"/>
              </a:rPr>
              <a:t> could mean anything from getting involved in crime, playing on railways, cycling or driving dangerously. </a:t>
            </a:r>
          </a:p>
          <a:p>
            <a:pPr>
              <a:spcBef>
                <a:spcPct val="0"/>
              </a:spcBef>
            </a:pPr>
            <a:r>
              <a:rPr lang="en-GB" altLang="en-US" b="1" dirty="0">
                <a:latin typeface="Arial" panose="020B0604020202020204" pitchFamily="34" charset="0"/>
                <a:ea typeface="ＭＳ Ｐゴシック" panose="020B0600070205080204" pitchFamily="34" charset="-128"/>
              </a:rPr>
              <a:t>Unsafe activities</a:t>
            </a:r>
            <a:r>
              <a:rPr lang="en-GB" altLang="en-US" dirty="0">
                <a:latin typeface="Arial" panose="020B0604020202020204" pitchFamily="34" charset="0"/>
                <a:ea typeface="ＭＳ Ｐゴシック" panose="020B0600070205080204" pitchFamily="34" charset="-128"/>
              </a:rPr>
              <a:t> could be dangerous sports played unsupervised or without appropriate health and safety checks in place.</a:t>
            </a:r>
          </a:p>
          <a:p>
            <a:pPr>
              <a:spcBef>
                <a:spcPct val="0"/>
              </a:spcBef>
            </a:pPr>
            <a:r>
              <a:rPr lang="en-GB" altLang="en-US" b="1" dirty="0">
                <a:latin typeface="Arial" panose="020B0604020202020204" pitchFamily="34" charset="0"/>
                <a:ea typeface="ＭＳ Ｐゴシック" panose="020B0600070205080204" pitchFamily="34" charset="-128"/>
              </a:rPr>
              <a:t>Road accidents</a:t>
            </a:r>
            <a:r>
              <a:rPr lang="en-GB" altLang="en-US" dirty="0">
                <a:latin typeface="Arial" panose="020B0604020202020204" pitchFamily="34" charset="0"/>
                <a:ea typeface="ＭＳ Ｐゴシック" panose="020B0600070205080204" pitchFamily="34" charset="-128"/>
              </a:rPr>
              <a:t> are the biggest killer of young people.  Accidents at home are a common cause of injury. </a:t>
            </a:r>
          </a:p>
          <a:p>
            <a:pPr>
              <a:spcBef>
                <a:spcPct val="0"/>
              </a:spcBef>
            </a:pPr>
            <a:r>
              <a:rPr lang="en-GB" altLang="en-US" b="1" dirty="0">
                <a:latin typeface="Arial" panose="020B0604020202020204" pitchFamily="34" charset="0"/>
                <a:ea typeface="ＭＳ Ｐゴシック" panose="020B0600070205080204" pitchFamily="34" charset="-128"/>
              </a:rPr>
              <a:t>Crime</a:t>
            </a:r>
            <a:r>
              <a:rPr lang="en-GB" altLang="en-US" dirty="0">
                <a:latin typeface="Arial" panose="020B0604020202020204" pitchFamily="34" charset="0"/>
                <a:ea typeface="ＭＳ Ｐゴシック" panose="020B0600070205080204" pitchFamily="34" charset="-128"/>
              </a:rPr>
              <a:t> – preventing learners getting involved in crime or being the victim of it. </a:t>
            </a:r>
          </a:p>
          <a:p>
            <a:pPr>
              <a:spcBef>
                <a:spcPct val="0"/>
              </a:spcBef>
            </a:pPr>
            <a:r>
              <a:rPr lang="en-GB" altLang="en-US" b="1" dirty="0">
                <a:latin typeface="Arial" panose="020B0604020202020204" pitchFamily="34" charset="0"/>
                <a:ea typeface="ＭＳ Ｐゴシック" panose="020B0600070205080204" pitchFamily="34" charset="-128"/>
              </a:rPr>
              <a:t>Fear of crime</a:t>
            </a:r>
            <a:r>
              <a:rPr lang="en-GB" altLang="en-US" dirty="0">
                <a:latin typeface="Arial" panose="020B0604020202020204" pitchFamily="34" charset="0"/>
                <a:ea typeface="ＭＳ Ｐゴシック" panose="020B0600070205080204" pitchFamily="34" charset="-128"/>
              </a:rPr>
              <a:t> is often disproportionate in young people and might prevent them engaging in certain beneficial activities.</a:t>
            </a:r>
            <a:r>
              <a:rPr lang="en-GB" altLang="en-US" dirty="0">
                <a:solidFill>
                  <a:srgbClr val="0645AD"/>
                </a:solidFill>
                <a:latin typeface="Arial" panose="020B0604020202020204" pitchFamily="34" charset="0"/>
                <a:ea typeface="ＭＳ Ｐゴシック" panose="020B0600070205080204" pitchFamily="34" charset="-128"/>
              </a:rPr>
              <a:t> </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12</a:t>
            </a:fld>
            <a:endParaRPr lang="en-GB"/>
          </a:p>
        </p:txBody>
      </p:sp>
    </p:spTree>
    <p:extLst>
      <p:ext uri="{BB962C8B-B14F-4D97-AF65-F5344CB8AC3E}">
        <p14:creationId xmlns:p14="http://schemas.microsoft.com/office/powerpoint/2010/main" val="1104741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b="1" dirty="0">
                <a:latin typeface="Arial" panose="020B0604020202020204" pitchFamily="34" charset="0"/>
                <a:ea typeface="ＭＳ Ｐゴシック" panose="020B0600070205080204" pitchFamily="34" charset="-128"/>
              </a:rPr>
              <a:t>Facilitator note: </a:t>
            </a:r>
          </a:p>
          <a:p>
            <a:pPr eaLnBrk="1" hangingPunct="1">
              <a:spcBef>
                <a:spcPct val="0"/>
              </a:spcBef>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pPr>
            <a:r>
              <a:rPr lang="en-US" altLang="en-US" b="1" dirty="0">
                <a:latin typeface="Arial" panose="020B0604020202020204" pitchFamily="34" charset="0"/>
                <a:ea typeface="ＭＳ Ｐゴシック" panose="020B0600070205080204" pitchFamily="34" charset="-128"/>
              </a:rPr>
              <a:t>Exploitation</a:t>
            </a:r>
            <a:r>
              <a:rPr lang="en-US" altLang="en-US" dirty="0">
                <a:latin typeface="Arial" panose="020B0604020202020204" pitchFamily="34" charset="0"/>
                <a:ea typeface="ＭＳ Ｐゴシック" panose="020B0600070205080204" pitchFamily="34" charset="-128"/>
              </a:rPr>
              <a:t> – having finances taken advantage of by others, forced into sex work or swapping sexual favours for other benefits. </a:t>
            </a:r>
            <a:r>
              <a:rPr lang="en-US" altLang="en-US" b="1" dirty="0">
                <a:latin typeface="Arial" panose="020B0604020202020204" pitchFamily="34" charset="0"/>
                <a:ea typeface="ＭＳ Ｐゴシック" panose="020B0600070205080204" pitchFamily="34" charset="-128"/>
              </a:rPr>
              <a:t>Immigration issues</a:t>
            </a:r>
            <a:r>
              <a:rPr lang="en-US" altLang="en-US" dirty="0">
                <a:latin typeface="Arial" panose="020B0604020202020204" pitchFamily="34" charset="0"/>
                <a:ea typeface="ＭＳ Ｐゴシック" panose="020B0600070205080204" pitchFamily="34" charset="-128"/>
              </a:rPr>
              <a:t>, such as harassment, or ill treatment by authorities. </a:t>
            </a:r>
          </a:p>
          <a:p>
            <a:pPr eaLnBrk="1" hangingPunct="1">
              <a:spcBef>
                <a:spcPct val="0"/>
              </a:spcBef>
            </a:pPr>
            <a:r>
              <a:rPr lang="en-US" altLang="en-US" b="1" dirty="0">
                <a:latin typeface="Arial" panose="020B0604020202020204" pitchFamily="34" charset="0"/>
                <a:ea typeface="ＭＳ Ｐゴシック" panose="020B0600070205080204" pitchFamily="34" charset="-128"/>
              </a:rPr>
              <a:t>Unsafe environments</a:t>
            </a:r>
            <a:r>
              <a:rPr lang="en-US" altLang="en-US" dirty="0">
                <a:latin typeface="Arial" panose="020B0604020202020204" pitchFamily="34" charset="0"/>
                <a:ea typeface="ＭＳ Ｐゴシック" panose="020B0600070205080204" pitchFamily="34" charset="-128"/>
              </a:rPr>
              <a:t> e.g. parks which are not maintained and have hazards left by others (broken glass, syringes, </a:t>
            </a:r>
            <a:r>
              <a:rPr lang="en-US" altLang="en-US" dirty="0" err="1">
                <a:latin typeface="Arial" panose="020B0604020202020204" pitchFamily="34" charset="0"/>
                <a:ea typeface="ＭＳ Ｐゴシック" panose="020B0600070205080204" pitchFamily="34" charset="-128"/>
              </a:rPr>
              <a:t>etc</a:t>
            </a:r>
            <a:r>
              <a:rPr lang="en-US" altLang="en-US" dirty="0">
                <a:latin typeface="Arial" panose="020B0604020202020204" pitchFamily="34" charset="0"/>
                <a:ea typeface="ＭＳ Ｐゴシック" panose="020B0600070205080204" pitchFamily="34" charset="-128"/>
              </a:rPr>
              <a:t>) </a:t>
            </a:r>
          </a:p>
          <a:p>
            <a:pPr eaLnBrk="1" hangingPunct="1">
              <a:spcBef>
                <a:spcPct val="0"/>
              </a:spcBef>
            </a:pPr>
            <a:r>
              <a:rPr lang="en-US" altLang="en-US" b="1" dirty="0">
                <a:latin typeface="Arial" panose="020B0604020202020204" pitchFamily="34" charset="0"/>
                <a:ea typeface="ＭＳ Ｐゴシック" panose="020B0600070205080204" pitchFamily="34" charset="-128"/>
              </a:rPr>
              <a:t>Homelessness and unsuitable housing</a:t>
            </a:r>
            <a:r>
              <a:rPr lang="en-US" altLang="en-US" dirty="0">
                <a:latin typeface="Arial" panose="020B0604020202020204" pitchFamily="34" charset="0"/>
                <a:ea typeface="ＭＳ Ｐゴシック" panose="020B0600070205080204" pitchFamily="34" charset="-128"/>
              </a:rPr>
              <a:t> including “sofa surfing” i.e. staying with various friends – lack of safe, secure, regular housing.  </a:t>
            </a:r>
          </a:p>
          <a:p>
            <a:pPr eaLnBrk="1" hangingPunct="1">
              <a:spcBef>
                <a:spcPct val="0"/>
              </a:spcBef>
            </a:pPr>
            <a:r>
              <a:rPr lang="en-US" altLang="en-US" b="1" dirty="0">
                <a:latin typeface="Arial" panose="020B0604020202020204" pitchFamily="34" charset="0"/>
                <a:ea typeface="ＭＳ Ｐゴシック" panose="020B0600070205080204" pitchFamily="34" charset="-128"/>
              </a:rPr>
              <a:t>Victimisation</a:t>
            </a:r>
            <a:r>
              <a:rPr lang="en-US" altLang="en-US" dirty="0">
                <a:latin typeface="Arial" panose="020B0604020202020204" pitchFamily="34" charset="0"/>
                <a:ea typeface="ＭＳ Ｐゴシック" panose="020B0600070205080204" pitchFamily="34" charset="-128"/>
              </a:rPr>
              <a:t> or bullying or harassment based on a characteristic of that young person’s identity. </a:t>
            </a:r>
          </a:p>
          <a:p>
            <a:pPr eaLnBrk="1" hangingPunct="1">
              <a:spcBef>
                <a:spcPct val="0"/>
              </a:spcBef>
            </a:pPr>
            <a:r>
              <a:rPr lang="en-US" altLang="en-US" b="1" dirty="0">
                <a:latin typeface="Arial" panose="020B0604020202020204" pitchFamily="34" charset="0"/>
                <a:ea typeface="ＭＳ Ｐゴシック" panose="020B0600070205080204" pitchFamily="34" charset="-128"/>
              </a:rPr>
              <a:t>Alcohol and substance misuse</a:t>
            </a:r>
            <a:r>
              <a:rPr lang="en-US" altLang="en-US" dirty="0">
                <a:latin typeface="Arial" panose="020B0604020202020204" pitchFamily="34" charset="0"/>
                <a:ea typeface="ＭＳ Ｐゴシック" panose="020B0600070205080204" pitchFamily="34" charset="-128"/>
              </a:rPr>
              <a:t> affects many young people.</a:t>
            </a:r>
          </a:p>
          <a:p>
            <a:pPr eaLnBrk="1" hangingPunct="1">
              <a:spcBef>
                <a:spcPct val="0"/>
              </a:spcBef>
            </a:pPr>
            <a:r>
              <a:rPr lang="en-US" altLang="en-US" b="1" dirty="0">
                <a:latin typeface="Arial" panose="020B0604020202020204" pitchFamily="34" charset="0"/>
                <a:ea typeface="ＭＳ Ｐゴシック" panose="020B0600070205080204" pitchFamily="34" charset="-128"/>
              </a:rPr>
              <a:t>Eating disorders:</a:t>
            </a:r>
            <a:r>
              <a:rPr lang="en-US" altLang="en-US" dirty="0">
                <a:latin typeface="Arial" panose="020B0604020202020204" pitchFamily="34" charset="0"/>
                <a:ea typeface="ＭＳ Ｐゴシック" panose="020B0600070205080204" pitchFamily="34" charset="-128"/>
              </a:rPr>
              <a:t> such as bulimia or anorexia, or leading to obesity. </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13</a:t>
            </a:fld>
            <a:endParaRPr lang="en-GB"/>
          </a:p>
        </p:txBody>
      </p:sp>
    </p:spTree>
    <p:extLst>
      <p:ext uri="{BB962C8B-B14F-4D97-AF65-F5344CB8AC3E}">
        <p14:creationId xmlns:p14="http://schemas.microsoft.com/office/powerpoint/2010/main" val="1983479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14</a:t>
            </a:fld>
            <a:endParaRPr lang="en-GB"/>
          </a:p>
        </p:txBody>
      </p:sp>
    </p:spTree>
    <p:extLst>
      <p:ext uri="{BB962C8B-B14F-4D97-AF65-F5344CB8AC3E}">
        <p14:creationId xmlns:p14="http://schemas.microsoft.com/office/powerpoint/2010/main" val="3294000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latin typeface="Arial" panose="020B0604020202020204" pitchFamily="34" charset="0"/>
                <a:ea typeface="ＭＳ Ｐゴシック" panose="020B0600070205080204" pitchFamily="34" charset="-128"/>
              </a:rPr>
              <a:t>Facilitator note: </a:t>
            </a:r>
          </a:p>
          <a:p>
            <a:pPr>
              <a:spcBef>
                <a:spcPct val="0"/>
              </a:spcBef>
            </a:pPr>
            <a:r>
              <a:rPr lang="en-GB" altLang="en-US" b="1" dirty="0">
                <a:latin typeface="Arial" panose="020B0604020202020204" pitchFamily="34" charset="0"/>
                <a:ea typeface="ＭＳ Ｐゴシック" panose="020B0600070205080204" pitchFamily="34" charset="-128"/>
              </a:rPr>
              <a:t>Purpose: </a:t>
            </a:r>
            <a:r>
              <a:rPr lang="en-GB" altLang="ja-JP" dirty="0">
                <a:latin typeface="Arial" panose="020B0604020202020204" pitchFamily="34" charset="0"/>
                <a:ea typeface="ＭＳ 明朝" panose="02020609040205080304" pitchFamily="49" charset="-128"/>
              </a:rPr>
              <a:t>The purpose of this activity is to enable learners to have discussions about their own responsibilities, and what they should do to keep themselves and others safe.  </a:t>
            </a:r>
            <a:r>
              <a:rPr lang="en-GB" altLang="ja-JP" dirty="0">
                <a:latin typeface="Arial" panose="020B0604020202020204" pitchFamily="34" charset="0"/>
                <a:ea typeface="ＭＳ Ｐゴシック" panose="020B0600070205080204" pitchFamily="34" charset="-128"/>
              </a:rPr>
              <a:t> </a:t>
            </a:r>
          </a:p>
          <a:p>
            <a:pPr>
              <a:spcBef>
                <a:spcPct val="0"/>
              </a:spcBef>
            </a:pPr>
            <a:r>
              <a:rPr lang="en-GB" altLang="ja-JP" b="1" dirty="0" err="1">
                <a:latin typeface="Arial" panose="020B0604020202020204" pitchFamily="34" charset="0"/>
                <a:ea typeface="ＭＳ Ｐゴシック" panose="020B0600070205080204" pitchFamily="34" charset="-128"/>
              </a:rPr>
              <a:t>Approx</a:t>
            </a:r>
            <a:r>
              <a:rPr lang="en-GB" altLang="ja-JP" b="1" dirty="0">
                <a:latin typeface="Arial" panose="020B0604020202020204" pitchFamily="34" charset="0"/>
                <a:ea typeface="ＭＳ Ｐゴシック" panose="020B0600070205080204" pitchFamily="34" charset="-128"/>
              </a:rPr>
              <a:t> timings:</a:t>
            </a:r>
          </a:p>
          <a:p>
            <a:pPr>
              <a:spcBef>
                <a:spcPct val="0"/>
              </a:spcBef>
              <a:buFontTx/>
              <a:buChar char="•"/>
            </a:pPr>
            <a:r>
              <a:rPr lang="en-GB" altLang="en-US" dirty="0">
                <a:latin typeface="Arial" panose="020B0604020202020204" pitchFamily="34" charset="0"/>
                <a:ea typeface="ＭＳ Ｐゴシック" panose="020B0600070205080204" pitchFamily="34" charset="-128"/>
              </a:rPr>
              <a:t>2 minutes for set up</a:t>
            </a:r>
          </a:p>
          <a:p>
            <a:pPr>
              <a:spcBef>
                <a:spcPct val="0"/>
              </a:spcBef>
              <a:buFontTx/>
              <a:buChar char="•"/>
            </a:pPr>
            <a:r>
              <a:rPr lang="en-GB" altLang="en-US" dirty="0">
                <a:latin typeface="Arial" panose="020B0604020202020204" pitchFamily="34" charset="0"/>
                <a:ea typeface="ＭＳ Ｐゴシック" panose="020B0600070205080204" pitchFamily="34" charset="-128"/>
              </a:rPr>
              <a:t>5-10 minutes for activity (depending on time available, you can choose how many dilemmas you give to each group) </a:t>
            </a:r>
          </a:p>
          <a:p>
            <a:pPr>
              <a:spcBef>
                <a:spcPct val="0"/>
              </a:spcBef>
              <a:buFontTx/>
              <a:buChar char="•"/>
            </a:pPr>
            <a:r>
              <a:rPr lang="en-GB" altLang="ja-JP" dirty="0">
                <a:latin typeface="Arial" panose="020B0604020202020204" pitchFamily="34" charset="0"/>
                <a:ea typeface="ＭＳ 明朝" panose="02020609040205080304" pitchFamily="49" charset="-128"/>
              </a:rPr>
              <a:t>5-10 minutes for reporting back results (again flexible – depending on how many dilemmas you asked each group to look at)</a:t>
            </a:r>
            <a:r>
              <a:rPr lang="en-GB" altLang="ja-JP" dirty="0">
                <a:latin typeface="Arial" panose="020B0604020202020204" pitchFamily="34" charset="0"/>
                <a:ea typeface="ＭＳ Ｐゴシック" panose="020B0600070205080204" pitchFamily="34" charset="-128"/>
              </a:rPr>
              <a:t> </a:t>
            </a:r>
            <a:r>
              <a:rPr lang="en-GB" altLang="en-US" dirty="0">
                <a:latin typeface="Arial" panose="020B0604020202020204" pitchFamily="34" charset="0"/>
                <a:ea typeface="ＭＳ Ｐゴシック" panose="020B0600070205080204" pitchFamily="34" charset="-128"/>
              </a:rPr>
              <a:t> </a:t>
            </a:r>
          </a:p>
          <a:p>
            <a:pPr>
              <a:spcBef>
                <a:spcPct val="0"/>
              </a:spcBef>
            </a:pPr>
            <a:r>
              <a:rPr lang="en-GB" altLang="en-US" b="1" dirty="0">
                <a:latin typeface="Arial" panose="020B0604020202020204" pitchFamily="34" charset="0"/>
                <a:ea typeface="ＭＳ Ｐゴシック" panose="020B0600070205080204" pitchFamily="34" charset="-128"/>
              </a:rPr>
              <a:t>Method: </a:t>
            </a:r>
          </a:p>
          <a:p>
            <a:pPr>
              <a:spcBef>
                <a:spcPct val="0"/>
              </a:spcBef>
              <a:buFontTx/>
              <a:buAutoNum type="arabicPeriod"/>
            </a:pPr>
            <a:r>
              <a:rPr lang="en-GB" altLang="en-US" dirty="0">
                <a:latin typeface="Arial" panose="020B0604020202020204" pitchFamily="34" charset="0"/>
                <a:ea typeface="ＭＳ Ｐゴシック" panose="020B0600070205080204" pitchFamily="34" charset="-128"/>
              </a:rPr>
              <a:t>In groups, participants look at the dilemmas they’ve been given and think about what they might do in this situation </a:t>
            </a:r>
          </a:p>
          <a:p>
            <a:pPr>
              <a:spcBef>
                <a:spcPct val="0"/>
              </a:spcBef>
              <a:buFontTx/>
              <a:buAutoNum type="arabicPeriod"/>
            </a:pPr>
            <a:r>
              <a:rPr lang="en-GB" altLang="en-US" dirty="0">
                <a:latin typeface="Arial" panose="020B0604020202020204" pitchFamily="34" charset="0"/>
                <a:ea typeface="ＭＳ Ｐゴシック" panose="020B0600070205080204" pitchFamily="34" charset="-128"/>
              </a:rPr>
              <a:t>Ask them to consider what the right thing is to do and why – be open about the fact that what they want to do and </a:t>
            </a:r>
            <a:r>
              <a:rPr lang="en-GB" altLang="en-US" dirty="0" err="1">
                <a:latin typeface="Arial" panose="020B0604020202020204" pitchFamily="34" charset="0"/>
                <a:ea typeface="ＭＳ Ｐゴシック" panose="020B0600070205080204" pitchFamily="34" charset="-128"/>
              </a:rPr>
              <a:t>and</a:t>
            </a:r>
            <a:r>
              <a:rPr lang="en-GB" altLang="en-US" dirty="0">
                <a:latin typeface="Arial" panose="020B0604020202020204" pitchFamily="34" charset="0"/>
                <a:ea typeface="ＭＳ Ｐゴシック" panose="020B0600070205080204" pitchFamily="34" charset="-128"/>
              </a:rPr>
              <a:t> what they should do might be different, and why it is important that when someone is at risk, it is better to pass it on to someone responsible. </a:t>
            </a:r>
          </a:p>
          <a:p>
            <a:pPr>
              <a:spcBef>
                <a:spcPct val="0"/>
              </a:spcBef>
              <a:buFontTx/>
              <a:buAutoNum type="arabicPeriod"/>
            </a:pPr>
            <a:endParaRPr lang="en-GB" altLang="en-US" dirty="0">
              <a:latin typeface="Arial" panose="020B0604020202020204" pitchFamily="34" charset="0"/>
              <a:ea typeface="ＭＳ Ｐゴシック" panose="020B0600070205080204" pitchFamily="34" charset="-128"/>
            </a:endParaRPr>
          </a:p>
          <a:p>
            <a:pPr>
              <a:spcBef>
                <a:spcPct val="0"/>
              </a:spcBef>
            </a:pPr>
            <a:r>
              <a:rPr lang="en-GB" altLang="en-US" b="1" dirty="0">
                <a:latin typeface="Arial" panose="020B0604020202020204" pitchFamily="34" charset="0"/>
                <a:ea typeface="ＭＳ Ｐゴシック" panose="020B0600070205080204" pitchFamily="34" charset="-128"/>
              </a:rPr>
              <a:t>Feedback/ debrief: </a:t>
            </a:r>
          </a:p>
          <a:p>
            <a:pPr>
              <a:spcBef>
                <a:spcPct val="0"/>
              </a:spcBef>
            </a:pPr>
            <a:r>
              <a:rPr lang="en-GB" altLang="ja-JP" dirty="0">
                <a:latin typeface="Arial" panose="020B0604020202020204" pitchFamily="34" charset="0"/>
                <a:ea typeface="ＭＳ 明朝" panose="02020609040205080304" pitchFamily="49" charset="-128"/>
              </a:rPr>
              <a:t>Make sure learners are clear about what they should do and why, and the potential consequences of not passing on important information. </a:t>
            </a:r>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15</a:t>
            </a:fld>
            <a:endParaRPr lang="en-GB"/>
          </a:p>
        </p:txBody>
      </p:sp>
    </p:spTree>
    <p:extLst>
      <p:ext uri="{BB962C8B-B14F-4D97-AF65-F5344CB8AC3E}">
        <p14:creationId xmlns:p14="http://schemas.microsoft.com/office/powerpoint/2010/main" val="3044569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ct val="0"/>
              </a:spcBef>
            </a:pPr>
            <a:r>
              <a:rPr lang="en-GB" altLang="en-US" b="1" dirty="0">
                <a:latin typeface="Arial" panose="020B0604020202020204" pitchFamily="34" charset="0"/>
                <a:ea typeface="ＭＳ Ｐゴシック" panose="020B0600070205080204" pitchFamily="34" charset="-128"/>
              </a:rPr>
              <a:t>Facilitator note: </a:t>
            </a:r>
          </a:p>
          <a:p>
            <a:pPr marL="228600" indent="-228600">
              <a:spcBef>
                <a:spcPct val="0"/>
              </a:spcBef>
            </a:pPr>
            <a:r>
              <a:rPr lang="en-GB" altLang="en-US" b="1" dirty="0">
                <a:latin typeface="Arial" panose="020B0604020202020204" pitchFamily="34" charset="0"/>
                <a:ea typeface="ＭＳ Ｐゴシック" panose="020B0600070205080204" pitchFamily="34" charset="-128"/>
              </a:rPr>
              <a:t>Purpose: </a:t>
            </a:r>
            <a:r>
              <a:rPr lang="en-GB" altLang="ja-JP" dirty="0">
                <a:latin typeface="Arial" panose="020B0604020202020204" pitchFamily="34" charset="0"/>
                <a:ea typeface="ＭＳ 明朝" panose="02020609040205080304" pitchFamily="49" charset="-128"/>
              </a:rPr>
              <a:t>The purpose of this activity is to ensure learners are clear on the safeguarding policy and procedure, and what would happen if staff have concerns or if learners share a disclosure with them.</a:t>
            </a:r>
            <a:r>
              <a:rPr lang="en-GB" altLang="ja-JP" dirty="0">
                <a:latin typeface="Arial" panose="020B0604020202020204" pitchFamily="34" charset="0"/>
                <a:ea typeface="ＭＳ Ｐゴシック" panose="020B0600070205080204" pitchFamily="34" charset="-128"/>
              </a:rPr>
              <a:t> </a:t>
            </a:r>
          </a:p>
          <a:p>
            <a:pPr marL="228600" indent="-228600">
              <a:spcBef>
                <a:spcPct val="0"/>
              </a:spcBef>
            </a:pPr>
            <a:r>
              <a:rPr lang="en-GB" altLang="ja-JP" b="1" dirty="0" err="1">
                <a:latin typeface="Arial" panose="020B0604020202020204" pitchFamily="34" charset="0"/>
                <a:ea typeface="ＭＳ Ｐゴシック" panose="020B0600070205080204" pitchFamily="34" charset="-128"/>
              </a:rPr>
              <a:t>Approx</a:t>
            </a:r>
            <a:r>
              <a:rPr lang="en-GB" altLang="ja-JP" b="1" dirty="0">
                <a:latin typeface="Arial" panose="020B0604020202020204" pitchFamily="34" charset="0"/>
                <a:ea typeface="ＭＳ Ｐゴシック" panose="020B0600070205080204" pitchFamily="34" charset="-128"/>
              </a:rPr>
              <a:t> timings:</a:t>
            </a:r>
          </a:p>
          <a:p>
            <a:pPr marL="228600" indent="-228600">
              <a:spcBef>
                <a:spcPct val="0"/>
              </a:spcBef>
              <a:buFontTx/>
              <a:buChar char="•"/>
            </a:pPr>
            <a:r>
              <a:rPr lang="en-GB" altLang="en-US" dirty="0">
                <a:latin typeface="Arial" panose="020B0604020202020204" pitchFamily="34" charset="0"/>
                <a:ea typeface="ＭＳ Ｐゴシック" panose="020B0600070205080204" pitchFamily="34" charset="-128"/>
              </a:rPr>
              <a:t>2 minutes for set up</a:t>
            </a:r>
          </a:p>
          <a:p>
            <a:pPr marL="228600" indent="-228600">
              <a:spcBef>
                <a:spcPct val="0"/>
              </a:spcBef>
              <a:buFontTx/>
              <a:buChar char="•"/>
            </a:pPr>
            <a:r>
              <a:rPr lang="en-GB" altLang="en-US" dirty="0">
                <a:latin typeface="Arial" panose="020B0604020202020204" pitchFamily="34" charset="0"/>
                <a:ea typeface="ＭＳ Ｐゴシック" panose="020B0600070205080204" pitchFamily="34" charset="-128"/>
              </a:rPr>
              <a:t>5-10 minutes for activity (depending on time available, you can choose how many scenarios you give to each group) </a:t>
            </a:r>
          </a:p>
          <a:p>
            <a:pPr marL="228600" indent="-228600">
              <a:spcBef>
                <a:spcPct val="0"/>
              </a:spcBef>
            </a:pPr>
            <a:r>
              <a:rPr lang="en-GB" altLang="ja-JP" dirty="0">
                <a:latin typeface="Arial" panose="020B0604020202020204" pitchFamily="34" charset="0"/>
                <a:ea typeface="ＭＳ 明朝" panose="02020609040205080304" pitchFamily="49" charset="-128"/>
              </a:rPr>
              <a:t>5-10 minutes for reporting back results (again flexible – depending on how many scenarios you asked each group to look at)</a:t>
            </a:r>
            <a:r>
              <a:rPr lang="en-GB" altLang="ja-JP" dirty="0">
                <a:latin typeface="Arial" panose="020B0604020202020204" pitchFamily="34" charset="0"/>
                <a:ea typeface="ＭＳ Ｐゴシック" panose="020B0600070205080204" pitchFamily="34" charset="-128"/>
              </a:rPr>
              <a:t> </a:t>
            </a:r>
            <a:r>
              <a:rPr lang="en-GB" altLang="en-US" dirty="0">
                <a:latin typeface="Arial" panose="020B0604020202020204" pitchFamily="34" charset="0"/>
                <a:ea typeface="ＭＳ Ｐゴシック" panose="020B0600070205080204" pitchFamily="34" charset="-128"/>
              </a:rPr>
              <a:t> </a:t>
            </a:r>
          </a:p>
          <a:p>
            <a:pPr marL="228600" indent="-228600">
              <a:spcBef>
                <a:spcPct val="0"/>
              </a:spcBef>
            </a:pPr>
            <a:r>
              <a:rPr lang="en-GB" altLang="en-US" b="1" dirty="0">
                <a:latin typeface="Arial" panose="020B0604020202020204" pitchFamily="34" charset="0"/>
                <a:ea typeface="ＭＳ Ｐゴシック" panose="020B0600070205080204" pitchFamily="34" charset="-128"/>
              </a:rPr>
              <a:t>Method: </a:t>
            </a:r>
          </a:p>
          <a:p>
            <a:pPr marL="228600" indent="-228600">
              <a:spcBef>
                <a:spcPct val="0"/>
              </a:spcBef>
              <a:buFontTx/>
              <a:buAutoNum type="arabicPeriod"/>
            </a:pPr>
            <a:r>
              <a:rPr lang="en-GB" altLang="en-US" dirty="0">
                <a:latin typeface="Arial" panose="020B0604020202020204" pitchFamily="34" charset="0"/>
                <a:ea typeface="ＭＳ Ｐゴシック" panose="020B0600070205080204" pitchFamily="34" charset="-128"/>
              </a:rPr>
              <a:t>In groups, participants look at the scenario(s) they’ve been given and think about what the staff might do in this situation </a:t>
            </a:r>
          </a:p>
          <a:p>
            <a:pPr marL="228600" indent="-228600">
              <a:spcBef>
                <a:spcPct val="0"/>
              </a:spcBef>
              <a:buFontTx/>
              <a:buAutoNum type="arabicPeriod"/>
            </a:pPr>
            <a:r>
              <a:rPr lang="en-GB" altLang="en-US" dirty="0">
                <a:latin typeface="Arial" panose="020B0604020202020204" pitchFamily="34" charset="0"/>
                <a:ea typeface="ＭＳ Ｐゴシック" panose="020B0600070205080204" pitchFamily="34" charset="-128"/>
              </a:rPr>
              <a:t>Ask them to consider how they might feel in this situation?</a:t>
            </a:r>
          </a:p>
          <a:p>
            <a:pPr marL="228600" indent="-228600">
              <a:spcBef>
                <a:spcPct val="0"/>
              </a:spcBef>
              <a:buFontTx/>
              <a:buAutoNum type="arabicPeriod"/>
            </a:pPr>
            <a:r>
              <a:rPr lang="en-GB" altLang="en-US" dirty="0">
                <a:latin typeface="Arial" panose="020B0604020202020204" pitchFamily="34" charset="0"/>
                <a:ea typeface="ＭＳ Ｐゴシック" panose="020B0600070205080204" pitchFamily="34" charset="-128"/>
              </a:rPr>
              <a:t>What do they need the staff member to do or be (e.g. listen, not judge, etc)? </a:t>
            </a:r>
          </a:p>
          <a:p>
            <a:pPr marL="228600" indent="-228600">
              <a:spcBef>
                <a:spcPct val="0"/>
              </a:spcBef>
            </a:pPr>
            <a:r>
              <a:rPr lang="en-GB" altLang="ja-JP" dirty="0">
                <a:latin typeface="Arial" panose="020B0604020202020204" pitchFamily="34" charset="0"/>
                <a:ea typeface="ＭＳ 明朝" panose="02020609040205080304" pitchFamily="49" charset="-128"/>
              </a:rPr>
              <a:t>Be ready to share the main points of your discussion</a:t>
            </a:r>
          </a:p>
          <a:p>
            <a:pPr marL="228600" indent="-228600">
              <a:spcBef>
                <a:spcPct val="0"/>
              </a:spcBef>
            </a:pPr>
            <a:r>
              <a:rPr lang="en-GB" altLang="en-US" b="1" dirty="0">
                <a:latin typeface="Arial" panose="020B0604020202020204" pitchFamily="34" charset="0"/>
                <a:ea typeface="ＭＳ Ｐゴシック" panose="020B0600070205080204" pitchFamily="34" charset="-128"/>
              </a:rPr>
              <a:t>Feedback/ debrief: </a:t>
            </a:r>
          </a:p>
          <a:p>
            <a:pPr marL="228600" indent="-228600">
              <a:spcBef>
                <a:spcPct val="0"/>
              </a:spcBef>
            </a:pPr>
            <a:r>
              <a:rPr lang="en-GB" altLang="ja-JP" dirty="0">
                <a:latin typeface="Arial" panose="020B0604020202020204" pitchFamily="34" charset="0"/>
                <a:ea typeface="ＭＳ 明朝" panose="02020609040205080304" pitchFamily="49" charset="-128"/>
              </a:rPr>
              <a:t>Make sure learners are clear about policy and procedures and the reason these are followed.</a:t>
            </a:r>
            <a:r>
              <a:rPr lang="en-GB" altLang="ja-JP" dirty="0">
                <a:latin typeface="Arial" panose="020B0604020202020204" pitchFamily="34" charset="0"/>
                <a:ea typeface="ＭＳ Ｐゴシック" panose="020B0600070205080204" pitchFamily="34" charset="-128"/>
              </a:rPr>
              <a:t> </a:t>
            </a:r>
          </a:p>
          <a:p>
            <a:pPr marL="228600" indent="-228600">
              <a:spcBef>
                <a:spcPct val="0"/>
              </a:spcBef>
            </a:pPr>
            <a:endParaRPr lang="en-GB" altLang="ja-JP" dirty="0">
              <a:latin typeface="Arial" panose="020B0604020202020204" pitchFamily="34" charset="0"/>
              <a:ea typeface="ＭＳ Ｐゴシック" panose="020B0600070205080204" pitchFamily="34" charset="-128"/>
            </a:endParaRPr>
          </a:p>
          <a:p>
            <a:pPr marL="228600" indent="-228600">
              <a:spcBef>
                <a:spcPct val="0"/>
              </a:spcBef>
            </a:pPr>
            <a:r>
              <a:rPr lang="en-GB" altLang="ja-JP" b="1" dirty="0">
                <a:latin typeface="Arial" panose="020B0604020202020204" pitchFamily="34" charset="0"/>
                <a:ea typeface="ＭＳ Ｐゴシック" panose="020B0600070205080204" pitchFamily="34" charset="-128"/>
              </a:rPr>
              <a:t>NB: </a:t>
            </a:r>
            <a:r>
              <a:rPr lang="en-GB" altLang="ja-JP" dirty="0">
                <a:latin typeface="Arial" panose="020B0604020202020204" pitchFamily="34" charset="0"/>
                <a:ea typeface="ＭＳ Ｐゴシック" panose="020B0600070205080204" pitchFamily="34" charset="-128"/>
              </a:rPr>
              <a:t> this activity could be done as a role play if appropriate to your learners.  In this case, it must be set up well, ensuring that learners are to treat each other respectfully, and treat the scenarios with sensitivity.  It would be best to do this in pairs with a small group so you can ensure they are staying on task and making the role play realistic. </a:t>
            </a:r>
            <a:endParaRPr lang="en-GB" altLang="en-US" dirty="0">
              <a:latin typeface="Arial" panose="020B0604020202020204" pitchFamily="34"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16</a:t>
            </a:fld>
            <a:endParaRPr lang="en-GB"/>
          </a:p>
        </p:txBody>
      </p:sp>
    </p:spTree>
    <p:extLst>
      <p:ext uri="{BB962C8B-B14F-4D97-AF65-F5344CB8AC3E}">
        <p14:creationId xmlns:p14="http://schemas.microsoft.com/office/powerpoint/2010/main" val="285910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b="1" dirty="0">
                <a:latin typeface="Arial" panose="020B0604020202020204" pitchFamily="34" charset="0"/>
                <a:ea typeface="ＭＳ Ｐゴシック" panose="020B0600070205080204" pitchFamily="34" charset="-128"/>
              </a:rPr>
              <a:t>Facilitator Note: </a:t>
            </a:r>
            <a:r>
              <a:rPr lang="en-GB" altLang="en-US" dirty="0">
                <a:latin typeface="Arial" panose="020B0604020202020204" pitchFamily="34" charset="0"/>
                <a:ea typeface="ＭＳ Ｐゴシック" panose="020B0600070205080204" pitchFamily="34" charset="-128"/>
              </a:rPr>
              <a:t>You need to ensure that learners understand the process, and that because of a duty of care to them, staff can’t keep issues and concerns to themselves if they relate to safeguarding, and they should also be clear that if disclosing to a staff member, the DP may then follow it up and make contact. </a:t>
            </a:r>
          </a:p>
          <a:p>
            <a:pPr>
              <a:spcBef>
                <a:spcPct val="0"/>
              </a:spcBef>
            </a:pPr>
            <a:r>
              <a:rPr lang="en-GB" altLang="en-US" dirty="0">
                <a:latin typeface="Arial" panose="020B0604020202020204" pitchFamily="34" charset="0"/>
                <a:ea typeface="ＭＳ Ｐゴシック" panose="020B0600070205080204" pitchFamily="34" charset="-128"/>
              </a:rPr>
              <a:t>They should also understand that some situations will be referred out of the organisation against the learners preference, if serious. </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17</a:t>
            </a:fld>
            <a:endParaRPr lang="en-GB"/>
          </a:p>
        </p:txBody>
      </p:sp>
    </p:spTree>
    <p:extLst>
      <p:ext uri="{BB962C8B-B14F-4D97-AF65-F5344CB8AC3E}">
        <p14:creationId xmlns:p14="http://schemas.microsoft.com/office/powerpoint/2010/main" val="3719389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anose="020B0600070205080204" pitchFamily="34" charset="-128"/>
              </a:rPr>
              <a:t>* Delete/ add as appropriate to your organisation</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18</a:t>
            </a:fld>
            <a:endParaRPr lang="en-GB"/>
          </a:p>
        </p:txBody>
      </p:sp>
    </p:spTree>
    <p:extLst>
      <p:ext uri="{BB962C8B-B14F-4D97-AF65-F5344CB8AC3E}">
        <p14:creationId xmlns:p14="http://schemas.microsoft.com/office/powerpoint/2010/main" val="126378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ea typeface="ＭＳ Ｐゴシック" panose="020B0600070205080204" pitchFamily="34" charset="-128"/>
              </a:rPr>
              <a:t>Facilitator notes: </a:t>
            </a:r>
          </a:p>
          <a:p>
            <a:r>
              <a:rPr lang="en-GB" altLang="en-US" dirty="0">
                <a:ea typeface="ＭＳ Ｐゴシック" panose="020B0600070205080204" pitchFamily="34" charset="-128"/>
              </a:rPr>
              <a:t>Allow further discussion on these 2 questions as a whole group (depending on your learners and the time you have).</a:t>
            </a:r>
          </a:p>
          <a:p>
            <a:r>
              <a:rPr lang="en-GB" altLang="en-US" dirty="0">
                <a:ea typeface="ＭＳ Ｐゴシック" panose="020B0600070205080204" pitchFamily="34" charset="-128"/>
              </a:rPr>
              <a:t>  </a:t>
            </a:r>
          </a:p>
          <a:p>
            <a:r>
              <a:rPr lang="en-GB" altLang="en-US" dirty="0">
                <a:ea typeface="ＭＳ Ｐゴシック" panose="020B0600070205080204" pitchFamily="34" charset="-128"/>
              </a:rPr>
              <a:t>Ensure that any ideas for keeping people safe and making sure they feel safe are acknowledged and explored.  Be clear on where those ideas will go and what can be taken forward, as well as why any ideas might not be taken forward, if this is the case (e.g. if they are unrealistic, too costly etc).  </a:t>
            </a:r>
          </a:p>
          <a:p>
            <a:endParaRPr lang="en-GB" altLang="en-US" dirty="0">
              <a:ea typeface="ＭＳ Ｐゴシック" panose="020B0600070205080204" pitchFamily="34" charset="-128"/>
            </a:endParaRPr>
          </a:p>
          <a:p>
            <a:r>
              <a:rPr lang="en-GB" altLang="en-US" dirty="0">
                <a:ea typeface="ＭＳ Ｐゴシック" panose="020B0600070205080204" pitchFamily="34" charset="-128"/>
              </a:rPr>
              <a:t>Make sure that all learners are aware of any opportunities they have to raise concerns, share ideas, have a voice, and explore other options for them to have their say with them. </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19</a:t>
            </a:fld>
            <a:endParaRPr lang="en-GB"/>
          </a:p>
        </p:txBody>
      </p:sp>
    </p:spTree>
    <p:extLst>
      <p:ext uri="{BB962C8B-B14F-4D97-AF65-F5344CB8AC3E}">
        <p14:creationId xmlns:p14="http://schemas.microsoft.com/office/powerpoint/2010/main" val="827161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800" dirty="0">
                <a:solidFill>
                  <a:srgbClr val="FF0000"/>
                </a:solidFill>
                <a:latin typeface="Arial" panose="020B0604020202020204" pitchFamily="34" charset="0"/>
                <a:ea typeface="ＭＳ Ｐゴシック" panose="020B0600070205080204" pitchFamily="34" charset="-128"/>
              </a:rPr>
              <a:t>*</a:t>
            </a:r>
            <a:r>
              <a:rPr lang="en-GB" altLang="en-US" sz="1800" dirty="0">
                <a:latin typeface="Arial" panose="020B0604020202020204" pitchFamily="34" charset="0"/>
                <a:ea typeface="ＭＳ Ｐゴシック" panose="020B0600070205080204" pitchFamily="34" charset="-128"/>
              </a:rPr>
              <a:t> </a:t>
            </a:r>
            <a:r>
              <a:rPr lang="en-GB" altLang="en-US" dirty="0">
                <a:latin typeface="Arial" panose="020B0604020202020204" pitchFamily="34" charset="0"/>
                <a:ea typeface="ＭＳ Ｐゴシック" panose="020B0600070205080204" pitchFamily="34" charset="-128"/>
              </a:rPr>
              <a:t>Adapt this slide as appropriate to your organisation/group</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21</a:t>
            </a:fld>
            <a:endParaRPr lang="en-GB"/>
          </a:p>
        </p:txBody>
      </p:sp>
    </p:spTree>
    <p:extLst>
      <p:ext uri="{BB962C8B-B14F-4D97-AF65-F5344CB8AC3E}">
        <p14:creationId xmlns:p14="http://schemas.microsoft.com/office/powerpoint/2010/main" val="293130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000" b="1" dirty="0">
                <a:latin typeface="Arial" panose="020B0604020202020204" pitchFamily="34" charset="0"/>
                <a:ea typeface="ＭＳ Ｐゴシック" panose="020B0600070205080204" pitchFamily="34" charset="-128"/>
              </a:rPr>
              <a:t>Facilitator/ tutor notes:</a:t>
            </a:r>
          </a:p>
          <a:p>
            <a:r>
              <a:rPr lang="en-GB" altLang="en-US" sz="1000" dirty="0">
                <a:latin typeface="Arial" panose="020B0604020202020204" pitchFamily="34" charset="0"/>
                <a:ea typeface="ＭＳ Ｐゴシック" panose="020B0600070205080204" pitchFamily="34" charset="-128"/>
              </a:rPr>
              <a:t>These materials are designed to be used with learners with mixed abilities and ages from a range of learning and skills settings. They are a starting point for raising awareness of safeguarding issues in their organisation and may need adjustment or additions to be more suitable for your learners.  Please make any appropriate changes as necessary, as well as offering specific support to learners with specific learning needs.</a:t>
            </a:r>
          </a:p>
          <a:p>
            <a:r>
              <a:rPr lang="en-GB" altLang="en-US" sz="1000" b="1" dirty="0">
                <a:latin typeface="Arial" panose="020B0604020202020204" pitchFamily="34" charset="0"/>
                <a:ea typeface="ＭＳ Ｐゴシック" panose="020B0600070205080204" pitchFamily="34" charset="-128"/>
              </a:rPr>
              <a:t>Facilitator:</a:t>
            </a:r>
          </a:p>
          <a:p>
            <a:r>
              <a:rPr lang="en-GB" altLang="en-US" sz="1000" dirty="0">
                <a:latin typeface="Arial" panose="020B0604020202020204" pitchFamily="34" charset="0"/>
                <a:ea typeface="ＭＳ Ｐゴシック" panose="020B0600070205080204" pitchFamily="34" charset="-128"/>
              </a:rPr>
              <a:t>This workshop needs to be facilitated by a someone with experience of delivering interactive workshops with learners and with a good knowledge and understanding of safeguarding.  The facilitator also needs to have a good understanding of how safeguarding procedures work in their organisation. </a:t>
            </a:r>
          </a:p>
          <a:p>
            <a:r>
              <a:rPr lang="en-GB" altLang="en-US" sz="1000" dirty="0">
                <a:latin typeface="Arial" panose="020B0604020202020204" pitchFamily="34" charset="0"/>
                <a:ea typeface="ＭＳ Ｐゴシック" panose="020B0600070205080204" pitchFamily="34" charset="-128"/>
              </a:rPr>
              <a:t>We recommend that the facilitator has undertaken the Safeguarding modules accessible on http://www.leadershiplearning.org.uk/  </a:t>
            </a:r>
          </a:p>
          <a:p>
            <a:r>
              <a:rPr lang="en-GB" altLang="en-US" sz="1000" dirty="0">
                <a:latin typeface="Arial" panose="020B0604020202020204" pitchFamily="34" charset="0"/>
                <a:ea typeface="ＭＳ Ｐゴシック" panose="020B0600070205080204" pitchFamily="34" charset="-128"/>
              </a:rPr>
              <a:t>These materials can be used in one session lasting </a:t>
            </a:r>
            <a:r>
              <a:rPr lang="en-GB" altLang="en-US" sz="1000" dirty="0" err="1">
                <a:latin typeface="Arial" panose="020B0604020202020204" pitchFamily="34" charset="0"/>
                <a:ea typeface="ＭＳ Ｐゴシック" panose="020B0600070205080204" pitchFamily="34" charset="-128"/>
              </a:rPr>
              <a:t>approx</a:t>
            </a:r>
            <a:r>
              <a:rPr lang="en-GB" altLang="en-US" sz="1000" dirty="0">
                <a:latin typeface="Arial" panose="020B0604020202020204" pitchFamily="34" charset="0"/>
                <a:ea typeface="ＭＳ Ｐゴシック" panose="020B0600070205080204" pitchFamily="34" charset="-128"/>
              </a:rPr>
              <a:t> 60 minutes, or broken down into ‘bite size chunks’ as follows: </a:t>
            </a:r>
          </a:p>
          <a:p>
            <a:r>
              <a:rPr lang="en-GB" altLang="en-US" sz="1000" dirty="0">
                <a:latin typeface="Arial" panose="020B0604020202020204" pitchFamily="34" charset="0"/>
                <a:ea typeface="ＭＳ Ｐゴシック" panose="020B0600070205080204" pitchFamily="34" charset="-128"/>
              </a:rPr>
              <a:t>Introduction to the session, slides 1-4</a:t>
            </a:r>
          </a:p>
          <a:p>
            <a:r>
              <a:rPr lang="en-GB" altLang="en-US" sz="1000" dirty="0">
                <a:latin typeface="Arial" panose="020B0604020202020204" pitchFamily="34" charset="0"/>
                <a:ea typeface="ＭＳ Ｐゴシック" panose="020B0600070205080204" pitchFamily="34" charset="-128"/>
              </a:rPr>
              <a:t>Session 1:  slides 5-9 including activity 1</a:t>
            </a:r>
          </a:p>
          <a:p>
            <a:r>
              <a:rPr lang="en-GB" altLang="en-US" sz="1000" dirty="0">
                <a:latin typeface="Arial" panose="020B0604020202020204" pitchFamily="34" charset="0"/>
                <a:ea typeface="ＭＳ Ｐゴシック" panose="020B0600070205080204" pitchFamily="34" charset="-128"/>
              </a:rPr>
              <a:t>Session 2: slides 10-13 including activity 2</a:t>
            </a:r>
          </a:p>
          <a:p>
            <a:r>
              <a:rPr lang="en-GB" altLang="en-US" sz="1000" dirty="0">
                <a:latin typeface="Arial" panose="020B0604020202020204" pitchFamily="34" charset="0"/>
                <a:ea typeface="ＭＳ Ｐゴシック" panose="020B0600070205080204" pitchFamily="34" charset="-128"/>
              </a:rPr>
              <a:t>Session 3: slides 14-18</a:t>
            </a:r>
          </a:p>
          <a:p>
            <a:r>
              <a:rPr lang="en-GB" altLang="en-US" sz="1000" dirty="0">
                <a:latin typeface="Arial" panose="020B0604020202020204" pitchFamily="34" charset="0"/>
                <a:ea typeface="ＭＳ Ｐゴシック" panose="020B0600070205080204" pitchFamily="34" charset="-128"/>
              </a:rPr>
              <a:t>Slide 18 should be used at the end of each session.</a:t>
            </a:r>
          </a:p>
          <a:p>
            <a:r>
              <a:rPr lang="en-GB" altLang="en-US" sz="1000" b="1" dirty="0">
                <a:latin typeface="Arial" panose="020B0604020202020204" pitchFamily="34" charset="0"/>
                <a:ea typeface="ＭＳ Ｐゴシック" panose="020B0600070205080204" pitchFamily="34" charset="-128"/>
              </a:rPr>
              <a:t>Preparation:</a:t>
            </a:r>
          </a:p>
          <a:p>
            <a:r>
              <a:rPr lang="en-GB" altLang="en-US" sz="1000" dirty="0">
                <a:latin typeface="Arial" panose="020B0604020202020204" pitchFamily="34" charset="0"/>
                <a:ea typeface="ＭＳ Ｐゴシック" panose="020B0600070205080204" pitchFamily="34" charset="-128"/>
              </a:rPr>
              <a:t>Before delivering the session, facilitators must: </a:t>
            </a:r>
          </a:p>
          <a:p>
            <a:pPr>
              <a:buFontTx/>
              <a:buChar char="•"/>
            </a:pPr>
            <a:r>
              <a:rPr lang="en-GB" altLang="en-US" sz="1000" dirty="0">
                <a:latin typeface="Arial" panose="020B0604020202020204" pitchFamily="34" charset="0"/>
                <a:ea typeface="ＭＳ Ｐゴシック" panose="020B0600070205080204" pitchFamily="34" charset="-128"/>
              </a:rPr>
              <a:t>Make themselves familiar with the content of the programme</a:t>
            </a:r>
          </a:p>
          <a:p>
            <a:pPr>
              <a:buFontTx/>
              <a:buChar char="•"/>
            </a:pPr>
            <a:r>
              <a:rPr lang="en-GB" altLang="en-US" sz="1000" dirty="0">
                <a:latin typeface="Arial" panose="020B0604020202020204" pitchFamily="34" charset="0"/>
                <a:ea typeface="ＭＳ Ｐゴシック" panose="020B0600070205080204" pitchFamily="34" charset="-128"/>
              </a:rPr>
              <a:t>Prepare the materials, including inserting local information and contacts on the </a:t>
            </a:r>
            <a:r>
              <a:rPr lang="en-GB" altLang="en-US" sz="1000" dirty="0" err="1">
                <a:latin typeface="Arial" panose="020B0604020202020204" pitchFamily="34" charset="0"/>
                <a:ea typeface="ＭＳ Ｐゴシック" panose="020B0600070205080204" pitchFamily="34" charset="-128"/>
              </a:rPr>
              <a:t>powerpoint</a:t>
            </a:r>
            <a:r>
              <a:rPr lang="en-GB" altLang="en-US" sz="1000" dirty="0">
                <a:latin typeface="Arial" panose="020B0604020202020204" pitchFamily="34" charset="0"/>
                <a:ea typeface="ＭＳ Ｐゴシック" panose="020B0600070205080204" pitchFamily="34" charset="-128"/>
              </a:rPr>
              <a:t> slides, as indicated in red type, and printing out and cutting up the cards for each activity</a:t>
            </a:r>
          </a:p>
          <a:p>
            <a:pPr>
              <a:buFontTx/>
              <a:buChar char="•"/>
            </a:pPr>
            <a:r>
              <a:rPr lang="en-GB" altLang="en-US" sz="1000" dirty="0">
                <a:latin typeface="Arial" panose="020B0604020202020204" pitchFamily="34" charset="0"/>
                <a:ea typeface="ＭＳ Ｐゴシック" panose="020B0600070205080204" pitchFamily="34" charset="-128"/>
              </a:rPr>
              <a:t>Decide whether to adapt the scenario cards for activity 3 if they are not all relevant, or create additional ones more relevant to your learners. </a:t>
            </a:r>
          </a:p>
          <a:p>
            <a:pPr>
              <a:buFontTx/>
              <a:buChar char="•"/>
            </a:pPr>
            <a:r>
              <a:rPr lang="en-GB" altLang="en-US" sz="1000" dirty="0">
                <a:latin typeface="Arial" panose="020B0604020202020204" pitchFamily="34" charset="0"/>
                <a:ea typeface="ＭＳ Ｐゴシック" panose="020B0600070205080204" pitchFamily="34" charset="-128"/>
              </a:rPr>
              <a:t>Feel confident in the content in order to deliver it.  It can then be adapted to make it as appropriate as possible for your learners. </a:t>
            </a:r>
          </a:p>
          <a:p>
            <a:pPr>
              <a:buFontTx/>
              <a:buChar char="•"/>
            </a:pPr>
            <a:r>
              <a:rPr lang="en-GB" altLang="en-US" sz="1000" dirty="0">
                <a:latin typeface="Arial" panose="020B0604020202020204" pitchFamily="34" charset="0"/>
                <a:ea typeface="ＭＳ Ｐゴシック" panose="020B0600070205080204" pitchFamily="34" charset="-128"/>
              </a:rPr>
              <a:t>It is an option to transfer some of the information onto posters to display in your room if this is a better way of getting the information across, e.g. for slides 2, 3, 4</a:t>
            </a:r>
            <a:endParaRPr lang="en-GB" altLang="en-US" sz="1000" dirty="0">
              <a:latin typeface="+mn-lt"/>
            </a:endParaRPr>
          </a:p>
          <a:p>
            <a:pPr marL="895350" lvl="2" indent="0" eaLnBrk="1" hangingPunct="1">
              <a:buFontTx/>
              <a:buNone/>
              <a:defRPr/>
            </a:pPr>
            <a:endParaRPr lang="en-GB" altLang="en-US" sz="1000" dirty="0">
              <a:latin typeface="+mn-lt"/>
            </a:endParaRPr>
          </a:p>
        </p:txBody>
      </p:sp>
      <p:sp>
        <p:nvSpPr>
          <p:cNvPr id="4" name="Slide Number Placeholder 3"/>
          <p:cNvSpPr>
            <a:spLocks noGrp="1"/>
          </p:cNvSpPr>
          <p:nvPr>
            <p:ph type="sldNum" sz="quarter" idx="5"/>
          </p:nvPr>
        </p:nvSpPr>
        <p:spPr/>
        <p:txBody>
          <a:bodyPr/>
          <a:lstStyle/>
          <a:p>
            <a:fld id="{04E185F0-C27C-47A8-A7C0-0A3831F6A771}" type="slidenum">
              <a:rPr lang="en-GB" smtClean="0"/>
              <a:t>2</a:t>
            </a:fld>
            <a:endParaRPr lang="en-GB"/>
          </a:p>
        </p:txBody>
      </p:sp>
    </p:spTree>
    <p:extLst>
      <p:ext uri="{BB962C8B-B14F-4D97-AF65-F5344CB8AC3E}">
        <p14:creationId xmlns:p14="http://schemas.microsoft.com/office/powerpoint/2010/main" val="298087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250" indent="-222250" eaLnBrk="1" hangingPunct="1">
              <a:defRPr/>
            </a:pPr>
            <a:r>
              <a:rPr lang="en-GB" altLang="en-US" sz="1200" b="1" dirty="0">
                <a:solidFill>
                  <a:srgbClr val="FF0000"/>
                </a:solidFill>
                <a:latin typeface="+mn-lt"/>
              </a:rPr>
              <a:t>Please ensure you ask learners to agree to the following ground rules:</a:t>
            </a:r>
          </a:p>
          <a:p>
            <a:pPr marL="222250" indent="-222250" eaLnBrk="1" hangingPunct="1">
              <a:defRPr/>
            </a:pPr>
            <a:endParaRPr lang="en-GB" altLang="en-US" sz="1200" dirty="0">
              <a:latin typeface="+mn-lt"/>
            </a:endParaRPr>
          </a:p>
          <a:p>
            <a:pPr marL="222250" indent="-222250" eaLnBrk="1" hangingPunct="1">
              <a:buFont typeface="Arial" panose="020B0604020202020204" pitchFamily="34" charset="0"/>
              <a:buChar char="•"/>
              <a:defRPr/>
            </a:pPr>
            <a:r>
              <a:rPr lang="en-GB" altLang="en-US" sz="1200" dirty="0">
                <a:latin typeface="+mn-lt"/>
              </a:rPr>
              <a:t>Keeping anything discussed in the room confidential is important. We all have personal stories and if someone is kind enough to share their story, then you have a personal duty to keep that information to yourself. No sharing on social media please!</a:t>
            </a:r>
          </a:p>
          <a:p>
            <a:pPr marL="222250" indent="-222250" eaLnBrk="1" hangingPunct="1">
              <a:buFont typeface="Arial" panose="020B0604020202020204" pitchFamily="34" charset="0"/>
              <a:buChar char="•"/>
              <a:defRPr/>
            </a:pPr>
            <a:r>
              <a:rPr lang="en-GB" altLang="en-US" sz="1200" dirty="0">
                <a:latin typeface="+mn-lt"/>
              </a:rPr>
              <a:t> However if there are safeguarding concerns raised in this session, I do hold a responsibility to share that outside of this group.</a:t>
            </a:r>
          </a:p>
          <a:p>
            <a:pPr marL="222250" indent="-222250" eaLnBrk="1" hangingPunct="1">
              <a:buFont typeface="Arial" panose="020B0604020202020204" pitchFamily="34" charset="0"/>
              <a:buChar char="•"/>
              <a:defRPr/>
            </a:pPr>
            <a:r>
              <a:rPr lang="en-GB" altLang="en-US" sz="1200" dirty="0">
                <a:latin typeface="+mn-lt"/>
              </a:rPr>
              <a:t> We also know that 1 in 10 people have been affected by abuse so if you need to leave the room at any time, please feel free to do so and just let someone know where you are going.</a:t>
            </a:r>
          </a:p>
          <a:p>
            <a:pPr marL="222250" indent="-222250" eaLnBrk="1" hangingPunct="1">
              <a:buFont typeface="Arial" panose="020B0604020202020204" pitchFamily="34" charset="0"/>
              <a:buChar char="•"/>
              <a:defRPr/>
            </a:pPr>
            <a:r>
              <a:rPr lang="en-GB" altLang="en-US" sz="1200" dirty="0">
                <a:latin typeface="+mn-lt"/>
              </a:rPr>
              <a:t>If you need to talk to someone following your session, then please speak to your tutor or Deborah Copeland who is our organisation’s safeguarding officer</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3</a:t>
            </a:fld>
            <a:endParaRPr lang="en-GB"/>
          </a:p>
        </p:txBody>
      </p:sp>
    </p:spTree>
    <p:extLst>
      <p:ext uri="{BB962C8B-B14F-4D97-AF65-F5344CB8AC3E}">
        <p14:creationId xmlns:p14="http://schemas.microsoft.com/office/powerpoint/2010/main" val="332569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GB" altLang="en-US" sz="1200" dirty="0">
              <a:latin typeface="+mn-lt"/>
            </a:endParaRPr>
          </a:p>
          <a:p>
            <a:pPr>
              <a:spcBef>
                <a:spcPct val="0"/>
              </a:spcBef>
            </a:pPr>
            <a:r>
              <a:rPr lang="en-GB" altLang="en-US" b="1" dirty="0">
                <a:latin typeface="Arial" panose="020B0604020202020204" pitchFamily="34" charset="0"/>
                <a:ea typeface="ＭＳ Ｐゴシック" panose="020B0600070205080204" pitchFamily="34" charset="-128"/>
              </a:rPr>
              <a:t>Facilitator note: </a:t>
            </a:r>
            <a:r>
              <a:rPr lang="en-GB" altLang="en-US" dirty="0">
                <a:latin typeface="Arial" panose="020B0604020202020204" pitchFamily="34" charset="0"/>
                <a:ea typeface="ＭＳ Ｐゴシック" panose="020B0600070205080204" pitchFamily="34" charset="-128"/>
              </a:rPr>
              <a:t>this is not a test and learners aren’t expected to have all the answers, but the aim of the session is to ensure learners know what to do and what will happen about any concerns, from now on</a:t>
            </a:r>
          </a:p>
          <a:p>
            <a:pPr eaLnBrk="1" hangingPunct="1">
              <a:defRPr/>
            </a:pPr>
            <a:endParaRPr lang="en-GB" altLang="en-US" sz="1200" dirty="0">
              <a:latin typeface="+mn-lt"/>
            </a:endParaRPr>
          </a:p>
        </p:txBody>
      </p:sp>
      <p:sp>
        <p:nvSpPr>
          <p:cNvPr id="4" name="Slide Number Placeholder 3"/>
          <p:cNvSpPr>
            <a:spLocks noGrp="1"/>
          </p:cNvSpPr>
          <p:nvPr>
            <p:ph type="sldNum" sz="quarter" idx="5"/>
          </p:nvPr>
        </p:nvSpPr>
        <p:spPr/>
        <p:txBody>
          <a:bodyPr/>
          <a:lstStyle/>
          <a:p>
            <a:fld id="{04E185F0-C27C-47A8-A7C0-0A3831F6A771}" type="slidenum">
              <a:rPr lang="en-GB" smtClean="0"/>
              <a:t>4</a:t>
            </a:fld>
            <a:endParaRPr lang="en-GB"/>
          </a:p>
        </p:txBody>
      </p:sp>
    </p:spTree>
    <p:extLst>
      <p:ext uri="{BB962C8B-B14F-4D97-AF65-F5344CB8AC3E}">
        <p14:creationId xmlns:p14="http://schemas.microsoft.com/office/powerpoint/2010/main" val="60455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250" indent="-222250" eaLnBrk="1" hangingPunct="1">
              <a:defRPr/>
            </a:pPr>
            <a:r>
              <a:rPr lang="en-GB" altLang="en-US" sz="1200" b="1" dirty="0">
                <a:latin typeface="+mn-lt"/>
              </a:rPr>
              <a:t>Facilitator’s note</a:t>
            </a:r>
          </a:p>
          <a:p>
            <a:pPr marL="222250" indent="-222250" eaLnBrk="1" hangingPunct="1">
              <a:defRPr/>
            </a:pPr>
            <a:endParaRPr lang="en-GB" altLang="en-US" sz="1200" dirty="0">
              <a:latin typeface="+mn-lt"/>
            </a:endParaRPr>
          </a:p>
          <a:p>
            <a:pPr marL="222250" indent="-222250" eaLnBrk="1" hangingPunct="1">
              <a:defRPr/>
            </a:pPr>
            <a:r>
              <a:rPr lang="en-GB" altLang="en-US" sz="1200" dirty="0">
                <a:latin typeface="+mn-lt"/>
              </a:rPr>
              <a:t>We plan to have you finish today knowing the following:</a:t>
            </a:r>
          </a:p>
          <a:p>
            <a:pPr marL="342900" indent="-342900">
              <a:spcBef>
                <a:spcPct val="40000"/>
              </a:spcBef>
              <a:spcAft>
                <a:spcPct val="40000"/>
              </a:spcAft>
              <a:buFont typeface="Arial" panose="020B0604020202020204" pitchFamily="34" charset="0"/>
              <a:buChar char="•"/>
            </a:pPr>
            <a:r>
              <a:rPr lang="en-GB" altLang="en-US" sz="1200" b="0" dirty="0">
                <a:solidFill>
                  <a:srgbClr val="002060"/>
                </a:solidFill>
              </a:rPr>
              <a:t>Have an understanding of what is meant by safeguarding and why it is important</a:t>
            </a:r>
          </a:p>
          <a:p>
            <a:pPr marL="342900" indent="-342900">
              <a:spcBef>
                <a:spcPct val="40000"/>
              </a:spcBef>
              <a:spcAft>
                <a:spcPct val="40000"/>
              </a:spcAft>
              <a:buFont typeface="Arial" panose="020B0604020202020204" pitchFamily="34" charset="0"/>
              <a:buChar char="•"/>
            </a:pPr>
            <a:r>
              <a:rPr lang="en-GB" altLang="en-US" sz="1200" b="0" dirty="0">
                <a:solidFill>
                  <a:srgbClr val="002060"/>
                </a:solidFill>
              </a:rPr>
              <a:t>Be able to identify the type of harm </a:t>
            </a:r>
            <a:r>
              <a:rPr lang="en-GB" altLang="en-US" sz="1200" dirty="0">
                <a:solidFill>
                  <a:srgbClr val="002060"/>
                </a:solidFill>
              </a:rPr>
              <a:t>Hampshire Achieves </a:t>
            </a:r>
            <a:r>
              <a:rPr lang="en-GB" altLang="en-US" sz="1200" b="0" dirty="0">
                <a:solidFill>
                  <a:srgbClr val="002060"/>
                </a:solidFill>
              </a:rPr>
              <a:t>wants you to be kept safe from</a:t>
            </a:r>
          </a:p>
          <a:p>
            <a:pPr marL="342900" indent="-342900">
              <a:spcBef>
                <a:spcPct val="40000"/>
              </a:spcBef>
              <a:spcAft>
                <a:spcPct val="40000"/>
              </a:spcAft>
              <a:buFont typeface="Arial" panose="020B0604020202020204" pitchFamily="34" charset="0"/>
              <a:buChar char="•"/>
            </a:pPr>
            <a:r>
              <a:rPr lang="en-GB" altLang="en-US" sz="1200" b="0" dirty="0">
                <a:solidFill>
                  <a:srgbClr val="002060"/>
                </a:solidFill>
              </a:rPr>
              <a:t>Know what to do if you have a safeguarding issue/concern, and what happens next</a:t>
            </a:r>
          </a:p>
          <a:p>
            <a:pPr marL="342900" indent="-342900">
              <a:spcBef>
                <a:spcPct val="0"/>
              </a:spcBef>
              <a:buFont typeface="Arial" panose="020B0604020202020204" pitchFamily="34" charset="0"/>
              <a:buChar char="•"/>
            </a:pPr>
            <a:r>
              <a:rPr lang="en-GB" altLang="en-US" sz="1200" b="0" dirty="0">
                <a:solidFill>
                  <a:srgbClr val="002060"/>
                </a:solidFill>
              </a:rPr>
              <a:t>Understand your responsibilities in staying safe and keeping others safe</a:t>
            </a:r>
            <a:endParaRPr lang="en-GB" altLang="en-US" sz="1200" dirty="0">
              <a:solidFill>
                <a:srgbClr val="002060"/>
              </a:solidFill>
              <a:latin typeface="Calibri" pitchFamily="34" charset="0"/>
            </a:endParaRP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5</a:t>
            </a:fld>
            <a:endParaRPr lang="en-GB"/>
          </a:p>
        </p:txBody>
      </p:sp>
    </p:spTree>
    <p:extLst>
      <p:ext uri="{BB962C8B-B14F-4D97-AF65-F5344CB8AC3E}">
        <p14:creationId xmlns:p14="http://schemas.microsoft.com/office/powerpoint/2010/main" val="340215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b="1" dirty="0">
                <a:latin typeface="Arial" panose="020B0604020202020204" pitchFamily="34" charset="0"/>
                <a:ea typeface="ＭＳ Ｐゴシック" panose="020B0600070205080204" pitchFamily="34" charset="-128"/>
              </a:rPr>
              <a:t>Facilitator note:</a:t>
            </a:r>
            <a:r>
              <a:rPr lang="en-GB" altLang="en-US" dirty="0">
                <a:latin typeface="Arial" panose="020B0604020202020204" pitchFamily="34" charset="0"/>
                <a:ea typeface="ＭＳ Ｐゴシック" panose="020B0600070205080204" pitchFamily="34" charset="-128"/>
              </a:rPr>
              <a:t> make sure the environment is supportive. This is not about getting the right answer, but about discussing whether they are familiar with the term and what their understanding is.  </a:t>
            </a:r>
          </a:p>
          <a:p>
            <a:pPr>
              <a:spcBef>
                <a:spcPct val="0"/>
              </a:spcBef>
            </a:pPr>
            <a:r>
              <a:rPr lang="en-GB" altLang="en-US" dirty="0">
                <a:latin typeface="Arial" panose="020B0604020202020204" pitchFamily="34" charset="0"/>
                <a:ea typeface="ＭＳ Ｐゴシック" panose="020B0600070205080204" pitchFamily="34" charset="-128"/>
              </a:rPr>
              <a:t>It gives you, as the provider, a good gauge as to where you are starting from (some providers feel they have done a lot of work with learners, but when they are asked to talk about what it is, they have difficulties)</a:t>
            </a:r>
            <a:r>
              <a:rPr lang="en-GB" altLang="en-US" sz="1800" dirty="0">
                <a:latin typeface="Arial" panose="020B0604020202020204" pitchFamily="34" charset="0"/>
                <a:ea typeface="ＭＳ Ｐゴシック" panose="020B0600070205080204" pitchFamily="34" charset="-128"/>
              </a:rPr>
              <a:t>  </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6</a:t>
            </a:fld>
            <a:endParaRPr lang="en-GB"/>
          </a:p>
        </p:txBody>
      </p:sp>
    </p:spTree>
    <p:extLst>
      <p:ext uri="{BB962C8B-B14F-4D97-AF65-F5344CB8AC3E}">
        <p14:creationId xmlns:p14="http://schemas.microsoft.com/office/powerpoint/2010/main" val="294127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b="1" dirty="0"/>
              <a:t>Facilitator Note: </a:t>
            </a:r>
            <a:r>
              <a:rPr lang="en-GB" altLang="en-US" sz="1200" dirty="0"/>
              <a:t>Remind learners that </a:t>
            </a:r>
            <a:r>
              <a:rPr lang="en-GB" altLang="en-US" sz="1200" b="1" dirty="0"/>
              <a:t>‘Individuals’ </a:t>
            </a:r>
            <a:r>
              <a:rPr lang="en-GB" altLang="en-US" sz="1200" dirty="0"/>
              <a:t>in this definition includes young people, vulnerable adults, and any other learners</a:t>
            </a:r>
            <a:endParaRPr lang="en-US" altLang="en-US" sz="1200" dirty="0"/>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7</a:t>
            </a:fld>
            <a:endParaRPr lang="en-GB"/>
          </a:p>
        </p:txBody>
      </p:sp>
    </p:spTree>
    <p:extLst>
      <p:ext uri="{BB962C8B-B14F-4D97-AF65-F5344CB8AC3E}">
        <p14:creationId xmlns:p14="http://schemas.microsoft.com/office/powerpoint/2010/main" val="109189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altLang="en-US" b="1" dirty="0">
                <a:latin typeface="Arial" panose="020B0604020202020204" pitchFamily="34" charset="0"/>
                <a:ea typeface="ＭＳ Ｐゴシック" panose="020B0600070205080204" pitchFamily="34" charset="-128"/>
              </a:rPr>
              <a:t>Facilitators note:</a:t>
            </a:r>
          </a:p>
          <a:p>
            <a:pPr>
              <a:spcBef>
                <a:spcPct val="0"/>
              </a:spcBef>
            </a:pPr>
            <a:r>
              <a:rPr lang="en-GB" altLang="en-US" dirty="0">
                <a:latin typeface="Arial" panose="020B0604020202020204" pitchFamily="34" charset="0"/>
                <a:ea typeface="ＭＳ Ｐゴシック" panose="020B0600070205080204" pitchFamily="34" charset="-128"/>
              </a:rPr>
              <a:t>Bring out discussion at this point to ascertain how much learners know about what the provider’s responsibility is and make sure they are clear about what would happen with safeguarding concerns, and the importance of why this action is taken, i.e. duty of care towards looking after the safety and welfare of all learners.</a:t>
            </a:r>
            <a:r>
              <a:rPr lang="en-GB" altLang="en-US" sz="1800" dirty="0">
                <a:solidFill>
                  <a:srgbClr val="FF0000"/>
                </a:solidFill>
                <a:latin typeface="Arial" panose="020B0604020202020204" pitchFamily="34" charset="0"/>
                <a:ea typeface="ＭＳ Ｐゴシック" panose="020B0600070205080204" pitchFamily="34" charset="-128"/>
              </a:rPr>
              <a:t>  </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8</a:t>
            </a:fld>
            <a:endParaRPr lang="en-GB"/>
          </a:p>
        </p:txBody>
      </p:sp>
    </p:spTree>
    <p:extLst>
      <p:ext uri="{BB962C8B-B14F-4D97-AF65-F5344CB8AC3E}">
        <p14:creationId xmlns:p14="http://schemas.microsoft.com/office/powerpoint/2010/main" val="137989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100" b="1" dirty="0">
                <a:solidFill>
                  <a:srgbClr val="165788"/>
                </a:solidFill>
                <a:latin typeface="Arial" panose="020B0604020202020204" pitchFamily="34" charset="0"/>
                <a:ea typeface="ＭＳ Ｐゴシック" panose="020B0600070205080204" pitchFamily="34" charset="-128"/>
              </a:rPr>
              <a:t>Key points:</a:t>
            </a:r>
          </a:p>
          <a:p>
            <a:pPr eaLnBrk="1" hangingPunct="1">
              <a:spcBef>
                <a:spcPct val="0"/>
              </a:spcBef>
            </a:pPr>
            <a:r>
              <a:rPr lang="en-GB" altLang="en-US" sz="1100" dirty="0">
                <a:latin typeface="Arial" panose="020B0604020202020204" pitchFamily="34" charset="0"/>
                <a:ea typeface="ＭＳ Ｐゴシック" panose="020B0600070205080204" pitchFamily="34" charset="-128"/>
              </a:rPr>
              <a:t>Safeguarding looks at all types of harm and prevention of these types of harm, rather than just looking at abuse and neglect, as child protection does. </a:t>
            </a:r>
            <a:r>
              <a:rPr lang="en-GB" altLang="en-US" dirty="0">
                <a:latin typeface="Arial" panose="020B0604020202020204" pitchFamily="34" charset="0"/>
                <a:ea typeface="ＭＳ Ｐゴシック" panose="020B0600070205080204" pitchFamily="34" charset="-128"/>
              </a:rPr>
              <a:t>Facilitator note:  important to pause to ensure everyone understands this, perhaps ask learners for examples of what staff might have to pass on. </a:t>
            </a:r>
          </a:p>
          <a:p>
            <a:pPr>
              <a:spcBef>
                <a:spcPct val="0"/>
              </a:spcBef>
            </a:pPr>
            <a:r>
              <a:rPr lang="en-GB" altLang="en-US" dirty="0">
                <a:latin typeface="Arial" panose="020B0604020202020204" pitchFamily="34" charset="0"/>
                <a:ea typeface="ＭＳ Ｐゴシック" panose="020B0600070205080204" pitchFamily="34" charset="-128"/>
              </a:rPr>
              <a:t>Make sure you clarify to your younger learners that parents / carers will only be told when appropriate and when it won’t put the learner at further risk.</a:t>
            </a:r>
            <a:r>
              <a:rPr lang="en-GB" altLang="en-US" sz="1800" dirty="0">
                <a:solidFill>
                  <a:srgbClr val="FF0000"/>
                </a:solidFill>
                <a:latin typeface="Arial" panose="020B0604020202020204" pitchFamily="34" charset="0"/>
                <a:ea typeface="ＭＳ Ｐゴシック" panose="020B0600070205080204" pitchFamily="34" charset="-128"/>
              </a:rPr>
              <a:t> </a:t>
            </a:r>
          </a:p>
          <a:p>
            <a:endParaRPr lang="en-GB" dirty="0"/>
          </a:p>
        </p:txBody>
      </p:sp>
      <p:sp>
        <p:nvSpPr>
          <p:cNvPr id="4" name="Slide Number Placeholder 3"/>
          <p:cNvSpPr>
            <a:spLocks noGrp="1"/>
          </p:cNvSpPr>
          <p:nvPr>
            <p:ph type="sldNum" sz="quarter" idx="5"/>
          </p:nvPr>
        </p:nvSpPr>
        <p:spPr/>
        <p:txBody>
          <a:bodyPr/>
          <a:lstStyle/>
          <a:p>
            <a:fld id="{04E185F0-C27C-47A8-A7C0-0A3831F6A771}" type="slidenum">
              <a:rPr lang="en-GB" smtClean="0"/>
              <a:t>10</a:t>
            </a:fld>
            <a:endParaRPr lang="en-GB"/>
          </a:p>
        </p:txBody>
      </p:sp>
    </p:spTree>
    <p:extLst>
      <p:ext uri="{BB962C8B-B14F-4D97-AF65-F5344CB8AC3E}">
        <p14:creationId xmlns:p14="http://schemas.microsoft.com/office/powerpoint/2010/main" val="3362173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ills &amp; Participation Fro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25B70-9656-402D-8EF9-2F5BEAC11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424" y="625642"/>
            <a:ext cx="4183438" cy="1296865"/>
          </a:xfrm>
          <a:prstGeom prst="rect">
            <a:avLst/>
          </a:prstGeom>
        </p:spPr>
      </p:pic>
    </p:spTree>
    <p:extLst>
      <p:ext uri="{BB962C8B-B14F-4D97-AF65-F5344CB8AC3E}">
        <p14:creationId xmlns:p14="http://schemas.microsoft.com/office/powerpoint/2010/main" val="363289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chiev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CB9FB528-4ECF-462F-A1CB-A7D6940E13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672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chiev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D2499652-25AA-458B-9536-6C744C69F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7812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chieves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8856E-F59D-458D-BCB5-9C9AE60810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3281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388936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uture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12357B-916C-46DF-9B52-AE0A04C25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580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Futur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A3197EFE-6679-4919-8F4D-36E6983E9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6362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utur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0920F5-8122-4AE2-8831-86B4E12F9C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7487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utur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B6B87945-3412-46A7-9229-7AEC9351B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68112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uture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C1A3F-FC5B-46BD-AABE-4157F91322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9959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door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11828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mp;P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09764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utdoor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CBE955A-9FD0-42D5-9D62-A0AFE296A2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8192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utdoo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0D92F08-54A5-4EB3-ACC8-8961240FF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104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Outdoor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CACC9-244D-4283-A32C-200E42A6BAE3}"/>
              </a:ext>
            </a:extLst>
          </p:cNvPr>
          <p:cNvSpPr>
            <a:spLocks noGrp="1"/>
          </p:cNvSpPr>
          <p:nvPr>
            <p:ph type="dt" sz="half" idx="10"/>
          </p:nvPr>
        </p:nvSpPr>
        <p:spPr>
          <a:xfrm>
            <a:off x="838200" y="6356350"/>
            <a:ext cx="2743200" cy="365125"/>
          </a:xfrm>
          <a:prstGeom prst="rect">
            <a:avLst/>
          </a:prstGeom>
        </p:spPr>
        <p:txBody>
          <a:bodyPr/>
          <a:lstStyle/>
          <a:p>
            <a:fld id="{7564F474-08F9-4BB7-9C58-EFE5F6627F9D}" type="datetimeFigureOut">
              <a:rPr lang="en-GB" smtClean="0"/>
              <a:t>10/08/2020</a:t>
            </a:fld>
            <a:endParaRPr lang="en-GB"/>
          </a:p>
        </p:txBody>
      </p:sp>
      <p:sp>
        <p:nvSpPr>
          <p:cNvPr id="6" name="Footer Placeholder 5">
            <a:extLst>
              <a:ext uri="{FF2B5EF4-FFF2-40B4-BE49-F238E27FC236}">
                <a16:creationId xmlns:a16="http://schemas.microsoft.com/office/drawing/2014/main" id="{60196064-8B5A-40D7-A052-0D1CA014D2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9A898D7-BABF-474E-B40C-AD57E8793554}"/>
              </a:ext>
            </a:extLst>
          </p:cNvPr>
          <p:cNvSpPr>
            <a:spLocks noGrp="1"/>
          </p:cNvSpPr>
          <p:nvPr>
            <p:ph type="sldNum" sz="quarter" idx="12"/>
          </p:nvPr>
        </p:nvSpPr>
        <p:spPr>
          <a:xfrm>
            <a:off x="8610600" y="6356350"/>
            <a:ext cx="2743200" cy="365125"/>
          </a:xfrm>
          <a:prstGeom prst="rect">
            <a:avLst/>
          </a:prstGeom>
        </p:spPr>
        <p:txBody>
          <a:bodyPr/>
          <a:lstStyle/>
          <a:p>
            <a:fld id="{FAF12D9B-9593-4E62-B0F5-8454E485E534}" type="slidenum">
              <a:rPr lang="en-GB" smtClean="0"/>
              <a:t>‹#›</a:t>
            </a:fld>
            <a:endParaRPr lang="en-GB"/>
          </a:p>
        </p:txBody>
      </p:sp>
      <p:pic>
        <p:nvPicPr>
          <p:cNvPr id="9" name="Picture 8">
            <a:extLst>
              <a:ext uri="{FF2B5EF4-FFF2-40B4-BE49-F238E27FC236}">
                <a16:creationId xmlns:a16="http://schemas.microsoft.com/office/drawing/2014/main" id="{B09DB2BD-644B-4835-B315-1C83457452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129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utdoor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0A4CC55F-AFE9-4007-A9F5-693C1E9CD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822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utdoor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76EE6-AD34-4470-A989-EBC510D609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082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mp;P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EBA28E79-81AE-4AC1-BA9F-B61222BE0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17848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mp;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DFB44E4B-00A9-486B-90B3-26073B1EE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26430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p;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56E9F8E9-EBA6-46E7-91C3-8C866D20A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40781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mp;P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6E4-01C1-4B88-A426-4F106F368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85888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474" y="1944206"/>
            <a:ext cx="5921053" cy="1800000"/>
          </a:xfrm>
          <a:prstGeom prst="rect">
            <a:avLst/>
          </a:prstGeom>
        </p:spPr>
      </p:pic>
    </p:spTree>
    <p:extLst>
      <p:ext uri="{BB962C8B-B14F-4D97-AF65-F5344CB8AC3E}">
        <p14:creationId xmlns:p14="http://schemas.microsoft.com/office/powerpoint/2010/main" val="2290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chieves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7018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hiev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37DDF37-11CD-44B6-AD67-3E3F465E5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485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alphaModFix amt="10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9DF6-E68F-429D-97AD-8BD4F3803D13}"/>
              </a:ext>
            </a:extLst>
          </p:cNvPr>
          <p:cNvSpPr>
            <a:spLocks noGrp="1"/>
          </p:cNvSpPr>
          <p:nvPr>
            <p:ph type="title"/>
          </p:nvPr>
        </p:nvSpPr>
        <p:spPr>
          <a:xfrm>
            <a:off x="838200" y="365125"/>
            <a:ext cx="78566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341614-B6B7-44F8-9724-52BF7C22A3C8}"/>
              </a:ext>
            </a:extLst>
          </p:cNvPr>
          <p:cNvSpPr>
            <a:spLocks noGrp="1"/>
          </p:cNvSpPr>
          <p:nvPr>
            <p:ph type="body" idx="1"/>
          </p:nvPr>
        </p:nvSpPr>
        <p:spPr>
          <a:xfrm>
            <a:off x="838200" y="1825625"/>
            <a:ext cx="10515600" cy="3596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5044640-9AA2-4FDA-9D74-3B40EF1A1016}"/>
              </a:ext>
            </a:extLst>
          </p:cNvPr>
          <p:cNvPicPr>
            <a:picLocks noChangeAspect="1"/>
          </p:cNvPicPr>
          <p:nvPr userDrawn="1"/>
        </p:nvPicPr>
        <p:blipFill rotWithShape="1">
          <a:blip r:embed="rId27">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spTree>
    <p:extLst>
      <p:ext uri="{BB962C8B-B14F-4D97-AF65-F5344CB8AC3E}">
        <p14:creationId xmlns:p14="http://schemas.microsoft.com/office/powerpoint/2010/main" val="1942966333"/>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49" r:id="rId7"/>
    <p:sldLayoutId id="2147483651" r:id="rId8"/>
    <p:sldLayoutId id="2147483650" r:id="rId9"/>
    <p:sldLayoutId id="2147483652" r:id="rId10"/>
    <p:sldLayoutId id="2147483654" r:id="rId11"/>
    <p:sldLayoutId id="2147483655" r:id="rId12"/>
    <p:sldLayoutId id="2147483656" r:id="rId13"/>
    <p:sldLayoutId id="2147483659" r:id="rId14"/>
    <p:sldLayoutId id="2147483660" r:id="rId15"/>
    <p:sldLayoutId id="2147483661" r:id="rId16"/>
    <p:sldLayoutId id="2147483662" r:id="rId17"/>
    <p:sldLayoutId id="2147483663" r:id="rId18"/>
    <p:sldLayoutId id="2147483657" r:id="rId19"/>
    <p:sldLayoutId id="2147483664" r:id="rId20"/>
    <p:sldLayoutId id="2147483665" r:id="rId21"/>
    <p:sldLayoutId id="2147483666" r:id="rId22"/>
    <p:sldLayoutId id="2147483667" r:id="rId23"/>
    <p:sldLayoutId id="214748366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opinion-forum.com/index/2012/10/developing-childrens-healthy-self-identit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hyperlink" Target="https://pixabay.com/en/ecology-protect-protection-safety-290306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hampshirefutures.co.uk/"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Deborah.copland@hants.gov.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pixabay.com/en/protection-protect-hand-handful-of-44290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kathmanduk2.wordpress.com/2016/06/16/world-elder-abuse-awareness-day-june-15-2016/" TargetMode="External"/><Relationship Id="rId2" Type="http://schemas.openxmlformats.org/officeDocument/2006/relationships/image" Target="../media/image1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22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DCA4C-1C12-4E1A-8CE4-FFE7B69FEED3}"/>
              </a:ext>
            </a:extLst>
          </p:cNvPr>
          <p:cNvSpPr txBox="1"/>
          <p:nvPr/>
        </p:nvSpPr>
        <p:spPr>
          <a:xfrm>
            <a:off x="1082993" y="1659285"/>
            <a:ext cx="10438447" cy="3539430"/>
          </a:xfrm>
          <a:prstGeom prst="rect">
            <a:avLst/>
          </a:prstGeom>
          <a:noFill/>
        </p:spPr>
        <p:txBody>
          <a:bodyPr wrap="square">
            <a:spAutoFit/>
          </a:bodyPr>
          <a:lstStyle/>
          <a:p>
            <a:pPr>
              <a:spcBef>
                <a:spcPct val="50000"/>
              </a:spcBef>
              <a:buClr>
                <a:schemeClr val="tx2"/>
              </a:buClr>
            </a:pPr>
            <a:r>
              <a:rPr lang="en-GB" altLang="en-US" sz="2800" dirty="0">
                <a:solidFill>
                  <a:srgbClr val="002060"/>
                </a:solidFill>
                <a:latin typeface="+mj-lt"/>
              </a:rPr>
              <a:t>You can share personal information with any of the staff here, but:</a:t>
            </a:r>
          </a:p>
          <a:p>
            <a:pPr>
              <a:spcBef>
                <a:spcPct val="50000"/>
              </a:spcBef>
              <a:buClr>
                <a:schemeClr val="tx2"/>
              </a:buClr>
            </a:pPr>
            <a:r>
              <a:rPr lang="en-GB" altLang="en-US" sz="2800" dirty="0">
                <a:solidFill>
                  <a:srgbClr val="002060"/>
                </a:solidFill>
                <a:latin typeface="+mj-lt"/>
              </a:rPr>
              <a:t>If the staff member feels that what you tell them puts you, or any other person at risk of harm, they will have to pass it on to Deborah Copland, our designated person, who may have to take it further to support you or others and keep everyone safe </a:t>
            </a:r>
          </a:p>
          <a:p>
            <a:pPr>
              <a:spcBef>
                <a:spcPct val="50000"/>
              </a:spcBef>
              <a:buClr>
                <a:schemeClr val="tx2"/>
              </a:buClr>
            </a:pPr>
            <a:r>
              <a:rPr lang="en-GB" altLang="en-US" sz="2800" dirty="0">
                <a:solidFill>
                  <a:srgbClr val="002060"/>
                </a:solidFill>
                <a:latin typeface="+mj-lt"/>
              </a:rPr>
              <a:t>They will only tell those who </a:t>
            </a:r>
            <a:r>
              <a:rPr lang="en-GB" altLang="en-US" sz="2800" b="1" dirty="0">
                <a:solidFill>
                  <a:srgbClr val="002060"/>
                </a:solidFill>
                <a:latin typeface="+mj-lt"/>
              </a:rPr>
              <a:t>need</a:t>
            </a:r>
            <a:r>
              <a:rPr lang="en-GB" altLang="en-US" sz="2800" dirty="0">
                <a:solidFill>
                  <a:srgbClr val="002060"/>
                </a:solidFill>
                <a:latin typeface="+mj-lt"/>
              </a:rPr>
              <a:t> to know</a:t>
            </a:r>
          </a:p>
        </p:txBody>
      </p:sp>
      <p:sp>
        <p:nvSpPr>
          <p:cNvPr id="5" name="TextBox 4">
            <a:extLst>
              <a:ext uri="{FF2B5EF4-FFF2-40B4-BE49-F238E27FC236}">
                <a16:creationId xmlns:a16="http://schemas.microsoft.com/office/drawing/2014/main" id="{8FF5D4C8-6B1E-4762-9FB9-33DED0BC111B}"/>
              </a:ext>
            </a:extLst>
          </p:cNvPr>
          <p:cNvSpPr txBox="1"/>
          <p:nvPr/>
        </p:nvSpPr>
        <p:spPr>
          <a:xfrm>
            <a:off x="1082993" y="838319"/>
            <a:ext cx="6097904" cy="584775"/>
          </a:xfrm>
          <a:prstGeom prst="rect">
            <a:avLst/>
          </a:prstGeom>
          <a:noFill/>
        </p:spPr>
        <p:txBody>
          <a:bodyPr wrap="square">
            <a:spAutoFit/>
          </a:bodyPr>
          <a:lstStyle/>
          <a:p>
            <a:pPr eaLnBrk="1" hangingPunct="1">
              <a:spcBef>
                <a:spcPct val="50000"/>
              </a:spcBef>
            </a:pPr>
            <a:r>
              <a:rPr lang="en-GB" altLang="en-US" sz="3200" b="1" dirty="0">
                <a:solidFill>
                  <a:srgbClr val="00A4B4"/>
                </a:solidFill>
              </a:rPr>
              <a:t>Confidentiality means:</a:t>
            </a:r>
          </a:p>
        </p:txBody>
      </p:sp>
    </p:spTree>
    <p:extLst>
      <p:ext uri="{BB962C8B-B14F-4D97-AF65-F5344CB8AC3E}">
        <p14:creationId xmlns:p14="http://schemas.microsoft.com/office/powerpoint/2010/main" val="6188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9E03BDEF-B408-4F5A-8094-72DC4CF2A02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3121"/>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DF7AB04-533D-4007-BDC3-E4B3565CFB9C}"/>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3200" b="1" dirty="0">
                <a:solidFill>
                  <a:srgbClr val="00A4B4"/>
                </a:solidFill>
                <a:latin typeface="+mj-lt"/>
                <a:ea typeface="+mj-ea"/>
                <a:cs typeface="+mj-cs"/>
              </a:rPr>
              <a:t>Safeguarding situations</a:t>
            </a:r>
            <a:endParaRPr lang="en-US" sz="3200" dirty="0">
              <a:solidFill>
                <a:srgbClr val="00A4B4"/>
              </a:solidFill>
              <a:latin typeface="+mj-lt"/>
              <a:ea typeface="+mj-ea"/>
              <a:cs typeface="+mj-cs"/>
            </a:endParaRP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49498A3-5697-4F62-9CAE-83B8C77CA499}"/>
              </a:ext>
            </a:extLst>
          </p:cNvPr>
          <p:cNvSpPr txBox="1"/>
          <p:nvPr/>
        </p:nvSpPr>
        <p:spPr>
          <a:xfrm>
            <a:off x="371094" y="2718054"/>
            <a:ext cx="3438906" cy="3207258"/>
          </a:xfrm>
          <a:prstGeom prst="rect">
            <a:avLst/>
          </a:prstGeom>
        </p:spPr>
        <p:txBody>
          <a:bodyPr vert="horz" lIns="91440" tIns="45720" rIns="91440" bIns="45720" rtlCol="0" anchor="t">
            <a:noAutofit/>
          </a:bodyPr>
          <a:lstStyle/>
          <a:p>
            <a:pPr>
              <a:lnSpc>
                <a:spcPct val="90000"/>
              </a:lnSpc>
              <a:spcAft>
                <a:spcPts val="600"/>
              </a:spcAft>
            </a:pPr>
            <a:r>
              <a:rPr lang="en-US" altLang="en-US" sz="2800" b="1" dirty="0">
                <a:solidFill>
                  <a:srgbClr val="002060"/>
                </a:solidFill>
              </a:rPr>
              <a:t>Activity 2</a:t>
            </a:r>
          </a:p>
          <a:p>
            <a:pPr indent="-228600">
              <a:lnSpc>
                <a:spcPct val="90000"/>
              </a:lnSpc>
              <a:spcAft>
                <a:spcPts val="600"/>
              </a:spcAft>
              <a:buFont typeface="Arial" panose="020B0604020202020204" pitchFamily="34" charset="0"/>
              <a:buChar char="•"/>
            </a:pPr>
            <a:endParaRPr lang="en-US" altLang="en-US" sz="2800" dirty="0">
              <a:solidFill>
                <a:srgbClr val="002060"/>
              </a:solidFill>
            </a:endParaRPr>
          </a:p>
          <a:p>
            <a:pPr>
              <a:lnSpc>
                <a:spcPct val="90000"/>
              </a:lnSpc>
              <a:spcAft>
                <a:spcPts val="600"/>
              </a:spcAft>
            </a:pPr>
            <a:r>
              <a:rPr lang="en-US" altLang="en-US" sz="2800" b="0" dirty="0">
                <a:solidFill>
                  <a:srgbClr val="002060"/>
                </a:solidFill>
              </a:rPr>
              <a:t>Each group identify from the cards which of these situations may be included under the term ‘safeguarding’</a:t>
            </a:r>
          </a:p>
        </p:txBody>
      </p:sp>
    </p:spTree>
    <p:extLst>
      <p:ext uri="{BB962C8B-B14F-4D97-AF65-F5344CB8AC3E}">
        <p14:creationId xmlns:p14="http://schemas.microsoft.com/office/powerpoint/2010/main" val="20261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378E78-6848-4A06-8E49-DCDAB1C361CE}"/>
              </a:ext>
            </a:extLst>
          </p:cNvPr>
          <p:cNvSpPr txBox="1"/>
          <p:nvPr/>
        </p:nvSpPr>
        <p:spPr>
          <a:xfrm>
            <a:off x="522922" y="1451610"/>
            <a:ext cx="8623935" cy="4063420"/>
          </a:xfrm>
          <a:prstGeom prst="rect">
            <a:avLst/>
          </a:prstGeom>
          <a:noFill/>
        </p:spPr>
        <p:txBody>
          <a:bodyPr wrap="square">
            <a:spAutoFit/>
          </a:bodyPr>
          <a:lstStyle/>
          <a:p>
            <a:pPr>
              <a:lnSpc>
                <a:spcPct val="75000"/>
              </a:lnSpc>
              <a:spcBef>
                <a:spcPct val="50000"/>
              </a:spcBef>
              <a:buClr>
                <a:schemeClr val="tx2"/>
              </a:buClr>
              <a:buFontTx/>
              <a:buChar char="•"/>
            </a:pPr>
            <a:r>
              <a:rPr lang="en-GB" altLang="en-US" sz="2400" dirty="0">
                <a:solidFill>
                  <a:srgbClr val="002060"/>
                </a:solidFill>
              </a:rPr>
              <a:t>Abuse or inappropriate relationships</a:t>
            </a:r>
          </a:p>
          <a:p>
            <a:pPr>
              <a:lnSpc>
                <a:spcPct val="75000"/>
              </a:lnSpc>
              <a:spcBef>
                <a:spcPct val="50000"/>
              </a:spcBef>
              <a:buClr>
                <a:schemeClr val="tx2"/>
              </a:buClr>
              <a:buFontTx/>
              <a:buChar char="•"/>
            </a:pPr>
            <a:r>
              <a:rPr lang="en-GB" altLang="en-US" sz="2400" dirty="0">
                <a:solidFill>
                  <a:srgbClr val="002060"/>
                </a:solidFill>
              </a:rPr>
              <a:t>Grooming (in person, online, by phone, etc)</a:t>
            </a:r>
          </a:p>
          <a:p>
            <a:pPr>
              <a:lnSpc>
                <a:spcPct val="75000"/>
              </a:lnSpc>
              <a:spcBef>
                <a:spcPct val="50000"/>
              </a:spcBef>
              <a:buClr>
                <a:schemeClr val="tx2"/>
              </a:buClr>
              <a:buFontTx/>
              <a:buChar char="•"/>
            </a:pPr>
            <a:r>
              <a:rPr lang="en-GB" altLang="en-US" sz="2400" dirty="0">
                <a:solidFill>
                  <a:srgbClr val="002060"/>
                </a:solidFill>
              </a:rPr>
              <a:t>Inappropriate supervision (by parents or staff, e.g. too much )</a:t>
            </a:r>
          </a:p>
          <a:p>
            <a:pPr>
              <a:lnSpc>
                <a:spcPct val="75000"/>
              </a:lnSpc>
              <a:spcBef>
                <a:spcPct val="50000"/>
              </a:spcBef>
              <a:buClr>
                <a:schemeClr val="tx2"/>
              </a:buClr>
              <a:buFontTx/>
              <a:buChar char="•"/>
            </a:pPr>
            <a:r>
              <a:rPr lang="en-GB" altLang="en-US" sz="2400" dirty="0">
                <a:solidFill>
                  <a:srgbClr val="002060"/>
                </a:solidFill>
              </a:rPr>
              <a:t>Bullying, cyber-bullying</a:t>
            </a:r>
          </a:p>
          <a:p>
            <a:pPr>
              <a:lnSpc>
                <a:spcPct val="75000"/>
              </a:lnSpc>
              <a:spcBef>
                <a:spcPct val="50000"/>
              </a:spcBef>
              <a:buClr>
                <a:schemeClr val="tx2"/>
              </a:buClr>
              <a:buFontTx/>
              <a:buChar char="•"/>
            </a:pPr>
            <a:r>
              <a:rPr lang="en-GB" altLang="en-US" sz="2400" dirty="0">
                <a:solidFill>
                  <a:srgbClr val="002060"/>
                </a:solidFill>
              </a:rPr>
              <a:t>Self-harm, risky behaviour</a:t>
            </a:r>
          </a:p>
          <a:p>
            <a:pPr>
              <a:lnSpc>
                <a:spcPct val="75000"/>
              </a:lnSpc>
              <a:spcBef>
                <a:spcPct val="50000"/>
              </a:spcBef>
              <a:buClr>
                <a:schemeClr val="tx2"/>
              </a:buClr>
              <a:buFontTx/>
              <a:buChar char="•"/>
            </a:pPr>
            <a:r>
              <a:rPr lang="en-GB" altLang="en-US" sz="2400" dirty="0">
                <a:solidFill>
                  <a:srgbClr val="002060"/>
                </a:solidFill>
              </a:rPr>
              <a:t>Unsafe activities and environments</a:t>
            </a:r>
          </a:p>
          <a:p>
            <a:pPr>
              <a:lnSpc>
                <a:spcPct val="75000"/>
              </a:lnSpc>
              <a:spcBef>
                <a:spcPct val="50000"/>
              </a:spcBef>
              <a:buClr>
                <a:schemeClr val="tx2"/>
              </a:buClr>
              <a:buFontTx/>
              <a:buChar char="•"/>
            </a:pPr>
            <a:r>
              <a:rPr lang="en-GB" altLang="en-US" sz="2400" dirty="0">
                <a:solidFill>
                  <a:srgbClr val="002060"/>
                </a:solidFill>
              </a:rPr>
              <a:t>Accidents e.g. road, home </a:t>
            </a:r>
          </a:p>
          <a:p>
            <a:pPr>
              <a:lnSpc>
                <a:spcPct val="75000"/>
              </a:lnSpc>
              <a:spcBef>
                <a:spcPct val="50000"/>
              </a:spcBef>
              <a:buClr>
                <a:schemeClr val="tx2"/>
              </a:buClr>
              <a:buFontTx/>
              <a:buChar char="•"/>
            </a:pPr>
            <a:r>
              <a:rPr lang="en-GB" altLang="en-US" sz="2400" dirty="0">
                <a:solidFill>
                  <a:srgbClr val="002060"/>
                </a:solidFill>
              </a:rPr>
              <a:t>Crime</a:t>
            </a:r>
          </a:p>
          <a:p>
            <a:pPr>
              <a:lnSpc>
                <a:spcPct val="75000"/>
              </a:lnSpc>
              <a:spcBef>
                <a:spcPct val="50000"/>
              </a:spcBef>
              <a:buClr>
                <a:schemeClr val="tx2"/>
              </a:buClr>
              <a:buFontTx/>
              <a:buChar char="•"/>
            </a:pPr>
            <a:r>
              <a:rPr lang="en-GB" altLang="en-US" sz="2400" dirty="0">
                <a:solidFill>
                  <a:srgbClr val="002060"/>
                </a:solidFill>
              </a:rPr>
              <a:t>Fear of crime</a:t>
            </a:r>
          </a:p>
        </p:txBody>
      </p:sp>
      <p:sp>
        <p:nvSpPr>
          <p:cNvPr id="5" name="TextBox 4">
            <a:extLst>
              <a:ext uri="{FF2B5EF4-FFF2-40B4-BE49-F238E27FC236}">
                <a16:creationId xmlns:a16="http://schemas.microsoft.com/office/drawing/2014/main" id="{4662FBF2-3A74-41A3-9664-0F0E75AF3CA5}"/>
              </a:ext>
            </a:extLst>
          </p:cNvPr>
          <p:cNvSpPr txBox="1"/>
          <p:nvPr/>
        </p:nvSpPr>
        <p:spPr>
          <a:xfrm>
            <a:off x="522922" y="609719"/>
            <a:ext cx="7409497" cy="584775"/>
          </a:xfrm>
          <a:prstGeom prst="rect">
            <a:avLst/>
          </a:prstGeom>
          <a:noFill/>
        </p:spPr>
        <p:txBody>
          <a:bodyPr wrap="square">
            <a:spAutoFit/>
          </a:bodyPr>
          <a:lstStyle/>
          <a:p>
            <a:pPr eaLnBrk="1" hangingPunct="1">
              <a:spcBef>
                <a:spcPct val="50000"/>
              </a:spcBef>
            </a:pPr>
            <a:r>
              <a:rPr lang="en-GB" altLang="en-US" sz="3200" b="1" dirty="0">
                <a:solidFill>
                  <a:srgbClr val="00A4B4"/>
                </a:solidFill>
              </a:rPr>
              <a:t>What are we safeguarding against?</a:t>
            </a:r>
          </a:p>
        </p:txBody>
      </p:sp>
    </p:spTree>
    <p:extLst>
      <p:ext uri="{BB962C8B-B14F-4D97-AF65-F5344CB8AC3E}">
        <p14:creationId xmlns:p14="http://schemas.microsoft.com/office/powerpoint/2010/main" val="241411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0EFF1F-92F0-461D-A296-4BF7EFC3E62A}"/>
              </a:ext>
            </a:extLst>
          </p:cNvPr>
          <p:cNvSpPr txBox="1"/>
          <p:nvPr/>
        </p:nvSpPr>
        <p:spPr>
          <a:xfrm>
            <a:off x="580072" y="1234440"/>
            <a:ext cx="10769917" cy="4450449"/>
          </a:xfrm>
          <a:prstGeom prst="rect">
            <a:avLst/>
          </a:prstGeom>
          <a:noFill/>
        </p:spPr>
        <p:txBody>
          <a:bodyPr wrap="square">
            <a:spAutoFit/>
          </a:bodyPr>
          <a:lstStyle/>
          <a:p>
            <a:pPr eaLnBrk="1" hangingPunct="1">
              <a:spcBef>
                <a:spcPct val="80000"/>
              </a:spcBef>
              <a:buClr>
                <a:schemeClr val="tx2"/>
              </a:buClr>
              <a:buFontTx/>
              <a:buChar char="•"/>
            </a:pPr>
            <a:r>
              <a:rPr lang="en-GB" altLang="en-US" sz="2400" dirty="0">
                <a:solidFill>
                  <a:srgbClr val="002060"/>
                </a:solidFill>
              </a:rPr>
              <a:t>Exploitation including financial, sexual exploitation</a:t>
            </a:r>
          </a:p>
          <a:p>
            <a:pPr eaLnBrk="1" hangingPunct="1">
              <a:spcBef>
                <a:spcPct val="80000"/>
              </a:spcBef>
              <a:buClr>
                <a:schemeClr val="tx2"/>
              </a:buClr>
              <a:buFontTx/>
              <a:buChar char="•"/>
            </a:pPr>
            <a:r>
              <a:rPr lang="en-GB" altLang="en-US" sz="2400" dirty="0">
                <a:solidFill>
                  <a:srgbClr val="002060"/>
                </a:solidFill>
              </a:rPr>
              <a:t>Immigration issues</a:t>
            </a:r>
          </a:p>
          <a:p>
            <a:pPr eaLnBrk="1" hangingPunct="1">
              <a:spcBef>
                <a:spcPct val="80000"/>
              </a:spcBef>
              <a:buClr>
                <a:schemeClr val="tx2"/>
              </a:buClr>
              <a:buFontTx/>
              <a:buChar char="•"/>
            </a:pPr>
            <a:r>
              <a:rPr lang="en-GB" altLang="en-US" sz="2400" dirty="0">
                <a:solidFill>
                  <a:srgbClr val="002060"/>
                </a:solidFill>
              </a:rPr>
              <a:t>Unsafe environments e.g. parks, sports grounds </a:t>
            </a:r>
          </a:p>
          <a:p>
            <a:pPr eaLnBrk="1" hangingPunct="1">
              <a:spcBef>
                <a:spcPct val="80000"/>
              </a:spcBef>
              <a:buClr>
                <a:schemeClr val="tx2"/>
              </a:buClr>
              <a:buFontTx/>
              <a:buChar char="•"/>
            </a:pPr>
            <a:r>
              <a:rPr lang="en-GB" altLang="en-US" sz="2400" dirty="0">
                <a:solidFill>
                  <a:srgbClr val="002060"/>
                </a:solidFill>
              </a:rPr>
              <a:t>Homelessness and unsuitable housing</a:t>
            </a:r>
          </a:p>
          <a:p>
            <a:pPr eaLnBrk="1" hangingPunct="1">
              <a:spcBef>
                <a:spcPct val="80000"/>
              </a:spcBef>
              <a:buClr>
                <a:schemeClr val="tx2"/>
              </a:buClr>
              <a:buFontTx/>
              <a:buChar char="•"/>
            </a:pPr>
            <a:r>
              <a:rPr lang="en-GB" altLang="en-US" sz="2400" dirty="0">
                <a:solidFill>
                  <a:srgbClr val="002060"/>
                </a:solidFill>
              </a:rPr>
              <a:t>Victimisation due to race, sexuality, faith, gender, disability and so on</a:t>
            </a:r>
            <a:r>
              <a:rPr lang="en-GB" altLang="en-US" sz="2400" dirty="0">
                <a:solidFill>
                  <a:srgbClr val="002060"/>
                </a:solidFill>
                <a:latin typeface="Calibri" panose="020F0502020204030204" pitchFamily="34" charset="0"/>
              </a:rPr>
              <a:t> </a:t>
            </a:r>
          </a:p>
          <a:p>
            <a:pPr eaLnBrk="1" hangingPunct="1">
              <a:spcBef>
                <a:spcPct val="80000"/>
              </a:spcBef>
              <a:buClr>
                <a:schemeClr val="tx2"/>
              </a:buClr>
              <a:buFontTx/>
              <a:buChar char="•"/>
            </a:pPr>
            <a:r>
              <a:rPr lang="en-GB" altLang="en-US" sz="2400" dirty="0">
                <a:solidFill>
                  <a:srgbClr val="002060"/>
                </a:solidFill>
              </a:rPr>
              <a:t>Alcohol and drug misuse</a:t>
            </a:r>
          </a:p>
          <a:p>
            <a:pPr eaLnBrk="1" hangingPunct="1">
              <a:spcBef>
                <a:spcPct val="80000"/>
              </a:spcBef>
              <a:buClr>
                <a:schemeClr val="tx2"/>
              </a:buClr>
              <a:buFontTx/>
              <a:buChar char="•"/>
            </a:pPr>
            <a:r>
              <a:rPr lang="en-GB" altLang="en-US" sz="2400" dirty="0">
                <a:solidFill>
                  <a:srgbClr val="002060"/>
                </a:solidFill>
              </a:rPr>
              <a:t>Eating disorders</a:t>
            </a:r>
            <a:endParaRPr lang="en-GB" sz="2400" dirty="0">
              <a:solidFill>
                <a:srgbClr val="002060"/>
              </a:solidFill>
            </a:endParaRPr>
          </a:p>
        </p:txBody>
      </p:sp>
      <p:sp>
        <p:nvSpPr>
          <p:cNvPr id="5" name="TextBox 4">
            <a:extLst>
              <a:ext uri="{FF2B5EF4-FFF2-40B4-BE49-F238E27FC236}">
                <a16:creationId xmlns:a16="http://schemas.microsoft.com/office/drawing/2014/main" id="{71A6D954-0BB6-4D1F-8F82-FE3B619B7E86}"/>
              </a:ext>
            </a:extLst>
          </p:cNvPr>
          <p:cNvSpPr txBox="1"/>
          <p:nvPr/>
        </p:nvSpPr>
        <p:spPr>
          <a:xfrm>
            <a:off x="671513" y="563999"/>
            <a:ext cx="6097904" cy="584775"/>
          </a:xfrm>
          <a:prstGeom prst="rect">
            <a:avLst/>
          </a:prstGeom>
          <a:noFill/>
        </p:spPr>
        <p:txBody>
          <a:bodyPr wrap="square">
            <a:spAutoFit/>
          </a:bodyPr>
          <a:lstStyle/>
          <a:p>
            <a:pPr eaLnBrk="1" hangingPunct="1">
              <a:spcBef>
                <a:spcPct val="50000"/>
              </a:spcBef>
            </a:pPr>
            <a:r>
              <a:rPr lang="en-GB" altLang="en-US" sz="3200" b="1" dirty="0">
                <a:solidFill>
                  <a:srgbClr val="00A4B4"/>
                </a:solidFill>
              </a:rPr>
              <a:t>and…</a:t>
            </a:r>
          </a:p>
        </p:txBody>
      </p:sp>
    </p:spTree>
    <p:extLst>
      <p:ext uri="{BB962C8B-B14F-4D97-AF65-F5344CB8AC3E}">
        <p14:creationId xmlns:p14="http://schemas.microsoft.com/office/powerpoint/2010/main" val="327620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n umbrella&#10;&#10;Description automatically generated">
            <a:extLst>
              <a:ext uri="{FF2B5EF4-FFF2-40B4-BE49-F238E27FC236}">
                <a16:creationId xmlns:a16="http://schemas.microsoft.com/office/drawing/2014/main" id="{D5DD08E4-65C0-4367-9789-FFF89B9C4BDB}"/>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949" r="8461" b="-1"/>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extBox 4">
            <a:extLst>
              <a:ext uri="{FF2B5EF4-FFF2-40B4-BE49-F238E27FC236}">
                <a16:creationId xmlns:a16="http://schemas.microsoft.com/office/drawing/2014/main" id="{5F865E48-7D28-491B-953A-D6D1861D3F26}"/>
              </a:ext>
            </a:extLst>
          </p:cNvPr>
          <p:cNvSpPr txBox="1"/>
          <p:nvPr/>
        </p:nvSpPr>
        <p:spPr>
          <a:xfrm>
            <a:off x="804998" y="798445"/>
            <a:ext cx="4803636" cy="13116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dirty="0">
                <a:solidFill>
                  <a:srgbClr val="00A4B4"/>
                </a:solidFill>
                <a:latin typeface="+mj-lt"/>
                <a:ea typeface="+mj-ea"/>
                <a:cs typeface="+mj-cs"/>
              </a:rPr>
              <a:t>In fact…</a:t>
            </a:r>
          </a:p>
        </p:txBody>
      </p:sp>
      <p:sp>
        <p:nvSpPr>
          <p:cNvPr id="3" name="TextBox 2">
            <a:extLst>
              <a:ext uri="{FF2B5EF4-FFF2-40B4-BE49-F238E27FC236}">
                <a16:creationId xmlns:a16="http://schemas.microsoft.com/office/drawing/2014/main" id="{74415FE3-04C1-4639-A4B2-2F09CAD1FA59}"/>
              </a:ext>
            </a:extLst>
          </p:cNvPr>
          <p:cNvSpPr txBox="1"/>
          <p:nvPr/>
        </p:nvSpPr>
        <p:spPr>
          <a:xfrm>
            <a:off x="804997" y="2272143"/>
            <a:ext cx="4706803" cy="3788830"/>
          </a:xfrm>
          <a:prstGeom prst="rect">
            <a:avLst/>
          </a:prstGeom>
        </p:spPr>
        <p:txBody>
          <a:bodyPr vert="horz" lIns="91440" tIns="45720" rIns="91440" bIns="45720" rtlCol="0" anchor="ctr">
            <a:normAutofit/>
          </a:bodyPr>
          <a:lstStyle/>
          <a:p>
            <a:pPr marL="342900" indent="-342900">
              <a:lnSpc>
                <a:spcPct val="90000"/>
              </a:lnSpc>
              <a:spcBef>
                <a:spcPct val="50000"/>
              </a:spcBef>
              <a:spcAft>
                <a:spcPct val="45000"/>
              </a:spcAft>
              <a:buClr>
                <a:schemeClr val="tx2"/>
              </a:buClr>
              <a:buFont typeface="Arial" panose="020B0604020202020204" pitchFamily="34" charset="0"/>
              <a:buChar char="•"/>
            </a:pPr>
            <a:r>
              <a:rPr lang="en-US" altLang="en-US" sz="2800" dirty="0">
                <a:solidFill>
                  <a:srgbClr val="002060"/>
                </a:solidFill>
              </a:rPr>
              <a:t>Anything which causes </a:t>
            </a:r>
            <a:r>
              <a:rPr lang="en-US" altLang="en-US" sz="2800" b="1" dirty="0">
                <a:solidFill>
                  <a:srgbClr val="002060"/>
                </a:solidFill>
              </a:rPr>
              <a:t>you or us</a:t>
            </a:r>
            <a:r>
              <a:rPr lang="en-US" altLang="en-US" sz="2800" dirty="0">
                <a:solidFill>
                  <a:srgbClr val="002060"/>
                </a:solidFill>
              </a:rPr>
              <a:t> to be concerned that </a:t>
            </a:r>
            <a:r>
              <a:rPr lang="en-US" altLang="en-US" sz="2800" b="1" dirty="0">
                <a:solidFill>
                  <a:srgbClr val="002060"/>
                </a:solidFill>
              </a:rPr>
              <a:t>you or others</a:t>
            </a:r>
            <a:r>
              <a:rPr lang="en-US" altLang="en-US" sz="2800" dirty="0">
                <a:solidFill>
                  <a:srgbClr val="002060"/>
                </a:solidFill>
              </a:rPr>
              <a:t> might be at risk of significant  harm…</a:t>
            </a:r>
          </a:p>
          <a:p>
            <a:pPr marL="342900" indent="-342900">
              <a:lnSpc>
                <a:spcPct val="90000"/>
              </a:lnSpc>
              <a:spcBef>
                <a:spcPct val="50000"/>
              </a:spcBef>
              <a:spcAft>
                <a:spcPct val="45000"/>
              </a:spcAft>
              <a:buClr>
                <a:schemeClr val="tx2"/>
              </a:buClr>
              <a:buFont typeface="Arial" panose="020B0604020202020204" pitchFamily="34" charset="0"/>
              <a:buChar char="•"/>
            </a:pPr>
            <a:r>
              <a:rPr lang="en-US" altLang="en-US" sz="2800" dirty="0">
                <a:solidFill>
                  <a:srgbClr val="002060"/>
                </a:solidFill>
              </a:rPr>
              <a:t>But not everything will be referred on – only what needs to be!</a:t>
            </a:r>
          </a:p>
        </p:txBody>
      </p:sp>
    </p:spTree>
    <p:extLst>
      <p:ext uri="{BB962C8B-B14F-4D97-AF65-F5344CB8AC3E}">
        <p14:creationId xmlns:p14="http://schemas.microsoft.com/office/powerpoint/2010/main" val="183149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4FBC78-5B4E-4887-A55B-FEE539568510}"/>
              </a:ext>
            </a:extLst>
          </p:cNvPr>
          <p:cNvSpPr txBox="1"/>
          <p:nvPr/>
        </p:nvSpPr>
        <p:spPr>
          <a:xfrm>
            <a:off x="605790" y="1725930"/>
            <a:ext cx="11155680" cy="3231654"/>
          </a:xfrm>
          <a:prstGeom prst="rect">
            <a:avLst/>
          </a:prstGeom>
          <a:noFill/>
        </p:spPr>
        <p:txBody>
          <a:bodyPr wrap="square">
            <a:spAutoFit/>
          </a:bodyPr>
          <a:lstStyle/>
          <a:p>
            <a:pPr eaLnBrk="1" hangingPunct="1">
              <a:spcBef>
                <a:spcPct val="50000"/>
              </a:spcBef>
            </a:pPr>
            <a:r>
              <a:rPr lang="en-GB" altLang="en-US" sz="2400" b="1" dirty="0">
                <a:solidFill>
                  <a:srgbClr val="002060"/>
                </a:solidFill>
              </a:rPr>
              <a:t>Activity 3</a:t>
            </a:r>
          </a:p>
          <a:p>
            <a:pPr eaLnBrk="1" hangingPunct="1">
              <a:spcBef>
                <a:spcPct val="50000"/>
              </a:spcBef>
            </a:pPr>
            <a:endParaRPr lang="en-GB" altLang="en-US" sz="2400" b="1" dirty="0">
              <a:solidFill>
                <a:srgbClr val="002060"/>
              </a:solidFill>
            </a:endParaRPr>
          </a:p>
          <a:p>
            <a:pPr eaLnBrk="1" hangingPunct="1">
              <a:spcBef>
                <a:spcPct val="50000"/>
              </a:spcBef>
            </a:pPr>
            <a:r>
              <a:rPr lang="en-GB" altLang="en-US" sz="2400" dirty="0">
                <a:solidFill>
                  <a:srgbClr val="002060"/>
                </a:solidFill>
              </a:rPr>
              <a:t>What are </a:t>
            </a:r>
            <a:r>
              <a:rPr lang="en-GB" altLang="en-US" sz="2400" u="sng" dirty="0">
                <a:solidFill>
                  <a:srgbClr val="002060"/>
                </a:solidFill>
              </a:rPr>
              <a:t>your</a:t>
            </a:r>
            <a:r>
              <a:rPr lang="en-GB" altLang="en-US" sz="2400" dirty="0">
                <a:solidFill>
                  <a:srgbClr val="002060"/>
                </a:solidFill>
              </a:rPr>
              <a:t> responsibilities to safeguard yourselves and other learners? </a:t>
            </a:r>
          </a:p>
          <a:p>
            <a:pPr eaLnBrk="1" hangingPunct="1">
              <a:spcBef>
                <a:spcPct val="50000"/>
              </a:spcBef>
            </a:pPr>
            <a:endParaRPr lang="en-GB" altLang="en-US" sz="2400" dirty="0">
              <a:solidFill>
                <a:srgbClr val="002060"/>
              </a:solidFill>
            </a:endParaRPr>
          </a:p>
          <a:p>
            <a:pPr eaLnBrk="1" hangingPunct="1">
              <a:spcBef>
                <a:spcPct val="50000"/>
              </a:spcBef>
            </a:pPr>
            <a:r>
              <a:rPr lang="en-GB" altLang="en-US" sz="2400" dirty="0">
                <a:solidFill>
                  <a:srgbClr val="002060"/>
                </a:solidFill>
              </a:rPr>
              <a:t>Look at the dilemma cards. </a:t>
            </a:r>
          </a:p>
          <a:p>
            <a:pPr eaLnBrk="1" hangingPunct="1">
              <a:spcBef>
                <a:spcPct val="50000"/>
              </a:spcBef>
            </a:pPr>
            <a:r>
              <a:rPr lang="en-GB" altLang="en-US" sz="2400" dirty="0">
                <a:solidFill>
                  <a:srgbClr val="002060"/>
                </a:solidFill>
              </a:rPr>
              <a:t>Discuss what you would do and if this is the right thing to do.  </a:t>
            </a:r>
          </a:p>
        </p:txBody>
      </p:sp>
      <p:sp>
        <p:nvSpPr>
          <p:cNvPr id="5" name="TextBox 4">
            <a:extLst>
              <a:ext uri="{FF2B5EF4-FFF2-40B4-BE49-F238E27FC236}">
                <a16:creationId xmlns:a16="http://schemas.microsoft.com/office/drawing/2014/main" id="{06D07D52-2391-4C17-A3A4-B708CA12FCF0}"/>
              </a:ext>
            </a:extLst>
          </p:cNvPr>
          <p:cNvSpPr txBox="1"/>
          <p:nvPr/>
        </p:nvSpPr>
        <p:spPr>
          <a:xfrm>
            <a:off x="605790" y="906899"/>
            <a:ext cx="6097904" cy="584775"/>
          </a:xfrm>
          <a:prstGeom prst="rect">
            <a:avLst/>
          </a:prstGeom>
          <a:noFill/>
        </p:spPr>
        <p:txBody>
          <a:bodyPr wrap="square">
            <a:spAutoFit/>
          </a:bodyPr>
          <a:lstStyle/>
          <a:p>
            <a:pPr eaLnBrk="1" hangingPunct="1">
              <a:spcBef>
                <a:spcPct val="50000"/>
              </a:spcBef>
            </a:pPr>
            <a:r>
              <a:rPr lang="en-GB" altLang="en-US" sz="3200" b="1" dirty="0">
                <a:solidFill>
                  <a:srgbClr val="00A4B4"/>
                </a:solidFill>
              </a:rPr>
              <a:t>What would you do?</a:t>
            </a:r>
            <a:r>
              <a:rPr lang="en-GB" altLang="en-US" sz="3200" dirty="0">
                <a:solidFill>
                  <a:srgbClr val="00A4B4"/>
                </a:solidFill>
              </a:rPr>
              <a:t> </a:t>
            </a:r>
          </a:p>
        </p:txBody>
      </p:sp>
    </p:spTree>
    <p:extLst>
      <p:ext uri="{BB962C8B-B14F-4D97-AF65-F5344CB8AC3E}">
        <p14:creationId xmlns:p14="http://schemas.microsoft.com/office/powerpoint/2010/main" val="3454966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7B6C92-9BA8-4AE6-9FFA-3A88779EEC5D}"/>
              </a:ext>
            </a:extLst>
          </p:cNvPr>
          <p:cNvSpPr txBox="1"/>
          <p:nvPr/>
        </p:nvSpPr>
        <p:spPr>
          <a:xfrm>
            <a:off x="480060" y="2034540"/>
            <a:ext cx="11395710" cy="3194721"/>
          </a:xfrm>
          <a:prstGeom prst="rect">
            <a:avLst/>
          </a:prstGeom>
          <a:noFill/>
        </p:spPr>
        <p:txBody>
          <a:bodyPr wrap="square">
            <a:spAutoFit/>
          </a:bodyPr>
          <a:lstStyle/>
          <a:p>
            <a:pPr>
              <a:lnSpc>
                <a:spcPct val="90000"/>
              </a:lnSpc>
              <a:buFont typeface="Arial" panose="020B0604020202020204" pitchFamily="34" charset="0"/>
              <a:buNone/>
            </a:pPr>
            <a:r>
              <a:rPr lang="en-GB" altLang="en-US" sz="2800" b="1" dirty="0">
                <a:solidFill>
                  <a:srgbClr val="002060"/>
                </a:solidFill>
              </a:rPr>
              <a:t>Activity 4</a:t>
            </a:r>
          </a:p>
          <a:p>
            <a:pPr>
              <a:lnSpc>
                <a:spcPct val="90000"/>
              </a:lnSpc>
              <a:buFont typeface="Arial" panose="020B0604020202020204" pitchFamily="34" charset="0"/>
              <a:buNone/>
            </a:pPr>
            <a:r>
              <a:rPr lang="en-GB" altLang="en-US" sz="2800" b="0" dirty="0">
                <a:solidFill>
                  <a:srgbClr val="002060"/>
                </a:solidFill>
              </a:rPr>
              <a:t>In groups, look at the scenarios you have been given and discuss: </a:t>
            </a:r>
          </a:p>
          <a:p>
            <a:pPr>
              <a:lnSpc>
                <a:spcPct val="90000"/>
              </a:lnSpc>
              <a:buFont typeface="Arial" panose="020B0604020202020204" pitchFamily="34" charset="0"/>
              <a:buNone/>
            </a:pPr>
            <a:endParaRPr lang="en-GB" altLang="en-US" sz="2800" b="0" dirty="0">
              <a:solidFill>
                <a:srgbClr val="002060"/>
              </a:solidFill>
            </a:endParaRPr>
          </a:p>
          <a:p>
            <a:pPr>
              <a:lnSpc>
                <a:spcPct val="90000"/>
              </a:lnSpc>
            </a:pPr>
            <a:r>
              <a:rPr lang="en-GB" altLang="en-US" sz="2800" b="0" dirty="0">
                <a:solidFill>
                  <a:srgbClr val="002060"/>
                </a:solidFill>
              </a:rPr>
              <a:t>What would the staff member do in this situation? </a:t>
            </a:r>
          </a:p>
          <a:p>
            <a:pPr>
              <a:lnSpc>
                <a:spcPct val="90000"/>
              </a:lnSpc>
            </a:pPr>
            <a:r>
              <a:rPr lang="en-GB" altLang="en-US" sz="2800" b="0" dirty="0">
                <a:solidFill>
                  <a:srgbClr val="002060"/>
                </a:solidFill>
              </a:rPr>
              <a:t>What might happen next?</a:t>
            </a:r>
          </a:p>
          <a:p>
            <a:pPr>
              <a:lnSpc>
                <a:spcPct val="90000"/>
              </a:lnSpc>
            </a:pPr>
            <a:r>
              <a:rPr lang="en-GB" altLang="en-US" sz="2800" b="0" dirty="0">
                <a:solidFill>
                  <a:srgbClr val="002060"/>
                </a:solidFill>
              </a:rPr>
              <a:t>How would you feel in this situation?</a:t>
            </a:r>
          </a:p>
          <a:p>
            <a:pPr>
              <a:lnSpc>
                <a:spcPct val="90000"/>
              </a:lnSpc>
            </a:pPr>
            <a:r>
              <a:rPr lang="en-GB" altLang="en-US" sz="2800" b="0" dirty="0">
                <a:solidFill>
                  <a:srgbClr val="002060"/>
                </a:solidFill>
              </a:rPr>
              <a:t>What do you need the staff member to do/ how would you want them to be?</a:t>
            </a:r>
            <a:r>
              <a:rPr lang="en-GB" altLang="en-US" sz="2800" dirty="0">
                <a:solidFill>
                  <a:srgbClr val="002060"/>
                </a:solidFill>
              </a:rPr>
              <a:t>  </a:t>
            </a:r>
          </a:p>
        </p:txBody>
      </p:sp>
      <p:sp>
        <p:nvSpPr>
          <p:cNvPr id="5" name="TextBox 4">
            <a:extLst>
              <a:ext uri="{FF2B5EF4-FFF2-40B4-BE49-F238E27FC236}">
                <a16:creationId xmlns:a16="http://schemas.microsoft.com/office/drawing/2014/main" id="{0D06FC6A-9B35-4CB3-A050-0338F80C2E2D}"/>
              </a:ext>
            </a:extLst>
          </p:cNvPr>
          <p:cNvSpPr txBox="1"/>
          <p:nvPr/>
        </p:nvSpPr>
        <p:spPr>
          <a:xfrm>
            <a:off x="480060" y="779830"/>
            <a:ext cx="8126730" cy="1077218"/>
          </a:xfrm>
          <a:prstGeom prst="rect">
            <a:avLst/>
          </a:prstGeom>
          <a:noFill/>
        </p:spPr>
        <p:txBody>
          <a:bodyPr wrap="square">
            <a:spAutoFit/>
          </a:bodyPr>
          <a:lstStyle/>
          <a:p>
            <a:r>
              <a:rPr lang="en-GB" altLang="en-US" sz="3200" b="1" dirty="0">
                <a:solidFill>
                  <a:srgbClr val="00A4B4"/>
                </a:solidFill>
              </a:rPr>
              <a:t>Examples of situations and what would happen?</a:t>
            </a:r>
            <a:endParaRPr lang="en-GB" sz="3200" dirty="0">
              <a:solidFill>
                <a:srgbClr val="00A4B4"/>
              </a:solidFill>
            </a:endParaRPr>
          </a:p>
        </p:txBody>
      </p:sp>
    </p:spTree>
    <p:extLst>
      <p:ext uri="{BB962C8B-B14F-4D97-AF65-F5344CB8AC3E}">
        <p14:creationId xmlns:p14="http://schemas.microsoft.com/office/powerpoint/2010/main" val="3377514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6">
            <a:extLst>
              <a:ext uri="{FF2B5EF4-FFF2-40B4-BE49-F238E27FC236}">
                <a16:creationId xmlns:a16="http://schemas.microsoft.com/office/drawing/2014/main" id="{07468714-FF65-4364-B08A-CAC28475721F}"/>
              </a:ext>
            </a:extLst>
          </p:cNvPr>
          <p:cNvSpPr txBox="1">
            <a:spLocks/>
          </p:cNvSpPr>
          <p:nvPr/>
        </p:nvSpPr>
        <p:spPr>
          <a:xfrm>
            <a:off x="417513" y="231775"/>
            <a:ext cx="8270872" cy="571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b="1" dirty="0">
                <a:solidFill>
                  <a:srgbClr val="00A4B4"/>
                </a:solidFill>
              </a:rPr>
              <a:t>What staff at Hampshire Achieves would do…</a:t>
            </a:r>
            <a:endParaRPr lang="en-US" altLang="en-US" sz="2800" b="1" dirty="0">
              <a:solidFill>
                <a:srgbClr val="00A4B4"/>
              </a:solidFill>
            </a:endParaRPr>
          </a:p>
        </p:txBody>
      </p:sp>
      <p:sp>
        <p:nvSpPr>
          <p:cNvPr id="23" name="Text Box 3">
            <a:extLst>
              <a:ext uri="{FF2B5EF4-FFF2-40B4-BE49-F238E27FC236}">
                <a16:creationId xmlns:a16="http://schemas.microsoft.com/office/drawing/2014/main" id="{1778A58A-CDB1-4C72-B162-463461C7F26D}"/>
              </a:ext>
            </a:extLst>
          </p:cNvPr>
          <p:cNvSpPr txBox="1">
            <a:spLocks noChangeArrowheads="1"/>
          </p:cNvSpPr>
          <p:nvPr/>
        </p:nvSpPr>
        <p:spPr bwMode="auto">
          <a:xfrm>
            <a:off x="4324746" y="2693986"/>
            <a:ext cx="2286000" cy="376238"/>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t>Designated person</a:t>
            </a:r>
          </a:p>
        </p:txBody>
      </p:sp>
      <p:sp>
        <p:nvSpPr>
          <p:cNvPr id="24" name="Text Box 4">
            <a:extLst>
              <a:ext uri="{FF2B5EF4-FFF2-40B4-BE49-F238E27FC236}">
                <a16:creationId xmlns:a16="http://schemas.microsoft.com/office/drawing/2014/main" id="{8E38ED60-73A2-486F-B223-C7FA6AFD3EC6}"/>
              </a:ext>
            </a:extLst>
          </p:cNvPr>
          <p:cNvSpPr txBox="1">
            <a:spLocks noChangeArrowheads="1"/>
          </p:cNvSpPr>
          <p:nvPr/>
        </p:nvSpPr>
        <p:spPr bwMode="auto">
          <a:xfrm>
            <a:off x="4229100" y="908844"/>
            <a:ext cx="2362200" cy="925513"/>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t>Learner has concern about self or another and tells: </a:t>
            </a:r>
          </a:p>
        </p:txBody>
      </p:sp>
      <p:sp>
        <p:nvSpPr>
          <p:cNvPr id="25" name="Text Box 5">
            <a:extLst>
              <a:ext uri="{FF2B5EF4-FFF2-40B4-BE49-F238E27FC236}">
                <a16:creationId xmlns:a16="http://schemas.microsoft.com/office/drawing/2014/main" id="{22BE9433-2CD1-476D-999D-1D6AF11C0B7C}"/>
              </a:ext>
            </a:extLst>
          </p:cNvPr>
          <p:cNvSpPr txBox="1">
            <a:spLocks noChangeArrowheads="1"/>
          </p:cNvSpPr>
          <p:nvPr/>
        </p:nvSpPr>
        <p:spPr bwMode="auto">
          <a:xfrm>
            <a:off x="7662385" y="2139157"/>
            <a:ext cx="2209800" cy="650875"/>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a:t>Tutor/ other staff member</a:t>
            </a:r>
          </a:p>
        </p:txBody>
      </p:sp>
      <p:sp>
        <p:nvSpPr>
          <p:cNvPr id="26" name="Text Box 6">
            <a:extLst>
              <a:ext uri="{FF2B5EF4-FFF2-40B4-BE49-F238E27FC236}">
                <a16:creationId xmlns:a16="http://schemas.microsoft.com/office/drawing/2014/main" id="{14947886-1CFC-4352-820C-6A399CDD1FB9}"/>
              </a:ext>
            </a:extLst>
          </p:cNvPr>
          <p:cNvSpPr txBox="1">
            <a:spLocks noChangeArrowheads="1"/>
          </p:cNvSpPr>
          <p:nvPr/>
        </p:nvSpPr>
        <p:spPr bwMode="auto">
          <a:xfrm>
            <a:off x="4172346" y="4060824"/>
            <a:ext cx="2590800" cy="925513"/>
          </a:xfrm>
          <a:prstGeom prst="rect">
            <a:avLst/>
          </a:prstGeom>
          <a:solidFill>
            <a:srgbClr val="DAB5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t>Designated person gathers more information</a:t>
            </a:r>
          </a:p>
        </p:txBody>
      </p:sp>
      <p:sp>
        <p:nvSpPr>
          <p:cNvPr id="27" name="Text Box 7">
            <a:extLst>
              <a:ext uri="{FF2B5EF4-FFF2-40B4-BE49-F238E27FC236}">
                <a16:creationId xmlns:a16="http://schemas.microsoft.com/office/drawing/2014/main" id="{6C9BA4FD-D5A1-4332-8EEE-09F47DD85D49}"/>
              </a:ext>
            </a:extLst>
          </p:cNvPr>
          <p:cNvSpPr txBox="1">
            <a:spLocks noChangeArrowheads="1"/>
          </p:cNvSpPr>
          <p:nvPr/>
        </p:nvSpPr>
        <p:spPr bwMode="auto">
          <a:xfrm>
            <a:off x="4229100" y="5706108"/>
            <a:ext cx="2362200" cy="925513"/>
          </a:xfrm>
          <a:prstGeom prst="rect">
            <a:avLst/>
          </a:prstGeom>
          <a:solidFill>
            <a:srgbClr val="DDDDDD"/>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t>Refers on to others for support of learner (internal or external)</a:t>
            </a:r>
          </a:p>
        </p:txBody>
      </p:sp>
      <p:sp>
        <p:nvSpPr>
          <p:cNvPr id="28" name="Line 8">
            <a:extLst>
              <a:ext uri="{FF2B5EF4-FFF2-40B4-BE49-F238E27FC236}">
                <a16:creationId xmlns:a16="http://schemas.microsoft.com/office/drawing/2014/main" id="{2F0B0AE3-B4B0-429C-90B9-F81D3D04D546}"/>
              </a:ext>
            </a:extLst>
          </p:cNvPr>
          <p:cNvSpPr>
            <a:spLocks noChangeShapeType="1"/>
          </p:cNvSpPr>
          <p:nvPr/>
        </p:nvSpPr>
        <p:spPr bwMode="auto">
          <a:xfrm>
            <a:off x="6595585" y="1834357"/>
            <a:ext cx="1066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9" name="Line 9">
            <a:extLst>
              <a:ext uri="{FF2B5EF4-FFF2-40B4-BE49-F238E27FC236}">
                <a16:creationId xmlns:a16="http://schemas.microsoft.com/office/drawing/2014/main" id="{37BDF988-60F5-48EC-944F-F6FD7BF43AB7}"/>
              </a:ext>
            </a:extLst>
          </p:cNvPr>
          <p:cNvSpPr>
            <a:spLocks noChangeShapeType="1"/>
          </p:cNvSpPr>
          <p:nvPr/>
        </p:nvSpPr>
        <p:spPr bwMode="auto">
          <a:xfrm flipH="1">
            <a:off x="6648053" y="2595683"/>
            <a:ext cx="1014333" cy="30972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 name="Line 10">
            <a:extLst>
              <a:ext uri="{FF2B5EF4-FFF2-40B4-BE49-F238E27FC236}">
                <a16:creationId xmlns:a16="http://schemas.microsoft.com/office/drawing/2014/main" id="{A4D65A30-0F07-45F9-8409-F39EAC61F68D}"/>
              </a:ext>
            </a:extLst>
          </p:cNvPr>
          <p:cNvSpPr>
            <a:spLocks noChangeShapeType="1"/>
          </p:cNvSpPr>
          <p:nvPr/>
        </p:nvSpPr>
        <p:spPr bwMode="auto">
          <a:xfrm>
            <a:off x="5373686" y="1836737"/>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 name="Text Box 13">
            <a:extLst>
              <a:ext uri="{FF2B5EF4-FFF2-40B4-BE49-F238E27FC236}">
                <a16:creationId xmlns:a16="http://schemas.microsoft.com/office/drawing/2014/main" id="{73F185B5-DBD9-4200-A399-C98DC9670F1B}"/>
              </a:ext>
            </a:extLst>
          </p:cNvPr>
          <p:cNvSpPr txBox="1">
            <a:spLocks noChangeArrowheads="1"/>
          </p:cNvSpPr>
          <p:nvPr/>
        </p:nvSpPr>
        <p:spPr bwMode="auto">
          <a:xfrm>
            <a:off x="8605596" y="4774087"/>
            <a:ext cx="2362200" cy="650875"/>
          </a:xfrm>
          <a:prstGeom prst="rect">
            <a:avLst/>
          </a:prstGeom>
          <a:solidFill>
            <a:srgbClr val="DDDDDD"/>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dirty="0"/>
              <a:t>Refers to outside agency</a:t>
            </a:r>
          </a:p>
        </p:txBody>
      </p:sp>
      <p:sp>
        <p:nvSpPr>
          <p:cNvPr id="32" name="Text Box 14">
            <a:extLst>
              <a:ext uri="{FF2B5EF4-FFF2-40B4-BE49-F238E27FC236}">
                <a16:creationId xmlns:a16="http://schemas.microsoft.com/office/drawing/2014/main" id="{874760D1-5233-4943-860C-6957803E6809}"/>
              </a:ext>
            </a:extLst>
          </p:cNvPr>
          <p:cNvSpPr txBox="1">
            <a:spLocks noChangeArrowheads="1"/>
          </p:cNvSpPr>
          <p:nvPr/>
        </p:nvSpPr>
        <p:spPr bwMode="auto">
          <a:xfrm>
            <a:off x="695208" y="5021262"/>
            <a:ext cx="2362200" cy="650875"/>
          </a:xfrm>
          <a:prstGeom prst="rect">
            <a:avLst/>
          </a:prstGeom>
          <a:solidFill>
            <a:srgbClr val="DDDDDD"/>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a:t>Dealt with in-house and monitored</a:t>
            </a:r>
          </a:p>
        </p:txBody>
      </p:sp>
      <p:sp>
        <p:nvSpPr>
          <p:cNvPr id="33" name="Line 15">
            <a:extLst>
              <a:ext uri="{FF2B5EF4-FFF2-40B4-BE49-F238E27FC236}">
                <a16:creationId xmlns:a16="http://schemas.microsoft.com/office/drawing/2014/main" id="{D31AE2EE-BB53-406F-A30B-93C30CB393ED}"/>
              </a:ext>
            </a:extLst>
          </p:cNvPr>
          <p:cNvSpPr>
            <a:spLocks noChangeShapeType="1"/>
          </p:cNvSpPr>
          <p:nvPr/>
        </p:nvSpPr>
        <p:spPr bwMode="auto">
          <a:xfrm>
            <a:off x="6808071" y="4481670"/>
            <a:ext cx="1752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 name="Line 16">
            <a:extLst>
              <a:ext uri="{FF2B5EF4-FFF2-40B4-BE49-F238E27FC236}">
                <a16:creationId xmlns:a16="http://schemas.microsoft.com/office/drawing/2014/main" id="{383AE23A-C837-4B09-99A2-A26521E41678}"/>
              </a:ext>
            </a:extLst>
          </p:cNvPr>
          <p:cNvSpPr>
            <a:spLocks noChangeShapeType="1"/>
          </p:cNvSpPr>
          <p:nvPr/>
        </p:nvSpPr>
        <p:spPr bwMode="auto">
          <a:xfrm flipH="1">
            <a:off x="5452506" y="4986337"/>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5" name="Line 17">
            <a:extLst>
              <a:ext uri="{FF2B5EF4-FFF2-40B4-BE49-F238E27FC236}">
                <a16:creationId xmlns:a16="http://schemas.microsoft.com/office/drawing/2014/main" id="{2B7FB6D2-53C0-45FC-965E-56DD2F7448EE}"/>
              </a:ext>
            </a:extLst>
          </p:cNvPr>
          <p:cNvSpPr>
            <a:spLocks noChangeShapeType="1"/>
          </p:cNvSpPr>
          <p:nvPr/>
        </p:nvSpPr>
        <p:spPr bwMode="auto">
          <a:xfrm flipH="1">
            <a:off x="3109557" y="4523580"/>
            <a:ext cx="914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cxnSp>
        <p:nvCxnSpPr>
          <p:cNvPr id="36" name="AutoShape 18">
            <a:extLst>
              <a:ext uri="{FF2B5EF4-FFF2-40B4-BE49-F238E27FC236}">
                <a16:creationId xmlns:a16="http://schemas.microsoft.com/office/drawing/2014/main" id="{96A28339-6E04-4E4D-A67F-F20B4D0AE571}"/>
              </a:ext>
            </a:extLst>
          </p:cNvPr>
          <p:cNvCxnSpPr>
            <a:cxnSpLocks noChangeShapeType="1"/>
          </p:cNvCxnSpPr>
          <p:nvPr/>
        </p:nvCxnSpPr>
        <p:spPr bwMode="auto">
          <a:xfrm rot="5400000">
            <a:off x="2638266" y="2743993"/>
            <a:ext cx="3038475" cy="74613"/>
          </a:xfrm>
          <a:prstGeom prst="bentConnector4">
            <a:avLst>
              <a:gd name="adj1" fmla="val 208"/>
              <a:gd name="adj2" fmla="val 3204255"/>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sp>
        <p:nvSpPr>
          <p:cNvPr id="37" name="Text Box 19">
            <a:extLst>
              <a:ext uri="{FF2B5EF4-FFF2-40B4-BE49-F238E27FC236}">
                <a16:creationId xmlns:a16="http://schemas.microsoft.com/office/drawing/2014/main" id="{887014BF-19E9-40BD-AAEE-804680C55A82}"/>
              </a:ext>
            </a:extLst>
          </p:cNvPr>
          <p:cNvSpPr txBox="1">
            <a:spLocks noChangeArrowheads="1"/>
          </p:cNvSpPr>
          <p:nvPr/>
        </p:nvSpPr>
        <p:spPr bwMode="auto">
          <a:xfrm>
            <a:off x="1054259" y="1992312"/>
            <a:ext cx="1295400" cy="527050"/>
          </a:xfrm>
          <a:prstGeom prst="rect">
            <a:avLst/>
          </a:prstGeom>
          <a:solidFill>
            <a:srgbClr val="FFCC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GB" altLang="en-US" sz="1400"/>
              <a:t>May go back to learner</a:t>
            </a:r>
          </a:p>
        </p:txBody>
      </p:sp>
      <p:sp>
        <p:nvSpPr>
          <p:cNvPr id="38" name="Line 20">
            <a:extLst>
              <a:ext uri="{FF2B5EF4-FFF2-40B4-BE49-F238E27FC236}">
                <a16:creationId xmlns:a16="http://schemas.microsoft.com/office/drawing/2014/main" id="{4AB2321A-6F43-4FA3-B5BD-B7C51A330CBA}"/>
              </a:ext>
            </a:extLst>
          </p:cNvPr>
          <p:cNvSpPr>
            <a:spLocks noChangeShapeType="1"/>
          </p:cNvSpPr>
          <p:nvPr/>
        </p:nvSpPr>
        <p:spPr bwMode="auto">
          <a:xfrm>
            <a:off x="5410200" y="31242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9" name="Line 23">
            <a:extLst>
              <a:ext uri="{FF2B5EF4-FFF2-40B4-BE49-F238E27FC236}">
                <a16:creationId xmlns:a16="http://schemas.microsoft.com/office/drawing/2014/main" id="{6A5D4D81-44F4-4BDB-AAE4-2D3A678DA7CF}"/>
              </a:ext>
            </a:extLst>
          </p:cNvPr>
          <p:cNvSpPr>
            <a:spLocks noChangeShapeType="1"/>
          </p:cNvSpPr>
          <p:nvPr/>
        </p:nvSpPr>
        <p:spPr bwMode="auto">
          <a:xfrm flipV="1">
            <a:off x="1436370" y="2693986"/>
            <a:ext cx="0" cy="22486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8729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97D359-65F4-4A7B-9DB5-4D118FBAC303}"/>
              </a:ext>
            </a:extLst>
          </p:cNvPr>
          <p:cNvSpPr txBox="1"/>
          <p:nvPr/>
        </p:nvSpPr>
        <p:spPr>
          <a:xfrm>
            <a:off x="525780" y="1281078"/>
            <a:ext cx="11384280" cy="3828677"/>
          </a:xfrm>
          <a:prstGeom prst="rect">
            <a:avLst/>
          </a:prstGeom>
          <a:noFill/>
        </p:spPr>
        <p:txBody>
          <a:bodyPr wrap="square">
            <a:spAutoFit/>
          </a:bodyPr>
          <a:lstStyle/>
          <a:p>
            <a:pPr>
              <a:lnSpc>
                <a:spcPct val="140000"/>
              </a:lnSpc>
              <a:spcBef>
                <a:spcPct val="50000"/>
              </a:spcBef>
            </a:pPr>
            <a:r>
              <a:rPr lang="en-GB" altLang="en-US" sz="2000" b="0" dirty="0">
                <a:solidFill>
                  <a:srgbClr val="002060"/>
                </a:solidFill>
              </a:rPr>
              <a:t>All Hampshire Achieves staff are trained on how to deal with learners at risk</a:t>
            </a:r>
          </a:p>
          <a:p>
            <a:pPr>
              <a:lnSpc>
                <a:spcPct val="140000"/>
              </a:lnSpc>
              <a:spcBef>
                <a:spcPct val="50000"/>
              </a:spcBef>
            </a:pPr>
            <a:r>
              <a:rPr lang="en-GB" altLang="en-US" sz="2000" b="0" dirty="0">
                <a:solidFill>
                  <a:srgbClr val="002060"/>
                </a:solidFill>
              </a:rPr>
              <a:t>We have internal systems for dealing with concerns </a:t>
            </a:r>
          </a:p>
          <a:p>
            <a:pPr>
              <a:lnSpc>
                <a:spcPct val="140000"/>
              </a:lnSpc>
              <a:spcBef>
                <a:spcPct val="50000"/>
              </a:spcBef>
            </a:pPr>
            <a:r>
              <a:rPr lang="en-GB" altLang="en-US" sz="2000" b="0" dirty="0">
                <a:solidFill>
                  <a:srgbClr val="002060"/>
                </a:solidFill>
              </a:rPr>
              <a:t>We work closely with outside agencies who can help learners in a variety of situations</a:t>
            </a:r>
          </a:p>
          <a:p>
            <a:pPr>
              <a:lnSpc>
                <a:spcPct val="140000"/>
              </a:lnSpc>
              <a:spcBef>
                <a:spcPct val="50000"/>
              </a:spcBef>
            </a:pPr>
            <a:r>
              <a:rPr lang="en-GB" altLang="en-US" sz="2000" b="0" dirty="0">
                <a:solidFill>
                  <a:srgbClr val="002060"/>
                </a:solidFill>
              </a:rPr>
              <a:t>We display the designated person’s contact details on our Virtual Learning Environment </a:t>
            </a:r>
            <a:r>
              <a:rPr lang="en-GB" altLang="en-US" sz="2000" dirty="0">
                <a:solidFill>
                  <a:srgbClr val="002060"/>
                </a:solidFill>
              </a:rPr>
              <a:t>and this can be found at </a:t>
            </a:r>
            <a:r>
              <a:rPr lang="en-GB" altLang="en-US" sz="2000" dirty="0">
                <a:solidFill>
                  <a:srgbClr val="002060"/>
                </a:solidFill>
                <a:hlinkClick r:id="rId3"/>
              </a:rPr>
              <a:t>www.hampshirefutures.co.uk</a:t>
            </a:r>
            <a:r>
              <a:rPr lang="en-GB" altLang="en-US" sz="2000" dirty="0">
                <a:solidFill>
                  <a:srgbClr val="002060"/>
                </a:solidFill>
              </a:rPr>
              <a:t> </a:t>
            </a:r>
          </a:p>
          <a:p>
            <a:pPr>
              <a:lnSpc>
                <a:spcPct val="140000"/>
              </a:lnSpc>
              <a:spcBef>
                <a:spcPct val="50000"/>
              </a:spcBef>
            </a:pPr>
            <a:r>
              <a:rPr lang="en-GB" altLang="en-US" sz="2000" b="0" dirty="0">
                <a:solidFill>
                  <a:srgbClr val="002060"/>
                </a:solidFill>
              </a:rPr>
              <a:t>You can make use of Intranet, </a:t>
            </a:r>
            <a:r>
              <a:rPr lang="en-GB" altLang="en-US" sz="2000" dirty="0">
                <a:solidFill>
                  <a:srgbClr val="002060"/>
                </a:solidFill>
              </a:rPr>
              <a:t>l</a:t>
            </a:r>
            <a:r>
              <a:rPr lang="en-GB" altLang="en-US" sz="2000" b="0" dirty="0">
                <a:solidFill>
                  <a:srgbClr val="002060"/>
                </a:solidFill>
              </a:rPr>
              <a:t>earner forums, newsletters*</a:t>
            </a:r>
          </a:p>
          <a:p>
            <a:pPr>
              <a:lnSpc>
                <a:spcPct val="140000"/>
              </a:lnSpc>
              <a:spcBef>
                <a:spcPct val="50000"/>
              </a:spcBef>
            </a:pPr>
            <a:r>
              <a:rPr lang="en-GB" altLang="en-US" sz="2000" b="0" dirty="0">
                <a:solidFill>
                  <a:srgbClr val="002060"/>
                </a:solidFill>
              </a:rPr>
              <a:t>You can raise discussions in tutorials, learner inductions, after sessions etc.</a:t>
            </a:r>
          </a:p>
        </p:txBody>
      </p:sp>
      <p:sp>
        <p:nvSpPr>
          <p:cNvPr id="5" name="TextBox 4">
            <a:extLst>
              <a:ext uri="{FF2B5EF4-FFF2-40B4-BE49-F238E27FC236}">
                <a16:creationId xmlns:a16="http://schemas.microsoft.com/office/drawing/2014/main" id="{F2084D6C-DF5E-4B38-9B24-4AA99C55526B}"/>
              </a:ext>
            </a:extLst>
          </p:cNvPr>
          <p:cNvSpPr txBox="1"/>
          <p:nvPr/>
        </p:nvSpPr>
        <p:spPr>
          <a:xfrm>
            <a:off x="442912" y="483989"/>
            <a:ext cx="7352347" cy="584775"/>
          </a:xfrm>
          <a:prstGeom prst="rect">
            <a:avLst/>
          </a:prstGeom>
          <a:noFill/>
        </p:spPr>
        <p:txBody>
          <a:bodyPr wrap="square">
            <a:spAutoFit/>
          </a:bodyPr>
          <a:lstStyle/>
          <a:p>
            <a:r>
              <a:rPr lang="en-GB" altLang="en-US" sz="3200" b="1" dirty="0">
                <a:solidFill>
                  <a:srgbClr val="00A4B4"/>
                </a:solidFill>
              </a:rPr>
              <a:t>What we do here to keep you safe</a:t>
            </a:r>
            <a:endParaRPr lang="en-GB" sz="3200" dirty="0">
              <a:solidFill>
                <a:srgbClr val="00A4B4"/>
              </a:solidFill>
            </a:endParaRPr>
          </a:p>
        </p:txBody>
      </p:sp>
    </p:spTree>
    <p:extLst>
      <p:ext uri="{BB962C8B-B14F-4D97-AF65-F5344CB8AC3E}">
        <p14:creationId xmlns:p14="http://schemas.microsoft.com/office/powerpoint/2010/main" val="363847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Group of students working in library">
            <a:extLst>
              <a:ext uri="{FF2B5EF4-FFF2-40B4-BE49-F238E27FC236}">
                <a16:creationId xmlns:a16="http://schemas.microsoft.com/office/drawing/2014/main" id="{4D7690F5-D282-4675-B90C-295EBE9349E7}"/>
              </a:ext>
            </a:extLst>
          </p:cNvPr>
          <p:cNvPicPr>
            <a:picLocks noChangeAspect="1"/>
          </p:cNvPicPr>
          <p:nvPr/>
        </p:nvPicPr>
        <p:blipFill rotWithShape="1">
          <a:blip r:embed="rId3">
            <a:extLst>
              <a:ext uri="{28A0092B-C50C-407E-A947-70E740481C1C}">
                <a14:useLocalDpi xmlns:a14="http://schemas.microsoft.com/office/drawing/2010/main" val="0"/>
              </a:ext>
            </a:extLst>
          </a:blip>
          <a:srcRect t="4796" r="9091" b="18595"/>
          <a:stretch/>
        </p:blipFill>
        <p:spPr>
          <a:xfrm>
            <a:off x="20" y="10"/>
            <a:ext cx="12191980" cy="6857990"/>
          </a:xfrm>
          <a:prstGeom prst="rect">
            <a:avLst/>
          </a:prstGeom>
        </p:spPr>
      </p:pic>
      <p:sp>
        <p:nvSpPr>
          <p:cNvPr id="14" name="Rectangle 11">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D65D6F-A816-432D-BE60-135D0B2FEED1}"/>
              </a:ext>
            </a:extLst>
          </p:cNvPr>
          <p:cNvSpPr txBox="1"/>
          <p:nvPr/>
        </p:nvSpPr>
        <p:spPr>
          <a:xfrm>
            <a:off x="594805" y="640263"/>
            <a:ext cx="3759240"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3700" b="1" dirty="0">
                <a:solidFill>
                  <a:srgbClr val="00A4B4"/>
                </a:solidFill>
                <a:latin typeface="+mj-lt"/>
                <a:ea typeface="+mj-ea"/>
                <a:cs typeface="+mj-cs"/>
              </a:rPr>
              <a:t>How could you feel safer here? </a:t>
            </a:r>
          </a:p>
        </p:txBody>
      </p:sp>
      <p:sp>
        <p:nvSpPr>
          <p:cNvPr id="5" name="TextBox 4">
            <a:extLst>
              <a:ext uri="{FF2B5EF4-FFF2-40B4-BE49-F238E27FC236}">
                <a16:creationId xmlns:a16="http://schemas.microsoft.com/office/drawing/2014/main" id="{492BE194-485C-4270-93C2-EF6EC3630C95}"/>
              </a:ext>
            </a:extLst>
          </p:cNvPr>
          <p:cNvSpPr txBox="1"/>
          <p:nvPr/>
        </p:nvSpPr>
        <p:spPr>
          <a:xfrm>
            <a:off x="594110" y="2121763"/>
            <a:ext cx="3764826" cy="3773010"/>
          </a:xfrm>
          <a:prstGeom prst="rect">
            <a:avLst/>
          </a:prstGeom>
        </p:spPr>
        <p:txBody>
          <a:bodyPr vert="horz" lIns="91440" tIns="45720" rIns="91440" bIns="45720" rtlCol="0">
            <a:normAutofit/>
          </a:bodyPr>
          <a:lstStyle/>
          <a:p>
            <a:pPr>
              <a:lnSpc>
                <a:spcPct val="90000"/>
              </a:lnSpc>
              <a:spcBef>
                <a:spcPct val="50000"/>
              </a:spcBef>
              <a:buSzPct val="150000"/>
            </a:pPr>
            <a:r>
              <a:rPr lang="en-US" altLang="en-US" sz="2000" b="1" dirty="0">
                <a:solidFill>
                  <a:srgbClr val="002060"/>
                </a:solidFill>
              </a:rPr>
              <a:t>Activity 5</a:t>
            </a:r>
          </a:p>
          <a:p>
            <a:pPr marL="285750" indent="-228600">
              <a:lnSpc>
                <a:spcPct val="90000"/>
              </a:lnSpc>
              <a:spcBef>
                <a:spcPct val="50000"/>
              </a:spcBef>
              <a:buSzPct val="150000"/>
              <a:buFont typeface="Arial" panose="020B0604020202020204" pitchFamily="34" charset="0"/>
              <a:buChar char="•"/>
            </a:pPr>
            <a:r>
              <a:rPr lang="en-US" altLang="en-US" sz="2000" dirty="0">
                <a:solidFill>
                  <a:srgbClr val="002060"/>
                </a:solidFill>
              </a:rPr>
              <a:t>What else can staff and other learners here do to help everyone stay safe? </a:t>
            </a:r>
          </a:p>
          <a:p>
            <a:pPr marL="285750" indent="-228600">
              <a:lnSpc>
                <a:spcPct val="90000"/>
              </a:lnSpc>
              <a:spcBef>
                <a:spcPct val="50000"/>
              </a:spcBef>
              <a:buSzPct val="150000"/>
              <a:buFont typeface="Arial" panose="020B0604020202020204" pitchFamily="34" charset="0"/>
              <a:buChar char="•"/>
            </a:pPr>
            <a:r>
              <a:rPr lang="en-US" altLang="en-US" sz="2000" dirty="0">
                <a:solidFill>
                  <a:srgbClr val="002060"/>
                </a:solidFill>
              </a:rPr>
              <a:t>If you wanted to improve safeguarding here, have your say, raise an issue or idea, how could you do that?  What options are there to have your say? </a:t>
            </a:r>
          </a:p>
        </p:txBody>
      </p:sp>
    </p:spTree>
    <p:extLst>
      <p:ext uri="{BB962C8B-B14F-4D97-AF65-F5344CB8AC3E}">
        <p14:creationId xmlns:p14="http://schemas.microsoft.com/office/powerpoint/2010/main" val="47877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escue buoy floating at sea">
            <a:extLst>
              <a:ext uri="{FF2B5EF4-FFF2-40B4-BE49-F238E27FC236}">
                <a16:creationId xmlns:a16="http://schemas.microsoft.com/office/drawing/2014/main" id="{43252B55-8841-490A-AE50-AAC9039866E0}"/>
              </a:ext>
            </a:extLst>
          </p:cNvPr>
          <p:cNvPicPr>
            <a:picLocks noChangeAspect="1"/>
          </p:cNvPicPr>
          <p:nvPr/>
        </p:nvPicPr>
        <p:blipFill rotWithShape="1">
          <a:blip r:embed="rId3">
            <a:extLst>
              <a:ext uri="{28A0092B-C50C-407E-A947-70E740481C1C}">
                <a14:useLocalDpi xmlns:a14="http://schemas.microsoft.com/office/drawing/2010/main" val="0"/>
              </a:ext>
            </a:extLst>
          </a:blip>
          <a:srcRect l="12751" r="10547" b="9091"/>
          <a:stretch/>
        </p:blipFill>
        <p:spPr>
          <a:xfrm>
            <a:off x="6107" y="10"/>
            <a:ext cx="8668492" cy="6857990"/>
          </a:xfrm>
          <a:prstGeom prst="rect">
            <a:avLst/>
          </a:prstGeom>
        </p:spPr>
      </p:pic>
      <p:sp>
        <p:nvSpPr>
          <p:cNvPr id="11" name="Rectangle 10">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552E412-57A6-4953-9FFE-E98D4B55FBFE}"/>
              </a:ext>
            </a:extLst>
          </p:cNvPr>
          <p:cNvSpPr/>
          <p:nvPr/>
        </p:nvSpPr>
        <p:spPr>
          <a:xfrm>
            <a:off x="7848599" y="1245869"/>
            <a:ext cx="4349507" cy="30989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altLang="en-US" sz="4400" b="1" dirty="0">
                <a:solidFill>
                  <a:srgbClr val="002060"/>
                </a:solidFill>
                <a:latin typeface="+mj-lt"/>
                <a:ea typeface="+mj-ea"/>
                <a:cs typeface="+mj-cs"/>
              </a:rPr>
              <a:t>Basic Safeguarding</a:t>
            </a:r>
          </a:p>
          <a:p>
            <a:pPr algn="ctr">
              <a:lnSpc>
                <a:spcPct val="90000"/>
              </a:lnSpc>
              <a:spcBef>
                <a:spcPct val="0"/>
              </a:spcBef>
              <a:spcAft>
                <a:spcPts val="600"/>
              </a:spcAft>
            </a:pPr>
            <a:r>
              <a:rPr lang="en-US" altLang="en-US" sz="4400" b="1" dirty="0">
                <a:solidFill>
                  <a:srgbClr val="002060"/>
                </a:solidFill>
                <a:latin typeface="+mj-lt"/>
                <a:ea typeface="+mj-ea"/>
                <a:cs typeface="+mj-cs"/>
              </a:rPr>
              <a:t>Awareness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3F5570C-7EC8-439E-9A6A-4A1F52A98575}"/>
              </a:ext>
            </a:extLst>
          </p:cNvPr>
          <p:cNvSpPr txBox="1"/>
          <p:nvPr/>
        </p:nvSpPr>
        <p:spPr>
          <a:xfrm>
            <a:off x="7848600" y="4735210"/>
            <a:ext cx="4023360" cy="1754326"/>
          </a:xfrm>
          <a:prstGeom prst="rect">
            <a:avLst/>
          </a:prstGeom>
          <a:noFill/>
        </p:spPr>
        <p:txBody>
          <a:bodyPr wrap="square" rtlCol="0">
            <a:spAutoFit/>
          </a:bodyPr>
          <a:lstStyle/>
          <a:p>
            <a:r>
              <a:rPr lang="en-GB" dirty="0">
                <a:solidFill>
                  <a:srgbClr val="002060"/>
                </a:solidFill>
              </a:rPr>
              <a:t>A quick reminder to take great care of yourself and others during this tutorial session</a:t>
            </a:r>
          </a:p>
          <a:p>
            <a:endParaRPr lang="en-GB" dirty="0">
              <a:solidFill>
                <a:srgbClr val="002060"/>
              </a:solidFill>
            </a:endParaRPr>
          </a:p>
          <a:p>
            <a:r>
              <a:rPr lang="en-GB" dirty="0">
                <a:solidFill>
                  <a:srgbClr val="002060"/>
                </a:solidFill>
              </a:rPr>
              <a:t>We may have stories that other people are not aware of…</a:t>
            </a:r>
          </a:p>
        </p:txBody>
      </p:sp>
    </p:spTree>
    <p:extLst>
      <p:ext uri="{BB962C8B-B14F-4D97-AF65-F5344CB8AC3E}">
        <p14:creationId xmlns:p14="http://schemas.microsoft.com/office/powerpoint/2010/main" val="182862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everal hands raised and ready to answer a question">
            <a:extLst>
              <a:ext uri="{FF2B5EF4-FFF2-40B4-BE49-F238E27FC236}">
                <a16:creationId xmlns:a16="http://schemas.microsoft.com/office/drawing/2014/main" id="{D5057747-23AE-4A6B-A05B-8DE3D9C0967B}"/>
              </a:ext>
            </a:extLst>
          </p:cNvPr>
          <p:cNvPicPr>
            <a:picLocks noChangeAspect="1"/>
          </p:cNvPicPr>
          <p:nvPr/>
        </p:nvPicPr>
        <p:blipFill rotWithShape="1">
          <a:blip r:embed="rId2">
            <a:extLst>
              <a:ext uri="{28A0092B-C50C-407E-A947-70E740481C1C}">
                <a14:useLocalDpi xmlns:a14="http://schemas.microsoft.com/office/drawing/2010/main" val="0"/>
              </a:ext>
            </a:extLst>
          </a:blip>
          <a:srcRect t="3126" b="12605"/>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Box 2">
            <a:extLst>
              <a:ext uri="{FF2B5EF4-FFF2-40B4-BE49-F238E27FC236}">
                <a16:creationId xmlns:a16="http://schemas.microsoft.com/office/drawing/2014/main" id="{6045924B-93B4-498F-9647-9D22EDC040C8}"/>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buSzPct val="150000"/>
            </a:pPr>
            <a:r>
              <a:rPr lang="en-US" altLang="en-US" sz="4800" b="1" dirty="0">
                <a:solidFill>
                  <a:srgbClr val="00A4B4"/>
                </a:solidFill>
                <a:latin typeface="+mj-lt"/>
                <a:ea typeface="+mj-ea"/>
                <a:cs typeface="+mj-cs"/>
              </a:rPr>
              <a:t>Any final questions ? </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000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9CA2FD-9AF9-45BA-9468-C3C9BDBD3B0C}"/>
              </a:ext>
            </a:extLst>
          </p:cNvPr>
          <p:cNvSpPr txBox="1"/>
          <p:nvPr/>
        </p:nvSpPr>
        <p:spPr>
          <a:xfrm>
            <a:off x="0" y="1726912"/>
            <a:ext cx="12192000" cy="3046988"/>
          </a:xfrm>
          <a:prstGeom prst="rect">
            <a:avLst/>
          </a:prstGeom>
          <a:noFill/>
        </p:spPr>
        <p:txBody>
          <a:bodyPr wrap="square">
            <a:spAutoFit/>
          </a:bodyPr>
          <a:lstStyle/>
          <a:p>
            <a:pPr algn="ctr" eaLnBrk="1" hangingPunct="1"/>
            <a:r>
              <a:rPr lang="en-GB" altLang="en-US" sz="3200" dirty="0">
                <a:solidFill>
                  <a:srgbClr val="00A4B4"/>
                </a:solidFill>
                <a:latin typeface="MS Reference Sans Serif" panose="020B0604030504040204" pitchFamily="34" charset="0"/>
              </a:rPr>
              <a:t>If you have concerns, you can talk to</a:t>
            </a:r>
            <a:r>
              <a:rPr lang="en-GB" altLang="en-US" sz="3200" dirty="0">
                <a:solidFill>
                  <a:srgbClr val="002060"/>
                </a:solidFill>
                <a:latin typeface="MS Reference Sans Serif" panose="020B0604030504040204" pitchFamily="34" charset="0"/>
              </a:rPr>
              <a:t>*: </a:t>
            </a:r>
          </a:p>
          <a:p>
            <a:pPr algn="ctr" eaLnBrk="1" hangingPunct="1"/>
            <a:endParaRPr lang="en-GB" altLang="en-US" sz="3200" dirty="0">
              <a:solidFill>
                <a:srgbClr val="002060"/>
              </a:solidFill>
              <a:latin typeface="MS Reference Sans Serif" panose="020B0604030504040204" pitchFamily="34" charset="0"/>
            </a:endParaRPr>
          </a:p>
          <a:p>
            <a:pPr algn="ctr" eaLnBrk="1" hangingPunct="1">
              <a:buFontTx/>
              <a:buChar char="•"/>
            </a:pPr>
            <a:r>
              <a:rPr lang="en-GB" altLang="en-US" sz="3200" dirty="0">
                <a:solidFill>
                  <a:srgbClr val="002060"/>
                </a:solidFill>
                <a:latin typeface="MS Reference Sans Serif" panose="020B0604030504040204" pitchFamily="34" charset="0"/>
              </a:rPr>
              <a:t>Your Tutor </a:t>
            </a:r>
          </a:p>
          <a:p>
            <a:pPr algn="ctr" eaLnBrk="1" hangingPunct="1">
              <a:buFontTx/>
              <a:buChar char="•"/>
            </a:pPr>
            <a:r>
              <a:rPr lang="en-GB" altLang="en-US" sz="3200" dirty="0">
                <a:solidFill>
                  <a:srgbClr val="002060"/>
                </a:solidFill>
                <a:latin typeface="MS Reference Sans Serif" panose="020B0604030504040204" pitchFamily="34" charset="0"/>
              </a:rPr>
              <a:t>Student Support Manager</a:t>
            </a:r>
          </a:p>
          <a:p>
            <a:pPr algn="ctr" eaLnBrk="1" hangingPunct="1">
              <a:buFontTx/>
              <a:buChar char="•"/>
            </a:pPr>
            <a:r>
              <a:rPr lang="en-GB" altLang="en-US" sz="3200" dirty="0">
                <a:solidFill>
                  <a:srgbClr val="002060"/>
                </a:solidFill>
                <a:latin typeface="MS Reference Sans Serif" panose="020B0604030504040204" pitchFamily="34" charset="0"/>
              </a:rPr>
              <a:t>Your Key Worker/Social Worker</a:t>
            </a:r>
          </a:p>
          <a:p>
            <a:pPr algn="ctr" eaLnBrk="1" hangingPunct="1">
              <a:buFontTx/>
              <a:buChar char="•"/>
            </a:pPr>
            <a:r>
              <a:rPr lang="en-GB" altLang="en-US" sz="3200" dirty="0">
                <a:solidFill>
                  <a:srgbClr val="002060"/>
                </a:solidFill>
                <a:latin typeface="MS Reference Sans Serif" panose="020B0604030504040204" pitchFamily="34" charset="0"/>
              </a:rPr>
              <a:t>Health Assured Service on: </a:t>
            </a:r>
            <a:r>
              <a:rPr lang="en-GB" altLang="en-US" sz="3200" b="1" dirty="0">
                <a:solidFill>
                  <a:srgbClr val="00A4B4"/>
                </a:solidFill>
                <a:latin typeface="inherit"/>
              </a:rPr>
              <a:t>F</a:t>
            </a:r>
            <a:r>
              <a:rPr lang="en-GB" sz="3200" b="1" u="none" strike="noStrike" dirty="0">
                <a:solidFill>
                  <a:srgbClr val="00A4B4"/>
                </a:solidFill>
                <a:effectLst/>
                <a:latin typeface="inherit"/>
              </a:rPr>
              <a:t>reephone 0800 028 0199</a:t>
            </a:r>
            <a:endParaRPr lang="en-GB" altLang="en-US" sz="3200" dirty="0">
              <a:solidFill>
                <a:srgbClr val="00A4B4"/>
              </a:solidFill>
              <a:latin typeface="MS Reference Sans Serif" panose="020B0604030504040204" pitchFamily="34" charset="0"/>
            </a:endParaRPr>
          </a:p>
        </p:txBody>
      </p:sp>
    </p:spTree>
    <p:extLst>
      <p:ext uri="{BB962C8B-B14F-4D97-AF65-F5344CB8AC3E}">
        <p14:creationId xmlns:p14="http://schemas.microsoft.com/office/powerpoint/2010/main" val="413956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A5C89E-26FA-402A-970F-F447D57DBD1E}"/>
              </a:ext>
            </a:extLst>
          </p:cNvPr>
          <p:cNvSpPr>
            <a:spLocks noGrp="1"/>
          </p:cNvSpPr>
          <p:nvPr>
            <p:ph type="title"/>
          </p:nvPr>
        </p:nvSpPr>
        <p:spPr>
          <a:xfrm>
            <a:off x="838200" y="365125"/>
            <a:ext cx="7856621" cy="1325563"/>
          </a:xfrm>
        </p:spPr>
        <p:txBody>
          <a:bodyPr>
            <a:normAutofit/>
          </a:bodyPr>
          <a:lstStyle/>
          <a:p>
            <a:r>
              <a:rPr lang="en-GB" altLang="en-US" sz="4800" b="1" dirty="0">
                <a:solidFill>
                  <a:srgbClr val="00A4B4"/>
                </a:solidFill>
                <a:latin typeface="Calibri" pitchFamily="34" charset="0"/>
              </a:rPr>
              <a:t>Ground Rules</a:t>
            </a:r>
            <a:endParaRPr lang="en-GB" sz="4800" dirty="0">
              <a:solidFill>
                <a:srgbClr val="00A4B4"/>
              </a:solidFill>
            </a:endParaRPr>
          </a:p>
        </p:txBody>
      </p:sp>
      <p:sp>
        <p:nvSpPr>
          <p:cNvPr id="5" name="Content Placeholder 4">
            <a:extLst>
              <a:ext uri="{FF2B5EF4-FFF2-40B4-BE49-F238E27FC236}">
                <a16:creationId xmlns:a16="http://schemas.microsoft.com/office/drawing/2014/main" id="{57FDD6E0-8221-43C3-8504-EF70B780345E}"/>
              </a:ext>
            </a:extLst>
          </p:cNvPr>
          <p:cNvSpPr>
            <a:spLocks noGrp="1"/>
          </p:cNvSpPr>
          <p:nvPr>
            <p:ph idx="1"/>
          </p:nvPr>
        </p:nvSpPr>
        <p:spPr>
          <a:xfrm>
            <a:off x="674370" y="1463040"/>
            <a:ext cx="10679430" cy="3959193"/>
          </a:xfrm>
        </p:spPr>
        <p:txBody>
          <a:bodyPr>
            <a:normAutofit fontScale="55000" lnSpcReduction="20000"/>
          </a:bodyPr>
          <a:lstStyle/>
          <a:p>
            <a:pPr eaLnBrk="1" hangingPunct="1">
              <a:spcBef>
                <a:spcPct val="50000"/>
              </a:spcBef>
              <a:buClr>
                <a:schemeClr val="tx2"/>
              </a:buClr>
              <a:buFontTx/>
              <a:buChar char="•"/>
            </a:pPr>
            <a:r>
              <a:rPr lang="en-GB" altLang="en-US" sz="4000" dirty="0">
                <a:solidFill>
                  <a:srgbClr val="002060"/>
                </a:solidFill>
              </a:rPr>
              <a:t>Some of the content within this session is sensitive and may be difficult to discuss  </a:t>
            </a:r>
          </a:p>
          <a:p>
            <a:pPr eaLnBrk="1" hangingPunct="1">
              <a:spcBef>
                <a:spcPct val="50000"/>
              </a:spcBef>
              <a:buClr>
                <a:schemeClr val="tx2"/>
              </a:buClr>
              <a:buFontTx/>
              <a:buChar char="•"/>
            </a:pPr>
            <a:r>
              <a:rPr lang="en-GB" altLang="en-US" sz="4000" dirty="0">
                <a:solidFill>
                  <a:srgbClr val="002060"/>
                </a:solidFill>
              </a:rPr>
              <a:t>If you would like to talk about any issues raised, please talk to your tutor, or contact your Designated Person: </a:t>
            </a:r>
          </a:p>
          <a:p>
            <a:pPr eaLnBrk="1" hangingPunct="1">
              <a:spcBef>
                <a:spcPct val="50000"/>
              </a:spcBef>
              <a:buClr>
                <a:schemeClr val="tx2"/>
              </a:buClr>
              <a:buFontTx/>
              <a:buChar char="•"/>
            </a:pPr>
            <a:endParaRPr lang="en-GB" altLang="en-US" sz="4000" dirty="0">
              <a:solidFill>
                <a:srgbClr val="002060"/>
              </a:solidFill>
            </a:endParaRPr>
          </a:p>
          <a:p>
            <a:pPr marL="0" indent="0" algn="ctr" eaLnBrk="1" hangingPunct="1">
              <a:spcBef>
                <a:spcPct val="50000"/>
              </a:spcBef>
              <a:buClr>
                <a:schemeClr val="tx2"/>
              </a:buClr>
              <a:buNone/>
            </a:pPr>
            <a:r>
              <a:rPr lang="en-GB" altLang="en-US" sz="3600" dirty="0">
                <a:solidFill>
                  <a:srgbClr val="002060"/>
                </a:solidFill>
              </a:rPr>
              <a:t>Email: </a:t>
            </a:r>
            <a:r>
              <a:rPr lang="en-GB" altLang="en-US" sz="3600" b="1" dirty="0">
                <a:hlinkClick r:id="rId3"/>
              </a:rPr>
              <a:t>D</a:t>
            </a:r>
            <a:r>
              <a:rPr lang="en-GB" altLang="en-US" sz="3600" b="1" dirty="0">
                <a:hlinkClick r:id="rId3"/>
              </a:rPr>
              <a:t>eborah.copland@hants.gov.uk</a:t>
            </a:r>
            <a:r>
              <a:rPr lang="en-GB" altLang="en-US" sz="3600" b="1" dirty="0"/>
              <a:t>   </a:t>
            </a:r>
            <a:r>
              <a:rPr lang="en-GB" altLang="en-US" sz="3600" dirty="0">
                <a:solidFill>
                  <a:srgbClr val="002060"/>
                </a:solidFill>
              </a:rPr>
              <a:t>Tel: </a:t>
            </a:r>
            <a:r>
              <a:rPr lang="en-GB" sz="3600" b="1" dirty="0">
                <a:solidFill>
                  <a:srgbClr val="002060"/>
                </a:solidFill>
                <a:effectLst/>
                <a:ea typeface="Calibri" panose="020F0502020204030204" pitchFamily="34" charset="0"/>
              </a:rPr>
              <a:t>07926077442</a:t>
            </a:r>
          </a:p>
          <a:p>
            <a:pPr marL="0" indent="0" algn="ctr" eaLnBrk="1" hangingPunct="1">
              <a:spcBef>
                <a:spcPct val="50000"/>
              </a:spcBef>
              <a:buClr>
                <a:schemeClr val="tx2"/>
              </a:buClr>
              <a:buNone/>
            </a:pPr>
            <a:endParaRPr lang="en-GB" altLang="en-US" sz="3200" dirty="0">
              <a:solidFill>
                <a:srgbClr val="002060"/>
              </a:solidFill>
            </a:endParaRPr>
          </a:p>
          <a:p>
            <a:pPr>
              <a:buClr>
                <a:srgbClr val="008080"/>
              </a:buClr>
            </a:pPr>
            <a:r>
              <a:rPr lang="en-GB" altLang="en-US" sz="4000" dirty="0">
                <a:solidFill>
                  <a:srgbClr val="002060"/>
                </a:solidFill>
              </a:rPr>
              <a:t>Please only challenge the views – not the person. We won’t all agree!</a:t>
            </a:r>
          </a:p>
          <a:p>
            <a:pPr>
              <a:buClr>
                <a:srgbClr val="008080"/>
              </a:buClr>
            </a:pPr>
            <a:r>
              <a:rPr lang="en-GB" altLang="en-US" sz="4000" dirty="0">
                <a:solidFill>
                  <a:srgbClr val="002060"/>
                </a:solidFill>
              </a:rPr>
              <a:t>Treat each other with respect</a:t>
            </a:r>
          </a:p>
          <a:p>
            <a:pPr>
              <a:buClr>
                <a:srgbClr val="008080"/>
              </a:buClr>
            </a:pPr>
            <a:r>
              <a:rPr lang="en-GB" altLang="en-US" sz="4000" dirty="0">
                <a:solidFill>
                  <a:srgbClr val="002060"/>
                </a:solidFill>
              </a:rPr>
              <a:t>Confidentiality – what’s said in this room shouldn’t be discussed outside this room</a:t>
            </a:r>
            <a:endParaRPr lang="en-GB" altLang="en-US" sz="4000" b="1" dirty="0">
              <a:solidFill>
                <a:srgbClr val="002060"/>
              </a:solidFill>
            </a:endParaRPr>
          </a:p>
          <a:p>
            <a:pPr>
              <a:buClr>
                <a:srgbClr val="008080"/>
              </a:buClr>
            </a:pPr>
            <a:r>
              <a:rPr lang="en-GB" altLang="en-US" sz="4000" dirty="0">
                <a:solidFill>
                  <a:srgbClr val="002060"/>
                </a:solidFill>
              </a:rPr>
              <a:t>Look after yourself</a:t>
            </a:r>
          </a:p>
          <a:p>
            <a:endParaRPr lang="en-GB" dirty="0"/>
          </a:p>
        </p:txBody>
      </p:sp>
      <p:pic>
        <p:nvPicPr>
          <p:cNvPr id="6" name="Picture 7" descr="12871219-ground-rules--isolated-phrase-in-vintage-letterpress-wood-type">
            <a:extLst>
              <a:ext uri="{FF2B5EF4-FFF2-40B4-BE49-F238E27FC236}">
                <a16:creationId xmlns:a16="http://schemas.microsoft.com/office/drawing/2014/main" id="{BD52E7C9-DA6C-471F-8138-3EE2E8ABE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810" y="4850056"/>
            <a:ext cx="2354380" cy="180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41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F318F3-B66A-409E-8A84-27C88B692414}"/>
              </a:ext>
            </a:extLst>
          </p:cNvPr>
          <p:cNvSpPr/>
          <p:nvPr/>
        </p:nvSpPr>
        <p:spPr>
          <a:xfrm>
            <a:off x="1488775" y="761791"/>
            <a:ext cx="4551959" cy="830997"/>
          </a:xfrm>
          <a:prstGeom prst="rect">
            <a:avLst/>
          </a:prstGeom>
        </p:spPr>
        <p:txBody>
          <a:bodyPr wrap="square">
            <a:spAutoFit/>
          </a:bodyPr>
          <a:lstStyle/>
          <a:p>
            <a:r>
              <a:rPr lang="en-GB" altLang="en-US" sz="4800" b="1" dirty="0">
                <a:solidFill>
                  <a:srgbClr val="00A4B4"/>
                </a:solidFill>
                <a:latin typeface="Calibri" pitchFamily="34" charset="0"/>
              </a:rPr>
              <a:t>Learning Aim</a:t>
            </a:r>
            <a:endParaRPr lang="en-GB" sz="4800" dirty="0">
              <a:solidFill>
                <a:srgbClr val="00A4B4"/>
              </a:solidFill>
            </a:endParaRPr>
          </a:p>
        </p:txBody>
      </p:sp>
      <p:sp>
        <p:nvSpPr>
          <p:cNvPr id="8" name="TextBox 7">
            <a:extLst>
              <a:ext uri="{FF2B5EF4-FFF2-40B4-BE49-F238E27FC236}">
                <a16:creationId xmlns:a16="http://schemas.microsoft.com/office/drawing/2014/main" id="{D07009C2-ACE2-40FE-9EED-FCF2FDC16BC8}"/>
              </a:ext>
            </a:extLst>
          </p:cNvPr>
          <p:cNvSpPr txBox="1"/>
          <p:nvPr/>
        </p:nvSpPr>
        <p:spPr>
          <a:xfrm>
            <a:off x="1433511" y="2151727"/>
            <a:ext cx="4662489" cy="2554545"/>
          </a:xfrm>
          <a:prstGeom prst="rect">
            <a:avLst/>
          </a:prstGeom>
          <a:noFill/>
        </p:spPr>
        <p:txBody>
          <a:bodyPr wrap="square">
            <a:spAutoFit/>
          </a:bodyPr>
          <a:lstStyle/>
          <a:p>
            <a:r>
              <a:rPr lang="en-GB" altLang="en-US" sz="3200" b="0" dirty="0">
                <a:solidFill>
                  <a:srgbClr val="002060"/>
                </a:solidFill>
              </a:rPr>
              <a:t>To raise your awareness of what safeguarding is and what  to do if you have a safeguarding concern </a:t>
            </a:r>
            <a:endParaRPr lang="en-GB" sz="3200" dirty="0">
              <a:solidFill>
                <a:srgbClr val="002060"/>
              </a:solidFill>
            </a:endParaRPr>
          </a:p>
        </p:txBody>
      </p:sp>
      <p:pic>
        <p:nvPicPr>
          <p:cNvPr id="10" name="Picture 9" descr="A close up of a persons hand&#10;&#10;Description automatically generated">
            <a:extLst>
              <a:ext uri="{FF2B5EF4-FFF2-40B4-BE49-F238E27FC236}">
                <a16:creationId xmlns:a16="http://schemas.microsoft.com/office/drawing/2014/main" id="{6CE8BB4E-76DB-42FA-830D-8D9D9E0808B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55028" y="1878538"/>
            <a:ext cx="5448341" cy="3847892"/>
          </a:xfrm>
          <a:prstGeom prst="rect">
            <a:avLst/>
          </a:prstGeom>
        </p:spPr>
      </p:pic>
    </p:spTree>
    <p:extLst>
      <p:ext uri="{BB962C8B-B14F-4D97-AF65-F5344CB8AC3E}">
        <p14:creationId xmlns:p14="http://schemas.microsoft.com/office/powerpoint/2010/main" val="61908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89474D-5969-4171-922E-26CB1CB7F633}"/>
              </a:ext>
            </a:extLst>
          </p:cNvPr>
          <p:cNvSpPr/>
          <p:nvPr/>
        </p:nvSpPr>
        <p:spPr>
          <a:xfrm>
            <a:off x="1028700" y="1496675"/>
            <a:ext cx="9841230" cy="4302716"/>
          </a:xfrm>
          <a:prstGeom prst="rect">
            <a:avLst/>
          </a:prstGeom>
        </p:spPr>
        <p:txBody>
          <a:bodyPr wrap="square">
            <a:spAutoFit/>
          </a:bodyPr>
          <a:lstStyle/>
          <a:p>
            <a:pPr>
              <a:buFont typeface="Arial" panose="020B0604020202020204" pitchFamily="34" charset="0"/>
              <a:buNone/>
            </a:pPr>
            <a:r>
              <a:rPr lang="en-GB" altLang="en-US" sz="2400" b="1" dirty="0">
                <a:solidFill>
                  <a:srgbClr val="002060"/>
                </a:solidFill>
              </a:rPr>
              <a:t>By the end of the workshop, you will:  </a:t>
            </a:r>
          </a:p>
          <a:p>
            <a:pPr marL="342900" indent="-342900">
              <a:spcBef>
                <a:spcPct val="40000"/>
              </a:spcBef>
              <a:spcAft>
                <a:spcPct val="40000"/>
              </a:spcAft>
              <a:buFont typeface="Arial" panose="020B0604020202020204" pitchFamily="34" charset="0"/>
              <a:buChar char="•"/>
            </a:pPr>
            <a:r>
              <a:rPr lang="en-GB" altLang="en-US" sz="2400" b="0" dirty="0">
                <a:solidFill>
                  <a:srgbClr val="002060"/>
                </a:solidFill>
              </a:rPr>
              <a:t>Have an understanding of what is meant by safeguarding and why it is important</a:t>
            </a:r>
          </a:p>
          <a:p>
            <a:pPr marL="342900" indent="-342900">
              <a:spcBef>
                <a:spcPct val="40000"/>
              </a:spcBef>
              <a:spcAft>
                <a:spcPct val="40000"/>
              </a:spcAft>
              <a:buFont typeface="Arial" panose="020B0604020202020204" pitchFamily="34" charset="0"/>
              <a:buChar char="•"/>
            </a:pPr>
            <a:r>
              <a:rPr lang="en-GB" altLang="en-US" sz="2400" b="0" dirty="0">
                <a:solidFill>
                  <a:srgbClr val="002060"/>
                </a:solidFill>
              </a:rPr>
              <a:t>Be able to identify what types of harm </a:t>
            </a:r>
            <a:r>
              <a:rPr lang="en-GB" altLang="en-US" sz="2400" dirty="0">
                <a:solidFill>
                  <a:srgbClr val="002060"/>
                </a:solidFill>
              </a:rPr>
              <a:t>Hampshire Achieves </a:t>
            </a:r>
            <a:r>
              <a:rPr lang="en-GB" altLang="en-US" sz="2400" b="0" dirty="0">
                <a:solidFill>
                  <a:srgbClr val="002060"/>
                </a:solidFill>
              </a:rPr>
              <a:t>wants you to be kept safe from</a:t>
            </a:r>
          </a:p>
          <a:p>
            <a:pPr marL="342900" indent="-342900">
              <a:spcBef>
                <a:spcPct val="40000"/>
              </a:spcBef>
              <a:spcAft>
                <a:spcPct val="40000"/>
              </a:spcAft>
              <a:buFont typeface="Arial" panose="020B0604020202020204" pitchFamily="34" charset="0"/>
              <a:buChar char="•"/>
            </a:pPr>
            <a:r>
              <a:rPr lang="en-GB" altLang="en-US" sz="2400" b="0" dirty="0">
                <a:solidFill>
                  <a:srgbClr val="002060"/>
                </a:solidFill>
              </a:rPr>
              <a:t>Know what to do if you have a safeguarding issue/concern, and what happens next</a:t>
            </a:r>
          </a:p>
          <a:p>
            <a:pPr marL="342900" indent="-342900">
              <a:spcBef>
                <a:spcPct val="0"/>
              </a:spcBef>
              <a:buFont typeface="Arial" panose="020B0604020202020204" pitchFamily="34" charset="0"/>
              <a:buChar char="•"/>
            </a:pPr>
            <a:r>
              <a:rPr lang="en-GB" altLang="en-US" sz="2400" b="0" dirty="0">
                <a:solidFill>
                  <a:srgbClr val="002060"/>
                </a:solidFill>
              </a:rPr>
              <a:t>Understand your responsibilities in staying safe and keeping others safe</a:t>
            </a:r>
            <a:endParaRPr lang="en-GB" altLang="en-US" sz="2400" dirty="0">
              <a:solidFill>
                <a:srgbClr val="002060"/>
              </a:solidFill>
              <a:latin typeface="Calibri" pitchFamily="34" charset="0"/>
            </a:endParaRPr>
          </a:p>
        </p:txBody>
      </p:sp>
      <p:sp>
        <p:nvSpPr>
          <p:cNvPr id="3" name="Rectangle 2">
            <a:extLst>
              <a:ext uri="{FF2B5EF4-FFF2-40B4-BE49-F238E27FC236}">
                <a16:creationId xmlns:a16="http://schemas.microsoft.com/office/drawing/2014/main" id="{87BE8F62-4BF8-4984-9E6B-A93705F11249}"/>
              </a:ext>
            </a:extLst>
          </p:cNvPr>
          <p:cNvSpPr/>
          <p:nvPr/>
        </p:nvSpPr>
        <p:spPr>
          <a:xfrm>
            <a:off x="1028700" y="573345"/>
            <a:ext cx="9326879" cy="923330"/>
          </a:xfrm>
          <a:prstGeom prst="rect">
            <a:avLst/>
          </a:prstGeom>
        </p:spPr>
        <p:txBody>
          <a:bodyPr wrap="square">
            <a:spAutoFit/>
          </a:bodyPr>
          <a:lstStyle/>
          <a:p>
            <a:r>
              <a:rPr lang="en-GB" altLang="en-US" sz="5400" b="1" dirty="0">
                <a:solidFill>
                  <a:srgbClr val="00A4B4"/>
                </a:solidFill>
                <a:latin typeface="Calibri" pitchFamily="34" charset="0"/>
              </a:rPr>
              <a:t>Learning Outcomes</a:t>
            </a:r>
            <a:endParaRPr lang="en-GB" sz="5400" dirty="0">
              <a:solidFill>
                <a:srgbClr val="00A4B4"/>
              </a:solidFill>
            </a:endParaRPr>
          </a:p>
        </p:txBody>
      </p:sp>
    </p:spTree>
    <p:extLst>
      <p:ext uri="{BB962C8B-B14F-4D97-AF65-F5344CB8AC3E}">
        <p14:creationId xmlns:p14="http://schemas.microsoft.com/office/powerpoint/2010/main" val="32143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6F1DC-F927-45D0-A3A9-63ADA275ECF0}"/>
              </a:ext>
            </a:extLst>
          </p:cNvPr>
          <p:cNvSpPr txBox="1"/>
          <p:nvPr/>
        </p:nvSpPr>
        <p:spPr>
          <a:xfrm>
            <a:off x="1140143" y="826889"/>
            <a:ext cx="6097904" cy="646331"/>
          </a:xfrm>
          <a:prstGeom prst="rect">
            <a:avLst/>
          </a:prstGeom>
          <a:noFill/>
        </p:spPr>
        <p:txBody>
          <a:bodyPr wrap="square">
            <a:spAutoFit/>
          </a:bodyPr>
          <a:lstStyle/>
          <a:p>
            <a:r>
              <a:rPr lang="en-GB" altLang="en-US" sz="3600" b="1" dirty="0">
                <a:solidFill>
                  <a:srgbClr val="00A4B4"/>
                </a:solidFill>
              </a:rPr>
              <a:t>What is safeguarding?</a:t>
            </a:r>
            <a:endParaRPr lang="en-GB" sz="3600" dirty="0">
              <a:solidFill>
                <a:srgbClr val="00A4B4"/>
              </a:solidFill>
            </a:endParaRPr>
          </a:p>
        </p:txBody>
      </p:sp>
      <p:pic>
        <p:nvPicPr>
          <p:cNvPr id="9" name="Picture 5" descr="C:\Documents and Settings\CR.BB5F9F50B2C3479\My Documents\Claudine's stuff\Pics for lsis\group-discussion.jpg">
            <a:extLst>
              <a:ext uri="{FF2B5EF4-FFF2-40B4-BE49-F238E27FC236}">
                <a16:creationId xmlns:a16="http://schemas.microsoft.com/office/drawing/2014/main" id="{DBAD26AB-DADE-4543-A01B-9C985ADAE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873" y="2551212"/>
            <a:ext cx="324485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E9A45F8-54FB-4C41-902B-41E12608D734}"/>
              </a:ext>
            </a:extLst>
          </p:cNvPr>
          <p:cNvSpPr txBox="1"/>
          <p:nvPr/>
        </p:nvSpPr>
        <p:spPr>
          <a:xfrm>
            <a:off x="5543549" y="1840230"/>
            <a:ext cx="5920741" cy="3785652"/>
          </a:xfrm>
          <a:prstGeom prst="rect">
            <a:avLst/>
          </a:prstGeom>
          <a:noFill/>
        </p:spPr>
        <p:txBody>
          <a:bodyPr wrap="square">
            <a:spAutoFit/>
          </a:bodyPr>
          <a:lstStyle/>
          <a:p>
            <a:pPr>
              <a:buFont typeface="Arial" panose="020B0604020202020204" pitchFamily="34" charset="0"/>
              <a:buNone/>
            </a:pPr>
            <a:r>
              <a:rPr lang="en-GB" altLang="en-US" sz="2400" b="1" dirty="0">
                <a:solidFill>
                  <a:srgbClr val="002060"/>
                </a:solidFill>
              </a:rPr>
              <a:t>Activity 1:</a:t>
            </a:r>
          </a:p>
          <a:p>
            <a:pPr>
              <a:buFont typeface="Arial" panose="020B0604020202020204" pitchFamily="34" charset="0"/>
              <a:buNone/>
            </a:pPr>
            <a:endParaRPr lang="en-GB" altLang="en-US" sz="2400" dirty="0">
              <a:solidFill>
                <a:srgbClr val="002060"/>
              </a:solidFill>
            </a:endParaRPr>
          </a:p>
          <a:p>
            <a:pPr marL="342900" indent="-342900">
              <a:buFont typeface="Arial" panose="020B0604020202020204" pitchFamily="34" charset="0"/>
              <a:buChar char="•"/>
            </a:pPr>
            <a:r>
              <a:rPr lang="en-GB" altLang="en-US" sz="2400" b="0" dirty="0">
                <a:solidFill>
                  <a:srgbClr val="002060"/>
                </a:solidFill>
              </a:rPr>
              <a:t>Working in small groups, discuss what do you think  ‘safeguarding’ might mean? </a:t>
            </a:r>
          </a:p>
          <a:p>
            <a:pPr marL="342900" indent="-342900">
              <a:buFont typeface="Arial" panose="020B0604020202020204" pitchFamily="34" charset="0"/>
              <a:buChar char="•"/>
            </a:pPr>
            <a:endParaRPr lang="en-GB" altLang="en-US" sz="2400" b="0" dirty="0">
              <a:solidFill>
                <a:srgbClr val="002060"/>
              </a:solidFill>
            </a:endParaRPr>
          </a:p>
          <a:p>
            <a:pPr marL="342900" indent="-342900">
              <a:buFont typeface="Arial" panose="020B0604020202020204" pitchFamily="34" charset="0"/>
              <a:buChar char="•"/>
            </a:pPr>
            <a:r>
              <a:rPr lang="en-GB" altLang="en-US" sz="2400" b="0" dirty="0">
                <a:solidFill>
                  <a:srgbClr val="002060"/>
                </a:solidFill>
              </a:rPr>
              <a:t>Have you come across this term before?</a:t>
            </a:r>
          </a:p>
          <a:p>
            <a:pPr marL="342900" indent="-342900">
              <a:buFont typeface="Arial" panose="020B0604020202020204" pitchFamily="34" charset="0"/>
              <a:buChar char="•"/>
            </a:pPr>
            <a:endParaRPr lang="en-GB" altLang="en-US" sz="2400" b="0" dirty="0">
              <a:solidFill>
                <a:srgbClr val="002060"/>
              </a:solidFill>
            </a:endParaRPr>
          </a:p>
          <a:p>
            <a:pPr marL="342900" indent="-342900">
              <a:buFont typeface="Arial" panose="020B0604020202020204" pitchFamily="34" charset="0"/>
              <a:buChar char="•"/>
            </a:pPr>
            <a:r>
              <a:rPr lang="en-GB" altLang="en-US" sz="2400" b="0" dirty="0">
                <a:solidFill>
                  <a:srgbClr val="002060"/>
                </a:solidFill>
              </a:rPr>
              <a:t>If not, what do you think it might mean? </a:t>
            </a:r>
            <a:endParaRPr lang="en-US" altLang="en-US" sz="2400" b="0" dirty="0">
              <a:solidFill>
                <a:srgbClr val="002060"/>
              </a:solidFill>
            </a:endParaRPr>
          </a:p>
        </p:txBody>
      </p:sp>
    </p:spTree>
    <p:extLst>
      <p:ext uri="{BB962C8B-B14F-4D97-AF65-F5344CB8AC3E}">
        <p14:creationId xmlns:p14="http://schemas.microsoft.com/office/powerpoint/2010/main" val="341889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FA3D79-860B-4B33-88E0-569D5AF22D9E}"/>
              </a:ext>
            </a:extLst>
          </p:cNvPr>
          <p:cNvSpPr txBox="1"/>
          <p:nvPr/>
        </p:nvSpPr>
        <p:spPr>
          <a:xfrm>
            <a:off x="1120140" y="2102483"/>
            <a:ext cx="9429750" cy="2653034"/>
          </a:xfrm>
          <a:prstGeom prst="rect">
            <a:avLst/>
          </a:prstGeom>
          <a:noFill/>
        </p:spPr>
        <p:txBody>
          <a:bodyPr wrap="square">
            <a:spAutoFit/>
          </a:bodyPr>
          <a:lstStyle/>
          <a:p>
            <a:pPr>
              <a:spcBef>
                <a:spcPct val="20000"/>
              </a:spcBef>
              <a:buClr>
                <a:schemeClr val="tx2"/>
              </a:buClr>
            </a:pPr>
            <a:r>
              <a:rPr lang="en-GB" altLang="en-US" sz="3200" dirty="0">
                <a:solidFill>
                  <a:srgbClr val="002060"/>
                </a:solidFill>
              </a:rPr>
              <a:t>‘Safeguarding’ is the duties and responsibilities that those providing a health, social or education service have to carry out to protect individuals from harm.</a:t>
            </a:r>
          </a:p>
          <a:p>
            <a:pPr algn="r">
              <a:spcBef>
                <a:spcPct val="20000"/>
              </a:spcBef>
              <a:buClr>
                <a:schemeClr val="tx2"/>
              </a:buClr>
            </a:pPr>
            <a:r>
              <a:rPr lang="en-GB" altLang="en-US" sz="3200" dirty="0" err="1">
                <a:solidFill>
                  <a:srgbClr val="002060"/>
                </a:solidFill>
              </a:rPr>
              <a:t>NIACE</a:t>
            </a:r>
            <a:r>
              <a:rPr lang="en-GB" altLang="en-US" sz="3200" dirty="0">
                <a:solidFill>
                  <a:srgbClr val="002060"/>
                </a:solidFill>
              </a:rPr>
              <a:t>, 2009</a:t>
            </a:r>
          </a:p>
        </p:txBody>
      </p:sp>
      <p:sp>
        <p:nvSpPr>
          <p:cNvPr id="5" name="Rectangle 3">
            <a:extLst>
              <a:ext uri="{FF2B5EF4-FFF2-40B4-BE49-F238E27FC236}">
                <a16:creationId xmlns:a16="http://schemas.microsoft.com/office/drawing/2014/main" id="{EEE9B69E-ED42-45BC-AF59-D61B17A68355}"/>
              </a:ext>
            </a:extLst>
          </p:cNvPr>
          <p:cNvSpPr>
            <a:spLocks noChangeArrowheads="1"/>
          </p:cNvSpPr>
          <p:nvPr/>
        </p:nvSpPr>
        <p:spPr bwMode="auto">
          <a:xfrm>
            <a:off x="1120140" y="916940"/>
            <a:ext cx="59089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GB" altLang="en-US" sz="4000" b="1" dirty="0">
                <a:solidFill>
                  <a:srgbClr val="00A4B4"/>
                </a:solidFill>
              </a:rPr>
              <a:t>Safeguarding definition</a:t>
            </a:r>
          </a:p>
        </p:txBody>
      </p:sp>
    </p:spTree>
    <p:extLst>
      <p:ext uri="{BB962C8B-B14F-4D97-AF65-F5344CB8AC3E}">
        <p14:creationId xmlns:p14="http://schemas.microsoft.com/office/powerpoint/2010/main" val="52640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Female hand and floating bubble">
            <a:extLst>
              <a:ext uri="{FF2B5EF4-FFF2-40B4-BE49-F238E27FC236}">
                <a16:creationId xmlns:a16="http://schemas.microsoft.com/office/drawing/2014/main" id="{1E0AEACF-4B42-42F6-AD62-AC8CB07E82AE}"/>
              </a:ext>
            </a:extLst>
          </p:cNvPr>
          <p:cNvPicPr>
            <a:picLocks noChangeAspect="1"/>
          </p:cNvPicPr>
          <p:nvPr/>
        </p:nvPicPr>
        <p:blipFill rotWithShape="1">
          <a:blip r:embed="rId3">
            <a:extLst>
              <a:ext uri="{28A0092B-C50C-407E-A947-70E740481C1C}">
                <a14:useLocalDpi xmlns:a14="http://schemas.microsoft.com/office/drawing/2010/main" val="0"/>
              </a:ext>
            </a:extLst>
          </a:blip>
          <a:srcRect b="27885"/>
          <a:stretch/>
        </p:blipFill>
        <p:spPr>
          <a:xfrm>
            <a:off x="0" y="76177"/>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extBox 4">
            <a:extLst>
              <a:ext uri="{FF2B5EF4-FFF2-40B4-BE49-F238E27FC236}">
                <a16:creationId xmlns:a16="http://schemas.microsoft.com/office/drawing/2014/main" id="{824E074D-7E2E-4428-9D4C-AB9460C5B0F5}"/>
              </a:ext>
            </a:extLst>
          </p:cNvPr>
          <p:cNvSpPr txBox="1"/>
          <p:nvPr/>
        </p:nvSpPr>
        <p:spPr>
          <a:xfrm>
            <a:off x="709448" y="1913950"/>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altLang="en-US" sz="3600" b="1" dirty="0">
                <a:solidFill>
                  <a:srgbClr val="00A4B4"/>
                </a:solidFill>
                <a:latin typeface="+mj-lt"/>
                <a:ea typeface="+mj-ea"/>
                <a:cs typeface="+mj-cs"/>
              </a:rPr>
              <a:t>Safeguarding is about:</a:t>
            </a:r>
            <a:endParaRPr lang="en-US" sz="3600" dirty="0">
              <a:solidFill>
                <a:srgbClr val="00A4B4"/>
              </a:solidFill>
              <a:latin typeface="+mj-lt"/>
              <a:ea typeface="+mj-ea"/>
              <a:cs typeface="+mj-cs"/>
            </a:endParaRPr>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23042B3-C7E9-4F2B-AEDA-0C29DD05A6F1}"/>
              </a:ext>
            </a:extLst>
          </p:cNvPr>
          <p:cNvSpPr txBox="1"/>
          <p:nvPr/>
        </p:nvSpPr>
        <p:spPr>
          <a:xfrm>
            <a:off x="342900" y="3428999"/>
            <a:ext cx="4857750" cy="2880353"/>
          </a:xfrm>
          <a:prstGeom prst="rect">
            <a:avLst/>
          </a:prstGeom>
        </p:spPr>
        <p:txBody>
          <a:bodyPr vert="horz" lIns="91440" tIns="45720" rIns="91440" bIns="45720" rtlCol="0" anchor="ctr">
            <a:normAutofit/>
          </a:bodyPr>
          <a:lstStyle/>
          <a:p>
            <a:pPr marL="285750" indent="-285750">
              <a:lnSpc>
                <a:spcPct val="90000"/>
              </a:lnSpc>
              <a:spcBef>
                <a:spcPct val="20000"/>
              </a:spcBef>
              <a:buClr>
                <a:schemeClr val="tx2"/>
              </a:buClr>
              <a:buFont typeface="Arial" panose="020B0604020202020204" pitchFamily="34" charset="0"/>
              <a:buChar char="•"/>
            </a:pPr>
            <a:r>
              <a:rPr lang="en-US" altLang="en-US" dirty="0">
                <a:solidFill>
                  <a:srgbClr val="002060"/>
                </a:solidFill>
              </a:rPr>
              <a:t>What we would do if we think you are being harmed (or likely to be harmed)</a:t>
            </a:r>
          </a:p>
          <a:p>
            <a:pPr marL="285750" indent="-285750">
              <a:lnSpc>
                <a:spcPct val="90000"/>
              </a:lnSpc>
              <a:spcBef>
                <a:spcPct val="20000"/>
              </a:spcBef>
              <a:buClr>
                <a:schemeClr val="tx2"/>
              </a:buClr>
              <a:buFont typeface="Arial" panose="020B0604020202020204" pitchFamily="34" charset="0"/>
              <a:buChar char="•"/>
            </a:pPr>
            <a:r>
              <a:rPr lang="en-US" altLang="en-US" dirty="0">
                <a:solidFill>
                  <a:srgbClr val="002060"/>
                </a:solidFill>
              </a:rPr>
              <a:t>What you should do if you think someone else was being harmed</a:t>
            </a:r>
          </a:p>
          <a:p>
            <a:pPr marL="285750" indent="-285750">
              <a:lnSpc>
                <a:spcPct val="90000"/>
              </a:lnSpc>
              <a:spcBef>
                <a:spcPct val="20000"/>
              </a:spcBef>
              <a:buClr>
                <a:schemeClr val="tx2"/>
              </a:buClr>
              <a:buFont typeface="Arial" panose="020B0604020202020204" pitchFamily="34" charset="0"/>
              <a:buChar char="•"/>
            </a:pPr>
            <a:r>
              <a:rPr lang="en-US" altLang="en-US" dirty="0">
                <a:solidFill>
                  <a:srgbClr val="002060"/>
                </a:solidFill>
              </a:rPr>
              <a:t>What we do if we think you are about to harm someone else </a:t>
            </a:r>
          </a:p>
          <a:p>
            <a:pPr marL="285750" indent="-285750">
              <a:lnSpc>
                <a:spcPct val="90000"/>
              </a:lnSpc>
              <a:spcBef>
                <a:spcPct val="20000"/>
              </a:spcBef>
              <a:buClr>
                <a:schemeClr val="tx2"/>
              </a:buClr>
              <a:buFont typeface="Arial" panose="020B0604020202020204" pitchFamily="34" charset="0"/>
              <a:buChar char="•"/>
            </a:pPr>
            <a:r>
              <a:rPr lang="en-US" altLang="en-US" dirty="0">
                <a:solidFill>
                  <a:srgbClr val="002060"/>
                </a:solidFill>
              </a:rPr>
              <a:t>What we need you to do to keep yourself and others safe</a:t>
            </a:r>
          </a:p>
        </p:txBody>
      </p:sp>
    </p:spTree>
    <p:extLst>
      <p:ext uri="{BB962C8B-B14F-4D97-AF65-F5344CB8AC3E}">
        <p14:creationId xmlns:p14="http://schemas.microsoft.com/office/powerpoint/2010/main" val="325896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B818B3-DE04-492E-BFF9-3FBEA3CCC0D0}"/>
              </a:ext>
            </a:extLst>
          </p:cNvPr>
          <p:cNvSpPr txBox="1"/>
          <p:nvPr/>
        </p:nvSpPr>
        <p:spPr>
          <a:xfrm>
            <a:off x="5712143" y="2410712"/>
            <a:ext cx="6097904" cy="3194721"/>
          </a:xfrm>
          <a:prstGeom prst="rect">
            <a:avLst/>
          </a:prstGeom>
          <a:noFill/>
        </p:spPr>
        <p:txBody>
          <a:bodyPr wrap="square">
            <a:spAutoFit/>
          </a:bodyPr>
          <a:lstStyle/>
          <a:p>
            <a:pPr marL="342900" indent="-342900">
              <a:spcBef>
                <a:spcPct val="20000"/>
              </a:spcBef>
              <a:buClr>
                <a:schemeClr val="tx2"/>
              </a:buClr>
              <a:buFont typeface="Arial" panose="020B0604020202020204" pitchFamily="34" charset="0"/>
              <a:buChar char="•"/>
            </a:pPr>
            <a:r>
              <a:rPr lang="en-GB" altLang="en-US" sz="2400" dirty="0">
                <a:solidFill>
                  <a:srgbClr val="002060"/>
                </a:solidFill>
              </a:rPr>
              <a:t>Anything which is happening to you which is hurtful; emotionally or physically</a:t>
            </a:r>
          </a:p>
          <a:p>
            <a:pPr marL="342900" indent="-342900">
              <a:spcBef>
                <a:spcPct val="20000"/>
              </a:spcBef>
              <a:buClr>
                <a:schemeClr val="tx2"/>
              </a:buClr>
              <a:buFont typeface="Arial" panose="020B0604020202020204" pitchFamily="34" charset="0"/>
              <a:buChar char="•"/>
            </a:pPr>
            <a:r>
              <a:rPr lang="en-GB" altLang="en-US" sz="2400" dirty="0">
                <a:solidFill>
                  <a:srgbClr val="002060"/>
                </a:solidFill>
              </a:rPr>
              <a:t>It could mean bullying, sexual abuse, physical attack, being forced to do something you don’t want to </a:t>
            </a:r>
          </a:p>
          <a:p>
            <a:pPr marL="342900" indent="-342900">
              <a:spcBef>
                <a:spcPct val="20000"/>
              </a:spcBef>
              <a:buClr>
                <a:schemeClr val="tx2"/>
              </a:buClr>
              <a:buFont typeface="Arial" panose="020B0604020202020204" pitchFamily="34" charset="0"/>
              <a:buChar char="•"/>
            </a:pPr>
            <a:r>
              <a:rPr lang="en-GB" altLang="en-US" sz="2400" dirty="0">
                <a:solidFill>
                  <a:srgbClr val="002060"/>
                </a:solidFill>
              </a:rPr>
              <a:t>It could be at home, at college/training, in the workplace, with friends, online, in the street; anywhere </a:t>
            </a:r>
          </a:p>
        </p:txBody>
      </p:sp>
      <p:sp>
        <p:nvSpPr>
          <p:cNvPr id="5" name="TextBox 4">
            <a:extLst>
              <a:ext uri="{FF2B5EF4-FFF2-40B4-BE49-F238E27FC236}">
                <a16:creationId xmlns:a16="http://schemas.microsoft.com/office/drawing/2014/main" id="{E2C8C29E-1125-43B9-AF64-26EC29B71ECF}"/>
              </a:ext>
            </a:extLst>
          </p:cNvPr>
          <p:cNvSpPr txBox="1"/>
          <p:nvPr/>
        </p:nvSpPr>
        <p:spPr>
          <a:xfrm>
            <a:off x="946785" y="960179"/>
            <a:ext cx="6097904" cy="584775"/>
          </a:xfrm>
          <a:prstGeom prst="rect">
            <a:avLst/>
          </a:prstGeom>
          <a:noFill/>
        </p:spPr>
        <p:txBody>
          <a:bodyPr wrap="square">
            <a:spAutoFit/>
          </a:bodyPr>
          <a:lstStyle/>
          <a:p>
            <a:pPr eaLnBrk="1" hangingPunct="1">
              <a:spcBef>
                <a:spcPct val="50000"/>
              </a:spcBef>
            </a:pPr>
            <a:r>
              <a:rPr lang="en-GB" altLang="en-US" sz="3200" b="1" dirty="0">
                <a:solidFill>
                  <a:srgbClr val="00A4B4"/>
                </a:solidFill>
              </a:rPr>
              <a:t>Harm means:</a:t>
            </a:r>
          </a:p>
        </p:txBody>
      </p:sp>
      <p:pic>
        <p:nvPicPr>
          <p:cNvPr id="7" name="Picture 6" descr="A picture containing grass, outdoor, person, field&#10;&#10;Description automatically generated">
            <a:extLst>
              <a:ext uri="{FF2B5EF4-FFF2-40B4-BE49-F238E27FC236}">
                <a16:creationId xmlns:a16="http://schemas.microsoft.com/office/drawing/2014/main" id="{4D7E6B60-4B9B-415A-A18B-90A73FA84CC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6785" y="2274570"/>
            <a:ext cx="4636994" cy="3085147"/>
          </a:xfrm>
          <a:prstGeom prst="rect">
            <a:avLst/>
          </a:prstGeom>
        </p:spPr>
      </p:pic>
    </p:spTree>
    <p:extLst>
      <p:ext uri="{BB962C8B-B14F-4D97-AF65-F5344CB8AC3E}">
        <p14:creationId xmlns:p14="http://schemas.microsoft.com/office/powerpoint/2010/main" val="1370878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p;P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_dlc_DocId xmlns="189d6819-42bb-40a9-9aa1-b6cfbddd55fc">HFUTUREDOCID-1165664543-99235</_dlc_DocId>
    <_dlc_DocIdUrl xmlns="189d6819-42bb-40a9-9aa1-b6cfbddd55fc">
      <Url>https://hants.sharepoint.com/sites/HF/_layouts/15/DocIdRedir.aspx?ID=HFUTUREDOCID-1165664543-99235</Url>
      <Description>HFUTUREDOCID-1165664543-99235</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81C1874-4CB8-4267-8A0A-E8C2FDD07011}"/>
</file>

<file path=customXml/itemProps2.xml><?xml version="1.0" encoding="utf-8"?>
<ds:datastoreItem xmlns:ds="http://schemas.openxmlformats.org/officeDocument/2006/customXml" ds:itemID="{1DBD869A-BC30-427B-884B-868B626BC74A}">
  <ds:schemaRefs>
    <ds:schemaRef ds:uri="http://schemas.microsoft.com/sharepoint/v3/contenttype/forms"/>
  </ds:schemaRefs>
</ds:datastoreItem>
</file>

<file path=customXml/itemProps3.xml><?xml version="1.0" encoding="utf-8"?>
<ds:datastoreItem xmlns:ds="http://schemas.openxmlformats.org/officeDocument/2006/customXml" ds:itemID="{D8FB69A6-09C1-4585-BECB-C8BF51F63F6B}">
  <ds:schemaRefs>
    <ds:schemaRef ds:uri="http://purl.org/dc/terms/"/>
    <ds:schemaRef ds:uri="http://schemas.openxmlformats.org/package/2006/metadata/core-properties"/>
    <ds:schemaRef ds:uri="http://schemas.microsoft.com/office/2006/metadata/properties"/>
    <ds:schemaRef ds:uri="http://purl.org/dc/elements/1.1/"/>
    <ds:schemaRef ds:uri="http://www.w3.org/XML/1998/namespace"/>
    <ds:schemaRef ds:uri="d6c9f295-6866-40ba-9ed9-513ce23f1344"/>
    <ds:schemaRef ds:uri="http://purl.org/dc/dcmitype/"/>
    <ds:schemaRef ds:uri="http://schemas.microsoft.com/office/2006/documentManagement/types"/>
    <ds:schemaRef ds:uri="http://schemas.microsoft.com/office/infopath/2007/PartnerControls"/>
    <ds:schemaRef ds:uri="7877a85d-1b44-49b4-b533-86f3b630674e"/>
  </ds:schemaRefs>
</ds:datastoreItem>
</file>

<file path=customXml/itemProps4.xml><?xml version="1.0" encoding="utf-8"?>
<ds:datastoreItem xmlns:ds="http://schemas.openxmlformats.org/officeDocument/2006/customXml" ds:itemID="{3A718E78-696C-487C-A800-DED8A7C1E939}"/>
</file>

<file path=docProps/app.xml><?xml version="1.0" encoding="utf-8"?>
<Properties xmlns="http://schemas.openxmlformats.org/officeDocument/2006/extended-properties" xmlns:vt="http://schemas.openxmlformats.org/officeDocument/2006/docPropsVTypes">
  <TotalTime>0</TotalTime>
  <Words>3234</Words>
  <Application>Microsoft Office PowerPoint</Application>
  <PresentationFormat>Widescreen</PresentationFormat>
  <Paragraphs>246</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inherit</vt:lpstr>
      <vt:lpstr>MS Reference Sans Serif</vt:lpstr>
      <vt:lpstr>Office Theme</vt:lpstr>
      <vt:lpstr>PowerPoint Presentation</vt:lpstr>
      <vt:lpstr>PowerPoint Presentation</vt:lpstr>
      <vt:lpstr>Ground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Higgs, Susie</dc:creator>
  <cp:lastModifiedBy>Higgs, Susie</cp:lastModifiedBy>
  <cp:revision>1</cp:revision>
  <dcterms:created xsi:type="dcterms:W3CDTF">2020-08-10T12:00:11Z</dcterms:created>
  <dcterms:modified xsi:type="dcterms:W3CDTF">2020-08-10T12:00:52Z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_dlc_DocIdItemGuid">
    <vt:lpwstr>f078df1c-9a2f-4e49-81ff-d64c6e4e710e</vt:lpwstr>
  </property>
</Properties>
</file>