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3" r:id="rId3"/>
    <p:sldId id="264" r:id="rId4"/>
    <p:sldId id="274" r:id="rId5"/>
    <p:sldId id="275" r:id="rId6"/>
    <p:sldId id="276" r:id="rId7"/>
    <p:sldId id="277" r:id="rId8"/>
    <p:sldId id="278" r:id="rId9"/>
    <p:sldId id="279" r:id="rId10"/>
    <p:sldId id="280" r:id="rId11"/>
    <p:sldId id="281"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Twinkl" panose="020B0604020202020204"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578D"/>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showGuides="1">
      <p:cViewPr varScale="1">
        <p:scale>
          <a:sx n="141" d="100"/>
          <a:sy n="141" d="100"/>
        </p:scale>
        <p:origin x="798"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5" d="100"/>
          <a:sy n="55" d="100"/>
        </p:scale>
        <p:origin x="20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ker, Joanne (Childrens Services)" userId="150e32af-a364-4f15-826a-cf4d8f05bfd2" providerId="ADAL" clId="{5A7C7458-3D77-49A0-948F-C8882A8B43CC}"/>
    <pc:docChg chg="modSld">
      <pc:chgData name="Parker, Joanne (Childrens Services)" userId="150e32af-a364-4f15-826a-cf4d8f05bfd2" providerId="ADAL" clId="{5A7C7458-3D77-49A0-948F-C8882A8B43CC}" dt="2020-04-11T08:19:59.580" v="17" actId="20577"/>
      <pc:docMkLst>
        <pc:docMk/>
      </pc:docMkLst>
      <pc:sldChg chg="modSp mod">
        <pc:chgData name="Parker, Joanne (Childrens Services)" userId="150e32af-a364-4f15-826a-cf4d8f05bfd2" providerId="ADAL" clId="{5A7C7458-3D77-49A0-948F-C8882A8B43CC}" dt="2020-04-11T08:19:59.580" v="17" actId="20577"/>
        <pc:sldMkLst>
          <pc:docMk/>
          <pc:sldMk cId="44728588" sldId="263"/>
        </pc:sldMkLst>
        <pc:spChg chg="mod">
          <ac:chgData name="Parker, Joanne (Childrens Services)" userId="150e32af-a364-4f15-826a-cf4d8f05bfd2" providerId="ADAL" clId="{5A7C7458-3D77-49A0-948F-C8882A8B43CC}" dt="2020-04-11T08:19:59.580" v="17" actId="20577"/>
          <ac:spMkLst>
            <pc:docMk/>
            <pc:sldMk cId="44728588" sldId="263"/>
            <ac:spMk id="10" creationId="{00000000-0000-0000-0000-000000000000}"/>
          </ac:spMkLst>
        </pc:spChg>
        <pc:spChg chg="mod">
          <ac:chgData name="Parker, Joanne (Childrens Services)" userId="150e32af-a364-4f15-826a-cf4d8f05bfd2" providerId="ADAL" clId="{5A7C7458-3D77-49A0-948F-C8882A8B43CC}" dt="2020-04-11T08:19:54.908" v="1" actId="1076"/>
          <ac:spMkLst>
            <pc:docMk/>
            <pc:sldMk cId="44728588" sldId="263"/>
            <ac:spMk id="1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2"/>
            <a:ext cx="8220075" cy="5922000"/>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1914</a:t>
            </a:r>
          </a:p>
        </p:txBody>
      </p:sp>
      <p:sp>
        <p:nvSpPr>
          <p:cNvPr id="6" name="Rectangle 5"/>
          <p:cNvSpPr/>
          <p:nvPr/>
        </p:nvSpPr>
        <p:spPr>
          <a:xfrm>
            <a:off x="1053548" y="1513946"/>
            <a:ext cx="7036904" cy="2492990"/>
          </a:xfrm>
          <a:prstGeom prst="rect">
            <a:avLst/>
          </a:prstGeom>
        </p:spPr>
        <p:txBody>
          <a:bodyPr wrap="square" lIns="0" tIns="0" rIns="0" bIns="0">
            <a:spAutoFit/>
          </a:bodyPr>
          <a:lstStyle/>
          <a:p>
            <a:pPr algn="just"/>
            <a:r>
              <a:rPr lang="en-GB" dirty="0"/>
              <a:t>In 1914 John Muir died of pneumonia, aged 76. John Muir’s message that we all need to enjoy and care for nature is just as important today as it was when he was alive. The John Muir Trust is a charity that was started in the UK in 1983 to preserve and protect wild places. They own, care for and protect areas of wilderness in Scotland, including Ben Nevis and an area on Skye. People’s belief in John Muir’s work also helped lead to the establishment of Scotland’s National Parks in 2002 and 2003; the Cairngorms, Loch Lomond and The </a:t>
            </a:r>
            <a:r>
              <a:rPr lang="en-GB" dirty="0" err="1"/>
              <a:t>Trossachs</a:t>
            </a:r>
            <a:r>
              <a:rPr lang="en-GB" dirty="0"/>
              <a:t>.</a:t>
            </a:r>
            <a:endParaRPr lang="en-GB" sz="1750"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206128"/>
            <a:ext cx="9144001" cy="265187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1883" y="4087714"/>
            <a:ext cx="2606235" cy="264328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5936" y="3881859"/>
            <a:ext cx="566756" cy="486981"/>
          </a:xfrm>
          <a:prstGeom prst="rect">
            <a:avLst/>
          </a:prstGeom>
        </p:spPr>
      </p:pic>
    </p:spTree>
    <p:extLst>
      <p:ext uri="{BB962C8B-B14F-4D97-AF65-F5344CB8AC3E}">
        <p14:creationId xmlns:p14="http://schemas.microsoft.com/office/powerpoint/2010/main" val="91966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Today</a:t>
            </a:r>
          </a:p>
        </p:txBody>
      </p:sp>
      <p:sp>
        <p:nvSpPr>
          <p:cNvPr id="6" name="Rectangle 5"/>
          <p:cNvSpPr/>
          <p:nvPr/>
        </p:nvSpPr>
        <p:spPr>
          <a:xfrm>
            <a:off x="1053548" y="1513946"/>
            <a:ext cx="7036904" cy="1938992"/>
          </a:xfrm>
          <a:prstGeom prst="rect">
            <a:avLst/>
          </a:prstGeom>
        </p:spPr>
        <p:txBody>
          <a:bodyPr wrap="square" lIns="0" tIns="0" rIns="0" bIns="0">
            <a:spAutoFit/>
          </a:bodyPr>
          <a:lstStyle/>
          <a:p>
            <a:pPr algn="just"/>
            <a:r>
              <a:rPr lang="en-GB" dirty="0"/>
              <a:t>The 21</a:t>
            </a:r>
            <a:r>
              <a:rPr lang="en-GB" baseline="30000" dirty="0"/>
              <a:t>st</a:t>
            </a:r>
            <a:r>
              <a:rPr lang="en-GB" dirty="0"/>
              <a:t> of April is John Muir Day in Scotland; events and activities are held to celebrate Muir’s love of the outdoors. In 2014 John Muir Way was opened. It is a Long Distance Path that stretches for 134 miles (215 km) across Scotland. It runs between </a:t>
            </a:r>
            <a:r>
              <a:rPr lang="en-GB" dirty="0" err="1"/>
              <a:t>Helensburgh</a:t>
            </a:r>
            <a:r>
              <a:rPr lang="en-GB" dirty="0"/>
              <a:t> in the West through to Muir’s birthplace, Dunbar, on the East Coast. John Muir’s passion for encouraging people to enjoy the outdoors lives on across the world today.</a:t>
            </a:r>
            <a:endParaRPr lang="en-GB" sz="1750"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7684" y="3403600"/>
            <a:ext cx="870410" cy="2517796"/>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8088" y="3638293"/>
            <a:ext cx="651193" cy="1949708"/>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9531" y="3541838"/>
            <a:ext cx="3155069" cy="3070564"/>
          </a:xfrm>
          <a:prstGeom prst="rect">
            <a:avLst/>
          </a:prstGeom>
        </p:spPr>
      </p:pic>
      <p:pic>
        <p:nvPicPr>
          <p:cNvPr id="16" name="Picture 15"/>
          <p:cNvPicPr>
            <a:picLocks/>
          </p:cNvPicPr>
          <p:nvPr/>
        </p:nvPicPr>
        <p:blipFill>
          <a:blip r:embed="rId5" cstate="screen">
            <a:extLst>
              <a:ext uri="{28A0092B-C50C-407E-A947-70E740481C1C}">
                <a14:useLocalDpi xmlns:a14="http://schemas.microsoft.com/office/drawing/2010/main"/>
              </a:ext>
            </a:extLst>
          </a:blip>
          <a:stretch>
            <a:fillRect/>
          </a:stretch>
        </p:blipFill>
        <p:spPr>
          <a:xfrm rot="1395100" flipH="1">
            <a:off x="7997077" y="5038094"/>
            <a:ext cx="344350" cy="296452"/>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700" y="4383462"/>
            <a:ext cx="3850812" cy="2722969"/>
          </a:xfrm>
          <a:prstGeom prst="rect">
            <a:avLst/>
          </a:prstGeom>
        </p:spPr>
      </p:pic>
    </p:spTree>
    <p:extLst>
      <p:ext uri="{BB962C8B-B14F-4D97-AF65-F5344CB8AC3E}">
        <p14:creationId xmlns:p14="http://schemas.microsoft.com/office/powerpoint/2010/main" val="1507489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3738816"/>
            <a:ext cx="8137524" cy="2340000"/>
          </a:xfrm>
          <a:prstGeom prst="roundRect">
            <a:avLst>
              <a:gd name="adj" fmla="val 0"/>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764553"/>
            <a:ext cx="8137524" cy="2340000"/>
          </a:xfrm>
          <a:prstGeom prst="roundRect">
            <a:avLst>
              <a:gd name="adj" fmla="val 0"/>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51" y="98657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1" y="1379551"/>
            <a:ext cx="7886700" cy="1409700"/>
          </a:xfrm>
        </p:spPr>
        <p:txBody>
          <a:bodyPr>
            <a:noAutofit/>
          </a:bodyPr>
          <a:lstStyle/>
          <a:p>
            <a:r>
              <a:rPr lang="en-GB" sz="2000" dirty="0">
                <a:latin typeface="Twinkl" pitchFamily="50" charset="0"/>
              </a:rPr>
              <a:t>I can explain who John Muir was and why he was a significant individual.</a:t>
            </a:r>
          </a:p>
        </p:txBody>
      </p:sp>
      <p:sp>
        <p:nvSpPr>
          <p:cNvPr id="10" name="Title 1"/>
          <p:cNvSpPr txBox="1">
            <a:spLocks/>
          </p:cNvSpPr>
          <p:nvPr/>
        </p:nvSpPr>
        <p:spPr>
          <a:xfrm>
            <a:off x="628651" y="3960839"/>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Learning Outcome</a:t>
            </a:r>
          </a:p>
        </p:txBody>
      </p:sp>
      <p:sp>
        <p:nvSpPr>
          <p:cNvPr id="13" name="Content Placeholder 15"/>
          <p:cNvSpPr txBox="1">
            <a:spLocks/>
          </p:cNvSpPr>
          <p:nvPr/>
        </p:nvSpPr>
        <p:spPr>
          <a:xfrm>
            <a:off x="628650" y="4430252"/>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Having selected a significant individual from the past, I can contribute to a discussion on the influence of their actions, then and since. </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John Muir</a:t>
            </a:r>
          </a:p>
        </p:txBody>
      </p:sp>
      <p:sp>
        <p:nvSpPr>
          <p:cNvPr id="6" name="Rectangle 5"/>
          <p:cNvSpPr/>
          <p:nvPr/>
        </p:nvSpPr>
        <p:spPr>
          <a:xfrm>
            <a:off x="1053548" y="1513946"/>
            <a:ext cx="7036904" cy="1384995"/>
          </a:xfrm>
          <a:prstGeom prst="rect">
            <a:avLst/>
          </a:prstGeom>
        </p:spPr>
        <p:txBody>
          <a:bodyPr wrap="square" lIns="0" tIns="0" rIns="0" bIns="0">
            <a:spAutoFit/>
          </a:bodyPr>
          <a:lstStyle/>
          <a:p>
            <a:pPr algn="just"/>
            <a:r>
              <a:rPr lang="en-GB" dirty="0"/>
              <a:t>John Muir was born in 1838, in Dunbar near Edinburgh. As a boy, John loved exploring wild places.  In 1849, when John was 11 years old, he emigrated with his family to the United States. John lived and worked on the family’s farm in Wisconsin for 10 years. He still enjoyed studying, exploring and inventing things.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3548" y="3259582"/>
            <a:ext cx="2240823" cy="229234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5647" y="2992694"/>
            <a:ext cx="5604805" cy="3777504"/>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053547" y="478895"/>
            <a:ext cx="3571461" cy="994306"/>
          </a:xfrm>
        </p:spPr>
        <p:txBody>
          <a:bodyPr/>
          <a:lstStyle/>
          <a:p>
            <a:r>
              <a:rPr lang="en-GB" sz="3600" dirty="0">
                <a:latin typeface="+mn-lt"/>
              </a:rPr>
              <a:t>1867</a:t>
            </a:r>
          </a:p>
        </p:txBody>
      </p:sp>
      <p:sp>
        <p:nvSpPr>
          <p:cNvPr id="6" name="Rectangle 5"/>
          <p:cNvSpPr/>
          <p:nvPr/>
        </p:nvSpPr>
        <p:spPr>
          <a:xfrm>
            <a:off x="1053548" y="1513946"/>
            <a:ext cx="3571461" cy="2769989"/>
          </a:xfrm>
          <a:prstGeom prst="rect">
            <a:avLst/>
          </a:prstGeom>
        </p:spPr>
        <p:txBody>
          <a:bodyPr wrap="square" lIns="0" tIns="0" rIns="0" bIns="0">
            <a:spAutoFit/>
          </a:bodyPr>
          <a:lstStyle/>
          <a:p>
            <a:pPr algn="just"/>
            <a:r>
              <a:rPr lang="en-GB" dirty="0"/>
              <a:t>In 1867, John went to work in a factory. When a tool he was using struck his eye, John was blinded. After several weeks his sight came back and when it did, he knew that he wanted to explore the outdoors more than anything. John went on a 1000 mile walk from Wisconsin to Florida and then sailed to Cuba.</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563514" y="867840"/>
            <a:ext cx="1117656" cy="817564"/>
          </a:xfrm>
          <a:prstGeom prst="rect">
            <a:avLst/>
          </a:prstGeom>
        </p:spPr>
      </p:pic>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4183367" y="1897606"/>
            <a:ext cx="5436310" cy="4536211"/>
          </a:xfrm>
          <a:prstGeom prst="rect">
            <a:avLst/>
          </a:prstGeom>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flipH="1">
            <a:off x="-117992" y="5805974"/>
            <a:ext cx="10234905" cy="1642576"/>
          </a:xfrm>
          <a:prstGeom prst="rect">
            <a:avLst/>
          </a:prstGeom>
        </p:spPr>
      </p:pic>
    </p:spTree>
    <p:extLst>
      <p:ext uri="{BB962C8B-B14F-4D97-AF65-F5344CB8AC3E}">
        <p14:creationId xmlns:p14="http://schemas.microsoft.com/office/powerpoint/2010/main" val="2666145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1868</a:t>
            </a:r>
          </a:p>
        </p:txBody>
      </p:sp>
      <p:sp>
        <p:nvSpPr>
          <p:cNvPr id="6" name="Rectangle 5"/>
          <p:cNvSpPr/>
          <p:nvPr/>
        </p:nvSpPr>
        <p:spPr>
          <a:xfrm>
            <a:off x="1053548" y="1513946"/>
            <a:ext cx="7036904" cy="1938992"/>
          </a:xfrm>
          <a:prstGeom prst="rect">
            <a:avLst/>
          </a:prstGeom>
        </p:spPr>
        <p:txBody>
          <a:bodyPr wrap="square" lIns="0" tIns="0" rIns="0" bIns="0">
            <a:spAutoFit/>
          </a:bodyPr>
          <a:lstStyle/>
          <a:p>
            <a:pPr algn="just"/>
            <a:r>
              <a:rPr lang="en-GB" dirty="0"/>
              <a:t>In 1868 John settled in the Sierra Nevada mountains in California. He worked as a shepherd and that gave him time to study the natural wilderness, climb and explore glaciers. John led many visitors who wanted to explore this beautiful and rugged area. Muir loved everything about nature; the insects, the wild animals, the plants, trees, rivers and mountains. He understood that all of these things were connected to each other.</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23529"/>
            <a:ext cx="9144000" cy="3134471"/>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904" y="3723529"/>
            <a:ext cx="4974001" cy="712864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2592" y="4426225"/>
            <a:ext cx="2403185" cy="185513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8548" y="3493682"/>
            <a:ext cx="743034" cy="638446"/>
          </a:xfrm>
          <a:prstGeom prst="rect">
            <a:avLst/>
          </a:prstGeom>
        </p:spPr>
      </p:pic>
    </p:spTree>
    <p:extLst>
      <p:ext uri="{BB962C8B-B14F-4D97-AF65-F5344CB8AC3E}">
        <p14:creationId xmlns:p14="http://schemas.microsoft.com/office/powerpoint/2010/main" val="1667306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1872</a:t>
            </a:r>
          </a:p>
        </p:txBody>
      </p:sp>
      <p:sp>
        <p:nvSpPr>
          <p:cNvPr id="6" name="Rectangle 5"/>
          <p:cNvSpPr/>
          <p:nvPr/>
        </p:nvSpPr>
        <p:spPr>
          <a:xfrm>
            <a:off x="4943061" y="1513946"/>
            <a:ext cx="3147391" cy="4154984"/>
          </a:xfrm>
          <a:prstGeom prst="rect">
            <a:avLst/>
          </a:prstGeom>
        </p:spPr>
        <p:txBody>
          <a:bodyPr wrap="square" lIns="0" tIns="0" rIns="0" bIns="0">
            <a:spAutoFit/>
          </a:bodyPr>
          <a:lstStyle/>
          <a:p>
            <a:pPr algn="just"/>
            <a:r>
              <a:rPr lang="en-GB" dirty="0"/>
              <a:t>In 1872 John became a writer. He went on to write and publish many articles and books about looking after nature. John’s love of nature led him to want to protect it all. John was one of the first ever conservationists. A conservationist is someone who wants to conserve or protect natural places or living things from being destroyed. John Muir believed that people should do something to help protect nature.</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101" y="1903418"/>
            <a:ext cx="3379124" cy="337604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418049">
            <a:off x="1343038" y="168908"/>
            <a:ext cx="843959" cy="101931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532366">
            <a:off x="-504208" y="4865594"/>
            <a:ext cx="2470107" cy="2983325"/>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229639">
            <a:off x="2757243" y="1076223"/>
            <a:ext cx="1223424" cy="1477617"/>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29927">
            <a:off x="2854576" y="3963494"/>
            <a:ext cx="1871349" cy="2260163"/>
          </a:xfrm>
          <a:prstGeom prst="rect">
            <a:avLst/>
          </a:prstGeom>
        </p:spPr>
      </p:pic>
    </p:spTree>
    <p:extLst>
      <p:ext uri="{BB962C8B-B14F-4D97-AF65-F5344CB8AC3E}">
        <p14:creationId xmlns:p14="http://schemas.microsoft.com/office/powerpoint/2010/main" val="2535502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053548" y="478895"/>
            <a:ext cx="3832351" cy="994306"/>
          </a:xfrm>
        </p:spPr>
        <p:txBody>
          <a:bodyPr/>
          <a:lstStyle/>
          <a:p>
            <a:r>
              <a:rPr lang="en-GB" sz="3600" dirty="0">
                <a:latin typeface="+mn-lt"/>
              </a:rPr>
              <a:t>1880</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38123"/>
          <a:stretch/>
        </p:blipFill>
        <p:spPr>
          <a:xfrm>
            <a:off x="0" y="5526504"/>
            <a:ext cx="9144001" cy="1467976"/>
          </a:xfrm>
          <a:prstGeom prst="rect">
            <a:avLst/>
          </a:prstGeom>
        </p:spPr>
      </p:pic>
      <p:sp>
        <p:nvSpPr>
          <p:cNvPr id="16" name="Rectangle 15"/>
          <p:cNvSpPr/>
          <p:nvPr/>
        </p:nvSpPr>
        <p:spPr>
          <a:xfrm>
            <a:off x="1053548" y="1513946"/>
            <a:ext cx="3832351" cy="2492990"/>
          </a:xfrm>
          <a:prstGeom prst="rect">
            <a:avLst/>
          </a:prstGeom>
        </p:spPr>
        <p:txBody>
          <a:bodyPr wrap="square" lIns="0" tIns="0" rIns="0" bIns="0">
            <a:spAutoFit/>
          </a:bodyPr>
          <a:lstStyle/>
          <a:p>
            <a:pPr algn="just"/>
            <a:r>
              <a:rPr lang="en-GB" dirty="0"/>
              <a:t>In 1880 John married Louisa </a:t>
            </a:r>
            <a:r>
              <a:rPr lang="en-GB" dirty="0" err="1"/>
              <a:t>Strenzel</a:t>
            </a:r>
            <a:r>
              <a:rPr lang="en-GB" dirty="0"/>
              <a:t> and he worked as a fruit farmer and rancher. John and his wife had two daughters, Wanda and Helen. John began to give talks about what he believed in.  These talks, along with his writing, helped people to understand the importance of the wild.</a:t>
            </a:r>
            <a:endParaRPr lang="en-GB" sz="175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283" y="-554319"/>
            <a:ext cx="5452104" cy="660115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702" y="4074396"/>
            <a:ext cx="6905625" cy="6334125"/>
          </a:xfrm>
          <a:prstGeom prst="rect">
            <a:avLst/>
          </a:prstGeom>
        </p:spPr>
      </p:pic>
      <p:pic>
        <p:nvPicPr>
          <p:cNvPr id="19" name="Picture 18"/>
          <p:cNvPicPr>
            <a:picLocks/>
          </p:cNvPicPr>
          <p:nvPr/>
        </p:nvPicPr>
        <p:blipFill>
          <a:blip r:embed="rId4">
            <a:extLst>
              <a:ext uri="{28A0092B-C50C-407E-A947-70E740481C1C}">
                <a14:useLocalDpi xmlns:a14="http://schemas.microsoft.com/office/drawing/2010/main" val="0"/>
              </a:ext>
            </a:extLst>
          </a:blip>
          <a:stretch>
            <a:fillRect/>
          </a:stretch>
        </p:blipFill>
        <p:spPr>
          <a:xfrm flipH="1">
            <a:off x="6433673" y="3768423"/>
            <a:ext cx="6904800" cy="6334125"/>
          </a:xfrm>
          <a:prstGeom prst="rect">
            <a:avLst/>
          </a:prstGeom>
        </p:spPr>
      </p:pic>
    </p:spTree>
    <p:extLst>
      <p:ext uri="{BB962C8B-B14F-4D97-AF65-F5344CB8AC3E}">
        <p14:creationId xmlns:p14="http://schemas.microsoft.com/office/powerpoint/2010/main" val="197425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457198" y="438152"/>
            <a:ext cx="8220075" cy="1035049"/>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flipH="1">
            <a:off x="3282604" y="697260"/>
            <a:ext cx="3704660" cy="2267152"/>
          </a:xfrm>
          <a:prstGeom prst="rect">
            <a:avLst/>
          </a:prstGeom>
        </p:spPr>
      </p:pic>
      <p:sp>
        <p:nvSpPr>
          <p:cNvPr id="12" name="Rounded Rectangle 11"/>
          <p:cNvSpPr/>
          <p:nvPr/>
        </p:nvSpPr>
        <p:spPr bwMode="auto">
          <a:xfrm>
            <a:off x="461963" y="4832623"/>
            <a:ext cx="8220075" cy="1544214"/>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spAutoFit/>
          </a:bodyPr>
          <a:lstStyle/>
          <a:p>
            <a:pPr algn="just">
              <a:defRPr/>
            </a:pPr>
            <a:r>
              <a:rPr lang="en-GB" dirty="0">
                <a:solidFill>
                  <a:schemeClr val="tx1"/>
                </a:solidFill>
              </a:rPr>
              <a:t>In 1890 he helped in making the Yosemite Valley in California one of the first National Parks in the USA. With others, John formed the Sierra Club in 1892. The Sierra Club is an American organisation that still works today to protect the environment.</a:t>
            </a:r>
          </a:p>
        </p:txBody>
      </p:sp>
      <p:sp>
        <p:nvSpPr>
          <p:cNvPr id="13" name="Title 20"/>
          <p:cNvSpPr txBox="1">
            <a:spLocks/>
          </p:cNvSpPr>
          <p:nvPr/>
        </p:nvSpPr>
        <p:spPr>
          <a:xfrm>
            <a:off x="457198" y="478895"/>
            <a:ext cx="8220075" cy="994306"/>
          </a:xfrm>
          <a:prstGeom prst="roundRect">
            <a:avLst>
              <a:gd name="adj" fmla="val 9641"/>
            </a:avLst>
          </a:prstGeom>
        </p:spPr>
        <p:txBody>
          <a:bodyPr anchor="ctr" anchorCtr="1"/>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3600" dirty="0">
                <a:latin typeface="+mn-lt"/>
              </a:rPr>
              <a:t>1872</a:t>
            </a:r>
          </a:p>
        </p:txBody>
      </p:sp>
    </p:spTree>
    <p:extLst>
      <p:ext uri="{BB962C8B-B14F-4D97-AF65-F5344CB8AC3E}">
        <p14:creationId xmlns:p14="http://schemas.microsoft.com/office/powerpoint/2010/main" val="116826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4657207" y="438152"/>
            <a:ext cx="4020066" cy="5922000"/>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1" name="Title 20"/>
          <p:cNvSpPr>
            <a:spLocks noGrp="1"/>
          </p:cNvSpPr>
          <p:nvPr>
            <p:ph type="title" idx="4294967295"/>
          </p:nvPr>
        </p:nvSpPr>
        <p:spPr>
          <a:xfrm>
            <a:off x="4657207" y="479425"/>
            <a:ext cx="4046537" cy="993775"/>
          </a:xfrm>
        </p:spPr>
        <p:txBody>
          <a:bodyPr>
            <a:normAutofit fontScale="90000"/>
          </a:bodyPr>
          <a:lstStyle/>
          <a:p>
            <a:r>
              <a:rPr lang="en-GB" sz="3600" dirty="0">
                <a:latin typeface="+mn-lt"/>
              </a:rPr>
              <a:t>1868</a:t>
            </a:r>
          </a:p>
        </p:txBody>
      </p:sp>
      <p:sp>
        <p:nvSpPr>
          <p:cNvPr id="6" name="Rectangle 5"/>
          <p:cNvSpPr/>
          <p:nvPr/>
        </p:nvSpPr>
        <p:spPr>
          <a:xfrm>
            <a:off x="5270500" y="1513946"/>
            <a:ext cx="2819952" cy="2769989"/>
          </a:xfrm>
          <a:prstGeom prst="rect">
            <a:avLst/>
          </a:prstGeom>
        </p:spPr>
        <p:txBody>
          <a:bodyPr wrap="square" lIns="0" tIns="0" rIns="0" bIns="0">
            <a:spAutoFit/>
          </a:bodyPr>
          <a:lstStyle/>
          <a:p>
            <a:pPr algn="just"/>
            <a:r>
              <a:rPr lang="en-GB" dirty="0"/>
              <a:t>John’s books and talks made him famous. In 1900 President Roosevelt asked to spend time with him and they went camping in Yosemite. They camped in the wild country and when they woke up the next morning, they were covered in a light dusting of snow!</a:t>
            </a:r>
            <a:endParaRPr lang="en-GB" sz="1750" dirty="0"/>
          </a:p>
        </p:txBody>
      </p:sp>
      <p:grpSp>
        <p:nvGrpSpPr>
          <p:cNvPr id="85" name="Group 84"/>
          <p:cNvGrpSpPr/>
          <p:nvPr/>
        </p:nvGrpSpPr>
        <p:grpSpPr>
          <a:xfrm>
            <a:off x="190498" y="1007753"/>
            <a:ext cx="4757309" cy="6104248"/>
            <a:chOff x="660398" y="1316197"/>
            <a:chExt cx="4033976" cy="5693729"/>
          </a:xfrm>
          <a:effectLst/>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398" y="1371600"/>
              <a:ext cx="4033976" cy="5638326"/>
            </a:xfrm>
            <a:prstGeom prst="rect">
              <a:avLst/>
            </a:prstGeom>
          </p:spPr>
        </p:pic>
        <p:sp>
          <p:nvSpPr>
            <p:cNvPr id="79" name="Freeform 78"/>
            <p:cNvSpPr/>
            <p:nvPr/>
          </p:nvSpPr>
          <p:spPr>
            <a:xfrm>
              <a:off x="1764960" y="2522791"/>
              <a:ext cx="740346" cy="387441"/>
            </a:xfrm>
            <a:custGeom>
              <a:avLst/>
              <a:gdLst>
                <a:gd name="connsiteX0" fmla="*/ 717486 w 740346"/>
                <a:gd name="connsiteY0" fmla="*/ 0 h 387441"/>
                <a:gd name="connsiteX1" fmla="*/ 740346 w 740346"/>
                <a:gd name="connsiteY1" fmla="*/ 22860 h 387441"/>
                <a:gd name="connsiteX2" fmla="*/ 733651 w 740346"/>
                <a:gd name="connsiteY2" fmla="*/ 39024 h 387441"/>
                <a:gd name="connsiteX3" fmla="*/ 723356 w 740346"/>
                <a:gd name="connsiteY3" fmla="*/ 43289 h 387441"/>
                <a:gd name="connsiteX4" fmla="*/ 730421 w 740346"/>
                <a:gd name="connsiteY4" fmla="*/ 60346 h 387441"/>
                <a:gd name="connsiteX5" fmla="*/ 719937 w 740346"/>
                <a:gd name="connsiteY5" fmla="*/ 85657 h 387441"/>
                <a:gd name="connsiteX6" fmla="*/ 699700 w 740346"/>
                <a:gd name="connsiteY6" fmla="*/ 94039 h 387441"/>
                <a:gd name="connsiteX7" fmla="*/ 692222 w 740346"/>
                <a:gd name="connsiteY7" fmla="*/ 112092 h 387441"/>
                <a:gd name="connsiteX8" fmla="*/ 666911 w 740346"/>
                <a:gd name="connsiteY8" fmla="*/ 122576 h 387441"/>
                <a:gd name="connsiteX9" fmla="*/ 665441 w 740346"/>
                <a:gd name="connsiteY9" fmla="*/ 121967 h 387441"/>
                <a:gd name="connsiteX10" fmla="*/ 641374 w 740346"/>
                <a:gd name="connsiteY10" fmla="*/ 131936 h 387441"/>
                <a:gd name="connsiteX11" fmla="*/ 624277 w 740346"/>
                <a:gd name="connsiteY11" fmla="*/ 124854 h 387441"/>
                <a:gd name="connsiteX12" fmla="*/ 621809 w 740346"/>
                <a:gd name="connsiteY12" fmla="*/ 130812 h 387441"/>
                <a:gd name="connsiteX13" fmla="*/ 621790 w 740346"/>
                <a:gd name="connsiteY13" fmla="*/ 130819 h 387441"/>
                <a:gd name="connsiteX14" fmla="*/ 618598 w 740346"/>
                <a:gd name="connsiteY14" fmla="*/ 138527 h 387441"/>
                <a:gd name="connsiteX15" fmla="*/ 593287 w 740346"/>
                <a:gd name="connsiteY15" fmla="*/ 149011 h 387441"/>
                <a:gd name="connsiteX16" fmla="*/ 589565 w 740346"/>
                <a:gd name="connsiteY16" fmla="*/ 147469 h 387441"/>
                <a:gd name="connsiteX17" fmla="*/ 585515 w 740346"/>
                <a:gd name="connsiteY17" fmla="*/ 157247 h 387441"/>
                <a:gd name="connsiteX18" fmla="*/ 569725 w 740346"/>
                <a:gd name="connsiteY18" fmla="*/ 163787 h 387441"/>
                <a:gd name="connsiteX19" fmla="*/ 568557 w 740346"/>
                <a:gd name="connsiteY19" fmla="*/ 166607 h 387441"/>
                <a:gd name="connsiteX20" fmla="*/ 543246 w 740346"/>
                <a:gd name="connsiteY20" fmla="*/ 177091 h 387441"/>
                <a:gd name="connsiteX21" fmla="*/ 530429 w 740346"/>
                <a:gd name="connsiteY21" fmla="*/ 171782 h 387441"/>
                <a:gd name="connsiteX22" fmla="*/ 524357 w 740346"/>
                <a:gd name="connsiteY22" fmla="*/ 174297 h 387441"/>
                <a:gd name="connsiteX23" fmla="*/ 520470 w 740346"/>
                <a:gd name="connsiteY23" fmla="*/ 183682 h 387441"/>
                <a:gd name="connsiteX24" fmla="*/ 495159 w 740346"/>
                <a:gd name="connsiteY24" fmla="*/ 194166 h 387441"/>
                <a:gd name="connsiteX25" fmla="*/ 491437 w 740346"/>
                <a:gd name="connsiteY25" fmla="*/ 192624 h 387441"/>
                <a:gd name="connsiteX26" fmla="*/ 487387 w 740346"/>
                <a:gd name="connsiteY26" fmla="*/ 202402 h 387441"/>
                <a:gd name="connsiteX27" fmla="*/ 462076 w 740346"/>
                <a:gd name="connsiteY27" fmla="*/ 212886 h 387441"/>
                <a:gd name="connsiteX28" fmla="*/ 439743 w 740346"/>
                <a:gd name="connsiteY28" fmla="*/ 203635 h 387441"/>
                <a:gd name="connsiteX29" fmla="*/ 434634 w 740346"/>
                <a:gd name="connsiteY29" fmla="*/ 215971 h 387441"/>
                <a:gd name="connsiteX30" fmla="*/ 409323 w 740346"/>
                <a:gd name="connsiteY30" fmla="*/ 226455 h 387441"/>
                <a:gd name="connsiteX31" fmla="*/ 384160 w 740346"/>
                <a:gd name="connsiteY31" fmla="*/ 216032 h 387441"/>
                <a:gd name="connsiteX32" fmla="*/ 373528 w 740346"/>
                <a:gd name="connsiteY32" fmla="*/ 220436 h 387441"/>
                <a:gd name="connsiteX33" fmla="*/ 351292 w 740346"/>
                <a:gd name="connsiteY33" fmla="*/ 211225 h 387441"/>
                <a:gd name="connsiteX34" fmla="*/ 342254 w 740346"/>
                <a:gd name="connsiteY34" fmla="*/ 233046 h 387441"/>
                <a:gd name="connsiteX35" fmla="*/ 316943 w 740346"/>
                <a:gd name="connsiteY35" fmla="*/ 243530 h 387441"/>
                <a:gd name="connsiteX36" fmla="*/ 312503 w 740346"/>
                <a:gd name="connsiteY36" fmla="*/ 241691 h 387441"/>
                <a:gd name="connsiteX37" fmla="*/ 312207 w 740346"/>
                <a:gd name="connsiteY37" fmla="*/ 242406 h 387441"/>
                <a:gd name="connsiteX38" fmla="*/ 286896 w 740346"/>
                <a:gd name="connsiteY38" fmla="*/ 252890 h 387441"/>
                <a:gd name="connsiteX39" fmla="*/ 273627 w 740346"/>
                <a:gd name="connsiteY39" fmla="*/ 247394 h 387441"/>
                <a:gd name="connsiteX40" fmla="*/ 260358 w 740346"/>
                <a:gd name="connsiteY40" fmla="*/ 252890 h 387441"/>
                <a:gd name="connsiteX41" fmla="*/ 258957 w 740346"/>
                <a:gd name="connsiteY41" fmla="*/ 252309 h 387441"/>
                <a:gd name="connsiteX42" fmla="*/ 253364 w 740346"/>
                <a:gd name="connsiteY42" fmla="*/ 254626 h 387441"/>
                <a:gd name="connsiteX43" fmla="*/ 251012 w 740346"/>
                <a:gd name="connsiteY43" fmla="*/ 260304 h 387441"/>
                <a:gd name="connsiteX44" fmla="*/ 225701 w 740346"/>
                <a:gd name="connsiteY44" fmla="*/ 270788 h 387441"/>
                <a:gd name="connsiteX45" fmla="*/ 221711 w 740346"/>
                <a:gd name="connsiteY45" fmla="*/ 269135 h 387441"/>
                <a:gd name="connsiteX46" fmla="*/ 214079 w 740346"/>
                <a:gd name="connsiteY46" fmla="*/ 287561 h 387441"/>
                <a:gd name="connsiteX47" fmla="*/ 188768 w 740346"/>
                <a:gd name="connsiteY47" fmla="*/ 298045 h 387441"/>
                <a:gd name="connsiteX48" fmla="*/ 186430 w 740346"/>
                <a:gd name="connsiteY48" fmla="*/ 297076 h 387441"/>
                <a:gd name="connsiteX49" fmla="*/ 179422 w 740346"/>
                <a:gd name="connsiteY49" fmla="*/ 313996 h 387441"/>
                <a:gd name="connsiteX50" fmla="*/ 154111 w 740346"/>
                <a:gd name="connsiteY50" fmla="*/ 324480 h 387441"/>
                <a:gd name="connsiteX51" fmla="*/ 130537 w 740346"/>
                <a:gd name="connsiteY51" fmla="*/ 314715 h 387441"/>
                <a:gd name="connsiteX52" fmla="*/ 127573 w 740346"/>
                <a:gd name="connsiteY52" fmla="*/ 315943 h 387441"/>
                <a:gd name="connsiteX53" fmla="*/ 121245 w 740346"/>
                <a:gd name="connsiteY53" fmla="*/ 313322 h 387441"/>
                <a:gd name="connsiteX54" fmla="*/ 117089 w 740346"/>
                <a:gd name="connsiteY54" fmla="*/ 323356 h 387441"/>
                <a:gd name="connsiteX55" fmla="*/ 91778 w 740346"/>
                <a:gd name="connsiteY55" fmla="*/ 333840 h 387441"/>
                <a:gd name="connsiteX56" fmla="*/ 55983 w 740346"/>
                <a:gd name="connsiteY56" fmla="*/ 369635 h 387441"/>
                <a:gd name="connsiteX57" fmla="*/ 45436 w 740346"/>
                <a:gd name="connsiteY57" fmla="*/ 365266 h 387441"/>
                <a:gd name="connsiteX58" fmla="*/ 39024 w 740346"/>
                <a:gd name="connsiteY58" fmla="*/ 380746 h 387441"/>
                <a:gd name="connsiteX59" fmla="*/ 22860 w 740346"/>
                <a:gd name="connsiteY59" fmla="*/ 387441 h 387441"/>
                <a:gd name="connsiteX60" fmla="*/ 0 w 740346"/>
                <a:gd name="connsiteY60" fmla="*/ 364581 h 387441"/>
                <a:gd name="connsiteX61" fmla="*/ 22860 w 740346"/>
                <a:gd name="connsiteY61" fmla="*/ 341721 h 387441"/>
                <a:gd name="connsiteX62" fmla="*/ 23575 w 740346"/>
                <a:gd name="connsiteY62" fmla="*/ 342017 h 387441"/>
                <a:gd name="connsiteX63" fmla="*/ 20188 w 740346"/>
                <a:gd name="connsiteY63" fmla="*/ 333840 h 387441"/>
                <a:gd name="connsiteX64" fmla="*/ 55983 w 740346"/>
                <a:gd name="connsiteY64" fmla="*/ 298045 h 387441"/>
                <a:gd name="connsiteX65" fmla="*/ 91778 w 740346"/>
                <a:gd name="connsiteY65" fmla="*/ 262250 h 387441"/>
                <a:gd name="connsiteX66" fmla="*/ 98106 w 740346"/>
                <a:gd name="connsiteY66" fmla="*/ 264871 h 387441"/>
                <a:gd name="connsiteX67" fmla="*/ 102262 w 740346"/>
                <a:gd name="connsiteY67" fmla="*/ 254837 h 387441"/>
                <a:gd name="connsiteX68" fmla="*/ 127573 w 740346"/>
                <a:gd name="connsiteY68" fmla="*/ 244353 h 387441"/>
                <a:gd name="connsiteX69" fmla="*/ 151147 w 740346"/>
                <a:gd name="connsiteY69" fmla="*/ 254118 h 387441"/>
                <a:gd name="connsiteX70" fmla="*/ 154111 w 740346"/>
                <a:gd name="connsiteY70" fmla="*/ 252890 h 387441"/>
                <a:gd name="connsiteX71" fmla="*/ 189906 w 740346"/>
                <a:gd name="connsiteY71" fmla="*/ 217095 h 387441"/>
                <a:gd name="connsiteX72" fmla="*/ 196234 w 740346"/>
                <a:gd name="connsiteY72" fmla="*/ 219716 h 387441"/>
                <a:gd name="connsiteX73" fmla="*/ 200390 w 740346"/>
                <a:gd name="connsiteY73" fmla="*/ 209682 h 387441"/>
                <a:gd name="connsiteX74" fmla="*/ 207295 w 740346"/>
                <a:gd name="connsiteY74" fmla="*/ 206822 h 387441"/>
                <a:gd name="connsiteX75" fmla="*/ 209647 w 740346"/>
                <a:gd name="connsiteY75" fmla="*/ 201144 h 387441"/>
                <a:gd name="connsiteX76" fmla="*/ 234958 w 740346"/>
                <a:gd name="connsiteY76" fmla="*/ 190660 h 387441"/>
                <a:gd name="connsiteX77" fmla="*/ 236360 w 740346"/>
                <a:gd name="connsiteY77" fmla="*/ 191240 h 387441"/>
                <a:gd name="connsiteX78" fmla="*/ 260358 w 740346"/>
                <a:gd name="connsiteY78" fmla="*/ 181300 h 387441"/>
                <a:gd name="connsiteX79" fmla="*/ 273627 w 740346"/>
                <a:gd name="connsiteY79" fmla="*/ 186796 h 387441"/>
                <a:gd name="connsiteX80" fmla="*/ 286896 w 740346"/>
                <a:gd name="connsiteY80" fmla="*/ 181300 h 387441"/>
                <a:gd name="connsiteX81" fmla="*/ 291336 w 740346"/>
                <a:gd name="connsiteY81" fmla="*/ 183139 h 387441"/>
                <a:gd name="connsiteX82" fmla="*/ 291632 w 740346"/>
                <a:gd name="connsiteY82" fmla="*/ 182424 h 387441"/>
                <a:gd name="connsiteX83" fmla="*/ 297901 w 740346"/>
                <a:gd name="connsiteY83" fmla="*/ 179827 h 387441"/>
                <a:gd name="connsiteX84" fmla="*/ 307775 w 740346"/>
                <a:gd name="connsiteY84" fmla="*/ 155989 h 387441"/>
                <a:gd name="connsiteX85" fmla="*/ 333086 w 740346"/>
                <a:gd name="connsiteY85" fmla="*/ 145505 h 387441"/>
                <a:gd name="connsiteX86" fmla="*/ 334488 w 740346"/>
                <a:gd name="connsiteY86" fmla="*/ 146085 h 387441"/>
                <a:gd name="connsiteX87" fmla="*/ 358486 w 740346"/>
                <a:gd name="connsiteY87" fmla="*/ 136145 h 387441"/>
                <a:gd name="connsiteX88" fmla="*/ 383797 w 740346"/>
                <a:gd name="connsiteY88" fmla="*/ 146629 h 387441"/>
                <a:gd name="connsiteX89" fmla="*/ 384840 w 740346"/>
                <a:gd name="connsiteY89" fmla="*/ 149147 h 387441"/>
                <a:gd name="connsiteX90" fmla="*/ 389760 w 740346"/>
                <a:gd name="connsiteY90" fmla="*/ 137269 h 387441"/>
                <a:gd name="connsiteX91" fmla="*/ 415071 w 740346"/>
                <a:gd name="connsiteY91" fmla="*/ 126785 h 387441"/>
                <a:gd name="connsiteX92" fmla="*/ 437307 w 740346"/>
                <a:gd name="connsiteY92" fmla="*/ 135995 h 387441"/>
                <a:gd name="connsiteX93" fmla="*/ 446345 w 740346"/>
                <a:gd name="connsiteY93" fmla="*/ 114175 h 387441"/>
                <a:gd name="connsiteX94" fmla="*/ 471656 w 740346"/>
                <a:gd name="connsiteY94" fmla="*/ 103691 h 387441"/>
                <a:gd name="connsiteX95" fmla="*/ 496819 w 740346"/>
                <a:gd name="connsiteY95" fmla="*/ 114114 h 387441"/>
                <a:gd name="connsiteX96" fmla="*/ 507451 w 740346"/>
                <a:gd name="connsiteY96" fmla="*/ 109710 h 387441"/>
                <a:gd name="connsiteX97" fmla="*/ 520268 w 740346"/>
                <a:gd name="connsiteY97" fmla="*/ 115019 h 387441"/>
                <a:gd name="connsiteX98" fmla="*/ 533725 w 740346"/>
                <a:gd name="connsiteY98" fmla="*/ 109445 h 387441"/>
                <a:gd name="connsiteX99" fmla="*/ 534893 w 740346"/>
                <a:gd name="connsiteY99" fmla="*/ 106625 h 387441"/>
                <a:gd name="connsiteX100" fmla="*/ 560204 w 740346"/>
                <a:gd name="connsiteY100" fmla="*/ 96141 h 387441"/>
                <a:gd name="connsiteX101" fmla="*/ 563926 w 740346"/>
                <a:gd name="connsiteY101" fmla="*/ 97683 h 387441"/>
                <a:gd name="connsiteX102" fmla="*/ 567976 w 740346"/>
                <a:gd name="connsiteY102" fmla="*/ 87905 h 387441"/>
                <a:gd name="connsiteX103" fmla="*/ 567995 w 740346"/>
                <a:gd name="connsiteY103" fmla="*/ 87897 h 387441"/>
                <a:gd name="connsiteX104" fmla="*/ 571187 w 740346"/>
                <a:gd name="connsiteY104" fmla="*/ 80190 h 387441"/>
                <a:gd name="connsiteX105" fmla="*/ 596498 w 740346"/>
                <a:gd name="connsiteY105" fmla="*/ 69706 h 387441"/>
                <a:gd name="connsiteX106" fmla="*/ 613595 w 740346"/>
                <a:gd name="connsiteY106" fmla="*/ 76788 h 387441"/>
                <a:gd name="connsiteX107" fmla="*/ 616063 w 740346"/>
                <a:gd name="connsiteY107" fmla="*/ 70830 h 387441"/>
                <a:gd name="connsiteX108" fmla="*/ 641374 w 740346"/>
                <a:gd name="connsiteY108" fmla="*/ 60346 h 387441"/>
                <a:gd name="connsiteX109" fmla="*/ 642844 w 740346"/>
                <a:gd name="connsiteY109" fmla="*/ 60955 h 387441"/>
                <a:gd name="connsiteX110" fmla="*/ 661838 w 740346"/>
                <a:gd name="connsiteY110" fmla="*/ 53087 h 387441"/>
                <a:gd name="connsiteX111" fmla="*/ 669315 w 740346"/>
                <a:gd name="connsiteY111" fmla="*/ 35035 h 387441"/>
                <a:gd name="connsiteX112" fmla="*/ 694626 w 740346"/>
                <a:gd name="connsiteY112" fmla="*/ 24551 h 387441"/>
                <a:gd name="connsiteX113" fmla="*/ 695472 w 740346"/>
                <a:gd name="connsiteY113" fmla="*/ 24901 h 387441"/>
                <a:gd name="connsiteX114" fmla="*/ 694626 w 740346"/>
                <a:gd name="connsiteY114" fmla="*/ 22860 h 387441"/>
                <a:gd name="connsiteX115" fmla="*/ 717486 w 740346"/>
                <a:gd name="connsiteY115" fmla="*/ 0 h 38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40346" h="387441">
                  <a:moveTo>
                    <a:pt x="717486" y="0"/>
                  </a:moveTo>
                  <a:cubicBezTo>
                    <a:pt x="730111" y="0"/>
                    <a:pt x="740346" y="10235"/>
                    <a:pt x="740346" y="22860"/>
                  </a:cubicBezTo>
                  <a:cubicBezTo>
                    <a:pt x="740346" y="29172"/>
                    <a:pt x="737787" y="34887"/>
                    <a:pt x="733651" y="39024"/>
                  </a:cubicBezTo>
                  <a:lnTo>
                    <a:pt x="723356" y="43289"/>
                  </a:lnTo>
                  <a:lnTo>
                    <a:pt x="730421" y="60346"/>
                  </a:lnTo>
                  <a:cubicBezTo>
                    <a:pt x="730421" y="70230"/>
                    <a:pt x="726415" y="79179"/>
                    <a:pt x="719937" y="85657"/>
                  </a:cubicBezTo>
                  <a:lnTo>
                    <a:pt x="699700" y="94039"/>
                  </a:lnTo>
                  <a:lnTo>
                    <a:pt x="692222" y="112092"/>
                  </a:lnTo>
                  <a:cubicBezTo>
                    <a:pt x="685744" y="118569"/>
                    <a:pt x="676796" y="122576"/>
                    <a:pt x="666911" y="122576"/>
                  </a:cubicBezTo>
                  <a:lnTo>
                    <a:pt x="665441" y="121967"/>
                  </a:lnTo>
                  <a:lnTo>
                    <a:pt x="641374" y="131936"/>
                  </a:lnTo>
                  <a:lnTo>
                    <a:pt x="624277" y="124854"/>
                  </a:lnTo>
                  <a:lnTo>
                    <a:pt x="621809" y="130812"/>
                  </a:lnTo>
                  <a:lnTo>
                    <a:pt x="621790" y="130819"/>
                  </a:lnTo>
                  <a:lnTo>
                    <a:pt x="618598" y="138527"/>
                  </a:lnTo>
                  <a:cubicBezTo>
                    <a:pt x="612120" y="145004"/>
                    <a:pt x="603172" y="149011"/>
                    <a:pt x="593287" y="149011"/>
                  </a:cubicBezTo>
                  <a:lnTo>
                    <a:pt x="589565" y="147469"/>
                  </a:lnTo>
                  <a:lnTo>
                    <a:pt x="585515" y="157247"/>
                  </a:lnTo>
                  <a:lnTo>
                    <a:pt x="569725" y="163787"/>
                  </a:lnTo>
                  <a:lnTo>
                    <a:pt x="568557" y="166607"/>
                  </a:lnTo>
                  <a:cubicBezTo>
                    <a:pt x="562079" y="173084"/>
                    <a:pt x="553131" y="177091"/>
                    <a:pt x="543246" y="177091"/>
                  </a:cubicBezTo>
                  <a:lnTo>
                    <a:pt x="530429" y="171782"/>
                  </a:lnTo>
                  <a:lnTo>
                    <a:pt x="524357" y="174297"/>
                  </a:lnTo>
                  <a:lnTo>
                    <a:pt x="520470" y="183682"/>
                  </a:lnTo>
                  <a:cubicBezTo>
                    <a:pt x="513992" y="190159"/>
                    <a:pt x="505044" y="194166"/>
                    <a:pt x="495159" y="194166"/>
                  </a:cubicBezTo>
                  <a:lnTo>
                    <a:pt x="491437" y="192624"/>
                  </a:lnTo>
                  <a:lnTo>
                    <a:pt x="487387" y="202402"/>
                  </a:lnTo>
                  <a:cubicBezTo>
                    <a:pt x="480909" y="208879"/>
                    <a:pt x="471961" y="212886"/>
                    <a:pt x="462076" y="212886"/>
                  </a:cubicBezTo>
                  <a:lnTo>
                    <a:pt x="439743" y="203635"/>
                  </a:lnTo>
                  <a:lnTo>
                    <a:pt x="434634" y="215971"/>
                  </a:lnTo>
                  <a:cubicBezTo>
                    <a:pt x="428156" y="222448"/>
                    <a:pt x="419208" y="226455"/>
                    <a:pt x="409323" y="226455"/>
                  </a:cubicBezTo>
                  <a:lnTo>
                    <a:pt x="384160" y="216032"/>
                  </a:lnTo>
                  <a:lnTo>
                    <a:pt x="373528" y="220436"/>
                  </a:lnTo>
                  <a:lnTo>
                    <a:pt x="351292" y="211225"/>
                  </a:lnTo>
                  <a:lnTo>
                    <a:pt x="342254" y="233046"/>
                  </a:lnTo>
                  <a:cubicBezTo>
                    <a:pt x="335776" y="239523"/>
                    <a:pt x="326828" y="243530"/>
                    <a:pt x="316943" y="243530"/>
                  </a:cubicBezTo>
                  <a:lnTo>
                    <a:pt x="312503" y="241691"/>
                  </a:lnTo>
                  <a:lnTo>
                    <a:pt x="312207" y="242406"/>
                  </a:lnTo>
                  <a:cubicBezTo>
                    <a:pt x="305729" y="248883"/>
                    <a:pt x="296781" y="252890"/>
                    <a:pt x="286896" y="252890"/>
                  </a:cubicBezTo>
                  <a:lnTo>
                    <a:pt x="273627" y="247394"/>
                  </a:lnTo>
                  <a:lnTo>
                    <a:pt x="260358" y="252890"/>
                  </a:lnTo>
                  <a:lnTo>
                    <a:pt x="258957" y="252309"/>
                  </a:lnTo>
                  <a:lnTo>
                    <a:pt x="253364" y="254626"/>
                  </a:lnTo>
                  <a:lnTo>
                    <a:pt x="251012" y="260304"/>
                  </a:lnTo>
                  <a:cubicBezTo>
                    <a:pt x="244534" y="266781"/>
                    <a:pt x="235586" y="270788"/>
                    <a:pt x="225701" y="270788"/>
                  </a:cubicBezTo>
                  <a:lnTo>
                    <a:pt x="221711" y="269135"/>
                  </a:lnTo>
                  <a:lnTo>
                    <a:pt x="214079" y="287561"/>
                  </a:lnTo>
                  <a:cubicBezTo>
                    <a:pt x="207601" y="294038"/>
                    <a:pt x="198653" y="298045"/>
                    <a:pt x="188768" y="298045"/>
                  </a:cubicBezTo>
                  <a:lnTo>
                    <a:pt x="186430" y="297076"/>
                  </a:lnTo>
                  <a:lnTo>
                    <a:pt x="179422" y="313996"/>
                  </a:lnTo>
                  <a:cubicBezTo>
                    <a:pt x="172944" y="320473"/>
                    <a:pt x="163996" y="324480"/>
                    <a:pt x="154111" y="324480"/>
                  </a:cubicBezTo>
                  <a:lnTo>
                    <a:pt x="130537" y="314715"/>
                  </a:lnTo>
                  <a:lnTo>
                    <a:pt x="127573" y="315943"/>
                  </a:lnTo>
                  <a:lnTo>
                    <a:pt x="121245" y="313322"/>
                  </a:lnTo>
                  <a:lnTo>
                    <a:pt x="117089" y="323356"/>
                  </a:lnTo>
                  <a:cubicBezTo>
                    <a:pt x="110611" y="329833"/>
                    <a:pt x="101663" y="333840"/>
                    <a:pt x="91778" y="333840"/>
                  </a:cubicBezTo>
                  <a:cubicBezTo>
                    <a:pt x="91778" y="353609"/>
                    <a:pt x="75752" y="369635"/>
                    <a:pt x="55983" y="369635"/>
                  </a:cubicBezTo>
                  <a:lnTo>
                    <a:pt x="45436" y="365266"/>
                  </a:lnTo>
                  <a:lnTo>
                    <a:pt x="39024" y="380746"/>
                  </a:lnTo>
                  <a:cubicBezTo>
                    <a:pt x="34888" y="384882"/>
                    <a:pt x="29173" y="387441"/>
                    <a:pt x="22860" y="387441"/>
                  </a:cubicBezTo>
                  <a:cubicBezTo>
                    <a:pt x="10235" y="387441"/>
                    <a:pt x="0" y="377206"/>
                    <a:pt x="0" y="364581"/>
                  </a:cubicBezTo>
                  <a:cubicBezTo>
                    <a:pt x="0" y="351956"/>
                    <a:pt x="10235" y="341721"/>
                    <a:pt x="22860" y="341721"/>
                  </a:cubicBezTo>
                  <a:lnTo>
                    <a:pt x="23575" y="342017"/>
                  </a:lnTo>
                  <a:lnTo>
                    <a:pt x="20188" y="333840"/>
                  </a:lnTo>
                  <a:cubicBezTo>
                    <a:pt x="20188" y="314071"/>
                    <a:pt x="36214" y="298045"/>
                    <a:pt x="55983" y="298045"/>
                  </a:cubicBezTo>
                  <a:cubicBezTo>
                    <a:pt x="55983" y="278276"/>
                    <a:pt x="72009" y="262250"/>
                    <a:pt x="91778" y="262250"/>
                  </a:cubicBezTo>
                  <a:lnTo>
                    <a:pt x="98106" y="264871"/>
                  </a:lnTo>
                  <a:lnTo>
                    <a:pt x="102262" y="254837"/>
                  </a:lnTo>
                  <a:cubicBezTo>
                    <a:pt x="108740" y="248359"/>
                    <a:pt x="117689" y="244353"/>
                    <a:pt x="127573" y="244353"/>
                  </a:cubicBezTo>
                  <a:lnTo>
                    <a:pt x="151147" y="254118"/>
                  </a:lnTo>
                  <a:lnTo>
                    <a:pt x="154111" y="252890"/>
                  </a:lnTo>
                  <a:cubicBezTo>
                    <a:pt x="154111" y="233121"/>
                    <a:pt x="170137" y="217095"/>
                    <a:pt x="189906" y="217095"/>
                  </a:cubicBezTo>
                  <a:lnTo>
                    <a:pt x="196234" y="219716"/>
                  </a:lnTo>
                  <a:lnTo>
                    <a:pt x="200390" y="209682"/>
                  </a:lnTo>
                  <a:lnTo>
                    <a:pt x="207295" y="206822"/>
                  </a:lnTo>
                  <a:lnTo>
                    <a:pt x="209647" y="201144"/>
                  </a:lnTo>
                  <a:cubicBezTo>
                    <a:pt x="216125" y="194666"/>
                    <a:pt x="225074" y="190660"/>
                    <a:pt x="234958" y="190660"/>
                  </a:cubicBezTo>
                  <a:lnTo>
                    <a:pt x="236360" y="191240"/>
                  </a:lnTo>
                  <a:lnTo>
                    <a:pt x="260358" y="181300"/>
                  </a:lnTo>
                  <a:lnTo>
                    <a:pt x="273627" y="186796"/>
                  </a:lnTo>
                  <a:lnTo>
                    <a:pt x="286896" y="181300"/>
                  </a:lnTo>
                  <a:lnTo>
                    <a:pt x="291336" y="183139"/>
                  </a:lnTo>
                  <a:lnTo>
                    <a:pt x="291632" y="182424"/>
                  </a:lnTo>
                  <a:lnTo>
                    <a:pt x="297901" y="179827"/>
                  </a:lnTo>
                  <a:lnTo>
                    <a:pt x="307775" y="155989"/>
                  </a:lnTo>
                  <a:cubicBezTo>
                    <a:pt x="314253" y="149511"/>
                    <a:pt x="323202" y="145505"/>
                    <a:pt x="333086" y="145505"/>
                  </a:cubicBezTo>
                  <a:lnTo>
                    <a:pt x="334488" y="146085"/>
                  </a:lnTo>
                  <a:lnTo>
                    <a:pt x="358486" y="136145"/>
                  </a:lnTo>
                  <a:cubicBezTo>
                    <a:pt x="368371" y="136145"/>
                    <a:pt x="377319" y="140151"/>
                    <a:pt x="383797" y="146629"/>
                  </a:cubicBezTo>
                  <a:lnTo>
                    <a:pt x="384840" y="149147"/>
                  </a:lnTo>
                  <a:lnTo>
                    <a:pt x="389760" y="137269"/>
                  </a:lnTo>
                  <a:cubicBezTo>
                    <a:pt x="396238" y="130791"/>
                    <a:pt x="405187" y="126785"/>
                    <a:pt x="415071" y="126785"/>
                  </a:cubicBezTo>
                  <a:lnTo>
                    <a:pt x="437307" y="135995"/>
                  </a:lnTo>
                  <a:lnTo>
                    <a:pt x="446345" y="114175"/>
                  </a:lnTo>
                  <a:cubicBezTo>
                    <a:pt x="452823" y="107697"/>
                    <a:pt x="461772" y="103691"/>
                    <a:pt x="471656" y="103691"/>
                  </a:cubicBezTo>
                  <a:lnTo>
                    <a:pt x="496819" y="114114"/>
                  </a:lnTo>
                  <a:lnTo>
                    <a:pt x="507451" y="109710"/>
                  </a:lnTo>
                  <a:lnTo>
                    <a:pt x="520268" y="115019"/>
                  </a:lnTo>
                  <a:lnTo>
                    <a:pt x="533725" y="109445"/>
                  </a:lnTo>
                  <a:lnTo>
                    <a:pt x="534893" y="106625"/>
                  </a:lnTo>
                  <a:cubicBezTo>
                    <a:pt x="541371" y="100147"/>
                    <a:pt x="550320" y="96141"/>
                    <a:pt x="560204" y="96141"/>
                  </a:cubicBezTo>
                  <a:lnTo>
                    <a:pt x="563926" y="97683"/>
                  </a:lnTo>
                  <a:lnTo>
                    <a:pt x="567976" y="87905"/>
                  </a:lnTo>
                  <a:lnTo>
                    <a:pt x="567995" y="87897"/>
                  </a:lnTo>
                  <a:lnTo>
                    <a:pt x="571187" y="80190"/>
                  </a:lnTo>
                  <a:cubicBezTo>
                    <a:pt x="577665" y="73712"/>
                    <a:pt x="586614" y="69706"/>
                    <a:pt x="596498" y="69706"/>
                  </a:cubicBezTo>
                  <a:lnTo>
                    <a:pt x="613595" y="76788"/>
                  </a:lnTo>
                  <a:lnTo>
                    <a:pt x="616063" y="70830"/>
                  </a:lnTo>
                  <a:cubicBezTo>
                    <a:pt x="622541" y="64352"/>
                    <a:pt x="631490" y="60346"/>
                    <a:pt x="641374" y="60346"/>
                  </a:cubicBezTo>
                  <a:lnTo>
                    <a:pt x="642844" y="60955"/>
                  </a:lnTo>
                  <a:lnTo>
                    <a:pt x="661838" y="53087"/>
                  </a:lnTo>
                  <a:lnTo>
                    <a:pt x="669315" y="35035"/>
                  </a:lnTo>
                  <a:cubicBezTo>
                    <a:pt x="675793" y="28557"/>
                    <a:pt x="684742" y="24551"/>
                    <a:pt x="694626" y="24551"/>
                  </a:cubicBezTo>
                  <a:lnTo>
                    <a:pt x="695472" y="24901"/>
                  </a:lnTo>
                  <a:lnTo>
                    <a:pt x="694626" y="22860"/>
                  </a:lnTo>
                  <a:cubicBezTo>
                    <a:pt x="694626" y="10235"/>
                    <a:pt x="704861" y="0"/>
                    <a:pt x="7174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81"/>
            <p:cNvSpPr/>
            <p:nvPr/>
          </p:nvSpPr>
          <p:spPr>
            <a:xfrm rot="356940" flipH="1">
              <a:off x="3262865" y="2569643"/>
              <a:ext cx="744969" cy="235034"/>
            </a:xfrm>
            <a:custGeom>
              <a:avLst/>
              <a:gdLst>
                <a:gd name="connsiteX0" fmla="*/ 721899 w 744969"/>
                <a:gd name="connsiteY0" fmla="*/ 1561 h 235034"/>
                <a:gd name="connsiteX1" fmla="*/ 705586 w 744969"/>
                <a:gd name="connsiteY1" fmla="*/ 8256 h 235034"/>
                <a:gd name="connsiteX2" fmla="*/ 702804 w 744969"/>
                <a:gd name="connsiteY2" fmla="*/ 14911 h 235034"/>
                <a:gd name="connsiteX3" fmla="*/ 700953 w 744969"/>
                <a:gd name="connsiteY3" fmla="*/ 10484 h 235034"/>
                <a:gd name="connsiteX4" fmla="*/ 675410 w 744969"/>
                <a:gd name="connsiteY4" fmla="*/ 0 h 235034"/>
                <a:gd name="connsiteX5" fmla="*/ 649866 w 744969"/>
                <a:gd name="connsiteY5" fmla="*/ 10484 h 235034"/>
                <a:gd name="connsiteX6" fmla="*/ 648962 w 744969"/>
                <a:gd name="connsiteY6" fmla="*/ 12647 h 235034"/>
                <a:gd name="connsiteX7" fmla="*/ 629393 w 744969"/>
                <a:gd name="connsiteY7" fmla="*/ 4615 h 235034"/>
                <a:gd name="connsiteX8" fmla="*/ 603850 w 744969"/>
                <a:gd name="connsiteY8" fmla="*/ 15099 h 235034"/>
                <a:gd name="connsiteX9" fmla="*/ 600980 w 744969"/>
                <a:gd name="connsiteY9" fmla="*/ 21965 h 235034"/>
                <a:gd name="connsiteX10" fmla="*/ 599828 w 744969"/>
                <a:gd name="connsiteY10" fmla="*/ 22437 h 235034"/>
                <a:gd name="connsiteX11" fmla="*/ 596754 w 744969"/>
                <a:gd name="connsiteY11" fmla="*/ 29792 h 235034"/>
                <a:gd name="connsiteX12" fmla="*/ 590225 w 744969"/>
                <a:gd name="connsiteY12" fmla="*/ 27112 h 235034"/>
                <a:gd name="connsiteX13" fmla="*/ 564681 w 744969"/>
                <a:gd name="connsiteY13" fmla="*/ 37596 h 235034"/>
                <a:gd name="connsiteX14" fmla="*/ 564605 w 744969"/>
                <a:gd name="connsiteY14" fmla="*/ 37778 h 235034"/>
                <a:gd name="connsiteX15" fmla="*/ 553510 w 744969"/>
                <a:gd name="connsiteY15" fmla="*/ 42332 h 235034"/>
                <a:gd name="connsiteX16" fmla="*/ 535866 w 744969"/>
                <a:gd name="connsiteY16" fmla="*/ 35090 h 235034"/>
                <a:gd name="connsiteX17" fmla="*/ 527267 w 744969"/>
                <a:gd name="connsiteY17" fmla="*/ 38620 h 235034"/>
                <a:gd name="connsiteX18" fmla="*/ 526106 w 744969"/>
                <a:gd name="connsiteY18" fmla="*/ 35844 h 235034"/>
                <a:gd name="connsiteX19" fmla="*/ 500563 w 744969"/>
                <a:gd name="connsiteY19" fmla="*/ 25360 h 235034"/>
                <a:gd name="connsiteX20" fmla="*/ 475019 w 744969"/>
                <a:gd name="connsiteY20" fmla="*/ 35844 h 235034"/>
                <a:gd name="connsiteX21" fmla="*/ 465398 w 744969"/>
                <a:gd name="connsiteY21" fmla="*/ 58858 h 235034"/>
                <a:gd name="connsiteX22" fmla="*/ 440713 w 744969"/>
                <a:gd name="connsiteY22" fmla="*/ 48726 h 235034"/>
                <a:gd name="connsiteX23" fmla="*/ 415170 w 744969"/>
                <a:gd name="connsiteY23" fmla="*/ 59210 h 235034"/>
                <a:gd name="connsiteX24" fmla="*/ 411121 w 744969"/>
                <a:gd name="connsiteY24" fmla="*/ 68897 h 235034"/>
                <a:gd name="connsiteX25" fmla="*/ 408490 w 744969"/>
                <a:gd name="connsiteY25" fmla="*/ 62602 h 235034"/>
                <a:gd name="connsiteX26" fmla="*/ 382946 w 744969"/>
                <a:gd name="connsiteY26" fmla="*/ 52118 h 235034"/>
                <a:gd name="connsiteX27" fmla="*/ 357402 w 744969"/>
                <a:gd name="connsiteY27" fmla="*/ 62602 h 235034"/>
                <a:gd name="connsiteX28" fmla="*/ 347324 w 744969"/>
                <a:gd name="connsiteY28" fmla="*/ 86712 h 235034"/>
                <a:gd name="connsiteX29" fmla="*/ 338472 w 744969"/>
                <a:gd name="connsiteY29" fmla="*/ 90345 h 235034"/>
                <a:gd name="connsiteX30" fmla="*/ 336878 w 744969"/>
                <a:gd name="connsiteY30" fmla="*/ 89690 h 235034"/>
                <a:gd name="connsiteX31" fmla="*/ 329846 w 744969"/>
                <a:gd name="connsiteY31" fmla="*/ 92576 h 235034"/>
                <a:gd name="connsiteX32" fmla="*/ 307064 w 744969"/>
                <a:gd name="connsiteY32" fmla="*/ 83225 h 235034"/>
                <a:gd name="connsiteX33" fmla="*/ 297127 w 744969"/>
                <a:gd name="connsiteY33" fmla="*/ 87304 h 235034"/>
                <a:gd name="connsiteX34" fmla="*/ 280428 w 744969"/>
                <a:gd name="connsiteY34" fmla="*/ 80450 h 235034"/>
                <a:gd name="connsiteX35" fmla="*/ 259090 w 744969"/>
                <a:gd name="connsiteY35" fmla="*/ 89208 h 235034"/>
                <a:gd name="connsiteX36" fmla="*/ 253961 w 744969"/>
                <a:gd name="connsiteY36" fmla="*/ 87103 h 235034"/>
                <a:gd name="connsiteX37" fmla="*/ 228418 w 744969"/>
                <a:gd name="connsiteY37" fmla="*/ 97587 h 235034"/>
                <a:gd name="connsiteX38" fmla="*/ 226729 w 744969"/>
                <a:gd name="connsiteY38" fmla="*/ 101627 h 235034"/>
                <a:gd name="connsiteX39" fmla="*/ 218241 w 744969"/>
                <a:gd name="connsiteY39" fmla="*/ 105110 h 235034"/>
                <a:gd name="connsiteX40" fmla="*/ 215174 w 744969"/>
                <a:gd name="connsiteY40" fmla="*/ 112448 h 235034"/>
                <a:gd name="connsiteX41" fmla="*/ 206000 w 744969"/>
                <a:gd name="connsiteY41" fmla="*/ 108683 h 235034"/>
                <a:gd name="connsiteX42" fmla="*/ 180457 w 744969"/>
                <a:gd name="connsiteY42" fmla="*/ 119167 h 235034"/>
                <a:gd name="connsiteX43" fmla="*/ 175466 w 744969"/>
                <a:gd name="connsiteY43" fmla="*/ 131106 h 235034"/>
                <a:gd name="connsiteX44" fmla="*/ 167679 w 744969"/>
                <a:gd name="connsiteY44" fmla="*/ 127910 h 235034"/>
                <a:gd name="connsiteX45" fmla="*/ 152482 w 744969"/>
                <a:gd name="connsiteY45" fmla="*/ 134147 h 235034"/>
                <a:gd name="connsiteX46" fmla="*/ 140610 w 744969"/>
                <a:gd name="connsiteY46" fmla="*/ 129275 h 235034"/>
                <a:gd name="connsiteX47" fmla="*/ 115066 w 744969"/>
                <a:gd name="connsiteY47" fmla="*/ 139759 h 235034"/>
                <a:gd name="connsiteX48" fmla="*/ 111999 w 744969"/>
                <a:gd name="connsiteY48" fmla="*/ 147096 h 235034"/>
                <a:gd name="connsiteX49" fmla="*/ 102826 w 744969"/>
                <a:gd name="connsiteY49" fmla="*/ 143331 h 235034"/>
                <a:gd name="connsiteX50" fmla="*/ 77282 w 744969"/>
                <a:gd name="connsiteY50" fmla="*/ 153815 h 235034"/>
                <a:gd name="connsiteX51" fmla="*/ 76301 w 744969"/>
                <a:gd name="connsiteY51" fmla="*/ 156163 h 235034"/>
                <a:gd name="connsiteX52" fmla="*/ 59503 w 744969"/>
                <a:gd name="connsiteY52" fmla="*/ 149268 h 235034"/>
                <a:gd name="connsiteX53" fmla="*/ 23379 w 744969"/>
                <a:gd name="connsiteY53" fmla="*/ 185063 h 235034"/>
                <a:gd name="connsiteX54" fmla="*/ 25588 w 744969"/>
                <a:gd name="connsiteY54" fmla="*/ 190347 h 235034"/>
                <a:gd name="connsiteX55" fmla="*/ 23070 w 744969"/>
                <a:gd name="connsiteY55" fmla="*/ 189314 h 235034"/>
                <a:gd name="connsiteX56" fmla="*/ 0 w 744969"/>
                <a:gd name="connsiteY56" fmla="*/ 212174 h 235034"/>
                <a:gd name="connsiteX57" fmla="*/ 23070 w 744969"/>
                <a:gd name="connsiteY57" fmla="*/ 235034 h 235034"/>
                <a:gd name="connsiteX58" fmla="*/ 39383 w 744969"/>
                <a:gd name="connsiteY58" fmla="*/ 228338 h 235034"/>
                <a:gd name="connsiteX59" fmla="*/ 44999 w 744969"/>
                <a:gd name="connsiteY59" fmla="*/ 214905 h 235034"/>
                <a:gd name="connsiteX60" fmla="*/ 59503 w 744969"/>
                <a:gd name="connsiteY60" fmla="*/ 220858 h 235034"/>
                <a:gd name="connsiteX61" fmla="*/ 85047 w 744969"/>
                <a:gd name="connsiteY61" fmla="*/ 210374 h 235034"/>
                <a:gd name="connsiteX62" fmla="*/ 86028 w 744969"/>
                <a:gd name="connsiteY62" fmla="*/ 208027 h 235034"/>
                <a:gd name="connsiteX63" fmla="*/ 102826 w 744969"/>
                <a:gd name="connsiteY63" fmla="*/ 214921 h 235034"/>
                <a:gd name="connsiteX64" fmla="*/ 128369 w 744969"/>
                <a:gd name="connsiteY64" fmla="*/ 204437 h 235034"/>
                <a:gd name="connsiteX65" fmla="*/ 131437 w 744969"/>
                <a:gd name="connsiteY65" fmla="*/ 197099 h 235034"/>
                <a:gd name="connsiteX66" fmla="*/ 140610 w 744969"/>
                <a:gd name="connsiteY66" fmla="*/ 200865 h 235034"/>
                <a:gd name="connsiteX67" fmla="*/ 155807 w 744969"/>
                <a:gd name="connsiteY67" fmla="*/ 194627 h 235034"/>
                <a:gd name="connsiteX68" fmla="*/ 167679 w 744969"/>
                <a:gd name="connsiteY68" fmla="*/ 199500 h 235034"/>
                <a:gd name="connsiteX69" fmla="*/ 193223 w 744969"/>
                <a:gd name="connsiteY69" fmla="*/ 189016 h 235034"/>
                <a:gd name="connsiteX70" fmla="*/ 194625 w 744969"/>
                <a:gd name="connsiteY70" fmla="*/ 185661 h 235034"/>
                <a:gd name="connsiteX71" fmla="*/ 203890 w 744969"/>
                <a:gd name="connsiteY71" fmla="*/ 189464 h 235034"/>
                <a:gd name="connsiteX72" fmla="*/ 229433 w 744969"/>
                <a:gd name="connsiteY72" fmla="*/ 178980 h 235034"/>
                <a:gd name="connsiteX73" fmla="*/ 236089 w 744969"/>
                <a:gd name="connsiteY73" fmla="*/ 163058 h 235034"/>
                <a:gd name="connsiteX74" fmla="*/ 243785 w 744969"/>
                <a:gd name="connsiteY74" fmla="*/ 166216 h 235034"/>
                <a:gd name="connsiteX75" fmla="*/ 269328 w 744969"/>
                <a:gd name="connsiteY75" fmla="*/ 155732 h 235034"/>
                <a:gd name="connsiteX76" fmla="*/ 271017 w 744969"/>
                <a:gd name="connsiteY76" fmla="*/ 151692 h 235034"/>
                <a:gd name="connsiteX77" fmla="*/ 275299 w 744969"/>
                <a:gd name="connsiteY77" fmla="*/ 149935 h 235034"/>
                <a:gd name="connsiteX78" fmla="*/ 280428 w 744969"/>
                <a:gd name="connsiteY78" fmla="*/ 152040 h 235034"/>
                <a:gd name="connsiteX79" fmla="*/ 290365 w 744969"/>
                <a:gd name="connsiteY79" fmla="*/ 147962 h 235034"/>
                <a:gd name="connsiteX80" fmla="*/ 307064 w 744969"/>
                <a:gd name="connsiteY80" fmla="*/ 154815 h 235034"/>
                <a:gd name="connsiteX81" fmla="*/ 314095 w 744969"/>
                <a:gd name="connsiteY81" fmla="*/ 151929 h 235034"/>
                <a:gd name="connsiteX82" fmla="*/ 336878 w 744969"/>
                <a:gd name="connsiteY82" fmla="*/ 161280 h 235034"/>
                <a:gd name="connsiteX83" fmla="*/ 352254 w 744969"/>
                <a:gd name="connsiteY83" fmla="*/ 154969 h 235034"/>
                <a:gd name="connsiteX84" fmla="*/ 353848 w 744969"/>
                <a:gd name="connsiteY84" fmla="*/ 155624 h 235034"/>
                <a:gd name="connsiteX85" fmla="*/ 379392 w 744969"/>
                <a:gd name="connsiteY85" fmla="*/ 145140 h 235034"/>
                <a:gd name="connsiteX86" fmla="*/ 384509 w 744969"/>
                <a:gd name="connsiteY86" fmla="*/ 132899 h 235034"/>
                <a:gd name="connsiteX87" fmla="*/ 396727 w 744969"/>
                <a:gd name="connsiteY87" fmla="*/ 137913 h 235034"/>
                <a:gd name="connsiteX88" fmla="*/ 405329 w 744969"/>
                <a:gd name="connsiteY88" fmla="*/ 134383 h 235034"/>
                <a:gd name="connsiteX89" fmla="*/ 406490 w 744969"/>
                <a:gd name="connsiteY89" fmla="*/ 137160 h 235034"/>
                <a:gd name="connsiteX90" fmla="*/ 432033 w 744969"/>
                <a:gd name="connsiteY90" fmla="*/ 147644 h 235034"/>
                <a:gd name="connsiteX91" fmla="*/ 457577 w 744969"/>
                <a:gd name="connsiteY91" fmla="*/ 137160 h 235034"/>
                <a:gd name="connsiteX92" fmla="*/ 463252 w 744969"/>
                <a:gd name="connsiteY92" fmla="*/ 123583 h 235034"/>
                <a:gd name="connsiteX93" fmla="*/ 487049 w 744969"/>
                <a:gd name="connsiteY93" fmla="*/ 133350 h 235034"/>
                <a:gd name="connsiteX94" fmla="*/ 512593 w 744969"/>
                <a:gd name="connsiteY94" fmla="*/ 122866 h 235034"/>
                <a:gd name="connsiteX95" fmla="*/ 515667 w 744969"/>
                <a:gd name="connsiteY95" fmla="*/ 115512 h 235034"/>
                <a:gd name="connsiteX96" fmla="*/ 522195 w 744969"/>
                <a:gd name="connsiteY96" fmla="*/ 118191 h 235034"/>
                <a:gd name="connsiteX97" fmla="*/ 547738 w 744969"/>
                <a:gd name="connsiteY97" fmla="*/ 107707 h 235034"/>
                <a:gd name="connsiteX98" fmla="*/ 550715 w 744969"/>
                <a:gd name="connsiteY98" fmla="*/ 100585 h 235034"/>
                <a:gd name="connsiteX99" fmla="*/ 554588 w 744969"/>
                <a:gd name="connsiteY99" fmla="*/ 98996 h 235034"/>
                <a:gd name="connsiteX100" fmla="*/ 572232 w 744969"/>
                <a:gd name="connsiteY100" fmla="*/ 106238 h 235034"/>
                <a:gd name="connsiteX101" fmla="*/ 597776 w 744969"/>
                <a:gd name="connsiteY101" fmla="*/ 95754 h 235034"/>
                <a:gd name="connsiteX102" fmla="*/ 597852 w 744969"/>
                <a:gd name="connsiteY102" fmla="*/ 95572 h 235034"/>
                <a:gd name="connsiteX103" fmla="*/ 615769 w 744969"/>
                <a:gd name="connsiteY103" fmla="*/ 88218 h 235034"/>
                <a:gd name="connsiteX104" fmla="*/ 618843 w 744969"/>
                <a:gd name="connsiteY104" fmla="*/ 80863 h 235034"/>
                <a:gd name="connsiteX105" fmla="*/ 625372 w 744969"/>
                <a:gd name="connsiteY105" fmla="*/ 83543 h 235034"/>
                <a:gd name="connsiteX106" fmla="*/ 650916 w 744969"/>
                <a:gd name="connsiteY106" fmla="*/ 73059 h 235034"/>
                <a:gd name="connsiteX107" fmla="*/ 653786 w 744969"/>
                <a:gd name="connsiteY107" fmla="*/ 66194 h 235034"/>
                <a:gd name="connsiteX108" fmla="*/ 654937 w 744969"/>
                <a:gd name="connsiteY108" fmla="*/ 65721 h 235034"/>
                <a:gd name="connsiteX109" fmla="*/ 655841 w 744969"/>
                <a:gd name="connsiteY109" fmla="*/ 63558 h 235034"/>
                <a:gd name="connsiteX110" fmla="*/ 675410 w 744969"/>
                <a:gd name="connsiteY110" fmla="*/ 71590 h 235034"/>
                <a:gd name="connsiteX111" fmla="*/ 700953 w 744969"/>
                <a:gd name="connsiteY111" fmla="*/ 61106 h 235034"/>
                <a:gd name="connsiteX112" fmla="*/ 708954 w 744969"/>
                <a:gd name="connsiteY112" fmla="*/ 41967 h 235034"/>
                <a:gd name="connsiteX113" fmla="*/ 721899 w 744969"/>
                <a:gd name="connsiteY113" fmla="*/ 47281 h 235034"/>
                <a:gd name="connsiteX114" fmla="*/ 744969 w 744969"/>
                <a:gd name="connsiteY114" fmla="*/ 24421 h 235034"/>
                <a:gd name="connsiteX115" fmla="*/ 721899 w 744969"/>
                <a:gd name="connsiteY115" fmla="*/ 1561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44969" h="235034">
                  <a:moveTo>
                    <a:pt x="721899" y="1561"/>
                  </a:moveTo>
                  <a:cubicBezTo>
                    <a:pt x="715528" y="1561"/>
                    <a:pt x="709761" y="4119"/>
                    <a:pt x="705586" y="8256"/>
                  </a:cubicBezTo>
                  <a:lnTo>
                    <a:pt x="702804" y="14911"/>
                  </a:lnTo>
                  <a:lnTo>
                    <a:pt x="700953" y="10484"/>
                  </a:lnTo>
                  <a:cubicBezTo>
                    <a:pt x="694416" y="4006"/>
                    <a:pt x="685385" y="0"/>
                    <a:pt x="675410" y="0"/>
                  </a:cubicBezTo>
                  <a:cubicBezTo>
                    <a:pt x="665434" y="0"/>
                    <a:pt x="656403" y="4006"/>
                    <a:pt x="649866" y="10484"/>
                  </a:cubicBezTo>
                  <a:lnTo>
                    <a:pt x="648962" y="12647"/>
                  </a:lnTo>
                  <a:lnTo>
                    <a:pt x="629393" y="4615"/>
                  </a:lnTo>
                  <a:cubicBezTo>
                    <a:pt x="619418" y="4615"/>
                    <a:pt x="610387" y="8622"/>
                    <a:pt x="603850" y="15099"/>
                  </a:cubicBezTo>
                  <a:lnTo>
                    <a:pt x="600980" y="21965"/>
                  </a:lnTo>
                  <a:lnTo>
                    <a:pt x="599828" y="22437"/>
                  </a:lnTo>
                  <a:lnTo>
                    <a:pt x="596754" y="29792"/>
                  </a:lnTo>
                  <a:lnTo>
                    <a:pt x="590225" y="27112"/>
                  </a:lnTo>
                  <a:cubicBezTo>
                    <a:pt x="580249" y="27112"/>
                    <a:pt x="571218" y="31118"/>
                    <a:pt x="564681" y="37596"/>
                  </a:cubicBezTo>
                  <a:lnTo>
                    <a:pt x="564605" y="37778"/>
                  </a:lnTo>
                  <a:lnTo>
                    <a:pt x="553510" y="42332"/>
                  </a:lnTo>
                  <a:lnTo>
                    <a:pt x="535866" y="35090"/>
                  </a:lnTo>
                  <a:lnTo>
                    <a:pt x="527267" y="38620"/>
                  </a:lnTo>
                  <a:lnTo>
                    <a:pt x="526106" y="35844"/>
                  </a:lnTo>
                  <a:cubicBezTo>
                    <a:pt x="519569" y="29366"/>
                    <a:pt x="510538" y="25360"/>
                    <a:pt x="500563" y="25360"/>
                  </a:cubicBezTo>
                  <a:cubicBezTo>
                    <a:pt x="490587" y="25360"/>
                    <a:pt x="481556" y="29366"/>
                    <a:pt x="475019" y="35844"/>
                  </a:cubicBezTo>
                  <a:lnTo>
                    <a:pt x="465398" y="58858"/>
                  </a:lnTo>
                  <a:lnTo>
                    <a:pt x="440713" y="48726"/>
                  </a:lnTo>
                  <a:cubicBezTo>
                    <a:pt x="430738" y="48727"/>
                    <a:pt x="421707" y="52733"/>
                    <a:pt x="415170" y="59210"/>
                  </a:cubicBezTo>
                  <a:lnTo>
                    <a:pt x="411121" y="68897"/>
                  </a:lnTo>
                  <a:lnTo>
                    <a:pt x="408490" y="62602"/>
                  </a:lnTo>
                  <a:cubicBezTo>
                    <a:pt x="401952" y="56124"/>
                    <a:pt x="392921" y="52118"/>
                    <a:pt x="382946" y="52118"/>
                  </a:cubicBezTo>
                  <a:cubicBezTo>
                    <a:pt x="372970" y="52118"/>
                    <a:pt x="363939" y="56124"/>
                    <a:pt x="357402" y="62602"/>
                  </a:cubicBezTo>
                  <a:lnTo>
                    <a:pt x="347324" y="86712"/>
                  </a:lnTo>
                  <a:lnTo>
                    <a:pt x="338472" y="90345"/>
                  </a:lnTo>
                  <a:lnTo>
                    <a:pt x="336878" y="89690"/>
                  </a:lnTo>
                  <a:lnTo>
                    <a:pt x="329846" y="92576"/>
                  </a:lnTo>
                  <a:lnTo>
                    <a:pt x="307064" y="83225"/>
                  </a:lnTo>
                  <a:lnTo>
                    <a:pt x="297127" y="87304"/>
                  </a:lnTo>
                  <a:lnTo>
                    <a:pt x="280428" y="80450"/>
                  </a:lnTo>
                  <a:lnTo>
                    <a:pt x="259090" y="89208"/>
                  </a:lnTo>
                  <a:lnTo>
                    <a:pt x="253961" y="87103"/>
                  </a:lnTo>
                  <a:cubicBezTo>
                    <a:pt x="243986" y="87103"/>
                    <a:pt x="234955" y="91109"/>
                    <a:pt x="228418" y="97587"/>
                  </a:cubicBezTo>
                  <a:lnTo>
                    <a:pt x="226729" y="101627"/>
                  </a:lnTo>
                  <a:lnTo>
                    <a:pt x="218241" y="105110"/>
                  </a:lnTo>
                  <a:lnTo>
                    <a:pt x="215174" y="112448"/>
                  </a:lnTo>
                  <a:lnTo>
                    <a:pt x="206000" y="108683"/>
                  </a:lnTo>
                  <a:cubicBezTo>
                    <a:pt x="196025" y="108683"/>
                    <a:pt x="186994" y="112689"/>
                    <a:pt x="180457" y="119167"/>
                  </a:cubicBezTo>
                  <a:lnTo>
                    <a:pt x="175466" y="131106"/>
                  </a:lnTo>
                  <a:lnTo>
                    <a:pt x="167679" y="127910"/>
                  </a:lnTo>
                  <a:lnTo>
                    <a:pt x="152482" y="134147"/>
                  </a:lnTo>
                  <a:lnTo>
                    <a:pt x="140610" y="129275"/>
                  </a:lnTo>
                  <a:cubicBezTo>
                    <a:pt x="130634" y="129275"/>
                    <a:pt x="121603" y="133281"/>
                    <a:pt x="115066" y="139759"/>
                  </a:cubicBezTo>
                  <a:lnTo>
                    <a:pt x="111999" y="147096"/>
                  </a:lnTo>
                  <a:lnTo>
                    <a:pt x="102826" y="143331"/>
                  </a:lnTo>
                  <a:cubicBezTo>
                    <a:pt x="92850" y="143331"/>
                    <a:pt x="83819" y="147338"/>
                    <a:pt x="77282" y="153815"/>
                  </a:cubicBezTo>
                  <a:lnTo>
                    <a:pt x="76301" y="156163"/>
                  </a:lnTo>
                  <a:lnTo>
                    <a:pt x="59503" y="149268"/>
                  </a:lnTo>
                  <a:cubicBezTo>
                    <a:pt x="39552" y="149268"/>
                    <a:pt x="23379" y="165294"/>
                    <a:pt x="23379" y="185063"/>
                  </a:cubicBezTo>
                  <a:lnTo>
                    <a:pt x="25588" y="190347"/>
                  </a:lnTo>
                  <a:lnTo>
                    <a:pt x="23070" y="189314"/>
                  </a:lnTo>
                  <a:cubicBezTo>
                    <a:pt x="10329" y="189314"/>
                    <a:pt x="0" y="199549"/>
                    <a:pt x="0" y="212174"/>
                  </a:cubicBezTo>
                  <a:cubicBezTo>
                    <a:pt x="0" y="224799"/>
                    <a:pt x="10329" y="235034"/>
                    <a:pt x="23070" y="235034"/>
                  </a:cubicBezTo>
                  <a:cubicBezTo>
                    <a:pt x="29440" y="235034"/>
                    <a:pt x="35208" y="232475"/>
                    <a:pt x="39383" y="228338"/>
                  </a:cubicBezTo>
                  <a:lnTo>
                    <a:pt x="44999" y="214905"/>
                  </a:lnTo>
                  <a:lnTo>
                    <a:pt x="59503" y="220858"/>
                  </a:lnTo>
                  <a:cubicBezTo>
                    <a:pt x="69479" y="220858"/>
                    <a:pt x="78509" y="216852"/>
                    <a:pt x="85047" y="210374"/>
                  </a:cubicBezTo>
                  <a:lnTo>
                    <a:pt x="86028" y="208027"/>
                  </a:lnTo>
                  <a:lnTo>
                    <a:pt x="102826" y="214921"/>
                  </a:lnTo>
                  <a:cubicBezTo>
                    <a:pt x="112801" y="214921"/>
                    <a:pt x="121832" y="210915"/>
                    <a:pt x="128369" y="204437"/>
                  </a:cubicBezTo>
                  <a:lnTo>
                    <a:pt x="131437" y="197099"/>
                  </a:lnTo>
                  <a:lnTo>
                    <a:pt x="140610" y="200865"/>
                  </a:lnTo>
                  <a:lnTo>
                    <a:pt x="155807" y="194627"/>
                  </a:lnTo>
                  <a:lnTo>
                    <a:pt x="167679" y="199500"/>
                  </a:lnTo>
                  <a:cubicBezTo>
                    <a:pt x="177655" y="199500"/>
                    <a:pt x="186686" y="195493"/>
                    <a:pt x="193223" y="189016"/>
                  </a:cubicBezTo>
                  <a:lnTo>
                    <a:pt x="194625" y="185661"/>
                  </a:lnTo>
                  <a:lnTo>
                    <a:pt x="203890" y="189464"/>
                  </a:lnTo>
                  <a:cubicBezTo>
                    <a:pt x="213865" y="189464"/>
                    <a:pt x="222896" y="185457"/>
                    <a:pt x="229433" y="178980"/>
                  </a:cubicBezTo>
                  <a:lnTo>
                    <a:pt x="236089" y="163058"/>
                  </a:lnTo>
                  <a:lnTo>
                    <a:pt x="243785" y="166216"/>
                  </a:lnTo>
                  <a:cubicBezTo>
                    <a:pt x="253760" y="166216"/>
                    <a:pt x="262791" y="162210"/>
                    <a:pt x="269328" y="155732"/>
                  </a:cubicBezTo>
                  <a:lnTo>
                    <a:pt x="271017" y="151692"/>
                  </a:lnTo>
                  <a:lnTo>
                    <a:pt x="275299" y="149935"/>
                  </a:lnTo>
                  <a:lnTo>
                    <a:pt x="280428" y="152040"/>
                  </a:lnTo>
                  <a:lnTo>
                    <a:pt x="290365" y="147962"/>
                  </a:lnTo>
                  <a:lnTo>
                    <a:pt x="307064" y="154815"/>
                  </a:lnTo>
                  <a:lnTo>
                    <a:pt x="314095" y="151929"/>
                  </a:lnTo>
                  <a:lnTo>
                    <a:pt x="336878" y="161280"/>
                  </a:lnTo>
                  <a:lnTo>
                    <a:pt x="352254" y="154969"/>
                  </a:lnTo>
                  <a:lnTo>
                    <a:pt x="353848" y="155624"/>
                  </a:lnTo>
                  <a:cubicBezTo>
                    <a:pt x="363824" y="155624"/>
                    <a:pt x="372855" y="151617"/>
                    <a:pt x="379392" y="145140"/>
                  </a:cubicBezTo>
                  <a:lnTo>
                    <a:pt x="384509" y="132899"/>
                  </a:lnTo>
                  <a:lnTo>
                    <a:pt x="396727" y="137913"/>
                  </a:lnTo>
                  <a:lnTo>
                    <a:pt x="405329" y="134383"/>
                  </a:lnTo>
                  <a:lnTo>
                    <a:pt x="406490" y="137160"/>
                  </a:lnTo>
                  <a:cubicBezTo>
                    <a:pt x="413027" y="143638"/>
                    <a:pt x="422058" y="147644"/>
                    <a:pt x="432033" y="147644"/>
                  </a:cubicBezTo>
                  <a:cubicBezTo>
                    <a:pt x="442009" y="147644"/>
                    <a:pt x="451040" y="143638"/>
                    <a:pt x="457577" y="137160"/>
                  </a:cubicBezTo>
                  <a:lnTo>
                    <a:pt x="463252" y="123583"/>
                  </a:lnTo>
                  <a:lnTo>
                    <a:pt x="487049" y="133350"/>
                  </a:lnTo>
                  <a:cubicBezTo>
                    <a:pt x="497025" y="133350"/>
                    <a:pt x="506056" y="129344"/>
                    <a:pt x="512593" y="122866"/>
                  </a:cubicBezTo>
                  <a:lnTo>
                    <a:pt x="515667" y="115512"/>
                  </a:lnTo>
                  <a:lnTo>
                    <a:pt x="522195" y="118191"/>
                  </a:lnTo>
                  <a:cubicBezTo>
                    <a:pt x="532170" y="118191"/>
                    <a:pt x="541201" y="114185"/>
                    <a:pt x="547738" y="107707"/>
                  </a:cubicBezTo>
                  <a:lnTo>
                    <a:pt x="550715" y="100585"/>
                  </a:lnTo>
                  <a:lnTo>
                    <a:pt x="554588" y="98996"/>
                  </a:lnTo>
                  <a:lnTo>
                    <a:pt x="572232" y="106238"/>
                  </a:lnTo>
                  <a:cubicBezTo>
                    <a:pt x="582207" y="106238"/>
                    <a:pt x="591238" y="102231"/>
                    <a:pt x="597776" y="95754"/>
                  </a:cubicBezTo>
                  <a:lnTo>
                    <a:pt x="597852" y="95572"/>
                  </a:lnTo>
                  <a:lnTo>
                    <a:pt x="615769" y="88218"/>
                  </a:lnTo>
                  <a:lnTo>
                    <a:pt x="618843" y="80863"/>
                  </a:lnTo>
                  <a:lnTo>
                    <a:pt x="625372" y="83543"/>
                  </a:lnTo>
                  <a:cubicBezTo>
                    <a:pt x="635348" y="83543"/>
                    <a:pt x="644379" y="79537"/>
                    <a:pt x="650916" y="73059"/>
                  </a:cubicBezTo>
                  <a:lnTo>
                    <a:pt x="653786" y="66194"/>
                  </a:lnTo>
                  <a:lnTo>
                    <a:pt x="654937" y="65721"/>
                  </a:lnTo>
                  <a:lnTo>
                    <a:pt x="655841" y="63558"/>
                  </a:lnTo>
                  <a:lnTo>
                    <a:pt x="675410" y="71590"/>
                  </a:lnTo>
                  <a:cubicBezTo>
                    <a:pt x="685385" y="71590"/>
                    <a:pt x="694416" y="67583"/>
                    <a:pt x="700953" y="61106"/>
                  </a:cubicBezTo>
                  <a:lnTo>
                    <a:pt x="708954" y="41967"/>
                  </a:lnTo>
                  <a:lnTo>
                    <a:pt x="721899" y="47281"/>
                  </a:lnTo>
                  <a:cubicBezTo>
                    <a:pt x="734640" y="47281"/>
                    <a:pt x="744969" y="37046"/>
                    <a:pt x="744969" y="24421"/>
                  </a:cubicBezTo>
                  <a:cubicBezTo>
                    <a:pt x="744969" y="11796"/>
                    <a:pt x="734640" y="1561"/>
                    <a:pt x="721899" y="15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p:cNvSpPr/>
            <p:nvPr/>
          </p:nvSpPr>
          <p:spPr>
            <a:xfrm rot="356940" flipH="1">
              <a:off x="2495702" y="1316197"/>
              <a:ext cx="723628" cy="310234"/>
            </a:xfrm>
            <a:custGeom>
              <a:avLst/>
              <a:gdLst>
                <a:gd name="connsiteX0" fmla="*/ 432043 w 723628"/>
                <a:gd name="connsiteY0" fmla="*/ 0 h 310234"/>
                <a:gd name="connsiteX1" fmla="*/ 406500 w 723628"/>
                <a:gd name="connsiteY1" fmla="*/ 10484 h 310234"/>
                <a:gd name="connsiteX2" fmla="*/ 398234 w 723628"/>
                <a:gd name="connsiteY2" fmla="*/ 30257 h 310234"/>
                <a:gd name="connsiteX3" fmla="*/ 394175 w 723628"/>
                <a:gd name="connsiteY3" fmla="*/ 20545 h 310234"/>
                <a:gd name="connsiteX4" fmla="*/ 368631 w 723628"/>
                <a:gd name="connsiteY4" fmla="*/ 10061 h 310234"/>
                <a:gd name="connsiteX5" fmla="*/ 343087 w 723628"/>
                <a:gd name="connsiteY5" fmla="*/ 20545 h 310234"/>
                <a:gd name="connsiteX6" fmla="*/ 337848 w 723628"/>
                <a:gd name="connsiteY6" fmla="*/ 33078 h 310234"/>
                <a:gd name="connsiteX7" fmla="*/ 314758 w 723628"/>
                <a:gd name="connsiteY7" fmla="*/ 23600 h 310234"/>
                <a:gd name="connsiteX8" fmla="*/ 293420 w 723628"/>
                <a:gd name="connsiteY8" fmla="*/ 32358 h 310234"/>
                <a:gd name="connsiteX9" fmla="*/ 288291 w 723628"/>
                <a:gd name="connsiteY9" fmla="*/ 30253 h 310234"/>
                <a:gd name="connsiteX10" fmla="*/ 286071 w 723628"/>
                <a:gd name="connsiteY10" fmla="*/ 31164 h 310234"/>
                <a:gd name="connsiteX11" fmla="*/ 279101 w 723628"/>
                <a:gd name="connsiteY11" fmla="*/ 28303 h 310234"/>
                <a:gd name="connsiteX12" fmla="*/ 266937 w 723628"/>
                <a:gd name="connsiteY12" fmla="*/ 33296 h 310234"/>
                <a:gd name="connsiteX13" fmla="*/ 242168 w 723628"/>
                <a:gd name="connsiteY13" fmla="*/ 23129 h 310234"/>
                <a:gd name="connsiteX14" fmla="*/ 216624 w 723628"/>
                <a:gd name="connsiteY14" fmla="*/ 33614 h 310234"/>
                <a:gd name="connsiteX15" fmla="*/ 214362 w 723628"/>
                <a:gd name="connsiteY15" fmla="*/ 39024 h 310234"/>
                <a:gd name="connsiteX16" fmla="*/ 193997 w 723628"/>
                <a:gd name="connsiteY16" fmla="*/ 47383 h 310234"/>
                <a:gd name="connsiteX17" fmla="*/ 189320 w 723628"/>
                <a:gd name="connsiteY17" fmla="*/ 58570 h 310234"/>
                <a:gd name="connsiteX18" fmla="*/ 176914 w 723628"/>
                <a:gd name="connsiteY18" fmla="*/ 53478 h 310234"/>
                <a:gd name="connsiteX19" fmla="*/ 151370 w 723628"/>
                <a:gd name="connsiteY19" fmla="*/ 63962 h 310234"/>
                <a:gd name="connsiteX20" fmla="*/ 146783 w 723628"/>
                <a:gd name="connsiteY20" fmla="*/ 74936 h 310234"/>
                <a:gd name="connsiteX21" fmla="*/ 135642 w 723628"/>
                <a:gd name="connsiteY21" fmla="*/ 70363 h 310234"/>
                <a:gd name="connsiteX22" fmla="*/ 110099 w 723628"/>
                <a:gd name="connsiteY22" fmla="*/ 80847 h 310234"/>
                <a:gd name="connsiteX23" fmla="*/ 103588 w 723628"/>
                <a:gd name="connsiteY23" fmla="*/ 96423 h 310234"/>
                <a:gd name="connsiteX24" fmla="*/ 93832 w 723628"/>
                <a:gd name="connsiteY24" fmla="*/ 92419 h 310234"/>
                <a:gd name="connsiteX25" fmla="*/ 57708 w 723628"/>
                <a:gd name="connsiteY25" fmla="*/ 128214 h 310234"/>
                <a:gd name="connsiteX26" fmla="*/ 59232 w 723628"/>
                <a:gd name="connsiteY26" fmla="*/ 131858 h 310234"/>
                <a:gd name="connsiteX27" fmla="*/ 51413 w 723628"/>
                <a:gd name="connsiteY27" fmla="*/ 128648 h 310234"/>
                <a:gd name="connsiteX28" fmla="*/ 35100 w 723628"/>
                <a:gd name="connsiteY28" fmla="*/ 135344 h 310234"/>
                <a:gd name="connsiteX29" fmla="*/ 30160 w 723628"/>
                <a:gd name="connsiteY29" fmla="*/ 147160 h 310234"/>
                <a:gd name="connsiteX30" fmla="*/ 23070 w 723628"/>
                <a:gd name="connsiteY30" fmla="*/ 144250 h 310234"/>
                <a:gd name="connsiteX31" fmla="*/ 0 w 723628"/>
                <a:gd name="connsiteY31" fmla="*/ 167110 h 310234"/>
                <a:gd name="connsiteX32" fmla="*/ 23070 w 723628"/>
                <a:gd name="connsiteY32" fmla="*/ 189970 h 310234"/>
                <a:gd name="connsiteX33" fmla="*/ 39383 w 723628"/>
                <a:gd name="connsiteY33" fmla="*/ 183274 h 310234"/>
                <a:gd name="connsiteX34" fmla="*/ 44322 w 723628"/>
                <a:gd name="connsiteY34" fmla="*/ 171458 h 310234"/>
                <a:gd name="connsiteX35" fmla="*/ 51413 w 723628"/>
                <a:gd name="connsiteY35" fmla="*/ 174369 h 310234"/>
                <a:gd name="connsiteX36" fmla="*/ 67726 w 723628"/>
                <a:gd name="connsiteY36" fmla="*/ 167673 h 310234"/>
                <a:gd name="connsiteX37" fmla="*/ 72856 w 723628"/>
                <a:gd name="connsiteY37" fmla="*/ 155399 h 310234"/>
                <a:gd name="connsiteX38" fmla="*/ 93832 w 723628"/>
                <a:gd name="connsiteY38" fmla="*/ 164009 h 310234"/>
                <a:gd name="connsiteX39" fmla="*/ 119376 w 723628"/>
                <a:gd name="connsiteY39" fmla="*/ 153524 h 310234"/>
                <a:gd name="connsiteX40" fmla="*/ 125887 w 723628"/>
                <a:gd name="connsiteY40" fmla="*/ 137949 h 310234"/>
                <a:gd name="connsiteX41" fmla="*/ 135643 w 723628"/>
                <a:gd name="connsiteY41" fmla="*/ 141953 h 310234"/>
                <a:gd name="connsiteX42" fmla="*/ 161186 w 723628"/>
                <a:gd name="connsiteY42" fmla="*/ 131469 h 310234"/>
                <a:gd name="connsiteX43" fmla="*/ 165773 w 723628"/>
                <a:gd name="connsiteY43" fmla="*/ 120495 h 310234"/>
                <a:gd name="connsiteX44" fmla="*/ 176914 w 723628"/>
                <a:gd name="connsiteY44" fmla="*/ 125068 h 310234"/>
                <a:gd name="connsiteX45" fmla="*/ 180077 w 723628"/>
                <a:gd name="connsiteY45" fmla="*/ 123770 h 310234"/>
                <a:gd name="connsiteX46" fmla="*/ 202996 w 723628"/>
                <a:gd name="connsiteY46" fmla="*/ 133177 h 310234"/>
                <a:gd name="connsiteX47" fmla="*/ 228540 w 723628"/>
                <a:gd name="connsiteY47" fmla="*/ 122692 h 310234"/>
                <a:gd name="connsiteX48" fmla="*/ 237570 w 723628"/>
                <a:gd name="connsiteY48" fmla="*/ 101088 h 310234"/>
                <a:gd name="connsiteX49" fmla="*/ 245084 w 723628"/>
                <a:gd name="connsiteY49" fmla="*/ 98004 h 310234"/>
                <a:gd name="connsiteX50" fmla="*/ 247346 w 723628"/>
                <a:gd name="connsiteY50" fmla="*/ 92594 h 310234"/>
                <a:gd name="connsiteX51" fmla="*/ 254332 w 723628"/>
                <a:gd name="connsiteY51" fmla="*/ 89727 h 310234"/>
                <a:gd name="connsiteX52" fmla="*/ 279101 w 723628"/>
                <a:gd name="connsiteY52" fmla="*/ 99893 h 310234"/>
                <a:gd name="connsiteX53" fmla="*/ 281321 w 723628"/>
                <a:gd name="connsiteY53" fmla="*/ 98982 h 310234"/>
                <a:gd name="connsiteX54" fmla="*/ 288291 w 723628"/>
                <a:gd name="connsiteY54" fmla="*/ 101843 h 310234"/>
                <a:gd name="connsiteX55" fmla="*/ 309629 w 723628"/>
                <a:gd name="connsiteY55" fmla="*/ 93085 h 310234"/>
                <a:gd name="connsiteX56" fmla="*/ 314758 w 723628"/>
                <a:gd name="connsiteY56" fmla="*/ 95190 h 310234"/>
                <a:gd name="connsiteX57" fmla="*/ 340301 w 723628"/>
                <a:gd name="connsiteY57" fmla="*/ 84706 h 310234"/>
                <a:gd name="connsiteX58" fmla="*/ 341051 w 723628"/>
                <a:gd name="connsiteY58" fmla="*/ 82913 h 310234"/>
                <a:gd name="connsiteX59" fmla="*/ 345663 w 723628"/>
                <a:gd name="connsiteY59" fmla="*/ 93947 h 310234"/>
                <a:gd name="connsiteX60" fmla="*/ 371207 w 723628"/>
                <a:gd name="connsiteY60" fmla="*/ 104431 h 310234"/>
                <a:gd name="connsiteX61" fmla="*/ 386583 w 723628"/>
                <a:gd name="connsiteY61" fmla="*/ 98120 h 310234"/>
                <a:gd name="connsiteX62" fmla="*/ 388178 w 723628"/>
                <a:gd name="connsiteY62" fmla="*/ 98774 h 310234"/>
                <a:gd name="connsiteX63" fmla="*/ 389457 w 723628"/>
                <a:gd name="connsiteY63" fmla="*/ 98249 h 310234"/>
                <a:gd name="connsiteX64" fmla="*/ 412997 w 723628"/>
                <a:gd name="connsiteY64" fmla="*/ 107911 h 310234"/>
                <a:gd name="connsiteX65" fmla="*/ 438541 w 723628"/>
                <a:gd name="connsiteY65" fmla="*/ 97427 h 310234"/>
                <a:gd name="connsiteX66" fmla="*/ 439292 w 723628"/>
                <a:gd name="connsiteY66" fmla="*/ 95631 h 310234"/>
                <a:gd name="connsiteX67" fmla="*/ 443905 w 723628"/>
                <a:gd name="connsiteY67" fmla="*/ 106667 h 310234"/>
                <a:gd name="connsiteX68" fmla="*/ 469449 w 723628"/>
                <a:gd name="connsiteY68" fmla="*/ 117151 h 310234"/>
                <a:gd name="connsiteX69" fmla="*/ 486286 w 723628"/>
                <a:gd name="connsiteY69" fmla="*/ 110241 h 310234"/>
                <a:gd name="connsiteX70" fmla="*/ 490241 w 723628"/>
                <a:gd name="connsiteY70" fmla="*/ 119701 h 310234"/>
                <a:gd name="connsiteX71" fmla="*/ 515784 w 723628"/>
                <a:gd name="connsiteY71" fmla="*/ 130185 h 310234"/>
                <a:gd name="connsiteX72" fmla="*/ 531766 w 723628"/>
                <a:gd name="connsiteY72" fmla="*/ 123625 h 310234"/>
                <a:gd name="connsiteX73" fmla="*/ 532118 w 723628"/>
                <a:gd name="connsiteY73" fmla="*/ 123769 h 310234"/>
                <a:gd name="connsiteX74" fmla="*/ 535109 w 723628"/>
                <a:gd name="connsiteY74" fmla="*/ 130926 h 310234"/>
                <a:gd name="connsiteX75" fmla="*/ 560653 w 723628"/>
                <a:gd name="connsiteY75" fmla="*/ 141410 h 310234"/>
                <a:gd name="connsiteX76" fmla="*/ 563935 w 723628"/>
                <a:gd name="connsiteY76" fmla="*/ 140062 h 310234"/>
                <a:gd name="connsiteX77" fmla="*/ 569171 w 723628"/>
                <a:gd name="connsiteY77" fmla="*/ 152589 h 310234"/>
                <a:gd name="connsiteX78" fmla="*/ 594715 w 723628"/>
                <a:gd name="connsiteY78" fmla="*/ 163073 h 310234"/>
                <a:gd name="connsiteX79" fmla="*/ 606451 w 723628"/>
                <a:gd name="connsiteY79" fmla="*/ 158256 h 310234"/>
                <a:gd name="connsiteX80" fmla="*/ 601868 w 723628"/>
                <a:gd name="connsiteY80" fmla="*/ 169219 h 310234"/>
                <a:gd name="connsiteX81" fmla="*/ 612448 w 723628"/>
                <a:gd name="connsiteY81" fmla="*/ 194530 h 310234"/>
                <a:gd name="connsiteX82" fmla="*/ 628468 w 723628"/>
                <a:gd name="connsiteY82" fmla="*/ 201105 h 310234"/>
                <a:gd name="connsiteX83" fmla="*/ 626793 w 723628"/>
                <a:gd name="connsiteY83" fmla="*/ 205111 h 310234"/>
                <a:gd name="connsiteX84" fmla="*/ 637374 w 723628"/>
                <a:gd name="connsiteY84" fmla="*/ 230421 h 310234"/>
                <a:gd name="connsiteX85" fmla="*/ 653017 w 723628"/>
                <a:gd name="connsiteY85" fmla="*/ 236842 h 310234"/>
                <a:gd name="connsiteX86" fmla="*/ 644657 w 723628"/>
                <a:gd name="connsiteY86" fmla="*/ 256841 h 310234"/>
                <a:gd name="connsiteX87" fmla="*/ 655237 w 723628"/>
                <a:gd name="connsiteY87" fmla="*/ 282151 h 310234"/>
                <a:gd name="connsiteX88" fmla="*/ 679461 w 723628"/>
                <a:gd name="connsiteY88" fmla="*/ 292094 h 310234"/>
                <a:gd name="connsiteX89" fmla="*/ 684245 w 723628"/>
                <a:gd name="connsiteY89" fmla="*/ 303538 h 310234"/>
                <a:gd name="connsiteX90" fmla="*/ 700558 w 723628"/>
                <a:gd name="connsiteY90" fmla="*/ 310234 h 310234"/>
                <a:gd name="connsiteX91" fmla="*/ 723628 w 723628"/>
                <a:gd name="connsiteY91" fmla="*/ 287374 h 310234"/>
                <a:gd name="connsiteX92" fmla="*/ 716871 w 723628"/>
                <a:gd name="connsiteY92" fmla="*/ 271209 h 310234"/>
                <a:gd name="connsiteX93" fmla="*/ 711773 w 723628"/>
                <a:gd name="connsiteY93" fmla="*/ 269117 h 310234"/>
                <a:gd name="connsiteX94" fmla="*/ 716905 w 723628"/>
                <a:gd name="connsiteY94" fmla="*/ 256841 h 310234"/>
                <a:gd name="connsiteX95" fmla="*/ 706325 w 723628"/>
                <a:gd name="connsiteY95" fmla="*/ 231530 h 310234"/>
                <a:gd name="connsiteX96" fmla="*/ 690682 w 723628"/>
                <a:gd name="connsiteY96" fmla="*/ 225109 h 310234"/>
                <a:gd name="connsiteX97" fmla="*/ 699041 w 723628"/>
                <a:gd name="connsiteY97" fmla="*/ 205111 h 310234"/>
                <a:gd name="connsiteX98" fmla="*/ 688461 w 723628"/>
                <a:gd name="connsiteY98" fmla="*/ 179800 h 310234"/>
                <a:gd name="connsiteX99" fmla="*/ 672442 w 723628"/>
                <a:gd name="connsiteY99" fmla="*/ 173225 h 310234"/>
                <a:gd name="connsiteX100" fmla="*/ 674116 w 723628"/>
                <a:gd name="connsiteY100" fmla="*/ 169219 h 310234"/>
                <a:gd name="connsiteX101" fmla="*/ 637992 w 723628"/>
                <a:gd name="connsiteY101" fmla="*/ 133424 h 310234"/>
                <a:gd name="connsiteX102" fmla="*/ 626256 w 723628"/>
                <a:gd name="connsiteY102" fmla="*/ 138241 h 310234"/>
                <a:gd name="connsiteX103" fmla="*/ 630839 w 723628"/>
                <a:gd name="connsiteY103" fmla="*/ 127278 h 310234"/>
                <a:gd name="connsiteX104" fmla="*/ 630022 w 723628"/>
                <a:gd name="connsiteY104" fmla="*/ 125323 h 310234"/>
                <a:gd name="connsiteX105" fmla="*/ 633042 w 723628"/>
                <a:gd name="connsiteY105" fmla="*/ 118097 h 310234"/>
                <a:gd name="connsiteX106" fmla="*/ 596918 w 723628"/>
                <a:gd name="connsiteY106" fmla="*/ 82302 h 310234"/>
                <a:gd name="connsiteX107" fmla="*/ 588479 w 723628"/>
                <a:gd name="connsiteY107" fmla="*/ 85765 h 310234"/>
                <a:gd name="connsiteX108" fmla="*/ 586196 w 723628"/>
                <a:gd name="connsiteY108" fmla="*/ 80304 h 310234"/>
                <a:gd name="connsiteX109" fmla="*/ 577819 w 723628"/>
                <a:gd name="connsiteY109" fmla="*/ 76866 h 310234"/>
                <a:gd name="connsiteX110" fmla="*/ 574828 w 723628"/>
                <a:gd name="connsiteY110" fmla="*/ 69709 h 310234"/>
                <a:gd name="connsiteX111" fmla="*/ 555453 w 723628"/>
                <a:gd name="connsiteY111" fmla="*/ 61757 h 310234"/>
                <a:gd name="connsiteX112" fmla="*/ 552538 w 723628"/>
                <a:gd name="connsiteY112" fmla="*/ 54784 h 310234"/>
                <a:gd name="connsiteX113" fmla="*/ 526994 w 723628"/>
                <a:gd name="connsiteY113" fmla="*/ 44300 h 310234"/>
                <a:gd name="connsiteX114" fmla="*/ 512570 w 723628"/>
                <a:gd name="connsiteY114" fmla="*/ 50220 h 310234"/>
                <a:gd name="connsiteX115" fmla="*/ 504538 w 723628"/>
                <a:gd name="connsiteY115" fmla="*/ 31005 h 310234"/>
                <a:gd name="connsiteX116" fmla="*/ 478994 w 723628"/>
                <a:gd name="connsiteY116" fmla="*/ 20521 h 310234"/>
                <a:gd name="connsiteX117" fmla="*/ 464303 w 723628"/>
                <a:gd name="connsiteY117" fmla="*/ 26551 h 310234"/>
                <a:gd name="connsiteX118" fmla="*/ 457587 w 723628"/>
                <a:gd name="connsiteY118" fmla="*/ 10484 h 310234"/>
                <a:gd name="connsiteX119" fmla="*/ 432043 w 723628"/>
                <a:gd name="connsiteY119" fmla="*/ 0 h 31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723628" h="310234">
                  <a:moveTo>
                    <a:pt x="432043" y="0"/>
                  </a:moveTo>
                  <a:cubicBezTo>
                    <a:pt x="422068" y="0"/>
                    <a:pt x="413037" y="4007"/>
                    <a:pt x="406500" y="10484"/>
                  </a:cubicBezTo>
                  <a:lnTo>
                    <a:pt x="398234" y="30257"/>
                  </a:lnTo>
                  <a:lnTo>
                    <a:pt x="394175" y="20545"/>
                  </a:lnTo>
                  <a:cubicBezTo>
                    <a:pt x="387638" y="14068"/>
                    <a:pt x="378606" y="10061"/>
                    <a:pt x="368631" y="10061"/>
                  </a:cubicBezTo>
                  <a:cubicBezTo>
                    <a:pt x="358656" y="10061"/>
                    <a:pt x="349624" y="14068"/>
                    <a:pt x="343087" y="20545"/>
                  </a:cubicBezTo>
                  <a:lnTo>
                    <a:pt x="337848" y="33078"/>
                  </a:lnTo>
                  <a:lnTo>
                    <a:pt x="314758" y="23600"/>
                  </a:lnTo>
                  <a:lnTo>
                    <a:pt x="293420" y="32358"/>
                  </a:lnTo>
                  <a:lnTo>
                    <a:pt x="288291" y="30253"/>
                  </a:lnTo>
                  <a:lnTo>
                    <a:pt x="286071" y="31164"/>
                  </a:lnTo>
                  <a:lnTo>
                    <a:pt x="279101" y="28303"/>
                  </a:lnTo>
                  <a:lnTo>
                    <a:pt x="266937" y="33296"/>
                  </a:lnTo>
                  <a:lnTo>
                    <a:pt x="242168" y="23129"/>
                  </a:lnTo>
                  <a:cubicBezTo>
                    <a:pt x="232192" y="23129"/>
                    <a:pt x="223161" y="27136"/>
                    <a:pt x="216624" y="33614"/>
                  </a:cubicBezTo>
                  <a:lnTo>
                    <a:pt x="214362" y="39024"/>
                  </a:lnTo>
                  <a:lnTo>
                    <a:pt x="193997" y="47383"/>
                  </a:lnTo>
                  <a:lnTo>
                    <a:pt x="189320" y="58570"/>
                  </a:lnTo>
                  <a:lnTo>
                    <a:pt x="176914" y="53478"/>
                  </a:lnTo>
                  <a:cubicBezTo>
                    <a:pt x="166938" y="53478"/>
                    <a:pt x="157907" y="57484"/>
                    <a:pt x="151370" y="63962"/>
                  </a:cubicBezTo>
                  <a:lnTo>
                    <a:pt x="146783" y="74936"/>
                  </a:lnTo>
                  <a:lnTo>
                    <a:pt x="135642" y="70363"/>
                  </a:lnTo>
                  <a:cubicBezTo>
                    <a:pt x="125667" y="70363"/>
                    <a:pt x="116636" y="74370"/>
                    <a:pt x="110099" y="80847"/>
                  </a:cubicBezTo>
                  <a:lnTo>
                    <a:pt x="103588" y="96423"/>
                  </a:lnTo>
                  <a:lnTo>
                    <a:pt x="93832" y="92419"/>
                  </a:lnTo>
                  <a:cubicBezTo>
                    <a:pt x="73881" y="92419"/>
                    <a:pt x="57708" y="108445"/>
                    <a:pt x="57708" y="128214"/>
                  </a:cubicBezTo>
                  <a:lnTo>
                    <a:pt x="59232" y="131858"/>
                  </a:lnTo>
                  <a:lnTo>
                    <a:pt x="51413" y="128648"/>
                  </a:lnTo>
                  <a:cubicBezTo>
                    <a:pt x="45042" y="128649"/>
                    <a:pt x="39275" y="131207"/>
                    <a:pt x="35100" y="135344"/>
                  </a:cubicBezTo>
                  <a:lnTo>
                    <a:pt x="30160" y="147160"/>
                  </a:lnTo>
                  <a:lnTo>
                    <a:pt x="23070" y="144250"/>
                  </a:lnTo>
                  <a:cubicBezTo>
                    <a:pt x="10329" y="144250"/>
                    <a:pt x="0" y="154485"/>
                    <a:pt x="0" y="167110"/>
                  </a:cubicBezTo>
                  <a:cubicBezTo>
                    <a:pt x="0" y="179735"/>
                    <a:pt x="10329" y="189970"/>
                    <a:pt x="23070" y="189970"/>
                  </a:cubicBezTo>
                  <a:cubicBezTo>
                    <a:pt x="29440" y="189970"/>
                    <a:pt x="35208" y="187411"/>
                    <a:pt x="39383" y="183274"/>
                  </a:cubicBezTo>
                  <a:lnTo>
                    <a:pt x="44322" y="171458"/>
                  </a:lnTo>
                  <a:lnTo>
                    <a:pt x="51413" y="174369"/>
                  </a:lnTo>
                  <a:cubicBezTo>
                    <a:pt x="57783" y="174369"/>
                    <a:pt x="63551" y="171810"/>
                    <a:pt x="67726" y="167673"/>
                  </a:cubicBezTo>
                  <a:lnTo>
                    <a:pt x="72856" y="155399"/>
                  </a:lnTo>
                  <a:lnTo>
                    <a:pt x="93832" y="164009"/>
                  </a:lnTo>
                  <a:cubicBezTo>
                    <a:pt x="103808" y="164009"/>
                    <a:pt x="112839" y="160002"/>
                    <a:pt x="119376" y="153524"/>
                  </a:cubicBezTo>
                  <a:lnTo>
                    <a:pt x="125887" y="137949"/>
                  </a:lnTo>
                  <a:lnTo>
                    <a:pt x="135643" y="141953"/>
                  </a:lnTo>
                  <a:cubicBezTo>
                    <a:pt x="145618" y="141953"/>
                    <a:pt x="154649" y="137947"/>
                    <a:pt x="161186" y="131469"/>
                  </a:cubicBezTo>
                  <a:lnTo>
                    <a:pt x="165773" y="120495"/>
                  </a:lnTo>
                  <a:lnTo>
                    <a:pt x="176914" y="125068"/>
                  </a:lnTo>
                  <a:lnTo>
                    <a:pt x="180077" y="123770"/>
                  </a:lnTo>
                  <a:lnTo>
                    <a:pt x="202996" y="133177"/>
                  </a:lnTo>
                  <a:cubicBezTo>
                    <a:pt x="212971" y="133177"/>
                    <a:pt x="222003" y="129170"/>
                    <a:pt x="228540" y="122692"/>
                  </a:cubicBezTo>
                  <a:lnTo>
                    <a:pt x="237570" y="101088"/>
                  </a:lnTo>
                  <a:lnTo>
                    <a:pt x="245084" y="98004"/>
                  </a:lnTo>
                  <a:lnTo>
                    <a:pt x="247346" y="92594"/>
                  </a:lnTo>
                  <a:lnTo>
                    <a:pt x="254332" y="89727"/>
                  </a:lnTo>
                  <a:lnTo>
                    <a:pt x="279101" y="99893"/>
                  </a:lnTo>
                  <a:lnTo>
                    <a:pt x="281321" y="98982"/>
                  </a:lnTo>
                  <a:lnTo>
                    <a:pt x="288291" y="101843"/>
                  </a:lnTo>
                  <a:lnTo>
                    <a:pt x="309629" y="93085"/>
                  </a:lnTo>
                  <a:lnTo>
                    <a:pt x="314758" y="95190"/>
                  </a:lnTo>
                  <a:cubicBezTo>
                    <a:pt x="324733" y="95190"/>
                    <a:pt x="333764" y="91184"/>
                    <a:pt x="340301" y="84706"/>
                  </a:cubicBezTo>
                  <a:lnTo>
                    <a:pt x="341051" y="82913"/>
                  </a:lnTo>
                  <a:lnTo>
                    <a:pt x="345663" y="93947"/>
                  </a:lnTo>
                  <a:cubicBezTo>
                    <a:pt x="352200" y="100424"/>
                    <a:pt x="361231" y="104431"/>
                    <a:pt x="371207" y="104431"/>
                  </a:cubicBezTo>
                  <a:lnTo>
                    <a:pt x="386583" y="98120"/>
                  </a:lnTo>
                  <a:lnTo>
                    <a:pt x="388178" y="98774"/>
                  </a:lnTo>
                  <a:lnTo>
                    <a:pt x="389457" y="98249"/>
                  </a:lnTo>
                  <a:lnTo>
                    <a:pt x="412997" y="107911"/>
                  </a:lnTo>
                  <a:cubicBezTo>
                    <a:pt x="422973" y="107911"/>
                    <a:pt x="432004" y="103904"/>
                    <a:pt x="438541" y="97427"/>
                  </a:cubicBezTo>
                  <a:lnTo>
                    <a:pt x="439292" y="95631"/>
                  </a:lnTo>
                  <a:lnTo>
                    <a:pt x="443905" y="106667"/>
                  </a:lnTo>
                  <a:cubicBezTo>
                    <a:pt x="450442" y="113145"/>
                    <a:pt x="459473" y="117151"/>
                    <a:pt x="469449" y="117151"/>
                  </a:cubicBezTo>
                  <a:lnTo>
                    <a:pt x="486286" y="110241"/>
                  </a:lnTo>
                  <a:lnTo>
                    <a:pt x="490241" y="119701"/>
                  </a:lnTo>
                  <a:cubicBezTo>
                    <a:pt x="496778" y="126178"/>
                    <a:pt x="505809" y="130185"/>
                    <a:pt x="515784" y="130185"/>
                  </a:cubicBezTo>
                  <a:lnTo>
                    <a:pt x="531766" y="123625"/>
                  </a:lnTo>
                  <a:lnTo>
                    <a:pt x="532118" y="123769"/>
                  </a:lnTo>
                  <a:lnTo>
                    <a:pt x="535109" y="130926"/>
                  </a:lnTo>
                  <a:cubicBezTo>
                    <a:pt x="541646" y="137403"/>
                    <a:pt x="550677" y="141410"/>
                    <a:pt x="560653" y="141410"/>
                  </a:cubicBezTo>
                  <a:lnTo>
                    <a:pt x="563935" y="140062"/>
                  </a:lnTo>
                  <a:lnTo>
                    <a:pt x="569171" y="152589"/>
                  </a:lnTo>
                  <a:cubicBezTo>
                    <a:pt x="575708" y="159066"/>
                    <a:pt x="584739" y="163073"/>
                    <a:pt x="594715" y="163073"/>
                  </a:cubicBezTo>
                  <a:lnTo>
                    <a:pt x="606451" y="158256"/>
                  </a:lnTo>
                  <a:lnTo>
                    <a:pt x="601868" y="169219"/>
                  </a:lnTo>
                  <a:cubicBezTo>
                    <a:pt x="601868" y="179103"/>
                    <a:pt x="605911" y="188052"/>
                    <a:pt x="612448" y="194530"/>
                  </a:cubicBezTo>
                  <a:lnTo>
                    <a:pt x="628468" y="201105"/>
                  </a:lnTo>
                  <a:lnTo>
                    <a:pt x="626793" y="205111"/>
                  </a:lnTo>
                  <a:cubicBezTo>
                    <a:pt x="626793" y="214995"/>
                    <a:pt x="630837" y="223944"/>
                    <a:pt x="637374" y="230421"/>
                  </a:cubicBezTo>
                  <a:lnTo>
                    <a:pt x="653017" y="236842"/>
                  </a:lnTo>
                  <a:lnTo>
                    <a:pt x="644657" y="256841"/>
                  </a:lnTo>
                  <a:cubicBezTo>
                    <a:pt x="644657" y="266725"/>
                    <a:pt x="648700" y="275674"/>
                    <a:pt x="655237" y="282151"/>
                  </a:cubicBezTo>
                  <a:lnTo>
                    <a:pt x="679461" y="292094"/>
                  </a:lnTo>
                  <a:lnTo>
                    <a:pt x="684245" y="303538"/>
                  </a:lnTo>
                  <a:cubicBezTo>
                    <a:pt x="688420" y="307675"/>
                    <a:pt x="694187" y="310234"/>
                    <a:pt x="700558" y="310234"/>
                  </a:cubicBezTo>
                  <a:cubicBezTo>
                    <a:pt x="713299" y="310234"/>
                    <a:pt x="723628" y="299999"/>
                    <a:pt x="723628" y="287374"/>
                  </a:cubicBezTo>
                  <a:cubicBezTo>
                    <a:pt x="723628" y="281061"/>
                    <a:pt x="721046" y="275346"/>
                    <a:pt x="716871" y="271209"/>
                  </a:cubicBezTo>
                  <a:lnTo>
                    <a:pt x="711773" y="269117"/>
                  </a:lnTo>
                  <a:lnTo>
                    <a:pt x="716905" y="256841"/>
                  </a:lnTo>
                  <a:cubicBezTo>
                    <a:pt x="716905" y="246956"/>
                    <a:pt x="712862" y="238007"/>
                    <a:pt x="706325" y="231530"/>
                  </a:cubicBezTo>
                  <a:lnTo>
                    <a:pt x="690682" y="225109"/>
                  </a:lnTo>
                  <a:lnTo>
                    <a:pt x="699041" y="205111"/>
                  </a:lnTo>
                  <a:cubicBezTo>
                    <a:pt x="699041" y="195226"/>
                    <a:pt x="694998" y="186277"/>
                    <a:pt x="688461" y="179800"/>
                  </a:cubicBezTo>
                  <a:lnTo>
                    <a:pt x="672442" y="173225"/>
                  </a:lnTo>
                  <a:lnTo>
                    <a:pt x="674116" y="169219"/>
                  </a:lnTo>
                  <a:cubicBezTo>
                    <a:pt x="674116" y="149450"/>
                    <a:pt x="657943" y="133424"/>
                    <a:pt x="637992" y="133424"/>
                  </a:cubicBezTo>
                  <a:lnTo>
                    <a:pt x="626256" y="138241"/>
                  </a:lnTo>
                  <a:lnTo>
                    <a:pt x="630839" y="127278"/>
                  </a:lnTo>
                  <a:lnTo>
                    <a:pt x="630022" y="125323"/>
                  </a:lnTo>
                  <a:lnTo>
                    <a:pt x="633042" y="118097"/>
                  </a:lnTo>
                  <a:cubicBezTo>
                    <a:pt x="633042" y="98328"/>
                    <a:pt x="616869" y="82302"/>
                    <a:pt x="596918" y="82302"/>
                  </a:cubicBezTo>
                  <a:lnTo>
                    <a:pt x="588479" y="85765"/>
                  </a:lnTo>
                  <a:lnTo>
                    <a:pt x="586196" y="80304"/>
                  </a:lnTo>
                  <a:lnTo>
                    <a:pt x="577819" y="76866"/>
                  </a:lnTo>
                  <a:lnTo>
                    <a:pt x="574828" y="69709"/>
                  </a:lnTo>
                  <a:lnTo>
                    <a:pt x="555453" y="61757"/>
                  </a:lnTo>
                  <a:lnTo>
                    <a:pt x="552538" y="54784"/>
                  </a:lnTo>
                  <a:cubicBezTo>
                    <a:pt x="546001" y="48306"/>
                    <a:pt x="536970" y="44300"/>
                    <a:pt x="526994" y="44300"/>
                  </a:cubicBezTo>
                  <a:lnTo>
                    <a:pt x="512570" y="50220"/>
                  </a:lnTo>
                  <a:lnTo>
                    <a:pt x="504538" y="31005"/>
                  </a:lnTo>
                  <a:cubicBezTo>
                    <a:pt x="498001" y="24527"/>
                    <a:pt x="488970" y="20521"/>
                    <a:pt x="478994" y="20521"/>
                  </a:cubicBezTo>
                  <a:lnTo>
                    <a:pt x="464303" y="26551"/>
                  </a:lnTo>
                  <a:lnTo>
                    <a:pt x="457587" y="10484"/>
                  </a:lnTo>
                  <a:cubicBezTo>
                    <a:pt x="451050" y="4007"/>
                    <a:pt x="442019" y="0"/>
                    <a:pt x="432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75454089"/>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0</TotalTime>
  <Words>702</Words>
  <Application>Microsoft Office PowerPoint</Application>
  <PresentationFormat>On-screen Show (4:3)</PresentationFormat>
  <Paragraphs>26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Twinkl</vt:lpstr>
      <vt:lpstr>Calibri</vt:lpstr>
      <vt:lpstr>Office Theme</vt:lpstr>
      <vt:lpstr>PowerPoint Presentation</vt:lpstr>
      <vt:lpstr>PowerPoint Presentation</vt:lpstr>
      <vt:lpstr>John Muir</vt:lpstr>
      <vt:lpstr>1867</vt:lpstr>
      <vt:lpstr>1868</vt:lpstr>
      <vt:lpstr>1872</vt:lpstr>
      <vt:lpstr>1880</vt:lpstr>
      <vt:lpstr>PowerPoint Presentation</vt:lpstr>
      <vt:lpstr>1868</vt:lpstr>
      <vt:lpstr>1914</vt:lpstr>
      <vt:lpstr>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Oliver Hayes</dc:creator>
  <cp:lastModifiedBy>Parker, Joanne (Childrens Services)</cp:lastModifiedBy>
  <cp:revision>36</cp:revision>
  <dcterms:created xsi:type="dcterms:W3CDTF">2019-06-13T13:44:57Z</dcterms:created>
  <dcterms:modified xsi:type="dcterms:W3CDTF">2020-04-11T08:20:08Z</dcterms:modified>
</cp:coreProperties>
</file>