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18" r:id="rId4"/>
    <p:sldId id="315" r:id="rId5"/>
    <p:sldId id="316" r:id="rId6"/>
    <p:sldId id="317" r:id="rId7"/>
    <p:sldId id="314" r:id="rId8"/>
    <p:sldId id="257" r:id="rId9"/>
    <p:sldId id="312" r:id="rId10"/>
    <p:sldId id="319" r:id="rId11"/>
    <p:sldId id="313" r:id="rId12"/>
    <p:sldId id="271" r:id="rId13"/>
    <p:sldId id="272" r:id="rId14"/>
    <p:sldId id="273" r:id="rId15"/>
    <p:sldId id="285" r:id="rId16"/>
    <p:sldId id="330" r:id="rId17"/>
    <p:sldId id="348" r:id="rId18"/>
    <p:sldId id="290" r:id="rId19"/>
    <p:sldId id="336" r:id="rId20"/>
    <p:sldId id="343" r:id="rId21"/>
    <p:sldId id="320" r:id="rId22"/>
    <p:sldId id="322" r:id="rId23"/>
    <p:sldId id="323" r:id="rId24"/>
    <p:sldId id="328" r:id="rId25"/>
    <p:sldId id="329" r:id="rId26"/>
    <p:sldId id="331" r:id="rId27"/>
    <p:sldId id="332" r:id="rId28"/>
    <p:sldId id="298" r:id="rId29"/>
    <p:sldId id="333" r:id="rId30"/>
    <p:sldId id="299" r:id="rId31"/>
    <p:sldId id="334" r:id="rId32"/>
    <p:sldId id="263" r:id="rId33"/>
    <p:sldId id="341" r:id="rId34"/>
    <p:sldId id="294" r:id="rId35"/>
    <p:sldId id="293" r:id="rId36"/>
    <p:sldId id="296" r:id="rId37"/>
    <p:sldId id="349" r:id="rId38"/>
    <p:sldId id="306" r:id="rId39"/>
    <p:sldId id="308" r:id="rId40"/>
    <p:sldId id="309" r:id="rId41"/>
    <p:sldId id="345" r:id="rId42"/>
    <p:sldId id="302" r:id="rId43"/>
    <p:sldId id="338" r:id="rId44"/>
    <p:sldId id="265" r:id="rId45"/>
    <p:sldId id="344" r:id="rId46"/>
    <p:sldId id="347" r:id="rId47"/>
    <p:sldId id="262" r:id="rId48"/>
    <p:sldId id="304" r:id="rId49"/>
    <p:sldId id="26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C1"/>
    <a:srgbClr val="B9E38F"/>
    <a:srgbClr val="F8D44E"/>
    <a:srgbClr val="FDC3F1"/>
    <a:srgbClr val="C3FDFD"/>
    <a:srgbClr val="A1EB95"/>
    <a:srgbClr val="D0E0F4"/>
    <a:srgbClr val="F8A6AE"/>
    <a:srgbClr val="FC8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5" autoAdjust="0"/>
    <p:restoredTop sz="99018" autoAdjust="0"/>
  </p:normalViewPr>
  <p:slideViewPr>
    <p:cSldViewPr showGuides="1">
      <p:cViewPr>
        <p:scale>
          <a:sx n="84" d="100"/>
          <a:sy n="84" d="100"/>
        </p:scale>
        <p:origin x="-68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13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61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72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35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28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728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77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34C-C8CF-4316-8C55-1A8DB7FFF7B3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19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97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41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28801"/>
            <a:ext cx="5111750" cy="432048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4905"/>
            <a:ext cx="3008313" cy="3384376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8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8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800600"/>
            <a:ext cx="6192688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628799"/>
            <a:ext cx="6264696" cy="309877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192688" cy="58194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11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648072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2060848"/>
            <a:ext cx="8219256" cy="38164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00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3"/>
            <a:ext cx="2057400" cy="439248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53650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1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4978896" cy="648072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87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94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22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39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69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17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99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5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49E0-292C-4AA8-BA8E-D30CBD712E8E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9DE4B-F63F-4E2B-8788-86E5F00DCE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73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E34C-C8CF-4316-8C55-1A8DB7FFF7B3}" type="datetimeFigureOut">
              <a:rPr lang="en-GB" smtClean="0"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F7E4-8616-421C-9521-B217032E3C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25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w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gif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hyperlink" Target="https://www.google.co.uk/url?sa=i&amp;source=images&amp;cd=&amp;cad=rja&amp;uact=8&amp;ved=2ahUKEwikzo6I9a_bAhVID8AKHWJHAWAQjRx6BAgBEAU&amp;url=http://clipart-library.com/new-address-cliparts.html&amp;psig=AOvVaw2IjPYLEQjLm2ld9_cmtZGh&amp;ust=152785486601418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s://www.google.co.uk/url?sa=i&amp;source=images&amp;cd=&amp;cad=rja&amp;uact=8&amp;ved=2ahUKEwiZrrGfhbDbAhUBe8AKHSnDDn4QjRx6BAgBEAU&amp;url=http://www.clker.com/clipart-mobile-phone-3.html&amp;psig=AOvVaw364sMBRPEmmJMLuILp2phZ&amp;ust=1527859212006129" TargetMode="Externa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gif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gif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8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.uk/url?sa=i&amp;source=images&amp;cd=&amp;cad=rja&amp;uact=8&amp;ved=2ahUKEwiixo2airDbAhWRnFkKHZxuBxwQjRx6BAgBEAU&amp;url=https://openclipart.org/tags/writing&amp;psig=AOvVaw1aiwPfVMAOEXNnKW8TfUN_&amp;ust=15278605256158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27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gif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3.png"/><Relationship Id="rId5" Type="http://schemas.openxmlformats.org/officeDocument/2006/relationships/image" Target="../media/image162.jpeg"/><Relationship Id="rId4" Type="http://schemas.openxmlformats.org/officeDocument/2006/relationships/image" Target="../media/image1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O.twig@tesco.com" TargetMode="External"/><Relationship Id="rId2" Type="http://schemas.openxmlformats.org/officeDocument/2006/relationships/hyperlink" Target="mailto:Oliver.twist@crookhorn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s://www.google.co.uk/imgres?imgurl=http://www.clker.com/cliparts/G/R/w/9/q/d/red-rounded-with-number-4-hi.png&amp;imgrefurl=http://www.clker.com/clipart-red-rounded-with-number-4-1.html&amp;docid=uQZMu6ZN1LmGSM&amp;tbnid=chgcfNRsmaIiqM:&amp;vet=1&amp;w=600&amp;h=600&amp;hl=en&amp;safe=strict&amp;bih=572&amp;biw=853&amp;ved=0ahUKEwj7qJHGj7DbAhUlxVkKHZ29Dp8QMwi6ASgEMAQ&amp;iact=c&amp;ictx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.uk/url?sa=i&amp;source=images&amp;cd=&amp;cad=rja&amp;uact=8&amp;ved=2ahUKEwj5xoX57q_bAhWEbMAKHdBEAMEQjRx6BAgBEAU&amp;url=https://www.dreamstime.com/stock-images-job-application-form-isolated-white-background-image36457134&amp;psig=AOvVaw1EQwAKK5ywz7grQ--wicCO&amp;ust=15278532267682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google.co.uk/url?sa=i&amp;source=images&amp;cd=&amp;cad=rja&amp;uact=8&amp;ved=2ahUKEwiov7ax8K_bAhUpDsAKHUd9AuwQjRx6BAgBEAU&amp;url=https://www.canstockphoto.com/illustration/cv.html&amp;psig=AOvVaw12DO0_fvPm0GIuXOGSBDJN&amp;ust=152785356629083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google.co.uk/url?sa=i&amp;source=images&amp;cd=&amp;cad=rja&amp;uact=8&amp;ved=2ahUKEwi-1OeJ5a_bAhUDKMAKHfqoAM0QjRx6BAgBEAU&amp;url=https://www.123rf.com/photo_67429379_stock-vector-you-are-the-boss-rubber-stamp-grunge-design-with-dust-scratches-effects-can-be-easily-removed-for-a-.html&amp;psig=AOvVaw3CFETjn_pa-BaZeDb6WaCt&amp;ust=1527850560255183" TargetMode="External"/><Relationship Id="rId7" Type="http://schemas.openxmlformats.org/officeDocument/2006/relationships/hyperlink" Target="https://www.google.co.uk/url?sa=i&amp;source=images&amp;cd=&amp;cad=rja&amp;uact=8&amp;ved=&amp;url=https://ru.pngtree.com/freepng/cartoon-characters-vector-material-fashion-crowd_1489607.html&amp;psig=AOvVaw1z-iZVozbFwmNV3fgrdeHR&amp;ust=152785229486992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www.google.co.uk/url?sa=i&amp;source=images&amp;cd=&amp;cad=rja&amp;uact=8&amp;ved=2ahUKEwiI5OGb6K_bAhUoLMAKHewqBYkQjRx6BAgBEAU&amp;url=http://jackmalcolm.com/2012/09/leadership-is-communication-is-leadership/&amp;psig=AOvVaw2Z-175BqzEZNqTyqcrw_GT&amp;ust=1527851382960437" TargetMode="Externa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116632"/>
            <a:ext cx="4023668" cy="1254001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Hampshire Careers and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Employability Service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2843267" cy="864096"/>
          </a:xfrm>
        </p:spPr>
        <p:txBody>
          <a:bodyPr>
            <a:normAutofit fontScale="25000" lnSpcReduction="20000"/>
          </a:bodyPr>
          <a:lstStyle/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sz="12800" dirty="0" smtClean="0">
                <a:solidFill>
                  <a:schemeClr val="tx1"/>
                </a:solidFill>
              </a:rPr>
              <a:t>CV  Workshop</a:t>
            </a:r>
          </a:p>
          <a:p>
            <a:pPr algn="l"/>
            <a:r>
              <a:rPr lang="en-GB" sz="11200" dirty="0" smtClean="0">
                <a:solidFill>
                  <a:schemeClr val="tx1"/>
                </a:solidFill>
              </a:rPr>
              <a:t> </a:t>
            </a:r>
            <a:endParaRPr lang="en-GB" sz="11200" dirty="0">
              <a:solidFill>
                <a:schemeClr val="tx1"/>
              </a:solidFill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2141"/>
          <a:stretch/>
        </p:blipFill>
        <p:spPr bwMode="auto">
          <a:xfrm>
            <a:off x="755576" y="1988840"/>
            <a:ext cx="7848872" cy="363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462" y="5621106"/>
            <a:ext cx="6579778" cy="760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sz="9600" dirty="0" smtClean="0">
                <a:solidFill>
                  <a:schemeClr val="tx1"/>
                </a:solidFill>
              </a:rPr>
              <a:t>Oak Lodge School June 2018</a:t>
            </a:r>
          </a:p>
          <a:p>
            <a:pPr algn="l"/>
            <a:r>
              <a:rPr lang="en-GB" sz="11200" dirty="0" smtClean="0">
                <a:solidFill>
                  <a:schemeClr val="tx1"/>
                </a:solidFill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688632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to put in a CV?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9001" y="1316550"/>
            <a:ext cx="8733888" cy="4859860"/>
            <a:chOff x="251520" y="1198545"/>
            <a:chExt cx="8733888" cy="4543359"/>
          </a:xfrm>
        </p:grpSpPr>
        <p:sp>
          <p:nvSpPr>
            <p:cNvPr id="9" name="Freeform 8"/>
            <p:cNvSpPr/>
            <p:nvPr/>
          </p:nvSpPr>
          <p:spPr>
            <a:xfrm>
              <a:off x="552560" y="1198545"/>
              <a:ext cx="1624708" cy="979589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F1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Contact Details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98033" y="1355823"/>
              <a:ext cx="1416077" cy="1315626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38F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What you are like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25145" y="1593285"/>
              <a:ext cx="1919063" cy="1052836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Your job interests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963249" y="1538149"/>
              <a:ext cx="1912739" cy="673185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Your skills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1520" y="2458443"/>
              <a:ext cx="1812587" cy="1850619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Schools         and colleges attended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91880" y="4540457"/>
              <a:ext cx="2384112" cy="1077095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3F1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Your qualifications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857479" y="2924449"/>
              <a:ext cx="2081096" cy="950133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38F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Work Experience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44208" y="4814278"/>
              <a:ext cx="2541200" cy="707608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Achievements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1560" y="4594261"/>
              <a:ext cx="2304255" cy="1147643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Hobbies and Interests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75932" y="2872739"/>
              <a:ext cx="3370716" cy="1426059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smtClean="0">
                  <a:solidFill>
                    <a:schemeClr val="tx1"/>
                  </a:solidFill>
                </a:rPr>
                <a:t>Who to contact to check what you  are like</a:t>
              </a:r>
              <a:endParaRPr lang="en-GB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94269"/>
            <a:ext cx="444620" cy="9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cseihfmh\AppData\Local\Microsoft\Windows\Temporary Internet Files\Content.IE5\90W12R96\1024px-Sert_-_happy_smi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399893"/>
            <a:ext cx="655409" cy="6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seihfmh\AppData\Local\Microsoft\Windows\Temporary Internet Files\Content.IE5\GT8XNKHU\teacher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55" y="3594728"/>
            <a:ext cx="1191567" cy="12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seihfmh\AppData\Local\Microsoft\Windows\Temporary Internet Files\Content.IE5\GT8XNKHU\MS_Pain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" y="5486510"/>
            <a:ext cx="776177" cy="77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seihfmh\AppData\Local\Microsoft\Windows\Temporary Internet Files\Content.IE5\AJRZ9SP1\Artwork_BluecurveLibrary_bluecurve-certificate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34" y="5838124"/>
            <a:ext cx="1135705" cy="8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seihfmh\AppData\Local\Microsoft\Windows\Temporary Internet Files\Content.IE5\AJRZ9SP1\ribbon-medal-red-blue-monsterbraingames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12" y="5591368"/>
            <a:ext cx="958896" cy="109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seihfmh\AppData\Local\Microsoft\Windows\Temporary Internet Files\Content.IE5\AJRZ9SP1\cleaner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91" y="4064924"/>
            <a:ext cx="876434" cy="10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cseihfmh\AppData\Local\Microsoft\Windows\Temporary Internet Files\Content.IE5\AJRZ9SP1\jonata_Wrench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0891">
            <a:off x="5929478" y="2638555"/>
            <a:ext cx="929563" cy="3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cseihfmh\AppData\Local\Microsoft\Windows\Temporary Internet Files\Content.IE5\GT8XNKHU\120px-Nuvola_apps_bookcase_2.svg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24" y="3207707"/>
            <a:ext cx="685335" cy="5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457" y="2181551"/>
            <a:ext cx="897941" cy="9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91677" y="2721250"/>
            <a:ext cx="4176464" cy="17632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664845" y="1730019"/>
            <a:ext cx="4325060" cy="19824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133538" y="1406855"/>
            <a:ext cx="3079601" cy="10968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116632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Contact Details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irc_mi" descr="Image result for address clip art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74" y="2053186"/>
            <a:ext cx="1233755" cy="131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4" name="Picture 10" descr="C:\Users\cseihfmh\AppData\Local\Microsoft\Windows\Temporary Internet Files\Content.IE5\8LQQ4HID\11949848961789922052telephone_sauvetage_yves_01.svg.me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23826"/>
            <a:ext cx="758123" cy="7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960840" y="3892903"/>
            <a:ext cx="4104456" cy="1826385"/>
          </a:xfrm>
          <a:prstGeom prst="ellipse">
            <a:avLst/>
          </a:prstGeom>
          <a:solidFill>
            <a:srgbClr val="F8A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56" name="Picture 12" descr="Image result for mobile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64" y="4172665"/>
            <a:ext cx="541912" cy="11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44024" y="4653136"/>
            <a:ext cx="4420821" cy="1346693"/>
          </a:xfrm>
          <a:prstGeom prst="ellipse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61" name="Picture 17" descr="C:\Users\cseihfmh\AppData\Local\Microsoft\Windows\Temporary Internet Files\Content.IE5\1EBG6T0C\Email-butto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9" y="4986733"/>
            <a:ext cx="724835" cy="6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59988" y="1624675"/>
            <a:ext cx="244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Name</a:t>
            </a:r>
            <a:endParaRPr lang="en-GB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227842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Address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848093" y="2974056"/>
            <a:ext cx="266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Telephone Number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528376" y="420593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Mobile Number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553550" y="5011322"/>
            <a:ext cx="297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Email Address</a:t>
            </a:r>
            <a:endParaRPr lang="en-GB" sz="3600" dirty="0"/>
          </a:p>
        </p:txBody>
      </p:sp>
      <p:pic>
        <p:nvPicPr>
          <p:cNvPr id="4098" name="Picture 2" descr="C:\Users\cseihfmh\AppData\Local\Microsoft\Windows\Temporary Internet Files\Content.IE5\GT8XNKHU\1-copy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6" y="1135348"/>
            <a:ext cx="722376" cy="8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700808"/>
            <a:ext cx="6696744" cy="42484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900" b="1" dirty="0"/>
              <a:t>Lee Smith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1 Sunshine Road</a:t>
            </a:r>
            <a:br>
              <a:rPr lang="en-GB" sz="3600" dirty="0"/>
            </a:br>
            <a:r>
              <a:rPr lang="en-GB" sz="3600" dirty="0"/>
              <a:t>Hythe,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Southampton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SO45 1AA</a:t>
            </a:r>
            <a:br>
              <a:rPr lang="en-GB" sz="3600" dirty="0"/>
            </a:br>
            <a:r>
              <a:rPr lang="en-GB" sz="3600" dirty="0"/>
              <a:t>Tel: 02380 123456</a:t>
            </a:r>
            <a:br>
              <a:rPr lang="en-GB" sz="3600" dirty="0"/>
            </a:br>
            <a:r>
              <a:rPr lang="en-GB" sz="3600" dirty="0"/>
              <a:t>Mob: 07123 </a:t>
            </a:r>
            <a:r>
              <a:rPr lang="en-GB" sz="3600" dirty="0" smtClean="0"/>
              <a:t>456789</a:t>
            </a:r>
            <a:br>
              <a:rPr lang="en-GB" sz="3600" dirty="0" smtClean="0"/>
            </a:br>
            <a:r>
              <a:rPr lang="en-GB" sz="3600" dirty="0" smtClean="0"/>
              <a:t>Lee.Smith@yahoo.co.uk</a:t>
            </a:r>
            <a:endParaRPr lang="en-GB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148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cseihfmh\AppData\Local\Microsoft\Windows\Temporary Internet Files\Content.IE5\GT8XNKHU\1-cop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722376" cy="8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4067944" y="2033149"/>
            <a:ext cx="4968552" cy="3772115"/>
          </a:xfrm>
          <a:custGeom>
            <a:avLst/>
            <a:gdLst>
              <a:gd name="connsiteX0" fmla="*/ 0 w 1912739"/>
              <a:gd name="connsiteY0" fmla="*/ 0 h 1147643"/>
              <a:gd name="connsiteX1" fmla="*/ 1912739 w 1912739"/>
              <a:gd name="connsiteY1" fmla="*/ 0 h 1147643"/>
              <a:gd name="connsiteX2" fmla="*/ 1912739 w 1912739"/>
              <a:gd name="connsiteY2" fmla="*/ 1147643 h 1147643"/>
              <a:gd name="connsiteX3" fmla="*/ 0 w 1912739"/>
              <a:gd name="connsiteY3" fmla="*/ 1147643 h 1147643"/>
              <a:gd name="connsiteX4" fmla="*/ 0 w 1912739"/>
              <a:gd name="connsiteY4" fmla="*/ 0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739" h="1147643">
                <a:moveTo>
                  <a:pt x="0" y="0"/>
                </a:moveTo>
                <a:lnTo>
                  <a:pt x="1912739" y="0"/>
                </a:lnTo>
                <a:lnTo>
                  <a:pt x="1912739" y="1147643"/>
                </a:lnTo>
                <a:lnTo>
                  <a:pt x="0" y="1147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200" kern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2030162"/>
            <a:ext cx="3672408" cy="3775102"/>
          </a:xfrm>
          <a:prstGeom prst="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828092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Personal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rofile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44" y="1401416"/>
            <a:ext cx="4947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You need to write about: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203016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are your strengths?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936" y="2030162"/>
            <a:ext cx="388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are you like?</a:t>
            </a:r>
            <a:endParaRPr lang="en-GB" sz="3600" dirty="0"/>
          </a:p>
        </p:txBody>
      </p:sp>
      <p:pic>
        <p:nvPicPr>
          <p:cNvPr id="2052" name="Picture 4" descr="C:\Users\cseihfmh\AppData\Local\Microsoft\Windows\Temporary Internet Files\Content.IE5\GT8XNKHU\skotan_Thumbs_up_smile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17" y="2903008"/>
            <a:ext cx="982197" cy="9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seihfmh\AppData\Local\Microsoft\Windows\Temporary Internet Files\Content.IE5\YJOXSSKV\mm8_boyatdesk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4" y="4141621"/>
            <a:ext cx="699317" cy="12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0" y="3954548"/>
            <a:ext cx="1152128" cy="11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59577"/>
            <a:ext cx="1177094" cy="116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C:\Users\cseihfmh\AppData\Local\Microsoft\Windows\Temporary Internet Files\Content.IE5\AJRZ9SP1\greetings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3168"/>
            <a:ext cx="1031734" cy="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cseihfmh\AppData\Local\Microsoft\Windows\Temporary Internet Files\Content.IE5\YJOXSSKV\tikigiki_hammer-tools-00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9405">
            <a:off x="7090425" y="4232343"/>
            <a:ext cx="1418575" cy="7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cseihfmh\AppData\Local\Microsoft\Windows\Temporary Internet Files\Content.IE5\AJRZ9SP1\Bundesstraße_2_number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7828"/>
            <a:ext cx="911593" cy="5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977116" y="1694403"/>
            <a:ext cx="2074377" cy="2000294"/>
          </a:xfrm>
          <a:prstGeom prst="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129960" y="3789040"/>
            <a:ext cx="3921533" cy="1135322"/>
          </a:xfrm>
          <a:prstGeom prst="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129960" y="5044545"/>
            <a:ext cx="3921533" cy="1169378"/>
          </a:xfrm>
          <a:prstGeom prst="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555777" y="3342068"/>
            <a:ext cx="2376264" cy="26780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83695" y="1600682"/>
            <a:ext cx="2648345" cy="1485082"/>
          </a:xfrm>
          <a:prstGeom prst="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5028" y="3379005"/>
            <a:ext cx="2044724" cy="2834918"/>
          </a:xfrm>
          <a:prstGeom prst="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828092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Personal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rofile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129" y="1600682"/>
            <a:ext cx="1778591" cy="1612293"/>
          </a:xfrm>
          <a:prstGeom prst="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63" y="1679722"/>
            <a:ext cx="1689285" cy="18570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977057" y="1672028"/>
            <a:ext cx="1958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Never gives up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78331" y="33715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Organised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85880" y="340628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Helpful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132080" y="4005064"/>
            <a:ext cx="282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Hardworking</a:t>
            </a:r>
            <a:endParaRPr lang="en-GB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14963" y="5013594"/>
            <a:ext cx="2572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Good sense of humour</a:t>
            </a:r>
            <a:endParaRPr lang="en-GB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103414" y="1694403"/>
            <a:ext cx="187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Honest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358088" y="196926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Kind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64645" y="154707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Friendly</a:t>
            </a:r>
            <a:endParaRPr lang="en-GB" sz="360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0" y="936379"/>
            <a:ext cx="914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1" y="2163327"/>
            <a:ext cx="860253" cy="96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37" y="1726344"/>
            <a:ext cx="1238688" cy="12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C:\Users\cseihfmh\AppData\Local\Microsoft\Windows\Temporary Internet Files\Content.IE5\GT8XNKHU\pinocho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62" y="2430563"/>
            <a:ext cx="1010734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cseihfmh\AppData\Local\Microsoft\Windows\Temporary Internet Files\Content.IE5\GT8XNKHU\X-marks-the-spot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48" y="2671775"/>
            <a:ext cx="381312" cy="4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2" y="4093180"/>
            <a:ext cx="1607122" cy="19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6"/>
          <a:stretch/>
        </p:blipFill>
        <p:spPr bwMode="auto">
          <a:xfrm>
            <a:off x="2844875" y="4017863"/>
            <a:ext cx="1807354" cy="181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79" y="5265965"/>
            <a:ext cx="840563" cy="8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C:\Users\cseihfmh\AppData\Local\Microsoft\Windows\Temporary Internet Files\Content.IE5\YJOXSSKV\school-girl-studying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80" y="3907955"/>
            <a:ext cx="1186530" cy="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14" y="2813201"/>
            <a:ext cx="919346" cy="7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0901" y="2440880"/>
            <a:ext cx="3168352" cy="1831132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B9E38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520" y="4911444"/>
            <a:ext cx="8640960" cy="1037836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628538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Personal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rofile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34695"/>
            <a:ext cx="1609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cseihfmh\AppData\Local\Microsoft\Windows\Temporary Internet Files\Content.IE5\AJRZ9SP1\cleane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53" y="3501008"/>
            <a:ext cx="1036618" cy="12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13794"/>
            <a:ext cx="1620355" cy="100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45" y="3212976"/>
            <a:ext cx="1292721" cy="145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19" y="1772816"/>
            <a:ext cx="847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Pick the words that describe your strengths and what you are like.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6463" y="2189042"/>
            <a:ext cx="27295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Friendly</a:t>
            </a: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Helpful</a:t>
            </a: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Polite</a:t>
            </a: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Hardworking</a:t>
            </a:r>
            <a:endParaRPr lang="en-GB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218171" y="444977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</a:t>
            </a:r>
            <a:r>
              <a:rPr lang="en-GB" sz="2400" dirty="0" smtClean="0"/>
              <a:t>ut them in a sentence: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5057" y="499517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 am a friendly, polite and helpful person who enjoys working hard.</a:t>
            </a:r>
            <a:endParaRPr lang="en-GB" sz="2800" b="1" dirty="0"/>
          </a:p>
        </p:txBody>
      </p:sp>
      <p:pic>
        <p:nvPicPr>
          <p:cNvPr id="15363" name="Picture 3" descr="C:\Users\cseihfmh\AppData\Local\Microsoft\Windows\Temporary Internet Files\Content.IE5\AJRZ9SP1\Bundesstraße_2_number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1" y="1191143"/>
            <a:ext cx="969453" cy="5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4067944" y="2033149"/>
            <a:ext cx="4968552" cy="3772115"/>
          </a:xfrm>
          <a:custGeom>
            <a:avLst/>
            <a:gdLst>
              <a:gd name="connsiteX0" fmla="*/ 0 w 1912739"/>
              <a:gd name="connsiteY0" fmla="*/ 0 h 1147643"/>
              <a:gd name="connsiteX1" fmla="*/ 1912739 w 1912739"/>
              <a:gd name="connsiteY1" fmla="*/ 0 h 1147643"/>
              <a:gd name="connsiteX2" fmla="*/ 1912739 w 1912739"/>
              <a:gd name="connsiteY2" fmla="*/ 1147643 h 1147643"/>
              <a:gd name="connsiteX3" fmla="*/ 0 w 1912739"/>
              <a:gd name="connsiteY3" fmla="*/ 1147643 h 1147643"/>
              <a:gd name="connsiteX4" fmla="*/ 0 w 1912739"/>
              <a:gd name="connsiteY4" fmla="*/ 0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739" h="1147643">
                <a:moveTo>
                  <a:pt x="0" y="0"/>
                </a:moveTo>
                <a:lnTo>
                  <a:pt x="1912739" y="0"/>
                </a:lnTo>
                <a:lnTo>
                  <a:pt x="1912739" y="1147643"/>
                </a:lnTo>
                <a:lnTo>
                  <a:pt x="0" y="1147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200" kern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2030162"/>
            <a:ext cx="3672408" cy="3775102"/>
          </a:xfrm>
          <a:prstGeom prst="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828092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Personal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rofile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44" y="1401416"/>
            <a:ext cx="4947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You need to write about: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203016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are your strengths?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936" y="2030162"/>
            <a:ext cx="388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are you like?</a:t>
            </a:r>
            <a:endParaRPr lang="en-GB" sz="3600" dirty="0"/>
          </a:p>
        </p:txBody>
      </p:sp>
      <p:pic>
        <p:nvPicPr>
          <p:cNvPr id="2052" name="Picture 4" descr="C:\Users\cseihfmh\AppData\Local\Microsoft\Windows\Temporary Internet Files\Content.IE5\GT8XNKHU\skotan_Thumbs_up_smile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17" y="2903008"/>
            <a:ext cx="982197" cy="9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seihfmh\AppData\Local\Microsoft\Windows\Temporary Internet Files\Content.IE5\YJOXSSKV\mm8_boyatdesk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4" y="4141621"/>
            <a:ext cx="699317" cy="12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0" y="3954548"/>
            <a:ext cx="1152128" cy="11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59577"/>
            <a:ext cx="1177094" cy="116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C:\Users\cseihfmh\AppData\Local\Microsoft\Windows\Temporary Internet Files\Content.IE5\AJRZ9SP1\greetings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3168"/>
            <a:ext cx="1031734" cy="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cseihfmh\AppData\Local\Microsoft\Windows\Temporary Internet Files\Content.IE5\YJOXSSKV\tikigiki_hammer-tools-00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9405">
            <a:off x="7090425" y="4232343"/>
            <a:ext cx="1418575" cy="7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cseihfmh\AppData\Local\Microsoft\Windows\Temporary Internet Files\Content.IE5\AJRZ9SP1\Bundesstraße_2_number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7828"/>
            <a:ext cx="911593" cy="5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76905"/>
            <a:ext cx="2358661" cy="277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628538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Personal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rofile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 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400" i="1" dirty="0"/>
              <a:t> </a:t>
            </a:r>
            <a:endParaRPr lang="en-GB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1665993" cy="16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8068" y="170080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Artistic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55876" y="530120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Caring</a:t>
            </a:r>
            <a:endParaRPr lang="en-GB" sz="3600" dirty="0"/>
          </a:p>
        </p:txBody>
      </p:sp>
      <p:pic>
        <p:nvPicPr>
          <p:cNvPr id="7173" name="Picture 5" descr="C:\Users\cseihfmh\AppData\Local\Microsoft\Windows\Temporary Internet Files\Content.IE5\GT8XNKHU\painting-24439_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4" y="2924944"/>
            <a:ext cx="1796416" cy="31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300150" y="2564322"/>
            <a:ext cx="2196244" cy="721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Left Arrow 6"/>
          <p:cNvSpPr/>
          <p:nvPr/>
        </p:nvSpPr>
        <p:spPr>
          <a:xfrm>
            <a:off x="3180036" y="4365104"/>
            <a:ext cx="2232248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4" name="Picture 6" descr="C:\Users\cseihfmh\AppData\Local\Microsoft\Windows\Temporary Internet Files\Content.IE5\GT8XNKHU\Question_mark_alternat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75" y="3340383"/>
            <a:ext cx="813369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775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C:\Users\cseihfmh\AppData\Local\Microsoft\Windows\Temporary Internet Files\Content.IE5\AJRZ9SP1\Bundesstraße_2_number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0" y="1247847"/>
            <a:ext cx="1104686" cy="6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628538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Personal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rofile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 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400" i="1" dirty="0"/>
              <a:t> 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744598" y="1730860"/>
            <a:ext cx="3483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Polite and helpful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39752" y="5091903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Hardworking and good with hands on tasks</a:t>
            </a:r>
            <a:endParaRPr lang="en-GB" sz="3600" dirty="0"/>
          </a:p>
        </p:txBody>
      </p:sp>
      <p:sp>
        <p:nvSpPr>
          <p:cNvPr id="6" name="Right Arrow 5"/>
          <p:cNvSpPr/>
          <p:nvPr/>
        </p:nvSpPr>
        <p:spPr>
          <a:xfrm>
            <a:off x="3300150" y="2564322"/>
            <a:ext cx="2196244" cy="721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Left Arrow 6"/>
          <p:cNvSpPr/>
          <p:nvPr/>
        </p:nvSpPr>
        <p:spPr>
          <a:xfrm>
            <a:off x="3180036" y="4365104"/>
            <a:ext cx="2232248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4" name="Picture 6" descr="C:\Users\cseihfmh\AppData\Local\Microsoft\Windows\Temporary Internet Files\Content.IE5\GT8XNKHU\Question_mark_alternat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75" y="3340383"/>
            <a:ext cx="813369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cseihfmh\AppData\Local\Microsoft\Windows\Temporary Internet Files\Content.IE5\AJRZ9SP1\Bundesstraße_2_number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7" y="1209169"/>
            <a:ext cx="881796" cy="5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81186"/>
            <a:ext cx="2603998" cy="26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6" y="2413345"/>
            <a:ext cx="1717594" cy="170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72327" r="25255" b="5113"/>
          <a:stretch/>
        </p:blipFill>
        <p:spPr bwMode="auto">
          <a:xfrm>
            <a:off x="395536" y="3795704"/>
            <a:ext cx="2186190" cy="10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828092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Personal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rofile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44" y="1401416"/>
            <a:ext cx="4947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You need to write about: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10" name="Freeform 9"/>
          <p:cNvSpPr/>
          <p:nvPr/>
        </p:nvSpPr>
        <p:spPr>
          <a:xfrm>
            <a:off x="179936" y="2278579"/>
            <a:ext cx="8856559" cy="3670701"/>
          </a:xfrm>
          <a:custGeom>
            <a:avLst/>
            <a:gdLst>
              <a:gd name="connsiteX0" fmla="*/ 0 w 1912739"/>
              <a:gd name="connsiteY0" fmla="*/ 0 h 1147643"/>
              <a:gd name="connsiteX1" fmla="*/ 1912739 w 1912739"/>
              <a:gd name="connsiteY1" fmla="*/ 0 h 1147643"/>
              <a:gd name="connsiteX2" fmla="*/ 1912739 w 1912739"/>
              <a:gd name="connsiteY2" fmla="*/ 1147643 h 1147643"/>
              <a:gd name="connsiteX3" fmla="*/ 0 w 1912739"/>
              <a:gd name="connsiteY3" fmla="*/ 1147643 h 1147643"/>
              <a:gd name="connsiteX4" fmla="*/ 0 w 1912739"/>
              <a:gd name="connsiteY4" fmla="*/ 0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739" h="1147643">
                <a:moveTo>
                  <a:pt x="0" y="0"/>
                </a:moveTo>
                <a:lnTo>
                  <a:pt x="1912739" y="0"/>
                </a:lnTo>
                <a:lnTo>
                  <a:pt x="1912739" y="1147643"/>
                </a:lnTo>
                <a:lnTo>
                  <a:pt x="0" y="1147643"/>
                </a:lnTo>
                <a:lnTo>
                  <a:pt x="0" y="0"/>
                </a:lnTo>
                <a:close/>
              </a:path>
            </a:pathLst>
          </a:custGeom>
          <a:solidFill>
            <a:srgbClr val="FDC3F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200" kern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98" y="2287571"/>
            <a:ext cx="8706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 smtClean="0"/>
          </a:p>
          <a:p>
            <a:r>
              <a:rPr lang="en-GB" sz="3600" dirty="0" smtClean="0"/>
              <a:t>What kind of work are you looking for?</a:t>
            </a:r>
          </a:p>
          <a:p>
            <a:endParaRPr lang="en-GB" sz="3600" dirty="0" smtClean="0"/>
          </a:p>
          <a:p>
            <a:endParaRPr lang="en-GB" sz="3600" dirty="0" smtClean="0"/>
          </a:p>
          <a:p>
            <a:r>
              <a:rPr lang="en-GB" sz="3600" dirty="0" smtClean="0"/>
              <a:t>Why would you be good at it?</a:t>
            </a:r>
          </a:p>
          <a:p>
            <a:endParaRPr lang="en-GB" sz="3600" dirty="0"/>
          </a:p>
        </p:txBody>
      </p:sp>
      <p:pic>
        <p:nvPicPr>
          <p:cNvPr id="2057" name="Picture 9" descr="C:\Users\cseihfmh\AppData\Local\Microsoft\Windows\Temporary Internet Files\Content.IE5\AJRZ9SP1\chef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62" y="2476332"/>
            <a:ext cx="1076328" cy="13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seihfmh\AppData\Local\Microsoft\Windows\Temporary Internet Files\Content.IE5\90W12R96\Kid%20cooking%20cartoon%202%20250x2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24" y="4158311"/>
            <a:ext cx="1709712" cy="15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cseihfmh\AppData\Local\Microsoft\Windows\Temporary Internet Files\Content.IE5\AJRZ9SP1\Bundesstraße_2_numbe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7828"/>
            <a:ext cx="911593" cy="5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92" y="1542571"/>
            <a:ext cx="2059784" cy="192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30" y="116632"/>
            <a:ext cx="59864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1"/>
          <a:stretch/>
        </p:blipFill>
        <p:spPr bwMode="auto">
          <a:xfrm>
            <a:off x="4644008" y="1912373"/>
            <a:ext cx="2117171" cy="14926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7" y="1211453"/>
            <a:ext cx="855612" cy="8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24" y="4005064"/>
            <a:ext cx="1871344" cy="19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64" y="3648157"/>
            <a:ext cx="2977599" cy="23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0" t="7812" r="27832"/>
          <a:stretch/>
        </p:blipFill>
        <p:spPr bwMode="auto">
          <a:xfrm>
            <a:off x="6948263" y="1782573"/>
            <a:ext cx="1847888" cy="26832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/>
          <a:stretch/>
        </p:blipFill>
        <p:spPr bwMode="auto">
          <a:xfrm>
            <a:off x="214730" y="4336418"/>
            <a:ext cx="2726309" cy="16678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cseihfmh\AppData\Local\Microsoft\Windows\Temporary Internet Files\Content.IE5\7HOM8CTB\image-20150129-22302-kxpsvl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5148"/>
            <a:ext cx="2036064" cy="16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1" y="3645024"/>
            <a:ext cx="715821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99592" y="2564904"/>
            <a:ext cx="5904656" cy="566468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B9E38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00" y="2177182"/>
            <a:ext cx="1434608" cy="14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452320" y="1622046"/>
            <a:ext cx="1512168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FDFD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504" y="4581128"/>
            <a:ext cx="8928992" cy="1371927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628538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Personal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rofile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716565" cy="4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19835" y="167401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Hairdressing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2565" y="4690010"/>
            <a:ext cx="85557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 smtClean="0"/>
              <a:t>I am looking for work or training in a hairdressers as I like fashion and enjoy working with people.  I think I would be good a this type of work because I am artistic, creative and good with my hands.</a:t>
            </a:r>
            <a:endParaRPr lang="en-GB" sz="2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83" y="1622047"/>
            <a:ext cx="7145951" cy="288707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600" dirty="0"/>
              <a:t>If you know what kind of work you </a:t>
            </a:r>
            <a:r>
              <a:rPr lang="en-GB" sz="2600" dirty="0" smtClean="0"/>
              <a:t>are looking for…</a:t>
            </a:r>
          </a:p>
          <a:p>
            <a:pPr marL="0" lvl="0" indent="0">
              <a:buNone/>
            </a:pPr>
            <a:r>
              <a:rPr lang="en-GB" sz="2000" b="1" dirty="0" smtClean="0"/>
              <a:t>Why are you interested</a:t>
            </a:r>
            <a:r>
              <a:rPr lang="en-GB" sz="2000" b="1" dirty="0"/>
              <a:t>?</a:t>
            </a:r>
            <a:endParaRPr lang="en-GB" sz="2000" b="1" dirty="0" smtClean="0"/>
          </a:p>
          <a:p>
            <a:pPr marL="0" lvl="0" indent="0">
              <a:buNone/>
            </a:pPr>
            <a:endParaRPr lang="en-GB" sz="200" dirty="0" smtClean="0"/>
          </a:p>
          <a:p>
            <a:pPr marL="0" lvl="0" indent="0">
              <a:buNone/>
            </a:pPr>
            <a:endParaRPr lang="en-GB" sz="200" dirty="0" smtClean="0"/>
          </a:p>
          <a:p>
            <a:pPr marL="0" lvl="0" indent="0">
              <a:buNone/>
            </a:pPr>
            <a:endParaRPr lang="en-GB" sz="200" b="1" dirty="0"/>
          </a:p>
          <a:p>
            <a:pPr marL="914400" lvl="2" indent="0">
              <a:buNone/>
            </a:pPr>
            <a:r>
              <a:rPr lang="en-GB" dirty="0" smtClean="0"/>
              <a:t>Like fashion	Enjoy working with people</a:t>
            </a:r>
            <a:endParaRPr lang="en-GB" dirty="0"/>
          </a:p>
          <a:p>
            <a:pPr marL="0" lvl="0" indent="0">
              <a:buNone/>
            </a:pPr>
            <a:endParaRPr lang="en-GB" sz="1200" dirty="0" smtClean="0"/>
          </a:p>
          <a:p>
            <a:pPr marL="0" lvl="0" indent="0">
              <a:buNone/>
            </a:pPr>
            <a:r>
              <a:rPr lang="en-GB" sz="2000" b="1" dirty="0"/>
              <a:t>W</a:t>
            </a:r>
            <a:r>
              <a:rPr lang="en-GB" sz="2000" b="1" dirty="0" smtClean="0"/>
              <a:t>hat skills do you need for this type of work</a:t>
            </a:r>
            <a:r>
              <a:rPr lang="en-GB" sz="2000" b="1" dirty="0"/>
              <a:t>?</a:t>
            </a:r>
            <a:endParaRPr lang="en-GB" sz="2000" b="1" dirty="0" smtClean="0"/>
          </a:p>
          <a:p>
            <a:pPr marL="0" lvl="0" indent="0">
              <a:buNone/>
            </a:pPr>
            <a:endParaRPr lang="en-GB" sz="200" dirty="0" smtClean="0"/>
          </a:p>
          <a:p>
            <a:pPr marL="0" lvl="0" indent="0">
              <a:buNone/>
            </a:pPr>
            <a:endParaRPr lang="en-GB" sz="300" dirty="0" smtClean="0"/>
          </a:p>
          <a:p>
            <a:pPr marL="0" lvl="0" indent="0">
              <a:buNone/>
            </a:pPr>
            <a:endParaRPr lang="en-GB" sz="200" b="1" dirty="0" smtClean="0"/>
          </a:p>
          <a:p>
            <a:pPr marL="0" lvl="0" indent="0">
              <a:buNone/>
            </a:pPr>
            <a:r>
              <a:rPr lang="en-GB" sz="2000" b="1" dirty="0"/>
              <a:t> </a:t>
            </a:r>
            <a:r>
              <a:rPr lang="en-GB" sz="2400" dirty="0" smtClean="0"/>
              <a:t>Artistic	     Good with hands		Creative</a:t>
            </a:r>
          </a:p>
          <a:p>
            <a:pPr marL="0" lvl="0" indent="0">
              <a:buNone/>
            </a:pPr>
            <a:endParaRPr lang="en-GB" sz="200" dirty="0"/>
          </a:p>
          <a:p>
            <a:pPr marL="0" lvl="0" indent="0">
              <a:buNone/>
            </a:pPr>
            <a:endParaRPr lang="en-GB" sz="200" dirty="0" smtClean="0"/>
          </a:p>
          <a:p>
            <a:pPr marL="0" lvl="0" indent="0">
              <a:buNone/>
            </a:pPr>
            <a:endParaRPr lang="en-GB" sz="200" dirty="0" smtClean="0"/>
          </a:p>
          <a:p>
            <a:pPr marL="0" indent="0">
              <a:buNone/>
            </a:pPr>
            <a:endParaRPr lang="en-GB" sz="2400" dirty="0"/>
          </a:p>
          <a:p>
            <a:endParaRPr lang="en-GB" sz="1100" dirty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400" i="1" dirty="0"/>
              <a:t> 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74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496944" cy="32403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2800" b="1" dirty="0" smtClean="0"/>
              <a:t>Personal Profile:</a:t>
            </a:r>
            <a:br>
              <a:rPr lang="en-GB" sz="2800" b="1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I am a friendly and polite person who enjoys working hard.  I am honest and always try my best.  I am looking for work or training in a hairdressers as I like fashion and enjoy helping people. I think I would be good at this type of work because I am artistic, creative and good with my hands.</a:t>
            </a:r>
            <a:endParaRPr lang="en-GB" sz="2800" dirty="0"/>
          </a:p>
        </p:txBody>
      </p:sp>
      <p:pic>
        <p:nvPicPr>
          <p:cNvPr id="9219" name="Picture 3" descr="C:\Users\cseihfmh\AppData\Local\Microsoft\Windows\Temporary Internet Files\Content.IE5\AJRZ9SP1\Bundesstraße_2_number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971600" cy="5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31840" y="188640"/>
            <a:ext cx="6285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Personal Profile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239660" y="1760911"/>
            <a:ext cx="3681652" cy="2100137"/>
          </a:xfrm>
          <a:prstGeom prst="ellipse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4449" y="2276871"/>
            <a:ext cx="4487591" cy="1800201"/>
          </a:xfrm>
          <a:prstGeom prst="ellipse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041207" y="4029164"/>
            <a:ext cx="4890851" cy="1728192"/>
          </a:xfrm>
          <a:prstGeom prst="ellipse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08148" y="4365103"/>
            <a:ext cx="3743429" cy="16561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60294" y="4604935"/>
            <a:ext cx="388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things are you good at?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64" y="1644351"/>
            <a:ext cx="4947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You need to write about: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36080" y="4293096"/>
            <a:ext cx="4314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do you have experience of?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5" y="364740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51312" y="157259"/>
            <a:ext cx="4341168" cy="10801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Key Skills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8" y="1108522"/>
            <a:ext cx="5175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832" y="252151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Why would you be a good employee?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4907" y="2193329"/>
            <a:ext cx="363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knowledge do you have?</a:t>
            </a:r>
            <a:endParaRPr lang="en-GB" sz="3600" dirty="0"/>
          </a:p>
        </p:txBody>
      </p:sp>
      <p:pic>
        <p:nvPicPr>
          <p:cNvPr id="11271" name="Picture 7" descr="C:\Users\cseihfmh\AppData\Local\Microsoft\Windows\Temporary Internet Files\Content.IE5\GT8XNKHU\Question_mark_alternat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6" y="3861047"/>
            <a:ext cx="474074" cy="6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cseihfmh\AppData\Local\Microsoft\Windows\Temporary Internet Files\Content.IE5\GT8XNKHU\Question_mark_alternat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62" y="5566928"/>
            <a:ext cx="368288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cseihfmh\AppData\Local\Microsoft\Windows\Temporary Internet Files\Content.IE5\GT8XNKHU\Question_mark_alternat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49" y="1629235"/>
            <a:ext cx="424154" cy="5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cseihfmh\AppData\Local\Microsoft\Windows\Temporary Internet Files\Content.IE5\GT8XNKHU\Question_mark_alternat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58" y="3498005"/>
            <a:ext cx="334004" cy="4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3213" y="1108522"/>
            <a:ext cx="4563948" cy="2104454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436096" y="1500475"/>
            <a:ext cx="3528392" cy="2216557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979202" y="3861048"/>
            <a:ext cx="5057293" cy="2074517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85688" y="3453192"/>
            <a:ext cx="3522216" cy="2640104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3453192"/>
            <a:ext cx="2931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Can work in a team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4041955"/>
            <a:ext cx="4314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Able to follow instructions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8" y="354300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51312" y="157259"/>
            <a:ext cx="4341168" cy="10801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Key Skills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8" y="1108522"/>
            <a:ext cx="5175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212" y="1232736"/>
            <a:ext cx="4951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Able to speak to people in a polite and friendly manner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5132" y="1731590"/>
            <a:ext cx="309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Good attendance and timekeeping</a:t>
            </a:r>
            <a:endParaRPr lang="en-GB" sz="3600" dirty="0"/>
          </a:p>
        </p:txBody>
      </p:sp>
      <p:pic>
        <p:nvPicPr>
          <p:cNvPr id="12293" name="Picture 5" descr="C:\Users\cseihfmh\AppData\Local\Microsoft\Windows\Temporary Internet Files\Content.IE5\NKNSHS3R\Team-Work-PNG-Clip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29640"/>
            <a:ext cx="2433717" cy="18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33165"/>
            <a:ext cx="1611266" cy="17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cseihfmh\AppData\Local\Microsoft\Windows\Temporary Internet Files\Content.IE5\6OSWX0ZM\clock-icon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94309"/>
            <a:ext cx="673671" cy="67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cseihfmh\AppData\Local\Microsoft\Windows\Temporary Internet Files\Content.IE5\NKNSHS3R\communicate1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81" y="2403070"/>
            <a:ext cx="1608853" cy="7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3213" y="1108522"/>
            <a:ext cx="3508747" cy="2248470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4499992" y="1500475"/>
            <a:ext cx="4464496" cy="2216557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979202" y="3861048"/>
            <a:ext cx="5057293" cy="2074517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85688" y="3453192"/>
            <a:ext cx="3522216" cy="2640104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7" y="3453192"/>
            <a:ext cx="3297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Good attention to detail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4041955"/>
            <a:ext cx="3555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Experience of giving good customer service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88" y="354300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51312" y="157259"/>
            <a:ext cx="4341168" cy="10801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Key Skills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8" y="1108522"/>
            <a:ext cx="5175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3213" y="1232736"/>
            <a:ext cx="4563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Computer and keyboard </a:t>
            </a:r>
          </a:p>
          <a:p>
            <a:r>
              <a:rPr lang="en-GB" sz="3600" dirty="0" smtClean="0"/>
              <a:t>skills</a:t>
            </a:r>
            <a:endParaRPr lang="en-GB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59" y="4723779"/>
            <a:ext cx="1459347" cy="11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cseihfmh\AppData\Local\Microsoft\Windows\Temporary Internet Files\Content.IE5\AMRW1AXT\images-3[1]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20" y="1965943"/>
            <a:ext cx="1118830" cy="11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13850" r="10399" b="13408"/>
          <a:stretch/>
        </p:blipFill>
        <p:spPr bwMode="auto">
          <a:xfrm>
            <a:off x="7524990" y="4277520"/>
            <a:ext cx="1404876" cy="12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709808"/>
            <a:ext cx="3509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Aware of </a:t>
            </a:r>
          </a:p>
          <a:p>
            <a:r>
              <a:rPr lang="en-GB" sz="3600" dirty="0" smtClean="0"/>
              <a:t>Food Hygiene</a:t>
            </a:r>
          </a:p>
          <a:p>
            <a:endParaRPr lang="en-GB" sz="3600" dirty="0"/>
          </a:p>
        </p:txBody>
      </p:sp>
      <p:pic>
        <p:nvPicPr>
          <p:cNvPr id="14341" name="Picture 5" descr="C:\Users\cseihfmh\AppData\Local\Microsoft\Windows\Temporary Internet Files\Content.IE5\NKNSHS3R\800x600_1466444594.5bb508c940ec5651528f2b023102ee6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21" y="186938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1160" y="2014504"/>
            <a:ext cx="4092182" cy="2092657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4517016" y="1768030"/>
            <a:ext cx="4450110" cy="2453057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09466" y="4365104"/>
            <a:ext cx="8538998" cy="1643971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47238" y="4473766"/>
            <a:ext cx="8412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Write about skills that link to the job you want.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26347" y="1840396"/>
            <a:ext cx="42314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Using bullet points can break up your CV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Key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Key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Key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Key Skills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51312" y="157259"/>
            <a:ext cx="4341168" cy="10801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Key Skills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8" y="1108522"/>
            <a:ext cx="5175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927" y="2190719"/>
            <a:ext cx="4189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Don’t repeat anything from your Personal Profile.  </a:t>
            </a:r>
          </a:p>
          <a:p>
            <a:endParaRPr lang="en-GB" sz="3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48" y="1329505"/>
            <a:ext cx="1418924" cy="877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0" name="Picture 6" descr="C:\Users\cseihfmh\AppData\Local\Microsoft\Windows\Temporary Internet Files\Content.IE5\6OSWX0ZM\tom_Red_Paintbrush_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92349"/>
            <a:ext cx="788732" cy="77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cseihfmh\AppData\Local\Microsoft\Windows\Temporary Internet Files\Content.IE5\NKNSHS3R\Tools-spanner-hammer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33" y="5105132"/>
            <a:ext cx="935963" cy="9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cseihfmh\AppData\Local\Microsoft\Windows\Temporary Internet Files\Content.IE5\7NGK4Z3Y\cooking-pa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49" y="5153621"/>
            <a:ext cx="1331640" cy="6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cseihfmh\AppData\Local\Microsoft\Windows\Temporary Internet Files\Content.IE5\7NGK4Z3Y\Watering-can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38" y="5088616"/>
            <a:ext cx="1110994" cy="8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C:\Users\cseihfmh\AppData\Local\Microsoft\Windows\Temporary Internet Files\Content.IE5\AMRW1AXT\142383524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21144"/>
            <a:ext cx="817051" cy="8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C:\Users\cseihfmh\AppData\Local\Microsoft\Windows\Temporary Internet Files\Content.IE5\AMRW1AXT\thread_and_needle_cutie_mark_request_by_rildraw-d4q9xb3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79646"/>
            <a:ext cx="1076034" cy="5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51312" y="157259"/>
            <a:ext cx="4341168" cy="10801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Key Skills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8" y="1108522"/>
            <a:ext cx="5175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07091" y="1694309"/>
            <a:ext cx="8640960" cy="42598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800" b="1" dirty="0" smtClean="0"/>
          </a:p>
          <a:p>
            <a:pPr algn="l"/>
            <a:r>
              <a:rPr lang="en-GB" sz="2800" b="1" dirty="0" smtClean="0"/>
              <a:t>Key Skills:</a:t>
            </a:r>
          </a:p>
          <a:p>
            <a:pPr algn="l"/>
            <a:endParaRPr lang="en-GB" sz="2600" b="1" dirty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Able to speak to people in a polite and friendly manner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Excellent timekeeping and attendance records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Good computer and keyboard skills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Able to work well in a team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Good at practical and hands on tasks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Experience of using hand tools for gardening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986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1481" y="2714426"/>
            <a:ext cx="5986703" cy="1074614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41481" y="4725144"/>
            <a:ext cx="8578991" cy="1224136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Education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38164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000" b="1" dirty="0"/>
              <a:t>		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1481" y="178760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List where you have attended education and training</a:t>
            </a:r>
            <a:endParaRPr lang="en-GB" sz="2800" dirty="0"/>
          </a:p>
        </p:txBody>
      </p:sp>
      <p:pic>
        <p:nvPicPr>
          <p:cNvPr id="17411" name="Picture 3" descr="C:\Users\cseihfmh\AppData\Local\Microsoft\Windows\Temporary Internet Files\Content.IE5\AMRW1AXT\number-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1" y="1124744"/>
            <a:ext cx="658111" cy="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414" y="2924944"/>
            <a:ext cx="624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Put the most recent at the top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3274" y="4077072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school, only list the school you attend in Year 11.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9414" y="4597296"/>
            <a:ext cx="8332936" cy="126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500" b="1" dirty="0" smtClean="0"/>
          </a:p>
          <a:p>
            <a:pPr lvl="0">
              <a:lnSpc>
                <a:spcPct val="150000"/>
              </a:lnSpc>
            </a:pPr>
            <a:r>
              <a:rPr lang="en-GB" sz="2500" b="1" dirty="0" smtClean="0"/>
              <a:t>Southampton </a:t>
            </a:r>
            <a:r>
              <a:rPr lang="en-GB" sz="2500" b="1" dirty="0"/>
              <a:t>City College		</a:t>
            </a:r>
            <a:r>
              <a:rPr lang="en-GB" sz="2500" b="1" dirty="0" smtClean="0"/>
              <a:t>Sept </a:t>
            </a:r>
            <a:r>
              <a:rPr lang="en-GB" sz="2500" b="1" dirty="0"/>
              <a:t>2017 - Present</a:t>
            </a:r>
            <a:endParaRPr lang="en-GB" sz="2500" dirty="0"/>
          </a:p>
          <a:p>
            <a:pPr lvl="0">
              <a:lnSpc>
                <a:spcPct val="150000"/>
              </a:lnSpc>
            </a:pPr>
            <a:r>
              <a:rPr lang="en-GB" sz="2500" b="1" dirty="0"/>
              <a:t>Oak Lodge School, Hythe		</a:t>
            </a:r>
            <a:r>
              <a:rPr lang="en-GB" sz="2500" b="1" dirty="0" smtClean="0"/>
              <a:t>Sept </a:t>
            </a:r>
            <a:r>
              <a:rPr lang="en-GB" sz="2500" b="1" dirty="0"/>
              <a:t>2013 - July 2017</a:t>
            </a:r>
            <a:endParaRPr lang="en-GB" sz="2500" dirty="0"/>
          </a:p>
        </p:txBody>
      </p:sp>
      <p:sp>
        <p:nvSpPr>
          <p:cNvPr id="10" name="Up Arrow 9"/>
          <p:cNvSpPr/>
          <p:nvPr/>
        </p:nvSpPr>
        <p:spPr>
          <a:xfrm>
            <a:off x="5148064" y="2790510"/>
            <a:ext cx="576064" cy="7920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07" y="2439188"/>
            <a:ext cx="1582747" cy="16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Education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38164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000" b="1" dirty="0"/>
              <a:t>		</a:t>
            </a:r>
            <a:endParaRPr lang="en-GB" sz="2000" dirty="0"/>
          </a:p>
        </p:txBody>
      </p:sp>
      <p:pic>
        <p:nvPicPr>
          <p:cNvPr id="17411" name="Picture 3" descr="C:\Users\cseihfmh\AppData\Local\Microsoft\Windows\Temporary Internet Files\Content.IE5\AMRW1AXT\number-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9" y="1230018"/>
            <a:ext cx="658111" cy="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23528" y="2695742"/>
            <a:ext cx="8496944" cy="2088232"/>
          </a:xfrm>
          <a:prstGeom prst="rect">
            <a:avLst/>
          </a:prstGeom>
          <a:solidFill>
            <a:srgbClr val="D9E5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/>
              <a:t>Education</a:t>
            </a:r>
          </a:p>
          <a:p>
            <a:pPr algn="l"/>
            <a:endParaRPr lang="en-GB" sz="2400" b="1" dirty="0"/>
          </a:p>
          <a:p>
            <a:pPr algn="l"/>
            <a:r>
              <a:rPr lang="en-GB" sz="2400" dirty="0" smtClean="0"/>
              <a:t>Oak Lodge School, Hythe		Sept 2015	-	Present</a:t>
            </a:r>
          </a:p>
        </p:txBody>
      </p:sp>
    </p:spTree>
    <p:extLst>
      <p:ext uri="{BB962C8B-B14F-4D97-AF65-F5344CB8AC3E}">
        <p14:creationId xmlns:p14="http://schemas.microsoft.com/office/powerpoint/2010/main" val="4900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843808" y="4941168"/>
            <a:ext cx="6057546" cy="992151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11477" y="1412777"/>
            <a:ext cx="3192016" cy="2088232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6" y="1752745"/>
            <a:ext cx="4545378" cy="1964287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Qualifications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cseihfmh\AppData\Local\Microsoft\Windows\Temporary Internet Files\Content.IE5\6OSWX0ZM\SJ-FiveGre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03920" cy="8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5090" y="1513227"/>
            <a:ext cx="27363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Subject:</a:t>
            </a:r>
          </a:p>
          <a:p>
            <a:r>
              <a:rPr lang="en-GB" sz="2800" dirty="0" smtClean="0"/>
              <a:t>English</a:t>
            </a:r>
          </a:p>
          <a:p>
            <a:r>
              <a:rPr lang="en-GB" sz="2800" dirty="0" smtClean="0"/>
              <a:t>Art and Design</a:t>
            </a:r>
          </a:p>
          <a:p>
            <a:r>
              <a:rPr lang="en-GB" sz="2800" dirty="0" smtClean="0"/>
              <a:t>Food Technology</a:t>
            </a:r>
          </a:p>
          <a:p>
            <a:endParaRPr lang="en-GB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03848" y="4941168"/>
            <a:ext cx="5229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Name of qualification:</a:t>
            </a:r>
          </a:p>
          <a:p>
            <a:endParaRPr lang="en-GB" sz="200" b="1" dirty="0" smtClean="0"/>
          </a:p>
          <a:p>
            <a:r>
              <a:rPr lang="en-GB" sz="2400" dirty="0" smtClean="0"/>
              <a:t>GCSE,      Arts Award,       Asdan,       BTEC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89748" y="1833655"/>
            <a:ext cx="41587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Grade or Predicted Grade:</a:t>
            </a:r>
          </a:p>
          <a:p>
            <a:r>
              <a:rPr lang="en-GB" sz="2800" dirty="0" smtClean="0"/>
              <a:t>1, 2, 3, 4, 5 </a:t>
            </a:r>
          </a:p>
          <a:p>
            <a:r>
              <a:rPr lang="en-GB" sz="2800" dirty="0" smtClean="0"/>
              <a:t>A, B, C, D, E,</a:t>
            </a:r>
          </a:p>
          <a:p>
            <a:r>
              <a:rPr lang="en-GB" sz="2800" dirty="0" smtClean="0"/>
              <a:t>Pass, Merit, Bronze, Silver</a:t>
            </a:r>
            <a:endParaRPr lang="en-GB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278142" y="3849294"/>
            <a:ext cx="832630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29662" y="3988955"/>
            <a:ext cx="847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Date of qualification:</a:t>
            </a:r>
            <a:r>
              <a:rPr lang="en-GB" sz="2800" dirty="0" smtClean="0"/>
              <a:t>		July 2017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0" y="4713223"/>
            <a:ext cx="1940217" cy="144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4" y="11266"/>
            <a:ext cx="5987008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do you get a job?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AutoShape 4" descr="Image result for writing clip ar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608138"/>
            <a:ext cx="25431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25" y="1981719"/>
            <a:ext cx="2800895" cy="370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4844"/>
            <a:ext cx="3627593" cy="36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5746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Qualifications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cseihfmh\AppData\Local\Microsoft\Windows\Temporary Internet Files\Content.IE5\6OSWX0ZM\SJ-FiveGre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03920" cy="8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01960" y="2420888"/>
            <a:ext cx="8239093" cy="3312368"/>
          </a:xfrm>
          <a:prstGeom prst="rect">
            <a:avLst/>
          </a:prstGeom>
          <a:solidFill>
            <a:srgbClr val="D9E5C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Qualifications:</a:t>
            </a:r>
          </a:p>
          <a:p>
            <a:pPr algn="l"/>
            <a:endParaRPr lang="en-GB" sz="2600" b="1" dirty="0"/>
          </a:p>
          <a:p>
            <a:pPr algn="l"/>
            <a:r>
              <a:rPr lang="en-GB" sz="2800" dirty="0" smtClean="0"/>
              <a:t>English		GCSE		Grade 3	July 2017</a:t>
            </a:r>
          </a:p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Art and Design	GCSE		Grade 4	July 2017</a:t>
            </a:r>
          </a:p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Mathematics		GCSE		Grade 5	Predicted</a:t>
            </a:r>
          </a:p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Arts Award		Bronze	Pass		July 2017</a:t>
            </a:r>
          </a:p>
        </p:txBody>
      </p:sp>
    </p:spTree>
    <p:extLst>
      <p:ext uri="{BB962C8B-B14F-4D97-AF65-F5344CB8AC3E}">
        <p14:creationId xmlns:p14="http://schemas.microsoft.com/office/powerpoint/2010/main" val="15743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4857" y="4797152"/>
            <a:ext cx="6230369" cy="1368151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6660231" y="2901890"/>
            <a:ext cx="2243159" cy="3102402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79512" y="2855023"/>
            <a:ext cx="3384376" cy="1551976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717432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Employment History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38" y="1353232"/>
            <a:ext cx="8929143" cy="10676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000" dirty="0" smtClean="0"/>
          </a:p>
          <a:p>
            <a:pPr marL="0" lvl="0" indent="0">
              <a:buNone/>
            </a:pPr>
            <a:r>
              <a:rPr lang="en-GB" sz="2400" dirty="0" smtClean="0"/>
              <a:t>When </a:t>
            </a:r>
            <a:r>
              <a:rPr lang="en-GB" sz="2400" dirty="0"/>
              <a:t>listing your Employment </a:t>
            </a:r>
            <a:r>
              <a:rPr lang="en-GB" sz="2400" dirty="0" smtClean="0"/>
              <a:t>History, put </a:t>
            </a:r>
            <a:r>
              <a:rPr lang="en-GB" sz="2400" dirty="0"/>
              <a:t>the most </a:t>
            </a:r>
            <a:r>
              <a:rPr lang="en-GB" sz="2400" dirty="0" smtClean="0"/>
              <a:t> recent at </a:t>
            </a:r>
            <a:r>
              <a:rPr lang="en-GB" sz="2400" dirty="0"/>
              <a:t>the top </a:t>
            </a:r>
            <a:endParaRPr lang="en-GB" sz="2400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endParaRPr lang="en-GB" sz="1100" b="1" dirty="0" smtClean="0"/>
          </a:p>
        </p:txBody>
      </p:sp>
      <p:pic>
        <p:nvPicPr>
          <p:cNvPr id="19460" name="Picture 4" descr="C:\Users\cseihfmh\AppData\Local\Microsoft\Windows\Temporary Internet Files\Content.IE5\7NGK4Z3Y\number-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7" y="1124744"/>
            <a:ext cx="515900" cy="5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>
            <a:off x="8460432" y="2204864"/>
            <a:ext cx="506506" cy="5760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254859"/>
            <a:ext cx="8593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Make sure you include</a:t>
            </a:r>
            <a:r>
              <a:rPr lang="en-GB" sz="2400" b="1" dirty="0" smtClean="0"/>
              <a:t>: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	</a:t>
            </a:r>
          </a:p>
          <a:p>
            <a:pPr lvl="0">
              <a:spcAft>
                <a:spcPts val="600"/>
              </a:spcAft>
            </a:pPr>
            <a:r>
              <a:rPr lang="en-GB" sz="2400" dirty="0" smtClean="0"/>
              <a:t>	</a:t>
            </a:r>
            <a:endParaRPr lang="en-GB" dirty="0"/>
          </a:p>
        </p:txBody>
      </p:sp>
      <p:pic>
        <p:nvPicPr>
          <p:cNvPr id="19464" name="Picture 8" descr="C:\Users\cseihfmh\AppData\Local\Microsoft\Windows\Temporary Internet Files\Content.IE5\AMRW1AXT\calendar_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66" y="4037663"/>
            <a:ext cx="1665885" cy="16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C:\Users\cseihfmh\AppData\Local\Microsoft\Windows\Temporary Internet Files\Content.IE5\6OSWX0ZM\8699758661_64fbe8cbd2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16" y="5229200"/>
            <a:ext cx="154919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:\Users\cseihfmh\AppData\Local\Microsoft\Windows\Temporary Internet Files\Content.IE5\AMRW1AXT\Tesco_Logo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8" y="3501771"/>
            <a:ext cx="2412504" cy="6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851920" y="2459168"/>
            <a:ext cx="2517602" cy="21939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0549" y="2881580"/>
            <a:ext cx="334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Name of employer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95115" y="2589192"/>
            <a:ext cx="2276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Your job title</a:t>
            </a:r>
          </a:p>
          <a:p>
            <a:endParaRPr lang="en-GB" sz="1200" dirty="0"/>
          </a:p>
          <a:p>
            <a:pPr algn="ctr"/>
            <a:r>
              <a:rPr lang="en-GB" sz="2800" b="1" dirty="0" smtClean="0"/>
              <a:t>Shop</a:t>
            </a:r>
          </a:p>
          <a:p>
            <a:pPr algn="ctr"/>
            <a:r>
              <a:rPr lang="en-GB" sz="2800" b="1" dirty="0" smtClean="0"/>
              <a:t>Assistant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3006" y="3101160"/>
            <a:ext cx="2097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Start and Finish Date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0549" y="4803149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Whether it was work experience, paid work or voluntary work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161325" y="3165125"/>
            <a:ext cx="1944216" cy="12418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341" y="3266301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Shop</a:t>
            </a:r>
          </a:p>
          <a:p>
            <a:pPr algn="ctr"/>
            <a:r>
              <a:rPr lang="en-GB" sz="2800" b="1" dirty="0" smtClean="0"/>
              <a:t>Assistant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840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Employment History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9265"/>
            <a:ext cx="79775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2276872"/>
            <a:ext cx="8712968" cy="3672408"/>
          </a:xfrm>
          <a:prstGeom prst="rect">
            <a:avLst/>
          </a:prstGeom>
          <a:solidFill>
            <a:srgbClr val="D9E5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85915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600" b="1" dirty="0" smtClean="0"/>
          </a:p>
          <a:p>
            <a:endParaRPr lang="en-GB" sz="2600" b="1" dirty="0" smtClean="0"/>
          </a:p>
          <a:p>
            <a:r>
              <a:rPr lang="en-GB" sz="2600" b="1" dirty="0" smtClean="0"/>
              <a:t>Employment History:</a:t>
            </a:r>
          </a:p>
          <a:p>
            <a:endParaRPr lang="en-GB" sz="2600" dirty="0"/>
          </a:p>
          <a:p>
            <a:r>
              <a:rPr lang="en-GB" sz="2600" dirty="0" smtClean="0"/>
              <a:t>Tesco’s, Dibden			</a:t>
            </a:r>
          </a:p>
          <a:p>
            <a:r>
              <a:rPr lang="en-GB" sz="2600" dirty="0" smtClean="0"/>
              <a:t>Work Experience			8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– 19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January 2018</a:t>
            </a:r>
          </a:p>
          <a:p>
            <a:endParaRPr lang="en-GB" sz="2600" dirty="0"/>
          </a:p>
          <a:p>
            <a:r>
              <a:rPr lang="en-GB" sz="2600" dirty="0" smtClean="0"/>
              <a:t>In my role as a Shop Assistant…</a:t>
            </a:r>
          </a:p>
          <a:p>
            <a:endParaRPr lang="en-GB" sz="2600" dirty="0"/>
          </a:p>
          <a:p>
            <a:r>
              <a:rPr lang="en-GB" sz="2600" dirty="0" smtClean="0"/>
              <a:t>				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91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988840"/>
            <a:ext cx="6012148" cy="4176464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Employment History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>
                <a:cs typeface="Arial" panose="020B0604020202020204" pitchFamily="34" charset="0"/>
              </a:rPr>
              <a:t>Retail Sales </a:t>
            </a:r>
            <a:r>
              <a:rPr lang="en-GB" sz="2400" b="1" u="sng" dirty="0" smtClean="0">
                <a:cs typeface="Arial" panose="020B0604020202020204" pitchFamily="34" charset="0"/>
              </a:rPr>
              <a:t>Assistant</a:t>
            </a:r>
          </a:p>
          <a:p>
            <a:pPr marL="0" indent="0">
              <a:buNone/>
            </a:pPr>
            <a:endParaRPr lang="en-GB" sz="500" dirty="0"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Provided </a:t>
            </a:r>
            <a:r>
              <a:rPr lang="en-GB" sz="2400" dirty="0">
                <a:cs typeface="Arial" panose="020B0604020202020204" pitchFamily="34" charset="0"/>
              </a:rPr>
              <a:t>good customer </a:t>
            </a:r>
            <a:r>
              <a:rPr lang="en-GB" sz="2400" dirty="0" smtClean="0">
                <a:cs typeface="Arial" panose="020B0604020202020204" pitchFamily="34" charset="0"/>
              </a:rPr>
              <a:t>service		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Gave advice to customers about products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Used a </a:t>
            </a:r>
            <a:r>
              <a:rPr lang="en-GB" sz="2400" dirty="0">
                <a:cs typeface="Arial" panose="020B0604020202020204" pitchFamily="34" charset="0"/>
              </a:rPr>
              <a:t>computerised </a:t>
            </a:r>
            <a:r>
              <a:rPr lang="en-GB" sz="2400" dirty="0" smtClean="0">
                <a:cs typeface="Arial" panose="020B0604020202020204" pitchFamily="34" charset="0"/>
              </a:rPr>
              <a:t>till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Took payments (cash, debit card, credit card)</a:t>
            </a:r>
            <a:endParaRPr lang="en-GB" sz="2400" dirty="0"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Stacked shelves		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Arranged products to look good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Packed and wrapped </a:t>
            </a:r>
            <a:r>
              <a:rPr lang="en-GB" sz="2400" dirty="0">
                <a:cs typeface="Arial" panose="020B0604020202020204" pitchFamily="34" charset="0"/>
              </a:rPr>
              <a:t>products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Kept shop clean and tidy</a:t>
            </a:r>
            <a:r>
              <a:rPr lang="en-GB" sz="2400" dirty="0">
                <a:cs typeface="Arial" panose="020B0604020202020204" pitchFamily="34" charset="0"/>
              </a:rPr>
              <a:t>	</a:t>
            </a:r>
            <a:endParaRPr lang="en-GB" sz="2400" dirty="0" smtClean="0"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Working </a:t>
            </a:r>
            <a:r>
              <a:rPr lang="en-GB" sz="2400" dirty="0">
                <a:cs typeface="Arial" panose="020B0604020202020204" pitchFamily="34" charset="0"/>
              </a:rPr>
              <a:t>as part of a team </a:t>
            </a:r>
          </a:p>
        </p:txBody>
      </p:sp>
      <p:pic>
        <p:nvPicPr>
          <p:cNvPr id="2050" name="Picture 2" descr="C:\Users\cseihfmh\AppData\Local\Microsoft\Windows\Temporary Internet Files\Content.IE5\XK1ACODT\shop-assista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19" y="4045630"/>
            <a:ext cx="2645257" cy="176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seihfmh\AppData\Local\Microsoft\Windows\Temporary Internet Files\Content.IE5\KXJU8F2E\19660747568_02f3186094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8" y="2204864"/>
            <a:ext cx="2645257" cy="14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2" y="980728"/>
            <a:ext cx="506983" cy="49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5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916832"/>
            <a:ext cx="6048672" cy="4176464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Employment History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 smtClean="0">
                <a:cs typeface="Arial" panose="020B0604020202020204" pitchFamily="34" charset="0"/>
              </a:rPr>
              <a:t>Waiter/Waitress</a:t>
            </a:r>
          </a:p>
          <a:p>
            <a:pPr marL="0" indent="0">
              <a:buNone/>
            </a:pPr>
            <a:endParaRPr lang="en-GB" sz="200" b="1" u="sng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5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Provided a </a:t>
            </a:r>
            <a:r>
              <a:rPr lang="en-GB" sz="2400" dirty="0">
                <a:cs typeface="Arial" panose="020B0604020202020204" pitchFamily="34" charset="0"/>
              </a:rPr>
              <a:t>quality customer service </a:t>
            </a:r>
          </a:p>
          <a:p>
            <a:pPr mar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Welcomed customers </a:t>
            </a:r>
          </a:p>
          <a:p>
            <a:pPr mar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Showed </a:t>
            </a:r>
            <a:r>
              <a:rPr lang="en-GB" sz="2400" dirty="0">
                <a:cs typeface="Arial" panose="020B0604020202020204" pitchFamily="34" charset="0"/>
              </a:rPr>
              <a:t>them to </a:t>
            </a:r>
            <a:r>
              <a:rPr lang="en-GB" sz="2400" dirty="0" smtClean="0">
                <a:cs typeface="Arial" panose="020B0604020202020204" pitchFamily="34" charset="0"/>
              </a:rPr>
              <a:t>tables </a:t>
            </a:r>
          </a:p>
          <a:p>
            <a:pPr mar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Handed </a:t>
            </a:r>
            <a:r>
              <a:rPr lang="en-GB" sz="2400" dirty="0">
                <a:cs typeface="Arial" panose="020B0604020202020204" pitchFamily="34" charset="0"/>
              </a:rPr>
              <a:t>out menus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Took orders				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Served </a:t>
            </a:r>
            <a:r>
              <a:rPr lang="en-GB" sz="2400" dirty="0">
                <a:cs typeface="Arial" panose="020B0604020202020204" pitchFamily="34" charset="0"/>
              </a:rPr>
              <a:t>food and drinks to </a:t>
            </a:r>
            <a:r>
              <a:rPr lang="en-GB" sz="2400" dirty="0" smtClean="0">
                <a:cs typeface="Arial" panose="020B0604020202020204" pitchFamily="34" charset="0"/>
              </a:rPr>
              <a:t>customers</a:t>
            </a:r>
            <a:endParaRPr lang="en-GB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Ensured </a:t>
            </a:r>
            <a:r>
              <a:rPr lang="en-GB" sz="2400" dirty="0">
                <a:cs typeface="Arial" panose="020B0604020202020204" pitchFamily="34" charset="0"/>
              </a:rPr>
              <a:t>standards of </a:t>
            </a:r>
            <a:r>
              <a:rPr lang="en-GB" sz="2400" dirty="0" smtClean="0">
                <a:cs typeface="Arial" panose="020B0604020202020204" pitchFamily="34" charset="0"/>
              </a:rPr>
              <a:t>hygiene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Cleaned, wiped </a:t>
            </a:r>
            <a:r>
              <a:rPr lang="en-GB" sz="2400" dirty="0">
                <a:cs typeface="Arial" panose="020B0604020202020204" pitchFamily="34" charset="0"/>
              </a:rPr>
              <a:t>and </a:t>
            </a:r>
            <a:r>
              <a:rPr lang="en-GB" sz="2400" dirty="0" smtClean="0">
                <a:cs typeface="Arial" panose="020B0604020202020204" pitchFamily="34" charset="0"/>
              </a:rPr>
              <a:t>laid </a:t>
            </a:r>
            <a:r>
              <a:rPr lang="en-GB" sz="2400" dirty="0">
                <a:cs typeface="Arial" panose="020B0604020202020204" pitchFamily="34" charset="0"/>
              </a:rPr>
              <a:t>tables</a:t>
            </a:r>
          </a:p>
          <a:p>
            <a:pPr marL="0" lvl="0" indent="0">
              <a:buNone/>
            </a:pPr>
            <a:r>
              <a:rPr lang="en-GB" sz="2400" dirty="0" smtClean="0">
                <a:cs typeface="Arial" panose="020B0604020202020204" pitchFamily="34" charset="0"/>
              </a:rPr>
              <a:t>Worked </a:t>
            </a:r>
            <a:r>
              <a:rPr lang="en-GB" sz="2400" dirty="0">
                <a:cs typeface="Arial" panose="020B0604020202020204" pitchFamily="34" charset="0"/>
              </a:rPr>
              <a:t>as part of a </a:t>
            </a:r>
            <a:r>
              <a:rPr lang="en-GB" sz="2400" dirty="0" smtClean="0">
                <a:cs typeface="Arial" panose="020B0604020202020204" pitchFamily="34" charset="0"/>
              </a:rPr>
              <a:t>team</a:t>
            </a:r>
            <a:endParaRPr lang="en-GB" sz="2400" dirty="0">
              <a:cs typeface="Arial" panose="020B0604020202020204" pitchFamily="34" charset="0"/>
            </a:endParaRPr>
          </a:p>
        </p:txBody>
      </p:sp>
      <p:pic>
        <p:nvPicPr>
          <p:cNvPr id="3076" name="Picture 4" descr="C:\Users\cseihfmh\AppData\Local\Microsoft\Windows\Temporary Internet Files\Content.IE5\G6QIBH8X\wai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73" y="1772816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seihfmh\AppData\Local\Microsoft\Windows\Temporary Internet Files\Content.IE5\G6QIBH8X\waitress-20120222-115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73" y="3695718"/>
            <a:ext cx="2334628" cy="15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90091" cy="4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6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628800"/>
            <a:ext cx="7056784" cy="4536504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Employment History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/>
              <a:t>Child Care </a:t>
            </a:r>
            <a:r>
              <a:rPr lang="en-GB" sz="2400" b="1" u="sng" dirty="0" smtClean="0"/>
              <a:t>Assistant</a:t>
            </a:r>
          </a:p>
          <a:p>
            <a:pPr marL="0" indent="0">
              <a:buNone/>
            </a:pPr>
            <a:endParaRPr lang="en-GB" sz="500" b="1" u="sng" dirty="0" smtClean="0"/>
          </a:p>
          <a:p>
            <a:pPr marL="0" indent="0">
              <a:buNone/>
            </a:pPr>
            <a:endParaRPr lang="en-GB" sz="500" dirty="0"/>
          </a:p>
          <a:p>
            <a:pPr marL="0" indent="0">
              <a:spcAft>
                <a:spcPts val="300"/>
              </a:spcAft>
              <a:buNone/>
            </a:pPr>
            <a:r>
              <a:rPr lang="en-GB" sz="2400" dirty="0" smtClean="0"/>
              <a:t>Looked </a:t>
            </a:r>
            <a:r>
              <a:rPr lang="en-GB" sz="2400" dirty="0"/>
              <a:t>after </a:t>
            </a:r>
            <a:r>
              <a:rPr lang="en-GB" sz="2400" dirty="0" smtClean="0"/>
              <a:t>Children and made sure they were safe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2400" dirty="0" smtClean="0"/>
              <a:t>Helped </a:t>
            </a:r>
            <a:r>
              <a:rPr lang="en-GB" sz="2400" dirty="0"/>
              <a:t>with </a:t>
            </a:r>
            <a:r>
              <a:rPr lang="en-GB" sz="2400" dirty="0" smtClean="0"/>
              <a:t>activities such as painting</a:t>
            </a:r>
            <a:endParaRPr lang="en-GB" sz="2400" dirty="0"/>
          </a:p>
          <a:p>
            <a:pPr marL="0" lvl="0" indent="0">
              <a:spcAft>
                <a:spcPts val="300"/>
              </a:spcAft>
              <a:buNone/>
            </a:pPr>
            <a:r>
              <a:rPr lang="en-GB" sz="2400" dirty="0" smtClean="0"/>
              <a:t>Supervised the </a:t>
            </a:r>
            <a:r>
              <a:rPr lang="en-GB" sz="2400" dirty="0"/>
              <a:t>use of </a:t>
            </a:r>
            <a:r>
              <a:rPr lang="en-GB" sz="2400" dirty="0" smtClean="0"/>
              <a:t>toys		</a:t>
            </a:r>
          </a:p>
          <a:p>
            <a:pPr marL="0" lvl="0" indent="0">
              <a:spcAft>
                <a:spcPts val="300"/>
              </a:spcAft>
              <a:buNone/>
            </a:pPr>
            <a:r>
              <a:rPr lang="en-GB" sz="2400" dirty="0" smtClean="0"/>
              <a:t>Read </a:t>
            </a:r>
            <a:r>
              <a:rPr lang="en-GB" sz="2400" dirty="0"/>
              <a:t>stories		</a:t>
            </a:r>
          </a:p>
          <a:p>
            <a:pPr marL="0" lvl="0" indent="0">
              <a:spcAft>
                <a:spcPts val="300"/>
              </a:spcAft>
              <a:buNone/>
            </a:pPr>
            <a:r>
              <a:rPr lang="en-GB" sz="2400" dirty="0" smtClean="0"/>
              <a:t>Played games with </a:t>
            </a:r>
            <a:r>
              <a:rPr lang="en-GB" sz="2400" dirty="0"/>
              <a:t>children </a:t>
            </a:r>
          </a:p>
          <a:p>
            <a:pPr marL="0" lvl="0" indent="0">
              <a:spcAft>
                <a:spcPts val="300"/>
              </a:spcAft>
              <a:buNone/>
            </a:pPr>
            <a:r>
              <a:rPr lang="en-GB" sz="2400" dirty="0" smtClean="0"/>
              <a:t>Encouraged children </a:t>
            </a:r>
            <a:r>
              <a:rPr lang="en-GB" sz="2400" dirty="0"/>
              <a:t>to succeed </a:t>
            </a:r>
          </a:p>
          <a:p>
            <a:pPr marL="0" lvl="0" indent="0">
              <a:spcAft>
                <a:spcPts val="300"/>
              </a:spcAft>
              <a:buNone/>
            </a:pPr>
            <a:r>
              <a:rPr lang="en-GB" sz="2400" dirty="0" smtClean="0"/>
              <a:t>Helped </a:t>
            </a:r>
            <a:r>
              <a:rPr lang="en-GB" sz="2400" dirty="0"/>
              <a:t>serve food and drinks </a:t>
            </a:r>
          </a:p>
          <a:p>
            <a:pPr marL="0" lvl="0" indent="0">
              <a:spcAft>
                <a:spcPts val="300"/>
              </a:spcAft>
              <a:buNone/>
            </a:pPr>
            <a:r>
              <a:rPr lang="en-GB" sz="2400" dirty="0" smtClean="0"/>
              <a:t>Kept </a:t>
            </a:r>
            <a:r>
              <a:rPr lang="en-GB" sz="2400" dirty="0"/>
              <a:t>play areas clean and </a:t>
            </a:r>
            <a:r>
              <a:rPr lang="en-GB" sz="2400" dirty="0" smtClean="0"/>
              <a:t>tidy</a:t>
            </a:r>
          </a:p>
          <a:p>
            <a:pPr marL="0" lvl="0" indent="0">
              <a:spcAft>
                <a:spcPts val="300"/>
              </a:spcAft>
              <a:buNone/>
            </a:pPr>
            <a:r>
              <a:rPr lang="en-GB" sz="2400" dirty="0" smtClean="0"/>
              <a:t>Followed instructions</a:t>
            </a:r>
            <a:endParaRPr lang="en-GB" sz="2400" dirty="0"/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cseihfmh\AppData\Local\Microsoft\Windows\Temporary Internet Files\Content.IE5\G6QIBH8X\nursery_1958606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15" y="3501008"/>
            <a:ext cx="35669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18083" cy="41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Employment History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0766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1772816"/>
            <a:ext cx="8712968" cy="4176464"/>
          </a:xfrm>
          <a:prstGeom prst="rect">
            <a:avLst/>
          </a:prstGeom>
          <a:solidFill>
            <a:srgbClr val="D9E5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85915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Employment History:</a:t>
            </a:r>
          </a:p>
          <a:p>
            <a:endParaRPr lang="en-GB" sz="2600" dirty="0"/>
          </a:p>
          <a:p>
            <a:r>
              <a:rPr lang="en-GB" sz="2600" dirty="0" smtClean="0"/>
              <a:t>Tesco’s, Dibden			</a:t>
            </a:r>
          </a:p>
          <a:p>
            <a:r>
              <a:rPr lang="en-GB" sz="2600" dirty="0" smtClean="0"/>
              <a:t>Work Experience			8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– 19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January 2018</a:t>
            </a:r>
          </a:p>
          <a:p>
            <a:endParaRPr lang="en-GB" sz="2600" dirty="0"/>
          </a:p>
          <a:p>
            <a:pPr algn="just"/>
            <a:r>
              <a:rPr lang="en-GB" sz="2600" dirty="0" smtClean="0"/>
              <a:t>In my role as a Shop Assistant, I helped customers find products, unpacked goods and stacked shelves.  I cleaned up spillages and made sure the shop floor was </a:t>
            </a:r>
            <a:r>
              <a:rPr lang="en-GB" sz="2600" dirty="0"/>
              <a:t>k</a:t>
            </a:r>
            <a:r>
              <a:rPr lang="en-GB" sz="2600" dirty="0" smtClean="0"/>
              <a:t>ept clean and tidy.  In this role I worked as part of a team, but also had individual tasks to complete.</a:t>
            </a:r>
          </a:p>
          <a:p>
            <a:r>
              <a:rPr lang="en-GB" sz="2600" dirty="0" smtClean="0"/>
              <a:t>				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895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5856" y="1268760"/>
            <a:ext cx="5688632" cy="954914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4437112"/>
            <a:ext cx="8856984" cy="1800200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DC3F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2420888"/>
            <a:ext cx="8856984" cy="2016224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705" y="116632"/>
            <a:ext cx="374441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Achievements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3" y="1412776"/>
            <a:ext cx="7493355" cy="46085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r>
              <a:rPr lang="en-GB" sz="2400" dirty="0" smtClean="0"/>
              <a:t>Section is optional </a:t>
            </a:r>
            <a:endParaRPr lang="en-GB" sz="1000" dirty="0"/>
          </a:p>
          <a:p>
            <a:pPr marL="0" lvl="0" indent="0">
              <a:buNone/>
            </a:pPr>
            <a:endParaRPr lang="en-GB" sz="1000" dirty="0" smtClean="0"/>
          </a:p>
          <a:p>
            <a:pPr marL="0" lvl="0" indent="0">
              <a:buNone/>
            </a:pPr>
            <a:endParaRPr lang="en-GB" sz="200" dirty="0" smtClean="0"/>
          </a:p>
          <a:p>
            <a:pPr marL="0" indent="0">
              <a:buNone/>
            </a:pPr>
            <a:r>
              <a:rPr lang="en-GB" sz="2300" b="1" u="sng" dirty="0" smtClean="0"/>
              <a:t>Member of local sports team</a:t>
            </a:r>
            <a:r>
              <a:rPr lang="en-GB" sz="2300" dirty="0" smtClean="0"/>
              <a:t>.  </a:t>
            </a:r>
          </a:p>
          <a:p>
            <a:pPr marL="0" indent="0">
              <a:buNone/>
            </a:pPr>
            <a:r>
              <a:rPr lang="en-GB" sz="2300" dirty="0" smtClean="0"/>
              <a:t>Being in sports demonstrates skills such as commitment and team work.  You could also write about any special responsibilities you had in this team, trophies gained or awards given</a:t>
            </a:r>
          </a:p>
          <a:p>
            <a:pPr marL="0" indent="0">
              <a:buNone/>
            </a:pPr>
            <a:endParaRPr lang="en-GB" sz="1000" b="1" u="sng" dirty="0" smtClean="0"/>
          </a:p>
          <a:p>
            <a:pPr marL="0" indent="0">
              <a:buNone/>
            </a:pPr>
            <a:r>
              <a:rPr lang="en-GB" sz="2400" b="1" u="sng" dirty="0" smtClean="0"/>
              <a:t>Fund raising</a:t>
            </a:r>
            <a:r>
              <a:rPr lang="en-GB" sz="2400" dirty="0" smtClean="0"/>
              <a:t>.  </a:t>
            </a:r>
          </a:p>
          <a:p>
            <a:pPr marL="0" indent="0">
              <a:buNone/>
            </a:pPr>
            <a:r>
              <a:rPr lang="en-GB" sz="2400" dirty="0" smtClean="0"/>
              <a:t>Demonstrates willingness to put yourself out for others, that you care about others, that you are organised, that you see things through.</a:t>
            </a:r>
          </a:p>
          <a:p>
            <a:pPr marL="0" lv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14341" name="Picture 5" descr="C:\Users\cseihfmh\AppData\Local\Microsoft\Windows\Temporary Internet Files\Content.IE5\KXJU8F2E\business-129792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5" y="4797152"/>
            <a:ext cx="15658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cseihfmh\AppData\Local\Microsoft\Windows\Temporary Internet Files\Content.IE5\XK1ACODT\Sports_portal_bar_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58" y="2688549"/>
            <a:ext cx="1239263" cy="14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29562" y="1398836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300" dirty="0"/>
              <a:t>Helps to pad out shorter CV’s  and helps you stand out from the </a:t>
            </a:r>
            <a:r>
              <a:rPr lang="en-GB" sz="2300" dirty="0" smtClean="0"/>
              <a:t>crowd!</a:t>
            </a:r>
            <a:endParaRPr lang="en-GB" sz="2300" dirty="0"/>
          </a:p>
          <a:p>
            <a:endParaRPr lang="en-GB" dirty="0"/>
          </a:p>
        </p:txBody>
      </p:sp>
      <p:pic>
        <p:nvPicPr>
          <p:cNvPr id="14343" name="Picture 7" descr="C:\Users\cseihfmh\AppData\Local\Microsoft\Windows\Temporary Internet Files\Content.IE5\KXJU8F2E\number-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5" y="118584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91880" y="1700808"/>
            <a:ext cx="5400600" cy="38648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79512" y="1821270"/>
            <a:ext cx="3089871" cy="3744416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471" y="236384"/>
            <a:ext cx="374441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Achievements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14338" name="Picture 2" descr="C:\Users\cseihfmh\AppData\Local\Microsoft\Windows\Temporary Internet Files\Content.IE5\0998H2UA\priz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9" y="3398599"/>
            <a:ext cx="1713739" cy="19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cseihfmh\AppData\Local\Microsoft\Windows\Temporary Internet Files\Content.IE5\FDZ1M3ZX\Artwork_BluecurveLibrary_bluecurve-certificat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376264" cy="17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001" y="1906464"/>
            <a:ext cx="3665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Prizes for </a:t>
            </a:r>
            <a:r>
              <a:rPr lang="en-GB" sz="2400" b="1" dirty="0" smtClean="0"/>
              <a:t>:</a:t>
            </a:r>
          </a:p>
          <a:p>
            <a:pPr lvl="0"/>
            <a:endParaRPr lang="en-GB" sz="1200" b="1" dirty="0"/>
          </a:p>
          <a:p>
            <a:pPr lvl="0"/>
            <a:r>
              <a:rPr lang="en-GB" sz="2400" dirty="0"/>
              <a:t>S</a:t>
            </a:r>
            <a:r>
              <a:rPr lang="en-GB" sz="2400" dirty="0" smtClean="0"/>
              <a:t>pecial or extra work</a:t>
            </a:r>
            <a:endParaRPr lang="en-GB" sz="2400" dirty="0"/>
          </a:p>
          <a:p>
            <a:pPr lvl="0"/>
            <a:r>
              <a:rPr lang="en-GB" sz="2400" dirty="0" smtClean="0"/>
              <a:t>Having a talent</a:t>
            </a:r>
          </a:p>
          <a:p>
            <a:pPr lvl="0"/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17640" y="1988840"/>
            <a:ext cx="5149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Certificates </a:t>
            </a:r>
          </a:p>
          <a:p>
            <a:pPr lvl="0"/>
            <a:endParaRPr lang="en-GB" sz="1200" b="1" dirty="0"/>
          </a:p>
          <a:p>
            <a:pPr lvl="0"/>
            <a:r>
              <a:rPr lang="en-GB" sz="2400" dirty="0" smtClean="0"/>
              <a:t>For </a:t>
            </a:r>
            <a:r>
              <a:rPr lang="en-GB" sz="2400" dirty="0"/>
              <a:t>hard work or full attendance.  </a:t>
            </a:r>
            <a:endParaRPr lang="en-GB" sz="2400" dirty="0" smtClean="0"/>
          </a:p>
          <a:p>
            <a:pPr lvl="0"/>
            <a:endParaRPr lang="en-GB" sz="1200" dirty="0"/>
          </a:p>
          <a:p>
            <a:pPr lvl="0"/>
            <a:r>
              <a:rPr lang="en-GB" sz="2400" dirty="0" smtClean="0"/>
              <a:t>Or </a:t>
            </a:r>
            <a:r>
              <a:rPr lang="en-GB" sz="2400" dirty="0"/>
              <a:t>any certificate </a:t>
            </a:r>
            <a:r>
              <a:rPr lang="en-GB" sz="2400" dirty="0" smtClean="0"/>
              <a:t>not </a:t>
            </a:r>
            <a:r>
              <a:rPr lang="en-GB" sz="2400" dirty="0"/>
              <a:t>included in any other sections of your CV.</a:t>
            </a:r>
          </a:p>
        </p:txBody>
      </p:sp>
      <p:pic>
        <p:nvPicPr>
          <p:cNvPr id="12290" name="Picture 2" descr="C:\Users\cseihfmh\AppData\Local\Microsoft\Windows\Temporary Internet Files\Content.IE5\G6QIBH8X\ribbon-medal-red-blue-monsterbraingame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97" y="3896409"/>
            <a:ext cx="837146" cy="9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1" y="1187293"/>
            <a:ext cx="513516" cy="51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5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50071" y="4508323"/>
            <a:ext cx="2435490" cy="1328168"/>
          </a:xfrm>
          <a:prstGeom prst="roundRect">
            <a:avLst/>
          </a:prstGeom>
          <a:solidFill>
            <a:srgbClr val="C3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FDFD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63332" y="3496951"/>
            <a:ext cx="4197400" cy="636164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55" y="1520232"/>
            <a:ext cx="1633937" cy="202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51520" y="4802796"/>
            <a:ext cx="4536504" cy="1254623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07504" y="1542546"/>
            <a:ext cx="2554028" cy="23115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374441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Achievements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21" y="4832553"/>
            <a:ext cx="1022648" cy="102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76098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076" y="1711484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2400" dirty="0"/>
              <a:t>Have you ever completed a gardening project for yourself or a neighbour?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4821113"/>
            <a:ext cx="45355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2400" dirty="0" smtClean="0"/>
              <a:t>Do you play an instrument </a:t>
            </a:r>
          </a:p>
          <a:p>
            <a:pPr>
              <a:spcAft>
                <a:spcPts val="400"/>
              </a:spcAft>
            </a:pPr>
            <a:r>
              <a:rPr lang="en-GB" sz="2400" dirty="0" smtClean="0"/>
              <a:t>Have you been in a band</a:t>
            </a:r>
            <a:endParaRPr lang="en-GB" sz="2400" dirty="0"/>
          </a:p>
          <a:p>
            <a:pPr>
              <a:spcAft>
                <a:spcPts val="400"/>
              </a:spcAft>
            </a:pPr>
            <a:r>
              <a:rPr lang="en-GB" sz="2400" dirty="0" smtClean="0"/>
              <a:t>Have you </a:t>
            </a:r>
            <a:r>
              <a:rPr lang="en-GB" sz="2400" dirty="0"/>
              <a:t>any musical certificates?</a:t>
            </a:r>
          </a:p>
          <a:p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4165961" y="1786246"/>
            <a:ext cx="2808313" cy="973175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211960" y="1786246"/>
            <a:ext cx="2880320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2400" dirty="0"/>
              <a:t>Have you ever raised money for charity?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32251" y="3584200"/>
            <a:ext cx="412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Have you been in a school play?</a:t>
            </a:r>
            <a:endParaRPr lang="en-GB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19" y="2116469"/>
            <a:ext cx="1450442" cy="126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90268" y="457224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Have you ever been a mentor or prefect?</a:t>
            </a:r>
            <a:endParaRPr lang="en-GB" sz="2400" dirty="0"/>
          </a:p>
        </p:txBody>
      </p:sp>
      <p:pic>
        <p:nvPicPr>
          <p:cNvPr id="13318" name="Picture 6" descr="C:\Users\cseihfmh\AppData\Local\Microsoft\Windows\Temporary Internet Files\Content.IE5\XK1ACODT\electric_guitar_stock_image_without_background_by_eldarzakirov-d6ivpj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920">
            <a:off x="3635895" y="4679027"/>
            <a:ext cx="1499659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9" y="980728"/>
            <a:ext cx="41433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5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024336" cy="29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C:\Users\cseihfmh\AppData\Local\Microsoft\Windows\Temporary Internet Files\Content.IE5\TR8NL6SR\Interview-Transpare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9" y="1866948"/>
            <a:ext cx="4258444" cy="42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829"/>
            <a:ext cx="59864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 descr="C:\Users\cseihfmh\AppData\Local\Microsoft\Windows\Temporary Internet Files\Content.IE5\FDZ1M3ZX\numero-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8" y="1224581"/>
            <a:ext cx="862090" cy="8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471" y="236384"/>
            <a:ext cx="374441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Achievements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1" y="1187293"/>
            <a:ext cx="513516" cy="51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3829" y="2191296"/>
            <a:ext cx="8116641" cy="3240360"/>
          </a:xfrm>
          <a:prstGeom prst="rect">
            <a:avLst/>
          </a:prstGeom>
          <a:solidFill>
            <a:srgbClr val="D9E5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6747" y="2208246"/>
            <a:ext cx="76708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Achievements:</a:t>
            </a:r>
          </a:p>
          <a:p>
            <a:endParaRPr lang="en-GB" sz="2600" dirty="0"/>
          </a:p>
          <a:p>
            <a:r>
              <a:rPr lang="en-GB" sz="2800" dirty="0"/>
              <a:t>I enjoying keeping fit and I have lots of swimming certificates.  Last August I helped to raise money for Comic Relief by swimming laps in my local pool and making cakes for a bake sale.</a:t>
            </a:r>
          </a:p>
          <a:p>
            <a:endParaRPr lang="en-GB" sz="26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9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4" name="Picture 32" descr="C:\Users\cseihfmh\AppData\Local\Microsoft\Windows\Temporary Internet Files\Content.IE5\XK1ACODT\Screen-Shot-2015-10-16-at-3.00.26-PM[1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7"/>
          <a:stretch/>
        </p:blipFill>
        <p:spPr bwMode="auto">
          <a:xfrm>
            <a:off x="3104483" y="3125840"/>
            <a:ext cx="1062825" cy="7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2577846" y="3792001"/>
            <a:ext cx="2137391" cy="501687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6084168" y="5431093"/>
            <a:ext cx="2952328" cy="518187"/>
          </a:xfrm>
          <a:prstGeom prst="roundRect">
            <a:avLst/>
          </a:prstGeom>
          <a:solidFill>
            <a:srgbClr val="D0E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6784994" y="3957986"/>
            <a:ext cx="2035519" cy="686922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6450359" y="3330336"/>
            <a:ext cx="2501423" cy="461665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5071314" y="4183243"/>
            <a:ext cx="1513551" cy="498554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20016" y="5522209"/>
            <a:ext cx="1291944" cy="600165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2601475" y="4428497"/>
            <a:ext cx="2248849" cy="646332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107504" y="5085184"/>
            <a:ext cx="2206600" cy="938718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671209" y="3894306"/>
            <a:ext cx="1728192" cy="760701"/>
          </a:xfrm>
          <a:prstGeom prst="roundRect">
            <a:avLst/>
          </a:prstGeom>
          <a:solidFill>
            <a:srgbClr val="D0E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4932040" y="3072854"/>
            <a:ext cx="1171423" cy="5258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4932040" y="1704581"/>
            <a:ext cx="4019742" cy="1164323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2453904" y="2276872"/>
            <a:ext cx="2046088" cy="830998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107504" y="2276872"/>
            <a:ext cx="2016224" cy="1058926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861998" y="1392924"/>
            <a:ext cx="1863901" cy="623318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301646" y="1663151"/>
            <a:ext cx="972108" cy="4616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02433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Interests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384" y="3321736"/>
            <a:ext cx="230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Arts and Crafts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0995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Cycling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48843" y="1473748"/>
            <a:ext cx="189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Baby- sitting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704583"/>
            <a:ext cx="430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Interested in environment</a:t>
            </a:r>
          </a:p>
          <a:p>
            <a:pPr algn="ctr"/>
            <a:r>
              <a:rPr lang="en-GB" sz="2400" dirty="0"/>
              <a:t> </a:t>
            </a:r>
            <a:r>
              <a:rPr lang="en-GB" sz="2400" dirty="0" smtClean="0"/>
              <a:t>    (animals or plants)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54064" y="2293421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Listening to music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2899" y="4031430"/>
            <a:ext cx="152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Gardening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2800" y="1658416"/>
            <a:ext cx="98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DIY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26531" y="5589296"/>
            <a:ext cx="130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Dancing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29419" y="4493096"/>
            <a:ext cx="224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Dog walking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08518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Make-up and Beauty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1454" y="418324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Reading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41" y="544410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Sewing / knitting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39708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Playing for a local team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941911" y="4070614"/>
            <a:ext cx="189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Martial Arts</a:t>
            </a:r>
            <a:endParaRPr lang="en-GB" sz="2400" dirty="0"/>
          </a:p>
        </p:txBody>
      </p:sp>
      <p:pic>
        <p:nvPicPr>
          <p:cNvPr id="8194" name="Picture 2" descr="C:\Users\cseihfmh\AppData\Local\Microsoft\Windows\Temporary Internet Files\Content.IE5\AYUN8PG5\128px-Tools_blu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26" y="1254248"/>
            <a:ext cx="639736" cy="6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seihfmh\AppData\Local\Microsoft\Windows\Temporary Internet Files\Content.IE5\AYUN8PG5\free-music-clipart-musical_notes_set_color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2" y="1784682"/>
            <a:ext cx="984494" cy="5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seihfmh\AppData\Local\Microsoft\Windows\Temporary Internet Files\Content.IE5\AYUN8PG5\Bicycle-ico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59" y="3424188"/>
            <a:ext cx="882895" cy="7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cseihfmh\AppData\Local\Microsoft\Windows\Temporary Internet Files\Content.IE5\G6QIBH8X\reading_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55" y="4733868"/>
            <a:ext cx="508308" cy="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cseihfmh\AppData\Local\Microsoft\Windows\Temporary Internet Files\Content.IE5\KXJU8F2E\Art_animation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90" y="2933328"/>
            <a:ext cx="589499" cy="5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cseihfmh\AppData\Local\Microsoft\Windows\Temporary Internet Files\Content.IE5\XK1ACODT\logo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14" y="4523416"/>
            <a:ext cx="674328" cy="6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cseihfmh\AppData\Local\Microsoft\Windows\Temporary Internet Files\Content.IE5\KXJU8F2E\sew-sew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50" y="5426555"/>
            <a:ext cx="695819" cy="6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cseihfmh\AppData\Local\Microsoft\Windows\Temporary Internet Files\Content.IE5\AYUN8PG5\johnny-automatic-walking-do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20" y="4507355"/>
            <a:ext cx="1273754" cy="8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C:\Users\cseihfmh\AppData\Local\Microsoft\Windows\Temporary Internet Files\Content.IE5\XK1ACODT\480px-Soccer_ball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62" y="2903593"/>
            <a:ext cx="760239" cy="7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C:\Users\cseihfmh\AppData\Local\Microsoft\Windows\Temporary Internet Files\Content.IE5\AYUN8PG5\baby-306118_960_720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15" y="644267"/>
            <a:ext cx="624159" cy="8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C:\Users\cseihfmh\AppData\Local\Microsoft\Windows\Temporary Internet Files\Content.IE5\KXJU8F2E\windows_make_up_kit_vector_by_abhishekghosh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81" y="5142309"/>
            <a:ext cx="1125396" cy="12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C:\Users\cseihfmh\AppData\Local\Microsoft\Windows\Temporary Internet Files\Content.IE5\G6QIBH8X\dancing-people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51" y="5616824"/>
            <a:ext cx="1077955" cy="5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C:\Users\cseihfmh\AppData\Local\Microsoft\Windows\Temporary Internet Files\Content.IE5\AYUN8PG5\Whale-2015080554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90" y="2409056"/>
            <a:ext cx="1246668" cy="8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C:\Users\cseihfmh\AppData\Local\Microsoft\Windows\Temporary Internet Files\Content.IE5\XK1ACODT\Garden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8632"/>
            <a:ext cx="1320662" cy="9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62076" y="381299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Volunteering</a:t>
            </a:r>
            <a:endParaRPr lang="en-GB" sz="2400" dirty="0"/>
          </a:p>
        </p:txBody>
      </p:sp>
      <p:pic>
        <p:nvPicPr>
          <p:cNvPr id="8229" name="Picture 37" descr="C:\Users\cseihfmh\AppData\Local\Microsoft\Windows\Temporary Internet Files\Content.IE5\XK1ACODT\Japanese_Route_Sign_Number_8.svg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6" y="836712"/>
            <a:ext cx="491697" cy="7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636912"/>
            <a:ext cx="8352928" cy="3168352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02433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Interests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048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dirty="0" smtClean="0"/>
              <a:t>Include hobbies and </a:t>
            </a:r>
            <a:r>
              <a:rPr lang="en-GB" sz="2800" dirty="0"/>
              <a:t>i</a:t>
            </a:r>
            <a:r>
              <a:rPr lang="en-GB" sz="2800" dirty="0" smtClean="0"/>
              <a:t>nterests that </a:t>
            </a:r>
            <a:r>
              <a:rPr lang="en-GB" sz="2800" dirty="0"/>
              <a:t>link to the kind of </a:t>
            </a:r>
            <a:r>
              <a:rPr lang="en-GB" sz="2800" dirty="0" smtClean="0"/>
              <a:t>job</a:t>
            </a:r>
            <a:r>
              <a:rPr lang="en-GB" sz="2800" dirty="0"/>
              <a:t> </a:t>
            </a:r>
            <a:r>
              <a:rPr lang="en-GB" sz="2800" dirty="0" smtClean="0"/>
              <a:t>or training </a:t>
            </a:r>
            <a:r>
              <a:rPr lang="en-GB" sz="2800" dirty="0"/>
              <a:t>you are applying for</a:t>
            </a:r>
            <a:r>
              <a:rPr lang="en-GB" sz="2800" dirty="0" smtClean="0"/>
              <a:t>.</a:t>
            </a:r>
          </a:p>
          <a:p>
            <a:pPr marL="0" lvl="0" indent="0">
              <a:buNone/>
            </a:pPr>
            <a:endParaRPr lang="en-GB" sz="1100" b="1" dirty="0" smtClean="0"/>
          </a:p>
          <a:p>
            <a:pPr marL="0" lvl="0" indent="0">
              <a:buNone/>
            </a:pPr>
            <a:r>
              <a:rPr lang="en-GB" sz="2800" b="1" u="sng" dirty="0" smtClean="0"/>
              <a:t>Hospitality </a:t>
            </a:r>
            <a:r>
              <a:rPr lang="en-GB" sz="2800" b="1" u="sng" dirty="0"/>
              <a:t>&amp; </a:t>
            </a:r>
            <a:r>
              <a:rPr lang="en-GB" sz="2800" b="1" u="sng" dirty="0" smtClean="0"/>
              <a:t>Catering</a:t>
            </a:r>
            <a:r>
              <a:rPr lang="en-GB" sz="2800" b="1" dirty="0" smtClean="0"/>
              <a:t>:</a:t>
            </a:r>
            <a:r>
              <a:rPr lang="en-GB" sz="2800" dirty="0" smtClean="0"/>
              <a:t> </a:t>
            </a:r>
            <a:endParaRPr lang="en-GB" sz="28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800" dirty="0" smtClean="0"/>
              <a:t>Like to cook</a:t>
            </a:r>
          </a:p>
          <a:p>
            <a:pPr marL="0" indent="0">
              <a:buNone/>
            </a:pPr>
            <a:r>
              <a:rPr lang="en-GB" sz="2800" dirty="0" smtClean="0"/>
              <a:t>Create </a:t>
            </a:r>
            <a:r>
              <a:rPr lang="en-GB" sz="2800" dirty="0"/>
              <a:t>new </a:t>
            </a:r>
            <a:r>
              <a:rPr lang="en-GB" sz="2800" dirty="0" smtClean="0"/>
              <a:t>recipes </a:t>
            </a:r>
          </a:p>
          <a:p>
            <a:pPr marL="0" indent="0">
              <a:buNone/>
            </a:pPr>
            <a:r>
              <a:rPr lang="en-GB" sz="2800" dirty="0"/>
              <a:t>E</a:t>
            </a:r>
            <a:r>
              <a:rPr lang="en-GB" sz="2800" dirty="0" smtClean="0"/>
              <a:t>xperiment with </a:t>
            </a:r>
            <a:r>
              <a:rPr lang="en-GB" sz="2800" dirty="0"/>
              <a:t>new ingredients in the </a:t>
            </a:r>
            <a:r>
              <a:rPr lang="en-GB" sz="2800" dirty="0" smtClean="0"/>
              <a:t>kitchen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Meet new people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6556"/>
            <a:ext cx="914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57662"/>
            <a:ext cx="11160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Users\cseihfmh\AppData\Local\Microsoft\Windows\Temporary Internet Files\Content.IE5\AYUN8PG5\kokebok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32448"/>
            <a:ext cx="1165528" cy="1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87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844824"/>
            <a:ext cx="8568952" cy="3888432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02433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Interests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844824"/>
            <a:ext cx="8229600" cy="4200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 </a:t>
            </a:r>
            <a:r>
              <a:rPr lang="en-GB" sz="2800" b="1" u="sng" dirty="0" smtClean="0"/>
              <a:t>Hair </a:t>
            </a:r>
            <a:r>
              <a:rPr lang="en-GB" sz="2800" b="1" u="sng" dirty="0"/>
              <a:t>&amp; </a:t>
            </a:r>
            <a:r>
              <a:rPr lang="en-GB" sz="2800" b="1" u="sng" dirty="0" smtClean="0"/>
              <a:t>Beauty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Enjoy drawing and painting</a:t>
            </a:r>
            <a:endParaRPr lang="en-GB" sz="28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800" dirty="0" smtClean="0"/>
              <a:t>Like to read about fashion</a:t>
            </a:r>
            <a:endParaRPr lang="en-GB" sz="28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800" dirty="0" smtClean="0"/>
              <a:t>Complete make-overs </a:t>
            </a:r>
            <a:r>
              <a:rPr lang="en-GB" sz="2800" dirty="0"/>
              <a:t>on friends or </a:t>
            </a:r>
            <a:r>
              <a:rPr lang="en-GB" sz="2800" dirty="0" smtClean="0"/>
              <a:t>family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800" dirty="0"/>
              <a:t>E</a:t>
            </a:r>
            <a:r>
              <a:rPr lang="en-GB" sz="2800" dirty="0" smtClean="0"/>
              <a:t>njoy </a:t>
            </a:r>
            <a:r>
              <a:rPr lang="en-GB" sz="2800" dirty="0"/>
              <a:t>socialising and meeting new </a:t>
            </a:r>
            <a:r>
              <a:rPr lang="en-GB" sz="2800" dirty="0" smtClean="0"/>
              <a:t>people</a:t>
            </a:r>
            <a:endParaRPr lang="en-GB" sz="2800" dirty="0"/>
          </a:p>
          <a:p>
            <a:pPr marL="0" lvl="0" indent="0">
              <a:buNone/>
            </a:pPr>
            <a:endParaRPr lang="en-GB" sz="1000" b="1" dirty="0" smtClean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10242" name="Picture 2" descr="C:\Users\cseihfmh\AppData\Local\Microsoft\Windows\Temporary Internet Files\Content.IE5\AYUN8PG5\3littleblackdress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509120"/>
            <a:ext cx="1268219" cy="8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seihfmh\AppData\Local\Microsoft\Windows\Temporary Internet Files\Content.IE5\G6QIBH8X\Jemma-Kidd-Make-Up-Secrets-boo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29" y="2199489"/>
            <a:ext cx="1625365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cseihfmh\AppData\Local\Microsoft\Windows\Temporary Internet Files\Content.IE5\KXJU8F2E\17480-illustration-of-a-painting-on-an-easel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5474"/>
            <a:ext cx="9997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3" y="908720"/>
            <a:ext cx="487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6480" y="1916832"/>
            <a:ext cx="8568952" cy="4032448"/>
          </a:xfrm>
          <a:prstGeom prst="roundRect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02433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Interests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32" y="1844824"/>
            <a:ext cx="8229600" cy="34086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0" b="1" dirty="0" smtClean="0"/>
          </a:p>
          <a:p>
            <a:pPr marL="0" lvl="0" indent="0">
              <a:buNone/>
            </a:pPr>
            <a:endParaRPr lang="en-GB" sz="1000" b="1" dirty="0" smtClean="0"/>
          </a:p>
          <a:p>
            <a:pPr marL="0" lvl="0" indent="0">
              <a:buNone/>
            </a:pPr>
            <a:r>
              <a:rPr lang="en-GB" sz="2800" b="1" dirty="0" smtClean="0"/>
              <a:t>C</a:t>
            </a:r>
            <a:r>
              <a:rPr lang="en-GB" sz="2800" b="1" u="sng" dirty="0" smtClean="0"/>
              <a:t>onstruction</a:t>
            </a:r>
            <a:r>
              <a:rPr lang="en-GB" sz="2800" b="1" dirty="0" smtClean="0"/>
              <a:t>  </a:t>
            </a:r>
          </a:p>
          <a:p>
            <a:pPr marL="0" lvl="0" indent="0">
              <a:buNone/>
            </a:pPr>
            <a:endParaRPr lang="en-GB" sz="1000" dirty="0"/>
          </a:p>
          <a:p>
            <a:pPr marL="0" lvl="0" indent="0">
              <a:buNone/>
            </a:pPr>
            <a:r>
              <a:rPr lang="en-GB" sz="2800" dirty="0" smtClean="0"/>
              <a:t>Like </a:t>
            </a:r>
            <a:r>
              <a:rPr lang="en-GB" sz="2800" dirty="0"/>
              <a:t>to complete DIY type </a:t>
            </a:r>
            <a:r>
              <a:rPr lang="en-GB" sz="2800" dirty="0" smtClean="0"/>
              <a:t>tasks</a:t>
            </a:r>
          </a:p>
          <a:p>
            <a:pPr marL="0" lvl="0" indent="0">
              <a:buNone/>
            </a:pPr>
            <a:endParaRPr lang="en-GB" sz="1000" dirty="0" smtClean="0"/>
          </a:p>
          <a:p>
            <a:pPr marL="0" lvl="0" indent="0">
              <a:buNone/>
            </a:pPr>
            <a:r>
              <a:rPr lang="en-GB" sz="2800" dirty="0"/>
              <a:t>M</a:t>
            </a:r>
            <a:r>
              <a:rPr lang="en-GB" sz="2800" dirty="0" smtClean="0"/>
              <a:t>aking </a:t>
            </a:r>
            <a:r>
              <a:rPr lang="en-GB" sz="2800" dirty="0"/>
              <a:t>things </a:t>
            </a:r>
            <a:r>
              <a:rPr lang="en-GB" sz="2800" dirty="0" smtClean="0"/>
              <a:t>using tools</a:t>
            </a:r>
          </a:p>
          <a:p>
            <a:pPr marL="0" lvl="0" indent="0">
              <a:buNone/>
            </a:pPr>
            <a:endParaRPr lang="en-GB" sz="1000" dirty="0" smtClean="0"/>
          </a:p>
          <a:p>
            <a:pPr marL="0" lvl="0" indent="0">
              <a:buNone/>
            </a:pPr>
            <a:r>
              <a:rPr lang="en-GB" sz="2800" dirty="0"/>
              <a:t>G</a:t>
            </a:r>
            <a:r>
              <a:rPr lang="en-GB" sz="2800" dirty="0" smtClean="0"/>
              <a:t>ardening </a:t>
            </a:r>
          </a:p>
          <a:p>
            <a:pPr marL="0" lvl="0" indent="0">
              <a:buNone/>
            </a:pPr>
            <a:endParaRPr lang="en-GB" sz="1000" dirty="0" smtClean="0"/>
          </a:p>
          <a:p>
            <a:pPr marL="0" lvl="0" indent="0">
              <a:buNone/>
            </a:pPr>
            <a:r>
              <a:rPr lang="en-GB" sz="2800" dirty="0" smtClean="0"/>
              <a:t>Like being physically </a:t>
            </a:r>
            <a:r>
              <a:rPr lang="en-GB" sz="2800" dirty="0"/>
              <a:t>active</a:t>
            </a:r>
            <a:r>
              <a:rPr lang="en-GB" sz="2800" dirty="0" smtClean="0"/>
              <a:t>.</a:t>
            </a:r>
            <a:r>
              <a:rPr lang="en-GB" sz="2800" dirty="0"/>
              <a:t> </a:t>
            </a:r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11266" name="Picture 2" descr="C:\Users\cseihfmh\AppData\Local\Microsoft\Windows\Temporary Internet Files\Content.IE5\XK1ACODT\Exercis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32491"/>
            <a:ext cx="1933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seihfmh\AppData\Local\Microsoft\Windows\Temporary Internet Files\Content.IE5\XK1ACODT\tool-bel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686">
            <a:off x="4781540" y="3749171"/>
            <a:ext cx="1650438" cy="167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cseihfmh\AppData\Local\Microsoft\Windows\Temporary Internet Files\Content.IE5\XK1ACODT\Garde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1664424" cy="12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87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02433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Interests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988840"/>
            <a:ext cx="7704856" cy="3888432"/>
          </a:xfrm>
          <a:prstGeom prst="rect">
            <a:avLst/>
          </a:prstGeom>
          <a:solidFill>
            <a:srgbClr val="D9E5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132856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Interests:</a:t>
            </a:r>
          </a:p>
          <a:p>
            <a:endParaRPr lang="en-GB" sz="2800" dirty="0"/>
          </a:p>
          <a:p>
            <a:r>
              <a:rPr lang="en-GB" sz="2800" dirty="0"/>
              <a:t>I enjoy lots of sport such as swimming, football and cycling.  I like meeting new people and looking after our two cats.  My real passion is cooking and trying out new recipes for friends and family.  I like trying new ingredients and people really seem to like my cakes and biscuits.</a:t>
            </a:r>
          </a:p>
          <a:p>
            <a:endParaRPr lang="en-GB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2" y="980728"/>
            <a:ext cx="487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2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3068960"/>
            <a:ext cx="8712968" cy="2880320"/>
          </a:xfrm>
          <a:prstGeom prst="roundRect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8280920" cy="1368152"/>
          </a:xfrm>
          <a:prstGeom prst="round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B9E3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53650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References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219256" cy="4281339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GB" dirty="0" smtClean="0"/>
              <a:t>Under the heading of references, you can write: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GB" b="1" dirty="0" smtClean="0"/>
              <a:t>‘References </a:t>
            </a:r>
            <a:r>
              <a:rPr lang="en-GB" b="1" dirty="0"/>
              <a:t>available on request</a:t>
            </a:r>
            <a:r>
              <a:rPr lang="en-GB" b="1" dirty="0" smtClean="0"/>
              <a:t>’</a:t>
            </a:r>
            <a:endParaRPr lang="en-GB" dirty="0"/>
          </a:p>
          <a:p>
            <a:pPr marL="0" lvl="0" indent="0">
              <a:spcAft>
                <a:spcPts val="600"/>
              </a:spcAft>
              <a:buNone/>
            </a:pPr>
            <a:endParaRPr lang="en-GB" sz="1000" dirty="0" smtClean="0"/>
          </a:p>
          <a:p>
            <a:pPr marL="0" lvl="0" indent="0">
              <a:spcAft>
                <a:spcPts val="600"/>
              </a:spcAft>
              <a:buNone/>
            </a:pPr>
            <a:r>
              <a:rPr lang="en-GB" dirty="0" smtClean="0"/>
              <a:t>You </a:t>
            </a:r>
            <a:r>
              <a:rPr lang="en-GB" dirty="0"/>
              <a:t>should have at least 2 references.  </a:t>
            </a:r>
            <a:r>
              <a:rPr lang="en-GB" dirty="0" smtClean="0"/>
              <a:t> </a:t>
            </a:r>
          </a:p>
          <a:p>
            <a:pPr marL="0" lvl="0" indent="0">
              <a:spcAft>
                <a:spcPts val="600"/>
              </a:spcAft>
              <a:buNone/>
            </a:pPr>
            <a:endParaRPr lang="en-GB" sz="1000" dirty="0" smtClean="0"/>
          </a:p>
          <a:p>
            <a:pPr marL="0" lvl="0" indent="0">
              <a:spcAft>
                <a:spcPts val="600"/>
              </a:spcAft>
              <a:buNone/>
            </a:pPr>
            <a:r>
              <a:rPr lang="en-GB" dirty="0" smtClean="0"/>
              <a:t>	Employers		                 Friends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GB" dirty="0"/>
              <a:t>	</a:t>
            </a:r>
            <a:r>
              <a:rPr lang="en-GB" dirty="0" smtClean="0"/>
              <a:t>				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GB" dirty="0" smtClean="0"/>
              <a:t>	Education providers</a:t>
            </a:r>
            <a:r>
              <a:rPr lang="en-GB" dirty="0"/>
              <a:t>	</a:t>
            </a:r>
            <a:r>
              <a:rPr lang="en-GB" dirty="0" smtClean="0"/>
              <a:t>      Family</a:t>
            </a:r>
          </a:p>
          <a:p>
            <a:pPr marL="0" lvl="0" indent="0">
              <a:spcAft>
                <a:spcPts val="600"/>
              </a:spcAft>
              <a:buNone/>
            </a:pPr>
            <a:endParaRPr lang="en-GB" dirty="0" smtClean="0"/>
          </a:p>
          <a:p>
            <a:pPr marL="0" lvl="0" indent="0">
              <a:spcAft>
                <a:spcPts val="600"/>
              </a:spcAft>
              <a:buNone/>
            </a:pPr>
            <a:endParaRPr lang="en-GB" sz="2000" dirty="0" smtClean="0"/>
          </a:p>
        </p:txBody>
      </p:sp>
      <p:pic>
        <p:nvPicPr>
          <p:cNvPr id="17410" name="Picture 2" descr="C:\Users\cseihfmh\AppData\Local\Microsoft\Windows\Temporary Internet Files\Content.IE5\KXJU8F2E\Tick-r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4901"/>
            <a:ext cx="914518" cy="8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9144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C:\Users\cseihfmh\AppData\Local\Microsoft\Windows\Temporary Internet Files\Content.IE5\KXJU8F2E\768px-Red_X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28" y="3844723"/>
            <a:ext cx="794659" cy="7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cseihfmh\AppData\Local\Microsoft\Windows\Temporary Internet Files\Content.IE5\XK1ACODT\12533-friendly-teddy-bears-clipart-by-djar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43" y="3212976"/>
            <a:ext cx="1235188" cy="12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58528"/>
            <a:ext cx="1631394" cy="124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33" y="4941093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 descr="C:\Users\cseihfmh\AppData\Local\Microsoft\Windows\Temporary Internet Files\Content.IE5\KXJU8F2E\number-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278"/>
            <a:ext cx="557765" cy="5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634" y="1988840"/>
            <a:ext cx="8431830" cy="3600400"/>
          </a:xfrm>
          <a:prstGeom prst="rect">
            <a:avLst/>
          </a:prstGeom>
          <a:solidFill>
            <a:srgbClr val="D9E5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B9E3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53650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References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8219256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Mr Oliver Twist				</a:t>
            </a:r>
            <a:r>
              <a:rPr lang="en-GB" sz="2000" dirty="0" smtClean="0"/>
              <a:t>Ms Sandra Smith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Head of Year 11				</a:t>
            </a:r>
            <a:r>
              <a:rPr lang="en-GB" sz="2000" dirty="0" smtClean="0"/>
              <a:t>Line </a:t>
            </a:r>
            <a:r>
              <a:rPr lang="en-GB" sz="2000" dirty="0"/>
              <a:t>Manager</a:t>
            </a:r>
          </a:p>
          <a:p>
            <a:pPr marL="0" indent="0">
              <a:buNone/>
            </a:pPr>
            <a:r>
              <a:rPr lang="en-GB" sz="2000" dirty="0"/>
              <a:t>Crookhorn College			</a:t>
            </a:r>
            <a:r>
              <a:rPr lang="en-GB" sz="2000" dirty="0" smtClean="0"/>
              <a:t>Tesco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Stakes Hill Road				</a:t>
            </a:r>
            <a:r>
              <a:rPr lang="en-GB" sz="2000" dirty="0" smtClean="0"/>
              <a:t>Hythe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Waterlooville				</a:t>
            </a:r>
            <a:r>
              <a:rPr lang="en-GB" sz="2000" dirty="0" smtClean="0"/>
              <a:t>Southampton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PO7 5UD				</a:t>
            </a:r>
            <a:r>
              <a:rPr lang="en-GB" sz="2000" dirty="0" smtClean="0"/>
              <a:t>SO45 5AA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Tel: 02392 251120			</a:t>
            </a:r>
            <a:r>
              <a:rPr lang="en-GB" sz="2000" dirty="0" smtClean="0"/>
              <a:t>Tel</a:t>
            </a:r>
            <a:r>
              <a:rPr lang="en-GB" sz="2000" dirty="0"/>
              <a:t>: 01730 222222</a:t>
            </a:r>
          </a:p>
          <a:p>
            <a:pPr marL="0" indent="0">
              <a:buNone/>
            </a:pPr>
            <a:r>
              <a:rPr lang="en-GB" sz="2000" dirty="0"/>
              <a:t>E-mail: </a:t>
            </a:r>
            <a:r>
              <a:rPr lang="en-GB" sz="2000" u="sng" dirty="0">
                <a:hlinkClick r:id="rId2"/>
              </a:rPr>
              <a:t>Oliver.twist@crookhorn.com</a:t>
            </a:r>
            <a:r>
              <a:rPr lang="en-GB" sz="2000" dirty="0"/>
              <a:t>	</a:t>
            </a:r>
            <a:r>
              <a:rPr lang="en-GB" sz="2000" dirty="0" smtClean="0"/>
              <a:t>E-mail</a:t>
            </a:r>
            <a:r>
              <a:rPr lang="en-GB" sz="2000" dirty="0"/>
              <a:t>: S</a:t>
            </a:r>
            <a:r>
              <a:rPr lang="en-GB" sz="2000" dirty="0" smtClean="0">
                <a:hlinkClick r:id="rId3"/>
              </a:rPr>
              <a:t>.Smith@tesco.com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 </a:t>
            </a:r>
            <a:endParaRPr lang="en-GB" sz="2000" dirty="0"/>
          </a:p>
        </p:txBody>
      </p:sp>
      <p:pic>
        <p:nvPicPr>
          <p:cNvPr id="16386" name="Picture 2" descr="C:\Users\cseihfmh\AppData\Local\Microsoft\Windows\Temporary Internet Files\Content.IE5\KXJU8F2E\number-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" y="1124744"/>
            <a:ext cx="629772" cy="6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cseihfmh\AppData\Local\Microsoft\Windows\Temporary Internet Files\Content.IE5\XHFWWLLU\End_(Script_MT_Bold)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364088" cy="25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6126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7" y="116632"/>
            <a:ext cx="59864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0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0" y="1359645"/>
            <a:ext cx="800631" cy="80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C:\Users\cseihfmh\AppData\Local\Microsoft\Windows\Temporary Internet Files\Content.IE5\SZT9UOC3\Star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68" y="2160276"/>
            <a:ext cx="1961292" cy="18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700807"/>
            <a:ext cx="4320480" cy="4258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688632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How do you apply for a job?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1" y="2046881"/>
            <a:ext cx="3315125" cy="2206564"/>
          </a:xfrm>
          <a:prstGeom prst="rect">
            <a:avLst/>
          </a:prstGeom>
          <a:noFill/>
          <a:ln w="50800">
            <a:solidFill>
              <a:schemeClr val="tx1">
                <a:alpha val="99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6016" y="1700807"/>
            <a:ext cx="4320480" cy="4258042"/>
          </a:xfrm>
          <a:prstGeom prst="rect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4653136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Application form </a:t>
            </a:r>
            <a:endParaRPr lang="en-GB" sz="3200" b="1" dirty="0"/>
          </a:p>
          <a:p>
            <a:pPr algn="ctr"/>
            <a:r>
              <a:rPr lang="en-GB" sz="3200" dirty="0" smtClean="0"/>
              <a:t>Asks you for information</a:t>
            </a:r>
            <a:endParaRPr lang="en-GB" sz="3200" dirty="0"/>
          </a:p>
        </p:txBody>
      </p:sp>
      <p:pic>
        <p:nvPicPr>
          <p:cNvPr id="5124" name="Picture 4" descr="Related imag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6"/>
          <a:stretch/>
        </p:blipFill>
        <p:spPr bwMode="auto">
          <a:xfrm>
            <a:off x="5040052" y="3150163"/>
            <a:ext cx="3240360" cy="2295677"/>
          </a:xfrm>
          <a:prstGeom prst="rect">
            <a:avLst/>
          </a:prstGeom>
          <a:noFill/>
          <a:ln w="50800">
            <a:solidFill>
              <a:schemeClr val="tx1">
                <a:alpha val="99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39816" y="1844824"/>
            <a:ext cx="398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CV </a:t>
            </a:r>
            <a:endParaRPr lang="en-GB" sz="3200" b="1" dirty="0"/>
          </a:p>
          <a:p>
            <a:pPr algn="ctr"/>
            <a:r>
              <a:rPr lang="en-GB" sz="3200" dirty="0" smtClean="0"/>
              <a:t>You give information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069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40152" y="4674472"/>
            <a:ext cx="302433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9476"/>
          <a:stretch/>
        </p:blipFill>
        <p:spPr bwMode="auto">
          <a:xfrm>
            <a:off x="3494638" y="3097515"/>
            <a:ext cx="2136617" cy="316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283968" y="1196752"/>
            <a:ext cx="4680520" cy="1959820"/>
          </a:xfrm>
          <a:prstGeom prst="wedgeEllipseCallout">
            <a:avLst>
              <a:gd name="adj1" fmla="val -27345"/>
              <a:gd name="adj2" fmla="val 7494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7504" y="986464"/>
            <a:ext cx="3650435" cy="4746792"/>
          </a:xfrm>
          <a:prstGeom prst="ellipse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6213376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a CV?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367240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3600" dirty="0"/>
              <a:t> </a:t>
            </a:r>
            <a:r>
              <a:rPr lang="en-GB" sz="3600" dirty="0" smtClean="0"/>
              <a:t>     </a:t>
            </a:r>
          </a:p>
          <a:p>
            <a:pPr marL="0" indent="0">
              <a:buNone/>
            </a:pPr>
            <a:r>
              <a:rPr lang="en-GB" sz="3600" dirty="0" smtClean="0"/>
              <a:t>CV stands for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4" y="2849944"/>
            <a:ext cx="2816916" cy="1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6176" y="4674472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In Latin this means… </a:t>
            </a:r>
          </a:p>
        </p:txBody>
      </p:sp>
      <p:sp>
        <p:nvSpPr>
          <p:cNvPr id="11" name="Up Arrow 10"/>
          <p:cNvSpPr/>
          <p:nvPr/>
        </p:nvSpPr>
        <p:spPr>
          <a:xfrm>
            <a:off x="6984956" y="3359860"/>
            <a:ext cx="864096" cy="122413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716016" y="1576497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the </a:t>
            </a:r>
            <a:r>
              <a:rPr lang="en-GB" sz="3600" dirty="0"/>
              <a:t>course of one's </a:t>
            </a:r>
            <a:r>
              <a:rPr lang="en-GB" sz="3600" dirty="0" smtClean="0"/>
              <a:t>life or career”</a:t>
            </a:r>
          </a:p>
        </p:txBody>
      </p:sp>
    </p:spTree>
    <p:extLst>
      <p:ext uri="{BB962C8B-B14F-4D97-AF65-F5344CB8AC3E}">
        <p14:creationId xmlns:p14="http://schemas.microsoft.com/office/powerpoint/2010/main" val="11920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59"/>
            <a:ext cx="5256584" cy="162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Image result for the bos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r="3792"/>
          <a:stretch/>
        </p:blipFill>
        <p:spPr bwMode="auto">
          <a:xfrm>
            <a:off x="107503" y="1124749"/>
            <a:ext cx="2592289" cy="19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116632"/>
            <a:ext cx="4762872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goes in a CV?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87" name="Picture 15" descr="Image result for clip art leadership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"/>
          <a:stretch/>
        </p:blipFill>
        <p:spPr bwMode="auto">
          <a:xfrm>
            <a:off x="208772" y="3110137"/>
            <a:ext cx="2995076" cy="28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41509" y="175827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But who do you choose?</a:t>
            </a:r>
            <a:endParaRPr lang="en-GB" sz="3600" dirty="0"/>
          </a:p>
        </p:txBody>
      </p:sp>
      <p:pic>
        <p:nvPicPr>
          <p:cNvPr id="3093" name="Picture 21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36" y="2996952"/>
            <a:ext cx="4915196" cy="28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826551" y="3861048"/>
            <a:ext cx="4187608" cy="1659745"/>
          </a:xfrm>
          <a:prstGeom prst="ellipse">
            <a:avLst/>
          </a:prstGeom>
          <a:solidFill>
            <a:srgbClr val="B9E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1" y="3459143"/>
            <a:ext cx="4180206" cy="246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23928" y="1806062"/>
            <a:ext cx="3672408" cy="1694945"/>
          </a:xfrm>
          <a:prstGeom prst="ellipse">
            <a:avLst/>
          </a:prstGeom>
          <a:solidFill>
            <a:srgbClr val="FDC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10461" y="1208157"/>
            <a:ext cx="3096344" cy="1637307"/>
          </a:xfrm>
          <a:prstGeom prst="ellipse">
            <a:avLst/>
          </a:prstGeom>
          <a:solidFill>
            <a:srgbClr val="F8D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88640"/>
            <a:ext cx="50482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426647"/>
            <a:ext cx="262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How do you choose?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95750" y="193026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do you need to know?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071168" y="4060611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information do you want?</a:t>
            </a:r>
            <a:endParaRPr lang="en-GB" sz="3600" dirty="0"/>
          </a:p>
        </p:txBody>
      </p:sp>
      <p:pic>
        <p:nvPicPr>
          <p:cNvPr id="13317" name="Picture 5" descr="C:\Users\cseihfmh\AppData\Local\Microsoft\Windows\Temporary Internet Files\Content.IE5\TR8NL6SR\primary-question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69" y="1806063"/>
            <a:ext cx="1448731" cy="14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F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HF Powerpoint template</Template>
  <TotalTime>2028</TotalTime>
  <Words>1121</Words>
  <Application>Microsoft Office PowerPoint</Application>
  <PresentationFormat>On-screen Show (4:3)</PresentationFormat>
  <Paragraphs>377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HF Powerpoint template</vt:lpstr>
      <vt:lpstr>Custom Design</vt:lpstr>
      <vt:lpstr>Hampshire Careers and Employability Service</vt:lpstr>
      <vt:lpstr>PowerPoint Presentation</vt:lpstr>
      <vt:lpstr>How do you get a job?</vt:lpstr>
      <vt:lpstr>PowerPoint Presentation</vt:lpstr>
      <vt:lpstr>PowerPoint Presentation</vt:lpstr>
      <vt:lpstr>How do you apply for a job?</vt:lpstr>
      <vt:lpstr>What is a CV?</vt:lpstr>
      <vt:lpstr>What goes in a CV?</vt:lpstr>
      <vt:lpstr>PowerPoint Presentation</vt:lpstr>
      <vt:lpstr>What to put in a CV? </vt:lpstr>
      <vt:lpstr>PowerPoint Presentation</vt:lpstr>
      <vt:lpstr>Lee Smith 1 Sunshine Road Hythe,  Southampton SO45 1AA Tel: 02380 123456 Mob: 07123 456789 Lee.Smith@yahoo.co.uk</vt:lpstr>
      <vt:lpstr>Personal Profile</vt:lpstr>
      <vt:lpstr>Personal Profile</vt:lpstr>
      <vt:lpstr>Personal Profile</vt:lpstr>
      <vt:lpstr>Personal Profile</vt:lpstr>
      <vt:lpstr>Personal Profile</vt:lpstr>
      <vt:lpstr>Personal Profile</vt:lpstr>
      <vt:lpstr>Personal Profile</vt:lpstr>
      <vt:lpstr>Personal Profile</vt:lpstr>
      <vt:lpstr>Personal Profile:  I am a friendly and polite person who enjoys working hard.  I am honest and always try my best.  I am looking for work or training in a hairdressers as I like fashion and enjoy helping people. I think I would be good at this type of work because I am artistic, creative and good with my hands.</vt:lpstr>
      <vt:lpstr>Key Skills</vt:lpstr>
      <vt:lpstr>Key Skills</vt:lpstr>
      <vt:lpstr>Key Skills</vt:lpstr>
      <vt:lpstr>Key Skills</vt:lpstr>
      <vt:lpstr>Key Skills</vt:lpstr>
      <vt:lpstr>Education</vt:lpstr>
      <vt:lpstr>Education</vt:lpstr>
      <vt:lpstr>Qualifications</vt:lpstr>
      <vt:lpstr>Qualifications</vt:lpstr>
      <vt:lpstr>Employment History</vt:lpstr>
      <vt:lpstr>Employment History </vt:lpstr>
      <vt:lpstr>Employment History</vt:lpstr>
      <vt:lpstr>Employment History </vt:lpstr>
      <vt:lpstr>Employment History </vt:lpstr>
      <vt:lpstr>Employment History </vt:lpstr>
      <vt:lpstr>Achievements</vt:lpstr>
      <vt:lpstr>Achievements</vt:lpstr>
      <vt:lpstr>Achievements</vt:lpstr>
      <vt:lpstr>Achievements</vt:lpstr>
      <vt:lpstr>Interests</vt:lpstr>
      <vt:lpstr>Interests</vt:lpstr>
      <vt:lpstr>Interests</vt:lpstr>
      <vt:lpstr>Interests</vt:lpstr>
      <vt:lpstr>Interests</vt:lpstr>
      <vt:lpstr>References</vt:lpstr>
      <vt:lpstr>References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Hampshire Careers and Employability Service</dc:title>
  <dc:creator>cseihfmo</dc:creator>
  <cp:lastModifiedBy>cseihfts</cp:lastModifiedBy>
  <cp:revision>123</cp:revision>
  <dcterms:created xsi:type="dcterms:W3CDTF">2017-12-14T11:20:53Z</dcterms:created>
  <dcterms:modified xsi:type="dcterms:W3CDTF">2018-07-20T08:41:33Z</dcterms:modified>
</cp:coreProperties>
</file>