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notesSlides/notesSlide28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30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31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32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notesSlides/notesSlide33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449" r:id="rId3"/>
    <p:sldId id="434" r:id="rId4"/>
    <p:sldId id="257" r:id="rId5"/>
    <p:sldId id="283" r:id="rId6"/>
    <p:sldId id="263" r:id="rId7"/>
    <p:sldId id="265" r:id="rId8"/>
    <p:sldId id="267" r:id="rId9"/>
    <p:sldId id="268" r:id="rId10"/>
    <p:sldId id="509" r:id="rId11"/>
    <p:sldId id="269" r:id="rId12"/>
    <p:sldId id="270" r:id="rId13"/>
    <p:sldId id="284" r:id="rId14"/>
    <p:sldId id="266" r:id="rId15"/>
    <p:sldId id="262" r:id="rId16"/>
    <p:sldId id="261" r:id="rId17"/>
    <p:sldId id="258" r:id="rId18"/>
    <p:sldId id="273" r:id="rId19"/>
    <p:sldId id="275" r:id="rId20"/>
    <p:sldId id="277" r:id="rId21"/>
    <p:sldId id="380" r:id="rId22"/>
    <p:sldId id="381" r:id="rId23"/>
    <p:sldId id="319" r:id="rId24"/>
    <p:sldId id="336" r:id="rId25"/>
    <p:sldId id="471" r:id="rId26"/>
    <p:sldId id="450" r:id="rId27"/>
    <p:sldId id="472" r:id="rId28"/>
    <p:sldId id="473" r:id="rId29"/>
    <p:sldId id="505" r:id="rId30"/>
    <p:sldId id="506" r:id="rId31"/>
    <p:sldId id="507" r:id="rId32"/>
    <p:sldId id="510" r:id="rId33"/>
    <p:sldId id="511" r:id="rId34"/>
    <p:sldId id="485" r:id="rId35"/>
    <p:sldId id="280" r:id="rId36"/>
    <p:sldId id="483" r:id="rId37"/>
    <p:sldId id="484" r:id="rId38"/>
    <p:sldId id="487" r:id="rId39"/>
    <p:sldId id="490" r:id="rId40"/>
    <p:sldId id="493" r:id="rId41"/>
    <p:sldId id="494" r:id="rId42"/>
    <p:sldId id="502" r:id="rId43"/>
    <p:sldId id="495" r:id="rId44"/>
    <p:sldId id="499" r:id="rId45"/>
    <p:sldId id="513" r:id="rId46"/>
    <p:sldId id="501" r:id="rId47"/>
    <p:sldId id="503" r:id="rId48"/>
    <p:sldId id="504" r:id="rId49"/>
    <p:sldId id="316" r:id="rId50"/>
    <p:sldId id="452" r:id="rId51"/>
    <p:sldId id="474" r:id="rId52"/>
    <p:sldId id="508" r:id="rId53"/>
    <p:sldId id="377" r:id="rId54"/>
    <p:sldId id="512" r:id="rId55"/>
    <p:sldId id="271" r:id="rId5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7"/>
  </p:normalViewPr>
  <p:slideViewPr>
    <p:cSldViewPr snapToGrid="0">
      <p:cViewPr varScale="1">
        <p:scale>
          <a:sx n="66" d="100"/>
          <a:sy n="66" d="100"/>
        </p:scale>
        <p:origin x="32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07:11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24575,'4'-7'0,"2"-3"0,1 0 0,3-5 0,-3 2 0,1 1 0,2-3 0,-5 5 0,2-2 0,-1 4 0,1 1 0,0-1 0,1 3 0,-1-2 0,-1 5 0,2-2 0,2 1 0,-1 1 0,3-3 0,0 5 0,-2-4 0,4 3 0,-4-1 0,2 2 0,-3 0 0,-1 0 0,1 0 0,0 0 0,0 0 0,-3 0 0,2-1 0,-4 0 0,2-1 0,-2 2 0,-1 0 0,1 0 0,-1 0 0,0 0 0,1 0 0,-1 0 0,0 0 0,1 0 0,-1 0 0,0 0 0,1 0 0,-1 0 0,1 0 0,-1 0 0,1 0 0,-1 0 0,1-1 0,-1 0 0,1 0 0,1 1 0,0 0 0,0 0 0,1 0 0,-2-2 0,2 2 0,0-2 0,-2 2 0,2 0 0,-3 0 0,1 0 0,-1 0 0,1 0 0,-1 0 0,1 0 0,-1 0 0,1 0 0,-1 0 0,1 0 0,-1 0 0,3 0 0,-2 0 0,4 0 0,-1-2 0,2 2 0,-3-2 0,2 2 0,-4 0 0,4 0 0,-3 0 0,0 0 0,1-2 0,-2 1 0,2-1 0,0 2 0,-2 0 0,4 0 0,-4 0 0,5 0 0,-3 0 0,0 0 0,3 0 0,-3 0 0,0 0 0,3 0 0,-5 0 0,4 0 0,-4 0 0,2 0 0,0 0 0,-2 0 0,1 0 0,-1 0 0,0 0 0,-1 0 0,1 0 0,-3 2 0,3-2 0,-2 3 0,0-1 0,1 2 0,-1-2 0,1 1 0,1-1 0,1 2 0,2 2 0,5-1 0,-3 3 0,6 0 0,-5 1 0,5-1 0,-6 0 0,6-2 0,-6 2 0,3-2 0,-3 0 0,-3-2 0,3 0 0,-5 0 0,1 0 0,-1-1 0,0 1 0,-1-1 0,1 1 0,-3-1 0,3 1 0,-2-1 0,1 1 0,1-1 0,-1 1 0,1 1 0,0 0 0,2 1 0,0-2 0,3 0 0,-3 0 0,2 0 0,-3-2 0,3 2 0,-4-3 0,2 1 0,-3-2 0,1 1 0,-2 1 0,-1 0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1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1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1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1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35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35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07:11:0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 24575,'0'3'0,"0"0"0,1-1 0,1-1 0,1-1 0,1 0 0,-1 0 0,0 0 0,0 0 0,-1-1 0,-1-1 0,-1-1 0,0-1 0,-1 1 0,1-1 0,-3 2 0,1 1 0,-2 1 0,2-2 0,-1 2 0,2-2 0,0 2 0,3 0 0,1 0 0,2 0 0,-2 0 0,0 0 0,-1-3 0,-1 1 0,-1-3 0,0 2 0,0-1 0,-1 1 0,-1 1 0,-2 1 0,1 1 0,-1 0 0,1 0 0,-1 0 0,1 0 0,0 0 0,2 0 0,3 0 0,1 0 0,2 0 0,-1 0 0,-1 0 0,1 0 0,-1 0 0,-1-1 0,-1-1 0,-2 0 0,-1 1 0,-1 1 0,-1 0 0,1 0 0,-1 0 0,1 0 0,1 1 0,1 1 0,1 1 0,0 1 0,0-1 0,0 0 0,0 0 0,1-1 0,1-1 0,1-1 0,0 0 0,-1-1 0,-4 1 0,0-1 0,-5 1 0,3 0 0,-2 0 0,2 0 0,1 0 0,-1 0 0,1 0 0,1 1 0,1 1 0,1 1 0,0 0 0,0 0 0,2-1 0,0-1 0,1-1 0,1 0 0,-1 0 0,1 0 0,-1 0 0,3 0 0,-2 0 0,2 0 0,-3 0 0,1 0 0,-1 0 0,1 0 0,-1 0 0,-1-1 0,0-1 0,-2-1 0,-1 2 0,-1-2 0,-2 2 0,1 0 0,0 1 0,-1 0 0,1 0 0,2 0 0,4 0 0,1 0 0,2 0 0,-2 0 0,-1 0 0,1 0 0,-2-2 0,-1 1 0,-1-3 0,-1 1 0,-1 2 0,-4-3 0,2 4 0,-4-2 0,4 2 0,-2-2 0,2 2 0,1-2 0,-1 2 0,0 0 0,1 0 0,1 1 0,1 1 0,2 0 0,1 1 0,2-3 0,-1 2 0,1-2 0,-1 0 0,1 0 0,-1 0 0,1 0 0,-1 0 0,1 0 0,-1 0 0,1 0 0,-2-2 0,-3 2 0,0-1 0,-3 1 0,1 0 0,-1 0 0,-2 0 0,2 0 0,-2 0 0,3 0 0,1 1 0,1 1 0,1 1 0,0-1 0,0 1 0,1-1 0,0-1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10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10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35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6:35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00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00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35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35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2:29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07:11:1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24575,'4'-7'0,"2"-3"0,1 0 0,3-5 0,-3 2 0,1 1 0,2-3 0,-5 5 0,2-2 0,-1 4 0,1 1 0,0-1 0,1 3 0,-1-2 0,-1 5 0,2-2 0,2 1 0,-1 1 0,3-3 0,0 5 0,-2-4 0,4 3 0,-4-1 0,2 2 0,-3 0 0,-1 0 0,1 0 0,0 0 0,0 0 0,-3 0 0,2-1 0,-4 0 0,2-1 0,-2 2 0,-1 0 0,1 0 0,-1 0 0,0 0 0,1 0 0,-1 0 0,0 0 0,1 0 0,-1 0 0,0 0 0,1 0 0,-1 0 0,1 0 0,-1 0 0,1 0 0,-1 0 0,1-1 0,-1 0 0,1 0 0,1 1 0,0 0 0,0 0 0,1 0 0,-2-2 0,2 2 0,0-2 0,-2 2 0,2 0 0,-3 0 0,1 0 0,-1 0 0,1 0 0,-1 0 0,1 0 0,-1 0 0,1 0 0,-1 0 0,1 0 0,-1 0 0,3 0 0,-2 0 0,4 0 0,-1-2 0,2 2 0,-3-2 0,2 2 0,-4 0 0,4 0 0,-3 0 0,0 0 0,1-2 0,-2 1 0,2-1 0,0 2 0,-2 0 0,4 0 0,-4 0 0,5 0 0,-3 0 0,0 0 0,3 0 0,-3 0 0,0 0 0,3 0 0,-5 0 0,4 0 0,-4 0 0,2 0 0,0 0 0,-2 0 0,1 0 0,-1 0 0,0 0 0,-1 0 0,1 0 0,-3 2 0,3-2 0,-2 3 0,0-1 0,1 2 0,-1-2 0,1 1 0,1-1 0,1 2 0,2 2 0,5-1 0,-3 3 0,6 0 0,-5 1 0,5-1 0,-6 0 0,6-2 0,-6 2 0,3-2 0,-3 0 0,-3-2 0,3 0 0,-5 0 0,1 0 0,-1-1 0,0 1 0,-1-1 0,1 1 0,-3-1 0,3 1 0,-2-1 0,1 1 0,1-1 0,-1 1 0,1 1 0,0 0 0,2 1 0,0-2 0,3 0 0,-3 0 0,2 0 0,-3-2 0,3 2 0,-4-3 0,2 1 0,-3-2 0,1 1 0,-2 1 0,-1 0 0,-1-1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45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45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2:29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9:4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55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7:55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01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01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2:29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9:4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07:11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 24575,'0'3'0,"0"0"0,1-1 0,1-1 0,1-1 0,1 0 0,-1 0 0,0 0 0,0 0 0,-1-1 0,-1-1 0,-1-1 0,0-1 0,-1 1 0,1-1 0,-3 2 0,1 1 0,-2 1 0,2-2 0,-1 2 0,2-2 0,0 2 0,3 0 0,1 0 0,2 0 0,-2 0 0,0 0 0,-1-3 0,-1 1 0,-1-3 0,0 2 0,0-1 0,-1 1 0,-1 1 0,-2 1 0,1 1 0,-1 0 0,1 0 0,-1 0 0,1 0 0,0 0 0,2 0 0,3 0 0,1 0 0,2 0 0,-1 0 0,-1 0 0,1 0 0,-1 0 0,-1-1 0,-1-1 0,-2 0 0,-1 1 0,-1 1 0,-1 0 0,1 0 0,-1 0 0,1 0 0,1 1 0,1 1 0,1 1 0,0 1 0,0-1 0,0 0 0,0 0 0,1-1 0,1-1 0,1-1 0,0 0 0,-1-1 0,-4 1 0,0-1 0,-5 1 0,3 0 0,-2 0 0,2 0 0,1 0 0,-1 0 0,1 0 0,1 1 0,1 1 0,1 1 0,0 0 0,0 0 0,2-1 0,0-1 0,1-1 0,1 0 0,-1 0 0,1 0 0,-1 0 0,3 0 0,-2 0 0,2 0 0,-3 0 0,1 0 0,-1 0 0,1 0 0,-1 0 0,-1-1 0,0-1 0,-2-1 0,-1 2 0,-1-2 0,-2 2 0,1 0 0,0 1 0,-1 0 0,1 0 0,2 0 0,4 0 0,1 0 0,2 0 0,-2 0 0,-1 0 0,1 0 0,-2-2 0,-1 1 0,-1-3 0,-1 1 0,-1 2 0,-4-3 0,2 4 0,-4-2 0,4 2 0,-2-2 0,2 2 0,1-2 0,-1 2 0,0 0 0,1 0 0,1 1 0,1 1 0,2 0 0,1 1 0,2-3 0,-1 2 0,1-2 0,-1 0 0,1 0 0,-1 0 0,1 0 0,-1 0 0,1 0 0,-1 0 0,1 0 0,-2-2 0,-3 2 0,0-1 0,-3 1 0,1 0 0,-1 0 0,-2 0 0,2 0 0,-2 0 0,3 0 0,1 1 0,1 1 0,1 1 0,0-1 0,0 1 0,1-1 0,0-1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2:02:49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15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15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19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19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24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24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2:29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9:4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2:02:49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07:10:08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24575,'4'-7'0,"2"-3"0,1 0 0,3-5 0,-3 2 0,1 1 0,2-3 0,-5 5 0,2-2 0,-1 4 0,1 1 0,0-1 0,1 3 0,-1-2 0,-1 5 0,2-2 0,2 1 0,-1 1 0,3-3 0,0 5 0,-2-4 0,4 3 0,-4-1 0,2 2 0,-3 0 0,-1 0 0,1 0 0,0 0 0,0 0 0,-3 0 0,2-1 0,-4 0 0,2-1 0,-2 2 0,-1 0 0,1 0 0,-1 0 0,0 0 0,1 0 0,-1 0 0,0 0 0,1 0 0,-1 0 0,0 0 0,1 0 0,-1 0 0,1 0 0,-1 0 0,1 0 0,-1 0 0,1-1 0,-1 0 0,1 0 0,1 1 0,0 0 0,0 0 0,1 0 0,-2-2 0,2 2 0,0-2 0,-2 2 0,2 0 0,-3 0 0,1 0 0,-1 0 0,1 0 0,-1 0 0,1 0 0,-1 0 0,1 0 0,-1 0 0,1 0 0,-1 0 0,3 0 0,-2 0 0,4 0 0,-1-2 0,2 2 0,-3-2 0,2 2 0,-4 0 0,4 0 0,-3 0 0,0 0 0,1-2 0,-2 1 0,2-1 0,0 2 0,-2 0 0,4 0 0,-4 0 0,5 0 0,-3 0 0,0 0 0,3 0 0,-3 0 0,0 0 0,3 0 0,-5 0 0,4 0 0,-4 0 0,2 0 0,0 0 0,-2 0 0,1 0 0,-1 0 0,0 0 0,-1 0 0,1 0 0,-3 2 0,3-2 0,-2 3 0,0-1 0,1 2 0,-1-2 0,1 1 0,1-1 0,1 2 0,2 2 0,5-1 0,-3 3 0,6 0 0,-5 1 0,5-1 0,-6 0 0,6-2 0,-6 2 0,3-2 0,-3 0 0,-3-2 0,3 0 0,-5 0 0,1 0 0,-1-1 0,0 1 0,-1-1 0,1 1 0,-3-1 0,3 1 0,-2-1 0,1 1 0,1-1 0,-1 1 0,1 1 0,0 0 0,2 1 0,0-2 0,3 0 0,-3 0 0,2 0 0,-3-2 0,3 2 0,-4-3 0,2 1 0,-3-2 0,1 1 0,-2 1 0,-1 0 0,-1-1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2:05:14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40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40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5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8:56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9:01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9:01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9:06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9:06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4.98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288 0 16383,'24'39'0,"-5"-8"0,-19-28 0,0 1 0,0-1 0,0-1 0,0 2 0,0-1 0,0-1 0,0 1 0,-1 1 0,1-1 0,-1 2 0,0-2 0,0 0 0,0-1 0,0 2 0,0-2 0,-1 1 0,-1 0 0,0 0 0,0-1 0,1 1 0,-1 0 0,2-1 0,-2 0 0,1 0 0,2 0 0,-2 1 0,0-1 0,-1 1 0,0-1 0,-1 3 0,3-3 0,-2 1 0,2 0 0,-1-2 0,0 2 0,-1-1 0,-5 6 0,1-3 0,1 2 0,1-4 0,3-1 0,-3 1 0,2 0 0,-5 1 0,2-2 0,-1 1 0,-1 0 0,4-1 0,-1-1 0,1 0 0,2-1 0,-10 2 0,1 0 0,-5 1 0,1 0 0,4-1 0,0-1 0,5 0 0,-5 0 0,-2 1 0,-2-1 0,-6 0 0,4-1 0,3 0 0,4 0 0,5 0 0,2 0 0,0 0 0,1 0 0,12 0 0,0 0 0,11 0 0,-6 0 0,0 0 0,3-1 0,-3 0 0,2-1 0,-3 0 0,2 0 0,2-1 0,-3 2 0,-3-5 0,-9 3 0,1-1 0,-1-1 0,-2 4 0,2-9 0,-2 4 0,1-5 0,2 0 0,-2 5 0,1-4 0,0 5 0,-1-1 0,0 2 0,0-1 0,1 1 0,-1 0 0,2-2 0,-3 0 0,2-1 0,-2 2 0,1 0 0,0 1 0,0-1 0,0-1 0,-1 1 0,0 1 0,2-2 0,4-3 0,2-1 0,1-4 0,-3 4 0,-3 3 0,-3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07:10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 24575,'0'3'0,"0"0"0,1-1 0,1-1 0,1-1 0,1 0 0,-1 0 0,0 0 0,0 0 0,-1-1 0,-1-1 0,-1-1 0,0-1 0,-1 1 0,1-1 0,-3 2 0,1 1 0,-2 1 0,2-2 0,-1 2 0,2-2 0,0 2 0,3 0 0,1 0 0,2 0 0,-2 0 0,0 0 0,-1-3 0,-1 1 0,-1-3 0,0 2 0,0-1 0,-1 1 0,-1 1 0,-2 1 0,1 1 0,-1 0 0,1 0 0,-1 0 0,1 0 0,0 0 0,2 0 0,3 0 0,1 0 0,2 0 0,-1 0 0,-1 0 0,1 0 0,-1 0 0,-1-1 0,-1-1 0,-2 0 0,-1 1 0,-1 1 0,-1 0 0,1 0 0,-1 0 0,1 0 0,1 1 0,1 1 0,1 1 0,0 1 0,0-1 0,0 0 0,0 0 0,1-1 0,1-1 0,1-1 0,0 0 0,-1-1 0,-4 1 0,0-1 0,-5 1 0,3 0 0,-2 0 0,2 0 0,1 0 0,-1 0 0,1 0 0,1 1 0,1 1 0,1 1 0,0 0 0,0 0 0,2-1 0,0-1 0,1-1 0,1 0 0,-1 0 0,1 0 0,-1 0 0,3 0 0,-2 0 0,2 0 0,-3 0 0,1 0 0,-1 0 0,1 0 0,-1 0 0,-1-1 0,0-1 0,-2-1 0,-1 2 0,-1-2 0,-2 2 0,1 0 0,0 1 0,-1 0 0,1 0 0,2 0 0,4 0 0,1 0 0,2 0 0,-2 0 0,-1 0 0,1 0 0,-2-2 0,-1 1 0,-1-3 0,-1 1 0,-1 2 0,-4-3 0,2 4 0,-4-2 0,4 2 0,-2-2 0,2 2 0,1-2 0,-1 2 0,0 0 0,1 0 0,1 1 0,1 1 0,2 0 0,1 1 0,2-3 0,-1 2 0,1-2 0,-1 0 0,1 0 0,-1 0 0,1 0 0,-1 0 0,1 0 0,-1 0 0,1 0 0,-2-2 0,-3 2 0,0-1 0,-3 1 0,1 0 0,-1 0 0,-2 0 0,2 0 0,-2 0 0,3 0 0,1 1 0,1 1 0,1 1 0,0-1 0,0 1 0,1-1 0,0-1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25.707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29.37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29.55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4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2:50.117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26.513"/>
    </inkml:context>
    <inkml:brush xml:id="br0">
      <inkml:brushProperty name="width" value="0.025" units="cm"/>
      <inkml:brushProperty name="height" value="0.15" units="cm"/>
      <inkml:brushProperty name="inkEffects" value="pencil"/>
    </inkml:brush>
  </inkml:definitions>
  <inkml:trace contextRef="#ctx0" brushRef="#br0">358 0 16383,'20'8'0,"-5"-3"0,-7-1 0,3 3 0,-4-4 0,3 4 0,-10-6 0,0 1 0,0 1 0,0 1 0,-1 3 0,1-2 0,-2 2 0,2-4 0,-1 1 0,-1-1 0,-4 6 0,-1-2 0,-1 5 0,3-4 0,3-3 0,-3 0 0,3-2 0,-4 2 0,0 0 0,-1 1 0,-2 0 0,2 0 0,-1 0 0,1-1 0,2-1 0,0-1 0,-1 0 0,0 0 0,-1 0 0,1-2 0,1 2 0,1-2 0,0 2 0,-2-1 0,-5-2 0,-6 2 0,1-1 0,3 1 0,-5 0 0,3-2 0,-11 3 0,10-2 0,3 0 0,8 1 0,1-2 0,-1 1 0,-11-2 0,2 0 0,-6 0 0,6 0 0,1 3 0,0 0 0,-3 0 0,6-1 0,2 0 0,34 2 0,-4-1 0,20 2 0,-20-3 0,-6-1 0,-7 0 0,9 0 0,-6 0 0,7 0 0,-12 0 0,1 0 0,6-1 0,-3-2 0,5 2 0,-8-1 0,-3 2 0,1-1 0,10 0 0,1-2 0,4 2 0,-6-2 0,-4 0 0,-3-2 0,5-5 0,-4 4 0,0-2 0,-2 2 0,-3 2 0,2-3 0,0 0 0,-3-1 0,3 0 0,-5 4 0,2-3 0,-2 0 0,1 2 0,1-3 0,-2 4 0,0-3 0,-1 1 0,1 0 0,-1 0 0,2 2 0,-3-3 0,1 3 0,-2 1 0,-1 4 0,0 3 0,-1 3 0,-1 2 0,0 0 0,-1 0 0,2-2 0,0-1 0,1-1 0,0-2 0,2 1 0,-2 0 0,1 0 0,-2 1 0,1-1 0,-1 0 0,2-1 0,-3 1 0,1 1 0,-1-1 0,-2 2 0,3-1 0,1 0 0,-3 1 0,0-1 0,-2 3 0,0-2 0,3 0 0,0-1 0,-1-2 0,3-1 0,-1 0 0,1 1 0,-1-2 0,-11 1 0,-3-1 0,-11 2 0,5-1 0,5-1 0,7-1 0,-14 1 0,3 0 0,-6 0 0,8 0 0,10-1 0,4 1 0,1 0 0,11-1 0,-1 2 0,3 0 0,-4-1 0,-3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29.538"/>
    </inkml:context>
    <inkml:brush xml:id="br0">
      <inkml:brushProperty name="width" value="0.025" units="cm"/>
      <inkml:brushProperty name="height" value="0.15" units="cm"/>
      <inkml:brushProperty name="inkEffects" value="pencil"/>
    </inkml:brush>
  </inkml:definitions>
  <inkml:trace contextRef="#ctx0" brushRef="#br0">0 1 16383,'0'0'0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29.931"/>
    </inkml:context>
    <inkml:brush xml:id="br0">
      <inkml:brushProperty name="width" value="0.025" units="cm"/>
      <inkml:brushProperty name="height" value="0.15" units="cm"/>
      <inkml:brushProperty name="inkEffects" value="pencil"/>
    </inkml:brush>
  </inkml:definitions>
  <inkml:trace contextRef="#ctx0" brushRef="#br0">0 1 16383,'0'0'0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40.418"/>
    </inkml:context>
    <inkml:brush xml:id="br0">
      <inkml:brushProperty name="width" value="0.025" units="cm"/>
      <inkml:brushProperty name="height" value="0.15" units="cm"/>
      <inkml:brushProperty name="inkEffects" value="pencil"/>
    </inkml:brush>
  </inkml:definitions>
  <inkml:trace contextRef="#ctx0" brushRef="#br0">253 0 16383,'6'10'0,"0"-3"0,2 2 0,-3-4 0,-3-1 0,0-2 0,4 3 0,-4-1 0,2 1 0,-3-2 0,0-1 0,-1 1 0,1 1 0,-1-1 0,0 1 0,0-1 0,0 0 0,0 2 0,0-2 0,0 5 0,-1-5 0,0 2 0,-1-1 0,0-1 0,0 1 0,0-1 0,-2 2 0,0 0 0,-2 0 0,2 0 0,0-3 0,2 0 0,-2 0 0,1 0 0,-2 3 0,2-3 0,-2 0 0,-1 0 0,-2-1 0,-2 2 0,1-2 0,-1 1 0,3-2 0,1 1 0,1-1 0,0 0 0,2 0 0,-1 0 0,1-1 0,-6-2 0,1-1 0,-3 0 0,-11-1 0,11 4 0,-6-1 0,30 6 0,5-1 0,4 2 0,-7-2 0,-9-3 0,6 4 0,-2-3 0,1 2 0,-4-2 0,-4-2 0,-1-1 0,1 0 0,0-1 0,-1-1 0,0 0 0,0 1 0,0-1 0,1-1 0,-2-1 0,0 0 0,0 4 0,0-4 0,1 1 0,-1-2 0,1 1 0,0-1 0,0 2 0,0-2 0,-1 2 0,1-2 0,-2 1 0,1 1 0,-1 2 0,0-1 0,1 0 0,0-3 0,0 1 0,2 3 0,-2 3 0,3 3 0,-3 2 0,-1 0 0,-1 3 0,0 0 0,-1 0 0,1 1 0,-1 0 0,-1-2 0,1 2 0,0-5 0,0 1 0,0-2 0,0 4 0,0-3 0,-2 3 0,3-4 0,-1-1 0,1 1 0,-3-2 0,2 3 0,-2-3 0,3 1 0,-1-2 0,1 1 0,-3 0 0,1 0 0,-3 1 0,0 1 0,-1-2 0,2 1 0,-6-2 0,-5 0 0,2-1 0,-3 0 0,10 1 0,-9-1 0,2 1 0,-5-2 0,-3 0 0,3-1 0,1-1 0,11 2 0,35 5 0,-4-1 0,20 1 0,-24 0 0,-4-3 0,-4 3 0,-3-1 0,0 1 0,-3-1 0,-4-1 0,0-1 0,2 0 0,0-1 0,3-3 0,-3 2 0,1-2 0,-2 2 0,0 0 0,1 0 0,-2-1 0,1 1 0,-1-1 0,1 0 0,-1-1 0,0 0 0,0-1 0,-1 1 0,1 0 0,-1 0 0,0 1 0,-1-1 0,1 1 0,1-1 0,-2-1 0,2 1 0,-2-2 0,2 0 0,-2 1 0,2 0 0,-1 1 0,-1 0 0,0 0 0,0 0 0,0-1 0,0 1 0,0 1 0,0 1 0,0-1 0,-2 1 0,2 0 0,8 8 0,-1 0 0,7 4 0,-6-1 0,-5-6 0,-1 3 0,-1-3 0,-1 2 0,0 0 0,-1 4 0,0-4 0,-1 2 0,-2-3 0,3 0 0,-2 0 0,2-2 0,-5 6 0,2-5 0,-6 5 0,5-6 0,0 1 0,0-1 0,2-1 0,-2 1 0,-1 1 0,0 0 0,0 0 0,-1-1 0,-1 0 0,-1 1 0,0-1 0,2 0 0,1-1 0,3-1 0,-13 2 0,3-1 0,-10 0 0,6-1 0,1 1 0,0-1 0,4 1 0,13-1 0,10 1 0,8 0 0,2-1 0,-9-1 0,-6-1 0,-5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42.014"/>
    </inkml:context>
    <inkml:brush xml:id="br0">
      <inkml:brushProperty name="width" value="0.025" units="cm"/>
      <inkml:brushProperty name="height" value="0.15" units="cm"/>
      <inkml:brushProperty name="inkEffects" value="pencil"/>
    </inkml:brush>
  </inkml:definitions>
  <inkml:trace contextRef="#ctx0" brushRef="#br0">1 0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0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0 24575,'24'32'0,"-16"-13"0,8 6 0,-19-16 0,2-7 0,-5 6 0,3-4 0,-7 6 0,3-3 0,-4 3 0,1 0 0,-1-1 0,5-3 0,-4-1 0,2-1 0,-5-1 0,-4 2 0,3-2 0,-6 2 0,5 0 0,-1-2 0,3 0 0,5-3 0,-11 1 0,6-2 0,-11 0 0,8 0 0,2 1 0,-5 0 0,-9-3 0,-7 1 0,2-2 0,14 2 0,11 1 0,6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0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1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24575,'15'1'0,"-2"1"0,-7-2 0,-2 2 0,1 2 0,-4-1 0,2 4 0,-3-1 0,1-1 0,-1 1 0,0-3 0,0 1 0,0-2 0,0 1 0,0-1 0,0 2 0,0-2 0,0 1 0,0 4 0,0-3 0,0 3 0,0-4 0,0 0 0,0 0 0,0 0 0,0 0 0,0-1 0,0 1 0,-1 0 0,1 1 0,-2-3 0,-2 5 0,1-4 0,-1 5 0,3-5 0,-1 0 0,-1 1 0,-2-2 0,-2 1 0,-1-2 0,3 0 0,-1 0 0,4 0 0,-8 0 0,0 0 0,-1 0 0,-13 0 0,0 0 0,-5 1 0,2 0 0,10 2 0,3-1 0,7-2 0,-9 3 0,13-3 0,-9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1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24575,'5'12'0,"-1"-4"0,3 2 0,-4-3 0,-2-3 0,0 1 0,3 5 0,-3-2 0,3 5 0,-3-8 0,-1 0 0,0 5 0,0-5 0,0 7 0,0-6 0,0 1 0,0-3 0,-2 3 0,-2 1 0,1-1 0,-3 4 0,3-6 0,-1 0 0,1 0 0,-11 4 0,-1-2 0,-4 3 0,2-3 0,8-4 0,-4 1 0,-6-2 0,2 0 0,-5 1 0,7 0 0,1 0 0,1 1 0,5-2 0,4 0 0,2-1 0,2-1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1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9:36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9:36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2:29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1:59:4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2:40:18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12:40:40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09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09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14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14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27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27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32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30:32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0:25:39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1:14:23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1:14:36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1:14:36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1:16:46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1:17:37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1720 0 24575,'-24'0'0,"-17"13"0,8-4 0,-34 28 0,-13 7 0,36-18 0,-1 2 0,-4 1 0,-2 3 0,-12 9 0,0 2 0,8-5 0,-3 3 0,-2 3 0,-4 5 0,6-2 0,7-1 0,2-1-294,-16 8 1,6-2 293,9 4 0,-4-8 0,12-12 0,-1 7 0,5-15 0,-3 6 0,4-8 0,-1 0 587,7-1-587,-5-5 0,13 1 0,-13-6 0,13 6 0,-6-8 0,8 4 0,5-7 0,-4 2 0,10-3 0,-4 2 0,5-2 0,1 0 0,1-3 0,-1-2 0,5-3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1:17:37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24575,'35'26'0,"-8"-7"0,21 16 0,-13-3 0,19 16 0,1 1 0,-3 16 0,9-22 0,-10 20 0,7-30 0,1 30 0,-14-26 0,17 27 0,-27-29 0,11 15 0,-10-24 0,-9 11 0,4-5 0,-13-1 0,-1-3 0,-6-7 0,-1 0 0,0-6 0,1 13 0,4-2 0,-3 5 0,4 7 0,-4-7 0,4-1 0,-2 6 0,8-5 0,-8 7 0,10-1 0,-10 1 0,3-7 0,-4 5 0,-3-13 0,2 5 0,-1 1 0,0-6 0,1 13 0,0-5 0,4-1 0,-3-1 0,9-1 0,-6-5 0,7 5 0,-2-6 0,1-6 0,-1-1 0,-6-5 0,-1-1 0,-5 0 0,-1-5 0,1 0 0,-4 0 0,-2-4 0,-3 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7T11:17:53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0 975 24575,'10'17'0,"-2"-5"0,2 1 0,-4-2 0,1 3 0,-3 0 0,3 1 0,-3-1 0,7 5 0,-3-3 0,5 8 0,-6-8 0,1 8 0,0-8 0,3 3 0,-3 1 0,3-5 0,-4 4 0,0-8 0,0 2 0,-1-2 0,1 3 0,0-3 0,-3 2 0,1-7 0,-1 8 0,1-8 0,2 8 0,-1-8 0,1 8 0,0-4 0,-1 1 0,1 2 0,0-3 0,0 4 0,0 1 0,0-1 0,3 0 0,-2 1 0,7 4 0,-4-4 0,5 5 0,-4-1 0,1-6 0,-1 5 0,2-7 0,-3 4 0,3-4 0,-6 2 0,1-6 0,-2 3 0,-1-4 0,-1-1 0,1 1 0,0 0 0,-1-3 0,-2 2 0,-1-2 0,-2 3 0,0-1 0,3 1 0,-3-1 0,3 5 0,0 0 0,-2 5 0,5-1 0,-5-3 0,5-2 0,-6-3 0,3 0 0,-3-1 0,2-2 0,1-3 0,3-3 0,8-7 0,4-8 0,12-13 0,10-16-508,-19 20 1,1-1 507,7-5 0,2-1 0,-1-3 0,2 0-750,3-2 1,0-1 749,-2-2 0,-1-1 0,-3 9 0,0 1-325,-3-3 1,0 1 324,-1 7 0,-1 1 0,1-5 0,1 0 0,-5 4 0,1 0 0,17-18 0,-9 15 903,-6 4-903,-4 13 1520,-5-4-1520,-4 10 740,2-2-740,-6 4 0,2 0 0,-3 0 0,0 0 0,3-4 0,-2 4 0,6-8 0,-2 4 0,3-5 0,7-6 0,2-2 0,7-7 0,7-2 0,-6 2 0,13-9-276,-16 14 0,0 1 276,13-12 0,3 2 0,1 0-935,-1-3 935,0 9 0,-1 0 0,-1-10-238,-11 20 0,0 1 238,14-16 0,7-1 0,-4 6 0,-6 2 0,-2 6 512,-7 2-512,-1 3 937,-6 3-937,0 3 514,-6 4-514,5-2 0,-10 3 0,4-1 0,-4 2 0,-1 0 0,0-1 0,0 0 0,-3-2 0,2 5 0,-6-1 0,3-1 0,-5 2 0,1-4 0,0 4 0,3-4 0,-2 1 0,6-3 0,-2 4 0,-1-3 0,4 2 0,-4 1 0,9-4 0,-3 3 0,3-1 0,1-2 0,0 6 0,1-6 0,-2 6 0,0-2 0,-3 0 0,-1 2 0,-1-2 0,-8 3 0,4 0 0,-4-3 0,-1 3 0,-1-3 0,-2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EA75603-79B6-CF4D-B1BC-725D7E44DC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FB43FD7-6B85-4C44-989E-470F989C0D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622C892-03A5-AD44-8A5E-D16A613797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B42929FC-C046-B143-BDA5-6697175397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2420B8A4-18A5-5049-A257-76BCC65903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3A6E827E-FC40-E245-9152-1699D9199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D428C8-08AF-4147-B7BF-D6C073C6D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AEC9449F-9CB1-3A41-9C2D-98F1A24A5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D65732-9A57-F84F-B377-1DBC6EAE9725}" type="slidenum">
              <a:rPr lang="en-US" altLang="en-US" sz="1200" b="1" smtClean="0"/>
              <a:pPr/>
              <a:t>2</a:t>
            </a:fld>
            <a:endParaRPr lang="en-US" altLang="en-US" sz="1200" b="1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68137B3-868A-694B-9489-9E2AC07B0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4BE89BA-0A8C-3349-9776-1863A46EC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95AF1A8-E80A-E44B-B599-764B76BD6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094E4A-32F0-A345-A098-E9A7180E1999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0025B-0177-0F43-9C96-6A9FA3ADC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ABAA565-CE88-9244-8A1C-26496AA2F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DF484AA-7A87-7141-916E-35DF6657E1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CF5C73-AD70-DC4F-B76F-9EE1F3F4F1C1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133E0A8-B57F-424B-BD7E-72245E739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304547-F0E2-9F42-B3B2-F7DD40B2E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FA9A9026-A9AD-3B4F-8D03-C38CD9E4A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2F1D10-1244-B64C-AECD-967802BF5D8C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EEE1802-BCA6-6149-997F-2295225D7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D2303F2-60CC-EA4B-8FA8-BCAB7EDA1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0D888B4-0F45-9D4D-ABBE-78142C129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C25CA9-4E6F-A64A-9A4F-E7B86593FC44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5D8638A-536F-3741-B7D3-4D33C6A38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B4583A3-6D11-DC4A-8B4B-627F1332C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B8CF742-F876-A646-835D-0B17D34E6C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051D47-4D5D-1747-912C-5E26024003DB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150CC1-8BC5-474B-AD9A-DEBF4706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6DC7CA4-7306-8440-BBE4-857E854D6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348EB78-EBF7-C946-87CC-D9370DD32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0D621A-8968-0441-8AAF-3C9A97EDC0E6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71F0134-64B7-6C4F-AA7E-071F710AB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7A405FD-9F95-AF49-9FB4-1FD43FA3A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FB3731A-42B2-5940-9296-818F14D76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EB6BB3-219C-CB41-B5C5-CAC1C8223E3A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B92FD4E-1E3A-6C4E-B9CC-BF33B6C1B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26E6B5C-2AFD-7543-9483-AD547644E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30863CA2-BC5F-3041-9784-374F350C2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545F42-BF98-BC40-A55E-C3650749E198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8555848-ECC6-CB41-8D43-58EAD006D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6D2D0AC-C59F-2447-B7AB-7370F3B3F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5AB8272E-C6C3-A94B-88DB-0F65408BD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CB4CF9-FCB3-FE49-8D1A-FAC0F121CA57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6993392-705E-764E-B810-BBF3A6FA8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C0C983A-9958-554F-8EC2-66F731211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27A3EBA3-51C6-8F44-AB13-0979AC166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B0F624-881F-F743-8C95-C9F1EF6826D0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7488222E-73EC-9047-9D05-D72884A69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97E53C7-9F36-8649-841D-46817F6B6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8CCBE83-04BF-A140-8A5F-4AC41D98D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EC082F-AAA1-A941-A19E-93919BA87AB0}" type="slidenum">
              <a:rPr lang="en-US" altLang="en-US" sz="1200" b="1" smtClean="0"/>
              <a:pPr/>
              <a:t>3</a:t>
            </a:fld>
            <a:endParaRPr lang="en-US" altLang="en-US" sz="1200" b="1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90CA5F0-2F57-8F41-B634-47B5D9590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2F878ED-19E4-294A-9B83-028BCDE8B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33D60937-272B-A74C-B1A1-737E2C84E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8FF3E0-E8D6-5E46-8CA8-3409F689B427}" type="slidenum">
              <a:rPr lang="en-US" altLang="en-US" sz="1200" b="1" smtClean="0"/>
              <a:pPr/>
              <a:t>26</a:t>
            </a:fld>
            <a:endParaRPr lang="en-US" altLang="en-US" sz="1200" b="1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7B77E74-05CB-5047-A327-A6D990816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EFB581F-3E58-4049-B863-47D696DB8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57301F99-C681-0C4E-B9CD-51ED50C22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FCBA75-3184-F542-81ED-86618F07BF25}" type="slidenum">
              <a:rPr lang="en-US" altLang="en-US" sz="1200" b="1" smtClean="0"/>
              <a:pPr/>
              <a:t>27</a:t>
            </a:fld>
            <a:endParaRPr lang="en-US" altLang="en-US" sz="1200" b="1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CEB2250-E47E-BE4C-B44D-36947C280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83E2575-B1A2-AF41-AF5F-9BDC7B50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54E06DAE-8FD0-284A-BFD9-7C1B5F29A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E36B21-F060-8549-87E6-51E7CE6C0E09}" type="slidenum">
              <a:rPr lang="en-US" altLang="en-US" sz="1200" b="1" smtClean="0"/>
              <a:pPr/>
              <a:t>28</a:t>
            </a:fld>
            <a:endParaRPr lang="en-US" altLang="en-US" sz="1200" b="1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DCD4E51-04B9-8C48-A867-F658974C5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3637847-790A-114F-96DF-5CC5BDDC4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0329FF95-5D32-AF4F-838E-8FC84B5F3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E6C6BB-B760-FC45-B5E5-AD3645C5C90C}" type="slidenum">
              <a:rPr lang="en-US" altLang="en-US" sz="1200" b="1" smtClean="0"/>
              <a:pPr/>
              <a:t>29</a:t>
            </a:fld>
            <a:endParaRPr lang="en-US" altLang="en-US" sz="1200" b="1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09343A9F-CF55-3F44-A380-8B575AA4F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704E69A-364E-9144-BDE2-78910FBDD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D14375FB-2B02-F143-855F-51DBD2E8D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C67FD1-1459-9F4D-A5DE-F33C3087C485}" type="slidenum">
              <a:rPr lang="en-US" altLang="en-US" sz="1200" b="1" smtClean="0"/>
              <a:pPr/>
              <a:t>30</a:t>
            </a:fld>
            <a:endParaRPr lang="en-US" altLang="en-US" sz="1200" b="1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08CB4EC-57DB-4543-BD29-EDF1CD4FF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1FC03E1-402A-2942-B841-51CBF248E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F81AACA5-0B5E-DB48-BF55-5B54925CD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994056-6A75-FE44-B252-227453766477}" type="slidenum">
              <a:rPr lang="en-US" altLang="en-US" sz="1200" b="1" smtClean="0"/>
              <a:pPr/>
              <a:t>31</a:t>
            </a:fld>
            <a:endParaRPr lang="en-US" altLang="en-US" sz="1200" b="1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8BC40AB-08C8-4E46-84CB-A31AF8975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76939D3-E8E7-7E49-AB47-31D7B97D2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1764183-6A8E-7047-AFAA-D35BA78A5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03B015-CB4D-BB4D-BA4E-6FCDDE6213C7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A84697E1-AC61-5944-86C1-4B514B7A5E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EA5545D-9A33-B941-A097-A89451DA8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E5146067-0795-214B-91D8-1DD36EE20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2ED1DD-193B-124B-9C4E-EA14876C3A09}" type="slidenum">
              <a:rPr lang="en-US" altLang="en-US" sz="1200" b="1" smtClean="0"/>
              <a:pPr/>
              <a:t>36</a:t>
            </a:fld>
            <a:endParaRPr lang="en-US" altLang="en-US" sz="1200" b="1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50569CD-26E9-2A40-87A9-80FF98B5B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ED2DB32-7E23-E244-A004-886EE0AF7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ACF42C9D-6764-5041-9C76-BFFF9E109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6CC476-E708-C148-B27E-A8171038BFEA}" type="slidenum">
              <a:rPr lang="en-US" altLang="en-US" sz="1200" b="1" smtClean="0"/>
              <a:pPr/>
              <a:t>37</a:t>
            </a:fld>
            <a:endParaRPr lang="en-US" altLang="en-US" sz="1200" b="1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1BF4674-396D-AA4A-8E0A-EFA5E9EC7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2749A06-48EE-5A4E-AFF4-52CF90B2F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22F23EFE-9CE7-814A-A89A-2EEE327F7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9DF0B5-F393-B841-A2D8-AAE7B1FD31E9}" type="slidenum">
              <a:rPr lang="en-US" altLang="en-US" sz="1200" b="1" smtClean="0"/>
              <a:pPr/>
              <a:t>38</a:t>
            </a:fld>
            <a:endParaRPr lang="en-US" altLang="en-US" sz="1200" b="1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EC45B84-3E03-1642-B359-1F00F23AD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FA1ABA8-1B7E-BC43-B639-EB13BC271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710F475-72F0-EB42-B303-13F8EA427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7B5833-A54B-4940-9229-38FA177CA7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148776C-9B7C-3147-98D4-6C357D25E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321984D-5678-7F40-B6CB-7709B644B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4B518372-7B0D-0C44-A4D2-4E694ED5D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F5CD9A-1681-1B4C-8C7D-0279E207BAD2}" type="slidenum">
              <a:rPr lang="en-US" altLang="en-US" sz="1200" b="1" smtClean="0"/>
              <a:pPr/>
              <a:t>39</a:t>
            </a:fld>
            <a:endParaRPr lang="en-US" altLang="en-US" sz="1200" b="1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FF4D791-764D-AC4F-9132-5B7384019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FBA971F-B3D3-5F4B-9343-B34BD58AE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10E22595-D57F-204F-B3F1-1E0D39497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0FC117-92C2-3844-9297-0C81EBDA2A13}" type="slidenum">
              <a:rPr lang="en-US" altLang="en-US" sz="1200" b="1" smtClean="0"/>
              <a:pPr/>
              <a:t>40</a:t>
            </a:fld>
            <a:endParaRPr lang="en-US" altLang="en-US" sz="1200" b="1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739DC8A-F9E5-9545-9E6C-EA8FF3DBB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771D259-7823-DF4F-9932-5B3A38012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BBAC9E1-0644-3D4F-8A60-85336E250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7B1F61-A981-8443-95C2-BDA743BF3E41}" type="slidenum">
              <a:rPr lang="en-US" altLang="en-US" sz="1200" b="1" smtClean="0"/>
              <a:pPr/>
              <a:t>43</a:t>
            </a:fld>
            <a:endParaRPr lang="en-US" altLang="en-US" sz="1200" b="1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5116BA84-933A-DD44-95B0-9121B14C9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DBE937A-5D0E-C749-9599-0A03ADA9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AEC2826-2881-644E-9B1F-FADC6CF44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CF2F94-F5A5-E54D-9D45-E8B6C7350740}" type="slidenum">
              <a:rPr lang="en-US" altLang="en-US" sz="1200" b="1" smtClean="0"/>
              <a:pPr/>
              <a:t>44</a:t>
            </a:fld>
            <a:endParaRPr lang="en-US" altLang="en-US" sz="1200" b="1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7FE52DEB-BECD-D24E-BE5D-85E885F4F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9BDC2CC-F1DB-6142-9BDD-DB81EC780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CDC33FFB-BB53-5E48-ACCC-C32AC531A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6E2F33-5E9B-F54F-B32D-1611880911D5}" type="slidenum">
              <a:rPr lang="en-US" altLang="en-US" sz="1200" smtClean="0"/>
              <a:pPr/>
              <a:t>55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EAA8EBA-0FFB-0E4B-8393-8EF998387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98D36AE-C921-154C-921F-D9FF1DACF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9E16F5DE-28C0-DB41-9AF7-C3C235BC9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2670FB-9EBC-6845-A080-C9A617336423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77EE231-3A18-EA49-A8D9-FBDDE67CC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7D75661-2E87-D24F-9BC8-18B9F66E1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9A40BDA-4CF5-E746-8CCE-FF1EF71D2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715997-FF65-B94B-84A0-E1D30BC450D9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3D0D5D7-1618-F44B-85AE-7C40A711E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1F56A84-5F01-7346-9426-F23F735F8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42A85C4-64F2-7E43-A861-D6D640C2B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7F820B-2184-364E-A66C-9D038655ED3F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576A338-DD32-A44F-AECB-F1A1DA0F6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F0C5E18-4BDC-F84D-A0BC-1F30B2310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BF8B5D-030F-F446-B3ED-143114A72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4C2E1D-B99F-EA43-AD88-8C2FC5233AE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062BCF6-D5AD-F340-B1F2-8CABA8988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FB8357B-3037-BC41-A685-144B957F6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2A0818C-C125-DF45-8A0C-30F21257C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F55703-E86C-DC47-8377-2E3F0EB6CCC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D8A533E-B92B-A04F-9BB6-C53FB4A49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FA83E22-998A-8E45-B4A1-02355CF68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B8EFFCE-AE44-3B48-881C-1B383ED58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2A84E-5EF1-CA41-888E-6D0B74E3DEDD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83CAC41-2355-EA4C-890E-A96CD4637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61AF718-028F-0D4C-9532-063AE464D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7B9031-F47C-2846-8DDD-40A828263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55F28-DFE2-EA48-A9EA-2B2C0025E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90F64B-81DF-D94D-9797-C037EED40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179C-61A9-124E-9F6C-4E37F0261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00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EDD519-92C5-754B-9734-8E14BE121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AB4CB-292E-B34E-892A-5F1796F9E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76AB77-4D61-6244-A61D-DD8FCA468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1EC4-1C72-A94D-9227-BBA0A94DD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45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96ED5A-6D41-1344-B31F-12CA9C23E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46AF6-79AB-EB4D-AB05-72CA166F2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5513E5-8C34-C44F-A0A6-D459353EAF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2F1C-0C58-854E-B073-F8F306E0B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8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63A56F-658F-416F-B18A-04BB07731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94041"/>
            <a:ext cx="7376251" cy="2387600"/>
          </a:xfrm>
        </p:spPr>
        <p:txBody>
          <a:bodyPr anchor="b">
            <a:normAutofit/>
          </a:bodyPr>
          <a:lstStyle>
            <a:lvl1pPr algn="l">
              <a:lnSpc>
                <a:spcPts val="6600"/>
              </a:lnSpc>
              <a:defRPr sz="6400" b="1"/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in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82401"/>
            <a:ext cx="7376251" cy="657009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7002AF-6F12-44D6-955E-0A616D4F5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117884"/>
            <a:ext cx="7376251" cy="692149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0A76B5-5BDA-4360-B52C-45F3AA14B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194" y="-89826"/>
            <a:ext cx="2878981" cy="25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556448-804E-4B1E-864B-72E5AC8BC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94041"/>
            <a:ext cx="7376251" cy="2387600"/>
          </a:xfrm>
        </p:spPr>
        <p:txBody>
          <a:bodyPr anchor="b">
            <a:normAutofit/>
          </a:bodyPr>
          <a:lstStyle>
            <a:lvl1pPr algn="l">
              <a:lnSpc>
                <a:spcPts val="6600"/>
              </a:lnSpc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5AED0-0657-194B-89C4-40F250492C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194" y="-89827"/>
            <a:ext cx="2878980" cy="25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14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3E5CF-0748-7343-BF46-255342D27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615A5-2D44-9C47-A692-817D1C33C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F34997-EDB4-8A43-89D8-74F781540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9E9C-AEB1-A147-AF9C-2B51BA036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4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E308ED-4BE7-444C-BDD9-E69D0B8998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184BF-891E-C840-AE38-E051800E7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4DB232-4EF2-1949-B4E7-832E19AD9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A30F-7C2E-E947-A9AB-1F2BC06B9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1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4CE02-5BC3-5B4B-B9F9-7CC0B3A26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F80123-0E0A-004B-98E2-2F2B61BDE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E56516-A2AC-FA44-87B2-9CCD4EE87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F75F-BD6F-C848-8568-0DC1AAEDA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9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940642-BD14-A349-A2B9-129FA4BAE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0F61F9-12FD-BD49-9533-ADB290BCC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B4381-46C9-8342-A1D1-60E4619A3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00F8C-BC8C-5E41-98AD-279DAE9DD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48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ED2355-97F9-2549-9AA0-3DECE28B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EF7AC6-A2BE-754B-A893-1FC3655EF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801CD8-95D7-0A44-BFFB-D685185C4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393B0-7B1E-8A4B-B975-9B396C10E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41F12C-C947-E849-BD42-22435E9AE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C8BEFA-D165-C44A-A09E-98920B70B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7C8723-7AC0-3F42-9404-633BD7E25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BC604-C461-A349-9217-DD9E67B1B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6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D41A0-EED7-234D-A854-65CD3D690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D5750-9524-8644-BD21-FEC12FDF2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2A21-DFB1-AD4B-9EF4-6BA6C8C31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EF6CB-86CF-7443-9F15-843F5B5DD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1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A6950-9BCF-F447-93E9-C230122D0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1AB7D0-7303-DF43-AD84-86E1095AA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1618A-472E-D340-B6A1-E0B3DDC64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6E3C-FAFE-574A-986B-D4937022A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80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B0589A-FAE9-F348-BCB9-663D20EEB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ECEDF3-2224-314A-8568-86C9BC016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652262-845B-1048-824E-2249B9F78C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954F80-77D4-3644-B5B2-0F3526B61A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71C874-9F9B-EA4E-855C-E1FBB247CA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BF0F87EB-7A54-BB40-98FA-6215C31D9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6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4.xml"/><Relationship Id="rId10" Type="http://schemas.openxmlformats.org/officeDocument/2006/relationships/customXml" Target="../ink/ink18.xml"/><Relationship Id="rId4" Type="http://schemas.openxmlformats.org/officeDocument/2006/relationships/image" Target="../media/image7.png"/><Relationship Id="rId9" Type="http://schemas.openxmlformats.org/officeDocument/2006/relationships/customXml" Target="../ink/ink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customXml" Target="../ink/ink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customXml" Target="../ink/ink25.xml"/><Relationship Id="rId5" Type="http://schemas.openxmlformats.org/officeDocument/2006/relationships/customXml" Target="../ink/ink20.xml"/><Relationship Id="rId10" Type="http://schemas.openxmlformats.org/officeDocument/2006/relationships/customXml" Target="../ink/ink24.xml"/><Relationship Id="rId4" Type="http://schemas.openxmlformats.org/officeDocument/2006/relationships/image" Target="../media/image7.png"/><Relationship Id="rId9" Type="http://schemas.openxmlformats.org/officeDocument/2006/relationships/customXml" Target="../ink/ink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28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ustomXml" Target="../ink/ink30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customXml" Target="../ink/ink3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.xml"/><Relationship Id="rId11" Type="http://schemas.openxmlformats.org/officeDocument/2006/relationships/customXml" Target="../ink/ink37.xml"/><Relationship Id="rId5" Type="http://schemas.openxmlformats.org/officeDocument/2006/relationships/customXml" Target="../ink/ink33.xml"/><Relationship Id="rId10" Type="http://schemas.openxmlformats.org/officeDocument/2006/relationships/customXml" Target="../ink/ink36.xml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45.xml"/><Relationship Id="rId3" Type="http://schemas.openxmlformats.org/officeDocument/2006/relationships/customXml" Target="../ink/ink38.xml"/><Relationship Id="rId7" Type="http://schemas.openxmlformats.org/officeDocument/2006/relationships/customXml" Target="../ink/ink41.xml"/><Relationship Id="rId12" Type="http://schemas.openxmlformats.org/officeDocument/2006/relationships/customXml" Target="../ink/ink4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.xml"/><Relationship Id="rId11" Type="http://schemas.openxmlformats.org/officeDocument/2006/relationships/customXml" Target="../ink/ink43.xml"/><Relationship Id="rId5" Type="http://schemas.openxmlformats.org/officeDocument/2006/relationships/customXml" Target="../ink/ink39.xml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customXml" Target="../ink/ink42.xml"/><Relationship Id="rId14" Type="http://schemas.openxmlformats.org/officeDocument/2006/relationships/customXml" Target="../ink/ink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customXml" Target="../ink/ink54.xml"/><Relationship Id="rId3" Type="http://schemas.openxmlformats.org/officeDocument/2006/relationships/customXml" Target="../ink/ink47.xml"/><Relationship Id="rId7" Type="http://schemas.openxmlformats.org/officeDocument/2006/relationships/customXml" Target="../ink/ink50.xml"/><Relationship Id="rId12" Type="http://schemas.openxmlformats.org/officeDocument/2006/relationships/customXml" Target="../ink/ink53.xml"/><Relationship Id="rId17" Type="http://schemas.openxmlformats.org/officeDocument/2006/relationships/customXml" Target="../ink/ink58.xml"/><Relationship Id="rId2" Type="http://schemas.openxmlformats.org/officeDocument/2006/relationships/notesSlide" Target="../notesSlides/notesSlide31.xml"/><Relationship Id="rId16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11" Type="http://schemas.openxmlformats.org/officeDocument/2006/relationships/image" Target="../media/image8.png"/><Relationship Id="rId5" Type="http://schemas.openxmlformats.org/officeDocument/2006/relationships/customXml" Target="../ink/ink48.xml"/><Relationship Id="rId15" Type="http://schemas.openxmlformats.org/officeDocument/2006/relationships/customXml" Target="../ink/ink56.xml"/><Relationship Id="rId10" Type="http://schemas.openxmlformats.org/officeDocument/2006/relationships/customXml" Target="../ink/ink52.xml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customXml" Target="../ink/ink5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customXml" Target="../ink/ink67.xml"/><Relationship Id="rId26" Type="http://schemas.openxmlformats.org/officeDocument/2006/relationships/customXml" Target="../ink/ink72.xml"/><Relationship Id="rId3" Type="http://schemas.openxmlformats.org/officeDocument/2006/relationships/customXml" Target="../ink/ink59.xml"/><Relationship Id="rId21" Type="http://schemas.openxmlformats.org/officeDocument/2006/relationships/customXml" Target="../ink/ink69.xml"/><Relationship Id="rId7" Type="http://schemas.openxmlformats.org/officeDocument/2006/relationships/customXml" Target="../ink/ink61.xml"/><Relationship Id="rId12" Type="http://schemas.openxmlformats.org/officeDocument/2006/relationships/customXml" Target="../ink/ink64.xml"/><Relationship Id="rId17" Type="http://schemas.openxmlformats.org/officeDocument/2006/relationships/image" Target="../media/image17.png"/><Relationship Id="rId25" Type="http://schemas.openxmlformats.org/officeDocument/2006/relationships/customXml" Target="../ink/ink71.xml"/><Relationship Id="rId2" Type="http://schemas.openxmlformats.org/officeDocument/2006/relationships/image" Target="../media/image10.png"/><Relationship Id="rId16" Type="http://schemas.openxmlformats.org/officeDocument/2006/relationships/customXml" Target="../ink/ink66.xml"/><Relationship Id="rId20" Type="http://schemas.openxmlformats.org/officeDocument/2006/relationships/image" Target="../media/image18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20.png"/><Relationship Id="rId5" Type="http://schemas.openxmlformats.org/officeDocument/2006/relationships/customXml" Target="../ink/ink60.xml"/><Relationship Id="rId15" Type="http://schemas.openxmlformats.org/officeDocument/2006/relationships/image" Target="../media/image16.png"/><Relationship Id="rId23" Type="http://schemas.openxmlformats.org/officeDocument/2006/relationships/customXml" Target="../ink/ink70.xml"/><Relationship Id="rId28" Type="http://schemas.openxmlformats.org/officeDocument/2006/relationships/customXml" Target="../ink/ink73.xml"/><Relationship Id="rId10" Type="http://schemas.openxmlformats.org/officeDocument/2006/relationships/customXml" Target="../ink/ink63.xml"/><Relationship Id="rId19" Type="http://schemas.openxmlformats.org/officeDocument/2006/relationships/customXml" Target="../ink/ink68.xml"/><Relationship Id="rId31" Type="http://schemas.openxmlformats.org/officeDocument/2006/relationships/customXml" Target="../ink/ink75.xml"/><Relationship Id="rId4" Type="http://schemas.openxmlformats.org/officeDocument/2006/relationships/image" Target="../media/image11.png"/><Relationship Id="rId9" Type="http://schemas.openxmlformats.org/officeDocument/2006/relationships/customXml" Target="../ink/ink62.xml"/><Relationship Id="rId14" Type="http://schemas.openxmlformats.org/officeDocument/2006/relationships/customXml" Target="../ink/ink65.xml"/><Relationship Id="rId22" Type="http://schemas.openxmlformats.org/officeDocument/2006/relationships/image" Target="../media/image19.png"/><Relationship Id="rId27" Type="http://schemas.openxmlformats.org/officeDocument/2006/relationships/image" Target="../media/image21.png"/><Relationship Id="rId30" Type="http://schemas.openxmlformats.org/officeDocument/2006/relationships/customXml" Target="../ink/ink7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77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13" Type="http://schemas.openxmlformats.org/officeDocument/2006/relationships/customXml" Target="../ink/ink85.xml"/><Relationship Id="rId3" Type="http://schemas.openxmlformats.org/officeDocument/2006/relationships/customXml" Target="../ink/ink78.xml"/><Relationship Id="rId7" Type="http://schemas.openxmlformats.org/officeDocument/2006/relationships/customXml" Target="../ink/ink81.xml"/><Relationship Id="rId12" Type="http://schemas.openxmlformats.org/officeDocument/2006/relationships/customXml" Target="../ink/ink84.xml"/><Relationship Id="rId17" Type="http://schemas.openxmlformats.org/officeDocument/2006/relationships/customXml" Target="../ink/ink89.xml"/><Relationship Id="rId2" Type="http://schemas.openxmlformats.org/officeDocument/2006/relationships/notesSlide" Target="../notesSlides/notesSlide33.xml"/><Relationship Id="rId16" Type="http://schemas.openxmlformats.org/officeDocument/2006/relationships/customXml" Target="../ink/ink8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0.xml"/><Relationship Id="rId11" Type="http://schemas.openxmlformats.org/officeDocument/2006/relationships/image" Target="../media/image8.png"/><Relationship Id="rId5" Type="http://schemas.openxmlformats.org/officeDocument/2006/relationships/customXml" Target="../ink/ink79.xml"/><Relationship Id="rId15" Type="http://schemas.openxmlformats.org/officeDocument/2006/relationships/customXml" Target="../ink/ink87.xml"/><Relationship Id="rId10" Type="http://schemas.openxmlformats.org/officeDocument/2006/relationships/customXml" Target="../ink/ink83.xml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customXml" Target="../ink/ink8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.xml"/><Relationship Id="rId11" Type="http://schemas.openxmlformats.org/officeDocument/2006/relationships/customXml" Target="../ink/ink96.xml"/><Relationship Id="rId5" Type="http://schemas.openxmlformats.org/officeDocument/2006/relationships/image" Target="../media/image7.png"/><Relationship Id="rId10" Type="http://schemas.openxmlformats.org/officeDocument/2006/relationships/customXml" Target="../ink/ink95.xml"/><Relationship Id="rId4" Type="http://schemas.openxmlformats.org/officeDocument/2006/relationships/customXml" Target="../ink/ink91.xml"/><Relationship Id="rId9" Type="http://schemas.openxmlformats.org/officeDocument/2006/relationships/customXml" Target="../ink/ink9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6CF26-FFFB-410D-8369-B49AFD403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916325"/>
            <a:ext cx="8424000" cy="23876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Making your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questioning inclusive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and interactive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13FFB3-2672-40EC-B8E5-D48E91712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Geoff Petty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CBE6C-59DD-4E40-9E5D-96DC39303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25 January, 2022</a:t>
            </a:r>
          </a:p>
        </p:txBody>
      </p:sp>
    </p:spTree>
    <p:extLst>
      <p:ext uri="{BB962C8B-B14F-4D97-AF65-F5344CB8AC3E}">
        <p14:creationId xmlns:p14="http://schemas.microsoft.com/office/powerpoint/2010/main" val="7988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83EE4BD9-F836-4040-85DE-45929D41C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64BF4B62-4127-6446-975F-0033F038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The  Jabberwocky  Problem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‘Twas brillig, and the slithy toves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Did gyre and gimble in the wabe;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All mimsy were the borogoves,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And the mome raths outgrabe. </a:t>
            </a: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Palatino" pitchFamily="2" charset="77"/>
              </a:rPr>
              <a:t>5. Why were the borogoves mimsy?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FF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Palatino" pitchFamily="2" charset="77"/>
              </a:rPr>
              <a:t>6.  How effective was the mome raths strategy?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 </a:t>
            </a:r>
            <a:endParaRPr lang="en-US" altLang="en-US" sz="2800" b="1">
              <a:solidFill>
                <a:srgbClr val="000000"/>
              </a:solidFill>
              <a:latin typeface="Palatino" pitchFamily="2" charset="7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>
            <a:extLst>
              <a:ext uri="{FF2B5EF4-FFF2-40B4-BE49-F238E27FC236}">
                <a16:creationId xmlns:a16="http://schemas.microsoft.com/office/drawing/2014/main" id="{095EE300-E8A3-3746-96AF-B78CB9D6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3794" name="Text Box 3">
            <a:extLst>
              <a:ext uri="{FF2B5EF4-FFF2-40B4-BE49-F238E27FC236}">
                <a16:creationId xmlns:a16="http://schemas.microsoft.com/office/drawing/2014/main" id="{076FF538-4840-1F4D-8089-7FC6991F2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accent2"/>
                </a:solidFill>
                <a:latin typeface="Palatino" pitchFamily="2" charset="77"/>
              </a:rPr>
              <a:t>Place the questions on Bloom’s Taxonomy:</a:t>
            </a:r>
            <a:endParaRPr lang="en-GB" altLang="en-US" sz="2800" b="1">
              <a:solidFill>
                <a:srgbClr val="FF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What were the slithy toves doing in the wabe?</a:t>
            </a: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How would you describe the state of the borogoves?</a:t>
            </a: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r>
              <a:rPr lang="en-GB" altLang="en-US" sz="2800" b="1">
                <a:latin typeface="Palatino" pitchFamily="2" charset="77"/>
              </a:rPr>
              <a:t>What can you say about the mome raths?</a:t>
            </a: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endParaRPr lang="en-GB" altLang="en-US" sz="2800" b="1"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r>
              <a:rPr lang="en-GB" altLang="en-US" sz="2800" b="1">
                <a:solidFill>
                  <a:srgbClr val="FF0000"/>
                </a:solidFill>
                <a:latin typeface="Palatino" pitchFamily="2" charset="77"/>
              </a:rPr>
              <a:t>Why were the borogoves mimsy?</a:t>
            </a:r>
            <a:endParaRPr lang="en-GB" altLang="en-US" sz="2800" b="1"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endParaRPr lang="en-GB" altLang="en-US" sz="2800" b="1"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lphaUcPeriod"/>
            </a:pPr>
            <a:r>
              <a:rPr lang="en-GB" altLang="en-US" sz="2800" b="1">
                <a:solidFill>
                  <a:srgbClr val="FF0000"/>
                </a:solidFill>
                <a:latin typeface="Palatino" pitchFamily="2" charset="77"/>
              </a:rPr>
              <a:t>How effective was the mome raths strategy?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 </a:t>
            </a:r>
            <a:endParaRPr lang="en-US" altLang="en-US" sz="2800" b="1">
              <a:solidFill>
                <a:srgbClr val="000000"/>
              </a:solidFill>
              <a:latin typeface="Palatino" pitchFamily="2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>
            <a:extLst>
              <a:ext uri="{FF2B5EF4-FFF2-40B4-BE49-F238E27FC236}">
                <a16:creationId xmlns:a16="http://schemas.microsoft.com/office/drawing/2014/main" id="{56A12957-56BF-6F43-A57F-A976A3930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5842" name="Text Box 3">
            <a:extLst>
              <a:ext uri="{FF2B5EF4-FFF2-40B4-BE49-F238E27FC236}">
                <a16:creationId xmlns:a16="http://schemas.microsoft.com/office/drawing/2014/main" id="{7B92F784-BAD2-DF40-8716-48F3E4E22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>
                <a:solidFill>
                  <a:srgbClr val="000000"/>
                </a:solidFill>
                <a:latin typeface="Palatino" pitchFamily="2" charset="77"/>
              </a:rPr>
              <a:t>Sum up what the Jabberwocky exercise shows</a:t>
            </a:r>
            <a:endParaRPr lang="en-GB" altLang="en-US" sz="2800">
              <a:solidFill>
                <a:srgbClr val="FF0000"/>
              </a:solidFill>
              <a:latin typeface="Palatino" pitchFamily="2" charset="77"/>
            </a:endParaRPr>
          </a:p>
          <a:p>
            <a:endParaRPr lang="en-GB" altLang="en-US" sz="2800">
              <a:solidFill>
                <a:srgbClr val="000000"/>
              </a:solidFill>
              <a:latin typeface="Palatino" pitchFamily="2" charset="77"/>
            </a:endParaRPr>
          </a:p>
          <a:p>
            <a:r>
              <a:rPr lang="en-GB" altLang="en-US" sz="2800">
                <a:solidFill>
                  <a:srgbClr val="000000"/>
                </a:solidFill>
                <a:latin typeface="Palatino" pitchFamily="2" charset="77"/>
              </a:rPr>
              <a:t> </a:t>
            </a:r>
            <a:endParaRPr lang="en-US" altLang="en-US" sz="2800">
              <a:solidFill>
                <a:srgbClr val="000000"/>
              </a:solidFill>
              <a:latin typeface="Palatino" pitchFamily="2" charset="7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>
            <a:extLst>
              <a:ext uri="{FF2B5EF4-FFF2-40B4-BE49-F238E27FC236}">
                <a16:creationId xmlns:a16="http://schemas.microsoft.com/office/drawing/2014/main" id="{A589539E-A8A1-0C42-9567-BB94A824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0" name="Text Box 3">
            <a:extLst>
              <a:ext uri="{FF2B5EF4-FFF2-40B4-BE49-F238E27FC236}">
                <a16:creationId xmlns:a16="http://schemas.microsoft.com/office/drawing/2014/main" id="{8424D017-B7D6-9F49-AC95-1EEC9A8B2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>
                <a:solidFill>
                  <a:srgbClr val="000000"/>
                </a:solidFill>
                <a:latin typeface="Palatino" pitchFamily="2" charset="77"/>
              </a:rPr>
              <a:t>Sum up what the Jabberwocky exercise shows</a:t>
            </a:r>
            <a:endParaRPr lang="en-GB" altLang="en-US" sz="2800">
              <a:solidFill>
                <a:srgbClr val="FF0000"/>
              </a:solidFill>
              <a:latin typeface="Palatino" pitchFamily="2" charset="77"/>
            </a:endParaRPr>
          </a:p>
          <a:p>
            <a:endParaRPr lang="en-GB" altLang="en-US" sz="2800">
              <a:solidFill>
                <a:srgbClr val="000000"/>
              </a:solidFill>
              <a:latin typeface="Palatino" pitchFamily="2" charset="77"/>
            </a:endParaRPr>
          </a:p>
          <a:p>
            <a:r>
              <a:rPr lang="en-GB" altLang="en-US" sz="2800">
                <a:solidFill>
                  <a:srgbClr val="000000"/>
                </a:solidFill>
                <a:latin typeface="Palatino" pitchFamily="2" charset="77"/>
              </a:rPr>
              <a:t> </a:t>
            </a:r>
            <a:endParaRPr lang="en-US" altLang="en-US" sz="2800">
              <a:solidFill>
                <a:srgbClr val="000000"/>
              </a:solidFill>
              <a:latin typeface="Palatino" pitchFamily="2" charset="77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A924223B-BF90-3148-BAB5-61CF1823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28800"/>
            <a:ext cx="655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Students need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reasoning tasks</a:t>
            </a:r>
            <a:r>
              <a:rPr lang="en-US" altLang="en-US" sz="2800">
                <a:latin typeface="Arial" panose="020B0604020202020204" pitchFamily="34" charset="0"/>
              </a:rPr>
              <a:t> for deep understanding, and to make their learning useful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>
            <a:extLst>
              <a:ext uri="{FF2B5EF4-FFF2-40B4-BE49-F238E27FC236}">
                <a16:creationId xmlns:a16="http://schemas.microsoft.com/office/drawing/2014/main" id="{8F67AA1D-6EBD-8748-A54D-9B6DFFE7C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"/>
            <a:ext cx="7543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An example of a surface learning problem:</a:t>
            </a:r>
            <a:endParaRPr lang="en-US" altLang="en-US" sz="12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Research on SATs found that 80% of 12 year olds with calculators could do this: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225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sym typeface="Symbol" pitchFamily="2" charset="2"/>
              </a:rPr>
              <a:t>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15 =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But only 40% can do this: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if a gardener has 225 bulbs to place equally in 15 flower beds, how many would be in each bed?</a:t>
            </a:r>
            <a:r>
              <a:rPr lang="en-GB" altLang="en-US" sz="2400" i="1">
                <a:latin typeface="Arial" panose="020B0604020202020204" pitchFamily="34" charset="0"/>
              </a:rPr>
              <a:t>  </a:t>
            </a:r>
            <a:endParaRPr lang="en-GB" altLang="en-US" sz="20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Most of the failing pupils did not know which mathematical operation to use.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Place these two questions on Bloom’s taxonomy.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>
            <a:extLst>
              <a:ext uri="{FF2B5EF4-FFF2-40B4-BE49-F238E27FC236}">
                <a16:creationId xmlns:a16="http://schemas.microsoft.com/office/drawing/2014/main" id="{B5F7F9A1-1813-C543-8780-A7A1EC8D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57800"/>
            <a:ext cx="171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Knowledge</a:t>
            </a:r>
          </a:p>
        </p:txBody>
      </p:sp>
      <p:sp>
        <p:nvSpPr>
          <p:cNvPr id="41986" name="Text Box 3">
            <a:extLst>
              <a:ext uri="{FF2B5EF4-FFF2-40B4-BE49-F238E27FC236}">
                <a16:creationId xmlns:a16="http://schemas.microsoft.com/office/drawing/2014/main" id="{6594DA06-FB04-9141-9D30-1AD97DD00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51363"/>
            <a:ext cx="236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Comprehension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87" name="Text Box 4">
            <a:extLst>
              <a:ext uri="{FF2B5EF4-FFF2-40B4-BE49-F238E27FC236}">
                <a16:creationId xmlns:a16="http://schemas.microsoft.com/office/drawing/2014/main" id="{087E4EE0-2845-3F45-93C3-E4DB9BE2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98888"/>
            <a:ext cx="32750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Application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(do after being shown how)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CAE6D0AA-FDE7-A143-AB3F-1AD54252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90863"/>
            <a:ext cx="23907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Analysis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(consider the parts)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89" name="Text Box 6">
            <a:extLst>
              <a:ext uri="{FF2B5EF4-FFF2-40B4-BE49-F238E27FC236}">
                <a16:creationId xmlns:a16="http://schemas.microsoft.com/office/drawing/2014/main" id="{3DD80833-CB4D-4E42-8A7E-9C19F198C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384425"/>
            <a:ext cx="2435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Synthesis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(respond creatively)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5071FE33-A22E-6B48-A482-C59884220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57350"/>
            <a:ext cx="21637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Evaluation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(give a judgment)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1" name="Text Box 8">
            <a:extLst>
              <a:ext uri="{FF2B5EF4-FFF2-40B4-BE49-F238E27FC236}">
                <a16:creationId xmlns:a16="http://schemas.microsoft.com/office/drawing/2014/main" id="{60FCC701-A548-6749-943B-4C179278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307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Bloom</a:t>
            </a:r>
            <a:r>
              <a:rPr lang="ja-JP" altLang="en-US" sz="2400" b="1" u="sng">
                <a:latin typeface="Arial" panose="020B0604020202020204" pitchFamily="34" charset="0"/>
              </a:rPr>
              <a:t>’</a:t>
            </a:r>
            <a:r>
              <a:rPr lang="en-US" altLang="ja-JP" sz="2400" b="1" u="sng">
                <a:latin typeface="Arial" panose="020B0604020202020204" pitchFamily="34" charset="0"/>
              </a:rPr>
              <a:t>s Taxonomy</a:t>
            </a:r>
            <a:endParaRPr lang="en-US" altLang="en-US" sz="2400" b="1" u="sng">
              <a:latin typeface="Arial" panose="020B0604020202020204" pitchFamily="34" charset="0"/>
            </a:endParaRPr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ED9F1373-A5DC-6140-8E0E-43DEE868A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3367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3" name="Text Box 10">
            <a:extLst>
              <a:ext uri="{FF2B5EF4-FFF2-40B4-BE49-F238E27FC236}">
                <a16:creationId xmlns:a16="http://schemas.microsoft.com/office/drawing/2014/main" id="{94FF2E5A-5F75-6F42-8A05-B64E6A7E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3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Low cognitive demand.. little reasoning required</a:t>
            </a:r>
          </a:p>
        </p:txBody>
      </p:sp>
      <p:sp>
        <p:nvSpPr>
          <p:cNvPr id="41994" name="Text Box 11">
            <a:extLst>
              <a:ext uri="{FF2B5EF4-FFF2-40B4-BE49-F238E27FC236}">
                <a16:creationId xmlns:a16="http://schemas.microsoft.com/office/drawing/2014/main" id="{868107F4-AABA-4547-B08A-965F67750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High cognitive demand.. reasoning required</a:t>
            </a:r>
          </a:p>
        </p:txBody>
      </p:sp>
      <p:sp>
        <p:nvSpPr>
          <p:cNvPr id="41995" name="Line 12">
            <a:extLst>
              <a:ext uri="{FF2B5EF4-FFF2-40B4-BE49-F238E27FC236}">
                <a16:creationId xmlns:a16="http://schemas.microsoft.com/office/drawing/2014/main" id="{6757D051-1AEB-044A-BCEC-09E1A4DA8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447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3">
            <a:extLst>
              <a:ext uri="{FF2B5EF4-FFF2-40B4-BE49-F238E27FC236}">
                <a16:creationId xmlns:a16="http://schemas.microsoft.com/office/drawing/2014/main" id="{FA9BD857-5B9E-7A44-977E-16DAD284C158}"/>
              </a:ext>
            </a:extLst>
          </p:cNvPr>
          <p:cNvSpPr>
            <a:spLocks/>
          </p:cNvSpPr>
          <p:nvPr/>
        </p:nvSpPr>
        <p:spPr bwMode="auto">
          <a:xfrm>
            <a:off x="6197600" y="1771650"/>
            <a:ext cx="711200" cy="1828800"/>
          </a:xfrm>
          <a:prstGeom prst="rightBrace">
            <a:avLst>
              <a:gd name="adj1" fmla="val 21429"/>
              <a:gd name="adj2" fmla="val 492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7" name="AutoShape 14">
            <a:extLst>
              <a:ext uri="{FF2B5EF4-FFF2-40B4-BE49-F238E27FC236}">
                <a16:creationId xmlns:a16="http://schemas.microsoft.com/office/drawing/2014/main" id="{8654C045-7A6D-3542-A22A-29D5421C04E3}"/>
              </a:ext>
            </a:extLst>
          </p:cNvPr>
          <p:cNvSpPr>
            <a:spLocks/>
          </p:cNvSpPr>
          <p:nvPr/>
        </p:nvSpPr>
        <p:spPr bwMode="auto">
          <a:xfrm>
            <a:off x="6197600" y="3657600"/>
            <a:ext cx="711200" cy="1885950"/>
          </a:xfrm>
          <a:prstGeom prst="rightBrace">
            <a:avLst>
              <a:gd name="adj1" fmla="val 22098"/>
              <a:gd name="adj2" fmla="val 492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8" name="Text Box 15">
            <a:extLst>
              <a:ext uri="{FF2B5EF4-FFF2-40B4-BE49-F238E27FC236}">
                <a16:creationId xmlns:a16="http://schemas.microsoft.com/office/drawing/2014/main" id="{16698C10-E0A9-0245-9D86-A032B56AE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371600"/>
            <a:ext cx="31480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Reasoning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 requires: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understanding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deep learning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 gives: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functional knowledge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&amp; transferable skills</a:t>
            </a:r>
          </a:p>
        </p:txBody>
      </p:sp>
      <p:sp>
        <p:nvSpPr>
          <p:cNvPr id="41999" name="Text Box 16">
            <a:extLst>
              <a:ext uri="{FF2B5EF4-FFF2-40B4-BE49-F238E27FC236}">
                <a16:creationId xmlns:a16="http://schemas.microsoft.com/office/drawing/2014/main" id="{69C7560D-9843-EE40-9D54-27654AF5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10050"/>
            <a:ext cx="3387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Reproducing</a:t>
            </a:r>
            <a:r>
              <a:rPr lang="en-US" altLang="en-US" sz="2400">
                <a:latin typeface="Arial" panose="020B0604020202020204" pitchFamily="34" charset="0"/>
              </a:rPr>
              <a:t> what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teaching has presented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 danger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surface learning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>
            <a:extLst>
              <a:ext uri="{FF2B5EF4-FFF2-40B4-BE49-F238E27FC236}">
                <a16:creationId xmlns:a16="http://schemas.microsoft.com/office/drawing/2014/main" id="{B0655064-34FD-E844-B62B-D5F1B639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57800"/>
            <a:ext cx="171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Knowledge</a:t>
            </a:r>
          </a:p>
        </p:txBody>
      </p:sp>
      <p:sp>
        <p:nvSpPr>
          <p:cNvPr id="44034" name="Text Box 3">
            <a:extLst>
              <a:ext uri="{FF2B5EF4-FFF2-40B4-BE49-F238E27FC236}">
                <a16:creationId xmlns:a16="http://schemas.microsoft.com/office/drawing/2014/main" id="{8FC9614C-75C1-D04A-9BD4-81A6B212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4976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comprehension</a:t>
            </a:r>
            <a:endParaRPr lang="en-US" altLang="en-US" sz="2400"/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72D6A3CA-0A8B-2947-AAE1-CD6BE3A0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41725"/>
            <a:ext cx="165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application</a:t>
            </a:r>
            <a:endParaRPr lang="en-US" altLang="en-US" sz="2400"/>
          </a:p>
        </p:txBody>
      </p:sp>
      <p:sp>
        <p:nvSpPr>
          <p:cNvPr id="44036" name="Text Box 5">
            <a:extLst>
              <a:ext uri="{FF2B5EF4-FFF2-40B4-BE49-F238E27FC236}">
                <a16:creationId xmlns:a16="http://schemas.microsoft.com/office/drawing/2014/main" id="{D5B4723B-F681-CE46-8AE8-8F5F1B8A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33688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analysis</a:t>
            </a:r>
            <a:endParaRPr lang="en-US" altLang="en-US" sz="2400"/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B83705A6-14E5-3D49-A52E-105BB693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25650"/>
            <a:ext cx="1468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synthesis</a:t>
            </a:r>
            <a:endParaRPr lang="en-US" altLang="en-US" sz="2400"/>
          </a:p>
        </p:txBody>
      </p:sp>
      <p:sp>
        <p:nvSpPr>
          <p:cNvPr id="44038" name="Text Box 7">
            <a:extLst>
              <a:ext uri="{FF2B5EF4-FFF2-40B4-BE49-F238E27FC236}">
                <a16:creationId xmlns:a16="http://schemas.microsoft.com/office/drawing/2014/main" id="{2434421D-82EE-E14B-BB74-92AEE05C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evaluation</a:t>
            </a:r>
            <a:endParaRPr lang="en-US" altLang="en-US" sz="2400"/>
          </a:p>
        </p:txBody>
      </p:sp>
      <p:sp>
        <p:nvSpPr>
          <p:cNvPr id="44039" name="Text Box 8">
            <a:extLst>
              <a:ext uri="{FF2B5EF4-FFF2-40B4-BE49-F238E27FC236}">
                <a16:creationId xmlns:a16="http://schemas.microsoft.com/office/drawing/2014/main" id="{6745B03E-40C7-D64D-9D92-0724DAF7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548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How to teach for surface learning…..</a:t>
            </a:r>
            <a:endParaRPr lang="en-US" altLang="en-US" sz="2400" b="1"/>
          </a:p>
        </p:txBody>
      </p:sp>
      <p:sp>
        <p:nvSpPr>
          <p:cNvPr id="44040" name="Rectangle 11">
            <a:extLst>
              <a:ext uri="{FF2B5EF4-FFF2-40B4-BE49-F238E27FC236}">
                <a16:creationId xmlns:a16="http://schemas.microsoft.com/office/drawing/2014/main" id="{399B3E75-B381-1142-A824-37B65F4D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3367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4041" name="Line 12">
            <a:extLst>
              <a:ext uri="{FF2B5EF4-FFF2-40B4-BE49-F238E27FC236}">
                <a16:creationId xmlns:a16="http://schemas.microsoft.com/office/drawing/2014/main" id="{89BBF337-1F91-8445-97CB-5E0C41F0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8862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4">
            <a:extLst>
              <a:ext uri="{FF2B5EF4-FFF2-40B4-BE49-F238E27FC236}">
                <a16:creationId xmlns:a16="http://schemas.microsoft.com/office/drawing/2014/main" id="{3EEAFF7F-C601-1745-8EE1-AEDC507DED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9624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5">
            <a:extLst>
              <a:ext uri="{FF2B5EF4-FFF2-40B4-BE49-F238E27FC236}">
                <a16:creationId xmlns:a16="http://schemas.microsoft.com/office/drawing/2014/main" id="{5D0D4374-4DC4-6A41-9A4A-54257C8AF0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48800" y="38862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Text Box 16">
            <a:extLst>
              <a:ext uri="{FF2B5EF4-FFF2-40B4-BE49-F238E27FC236}">
                <a16:creationId xmlns:a16="http://schemas.microsoft.com/office/drawing/2014/main" id="{7570EE00-408C-4B49-A0C7-4ED574FE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352800"/>
            <a:ext cx="188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percentages</a:t>
            </a:r>
            <a:endParaRPr lang="en-US" altLang="en-US" sz="2400"/>
          </a:p>
        </p:txBody>
      </p:sp>
      <p:sp>
        <p:nvSpPr>
          <p:cNvPr id="44045" name="Text Box 17">
            <a:extLst>
              <a:ext uri="{FF2B5EF4-FFF2-40B4-BE49-F238E27FC236}">
                <a16:creationId xmlns:a16="http://schemas.microsoft.com/office/drawing/2014/main" id="{6697B9B1-ADA8-A946-A1BF-1D8612F4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528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fractions</a:t>
            </a:r>
            <a:endParaRPr lang="en-US" altLang="en-US" sz="2400"/>
          </a:p>
        </p:txBody>
      </p:sp>
      <p:sp>
        <p:nvSpPr>
          <p:cNvPr id="44046" name="Text Box 18">
            <a:extLst>
              <a:ext uri="{FF2B5EF4-FFF2-40B4-BE49-F238E27FC236}">
                <a16:creationId xmlns:a16="http://schemas.microsoft.com/office/drawing/2014/main" id="{F36C5ACF-7B14-8C41-973F-12867310F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52800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division</a:t>
            </a:r>
            <a:endParaRPr lang="en-US" altLang="en-US" sz="2400"/>
          </a:p>
        </p:txBody>
      </p:sp>
      <p:sp>
        <p:nvSpPr>
          <p:cNvPr id="44047" name="Line 19">
            <a:extLst>
              <a:ext uri="{FF2B5EF4-FFF2-40B4-BE49-F238E27FC236}">
                <a16:creationId xmlns:a16="http://schemas.microsoft.com/office/drawing/2014/main" id="{A16CB94A-CF22-3341-A8A8-1EF37CE21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267200"/>
            <a:ext cx="1600200" cy="16002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21">
            <a:extLst>
              <a:ext uri="{FF2B5EF4-FFF2-40B4-BE49-F238E27FC236}">
                <a16:creationId xmlns:a16="http://schemas.microsoft.com/office/drawing/2014/main" id="{A9BAFD11-CAED-064A-A777-73EBE150F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038600"/>
            <a:ext cx="1447800" cy="1828800"/>
          </a:xfrm>
          <a:prstGeom prst="lin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">
            <a:extLst>
              <a:ext uri="{FF2B5EF4-FFF2-40B4-BE49-F238E27FC236}">
                <a16:creationId xmlns:a16="http://schemas.microsoft.com/office/drawing/2014/main" id="{F5388674-F2AD-EC4D-A35A-A53BF2C3D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68288"/>
            <a:ext cx="77120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9413" indent="-379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1028700" indent="-4587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 high order questions need to be difficult?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When we make our apple pie tomorrow which of these tools will we need?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Which of these knives is best for cutting up 	apples?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How will we make sure we don</a:t>
            </a:r>
            <a:r>
              <a:rPr lang="ja-JP" altLang="en-US" sz="2400">
                <a:solidFill>
                  <a:srgbClr val="0000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0000FF"/>
                </a:solidFill>
                <a:latin typeface="Arial" panose="020B0604020202020204" pitchFamily="34" charset="0"/>
              </a:rPr>
              <a:t>t cut ourselves?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Why must the pastry cover the whole pie?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High order questions create transferable learning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>
            <a:extLst>
              <a:ext uri="{FF2B5EF4-FFF2-40B4-BE49-F238E27FC236}">
                <a16:creationId xmlns:a16="http://schemas.microsoft.com/office/drawing/2014/main" id="{A6B2C984-F006-BF45-94A7-9EE5B311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68288"/>
            <a:ext cx="77120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9413" indent="-3794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1028700" indent="-4587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 high order questions need to be difficult?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When we make our apple pie tomorrow which of these tools will we need?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Which of these knives is best for cutting up 	apples?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How will we make sure we don</a:t>
            </a:r>
            <a:r>
              <a:rPr lang="ja-JP" altLang="en-US" sz="2400">
                <a:solidFill>
                  <a:srgbClr val="0000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0000FF"/>
                </a:solidFill>
                <a:latin typeface="Arial" panose="020B0604020202020204" pitchFamily="34" charset="0"/>
              </a:rPr>
              <a:t>t cut ourselves?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Why must the pastry cover the whole pie?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Times" pitchFamily="2" charset="0"/>
              <a:buAutoNum type="arabicPeriod"/>
            </a:pPr>
            <a:endParaRPr lang="en-US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High order questions create transferable learning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Exclusive use of low order questions……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………… 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protects students from learning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endParaRPr lang="en-US" altLang="ja-JP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821B25E-2CE8-DE44-84A9-26EAE795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3138488" cy="426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Level of  learner engagement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Evaluation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Synthesis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Application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Comprehension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Knowledge</a:t>
            </a:r>
            <a:endParaRPr lang="en-GB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53259FD1-EA03-CF4D-AA05-BD23B95F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19600"/>
            <a:ext cx="6705600" cy="15240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Passive				Active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‘low order			’Constructivist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 task set				‘High order’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				task set</a:t>
            </a: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learning activity required</a:t>
            </a:r>
            <a:endParaRPr lang="en-GB" altLang="en-US" sz="2400" b="1">
              <a:latin typeface="Arial" panose="020B0604020202020204" pitchFamily="34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9A9121AC-3A09-C748-9DD6-8332D5ACF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752600" cy="4778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Arial" panose="020B0604020202020204" pitchFamily="34" charset="0"/>
              </a:rPr>
              <a:t>Susan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96A67C9F-DE1B-9548-81AD-0299D4F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71800"/>
            <a:ext cx="1524000" cy="4762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Robert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grpSp>
        <p:nvGrpSpPr>
          <p:cNvPr id="50182" name="Group 6">
            <a:extLst>
              <a:ext uri="{FF2B5EF4-FFF2-40B4-BE49-F238E27FC236}">
                <a16:creationId xmlns:a16="http://schemas.microsoft.com/office/drawing/2014/main" id="{BD89480C-84C2-2249-B187-81626E70818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38200"/>
            <a:ext cx="5943600" cy="3429000"/>
            <a:chOff x="3536" y="1904"/>
            <a:chExt cx="5552" cy="3264"/>
          </a:xfrm>
        </p:grpSpPr>
        <p:sp>
          <p:nvSpPr>
            <p:cNvPr id="50190" name="Line 7">
              <a:extLst>
                <a:ext uri="{FF2B5EF4-FFF2-40B4-BE49-F238E27FC236}">
                  <a16:creationId xmlns:a16="http://schemas.microsoft.com/office/drawing/2014/main" id="{A04F1845-2E15-DA49-90A8-17BA1CB06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" y="1904"/>
              <a:ext cx="0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Line 8">
              <a:extLst>
                <a:ext uri="{FF2B5EF4-FFF2-40B4-BE49-F238E27FC236}">
                  <a16:creationId xmlns:a16="http://schemas.microsoft.com/office/drawing/2014/main" id="{8F739C09-6189-0D4A-9831-E39352B04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" y="5168"/>
              <a:ext cx="5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3" name="Freeform 9">
            <a:extLst>
              <a:ext uri="{FF2B5EF4-FFF2-40B4-BE49-F238E27FC236}">
                <a16:creationId xmlns:a16="http://schemas.microsoft.com/office/drawing/2014/main" id="{25FB21C9-D0E1-8747-9C3B-0FD1D075141E}"/>
              </a:ext>
            </a:extLst>
          </p:cNvPr>
          <p:cNvSpPr>
            <a:spLocks/>
          </p:cNvSpPr>
          <p:nvPr/>
        </p:nvSpPr>
        <p:spPr bwMode="auto">
          <a:xfrm>
            <a:off x="3775075" y="1066800"/>
            <a:ext cx="5292725" cy="1928813"/>
          </a:xfrm>
          <a:custGeom>
            <a:avLst/>
            <a:gdLst>
              <a:gd name="T0" fmla="*/ 0 w 4992"/>
              <a:gd name="T1" fmla="*/ 2147483646 h 2304"/>
              <a:gd name="T2" fmla="*/ 2147483646 w 4992"/>
              <a:gd name="T3" fmla="*/ 2147483646 h 2304"/>
              <a:gd name="T4" fmla="*/ 2147483646 w 4992"/>
              <a:gd name="T5" fmla="*/ 2147483646 h 2304"/>
              <a:gd name="T6" fmla="*/ 2147483646 w 4992"/>
              <a:gd name="T7" fmla="*/ 2147483646 h 2304"/>
              <a:gd name="T8" fmla="*/ 2147483646 w 4992"/>
              <a:gd name="T9" fmla="*/ 2147483646 h 2304"/>
              <a:gd name="T10" fmla="*/ 2147483646 w 4992"/>
              <a:gd name="T11" fmla="*/ 2147483646 h 2304"/>
              <a:gd name="T12" fmla="*/ 2147483646 w 4992"/>
              <a:gd name="T13" fmla="*/ 2147483646 h 2304"/>
              <a:gd name="T14" fmla="*/ 2147483646 w 4992"/>
              <a:gd name="T15" fmla="*/ 2147483646 h 2304"/>
              <a:gd name="T16" fmla="*/ 2147483646 w 4992"/>
              <a:gd name="T17" fmla="*/ 2147483646 h 2304"/>
              <a:gd name="T18" fmla="*/ 2147483646 w 4992"/>
              <a:gd name="T19" fmla="*/ 0 h 23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92" h="2304">
                <a:moveTo>
                  <a:pt x="0" y="2304"/>
                </a:moveTo>
                <a:cubicBezTo>
                  <a:pt x="2" y="2128"/>
                  <a:pt x="5" y="1952"/>
                  <a:pt x="16" y="1824"/>
                </a:cubicBezTo>
                <a:cubicBezTo>
                  <a:pt x="26" y="1696"/>
                  <a:pt x="18" y="1661"/>
                  <a:pt x="64" y="1536"/>
                </a:cubicBezTo>
                <a:cubicBezTo>
                  <a:pt x="109" y="1410"/>
                  <a:pt x="168" y="1226"/>
                  <a:pt x="288" y="1072"/>
                </a:cubicBezTo>
                <a:cubicBezTo>
                  <a:pt x="407" y="917"/>
                  <a:pt x="594" y="730"/>
                  <a:pt x="784" y="608"/>
                </a:cubicBezTo>
                <a:cubicBezTo>
                  <a:pt x="973" y="485"/>
                  <a:pt x="1226" y="405"/>
                  <a:pt x="1424" y="336"/>
                </a:cubicBezTo>
                <a:cubicBezTo>
                  <a:pt x="1621" y="266"/>
                  <a:pt x="1695" y="234"/>
                  <a:pt x="1968" y="192"/>
                </a:cubicBezTo>
                <a:cubicBezTo>
                  <a:pt x="2240" y="149"/>
                  <a:pt x="2648" y="109"/>
                  <a:pt x="3056" y="80"/>
                </a:cubicBezTo>
                <a:cubicBezTo>
                  <a:pt x="3464" y="50"/>
                  <a:pt x="4093" y="29"/>
                  <a:pt x="4416" y="16"/>
                </a:cubicBezTo>
                <a:cubicBezTo>
                  <a:pt x="4738" y="2"/>
                  <a:pt x="4865" y="1"/>
                  <a:pt x="4992" y="0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Freeform 10">
            <a:extLst>
              <a:ext uri="{FF2B5EF4-FFF2-40B4-BE49-F238E27FC236}">
                <a16:creationId xmlns:a16="http://schemas.microsoft.com/office/drawing/2014/main" id="{25A2443F-4304-A844-A545-5721B3DEC9BD}"/>
              </a:ext>
            </a:extLst>
          </p:cNvPr>
          <p:cNvSpPr>
            <a:spLocks/>
          </p:cNvSpPr>
          <p:nvPr/>
        </p:nvSpPr>
        <p:spPr bwMode="auto">
          <a:xfrm>
            <a:off x="3924300" y="1752600"/>
            <a:ext cx="5600700" cy="2181225"/>
          </a:xfrm>
          <a:custGeom>
            <a:avLst/>
            <a:gdLst>
              <a:gd name="T0" fmla="*/ 0 w 4960"/>
              <a:gd name="T1" fmla="*/ 2147483646 h 1976"/>
              <a:gd name="T2" fmla="*/ 2147483646 w 4960"/>
              <a:gd name="T3" fmla="*/ 2147483646 h 1976"/>
              <a:gd name="T4" fmla="*/ 2147483646 w 4960"/>
              <a:gd name="T5" fmla="*/ 2147483646 h 1976"/>
              <a:gd name="T6" fmla="*/ 2147483646 w 4960"/>
              <a:gd name="T7" fmla="*/ 2147483646 h 1976"/>
              <a:gd name="T8" fmla="*/ 2147483646 w 4960"/>
              <a:gd name="T9" fmla="*/ 2147483646 h 1976"/>
              <a:gd name="T10" fmla="*/ 2147483646 w 4960"/>
              <a:gd name="T11" fmla="*/ 2147483646 h 1976"/>
              <a:gd name="T12" fmla="*/ 2147483646 w 4960"/>
              <a:gd name="T13" fmla="*/ 2147483646 h 1976"/>
              <a:gd name="T14" fmla="*/ 2147483646 w 4960"/>
              <a:gd name="T15" fmla="*/ 2147483646 h 1976"/>
              <a:gd name="T16" fmla="*/ 2147483646 w 4960"/>
              <a:gd name="T17" fmla="*/ 2147483646 h 1976"/>
              <a:gd name="T18" fmla="*/ 2147483646 w 4960"/>
              <a:gd name="T19" fmla="*/ 2147483646 h 1976"/>
              <a:gd name="T20" fmla="*/ 2147483646 w 4960"/>
              <a:gd name="T21" fmla="*/ 0 h 19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60" h="1976">
                <a:moveTo>
                  <a:pt x="0" y="1968"/>
                </a:moveTo>
                <a:cubicBezTo>
                  <a:pt x="90" y="1968"/>
                  <a:pt x="181" y="1968"/>
                  <a:pt x="256" y="1968"/>
                </a:cubicBezTo>
                <a:cubicBezTo>
                  <a:pt x="330" y="1968"/>
                  <a:pt x="338" y="1976"/>
                  <a:pt x="448" y="1968"/>
                </a:cubicBezTo>
                <a:cubicBezTo>
                  <a:pt x="557" y="1959"/>
                  <a:pt x="776" y="1949"/>
                  <a:pt x="912" y="1920"/>
                </a:cubicBezTo>
                <a:cubicBezTo>
                  <a:pt x="1047" y="1890"/>
                  <a:pt x="1077" y="1872"/>
                  <a:pt x="1264" y="1792"/>
                </a:cubicBezTo>
                <a:cubicBezTo>
                  <a:pt x="1450" y="1712"/>
                  <a:pt x="1736" y="1605"/>
                  <a:pt x="2032" y="1440"/>
                </a:cubicBezTo>
                <a:cubicBezTo>
                  <a:pt x="2327" y="1274"/>
                  <a:pt x="2749" y="986"/>
                  <a:pt x="3040" y="800"/>
                </a:cubicBezTo>
                <a:cubicBezTo>
                  <a:pt x="3330" y="613"/>
                  <a:pt x="3594" y="418"/>
                  <a:pt x="3776" y="320"/>
                </a:cubicBezTo>
                <a:cubicBezTo>
                  <a:pt x="3957" y="221"/>
                  <a:pt x="3994" y="245"/>
                  <a:pt x="4128" y="208"/>
                </a:cubicBezTo>
                <a:cubicBezTo>
                  <a:pt x="4261" y="170"/>
                  <a:pt x="4437" y="130"/>
                  <a:pt x="4576" y="96"/>
                </a:cubicBezTo>
                <a:cubicBezTo>
                  <a:pt x="4714" y="61"/>
                  <a:pt x="4896" y="15"/>
                  <a:pt x="4960" y="0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11">
            <a:extLst>
              <a:ext uri="{FF2B5EF4-FFF2-40B4-BE49-F238E27FC236}">
                <a16:creationId xmlns:a16="http://schemas.microsoft.com/office/drawing/2014/main" id="{559E138D-223B-0A4E-B3B5-0C142D9FA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57400"/>
            <a:ext cx="3175" cy="1693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2">
            <a:extLst>
              <a:ext uri="{FF2B5EF4-FFF2-40B4-BE49-F238E27FC236}">
                <a16:creationId xmlns:a16="http://schemas.microsoft.com/office/drawing/2014/main" id="{887D3755-6326-AD4D-92C2-264DBAC08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143000"/>
            <a:ext cx="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3">
            <a:extLst>
              <a:ext uri="{FF2B5EF4-FFF2-40B4-BE49-F238E27FC236}">
                <a16:creationId xmlns:a16="http://schemas.microsoft.com/office/drawing/2014/main" id="{0272BF8C-E0B3-A344-87B1-3C65986AA3D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1600200"/>
            <a:ext cx="304800" cy="533400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4">
            <a:extLst>
              <a:ext uri="{FF2B5EF4-FFF2-40B4-BE49-F238E27FC236}">
                <a16:creationId xmlns:a16="http://schemas.microsoft.com/office/drawing/2014/main" id="{FFF313E4-99B3-A24D-B3F7-45124F24BD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3505200"/>
            <a:ext cx="152400" cy="3048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Rectangle 16">
            <a:extLst>
              <a:ext uri="{FF2B5EF4-FFF2-40B4-BE49-F238E27FC236}">
                <a16:creationId xmlns:a16="http://schemas.microsoft.com/office/drawing/2014/main" id="{7046BFDB-B7A0-A743-8920-C6DB2AFC1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8200"/>
            <a:ext cx="3733800" cy="26670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10">
            <a:extLst>
              <a:ext uri="{FF2B5EF4-FFF2-40B4-BE49-F238E27FC236}">
                <a16:creationId xmlns:a16="http://schemas.microsoft.com/office/drawing/2014/main" id="{661F7CDB-F8A5-CD4E-9928-E00561DB0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97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The Learning Cycle</a:t>
            </a:r>
            <a:endParaRPr lang="en-US" altLang="en-US" b="1">
              <a:latin typeface="Arial" panose="020B0604020202020204" pitchFamily="34" charset="0"/>
            </a:endParaRPr>
          </a:p>
        </p:txBody>
      </p:sp>
      <p:grpSp>
        <p:nvGrpSpPr>
          <p:cNvPr id="15362" name="Group 1">
            <a:extLst>
              <a:ext uri="{FF2B5EF4-FFF2-40B4-BE49-F238E27FC236}">
                <a16:creationId xmlns:a16="http://schemas.microsoft.com/office/drawing/2014/main" id="{E4F969E6-A3D3-A14D-84CE-E1C07C971AE0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611188"/>
            <a:ext cx="5686425" cy="6534150"/>
            <a:chOff x="3329120" y="611713"/>
            <a:chExt cx="5686293" cy="6533626"/>
          </a:xfrm>
        </p:grpSpPr>
        <p:sp>
          <p:nvSpPr>
            <p:cNvPr id="15365" name="TextBox 111">
              <a:extLst>
                <a:ext uri="{FF2B5EF4-FFF2-40B4-BE49-F238E27FC236}">
                  <a16:creationId xmlns:a16="http://schemas.microsoft.com/office/drawing/2014/main" id="{5D9A9B00-3FFF-B143-B929-3DA930D15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443" y="1323466"/>
              <a:ext cx="2263620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You set a Task</a:t>
              </a:r>
            </a:p>
          </p:txBody>
        </p:sp>
        <p:grpSp>
          <p:nvGrpSpPr>
            <p:cNvPr id="15366" name="Group 112">
              <a:extLst>
                <a:ext uri="{FF2B5EF4-FFF2-40B4-BE49-F238E27FC236}">
                  <a16:creationId xmlns:a16="http://schemas.microsoft.com/office/drawing/2014/main" id="{799023B7-0D2C-DF48-AA09-C96A1D6D1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0314" y="3063792"/>
              <a:ext cx="1236394" cy="982393"/>
              <a:chOff x="3641555" y="2986268"/>
              <a:chExt cx="1193933" cy="982483"/>
            </a:xfrm>
          </p:grpSpPr>
          <p:grpSp>
            <p:nvGrpSpPr>
              <p:cNvPr id="15377" name="Group 4">
                <a:extLst>
                  <a:ext uri="{FF2B5EF4-FFF2-40B4-BE49-F238E27FC236}">
                    <a16:creationId xmlns:a16="http://schemas.microsoft.com/office/drawing/2014/main" id="{EC4EF9A6-C2D5-C54F-A1C9-7592E01F92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1555" y="3159404"/>
                <a:ext cx="910659" cy="809347"/>
                <a:chOff x="1725" y="1132"/>
                <a:chExt cx="3353" cy="3721"/>
              </a:xfrm>
            </p:grpSpPr>
            <p:grpSp>
              <p:nvGrpSpPr>
                <p:cNvPr id="15403" name="Group 5">
                  <a:extLst>
                    <a:ext uri="{FF2B5EF4-FFF2-40B4-BE49-F238E27FC236}">
                      <a16:creationId xmlns:a16="http://schemas.microsoft.com/office/drawing/2014/main" id="{D6CCED9D-9C3E-4A43-AB64-9CC278F116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774290" flipH="1">
                  <a:off x="1725" y="1860"/>
                  <a:ext cx="2453" cy="1418"/>
                  <a:chOff x="2535" y="1215"/>
                  <a:chExt cx="2453" cy="1418"/>
                </a:xfrm>
              </p:grpSpPr>
              <p:sp>
                <p:nvSpPr>
                  <p:cNvPr id="15453" name="Oval 6">
                    <a:extLst>
                      <a:ext uri="{FF2B5EF4-FFF2-40B4-BE49-F238E27FC236}">
                        <a16:creationId xmlns:a16="http://schemas.microsoft.com/office/drawing/2014/main" id="{98E03AC8-EB0B-554A-B58F-3E7B5C6CBC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" y="225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54" name="Oval 7">
                    <a:extLst>
                      <a:ext uri="{FF2B5EF4-FFF2-40B4-BE49-F238E27FC236}">
                        <a16:creationId xmlns:a16="http://schemas.microsoft.com/office/drawing/2014/main" id="{A2DA1270-C454-B941-A95D-F00A7A5BF4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49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55" name="Oval 8">
                    <a:extLst>
                      <a:ext uri="{FF2B5EF4-FFF2-40B4-BE49-F238E27FC236}">
                        <a16:creationId xmlns:a16="http://schemas.microsoft.com/office/drawing/2014/main" id="{D7F5B00F-27D1-F04E-811C-D67C9C3E57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14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56" name="Oval 9">
                    <a:extLst>
                      <a:ext uri="{FF2B5EF4-FFF2-40B4-BE49-F238E27FC236}">
                        <a16:creationId xmlns:a16="http://schemas.microsoft.com/office/drawing/2014/main" id="{62F12B9F-91B4-4E4A-ADDC-C122F5E705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180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57" name="Oval 10">
                    <a:extLst>
                      <a:ext uri="{FF2B5EF4-FFF2-40B4-BE49-F238E27FC236}">
                        <a16:creationId xmlns:a16="http://schemas.microsoft.com/office/drawing/2014/main" id="{6B135E7F-ADFD-084D-9628-67461836CE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28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58" name="Oval 11">
                    <a:extLst>
                      <a:ext uri="{FF2B5EF4-FFF2-40B4-BE49-F238E27FC236}">
                        <a16:creationId xmlns:a16="http://schemas.microsoft.com/office/drawing/2014/main" id="{69A3509C-67E1-C049-B4E1-524E99D537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178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59" name="Oval 12">
                    <a:extLst>
                      <a:ext uri="{FF2B5EF4-FFF2-40B4-BE49-F238E27FC236}">
                        <a16:creationId xmlns:a16="http://schemas.microsoft.com/office/drawing/2014/main" id="{FDAB1BA2-2832-FC40-8153-440F924A3C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21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60" name="Oval 13">
                    <a:extLst>
                      <a:ext uri="{FF2B5EF4-FFF2-40B4-BE49-F238E27FC236}">
                        <a16:creationId xmlns:a16="http://schemas.microsoft.com/office/drawing/2014/main" id="{C6210A65-CA8A-2647-BD5C-2907C0E04D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177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61" name="Oval 14">
                    <a:extLst>
                      <a:ext uri="{FF2B5EF4-FFF2-40B4-BE49-F238E27FC236}">
                        <a16:creationId xmlns:a16="http://schemas.microsoft.com/office/drawing/2014/main" id="{409392B7-91B3-BF49-8DA5-826AAE8D48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22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62" name="Line 15">
                    <a:extLst>
                      <a:ext uri="{FF2B5EF4-FFF2-40B4-BE49-F238E27FC236}">
                        <a16:creationId xmlns:a16="http://schemas.microsoft.com/office/drawing/2014/main" id="{D787A2BA-19F3-4547-BBF1-09B6070EBF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0" y="1320"/>
                    <a:ext cx="780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3" name="Line 16">
                    <a:extLst>
                      <a:ext uri="{FF2B5EF4-FFF2-40B4-BE49-F238E27FC236}">
                        <a16:creationId xmlns:a16="http://schemas.microsoft.com/office/drawing/2014/main" id="{58F7601A-DDEE-CC4B-96BA-C0E4127696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0" y="1905"/>
                    <a:ext cx="420" cy="3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4" name="Line 17">
                    <a:extLst>
                      <a:ext uri="{FF2B5EF4-FFF2-40B4-BE49-F238E27FC236}">
                        <a16:creationId xmlns:a16="http://schemas.microsoft.com/office/drawing/2014/main" id="{DF1B3C1E-9135-5A43-AA7B-87B539E8FB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2310"/>
                    <a:ext cx="45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5" name="Line 18">
                    <a:extLst>
                      <a:ext uri="{FF2B5EF4-FFF2-40B4-BE49-F238E27FC236}">
                        <a16:creationId xmlns:a16="http://schemas.microsoft.com/office/drawing/2014/main" id="{C6D774CB-D176-BF42-B329-BFE27FC5B3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5" y="1890"/>
                    <a:ext cx="60" cy="3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6" name="Line 19">
                    <a:extLst>
                      <a:ext uri="{FF2B5EF4-FFF2-40B4-BE49-F238E27FC236}">
                        <a16:creationId xmlns:a16="http://schemas.microsoft.com/office/drawing/2014/main" id="{984ED442-336A-CA46-BDBD-BE486829CB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65" y="1860"/>
                    <a:ext cx="7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7" name="Line 20">
                    <a:extLst>
                      <a:ext uri="{FF2B5EF4-FFF2-40B4-BE49-F238E27FC236}">
                        <a16:creationId xmlns:a16="http://schemas.microsoft.com/office/drawing/2014/main" id="{1C1F2512-80A4-CC4A-BA61-3DB18DB3E6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0" y="1320"/>
                    <a:ext cx="15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8" name="Line 21">
                    <a:extLst>
                      <a:ext uri="{FF2B5EF4-FFF2-40B4-BE49-F238E27FC236}">
                        <a16:creationId xmlns:a16="http://schemas.microsoft.com/office/drawing/2014/main" id="{13F1BA2D-296A-5E4F-8BA5-0D1C362F55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0" y="1290"/>
                    <a:ext cx="465" cy="5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69" name="Line 22">
                    <a:extLst>
                      <a:ext uri="{FF2B5EF4-FFF2-40B4-BE49-F238E27FC236}">
                        <a16:creationId xmlns:a16="http://schemas.microsoft.com/office/drawing/2014/main" id="{07150D37-F822-E147-924C-0DF2F5F331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25" y="2250"/>
                    <a:ext cx="675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70" name="Line 23">
                    <a:extLst>
                      <a:ext uri="{FF2B5EF4-FFF2-40B4-BE49-F238E27FC236}">
                        <a16:creationId xmlns:a16="http://schemas.microsoft.com/office/drawing/2014/main" id="{2729A8AA-1E54-1148-BF77-E69F6E9312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0" y="2295"/>
                    <a:ext cx="195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71" name="Line 24">
                    <a:extLst>
                      <a:ext uri="{FF2B5EF4-FFF2-40B4-BE49-F238E27FC236}">
                        <a16:creationId xmlns:a16="http://schemas.microsoft.com/office/drawing/2014/main" id="{1D54E71B-F7B0-2140-9625-DD001923E7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5" y="2235"/>
                    <a:ext cx="450" cy="7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72" name="Line 25">
                    <a:extLst>
                      <a:ext uri="{FF2B5EF4-FFF2-40B4-BE49-F238E27FC236}">
                        <a16:creationId xmlns:a16="http://schemas.microsoft.com/office/drawing/2014/main" id="{639634D0-9BA2-4440-B518-6EB4B8B65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5" y="2385"/>
                    <a:ext cx="180" cy="1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4" name="Group 26">
                  <a:extLst>
                    <a:ext uri="{FF2B5EF4-FFF2-40B4-BE49-F238E27FC236}">
                      <a16:creationId xmlns:a16="http://schemas.microsoft.com/office/drawing/2014/main" id="{397F4DE9-678E-F74A-AC41-F0D127B181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3105" y="1650"/>
                  <a:ext cx="2453" cy="1418"/>
                  <a:chOff x="2535" y="1215"/>
                  <a:chExt cx="2453" cy="1418"/>
                </a:xfrm>
              </p:grpSpPr>
              <p:sp>
                <p:nvSpPr>
                  <p:cNvPr id="15433" name="Oval 27">
                    <a:extLst>
                      <a:ext uri="{FF2B5EF4-FFF2-40B4-BE49-F238E27FC236}">
                        <a16:creationId xmlns:a16="http://schemas.microsoft.com/office/drawing/2014/main" id="{1DF9720A-90C6-1448-A265-C30AC716DD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" y="225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34" name="Oval 28">
                    <a:extLst>
                      <a:ext uri="{FF2B5EF4-FFF2-40B4-BE49-F238E27FC236}">
                        <a16:creationId xmlns:a16="http://schemas.microsoft.com/office/drawing/2014/main" id="{9C7B4429-449E-3248-AFE2-2D832DF720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49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35" name="Oval 29">
                    <a:extLst>
                      <a:ext uri="{FF2B5EF4-FFF2-40B4-BE49-F238E27FC236}">
                        <a16:creationId xmlns:a16="http://schemas.microsoft.com/office/drawing/2014/main" id="{83BF830A-DCEA-FE40-A1F7-D674AEDC52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14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36" name="Oval 30">
                    <a:extLst>
                      <a:ext uri="{FF2B5EF4-FFF2-40B4-BE49-F238E27FC236}">
                        <a16:creationId xmlns:a16="http://schemas.microsoft.com/office/drawing/2014/main" id="{D225406F-CE25-CF43-A9D7-0D2666B67D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180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37" name="Oval 31">
                    <a:extLst>
                      <a:ext uri="{FF2B5EF4-FFF2-40B4-BE49-F238E27FC236}">
                        <a16:creationId xmlns:a16="http://schemas.microsoft.com/office/drawing/2014/main" id="{28B64A03-52B7-064F-A0E4-A55A51AF63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28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38" name="Oval 32">
                    <a:extLst>
                      <a:ext uri="{FF2B5EF4-FFF2-40B4-BE49-F238E27FC236}">
                        <a16:creationId xmlns:a16="http://schemas.microsoft.com/office/drawing/2014/main" id="{1AE6AB23-7E3F-8041-B6C1-1EB49CF78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178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39" name="Oval 33">
                    <a:extLst>
                      <a:ext uri="{FF2B5EF4-FFF2-40B4-BE49-F238E27FC236}">
                        <a16:creationId xmlns:a16="http://schemas.microsoft.com/office/drawing/2014/main" id="{1A4C4833-45E3-0940-979D-70AAB97B72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21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40" name="Oval 34">
                    <a:extLst>
                      <a:ext uri="{FF2B5EF4-FFF2-40B4-BE49-F238E27FC236}">
                        <a16:creationId xmlns:a16="http://schemas.microsoft.com/office/drawing/2014/main" id="{AFAA5D1A-CB6D-6C41-95B8-196F09EDA8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177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41" name="Oval 35">
                    <a:extLst>
                      <a:ext uri="{FF2B5EF4-FFF2-40B4-BE49-F238E27FC236}">
                        <a16:creationId xmlns:a16="http://schemas.microsoft.com/office/drawing/2014/main" id="{DE5D38CC-09A1-2B4A-8914-666F3D47E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22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42" name="Line 36">
                    <a:extLst>
                      <a:ext uri="{FF2B5EF4-FFF2-40B4-BE49-F238E27FC236}">
                        <a16:creationId xmlns:a16="http://schemas.microsoft.com/office/drawing/2014/main" id="{B0BFE277-59AF-C341-A1B6-4D0962F578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0" y="1320"/>
                    <a:ext cx="780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3" name="Line 37">
                    <a:extLst>
                      <a:ext uri="{FF2B5EF4-FFF2-40B4-BE49-F238E27FC236}">
                        <a16:creationId xmlns:a16="http://schemas.microsoft.com/office/drawing/2014/main" id="{483284A0-1EA2-D64F-9BE4-D661E0D830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0" y="1905"/>
                    <a:ext cx="420" cy="3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4" name="Line 38">
                    <a:extLst>
                      <a:ext uri="{FF2B5EF4-FFF2-40B4-BE49-F238E27FC236}">
                        <a16:creationId xmlns:a16="http://schemas.microsoft.com/office/drawing/2014/main" id="{1411F6E5-D8EC-9442-94F0-4D3BBFF1ED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2310"/>
                    <a:ext cx="45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5" name="Line 39">
                    <a:extLst>
                      <a:ext uri="{FF2B5EF4-FFF2-40B4-BE49-F238E27FC236}">
                        <a16:creationId xmlns:a16="http://schemas.microsoft.com/office/drawing/2014/main" id="{6531FB92-C893-9345-B5BC-C091D148B1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5" y="1890"/>
                    <a:ext cx="60" cy="3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6" name="Line 40">
                    <a:extLst>
                      <a:ext uri="{FF2B5EF4-FFF2-40B4-BE49-F238E27FC236}">
                        <a16:creationId xmlns:a16="http://schemas.microsoft.com/office/drawing/2014/main" id="{BEE792A5-3115-5048-95FD-94C3861C4A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65" y="1860"/>
                    <a:ext cx="7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7" name="Line 41">
                    <a:extLst>
                      <a:ext uri="{FF2B5EF4-FFF2-40B4-BE49-F238E27FC236}">
                        <a16:creationId xmlns:a16="http://schemas.microsoft.com/office/drawing/2014/main" id="{40C73184-1E09-D64A-ADE1-9D8DF4DCA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0" y="1320"/>
                    <a:ext cx="15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8" name="Line 42">
                    <a:extLst>
                      <a:ext uri="{FF2B5EF4-FFF2-40B4-BE49-F238E27FC236}">
                        <a16:creationId xmlns:a16="http://schemas.microsoft.com/office/drawing/2014/main" id="{B5853018-2869-8343-BC41-905409B146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0" y="1290"/>
                    <a:ext cx="465" cy="5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9" name="Line 43">
                    <a:extLst>
                      <a:ext uri="{FF2B5EF4-FFF2-40B4-BE49-F238E27FC236}">
                        <a16:creationId xmlns:a16="http://schemas.microsoft.com/office/drawing/2014/main" id="{69480348-40C6-6B45-B5CB-B89CAAB603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25" y="2250"/>
                    <a:ext cx="675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0" name="Line 44">
                    <a:extLst>
                      <a:ext uri="{FF2B5EF4-FFF2-40B4-BE49-F238E27FC236}">
                        <a16:creationId xmlns:a16="http://schemas.microsoft.com/office/drawing/2014/main" id="{787BD61E-B020-1C43-870E-FD3F533F76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0" y="2295"/>
                    <a:ext cx="195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1" name="Line 45">
                    <a:extLst>
                      <a:ext uri="{FF2B5EF4-FFF2-40B4-BE49-F238E27FC236}">
                        <a16:creationId xmlns:a16="http://schemas.microsoft.com/office/drawing/2014/main" id="{A30281A9-9625-0246-A3BE-E49D5FFA25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5" y="2235"/>
                    <a:ext cx="450" cy="7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52" name="Line 46">
                    <a:extLst>
                      <a:ext uri="{FF2B5EF4-FFF2-40B4-BE49-F238E27FC236}">
                        <a16:creationId xmlns:a16="http://schemas.microsoft.com/office/drawing/2014/main" id="{FBE69B10-EA44-C34D-A7FB-C063799FE3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5" y="2385"/>
                    <a:ext cx="180" cy="1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5" name="Group 47">
                  <a:extLst>
                    <a:ext uri="{FF2B5EF4-FFF2-40B4-BE49-F238E27FC236}">
                      <a16:creationId xmlns:a16="http://schemas.microsoft.com/office/drawing/2014/main" id="{80A46094-4AF6-E64B-B78B-6CC1D7DEA7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2625" y="3435"/>
                  <a:ext cx="2453" cy="1418"/>
                  <a:chOff x="2535" y="1215"/>
                  <a:chExt cx="2453" cy="1418"/>
                </a:xfrm>
              </p:grpSpPr>
              <p:sp>
                <p:nvSpPr>
                  <p:cNvPr id="15413" name="Oval 48">
                    <a:extLst>
                      <a:ext uri="{FF2B5EF4-FFF2-40B4-BE49-F238E27FC236}">
                        <a16:creationId xmlns:a16="http://schemas.microsoft.com/office/drawing/2014/main" id="{814E0B4C-3B2C-BA42-9CB4-4B4C52C4E4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" y="225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14" name="Oval 49">
                    <a:extLst>
                      <a:ext uri="{FF2B5EF4-FFF2-40B4-BE49-F238E27FC236}">
                        <a16:creationId xmlns:a16="http://schemas.microsoft.com/office/drawing/2014/main" id="{F91BE853-6B47-944F-B01D-FB2D646ACC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49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15" name="Oval 50">
                    <a:extLst>
                      <a:ext uri="{FF2B5EF4-FFF2-40B4-BE49-F238E27FC236}">
                        <a16:creationId xmlns:a16="http://schemas.microsoft.com/office/drawing/2014/main" id="{00BEEF78-BA77-6642-92B2-D26C0F688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14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16" name="Oval 51">
                    <a:extLst>
                      <a:ext uri="{FF2B5EF4-FFF2-40B4-BE49-F238E27FC236}">
                        <a16:creationId xmlns:a16="http://schemas.microsoft.com/office/drawing/2014/main" id="{6B727693-61A4-2B4F-9BDF-000E863298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180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17" name="Oval 52">
                    <a:extLst>
                      <a:ext uri="{FF2B5EF4-FFF2-40B4-BE49-F238E27FC236}">
                        <a16:creationId xmlns:a16="http://schemas.microsoft.com/office/drawing/2014/main" id="{37A6C510-C4F8-FF44-90F9-03ED374DD5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28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18" name="Oval 53">
                    <a:extLst>
                      <a:ext uri="{FF2B5EF4-FFF2-40B4-BE49-F238E27FC236}">
                        <a16:creationId xmlns:a16="http://schemas.microsoft.com/office/drawing/2014/main" id="{786EE99A-FD13-1944-8C10-3AB68770A1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178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19" name="Oval 54">
                    <a:extLst>
                      <a:ext uri="{FF2B5EF4-FFF2-40B4-BE49-F238E27FC236}">
                        <a16:creationId xmlns:a16="http://schemas.microsoft.com/office/drawing/2014/main" id="{432EE344-8D57-8F4A-8915-54111C2D5E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21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20" name="Oval 55">
                    <a:extLst>
                      <a:ext uri="{FF2B5EF4-FFF2-40B4-BE49-F238E27FC236}">
                        <a16:creationId xmlns:a16="http://schemas.microsoft.com/office/drawing/2014/main" id="{A27DEB3E-8097-9445-9E2C-9B951200F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177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21" name="Oval 56">
                    <a:extLst>
                      <a:ext uri="{FF2B5EF4-FFF2-40B4-BE49-F238E27FC236}">
                        <a16:creationId xmlns:a16="http://schemas.microsoft.com/office/drawing/2014/main" id="{2EF38EAC-6111-5142-85CC-0D67F466DC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22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5422" name="Line 57">
                    <a:extLst>
                      <a:ext uri="{FF2B5EF4-FFF2-40B4-BE49-F238E27FC236}">
                        <a16:creationId xmlns:a16="http://schemas.microsoft.com/office/drawing/2014/main" id="{0F79C4EE-233B-F94C-A65F-26DCB0094D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0" y="1320"/>
                    <a:ext cx="780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3" name="Line 58">
                    <a:extLst>
                      <a:ext uri="{FF2B5EF4-FFF2-40B4-BE49-F238E27FC236}">
                        <a16:creationId xmlns:a16="http://schemas.microsoft.com/office/drawing/2014/main" id="{D35F6093-D5DD-3F40-BDF0-360858CEEF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0" y="1905"/>
                    <a:ext cx="420" cy="3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4" name="Line 59">
                    <a:extLst>
                      <a:ext uri="{FF2B5EF4-FFF2-40B4-BE49-F238E27FC236}">
                        <a16:creationId xmlns:a16="http://schemas.microsoft.com/office/drawing/2014/main" id="{F553C59F-9D17-6642-B481-AE3E67F3C3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2310"/>
                    <a:ext cx="45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5" name="Line 60">
                    <a:extLst>
                      <a:ext uri="{FF2B5EF4-FFF2-40B4-BE49-F238E27FC236}">
                        <a16:creationId xmlns:a16="http://schemas.microsoft.com/office/drawing/2014/main" id="{920BA1FF-7BAF-0141-99BC-751C326E05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5" y="1890"/>
                    <a:ext cx="60" cy="3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6" name="Line 61">
                    <a:extLst>
                      <a:ext uri="{FF2B5EF4-FFF2-40B4-BE49-F238E27FC236}">
                        <a16:creationId xmlns:a16="http://schemas.microsoft.com/office/drawing/2014/main" id="{1ABDAB75-528A-0240-BAED-2612C251E5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65" y="1860"/>
                    <a:ext cx="7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7" name="Line 62">
                    <a:extLst>
                      <a:ext uri="{FF2B5EF4-FFF2-40B4-BE49-F238E27FC236}">
                        <a16:creationId xmlns:a16="http://schemas.microsoft.com/office/drawing/2014/main" id="{40CEDBD1-F5E3-3648-AC1E-92F4057330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0" y="1320"/>
                    <a:ext cx="15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8" name="Line 63">
                    <a:extLst>
                      <a:ext uri="{FF2B5EF4-FFF2-40B4-BE49-F238E27FC236}">
                        <a16:creationId xmlns:a16="http://schemas.microsoft.com/office/drawing/2014/main" id="{EA0F2CD5-9726-B843-82F1-1D93E448EF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0" y="1290"/>
                    <a:ext cx="465" cy="5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29" name="Line 64">
                    <a:extLst>
                      <a:ext uri="{FF2B5EF4-FFF2-40B4-BE49-F238E27FC236}">
                        <a16:creationId xmlns:a16="http://schemas.microsoft.com/office/drawing/2014/main" id="{11FE7790-8C9C-1D4F-9B7B-E8CCD73BF6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25" y="2250"/>
                    <a:ext cx="675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30" name="Line 65">
                    <a:extLst>
                      <a:ext uri="{FF2B5EF4-FFF2-40B4-BE49-F238E27FC236}">
                        <a16:creationId xmlns:a16="http://schemas.microsoft.com/office/drawing/2014/main" id="{0D67FB8B-04E9-C043-A17E-57C79C8F44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0" y="2295"/>
                    <a:ext cx="195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31" name="Line 66">
                    <a:extLst>
                      <a:ext uri="{FF2B5EF4-FFF2-40B4-BE49-F238E27FC236}">
                        <a16:creationId xmlns:a16="http://schemas.microsoft.com/office/drawing/2014/main" id="{86F84DAC-2466-7E4A-A1DE-9E1135FEDF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5" y="2235"/>
                    <a:ext cx="450" cy="7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32" name="Line 67">
                    <a:extLst>
                      <a:ext uri="{FF2B5EF4-FFF2-40B4-BE49-F238E27FC236}">
                        <a16:creationId xmlns:a16="http://schemas.microsoft.com/office/drawing/2014/main" id="{1A076422-6719-B24A-BD64-33107B0360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5" y="2385"/>
                    <a:ext cx="180" cy="1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06" name="Line 68">
                  <a:extLst>
                    <a:ext uri="{FF2B5EF4-FFF2-40B4-BE49-F238E27FC236}">
                      <a16:creationId xmlns:a16="http://schemas.microsoft.com/office/drawing/2014/main" id="{78296947-169B-A749-B9C4-E4162957B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05" y="1425"/>
                  <a:ext cx="570" cy="4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7" name="Line 69">
                  <a:extLst>
                    <a:ext uri="{FF2B5EF4-FFF2-40B4-BE49-F238E27FC236}">
                      <a16:creationId xmlns:a16="http://schemas.microsoft.com/office/drawing/2014/main" id="{7F2FE916-D947-CC4C-A62E-882AF23AA0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785"/>
                  <a:ext cx="225" cy="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8" name="Line 70">
                  <a:extLst>
                    <a:ext uri="{FF2B5EF4-FFF2-40B4-BE49-F238E27FC236}">
                      <a16:creationId xmlns:a16="http://schemas.microsoft.com/office/drawing/2014/main" id="{31332033-C8FE-4D4A-A9FB-AAEB3AEAA3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55" y="2550"/>
                  <a:ext cx="615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9" name="Line 71">
                  <a:extLst>
                    <a:ext uri="{FF2B5EF4-FFF2-40B4-BE49-F238E27FC236}">
                      <a16:creationId xmlns:a16="http://schemas.microsoft.com/office/drawing/2014/main" id="{B9C0D026-CC99-FC45-853A-28536C5CB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70" y="2700"/>
                  <a:ext cx="63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0" name="Line 72">
                  <a:extLst>
                    <a:ext uri="{FF2B5EF4-FFF2-40B4-BE49-F238E27FC236}">
                      <a16:creationId xmlns:a16="http://schemas.microsoft.com/office/drawing/2014/main" id="{4CAA89CB-AB77-624C-8055-EE3F00C7F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0" y="2055"/>
                  <a:ext cx="390" cy="16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1" name="Line 73">
                  <a:extLst>
                    <a:ext uri="{FF2B5EF4-FFF2-40B4-BE49-F238E27FC236}">
                      <a16:creationId xmlns:a16="http://schemas.microsoft.com/office/drawing/2014/main" id="{860C164A-BAF4-7042-A8EB-C92CB3A56C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00" y="3870"/>
                  <a:ext cx="171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2" name="Line 74">
                  <a:extLst>
                    <a:ext uri="{FF2B5EF4-FFF2-40B4-BE49-F238E27FC236}">
                      <a16:creationId xmlns:a16="http://schemas.microsoft.com/office/drawing/2014/main" id="{93A12237-0A4E-F642-9D1C-F3B06D959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55" y="1455"/>
                  <a:ext cx="1035" cy="22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78" name="Group 75">
                <a:extLst>
                  <a:ext uri="{FF2B5EF4-FFF2-40B4-BE49-F238E27FC236}">
                    <a16:creationId xmlns:a16="http://schemas.microsoft.com/office/drawing/2014/main" id="{305FD472-1967-C344-BC6E-A67F9D401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0094" y="2986268"/>
                <a:ext cx="385394" cy="530284"/>
                <a:chOff x="5512" y="996"/>
                <a:chExt cx="1419" cy="2438"/>
              </a:xfrm>
            </p:grpSpPr>
            <p:sp>
              <p:nvSpPr>
                <p:cNvPr id="15383" name="Oval 76">
                  <a:extLst>
                    <a:ext uri="{FF2B5EF4-FFF2-40B4-BE49-F238E27FC236}">
                      <a16:creationId xmlns:a16="http://schemas.microsoft.com/office/drawing/2014/main" id="{82AC7740-5AED-D542-B009-1C15F391D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549" y="3291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4" name="Oval 77">
                  <a:extLst>
                    <a:ext uri="{FF2B5EF4-FFF2-40B4-BE49-F238E27FC236}">
                      <a16:creationId xmlns:a16="http://schemas.microsoft.com/office/drawing/2014/main" id="{A4C52659-E142-5E44-98ED-BD20BE2A05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789" y="3052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5" name="Oval 78">
                  <a:extLst>
                    <a:ext uri="{FF2B5EF4-FFF2-40B4-BE49-F238E27FC236}">
                      <a16:creationId xmlns:a16="http://schemas.microsoft.com/office/drawing/2014/main" id="{AA503D6F-FB88-D24C-9C71-FBF5B6D91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444" y="2754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6" name="Oval 79">
                  <a:extLst>
                    <a:ext uri="{FF2B5EF4-FFF2-40B4-BE49-F238E27FC236}">
                      <a16:creationId xmlns:a16="http://schemas.microsoft.com/office/drawing/2014/main" id="{569AC583-17A4-F04C-9DE3-D3D8409D2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098" y="2456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7" name="Oval 80">
                  <a:extLst>
                    <a:ext uri="{FF2B5EF4-FFF2-40B4-BE49-F238E27FC236}">
                      <a16:creationId xmlns:a16="http://schemas.microsoft.com/office/drawing/2014/main" id="{535C959D-4BCD-EE47-A865-36828174B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578" y="1994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8" name="Oval 81">
                  <a:extLst>
                    <a:ext uri="{FF2B5EF4-FFF2-40B4-BE49-F238E27FC236}">
                      <a16:creationId xmlns:a16="http://schemas.microsoft.com/office/drawing/2014/main" id="{629D22F0-DC81-0544-AE95-1B10D5FC2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082" y="1904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9" name="Oval 82">
                  <a:extLst>
                    <a:ext uri="{FF2B5EF4-FFF2-40B4-BE49-F238E27FC236}">
                      <a16:creationId xmlns:a16="http://schemas.microsoft.com/office/drawing/2014/main" id="{2C5C7636-C29E-3C49-9858-CC920F1732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5513" y="1875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0" name="Oval 83">
                  <a:extLst>
                    <a:ext uri="{FF2B5EF4-FFF2-40B4-BE49-F238E27FC236}">
                      <a16:creationId xmlns:a16="http://schemas.microsoft.com/office/drawing/2014/main" id="{92B7D5B6-AC18-AA46-A50B-B02D150C3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068" y="995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1" name="Oval 84">
                  <a:extLst>
                    <a:ext uri="{FF2B5EF4-FFF2-40B4-BE49-F238E27FC236}">
                      <a16:creationId xmlns:a16="http://schemas.microsoft.com/office/drawing/2014/main" id="{B2CD329B-8EA4-5647-B9F7-52BF6DDB8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518" y="1442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2" name="Line 85">
                  <a:extLst>
                    <a:ext uri="{FF2B5EF4-FFF2-40B4-BE49-F238E27FC236}">
                      <a16:creationId xmlns:a16="http://schemas.microsoft.com/office/drawing/2014/main" id="{43BE4D46-9977-2F41-9DD9-40B0AF8A3F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5477" y="1262"/>
                  <a:ext cx="775" cy="49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3" name="Line 86">
                  <a:extLst>
                    <a:ext uri="{FF2B5EF4-FFF2-40B4-BE49-F238E27FC236}">
                      <a16:creationId xmlns:a16="http://schemas.microsoft.com/office/drawing/2014/main" id="{2E4F760B-2DFF-ED43-B636-24F1E3F93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166" y="1099"/>
                  <a:ext cx="417" cy="3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Line 87">
                  <a:extLst>
                    <a:ext uri="{FF2B5EF4-FFF2-40B4-BE49-F238E27FC236}">
                      <a16:creationId xmlns:a16="http://schemas.microsoft.com/office/drawing/2014/main" id="{9B042A76-4A80-6848-B2BD-4F6943750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413" y="1764"/>
                  <a:ext cx="448" cy="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5" name="Line 88">
                  <a:extLst>
                    <a:ext uri="{FF2B5EF4-FFF2-40B4-BE49-F238E27FC236}">
                      <a16:creationId xmlns:a16="http://schemas.microsoft.com/office/drawing/2014/main" id="{DEE1E998-7671-FE4A-A8BC-9A796A059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352" y="1837"/>
                  <a:ext cx="59" cy="39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6" name="Line 89">
                  <a:extLst>
                    <a:ext uri="{FF2B5EF4-FFF2-40B4-BE49-F238E27FC236}">
                      <a16:creationId xmlns:a16="http://schemas.microsoft.com/office/drawing/2014/main" id="{BC95BFDF-E95F-B54D-B14B-38823122D1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5769" y="1525"/>
                  <a:ext cx="77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Line 90">
                  <a:extLst>
                    <a:ext uri="{FF2B5EF4-FFF2-40B4-BE49-F238E27FC236}">
                      <a16:creationId xmlns:a16="http://schemas.microsoft.com/office/drawing/2014/main" id="{6689F6DF-EFBB-D840-8C62-E416A2E47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857" y="1732"/>
                  <a:ext cx="15" cy="49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Line 91">
                  <a:extLst>
                    <a:ext uri="{FF2B5EF4-FFF2-40B4-BE49-F238E27FC236}">
                      <a16:creationId xmlns:a16="http://schemas.microsoft.com/office/drawing/2014/main" id="{0005F2E2-714F-0F48-8344-4935A37DD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596" y="1964"/>
                  <a:ext cx="522" cy="5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9" name="Line 92">
                  <a:extLst>
                    <a:ext uri="{FF2B5EF4-FFF2-40B4-BE49-F238E27FC236}">
                      <a16:creationId xmlns:a16="http://schemas.microsoft.com/office/drawing/2014/main" id="{FD9B4D3F-619C-5F41-8973-FA2DD0508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6279" y="2344"/>
                  <a:ext cx="671" cy="1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Line 93">
                  <a:extLst>
                    <a:ext uri="{FF2B5EF4-FFF2-40B4-BE49-F238E27FC236}">
                      <a16:creationId xmlns:a16="http://schemas.microsoft.com/office/drawing/2014/main" id="{3797BEF7-5FBB-9B4F-809D-27B01593E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609" y="2851"/>
                  <a:ext cx="194" cy="2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1" name="Line 94">
                  <a:extLst>
                    <a:ext uri="{FF2B5EF4-FFF2-40B4-BE49-F238E27FC236}">
                      <a16:creationId xmlns:a16="http://schemas.microsoft.com/office/drawing/2014/main" id="{435BA08B-0090-104D-B001-4155AFA97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6347" y="3023"/>
                  <a:ext cx="447" cy="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Line 95">
                  <a:extLst>
                    <a:ext uri="{FF2B5EF4-FFF2-40B4-BE49-F238E27FC236}">
                      <a16:creationId xmlns:a16="http://schemas.microsoft.com/office/drawing/2014/main" id="{7A99BDEA-A018-3743-A81C-846EE01D9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6668" y="3150"/>
                  <a:ext cx="179" cy="15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9" name="Line 96">
                <a:extLst>
                  <a:ext uri="{FF2B5EF4-FFF2-40B4-BE49-F238E27FC236}">
                    <a16:creationId xmlns:a16="http://schemas.microsoft.com/office/drawing/2014/main" id="{4D3BB40E-DD4D-634F-B91B-014DA3E1D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60792" y="3174195"/>
                <a:ext cx="191475" cy="228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97">
                <a:extLst>
                  <a:ext uri="{FF2B5EF4-FFF2-40B4-BE49-F238E27FC236}">
                    <a16:creationId xmlns:a16="http://schemas.microsoft.com/office/drawing/2014/main" id="{9A5FCFAB-96BE-FE43-A4A5-60E28D091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4862" y="3324275"/>
                <a:ext cx="252584" cy="14355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98">
                <a:extLst>
                  <a:ext uri="{FF2B5EF4-FFF2-40B4-BE49-F238E27FC236}">
                    <a16:creationId xmlns:a16="http://schemas.microsoft.com/office/drawing/2014/main" id="{4614DCCA-C511-5543-9487-B700A85F9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7820" y="3383002"/>
                <a:ext cx="183327" cy="10114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99">
                <a:extLst>
                  <a:ext uri="{FF2B5EF4-FFF2-40B4-BE49-F238E27FC236}">
                    <a16:creationId xmlns:a16="http://schemas.microsoft.com/office/drawing/2014/main" id="{D3CFF4B8-A5B9-CD46-8B13-4D3C95001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4862" y="3510244"/>
                <a:ext cx="370728" cy="1566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7" name="Freeform 100">
              <a:extLst>
                <a:ext uri="{FF2B5EF4-FFF2-40B4-BE49-F238E27FC236}">
                  <a16:creationId xmlns:a16="http://schemas.microsoft.com/office/drawing/2014/main" id="{E841C0F2-3280-9641-9C10-91B26653D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593" y="2779153"/>
              <a:ext cx="2442739" cy="3095589"/>
            </a:xfrm>
            <a:custGeom>
              <a:avLst/>
              <a:gdLst>
                <a:gd name="T0" fmla="*/ 2147483646 w 2195"/>
                <a:gd name="T1" fmla="*/ 2147483646 h 2795"/>
                <a:gd name="T2" fmla="*/ 2147483646 w 2195"/>
                <a:gd name="T3" fmla="*/ 2147483646 h 2795"/>
                <a:gd name="T4" fmla="*/ 2147483646 w 2195"/>
                <a:gd name="T5" fmla="*/ 2147483646 h 2795"/>
                <a:gd name="T6" fmla="*/ 2147483646 w 2195"/>
                <a:gd name="T7" fmla="*/ 2147483646 h 2795"/>
                <a:gd name="T8" fmla="*/ 2147483646 w 2195"/>
                <a:gd name="T9" fmla="*/ 2147483646 h 2795"/>
                <a:gd name="T10" fmla="*/ 2147483646 w 2195"/>
                <a:gd name="T11" fmla="*/ 2147483646 h 2795"/>
                <a:gd name="T12" fmla="*/ 2147483646 w 2195"/>
                <a:gd name="T13" fmla="*/ 2147483646 h 2795"/>
                <a:gd name="T14" fmla="*/ 2147483646 w 2195"/>
                <a:gd name="T15" fmla="*/ 2147483646 h 2795"/>
                <a:gd name="T16" fmla="*/ 2147483646 w 2195"/>
                <a:gd name="T17" fmla="*/ 2147483646 h 2795"/>
                <a:gd name="T18" fmla="*/ 2147483646 w 2195"/>
                <a:gd name="T19" fmla="*/ 2147483646 h 2795"/>
                <a:gd name="T20" fmla="*/ 2147483646 w 2195"/>
                <a:gd name="T21" fmla="*/ 2147483646 h 2795"/>
                <a:gd name="T22" fmla="*/ 2147483646 w 2195"/>
                <a:gd name="T23" fmla="*/ 2147483646 h 2795"/>
                <a:gd name="T24" fmla="*/ 2147483646 w 2195"/>
                <a:gd name="T25" fmla="*/ 2147483646 h 2795"/>
                <a:gd name="T26" fmla="*/ 2147483646 w 2195"/>
                <a:gd name="T27" fmla="*/ 2147483646 h 2795"/>
                <a:gd name="T28" fmla="*/ 2147483646 w 2195"/>
                <a:gd name="T29" fmla="*/ 2147483646 h 2795"/>
                <a:gd name="T30" fmla="*/ 2147483646 w 2195"/>
                <a:gd name="T31" fmla="*/ 2147483646 h 2795"/>
                <a:gd name="T32" fmla="*/ 2147483646 w 2195"/>
                <a:gd name="T33" fmla="*/ 2147483646 h 2795"/>
                <a:gd name="T34" fmla="*/ 2147483646 w 2195"/>
                <a:gd name="T35" fmla="*/ 2147483646 h 2795"/>
                <a:gd name="T36" fmla="*/ 2147483646 w 2195"/>
                <a:gd name="T37" fmla="*/ 2147483646 h 2795"/>
                <a:gd name="T38" fmla="*/ 2147483646 w 2195"/>
                <a:gd name="T39" fmla="*/ 2147483646 h 2795"/>
                <a:gd name="T40" fmla="*/ 2147483646 w 2195"/>
                <a:gd name="T41" fmla="*/ 2147483646 h 2795"/>
                <a:gd name="T42" fmla="*/ 2147483646 w 2195"/>
                <a:gd name="T43" fmla="*/ 2147483646 h 2795"/>
                <a:gd name="T44" fmla="*/ 2147483646 w 2195"/>
                <a:gd name="T45" fmla="*/ 2147483646 h 2795"/>
                <a:gd name="T46" fmla="*/ 2147483646 w 2195"/>
                <a:gd name="T47" fmla="*/ 2147483646 h 2795"/>
                <a:gd name="T48" fmla="*/ 2147483646 w 2195"/>
                <a:gd name="T49" fmla="*/ 2147483646 h 2795"/>
                <a:gd name="T50" fmla="*/ 2147483646 w 2195"/>
                <a:gd name="T51" fmla="*/ 2147483646 h 2795"/>
                <a:gd name="T52" fmla="*/ 2147483646 w 2195"/>
                <a:gd name="T53" fmla="*/ 2147483646 h 2795"/>
                <a:gd name="T54" fmla="*/ 2147483646 w 2195"/>
                <a:gd name="T55" fmla="*/ 2147483646 h 2795"/>
                <a:gd name="T56" fmla="*/ 2147483646 w 2195"/>
                <a:gd name="T57" fmla="*/ 2147483646 h 2795"/>
                <a:gd name="T58" fmla="*/ 2147483646 w 2195"/>
                <a:gd name="T59" fmla="*/ 2147483646 h 2795"/>
                <a:gd name="T60" fmla="*/ 2147483646 w 2195"/>
                <a:gd name="T61" fmla="*/ 2147483646 h 2795"/>
                <a:gd name="T62" fmla="*/ 2147483646 w 2195"/>
                <a:gd name="T63" fmla="*/ 2147483646 h 27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95"/>
                <a:gd name="T97" fmla="*/ 0 h 2795"/>
                <a:gd name="T98" fmla="*/ 2195 w 2195"/>
                <a:gd name="T99" fmla="*/ 2795 h 27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95" h="2795">
                  <a:moveTo>
                    <a:pt x="680" y="2570"/>
                  </a:moveTo>
                  <a:cubicBezTo>
                    <a:pt x="692" y="2511"/>
                    <a:pt x="705" y="2452"/>
                    <a:pt x="710" y="2405"/>
                  </a:cubicBezTo>
                  <a:cubicBezTo>
                    <a:pt x="715" y="2358"/>
                    <a:pt x="725" y="2325"/>
                    <a:pt x="710" y="2285"/>
                  </a:cubicBezTo>
                  <a:cubicBezTo>
                    <a:pt x="695" y="2245"/>
                    <a:pt x="653" y="2215"/>
                    <a:pt x="620" y="2165"/>
                  </a:cubicBezTo>
                  <a:cubicBezTo>
                    <a:pt x="587" y="2115"/>
                    <a:pt x="562" y="2025"/>
                    <a:pt x="515" y="1985"/>
                  </a:cubicBezTo>
                  <a:cubicBezTo>
                    <a:pt x="468" y="1945"/>
                    <a:pt x="380" y="1960"/>
                    <a:pt x="335" y="1925"/>
                  </a:cubicBezTo>
                  <a:cubicBezTo>
                    <a:pt x="290" y="1890"/>
                    <a:pt x="293" y="1860"/>
                    <a:pt x="245" y="1775"/>
                  </a:cubicBezTo>
                  <a:cubicBezTo>
                    <a:pt x="197" y="1690"/>
                    <a:pt x="90" y="1535"/>
                    <a:pt x="50" y="1415"/>
                  </a:cubicBezTo>
                  <a:cubicBezTo>
                    <a:pt x="10" y="1295"/>
                    <a:pt x="10" y="1200"/>
                    <a:pt x="5" y="1055"/>
                  </a:cubicBezTo>
                  <a:cubicBezTo>
                    <a:pt x="0" y="910"/>
                    <a:pt x="0" y="668"/>
                    <a:pt x="20" y="545"/>
                  </a:cubicBezTo>
                  <a:cubicBezTo>
                    <a:pt x="40" y="422"/>
                    <a:pt x="83" y="385"/>
                    <a:pt x="125" y="320"/>
                  </a:cubicBezTo>
                  <a:cubicBezTo>
                    <a:pt x="167" y="255"/>
                    <a:pt x="200" y="205"/>
                    <a:pt x="275" y="155"/>
                  </a:cubicBezTo>
                  <a:cubicBezTo>
                    <a:pt x="350" y="105"/>
                    <a:pt x="495" y="40"/>
                    <a:pt x="575" y="20"/>
                  </a:cubicBezTo>
                  <a:cubicBezTo>
                    <a:pt x="655" y="0"/>
                    <a:pt x="618" y="33"/>
                    <a:pt x="755" y="35"/>
                  </a:cubicBezTo>
                  <a:cubicBezTo>
                    <a:pt x="892" y="37"/>
                    <a:pt x="1268" y="18"/>
                    <a:pt x="1400" y="35"/>
                  </a:cubicBezTo>
                  <a:cubicBezTo>
                    <a:pt x="1532" y="52"/>
                    <a:pt x="1480" y="45"/>
                    <a:pt x="1550" y="140"/>
                  </a:cubicBezTo>
                  <a:cubicBezTo>
                    <a:pt x="1620" y="235"/>
                    <a:pt x="1775" y="508"/>
                    <a:pt x="1820" y="605"/>
                  </a:cubicBezTo>
                  <a:cubicBezTo>
                    <a:pt x="1865" y="702"/>
                    <a:pt x="1760" y="612"/>
                    <a:pt x="1820" y="725"/>
                  </a:cubicBezTo>
                  <a:cubicBezTo>
                    <a:pt x="1880" y="838"/>
                    <a:pt x="2195" y="1175"/>
                    <a:pt x="2180" y="1280"/>
                  </a:cubicBezTo>
                  <a:cubicBezTo>
                    <a:pt x="2165" y="1385"/>
                    <a:pt x="1792" y="1305"/>
                    <a:pt x="1730" y="1355"/>
                  </a:cubicBezTo>
                  <a:cubicBezTo>
                    <a:pt x="1668" y="1405"/>
                    <a:pt x="1802" y="1530"/>
                    <a:pt x="1805" y="1580"/>
                  </a:cubicBezTo>
                  <a:cubicBezTo>
                    <a:pt x="1808" y="1630"/>
                    <a:pt x="1740" y="1640"/>
                    <a:pt x="1745" y="1655"/>
                  </a:cubicBezTo>
                  <a:cubicBezTo>
                    <a:pt x="1750" y="1670"/>
                    <a:pt x="1815" y="1652"/>
                    <a:pt x="1835" y="1670"/>
                  </a:cubicBezTo>
                  <a:cubicBezTo>
                    <a:pt x="1855" y="1688"/>
                    <a:pt x="1870" y="1723"/>
                    <a:pt x="1865" y="1760"/>
                  </a:cubicBezTo>
                  <a:cubicBezTo>
                    <a:pt x="1860" y="1797"/>
                    <a:pt x="1815" y="1838"/>
                    <a:pt x="1805" y="1895"/>
                  </a:cubicBezTo>
                  <a:cubicBezTo>
                    <a:pt x="1795" y="1952"/>
                    <a:pt x="1835" y="2045"/>
                    <a:pt x="1805" y="2105"/>
                  </a:cubicBezTo>
                  <a:cubicBezTo>
                    <a:pt x="1775" y="2165"/>
                    <a:pt x="1677" y="2222"/>
                    <a:pt x="1625" y="2255"/>
                  </a:cubicBezTo>
                  <a:cubicBezTo>
                    <a:pt x="1573" y="2288"/>
                    <a:pt x="1548" y="2275"/>
                    <a:pt x="1490" y="2300"/>
                  </a:cubicBezTo>
                  <a:cubicBezTo>
                    <a:pt x="1432" y="2325"/>
                    <a:pt x="1313" y="2362"/>
                    <a:pt x="1280" y="2405"/>
                  </a:cubicBezTo>
                  <a:cubicBezTo>
                    <a:pt x="1247" y="2448"/>
                    <a:pt x="1290" y="2500"/>
                    <a:pt x="1295" y="2555"/>
                  </a:cubicBezTo>
                  <a:cubicBezTo>
                    <a:pt x="1300" y="2610"/>
                    <a:pt x="1270" y="2695"/>
                    <a:pt x="1310" y="2735"/>
                  </a:cubicBezTo>
                  <a:cubicBezTo>
                    <a:pt x="1350" y="2775"/>
                    <a:pt x="1498" y="2785"/>
                    <a:pt x="1535" y="27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AutoShape 104">
              <a:extLst>
                <a:ext uri="{FF2B5EF4-FFF2-40B4-BE49-F238E27FC236}">
                  <a16:creationId xmlns:a16="http://schemas.microsoft.com/office/drawing/2014/main" id="{AEF3AAA8-1B62-AE44-A694-D75A4E801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212" y="2998425"/>
              <a:ext cx="1025754" cy="609593"/>
            </a:xfrm>
            <a:prstGeom prst="rightArrow">
              <a:avLst>
                <a:gd name="adj1" fmla="val 50000"/>
                <a:gd name="adj2" fmla="val 4062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5369" name="Text Box 107">
              <a:extLst>
                <a:ext uri="{FF2B5EF4-FFF2-40B4-BE49-F238E27FC236}">
                  <a16:creationId xmlns:a16="http://schemas.microsoft.com/office/drawing/2014/main" id="{B19442B4-0578-CF4D-ADE3-965E1E9A9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9660" y="2931551"/>
              <a:ext cx="1920000" cy="119854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Students</a:t>
              </a:r>
              <a:r>
                <a:rPr lang="ja-JP" altLang="en-US" sz="2800" b="1">
                  <a:latin typeface="Arial" panose="020B0604020202020204" pitchFamily="34" charset="0"/>
                </a:rPr>
                <a:t>’</a:t>
              </a:r>
              <a:endParaRPr lang="en-US" altLang="ja-JP" sz="2800" b="1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Work</a:t>
              </a:r>
            </a:p>
          </p:txBody>
        </p:sp>
        <p:sp>
          <p:nvSpPr>
            <p:cNvPr id="15370" name="Text Box 108">
              <a:extLst>
                <a:ext uri="{FF2B5EF4-FFF2-40B4-BE49-F238E27FC236}">
                  <a16:creationId xmlns:a16="http://schemas.microsoft.com/office/drawing/2014/main" id="{DD85FAAC-C37E-AC4A-8B8F-A6889DE6B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9387" y="4988927"/>
              <a:ext cx="2209315" cy="18158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Check &amp; correct for students &amp; teacher</a:t>
              </a:r>
            </a:p>
          </p:txBody>
        </p:sp>
        <p:sp>
          <p:nvSpPr>
            <p:cNvPr id="15371" name="AutoShape 109">
              <a:extLst>
                <a:ext uri="{FF2B5EF4-FFF2-40B4-BE49-F238E27FC236}">
                  <a16:creationId xmlns:a16="http://schemas.microsoft.com/office/drawing/2014/main" id="{9508AB05-B36A-8F45-8CE3-2792B0A70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83956" y="4401203"/>
              <a:ext cx="990588" cy="946849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AutoShape 110">
              <a:extLst>
                <a:ext uri="{FF2B5EF4-FFF2-40B4-BE49-F238E27FC236}">
                  <a16:creationId xmlns:a16="http://schemas.microsoft.com/office/drawing/2014/main" id="{BAC61884-B639-EE49-8D63-4C91E632C4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577605" y="4531732"/>
              <a:ext cx="1025754" cy="914389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Down Arrow 108">
              <a:extLst>
                <a:ext uri="{FF2B5EF4-FFF2-40B4-BE49-F238E27FC236}">
                  <a16:creationId xmlns:a16="http://schemas.microsoft.com/office/drawing/2014/main" id="{79BD3F5B-6413-BB49-BCD0-7B251814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867" y="2407682"/>
              <a:ext cx="526027" cy="625468"/>
            </a:xfrm>
            <a:prstGeom prst="downArrow">
              <a:avLst>
                <a:gd name="adj1" fmla="val 50000"/>
                <a:gd name="adj2" fmla="val 499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5374" name="TextBox 108">
              <a:extLst>
                <a:ext uri="{FF2B5EF4-FFF2-40B4-BE49-F238E27FC236}">
                  <a16:creationId xmlns:a16="http://schemas.microsoft.com/office/drawing/2014/main" id="{B229CE3D-DC7A-3745-9FDD-0AA7523B3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1304" y="611713"/>
              <a:ext cx="2104109" cy="15700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Purpose of the session</a:t>
              </a:r>
            </a:p>
          </p:txBody>
        </p:sp>
        <p:sp>
          <p:nvSpPr>
            <p:cNvPr id="15375" name="Left Arrow 110">
              <a:extLst>
                <a:ext uri="{FF2B5EF4-FFF2-40B4-BE49-F238E27FC236}">
                  <a16:creationId xmlns:a16="http://schemas.microsoft.com/office/drawing/2014/main" id="{A8266901-E570-9E4D-80D2-412333F17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647" y="1645162"/>
              <a:ext cx="841644" cy="507994"/>
            </a:xfrm>
            <a:prstGeom prst="left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5376" name="TextBox 109">
              <a:extLst>
                <a:ext uri="{FF2B5EF4-FFF2-40B4-BE49-F238E27FC236}">
                  <a16:creationId xmlns:a16="http://schemas.microsoft.com/office/drawing/2014/main" id="{62F4AC92-CE07-CE4A-8AE5-C5D8F6B22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23741">
              <a:off x="2091172" y="5301817"/>
              <a:ext cx="3081470" cy="60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1764965-22E0-5C4F-92FF-EBE9BDC059BD}"/>
                  </a:ext>
                </a:extLst>
              </p14:cNvPr>
              <p14:cNvContentPartPr/>
              <p14:nvPr/>
            </p14:nvContentPartPr>
            <p14:xfrm>
              <a:off x="6515567" y="3463078"/>
              <a:ext cx="329760" cy="71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1764965-22E0-5C4F-92FF-EBE9BDC059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1247" y="3458758"/>
                <a:ext cx="338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9B865A7-27BE-DA4C-9ED9-5412A3575552}"/>
                  </a:ext>
                </a:extLst>
              </p14:cNvPr>
              <p14:cNvContentPartPr/>
              <p14:nvPr/>
            </p14:nvContentPartPr>
            <p14:xfrm>
              <a:off x="6726527" y="3528598"/>
              <a:ext cx="23400" cy="19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9B865A7-27BE-DA4C-9ED9-5412A35755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2207" y="3524278"/>
                <a:ext cx="32040" cy="2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D9B94C23-FFAD-E340-A5A4-77F78E5A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3138488" cy="426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Level of  learner engagement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Evaluation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Synthesis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Analysis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Application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Comprehension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latin typeface="Arial" panose="020B0604020202020204" pitchFamily="34" charset="0"/>
              </a:rPr>
              <a:t>Knowledge</a:t>
            </a:r>
            <a:endParaRPr lang="en-GB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70E7A3D1-0C8D-B844-9E7B-DC6EFB49D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19600"/>
            <a:ext cx="6705600" cy="15240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Passive				Active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‘low order			’Constructivist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 task set				‘High order’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				task set</a:t>
            </a:r>
            <a:endParaRPr lang="en-GB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learning activity required</a:t>
            </a:r>
            <a:endParaRPr lang="en-GB" altLang="en-US" sz="2400" b="1">
              <a:latin typeface="Arial" panose="020B060402020202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69661F77-BF87-E341-A292-5928B690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57400"/>
            <a:ext cx="1752600" cy="4778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Arial" panose="020B0604020202020204" pitchFamily="34" charset="0"/>
              </a:rPr>
              <a:t>Susan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4EF7C80-67E3-7448-8B7A-5B8A54854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971800"/>
            <a:ext cx="1524000" cy="4762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Robert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grpSp>
        <p:nvGrpSpPr>
          <p:cNvPr id="52230" name="Group 6">
            <a:extLst>
              <a:ext uri="{FF2B5EF4-FFF2-40B4-BE49-F238E27FC236}">
                <a16:creationId xmlns:a16="http://schemas.microsoft.com/office/drawing/2014/main" id="{86B91C4B-F5C5-C244-8CEF-7496B3772EA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38200"/>
            <a:ext cx="5943600" cy="3429000"/>
            <a:chOff x="3536" y="1904"/>
            <a:chExt cx="5552" cy="3264"/>
          </a:xfrm>
        </p:grpSpPr>
        <p:sp>
          <p:nvSpPr>
            <p:cNvPr id="52237" name="Line 7">
              <a:extLst>
                <a:ext uri="{FF2B5EF4-FFF2-40B4-BE49-F238E27FC236}">
                  <a16:creationId xmlns:a16="http://schemas.microsoft.com/office/drawing/2014/main" id="{A5DFD3F2-8AB7-B744-B5BA-072FDD776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" y="1904"/>
              <a:ext cx="0" cy="32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Line 8">
              <a:extLst>
                <a:ext uri="{FF2B5EF4-FFF2-40B4-BE49-F238E27FC236}">
                  <a16:creationId xmlns:a16="http://schemas.microsoft.com/office/drawing/2014/main" id="{2DD33240-83B8-7B48-8463-A61389250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" y="5168"/>
              <a:ext cx="5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1" name="Freeform 9">
            <a:extLst>
              <a:ext uri="{FF2B5EF4-FFF2-40B4-BE49-F238E27FC236}">
                <a16:creationId xmlns:a16="http://schemas.microsoft.com/office/drawing/2014/main" id="{F140049E-FD67-124F-8B58-B98AD76D3621}"/>
              </a:ext>
            </a:extLst>
          </p:cNvPr>
          <p:cNvSpPr>
            <a:spLocks/>
          </p:cNvSpPr>
          <p:nvPr/>
        </p:nvSpPr>
        <p:spPr bwMode="auto">
          <a:xfrm>
            <a:off x="3775075" y="1066800"/>
            <a:ext cx="5292725" cy="1928813"/>
          </a:xfrm>
          <a:custGeom>
            <a:avLst/>
            <a:gdLst>
              <a:gd name="T0" fmla="*/ 0 w 4992"/>
              <a:gd name="T1" fmla="*/ 2147483646 h 2304"/>
              <a:gd name="T2" fmla="*/ 2147483646 w 4992"/>
              <a:gd name="T3" fmla="*/ 2147483646 h 2304"/>
              <a:gd name="T4" fmla="*/ 2147483646 w 4992"/>
              <a:gd name="T5" fmla="*/ 2147483646 h 2304"/>
              <a:gd name="T6" fmla="*/ 2147483646 w 4992"/>
              <a:gd name="T7" fmla="*/ 2147483646 h 2304"/>
              <a:gd name="T8" fmla="*/ 2147483646 w 4992"/>
              <a:gd name="T9" fmla="*/ 2147483646 h 2304"/>
              <a:gd name="T10" fmla="*/ 2147483646 w 4992"/>
              <a:gd name="T11" fmla="*/ 2147483646 h 2304"/>
              <a:gd name="T12" fmla="*/ 2147483646 w 4992"/>
              <a:gd name="T13" fmla="*/ 2147483646 h 2304"/>
              <a:gd name="T14" fmla="*/ 2147483646 w 4992"/>
              <a:gd name="T15" fmla="*/ 2147483646 h 2304"/>
              <a:gd name="T16" fmla="*/ 2147483646 w 4992"/>
              <a:gd name="T17" fmla="*/ 2147483646 h 2304"/>
              <a:gd name="T18" fmla="*/ 2147483646 w 4992"/>
              <a:gd name="T19" fmla="*/ 0 h 23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92" h="2304">
                <a:moveTo>
                  <a:pt x="0" y="2304"/>
                </a:moveTo>
                <a:cubicBezTo>
                  <a:pt x="2" y="2128"/>
                  <a:pt x="5" y="1952"/>
                  <a:pt x="16" y="1824"/>
                </a:cubicBezTo>
                <a:cubicBezTo>
                  <a:pt x="26" y="1696"/>
                  <a:pt x="18" y="1661"/>
                  <a:pt x="64" y="1536"/>
                </a:cubicBezTo>
                <a:cubicBezTo>
                  <a:pt x="109" y="1410"/>
                  <a:pt x="168" y="1226"/>
                  <a:pt x="288" y="1072"/>
                </a:cubicBezTo>
                <a:cubicBezTo>
                  <a:pt x="407" y="917"/>
                  <a:pt x="594" y="730"/>
                  <a:pt x="784" y="608"/>
                </a:cubicBezTo>
                <a:cubicBezTo>
                  <a:pt x="973" y="485"/>
                  <a:pt x="1226" y="405"/>
                  <a:pt x="1424" y="336"/>
                </a:cubicBezTo>
                <a:cubicBezTo>
                  <a:pt x="1621" y="266"/>
                  <a:pt x="1695" y="234"/>
                  <a:pt x="1968" y="192"/>
                </a:cubicBezTo>
                <a:cubicBezTo>
                  <a:pt x="2240" y="149"/>
                  <a:pt x="2648" y="109"/>
                  <a:pt x="3056" y="80"/>
                </a:cubicBezTo>
                <a:cubicBezTo>
                  <a:pt x="3464" y="50"/>
                  <a:pt x="4093" y="29"/>
                  <a:pt x="4416" y="16"/>
                </a:cubicBezTo>
                <a:cubicBezTo>
                  <a:pt x="4738" y="2"/>
                  <a:pt x="4865" y="1"/>
                  <a:pt x="4992" y="0"/>
                </a:cubicBezTo>
              </a:path>
            </a:pathLst>
          </a:custGeom>
          <a:noFill/>
          <a:ln w="127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Freeform 10">
            <a:extLst>
              <a:ext uri="{FF2B5EF4-FFF2-40B4-BE49-F238E27FC236}">
                <a16:creationId xmlns:a16="http://schemas.microsoft.com/office/drawing/2014/main" id="{2BCEDBF2-F480-8342-BDF8-D5E22CB35B3D}"/>
              </a:ext>
            </a:extLst>
          </p:cNvPr>
          <p:cNvSpPr>
            <a:spLocks/>
          </p:cNvSpPr>
          <p:nvPr/>
        </p:nvSpPr>
        <p:spPr bwMode="auto">
          <a:xfrm>
            <a:off x="3924300" y="1752600"/>
            <a:ext cx="5600700" cy="2181225"/>
          </a:xfrm>
          <a:custGeom>
            <a:avLst/>
            <a:gdLst>
              <a:gd name="T0" fmla="*/ 0 w 4960"/>
              <a:gd name="T1" fmla="*/ 2147483646 h 1976"/>
              <a:gd name="T2" fmla="*/ 2147483646 w 4960"/>
              <a:gd name="T3" fmla="*/ 2147483646 h 1976"/>
              <a:gd name="T4" fmla="*/ 2147483646 w 4960"/>
              <a:gd name="T5" fmla="*/ 2147483646 h 1976"/>
              <a:gd name="T6" fmla="*/ 2147483646 w 4960"/>
              <a:gd name="T7" fmla="*/ 2147483646 h 1976"/>
              <a:gd name="T8" fmla="*/ 2147483646 w 4960"/>
              <a:gd name="T9" fmla="*/ 2147483646 h 1976"/>
              <a:gd name="T10" fmla="*/ 2147483646 w 4960"/>
              <a:gd name="T11" fmla="*/ 2147483646 h 1976"/>
              <a:gd name="T12" fmla="*/ 2147483646 w 4960"/>
              <a:gd name="T13" fmla="*/ 2147483646 h 1976"/>
              <a:gd name="T14" fmla="*/ 2147483646 w 4960"/>
              <a:gd name="T15" fmla="*/ 2147483646 h 1976"/>
              <a:gd name="T16" fmla="*/ 2147483646 w 4960"/>
              <a:gd name="T17" fmla="*/ 2147483646 h 1976"/>
              <a:gd name="T18" fmla="*/ 2147483646 w 4960"/>
              <a:gd name="T19" fmla="*/ 2147483646 h 1976"/>
              <a:gd name="T20" fmla="*/ 2147483646 w 4960"/>
              <a:gd name="T21" fmla="*/ 0 h 19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60" h="1976">
                <a:moveTo>
                  <a:pt x="0" y="1968"/>
                </a:moveTo>
                <a:cubicBezTo>
                  <a:pt x="90" y="1968"/>
                  <a:pt x="181" y="1968"/>
                  <a:pt x="256" y="1968"/>
                </a:cubicBezTo>
                <a:cubicBezTo>
                  <a:pt x="330" y="1968"/>
                  <a:pt x="338" y="1976"/>
                  <a:pt x="448" y="1968"/>
                </a:cubicBezTo>
                <a:cubicBezTo>
                  <a:pt x="557" y="1959"/>
                  <a:pt x="776" y="1949"/>
                  <a:pt x="912" y="1920"/>
                </a:cubicBezTo>
                <a:cubicBezTo>
                  <a:pt x="1047" y="1890"/>
                  <a:pt x="1077" y="1872"/>
                  <a:pt x="1264" y="1792"/>
                </a:cubicBezTo>
                <a:cubicBezTo>
                  <a:pt x="1450" y="1712"/>
                  <a:pt x="1736" y="1605"/>
                  <a:pt x="2032" y="1440"/>
                </a:cubicBezTo>
                <a:cubicBezTo>
                  <a:pt x="2327" y="1274"/>
                  <a:pt x="2749" y="986"/>
                  <a:pt x="3040" y="800"/>
                </a:cubicBezTo>
                <a:cubicBezTo>
                  <a:pt x="3330" y="613"/>
                  <a:pt x="3594" y="418"/>
                  <a:pt x="3776" y="320"/>
                </a:cubicBezTo>
                <a:cubicBezTo>
                  <a:pt x="3957" y="221"/>
                  <a:pt x="3994" y="245"/>
                  <a:pt x="4128" y="208"/>
                </a:cubicBezTo>
                <a:cubicBezTo>
                  <a:pt x="4261" y="170"/>
                  <a:pt x="4437" y="130"/>
                  <a:pt x="4576" y="96"/>
                </a:cubicBezTo>
                <a:cubicBezTo>
                  <a:pt x="4714" y="61"/>
                  <a:pt x="4896" y="15"/>
                  <a:pt x="4960" y="0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1">
            <a:extLst>
              <a:ext uri="{FF2B5EF4-FFF2-40B4-BE49-F238E27FC236}">
                <a16:creationId xmlns:a16="http://schemas.microsoft.com/office/drawing/2014/main" id="{6BD46210-B000-A349-8BB2-A7800E89F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57400"/>
            <a:ext cx="3175" cy="1693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2">
            <a:extLst>
              <a:ext uri="{FF2B5EF4-FFF2-40B4-BE49-F238E27FC236}">
                <a16:creationId xmlns:a16="http://schemas.microsoft.com/office/drawing/2014/main" id="{ADA948FE-2D42-2642-A0F7-F90332E3C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143000"/>
            <a:ext cx="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3">
            <a:extLst>
              <a:ext uri="{FF2B5EF4-FFF2-40B4-BE49-F238E27FC236}">
                <a16:creationId xmlns:a16="http://schemas.microsoft.com/office/drawing/2014/main" id="{EF70021F-8C75-DD43-9B73-2C43184A3C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1600200"/>
            <a:ext cx="304800" cy="533400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4">
            <a:extLst>
              <a:ext uri="{FF2B5EF4-FFF2-40B4-BE49-F238E27FC236}">
                <a16:creationId xmlns:a16="http://schemas.microsoft.com/office/drawing/2014/main" id="{3A167627-D942-9140-AA17-6B197D307E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3505200"/>
            <a:ext cx="152400" cy="30480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>
            <a:extLst>
              <a:ext uri="{FF2B5EF4-FFF2-40B4-BE49-F238E27FC236}">
                <a16:creationId xmlns:a16="http://schemas.microsoft.com/office/drawing/2014/main" id="{21C4B5C7-A48B-DF43-9690-9652E638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658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Build a ladder of tasks for each topic</a:t>
            </a:r>
            <a:endParaRPr lang="en-US" altLang="en-US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F289CF55-2CFD-1844-8540-648977B32E07}"/>
              </a:ext>
            </a:extLst>
          </p:cNvPr>
          <p:cNvSpPr>
            <a:spLocks noChangeArrowheads="1"/>
          </p:cNvSpPr>
          <p:nvPr/>
        </p:nvSpPr>
        <p:spPr bwMode="auto">
          <a:xfrm rot="1325837">
            <a:off x="4746625" y="1041400"/>
            <a:ext cx="762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486BB380-AB67-D143-BEA8-A11432BB7F4B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724400" y="37338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27A5301D-FE3E-2F42-87B7-79D1E9048260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038600" y="56388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77" name="Rectangle 6">
            <a:extLst>
              <a:ext uri="{FF2B5EF4-FFF2-40B4-BE49-F238E27FC236}">
                <a16:creationId xmlns:a16="http://schemas.microsoft.com/office/drawing/2014/main" id="{0F4983A2-C359-D847-A166-A8FAC51C7AC1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267200" y="50292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78" name="Rectangle 7">
            <a:extLst>
              <a:ext uri="{FF2B5EF4-FFF2-40B4-BE49-F238E27FC236}">
                <a16:creationId xmlns:a16="http://schemas.microsoft.com/office/drawing/2014/main" id="{A2AB75B2-FE72-0743-BFF9-8222C3824E8D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495800" y="44196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79" name="Rectangle 8">
            <a:extLst>
              <a:ext uri="{FF2B5EF4-FFF2-40B4-BE49-F238E27FC236}">
                <a16:creationId xmlns:a16="http://schemas.microsoft.com/office/drawing/2014/main" id="{479FEF69-9AFF-EC47-B366-DB8649904E49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5029200" y="30480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80" name="Rectangle 9">
            <a:extLst>
              <a:ext uri="{FF2B5EF4-FFF2-40B4-BE49-F238E27FC236}">
                <a16:creationId xmlns:a16="http://schemas.microsoft.com/office/drawing/2014/main" id="{74039992-BB12-9E43-A4D4-F88493B92734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5334000" y="23622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81" name="Rectangle 10">
            <a:extLst>
              <a:ext uri="{FF2B5EF4-FFF2-40B4-BE49-F238E27FC236}">
                <a16:creationId xmlns:a16="http://schemas.microsoft.com/office/drawing/2014/main" id="{7EF16F64-7EBB-3945-A10D-56E41CEBA176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5562600" y="17526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82" name="Rectangle 11">
            <a:extLst>
              <a:ext uri="{FF2B5EF4-FFF2-40B4-BE49-F238E27FC236}">
                <a16:creationId xmlns:a16="http://schemas.microsoft.com/office/drawing/2014/main" id="{D63880A6-1FFD-884B-9944-26F81CB57632}"/>
              </a:ext>
            </a:extLst>
          </p:cNvPr>
          <p:cNvSpPr>
            <a:spLocks noChangeArrowheads="1"/>
          </p:cNvSpPr>
          <p:nvPr/>
        </p:nvSpPr>
        <p:spPr bwMode="auto">
          <a:xfrm rot="1325837">
            <a:off x="5334000" y="1219200"/>
            <a:ext cx="762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4283" name="Text Box 12">
            <a:extLst>
              <a:ext uri="{FF2B5EF4-FFF2-40B4-BE49-F238E27FC236}">
                <a16:creationId xmlns:a16="http://schemas.microsoft.com/office/drawing/2014/main" id="{C0ED0C4C-A1B0-894F-A80D-40B9BD6F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8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Reproduction tasks</a:t>
            </a:r>
          </a:p>
        </p:txBody>
      </p:sp>
      <p:sp>
        <p:nvSpPr>
          <p:cNvPr id="54284" name="Text Box 13">
            <a:extLst>
              <a:ext uri="{FF2B5EF4-FFF2-40B4-BE49-F238E27FC236}">
                <a16:creationId xmlns:a16="http://schemas.microsoft.com/office/drawing/2014/main" id="{6BB20236-0F15-454E-A88F-C1686BC63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733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Simple reasoning tasks</a:t>
            </a:r>
          </a:p>
        </p:txBody>
      </p:sp>
      <p:sp>
        <p:nvSpPr>
          <p:cNvPr id="54285" name="Text Box 14">
            <a:extLst>
              <a:ext uri="{FF2B5EF4-FFF2-40B4-BE49-F238E27FC236}">
                <a16:creationId xmlns:a16="http://schemas.microsoft.com/office/drawing/2014/main" id="{48819041-239F-7446-BCC0-BF9C5C19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Open, Challenging, reasoning tasks</a:t>
            </a:r>
          </a:p>
        </p:txBody>
      </p:sp>
      <p:sp>
        <p:nvSpPr>
          <p:cNvPr id="54286" name="Text Box 15">
            <a:extLst>
              <a:ext uri="{FF2B5EF4-FFF2-40B4-BE49-F238E27FC236}">
                <a16:creationId xmlns:a16="http://schemas.microsoft.com/office/drawing/2014/main" id="{6F7409A9-3C6D-CA48-8068-F600E8FA7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251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Lesson activities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Assignments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Questioning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Worksheets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etc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>
            <a:extLst>
              <a:ext uri="{FF2B5EF4-FFF2-40B4-BE49-F238E27FC236}">
                <a16:creationId xmlns:a16="http://schemas.microsoft.com/office/drawing/2014/main" id="{2D7F5BA3-AD50-2845-B84F-6E6FB341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658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Build a ladder of tasks for each topic</a:t>
            </a:r>
            <a:endParaRPr lang="en-US" altLang="en-US" sz="2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E759A9B3-F76C-9146-AAAE-54D564B70823}"/>
              </a:ext>
            </a:extLst>
          </p:cNvPr>
          <p:cNvSpPr>
            <a:spLocks noChangeArrowheads="1"/>
          </p:cNvSpPr>
          <p:nvPr/>
        </p:nvSpPr>
        <p:spPr bwMode="auto">
          <a:xfrm rot="1325837">
            <a:off x="4746625" y="1041400"/>
            <a:ext cx="762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BCB3FFEE-AD44-B24D-B7FF-65ED8E25438C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724400" y="37338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BF656F7F-1EE4-C841-BDA8-BBAED2E3CCA5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038600" y="56388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1" name="Rectangle 6">
            <a:extLst>
              <a:ext uri="{FF2B5EF4-FFF2-40B4-BE49-F238E27FC236}">
                <a16:creationId xmlns:a16="http://schemas.microsoft.com/office/drawing/2014/main" id="{42137D01-842E-7F44-998D-6FBBFA394BCE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267200" y="50292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2" name="Rectangle 7">
            <a:extLst>
              <a:ext uri="{FF2B5EF4-FFF2-40B4-BE49-F238E27FC236}">
                <a16:creationId xmlns:a16="http://schemas.microsoft.com/office/drawing/2014/main" id="{C24DACA3-CD08-FA40-9C8E-09237EAEBC69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4495800" y="44196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3" name="Rectangle 8">
            <a:extLst>
              <a:ext uri="{FF2B5EF4-FFF2-40B4-BE49-F238E27FC236}">
                <a16:creationId xmlns:a16="http://schemas.microsoft.com/office/drawing/2014/main" id="{CA71E5F9-718B-0340-8137-ACE53BC0E7A8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5029200" y="30480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4" name="Rectangle 9">
            <a:extLst>
              <a:ext uri="{FF2B5EF4-FFF2-40B4-BE49-F238E27FC236}">
                <a16:creationId xmlns:a16="http://schemas.microsoft.com/office/drawing/2014/main" id="{6201AD81-5223-4A45-BFC2-5A2F115ECBB2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5334000" y="23622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5" name="Rectangle 10">
            <a:extLst>
              <a:ext uri="{FF2B5EF4-FFF2-40B4-BE49-F238E27FC236}">
                <a16:creationId xmlns:a16="http://schemas.microsoft.com/office/drawing/2014/main" id="{60EDC740-4082-734E-9E62-5660ADD4619C}"/>
              </a:ext>
            </a:extLst>
          </p:cNvPr>
          <p:cNvSpPr>
            <a:spLocks noChangeArrowheads="1"/>
          </p:cNvSpPr>
          <p:nvPr/>
        </p:nvSpPr>
        <p:spPr bwMode="auto">
          <a:xfrm rot="1380974">
            <a:off x="5562600" y="1752600"/>
            <a:ext cx="6000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6" name="Rectangle 11">
            <a:extLst>
              <a:ext uri="{FF2B5EF4-FFF2-40B4-BE49-F238E27FC236}">
                <a16:creationId xmlns:a16="http://schemas.microsoft.com/office/drawing/2014/main" id="{7A6EE3C9-6C8D-3D4C-88F2-0D079CB3AD2D}"/>
              </a:ext>
            </a:extLst>
          </p:cNvPr>
          <p:cNvSpPr>
            <a:spLocks noChangeArrowheads="1"/>
          </p:cNvSpPr>
          <p:nvPr/>
        </p:nvSpPr>
        <p:spPr bwMode="auto">
          <a:xfrm rot="1325837">
            <a:off x="5334000" y="1219200"/>
            <a:ext cx="76200" cy="518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5307" name="Text Box 12">
            <a:extLst>
              <a:ext uri="{FF2B5EF4-FFF2-40B4-BE49-F238E27FC236}">
                <a16:creationId xmlns:a16="http://schemas.microsoft.com/office/drawing/2014/main" id="{29F2D907-8FED-FD4C-AB90-172750AF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8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Reproduction tasks</a:t>
            </a:r>
          </a:p>
        </p:txBody>
      </p:sp>
      <p:sp>
        <p:nvSpPr>
          <p:cNvPr id="55308" name="Text Box 13">
            <a:extLst>
              <a:ext uri="{FF2B5EF4-FFF2-40B4-BE49-F238E27FC236}">
                <a16:creationId xmlns:a16="http://schemas.microsoft.com/office/drawing/2014/main" id="{2CCB1618-FA21-F64D-AE4E-B40621C9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733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Simple reasoning tasks</a:t>
            </a:r>
          </a:p>
        </p:txBody>
      </p:sp>
      <p:sp>
        <p:nvSpPr>
          <p:cNvPr id="55309" name="Text Box 14">
            <a:extLst>
              <a:ext uri="{FF2B5EF4-FFF2-40B4-BE49-F238E27FC236}">
                <a16:creationId xmlns:a16="http://schemas.microsoft.com/office/drawing/2014/main" id="{951B0D04-0485-344B-BB1A-9C3EB578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Open, Challenging, reasoning tasks</a:t>
            </a:r>
          </a:p>
        </p:txBody>
      </p:sp>
      <p:sp>
        <p:nvSpPr>
          <p:cNvPr id="55310" name="Text Box 15">
            <a:extLst>
              <a:ext uri="{FF2B5EF4-FFF2-40B4-BE49-F238E27FC236}">
                <a16:creationId xmlns:a16="http://schemas.microsoft.com/office/drawing/2014/main" id="{A4803CF3-1DEF-8145-93B6-437B7394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251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Lesson activities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Assignments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Questioning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Worksheets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etc</a:t>
            </a: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68A78741-C2F6-5A41-A8C3-AD9F02E5E357}"/>
              </a:ext>
            </a:extLst>
          </p:cNvPr>
          <p:cNvSpPr/>
          <p:nvPr/>
        </p:nvSpPr>
        <p:spPr>
          <a:xfrm>
            <a:off x="6691313" y="4191000"/>
            <a:ext cx="590550" cy="9906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75187097-6F6B-C34B-A54D-8763345B2FE3}"/>
              </a:ext>
            </a:extLst>
          </p:cNvPr>
          <p:cNvSpPr/>
          <p:nvPr/>
        </p:nvSpPr>
        <p:spPr>
          <a:xfrm>
            <a:off x="7573963" y="2997200"/>
            <a:ext cx="590550" cy="75565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5313" name="TextBox 2">
            <a:extLst>
              <a:ext uri="{FF2B5EF4-FFF2-40B4-BE49-F238E27FC236}">
                <a16:creationId xmlns:a16="http://schemas.microsoft.com/office/drawing/2014/main" id="{CCF4EFD7-495A-1C4E-BD29-1907BDA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4629150"/>
            <a:ext cx="2011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Helps with</a:t>
            </a:r>
          </a:p>
        </p:txBody>
      </p:sp>
      <p:sp>
        <p:nvSpPr>
          <p:cNvPr id="55314" name="TextBox 18">
            <a:extLst>
              <a:ext uri="{FF2B5EF4-FFF2-40B4-BE49-F238E27FC236}">
                <a16:creationId xmlns:a16="http://schemas.microsoft.com/office/drawing/2014/main" id="{0754F694-F47F-1842-97EA-7EA8C4C6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3116263"/>
            <a:ext cx="201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Helps with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13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E8170-652B-A544-B3D7-D56F42440EAA}"/>
              </a:ext>
            </a:extLst>
          </p:cNvPr>
          <p:cNvSpPr txBox="1"/>
          <p:nvPr/>
        </p:nvSpPr>
        <p:spPr>
          <a:xfrm>
            <a:off x="2135189" y="549275"/>
            <a:ext cx="91762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POLL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For most topics: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A.  I usually do </a:t>
            </a:r>
            <a:r>
              <a:rPr lang="en-US" b="1" dirty="0"/>
              <a:t>not</a:t>
            </a:r>
            <a:r>
              <a:rPr lang="en-US" dirty="0"/>
              <a:t> set many challenging tasks</a:t>
            </a:r>
          </a:p>
          <a:p>
            <a:pPr lvl="1">
              <a:defRPr/>
            </a:pPr>
            <a:endParaRPr lang="en-US" dirty="0"/>
          </a:p>
          <a:p>
            <a:pPr marL="971550" lvl="1" indent="-514350">
              <a:buFontTx/>
              <a:buAutoNum type="alphaUcPeriod" startAt="2"/>
              <a:defRPr/>
            </a:pPr>
            <a:r>
              <a:rPr lang="en-US" dirty="0"/>
              <a:t>I set a challenging task for about half of topics</a:t>
            </a:r>
          </a:p>
          <a:p>
            <a:pPr marL="971550" lvl="1" indent="-514350">
              <a:buFontTx/>
              <a:buAutoNum type="alphaUcPeriod" startAt="2"/>
              <a:defRPr/>
            </a:pPr>
            <a:endParaRPr lang="en-US" dirty="0"/>
          </a:p>
          <a:p>
            <a:pPr marL="971550" lvl="1" indent="-514350">
              <a:buFontTx/>
              <a:buAutoNum type="alphaUcPeriod" startAt="2"/>
              <a:defRPr/>
            </a:pPr>
            <a:r>
              <a:rPr lang="en-US" dirty="0"/>
              <a:t>I nearly always set a challenging tasks for each topic</a:t>
            </a:r>
          </a:p>
          <a:p>
            <a:pPr marL="971550" lvl="1" indent="-514350">
              <a:buFontTx/>
              <a:buAutoNum type="alphaUcPeriod" startAt="2"/>
              <a:defRPr/>
            </a:pPr>
            <a:endParaRPr lang="en-US" dirty="0"/>
          </a:p>
          <a:p>
            <a:pPr marL="971550" lvl="1" indent="-514350">
              <a:buFontTx/>
              <a:buAutoNum type="alphaUcPeriod" startAt="2"/>
              <a:defRPr/>
            </a:pPr>
            <a:r>
              <a:rPr lang="en-US" dirty="0"/>
              <a:t>Nearly </a:t>
            </a:r>
            <a:r>
              <a:rPr lang="en-US" b="1" dirty="0"/>
              <a:t>all</a:t>
            </a:r>
            <a:r>
              <a:rPr lang="en-US" dirty="0"/>
              <a:t> the tasks I set are challenging.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>
            <a:extLst>
              <a:ext uri="{FF2B5EF4-FFF2-40B4-BE49-F238E27FC236}">
                <a16:creationId xmlns:a16="http://schemas.microsoft.com/office/drawing/2014/main" id="{218BFA83-5142-D546-BE3E-69C65EA3D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93738"/>
            <a:ext cx="816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6323" name="TextBox 4">
            <a:extLst>
              <a:ext uri="{FF2B5EF4-FFF2-40B4-BE49-F238E27FC236}">
                <a16:creationId xmlns:a16="http://schemas.microsoft.com/office/drawing/2014/main" id="{6D629F01-E368-9240-A686-54E99B01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538"/>
            <a:ext cx="91440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Advance </a:t>
            </a:r>
            <a:r>
              <a:rPr lang="en-US" altLang="en-US" b="1" dirty="0" err="1">
                <a:latin typeface="Arial" panose="020B0604020202020204" pitchFamily="34" charset="0"/>
              </a:rPr>
              <a:t>Organiser</a:t>
            </a:r>
            <a:r>
              <a:rPr lang="en-US" altLang="en-US" b="1" dirty="0">
                <a:latin typeface="Arial" panose="020B0604020202020204" pitchFamily="34" charset="0"/>
              </a:rPr>
              <a:t> for this section: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How can we make sure </a:t>
            </a:r>
            <a:r>
              <a:rPr lang="en-US" altLang="en-US" b="1" dirty="0">
                <a:latin typeface="Arial" panose="020B0604020202020204" pitchFamily="34" charset="0"/>
              </a:rPr>
              <a:t>every</a:t>
            </a:r>
            <a:r>
              <a:rPr lang="en-US" altLang="en-US" dirty="0">
                <a:latin typeface="Arial" panose="020B0604020202020204" pitchFamily="34" charset="0"/>
              </a:rPr>
              <a:t> student is thinking when we ask the class a verbal question?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How can the teacher get to know, during verbal questioning, which students are understanding the lesson, and which not?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Your task: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Listen carefully, as this session ends with a quiz.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09DA6-134E-8643-8D90-F6536BF7AC67}"/>
              </a:ext>
            </a:extLst>
          </p:cNvPr>
          <p:cNvSpPr txBox="1"/>
          <p:nvPr/>
        </p:nvSpPr>
        <p:spPr>
          <a:xfrm>
            <a:off x="1612900" y="98425"/>
            <a:ext cx="8878888" cy="794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‘Volunteers answering’ is used very commonly worldwide.</a:t>
            </a:r>
          </a:p>
          <a:p>
            <a:pPr>
              <a:defRPr/>
            </a:pPr>
            <a:endParaRPr lang="en-GB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asks a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students volunteer to answer by putting their hands up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chooses one of these students to answer the question.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student usually gets the answer right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says ‘correct, well done’.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a wrong answer is offered, the teacher says ‘no’, and corrects the student.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10">
            <a:extLst>
              <a:ext uri="{FF2B5EF4-FFF2-40B4-BE49-F238E27FC236}">
                <a16:creationId xmlns:a16="http://schemas.microsoft.com/office/drawing/2014/main" id="{904E3E25-7EB2-D049-84A1-57507D15F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97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The Learning Cycle</a:t>
            </a:r>
            <a:endParaRPr lang="en-US" altLang="en-US" b="1">
              <a:latin typeface="Arial" panose="020B0604020202020204" pitchFamily="34" charset="0"/>
            </a:endParaRPr>
          </a:p>
        </p:txBody>
      </p:sp>
      <p:grpSp>
        <p:nvGrpSpPr>
          <p:cNvPr id="58370" name="Group 112">
            <a:extLst>
              <a:ext uri="{FF2B5EF4-FFF2-40B4-BE49-F238E27FC236}">
                <a16:creationId xmlns:a16="http://schemas.microsoft.com/office/drawing/2014/main" id="{1E65DF18-84B2-BE4C-896D-80A756B40780}"/>
              </a:ext>
            </a:extLst>
          </p:cNvPr>
          <p:cNvGrpSpPr>
            <a:grpSpLocks/>
          </p:cNvGrpSpPr>
          <p:nvPr/>
        </p:nvGrpSpPr>
        <p:grpSpPr bwMode="auto">
          <a:xfrm>
            <a:off x="5103813" y="3063875"/>
            <a:ext cx="1236662" cy="982663"/>
            <a:chOff x="3641555" y="2986268"/>
            <a:chExt cx="1193933" cy="982483"/>
          </a:xfrm>
        </p:grpSpPr>
        <p:grpSp>
          <p:nvGrpSpPr>
            <p:cNvPr id="58380" name="Group 4">
              <a:extLst>
                <a:ext uri="{FF2B5EF4-FFF2-40B4-BE49-F238E27FC236}">
                  <a16:creationId xmlns:a16="http://schemas.microsoft.com/office/drawing/2014/main" id="{6BC7C3AB-3F2A-834B-A4BA-091D0D13B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555" y="3159404"/>
              <a:ext cx="910659" cy="809347"/>
              <a:chOff x="1725" y="1132"/>
              <a:chExt cx="3353" cy="3721"/>
            </a:xfrm>
          </p:grpSpPr>
          <p:grpSp>
            <p:nvGrpSpPr>
              <p:cNvPr id="58406" name="Group 5">
                <a:extLst>
                  <a:ext uri="{FF2B5EF4-FFF2-40B4-BE49-F238E27FC236}">
                    <a16:creationId xmlns:a16="http://schemas.microsoft.com/office/drawing/2014/main" id="{37F3051F-07BD-C649-9C88-04E0953A3A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74290" flipH="1">
                <a:off x="1725" y="1860"/>
                <a:ext cx="2453" cy="1418"/>
                <a:chOff x="2535" y="1215"/>
                <a:chExt cx="2453" cy="1418"/>
              </a:xfrm>
            </p:grpSpPr>
            <p:sp>
              <p:nvSpPr>
                <p:cNvPr id="58456" name="Oval 6">
                  <a:extLst>
                    <a:ext uri="{FF2B5EF4-FFF2-40B4-BE49-F238E27FC236}">
                      <a16:creationId xmlns:a16="http://schemas.microsoft.com/office/drawing/2014/main" id="{203C68BE-4E6A-5549-856E-675D35827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5" y="225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57" name="Oval 7">
                  <a:extLst>
                    <a:ext uri="{FF2B5EF4-FFF2-40B4-BE49-F238E27FC236}">
                      <a16:creationId xmlns:a16="http://schemas.microsoft.com/office/drawing/2014/main" id="{ADEB4A0A-2AE2-0A4F-99A7-D374EAA7E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249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58" name="Oval 8">
                  <a:extLst>
                    <a:ext uri="{FF2B5EF4-FFF2-40B4-BE49-F238E27FC236}">
                      <a16:creationId xmlns:a16="http://schemas.microsoft.com/office/drawing/2014/main" id="{58706596-AD8E-BE4F-BD73-97BC24F8B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5" y="214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59" name="Oval 9">
                  <a:extLst>
                    <a:ext uri="{FF2B5EF4-FFF2-40B4-BE49-F238E27FC236}">
                      <a16:creationId xmlns:a16="http://schemas.microsoft.com/office/drawing/2014/main" id="{69A82007-E0E7-0447-BFC5-FD8DB58BB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5" y="180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60" name="Oval 10">
                  <a:extLst>
                    <a:ext uri="{FF2B5EF4-FFF2-40B4-BE49-F238E27FC236}">
                      <a16:creationId xmlns:a16="http://schemas.microsoft.com/office/drawing/2014/main" id="{1298F24E-8135-9C4E-A80C-C412D6ABD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228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61" name="Oval 11">
                  <a:extLst>
                    <a:ext uri="{FF2B5EF4-FFF2-40B4-BE49-F238E27FC236}">
                      <a16:creationId xmlns:a16="http://schemas.microsoft.com/office/drawing/2014/main" id="{CA010C61-4AF2-8F47-B473-D9334340E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0" y="178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62" name="Oval 12">
                  <a:extLst>
                    <a:ext uri="{FF2B5EF4-FFF2-40B4-BE49-F238E27FC236}">
                      <a16:creationId xmlns:a16="http://schemas.microsoft.com/office/drawing/2014/main" id="{5876D2FC-AA7B-AB4B-A271-C7CE6C96CB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0" y="121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63" name="Oval 13">
                  <a:extLst>
                    <a:ext uri="{FF2B5EF4-FFF2-40B4-BE49-F238E27FC236}">
                      <a16:creationId xmlns:a16="http://schemas.microsoft.com/office/drawing/2014/main" id="{9CB4B2AA-CF47-C148-8D5D-C1EC48992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5" y="177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64" name="Oval 14">
                  <a:extLst>
                    <a:ext uri="{FF2B5EF4-FFF2-40B4-BE49-F238E27FC236}">
                      <a16:creationId xmlns:a16="http://schemas.microsoft.com/office/drawing/2014/main" id="{4DA00E31-3B7D-6A4B-965D-C6F2E1381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5" y="222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65" name="Line 15">
                  <a:extLst>
                    <a:ext uri="{FF2B5EF4-FFF2-40B4-BE49-F238E27FC236}">
                      <a16:creationId xmlns:a16="http://schemas.microsoft.com/office/drawing/2014/main" id="{378F3650-44B1-5345-8114-B911D0E13E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320"/>
                  <a:ext cx="780" cy="4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6" name="Line 16">
                  <a:extLst>
                    <a:ext uri="{FF2B5EF4-FFF2-40B4-BE49-F238E27FC236}">
                      <a16:creationId xmlns:a16="http://schemas.microsoft.com/office/drawing/2014/main" id="{3C22A00A-8F48-9944-8137-D6DE8D9A4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0" y="1905"/>
                  <a:ext cx="42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7" name="Line 17">
                  <a:extLst>
                    <a:ext uri="{FF2B5EF4-FFF2-40B4-BE49-F238E27FC236}">
                      <a16:creationId xmlns:a16="http://schemas.microsoft.com/office/drawing/2014/main" id="{52283746-1150-124F-98BF-11F063CE5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60" y="2310"/>
                  <a:ext cx="450" cy="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8" name="Line 18">
                  <a:extLst>
                    <a:ext uri="{FF2B5EF4-FFF2-40B4-BE49-F238E27FC236}">
                      <a16:creationId xmlns:a16="http://schemas.microsoft.com/office/drawing/2014/main" id="{A650081E-A7A7-2C43-B75E-B77547337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15" y="1890"/>
                  <a:ext cx="60" cy="3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9" name="Line 19">
                  <a:extLst>
                    <a:ext uri="{FF2B5EF4-FFF2-40B4-BE49-F238E27FC236}">
                      <a16:creationId xmlns:a16="http://schemas.microsoft.com/office/drawing/2014/main" id="{6BE20C59-DFBA-C945-A9AC-48554D01B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5" y="1860"/>
                  <a:ext cx="7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0" name="Line 20">
                  <a:extLst>
                    <a:ext uri="{FF2B5EF4-FFF2-40B4-BE49-F238E27FC236}">
                      <a16:creationId xmlns:a16="http://schemas.microsoft.com/office/drawing/2014/main" id="{E83BF8D7-298C-F146-A356-BB59C952A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0" y="1320"/>
                  <a:ext cx="15" cy="4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1" name="Line 21">
                  <a:extLst>
                    <a:ext uri="{FF2B5EF4-FFF2-40B4-BE49-F238E27FC236}">
                      <a16:creationId xmlns:a16="http://schemas.microsoft.com/office/drawing/2014/main" id="{D1EAA9AE-DD8E-484A-9F79-398818A7D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40" y="1290"/>
                  <a:ext cx="465" cy="5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2" name="Line 22">
                  <a:extLst>
                    <a:ext uri="{FF2B5EF4-FFF2-40B4-BE49-F238E27FC236}">
                      <a16:creationId xmlns:a16="http://schemas.microsoft.com/office/drawing/2014/main" id="{340A6CF0-65BB-BE47-B6CD-FB46F2866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25" y="2250"/>
                  <a:ext cx="675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3" name="Line 23">
                  <a:extLst>
                    <a:ext uri="{FF2B5EF4-FFF2-40B4-BE49-F238E27FC236}">
                      <a16:creationId xmlns:a16="http://schemas.microsoft.com/office/drawing/2014/main" id="{4CC0759F-ACB0-2B40-8DD9-33DFDF3B3C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10" y="2295"/>
                  <a:ext cx="195" cy="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4" name="Line 24">
                  <a:extLst>
                    <a:ext uri="{FF2B5EF4-FFF2-40B4-BE49-F238E27FC236}">
                      <a16:creationId xmlns:a16="http://schemas.microsoft.com/office/drawing/2014/main" id="{B2921154-5728-404B-9AAD-C26BDA1665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85" y="2235"/>
                  <a:ext cx="450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5" name="Line 25">
                  <a:extLst>
                    <a:ext uri="{FF2B5EF4-FFF2-40B4-BE49-F238E27FC236}">
                      <a16:creationId xmlns:a16="http://schemas.microsoft.com/office/drawing/2014/main" id="{CBE8008B-F78D-924C-B1AA-71B6E208A7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55" y="2385"/>
                  <a:ext cx="180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07" name="Group 26">
                <a:extLst>
                  <a:ext uri="{FF2B5EF4-FFF2-40B4-BE49-F238E27FC236}">
                    <a16:creationId xmlns:a16="http://schemas.microsoft.com/office/drawing/2014/main" id="{2E4EBF10-D7F1-A44B-A5EC-31EE3C1C9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105" y="1650"/>
                <a:ext cx="2453" cy="1418"/>
                <a:chOff x="2535" y="1215"/>
                <a:chExt cx="2453" cy="1418"/>
              </a:xfrm>
            </p:grpSpPr>
            <p:sp>
              <p:nvSpPr>
                <p:cNvPr id="58436" name="Oval 27">
                  <a:extLst>
                    <a:ext uri="{FF2B5EF4-FFF2-40B4-BE49-F238E27FC236}">
                      <a16:creationId xmlns:a16="http://schemas.microsoft.com/office/drawing/2014/main" id="{B99A49C6-09A3-DE4C-842A-8E36F3DDC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5" y="225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37" name="Oval 28">
                  <a:extLst>
                    <a:ext uri="{FF2B5EF4-FFF2-40B4-BE49-F238E27FC236}">
                      <a16:creationId xmlns:a16="http://schemas.microsoft.com/office/drawing/2014/main" id="{50EF30CF-6B3D-294C-B210-B83F56D2D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249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38" name="Oval 29">
                  <a:extLst>
                    <a:ext uri="{FF2B5EF4-FFF2-40B4-BE49-F238E27FC236}">
                      <a16:creationId xmlns:a16="http://schemas.microsoft.com/office/drawing/2014/main" id="{BF8CB61E-F31C-804F-89A3-8F010D9E7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5" y="214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39" name="Oval 30">
                  <a:extLst>
                    <a:ext uri="{FF2B5EF4-FFF2-40B4-BE49-F238E27FC236}">
                      <a16:creationId xmlns:a16="http://schemas.microsoft.com/office/drawing/2014/main" id="{D39F4AD3-1A78-DC48-95C4-8D46484F8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5" y="180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40" name="Oval 31">
                  <a:extLst>
                    <a:ext uri="{FF2B5EF4-FFF2-40B4-BE49-F238E27FC236}">
                      <a16:creationId xmlns:a16="http://schemas.microsoft.com/office/drawing/2014/main" id="{BA30092A-1B44-204F-AB1D-53083A438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228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41" name="Oval 32">
                  <a:extLst>
                    <a:ext uri="{FF2B5EF4-FFF2-40B4-BE49-F238E27FC236}">
                      <a16:creationId xmlns:a16="http://schemas.microsoft.com/office/drawing/2014/main" id="{88E95362-4F5A-D64E-ACB3-12FA97A3E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0" y="178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42" name="Oval 33">
                  <a:extLst>
                    <a:ext uri="{FF2B5EF4-FFF2-40B4-BE49-F238E27FC236}">
                      <a16:creationId xmlns:a16="http://schemas.microsoft.com/office/drawing/2014/main" id="{1443C060-9694-D94C-85EF-6A26CEE99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0" y="121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43" name="Oval 34">
                  <a:extLst>
                    <a:ext uri="{FF2B5EF4-FFF2-40B4-BE49-F238E27FC236}">
                      <a16:creationId xmlns:a16="http://schemas.microsoft.com/office/drawing/2014/main" id="{E3D853E1-B8A3-774F-91FB-33B078848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5" y="177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44" name="Oval 35">
                  <a:extLst>
                    <a:ext uri="{FF2B5EF4-FFF2-40B4-BE49-F238E27FC236}">
                      <a16:creationId xmlns:a16="http://schemas.microsoft.com/office/drawing/2014/main" id="{A2C14182-7E8B-A443-BC6D-5CE9DE92B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5" y="222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45" name="Line 36">
                  <a:extLst>
                    <a:ext uri="{FF2B5EF4-FFF2-40B4-BE49-F238E27FC236}">
                      <a16:creationId xmlns:a16="http://schemas.microsoft.com/office/drawing/2014/main" id="{A0C12051-DEEE-8841-82D4-A4836B8024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320"/>
                  <a:ext cx="780" cy="4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6" name="Line 37">
                  <a:extLst>
                    <a:ext uri="{FF2B5EF4-FFF2-40B4-BE49-F238E27FC236}">
                      <a16:creationId xmlns:a16="http://schemas.microsoft.com/office/drawing/2014/main" id="{3F46E6D2-1478-A846-BF81-AB4824DF8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0" y="1905"/>
                  <a:ext cx="42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7" name="Line 38">
                  <a:extLst>
                    <a:ext uri="{FF2B5EF4-FFF2-40B4-BE49-F238E27FC236}">
                      <a16:creationId xmlns:a16="http://schemas.microsoft.com/office/drawing/2014/main" id="{0EDE0544-416D-D84E-8BD6-A53DD5995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60" y="2310"/>
                  <a:ext cx="450" cy="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8" name="Line 39">
                  <a:extLst>
                    <a:ext uri="{FF2B5EF4-FFF2-40B4-BE49-F238E27FC236}">
                      <a16:creationId xmlns:a16="http://schemas.microsoft.com/office/drawing/2014/main" id="{7A286A42-0CF5-8042-B701-F1A039553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15" y="1890"/>
                  <a:ext cx="60" cy="3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9" name="Line 40">
                  <a:extLst>
                    <a:ext uri="{FF2B5EF4-FFF2-40B4-BE49-F238E27FC236}">
                      <a16:creationId xmlns:a16="http://schemas.microsoft.com/office/drawing/2014/main" id="{6A20A8D8-A3F9-CD4C-8AE0-FAD639ED9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5" y="1860"/>
                  <a:ext cx="7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0" name="Line 41">
                  <a:extLst>
                    <a:ext uri="{FF2B5EF4-FFF2-40B4-BE49-F238E27FC236}">
                      <a16:creationId xmlns:a16="http://schemas.microsoft.com/office/drawing/2014/main" id="{65C4E521-DAD3-2248-A4B9-9E813700A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0" y="1320"/>
                  <a:ext cx="15" cy="4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1" name="Line 42">
                  <a:extLst>
                    <a:ext uri="{FF2B5EF4-FFF2-40B4-BE49-F238E27FC236}">
                      <a16:creationId xmlns:a16="http://schemas.microsoft.com/office/drawing/2014/main" id="{D589F3E4-2BDD-FC40-8CA0-3F249AF53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40" y="1290"/>
                  <a:ext cx="465" cy="5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2" name="Line 43">
                  <a:extLst>
                    <a:ext uri="{FF2B5EF4-FFF2-40B4-BE49-F238E27FC236}">
                      <a16:creationId xmlns:a16="http://schemas.microsoft.com/office/drawing/2014/main" id="{DD8708CC-228D-4346-A27D-7BBC9BD86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25" y="2250"/>
                  <a:ext cx="675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3" name="Line 44">
                  <a:extLst>
                    <a:ext uri="{FF2B5EF4-FFF2-40B4-BE49-F238E27FC236}">
                      <a16:creationId xmlns:a16="http://schemas.microsoft.com/office/drawing/2014/main" id="{FBC22971-33E7-7848-BA5B-DA31E042D6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10" y="2295"/>
                  <a:ext cx="195" cy="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4" name="Line 45">
                  <a:extLst>
                    <a:ext uri="{FF2B5EF4-FFF2-40B4-BE49-F238E27FC236}">
                      <a16:creationId xmlns:a16="http://schemas.microsoft.com/office/drawing/2014/main" id="{54E43C48-647C-7542-933A-B993E7D85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85" y="2235"/>
                  <a:ext cx="450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5" name="Line 46">
                  <a:extLst>
                    <a:ext uri="{FF2B5EF4-FFF2-40B4-BE49-F238E27FC236}">
                      <a16:creationId xmlns:a16="http://schemas.microsoft.com/office/drawing/2014/main" id="{674CD25D-1182-EE4D-A756-08A59C4D4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55" y="2385"/>
                  <a:ext cx="180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08" name="Group 47">
                <a:extLst>
                  <a:ext uri="{FF2B5EF4-FFF2-40B4-BE49-F238E27FC236}">
                    <a16:creationId xmlns:a16="http://schemas.microsoft.com/office/drawing/2014/main" id="{8133F5E3-43E0-8A4E-8AA8-684AD79C2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25" y="3435"/>
                <a:ext cx="2453" cy="1418"/>
                <a:chOff x="2535" y="1215"/>
                <a:chExt cx="2453" cy="1418"/>
              </a:xfrm>
            </p:grpSpPr>
            <p:sp>
              <p:nvSpPr>
                <p:cNvPr id="58416" name="Oval 48">
                  <a:extLst>
                    <a:ext uri="{FF2B5EF4-FFF2-40B4-BE49-F238E27FC236}">
                      <a16:creationId xmlns:a16="http://schemas.microsoft.com/office/drawing/2014/main" id="{73FE1251-AF40-D943-B9FF-37B3FCEDA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5" y="225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17" name="Oval 49">
                  <a:extLst>
                    <a:ext uri="{FF2B5EF4-FFF2-40B4-BE49-F238E27FC236}">
                      <a16:creationId xmlns:a16="http://schemas.microsoft.com/office/drawing/2014/main" id="{D6942350-8791-8E44-90A3-8BDDE9B53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5" y="249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18" name="Oval 50">
                  <a:extLst>
                    <a:ext uri="{FF2B5EF4-FFF2-40B4-BE49-F238E27FC236}">
                      <a16:creationId xmlns:a16="http://schemas.microsoft.com/office/drawing/2014/main" id="{993E2FD6-0B92-FF4C-BE7B-B30FEBFE9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5" y="214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19" name="Oval 51">
                  <a:extLst>
                    <a:ext uri="{FF2B5EF4-FFF2-40B4-BE49-F238E27FC236}">
                      <a16:creationId xmlns:a16="http://schemas.microsoft.com/office/drawing/2014/main" id="{79E432BB-8503-AB48-A734-F0F597FDE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5" y="180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20" name="Oval 52">
                  <a:extLst>
                    <a:ext uri="{FF2B5EF4-FFF2-40B4-BE49-F238E27FC236}">
                      <a16:creationId xmlns:a16="http://schemas.microsoft.com/office/drawing/2014/main" id="{F389E9ED-0586-7F46-8194-32FE77200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228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21" name="Oval 53">
                  <a:extLst>
                    <a:ext uri="{FF2B5EF4-FFF2-40B4-BE49-F238E27FC236}">
                      <a16:creationId xmlns:a16="http://schemas.microsoft.com/office/drawing/2014/main" id="{1FB3047B-A27D-0741-8F80-5B3115CB26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0" y="178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22" name="Oval 54">
                  <a:extLst>
                    <a:ext uri="{FF2B5EF4-FFF2-40B4-BE49-F238E27FC236}">
                      <a16:creationId xmlns:a16="http://schemas.microsoft.com/office/drawing/2014/main" id="{DBD80D10-6343-404B-A7F9-B81938147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0" y="1215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23" name="Oval 55">
                  <a:extLst>
                    <a:ext uri="{FF2B5EF4-FFF2-40B4-BE49-F238E27FC236}">
                      <a16:creationId xmlns:a16="http://schemas.microsoft.com/office/drawing/2014/main" id="{FA7E28D4-A662-F74C-89A0-D600778E9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5" y="177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24" name="Oval 56">
                  <a:extLst>
                    <a:ext uri="{FF2B5EF4-FFF2-40B4-BE49-F238E27FC236}">
                      <a16:creationId xmlns:a16="http://schemas.microsoft.com/office/drawing/2014/main" id="{4D92E6F6-B97C-9E4C-8E7F-284D97FF9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5" y="2220"/>
                  <a:ext cx="143" cy="14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425" name="Line 57">
                  <a:extLst>
                    <a:ext uri="{FF2B5EF4-FFF2-40B4-BE49-F238E27FC236}">
                      <a16:creationId xmlns:a16="http://schemas.microsoft.com/office/drawing/2014/main" id="{9AB731C2-70DB-BA45-9FF0-0146D78C03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320"/>
                  <a:ext cx="780" cy="4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6" name="Line 58">
                  <a:extLst>
                    <a:ext uri="{FF2B5EF4-FFF2-40B4-BE49-F238E27FC236}">
                      <a16:creationId xmlns:a16="http://schemas.microsoft.com/office/drawing/2014/main" id="{93BB2B2E-4B14-DA47-83BA-DC17110A3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0" y="1905"/>
                  <a:ext cx="42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7" name="Line 59">
                  <a:extLst>
                    <a:ext uri="{FF2B5EF4-FFF2-40B4-BE49-F238E27FC236}">
                      <a16:creationId xmlns:a16="http://schemas.microsoft.com/office/drawing/2014/main" id="{A32C8910-1A2E-6244-8CBA-DF9B25EB4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60" y="2310"/>
                  <a:ext cx="450" cy="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8" name="Line 60">
                  <a:extLst>
                    <a:ext uri="{FF2B5EF4-FFF2-40B4-BE49-F238E27FC236}">
                      <a16:creationId xmlns:a16="http://schemas.microsoft.com/office/drawing/2014/main" id="{3B89A2FA-413B-0043-8CC1-6853EB8FD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15" y="1890"/>
                  <a:ext cx="60" cy="3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9" name="Line 61">
                  <a:extLst>
                    <a:ext uri="{FF2B5EF4-FFF2-40B4-BE49-F238E27FC236}">
                      <a16:creationId xmlns:a16="http://schemas.microsoft.com/office/drawing/2014/main" id="{FA7D77CB-9751-2649-B84B-2ED0B173E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5" y="1860"/>
                  <a:ext cx="7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0" name="Line 62">
                  <a:extLst>
                    <a:ext uri="{FF2B5EF4-FFF2-40B4-BE49-F238E27FC236}">
                      <a16:creationId xmlns:a16="http://schemas.microsoft.com/office/drawing/2014/main" id="{D9C903B8-9867-2144-91FB-5079FBA1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0" y="1320"/>
                  <a:ext cx="15" cy="4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1" name="Line 63">
                  <a:extLst>
                    <a:ext uri="{FF2B5EF4-FFF2-40B4-BE49-F238E27FC236}">
                      <a16:creationId xmlns:a16="http://schemas.microsoft.com/office/drawing/2014/main" id="{D3AF3FFB-F680-9548-98BC-B14A50F67C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40" y="1290"/>
                  <a:ext cx="465" cy="5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2" name="Line 64">
                  <a:extLst>
                    <a:ext uri="{FF2B5EF4-FFF2-40B4-BE49-F238E27FC236}">
                      <a16:creationId xmlns:a16="http://schemas.microsoft.com/office/drawing/2014/main" id="{B8F0677B-BB90-C84D-81CD-4D14D47E9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25" y="2250"/>
                  <a:ext cx="675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3" name="Line 65">
                  <a:extLst>
                    <a:ext uri="{FF2B5EF4-FFF2-40B4-BE49-F238E27FC236}">
                      <a16:creationId xmlns:a16="http://schemas.microsoft.com/office/drawing/2014/main" id="{603D6981-F296-424E-8897-76194CA03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10" y="2295"/>
                  <a:ext cx="195" cy="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4" name="Line 66">
                  <a:extLst>
                    <a:ext uri="{FF2B5EF4-FFF2-40B4-BE49-F238E27FC236}">
                      <a16:creationId xmlns:a16="http://schemas.microsoft.com/office/drawing/2014/main" id="{8793E2E1-B158-B74F-B24A-F76DD32D3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85" y="2235"/>
                  <a:ext cx="450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5" name="Line 67">
                  <a:extLst>
                    <a:ext uri="{FF2B5EF4-FFF2-40B4-BE49-F238E27FC236}">
                      <a16:creationId xmlns:a16="http://schemas.microsoft.com/office/drawing/2014/main" id="{5C10EDF8-D769-9243-8FBE-3422C7E78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55" y="2385"/>
                  <a:ext cx="180" cy="1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09" name="Line 68">
                <a:extLst>
                  <a:ext uri="{FF2B5EF4-FFF2-40B4-BE49-F238E27FC236}">
                    <a16:creationId xmlns:a16="http://schemas.microsoft.com/office/drawing/2014/main" id="{0317C3B3-8E8E-C84F-9097-331BB107D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5" y="1425"/>
                <a:ext cx="570" cy="4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0" name="Line 69">
                <a:extLst>
                  <a:ext uri="{FF2B5EF4-FFF2-40B4-BE49-F238E27FC236}">
                    <a16:creationId xmlns:a16="http://schemas.microsoft.com/office/drawing/2014/main" id="{F332547F-42F4-7645-89B9-5A8F086D0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785"/>
                <a:ext cx="225" cy="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1" name="Line 70">
                <a:extLst>
                  <a:ext uri="{FF2B5EF4-FFF2-40B4-BE49-F238E27FC236}">
                    <a16:creationId xmlns:a16="http://schemas.microsoft.com/office/drawing/2014/main" id="{EE5B6EF5-5057-1948-9704-549674AA9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5" y="2550"/>
                <a:ext cx="615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Line 71">
                <a:extLst>
                  <a:ext uri="{FF2B5EF4-FFF2-40B4-BE49-F238E27FC236}">
                    <a16:creationId xmlns:a16="http://schemas.microsoft.com/office/drawing/2014/main" id="{F7710D7D-4420-FA4E-9656-956EEAA0A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70" y="2700"/>
                <a:ext cx="630" cy="3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Line 72">
                <a:extLst>
                  <a:ext uri="{FF2B5EF4-FFF2-40B4-BE49-F238E27FC236}">
                    <a16:creationId xmlns:a16="http://schemas.microsoft.com/office/drawing/2014/main" id="{BA19096C-854C-9240-929F-24E977A44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0" y="2055"/>
                <a:ext cx="390" cy="16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4" name="Line 73">
                <a:extLst>
                  <a:ext uri="{FF2B5EF4-FFF2-40B4-BE49-F238E27FC236}">
                    <a16:creationId xmlns:a16="http://schemas.microsoft.com/office/drawing/2014/main" id="{A6E79B8E-C1F0-D84A-A911-373B6778A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00" y="3870"/>
                <a:ext cx="1710" cy="3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Line 74">
                <a:extLst>
                  <a:ext uri="{FF2B5EF4-FFF2-40B4-BE49-F238E27FC236}">
                    <a16:creationId xmlns:a16="http://schemas.microsoft.com/office/drawing/2014/main" id="{D91AC9BB-E569-2741-A0DE-46DFD6355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5" y="1455"/>
                <a:ext cx="1035" cy="2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1" name="Group 75">
              <a:extLst>
                <a:ext uri="{FF2B5EF4-FFF2-40B4-BE49-F238E27FC236}">
                  <a16:creationId xmlns:a16="http://schemas.microsoft.com/office/drawing/2014/main" id="{8505CB6B-7414-3541-AB73-68A021E38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0094" y="2986268"/>
              <a:ext cx="385394" cy="530284"/>
              <a:chOff x="5512" y="996"/>
              <a:chExt cx="1419" cy="2438"/>
            </a:xfrm>
          </p:grpSpPr>
          <p:sp>
            <p:nvSpPr>
              <p:cNvPr id="58386" name="Oval 76">
                <a:extLst>
                  <a:ext uri="{FF2B5EF4-FFF2-40B4-BE49-F238E27FC236}">
                    <a16:creationId xmlns:a16="http://schemas.microsoft.com/office/drawing/2014/main" id="{85EE84DA-F855-E14D-AFCB-5A637F10A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549" y="3291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87" name="Oval 77">
                <a:extLst>
                  <a:ext uri="{FF2B5EF4-FFF2-40B4-BE49-F238E27FC236}">
                    <a16:creationId xmlns:a16="http://schemas.microsoft.com/office/drawing/2014/main" id="{57B59620-9A1B-1E41-9AA3-5FDFF7C17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89" y="3052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88" name="Oval 78">
                <a:extLst>
                  <a:ext uri="{FF2B5EF4-FFF2-40B4-BE49-F238E27FC236}">
                    <a16:creationId xmlns:a16="http://schemas.microsoft.com/office/drawing/2014/main" id="{581D18CA-36F2-1B41-A067-E050C59A1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444" y="2754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89" name="Oval 79">
                <a:extLst>
                  <a:ext uri="{FF2B5EF4-FFF2-40B4-BE49-F238E27FC236}">
                    <a16:creationId xmlns:a16="http://schemas.microsoft.com/office/drawing/2014/main" id="{286B389B-D54A-BC40-B765-2CB624FD6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098" y="2456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90" name="Oval 80">
                <a:extLst>
                  <a:ext uri="{FF2B5EF4-FFF2-40B4-BE49-F238E27FC236}">
                    <a16:creationId xmlns:a16="http://schemas.microsoft.com/office/drawing/2014/main" id="{898E0C09-2FC5-F447-BC43-6412A7516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578" y="1994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91" name="Oval 81">
                <a:extLst>
                  <a:ext uri="{FF2B5EF4-FFF2-40B4-BE49-F238E27FC236}">
                    <a16:creationId xmlns:a16="http://schemas.microsoft.com/office/drawing/2014/main" id="{54A69DCC-0452-E040-9331-89A08EA2B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082" y="1904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92" name="Oval 82">
                <a:extLst>
                  <a:ext uri="{FF2B5EF4-FFF2-40B4-BE49-F238E27FC236}">
                    <a16:creationId xmlns:a16="http://schemas.microsoft.com/office/drawing/2014/main" id="{5573017A-09CB-454D-89B4-FF1028B6F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5513" y="1875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93" name="Oval 83">
                <a:extLst>
                  <a:ext uri="{FF2B5EF4-FFF2-40B4-BE49-F238E27FC236}">
                    <a16:creationId xmlns:a16="http://schemas.microsoft.com/office/drawing/2014/main" id="{F96DC87D-CEB9-AF4D-A638-221984A1C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068" y="995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94" name="Oval 84">
                <a:extLst>
                  <a:ext uri="{FF2B5EF4-FFF2-40B4-BE49-F238E27FC236}">
                    <a16:creationId xmlns:a16="http://schemas.microsoft.com/office/drawing/2014/main" id="{9E067AE4-DF13-1344-AABF-C8EBE344B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518" y="1442"/>
                <a:ext cx="142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58395" name="Line 85">
                <a:extLst>
                  <a:ext uri="{FF2B5EF4-FFF2-40B4-BE49-F238E27FC236}">
                    <a16:creationId xmlns:a16="http://schemas.microsoft.com/office/drawing/2014/main" id="{D7363FA5-3076-1D43-AFD1-580BE987D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5477" y="1262"/>
                <a:ext cx="775" cy="4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Line 86">
                <a:extLst>
                  <a:ext uri="{FF2B5EF4-FFF2-40B4-BE49-F238E27FC236}">
                    <a16:creationId xmlns:a16="http://schemas.microsoft.com/office/drawing/2014/main" id="{A45077C6-0613-5448-9C2C-8BF1B0974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6166" y="1099"/>
                <a:ext cx="417" cy="3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7" name="Line 87">
                <a:extLst>
                  <a:ext uri="{FF2B5EF4-FFF2-40B4-BE49-F238E27FC236}">
                    <a16:creationId xmlns:a16="http://schemas.microsoft.com/office/drawing/2014/main" id="{3980CE3C-2C05-EE4F-8E92-13305FDA7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6413" y="1764"/>
                <a:ext cx="448" cy="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8" name="Line 88">
                <a:extLst>
                  <a:ext uri="{FF2B5EF4-FFF2-40B4-BE49-F238E27FC236}">
                    <a16:creationId xmlns:a16="http://schemas.microsoft.com/office/drawing/2014/main" id="{CA20E9DB-5E29-8943-95E0-45ABEDB70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6352" y="1837"/>
                <a:ext cx="59" cy="3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9" name="Line 89">
                <a:extLst>
                  <a:ext uri="{FF2B5EF4-FFF2-40B4-BE49-F238E27FC236}">
                    <a16:creationId xmlns:a16="http://schemas.microsoft.com/office/drawing/2014/main" id="{BCD18D8E-D94E-3B4E-B0C3-4D2169D90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5769" y="1525"/>
                <a:ext cx="775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0" name="Line 90">
                <a:extLst>
                  <a:ext uri="{FF2B5EF4-FFF2-40B4-BE49-F238E27FC236}">
                    <a16:creationId xmlns:a16="http://schemas.microsoft.com/office/drawing/2014/main" id="{CEF53E1A-AC58-E54F-995F-C67271C94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5857" y="1732"/>
                <a:ext cx="15" cy="49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1" name="Line 91">
                <a:extLst>
                  <a:ext uri="{FF2B5EF4-FFF2-40B4-BE49-F238E27FC236}">
                    <a16:creationId xmlns:a16="http://schemas.microsoft.com/office/drawing/2014/main" id="{BBD41BF9-7395-E84C-86F8-92BACB5D4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5596" y="1964"/>
                <a:ext cx="522" cy="5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2" name="Line 92">
                <a:extLst>
                  <a:ext uri="{FF2B5EF4-FFF2-40B4-BE49-F238E27FC236}">
                    <a16:creationId xmlns:a16="http://schemas.microsoft.com/office/drawing/2014/main" id="{4AE2A8BF-4A83-6740-8CE2-99CEE39E4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6279" y="2344"/>
                <a:ext cx="671" cy="13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3" name="Line 93">
                <a:extLst>
                  <a:ext uri="{FF2B5EF4-FFF2-40B4-BE49-F238E27FC236}">
                    <a16:creationId xmlns:a16="http://schemas.microsoft.com/office/drawing/2014/main" id="{C9C04B0E-D40C-924A-897E-FD18F603A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6609" y="2851"/>
                <a:ext cx="194" cy="22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4" name="Line 94">
                <a:extLst>
                  <a:ext uri="{FF2B5EF4-FFF2-40B4-BE49-F238E27FC236}">
                    <a16:creationId xmlns:a16="http://schemas.microsoft.com/office/drawing/2014/main" id="{66A51F1C-C3FD-6F42-AE05-A83253DC7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6347" y="3023"/>
                <a:ext cx="447" cy="7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5" name="Line 95">
                <a:extLst>
                  <a:ext uri="{FF2B5EF4-FFF2-40B4-BE49-F238E27FC236}">
                    <a16:creationId xmlns:a16="http://schemas.microsoft.com/office/drawing/2014/main" id="{CBAE9EDE-F899-0840-96E6-F62AED17E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 flipH="1" flipV="1">
                <a:off x="6668" y="3150"/>
                <a:ext cx="179" cy="1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82" name="Line 96">
              <a:extLst>
                <a:ext uri="{FF2B5EF4-FFF2-40B4-BE49-F238E27FC236}">
                  <a16:creationId xmlns:a16="http://schemas.microsoft.com/office/drawing/2014/main" id="{BB81ABBD-D485-7246-B9A5-0C81857AF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60792" y="3174195"/>
              <a:ext cx="191475" cy="228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Line 97">
              <a:extLst>
                <a:ext uri="{FF2B5EF4-FFF2-40B4-BE49-F238E27FC236}">
                  <a16:creationId xmlns:a16="http://schemas.microsoft.com/office/drawing/2014/main" id="{A0709B5F-EF01-EE42-B7BB-BD0C007023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4862" y="3324275"/>
              <a:ext cx="252584" cy="14355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Line 98">
              <a:extLst>
                <a:ext uri="{FF2B5EF4-FFF2-40B4-BE49-F238E27FC236}">
                  <a16:creationId xmlns:a16="http://schemas.microsoft.com/office/drawing/2014/main" id="{D47EDB13-21AE-4F44-8046-CDC3AF4A6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7820" y="3383002"/>
              <a:ext cx="183327" cy="1011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99">
              <a:extLst>
                <a:ext uri="{FF2B5EF4-FFF2-40B4-BE49-F238E27FC236}">
                  <a16:creationId xmlns:a16="http://schemas.microsoft.com/office/drawing/2014/main" id="{758FAD8F-99FB-BE4B-A41C-6B2B58073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4862" y="3510244"/>
              <a:ext cx="370728" cy="1566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1" name="Freeform 100">
            <a:extLst>
              <a:ext uri="{FF2B5EF4-FFF2-40B4-BE49-F238E27FC236}">
                <a16:creationId xmlns:a16="http://schemas.microsoft.com/office/drawing/2014/main" id="{87DE8289-7451-0F45-B6D1-53E70A3477B4}"/>
              </a:ext>
            </a:extLst>
          </p:cNvPr>
          <p:cNvSpPr>
            <a:spLocks/>
          </p:cNvSpPr>
          <p:nvPr/>
        </p:nvSpPr>
        <p:spPr bwMode="auto">
          <a:xfrm>
            <a:off x="4999038" y="2778125"/>
            <a:ext cx="2441575" cy="3097213"/>
          </a:xfrm>
          <a:custGeom>
            <a:avLst/>
            <a:gdLst>
              <a:gd name="T0" fmla="*/ 2147483646 w 2195"/>
              <a:gd name="T1" fmla="*/ 2147483646 h 2795"/>
              <a:gd name="T2" fmla="*/ 2147483646 w 2195"/>
              <a:gd name="T3" fmla="*/ 2147483646 h 2795"/>
              <a:gd name="T4" fmla="*/ 2147483646 w 2195"/>
              <a:gd name="T5" fmla="*/ 2147483646 h 2795"/>
              <a:gd name="T6" fmla="*/ 2147483646 w 2195"/>
              <a:gd name="T7" fmla="*/ 2147483646 h 2795"/>
              <a:gd name="T8" fmla="*/ 2147483646 w 2195"/>
              <a:gd name="T9" fmla="*/ 2147483646 h 2795"/>
              <a:gd name="T10" fmla="*/ 2147483646 w 2195"/>
              <a:gd name="T11" fmla="*/ 2147483646 h 2795"/>
              <a:gd name="T12" fmla="*/ 2147483646 w 2195"/>
              <a:gd name="T13" fmla="*/ 2147483646 h 2795"/>
              <a:gd name="T14" fmla="*/ 2147483646 w 2195"/>
              <a:gd name="T15" fmla="*/ 2147483646 h 2795"/>
              <a:gd name="T16" fmla="*/ 2147483646 w 2195"/>
              <a:gd name="T17" fmla="*/ 2147483646 h 2795"/>
              <a:gd name="T18" fmla="*/ 2147483646 w 2195"/>
              <a:gd name="T19" fmla="*/ 2147483646 h 2795"/>
              <a:gd name="T20" fmla="*/ 2147483646 w 2195"/>
              <a:gd name="T21" fmla="*/ 2147483646 h 2795"/>
              <a:gd name="T22" fmla="*/ 2147483646 w 2195"/>
              <a:gd name="T23" fmla="*/ 2147483646 h 2795"/>
              <a:gd name="T24" fmla="*/ 2147483646 w 2195"/>
              <a:gd name="T25" fmla="*/ 2147483646 h 2795"/>
              <a:gd name="T26" fmla="*/ 2147483646 w 2195"/>
              <a:gd name="T27" fmla="*/ 2147483646 h 2795"/>
              <a:gd name="T28" fmla="*/ 2147483646 w 2195"/>
              <a:gd name="T29" fmla="*/ 2147483646 h 2795"/>
              <a:gd name="T30" fmla="*/ 2147483646 w 2195"/>
              <a:gd name="T31" fmla="*/ 2147483646 h 2795"/>
              <a:gd name="T32" fmla="*/ 2147483646 w 2195"/>
              <a:gd name="T33" fmla="*/ 2147483646 h 2795"/>
              <a:gd name="T34" fmla="*/ 2147483646 w 2195"/>
              <a:gd name="T35" fmla="*/ 2147483646 h 2795"/>
              <a:gd name="T36" fmla="*/ 2147483646 w 2195"/>
              <a:gd name="T37" fmla="*/ 2147483646 h 2795"/>
              <a:gd name="T38" fmla="*/ 2147483646 w 2195"/>
              <a:gd name="T39" fmla="*/ 2147483646 h 2795"/>
              <a:gd name="T40" fmla="*/ 2147483646 w 2195"/>
              <a:gd name="T41" fmla="*/ 2147483646 h 2795"/>
              <a:gd name="T42" fmla="*/ 2147483646 w 2195"/>
              <a:gd name="T43" fmla="*/ 2147483646 h 2795"/>
              <a:gd name="T44" fmla="*/ 2147483646 w 2195"/>
              <a:gd name="T45" fmla="*/ 2147483646 h 2795"/>
              <a:gd name="T46" fmla="*/ 2147483646 w 2195"/>
              <a:gd name="T47" fmla="*/ 2147483646 h 2795"/>
              <a:gd name="T48" fmla="*/ 2147483646 w 2195"/>
              <a:gd name="T49" fmla="*/ 2147483646 h 2795"/>
              <a:gd name="T50" fmla="*/ 2147483646 w 2195"/>
              <a:gd name="T51" fmla="*/ 2147483646 h 2795"/>
              <a:gd name="T52" fmla="*/ 2147483646 w 2195"/>
              <a:gd name="T53" fmla="*/ 2147483646 h 2795"/>
              <a:gd name="T54" fmla="*/ 2147483646 w 2195"/>
              <a:gd name="T55" fmla="*/ 2147483646 h 2795"/>
              <a:gd name="T56" fmla="*/ 2147483646 w 2195"/>
              <a:gd name="T57" fmla="*/ 2147483646 h 2795"/>
              <a:gd name="T58" fmla="*/ 2147483646 w 2195"/>
              <a:gd name="T59" fmla="*/ 2147483646 h 2795"/>
              <a:gd name="T60" fmla="*/ 2147483646 w 2195"/>
              <a:gd name="T61" fmla="*/ 2147483646 h 2795"/>
              <a:gd name="T62" fmla="*/ 2147483646 w 2195"/>
              <a:gd name="T63" fmla="*/ 2147483646 h 2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95"/>
              <a:gd name="T97" fmla="*/ 0 h 2795"/>
              <a:gd name="T98" fmla="*/ 2195 w 2195"/>
              <a:gd name="T99" fmla="*/ 2795 h 2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95" h="2795">
                <a:moveTo>
                  <a:pt x="680" y="2570"/>
                </a:moveTo>
                <a:cubicBezTo>
                  <a:pt x="692" y="2511"/>
                  <a:pt x="705" y="2452"/>
                  <a:pt x="710" y="2405"/>
                </a:cubicBezTo>
                <a:cubicBezTo>
                  <a:pt x="715" y="2358"/>
                  <a:pt x="725" y="2325"/>
                  <a:pt x="710" y="2285"/>
                </a:cubicBezTo>
                <a:cubicBezTo>
                  <a:pt x="695" y="2245"/>
                  <a:pt x="653" y="2215"/>
                  <a:pt x="620" y="2165"/>
                </a:cubicBezTo>
                <a:cubicBezTo>
                  <a:pt x="587" y="2115"/>
                  <a:pt x="562" y="2025"/>
                  <a:pt x="515" y="1985"/>
                </a:cubicBezTo>
                <a:cubicBezTo>
                  <a:pt x="468" y="1945"/>
                  <a:pt x="380" y="1960"/>
                  <a:pt x="335" y="1925"/>
                </a:cubicBezTo>
                <a:cubicBezTo>
                  <a:pt x="290" y="1890"/>
                  <a:pt x="293" y="1860"/>
                  <a:pt x="245" y="1775"/>
                </a:cubicBezTo>
                <a:cubicBezTo>
                  <a:pt x="197" y="1690"/>
                  <a:pt x="90" y="1535"/>
                  <a:pt x="50" y="1415"/>
                </a:cubicBezTo>
                <a:cubicBezTo>
                  <a:pt x="10" y="1295"/>
                  <a:pt x="10" y="1200"/>
                  <a:pt x="5" y="1055"/>
                </a:cubicBezTo>
                <a:cubicBezTo>
                  <a:pt x="0" y="910"/>
                  <a:pt x="0" y="668"/>
                  <a:pt x="20" y="545"/>
                </a:cubicBezTo>
                <a:cubicBezTo>
                  <a:pt x="40" y="422"/>
                  <a:pt x="83" y="385"/>
                  <a:pt x="125" y="320"/>
                </a:cubicBezTo>
                <a:cubicBezTo>
                  <a:pt x="167" y="255"/>
                  <a:pt x="200" y="205"/>
                  <a:pt x="275" y="155"/>
                </a:cubicBezTo>
                <a:cubicBezTo>
                  <a:pt x="350" y="105"/>
                  <a:pt x="495" y="40"/>
                  <a:pt x="575" y="20"/>
                </a:cubicBezTo>
                <a:cubicBezTo>
                  <a:pt x="655" y="0"/>
                  <a:pt x="618" y="33"/>
                  <a:pt x="755" y="35"/>
                </a:cubicBezTo>
                <a:cubicBezTo>
                  <a:pt x="892" y="37"/>
                  <a:pt x="1268" y="18"/>
                  <a:pt x="1400" y="35"/>
                </a:cubicBezTo>
                <a:cubicBezTo>
                  <a:pt x="1532" y="52"/>
                  <a:pt x="1480" y="45"/>
                  <a:pt x="1550" y="140"/>
                </a:cubicBezTo>
                <a:cubicBezTo>
                  <a:pt x="1620" y="235"/>
                  <a:pt x="1775" y="508"/>
                  <a:pt x="1820" y="605"/>
                </a:cubicBezTo>
                <a:cubicBezTo>
                  <a:pt x="1865" y="702"/>
                  <a:pt x="1760" y="612"/>
                  <a:pt x="1820" y="725"/>
                </a:cubicBezTo>
                <a:cubicBezTo>
                  <a:pt x="1880" y="838"/>
                  <a:pt x="2195" y="1175"/>
                  <a:pt x="2180" y="1280"/>
                </a:cubicBezTo>
                <a:cubicBezTo>
                  <a:pt x="2165" y="1385"/>
                  <a:pt x="1792" y="1305"/>
                  <a:pt x="1730" y="1355"/>
                </a:cubicBezTo>
                <a:cubicBezTo>
                  <a:pt x="1668" y="1405"/>
                  <a:pt x="1802" y="1530"/>
                  <a:pt x="1805" y="1580"/>
                </a:cubicBezTo>
                <a:cubicBezTo>
                  <a:pt x="1808" y="1630"/>
                  <a:pt x="1740" y="1640"/>
                  <a:pt x="1745" y="1655"/>
                </a:cubicBezTo>
                <a:cubicBezTo>
                  <a:pt x="1750" y="1670"/>
                  <a:pt x="1815" y="1652"/>
                  <a:pt x="1835" y="1670"/>
                </a:cubicBezTo>
                <a:cubicBezTo>
                  <a:pt x="1855" y="1688"/>
                  <a:pt x="1870" y="1723"/>
                  <a:pt x="1865" y="1760"/>
                </a:cubicBezTo>
                <a:cubicBezTo>
                  <a:pt x="1860" y="1797"/>
                  <a:pt x="1815" y="1838"/>
                  <a:pt x="1805" y="1895"/>
                </a:cubicBezTo>
                <a:cubicBezTo>
                  <a:pt x="1795" y="1952"/>
                  <a:pt x="1835" y="2045"/>
                  <a:pt x="1805" y="2105"/>
                </a:cubicBezTo>
                <a:cubicBezTo>
                  <a:pt x="1775" y="2165"/>
                  <a:pt x="1677" y="2222"/>
                  <a:pt x="1625" y="2255"/>
                </a:cubicBezTo>
                <a:cubicBezTo>
                  <a:pt x="1573" y="2288"/>
                  <a:pt x="1548" y="2275"/>
                  <a:pt x="1490" y="2300"/>
                </a:cubicBezTo>
                <a:cubicBezTo>
                  <a:pt x="1432" y="2325"/>
                  <a:pt x="1313" y="2362"/>
                  <a:pt x="1280" y="2405"/>
                </a:cubicBezTo>
                <a:cubicBezTo>
                  <a:pt x="1247" y="2448"/>
                  <a:pt x="1290" y="2500"/>
                  <a:pt x="1295" y="2555"/>
                </a:cubicBezTo>
                <a:cubicBezTo>
                  <a:pt x="1300" y="2610"/>
                  <a:pt x="1270" y="2695"/>
                  <a:pt x="1310" y="2735"/>
                </a:cubicBezTo>
                <a:cubicBezTo>
                  <a:pt x="1350" y="2775"/>
                  <a:pt x="1498" y="2785"/>
                  <a:pt x="1535" y="279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AutoShape 104">
            <a:extLst>
              <a:ext uri="{FF2B5EF4-FFF2-40B4-BE49-F238E27FC236}">
                <a16:creationId xmlns:a16="http://schemas.microsoft.com/office/drawing/2014/main" id="{81B6B8A1-BA66-DE43-BC17-0399337AA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2998788"/>
            <a:ext cx="1025525" cy="609600"/>
          </a:xfrm>
          <a:prstGeom prst="rightArrow">
            <a:avLst>
              <a:gd name="adj1" fmla="val 50000"/>
              <a:gd name="adj2" fmla="val 406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8373" name="Text Box 107">
            <a:extLst>
              <a:ext uri="{FF2B5EF4-FFF2-40B4-BE49-F238E27FC236}">
                <a16:creationId xmlns:a16="http://schemas.microsoft.com/office/drawing/2014/main" id="{9E0F8C1E-2F6B-1A45-ADDB-715CCBFA7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2930525"/>
            <a:ext cx="1919287" cy="1198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Students</a:t>
            </a:r>
            <a:r>
              <a:rPr lang="ja-JP" altLang="en-US" sz="2800" b="1">
                <a:latin typeface="Arial" panose="020B0604020202020204" pitchFamily="34" charset="0"/>
              </a:rPr>
              <a:t>’</a:t>
            </a:r>
            <a:endParaRPr lang="en-US" altLang="ja-JP" sz="2800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Work</a:t>
            </a:r>
          </a:p>
        </p:txBody>
      </p:sp>
      <p:sp>
        <p:nvSpPr>
          <p:cNvPr id="58374" name="Text Box 108">
            <a:extLst>
              <a:ext uri="{FF2B5EF4-FFF2-40B4-BE49-F238E27FC236}">
                <a16:creationId xmlns:a16="http://schemas.microsoft.com/office/drawing/2014/main" id="{1B68E67D-54F7-5D46-917B-5F21AAE6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4989513"/>
            <a:ext cx="2209800" cy="1814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Check &amp; correct for students &amp; teacher</a:t>
            </a:r>
          </a:p>
        </p:txBody>
      </p:sp>
      <p:sp>
        <p:nvSpPr>
          <p:cNvPr id="58375" name="AutoShape 109">
            <a:extLst>
              <a:ext uri="{FF2B5EF4-FFF2-40B4-BE49-F238E27FC236}">
                <a16:creationId xmlns:a16="http://schemas.microsoft.com/office/drawing/2014/main" id="{3E38C042-4F0A-0547-8732-4E03AD48328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607050" y="4400550"/>
            <a:ext cx="992188" cy="9477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110">
            <a:extLst>
              <a:ext uri="{FF2B5EF4-FFF2-40B4-BE49-F238E27FC236}">
                <a16:creationId xmlns:a16="http://schemas.microsoft.com/office/drawing/2014/main" id="{43ECD716-B5D1-3F4B-AB5F-3212BA9A514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01138" y="4532313"/>
            <a:ext cx="1025525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Box 109">
            <a:extLst>
              <a:ext uri="{FF2B5EF4-FFF2-40B4-BE49-F238E27FC236}">
                <a16:creationId xmlns:a16="http://schemas.microsoft.com/office/drawing/2014/main" id="{400B1C3A-C645-BD41-AC92-D412A649413A}"/>
              </a:ext>
            </a:extLst>
          </p:cNvPr>
          <p:cNvSpPr txBox="1">
            <a:spLocks noChangeArrowheads="1"/>
          </p:cNvSpPr>
          <p:nvPr/>
        </p:nvSpPr>
        <p:spPr bwMode="auto">
          <a:xfrm rot="2923741">
            <a:off x="3614738" y="5302250"/>
            <a:ext cx="30813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D157F3-C6EF-6245-8930-274FCE10F70B}"/>
                  </a:ext>
                </a:extLst>
              </p14:cNvPr>
              <p14:cNvContentPartPr/>
              <p14:nvPr/>
            </p14:nvContentPartPr>
            <p14:xfrm>
              <a:off x="6505407" y="3463078"/>
              <a:ext cx="329760" cy="7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D157F3-C6EF-6245-8930-274FCE10F7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1087" y="3458758"/>
                <a:ext cx="338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69F547-6EEF-1443-B047-487F8ED53205}"/>
                  </a:ext>
                </a:extLst>
              </p14:cNvPr>
              <p14:cNvContentPartPr/>
              <p14:nvPr/>
            </p14:nvContentPartPr>
            <p14:xfrm>
              <a:off x="6716367" y="3528598"/>
              <a:ext cx="23400" cy="1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69F547-6EEF-1443-B047-487F8ED532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2047" y="3524278"/>
                <a:ext cx="32040" cy="2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>
            <a:extLst>
              <a:ext uri="{FF2B5EF4-FFF2-40B4-BE49-F238E27FC236}">
                <a16:creationId xmlns:a16="http://schemas.microsoft.com/office/drawing/2014/main" id="{16E9A5D6-5184-5C4A-B221-9682950AF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901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volunteers answering teacher’s verbal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6923AB1-404E-7E4A-B2BC-175762CCEEA3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6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2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 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answering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9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8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>
            <a:extLst>
              <a:ext uri="{FF2B5EF4-FFF2-40B4-BE49-F238E27FC236}">
                <a16:creationId xmlns:a16="http://schemas.microsoft.com/office/drawing/2014/main" id="{AB4AAD23-828A-ED4C-B9BD-E9675C6E9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901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volunteers answering teacher’s verbal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1DC7A8D-570D-0B4F-ADE9-200B9CC3BD45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6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6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 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answering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9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8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2492" name="Group 3">
            <a:extLst>
              <a:ext uri="{FF2B5EF4-FFF2-40B4-BE49-F238E27FC236}">
                <a16:creationId xmlns:a16="http://schemas.microsoft.com/office/drawing/2014/main" id="{3C30412C-F48F-1347-A3D2-B500AAA28CCE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1831975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1927FE-A060-DE4D-8BEE-02EF1D692F3B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1927FE-A060-DE4D-8BEE-02EF1D692F3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AB074C-5F69-194D-A119-CE14186935BD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AB074C-5F69-194D-A119-CE14186935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>
            <a:extLst>
              <a:ext uri="{FF2B5EF4-FFF2-40B4-BE49-F238E27FC236}">
                <a16:creationId xmlns:a16="http://schemas.microsoft.com/office/drawing/2014/main" id="{56DBAF20-E5FA-9142-AE9C-F4F3758DE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901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volunteers answering teacher’s verbal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0A9443A-BBBD-C445-BCA9-9A06B004A0C5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6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6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 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answering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9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8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4540" name="Group 3">
            <a:extLst>
              <a:ext uri="{FF2B5EF4-FFF2-40B4-BE49-F238E27FC236}">
                <a16:creationId xmlns:a16="http://schemas.microsoft.com/office/drawing/2014/main" id="{F58DBD1B-FC76-F247-AED0-EEC4FB1CBEE6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1831975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584418-E41B-ED4D-9BEA-F7D3AAF800A3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584418-E41B-ED4D-9BEA-F7D3AAF800A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D4C1A6-D550-A24E-9492-D06FB972F2CA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D4C1A6-D550-A24E-9492-D06FB972F2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541" name="Group 6">
            <a:extLst>
              <a:ext uri="{FF2B5EF4-FFF2-40B4-BE49-F238E27FC236}">
                <a16:creationId xmlns:a16="http://schemas.microsoft.com/office/drawing/2014/main" id="{24C9B162-C757-5544-8DEA-4EBC1A4ED73B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3017838"/>
            <a:ext cx="619125" cy="614362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6BBBA0-7105-414F-A6E0-8B0CBEFCE6AB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6BBBA0-7105-414F-A6E0-8B0CBEFCE6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19088F-370A-A949-98AC-8372BEE11AC6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19088F-370A-A949-98AC-8372BEE11A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10">
            <a:extLst>
              <a:ext uri="{FF2B5EF4-FFF2-40B4-BE49-F238E27FC236}">
                <a16:creationId xmlns:a16="http://schemas.microsoft.com/office/drawing/2014/main" id="{FA78B2CA-AA98-8747-99E0-ED19C42E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97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The Learning Cycle</a:t>
            </a:r>
            <a:endParaRPr lang="en-US" altLang="en-US" b="1">
              <a:latin typeface="Arial" panose="020B0604020202020204" pitchFamily="34" charset="0"/>
            </a:endParaRPr>
          </a:p>
        </p:txBody>
      </p:sp>
      <p:grpSp>
        <p:nvGrpSpPr>
          <p:cNvPr id="17410" name="Group 1">
            <a:extLst>
              <a:ext uri="{FF2B5EF4-FFF2-40B4-BE49-F238E27FC236}">
                <a16:creationId xmlns:a16="http://schemas.microsoft.com/office/drawing/2014/main" id="{E4541987-E530-9B4E-96BB-20DA1B795516}"/>
              </a:ext>
            </a:extLst>
          </p:cNvPr>
          <p:cNvGrpSpPr>
            <a:grpSpLocks/>
          </p:cNvGrpSpPr>
          <p:nvPr/>
        </p:nvGrpSpPr>
        <p:grpSpPr bwMode="auto">
          <a:xfrm>
            <a:off x="4841875" y="596900"/>
            <a:ext cx="5686425" cy="6532563"/>
            <a:chOff x="3329120" y="611713"/>
            <a:chExt cx="5686293" cy="6533626"/>
          </a:xfrm>
        </p:grpSpPr>
        <p:sp>
          <p:nvSpPr>
            <p:cNvPr id="17414" name="TextBox 111">
              <a:extLst>
                <a:ext uri="{FF2B5EF4-FFF2-40B4-BE49-F238E27FC236}">
                  <a16:creationId xmlns:a16="http://schemas.microsoft.com/office/drawing/2014/main" id="{5E9EFCA7-C86C-F648-9872-D14C231A9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443" y="1323466"/>
              <a:ext cx="2263620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You set a Task</a:t>
              </a:r>
            </a:p>
          </p:txBody>
        </p:sp>
        <p:grpSp>
          <p:nvGrpSpPr>
            <p:cNvPr id="17415" name="Group 112">
              <a:extLst>
                <a:ext uri="{FF2B5EF4-FFF2-40B4-BE49-F238E27FC236}">
                  <a16:creationId xmlns:a16="http://schemas.microsoft.com/office/drawing/2014/main" id="{2BB8B577-1D13-AE4D-A9B3-EC7DB6CA8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0314" y="3063792"/>
              <a:ext cx="1236394" cy="982393"/>
              <a:chOff x="3641555" y="2986268"/>
              <a:chExt cx="1193933" cy="982483"/>
            </a:xfrm>
          </p:grpSpPr>
          <p:grpSp>
            <p:nvGrpSpPr>
              <p:cNvPr id="17426" name="Group 4">
                <a:extLst>
                  <a:ext uri="{FF2B5EF4-FFF2-40B4-BE49-F238E27FC236}">
                    <a16:creationId xmlns:a16="http://schemas.microsoft.com/office/drawing/2014/main" id="{457613E1-9A8F-4644-B01D-F38E7F53C3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1555" y="3159404"/>
                <a:ext cx="910659" cy="809347"/>
                <a:chOff x="1725" y="1132"/>
                <a:chExt cx="3353" cy="3721"/>
              </a:xfrm>
            </p:grpSpPr>
            <p:grpSp>
              <p:nvGrpSpPr>
                <p:cNvPr id="17452" name="Group 5">
                  <a:extLst>
                    <a:ext uri="{FF2B5EF4-FFF2-40B4-BE49-F238E27FC236}">
                      <a16:creationId xmlns:a16="http://schemas.microsoft.com/office/drawing/2014/main" id="{9232987E-B2E4-1644-9149-C196F6FFA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774290" flipH="1">
                  <a:off x="1725" y="1860"/>
                  <a:ext cx="2453" cy="1418"/>
                  <a:chOff x="2535" y="1215"/>
                  <a:chExt cx="2453" cy="1418"/>
                </a:xfrm>
              </p:grpSpPr>
              <p:sp>
                <p:nvSpPr>
                  <p:cNvPr id="17502" name="Oval 6">
                    <a:extLst>
                      <a:ext uri="{FF2B5EF4-FFF2-40B4-BE49-F238E27FC236}">
                        <a16:creationId xmlns:a16="http://schemas.microsoft.com/office/drawing/2014/main" id="{B79ACCE8-C2B6-5A4F-927E-92CD4E8D2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" y="225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03" name="Oval 7">
                    <a:extLst>
                      <a:ext uri="{FF2B5EF4-FFF2-40B4-BE49-F238E27FC236}">
                        <a16:creationId xmlns:a16="http://schemas.microsoft.com/office/drawing/2014/main" id="{E71FD46D-297B-FB4A-A365-CE8B6376FE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49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04" name="Oval 8">
                    <a:extLst>
                      <a:ext uri="{FF2B5EF4-FFF2-40B4-BE49-F238E27FC236}">
                        <a16:creationId xmlns:a16="http://schemas.microsoft.com/office/drawing/2014/main" id="{58DF00CE-6BC3-064C-86D4-B7E59140A1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14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05" name="Oval 9">
                    <a:extLst>
                      <a:ext uri="{FF2B5EF4-FFF2-40B4-BE49-F238E27FC236}">
                        <a16:creationId xmlns:a16="http://schemas.microsoft.com/office/drawing/2014/main" id="{B7D8CEDE-6D78-8F4F-89F8-6F8C907F8D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180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06" name="Oval 10">
                    <a:extLst>
                      <a:ext uri="{FF2B5EF4-FFF2-40B4-BE49-F238E27FC236}">
                        <a16:creationId xmlns:a16="http://schemas.microsoft.com/office/drawing/2014/main" id="{62525C48-B72C-6640-BF93-A594FF1E20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28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07" name="Oval 11">
                    <a:extLst>
                      <a:ext uri="{FF2B5EF4-FFF2-40B4-BE49-F238E27FC236}">
                        <a16:creationId xmlns:a16="http://schemas.microsoft.com/office/drawing/2014/main" id="{9FD77E94-CD39-EC4A-A83F-9B51581C55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178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08" name="Oval 12">
                    <a:extLst>
                      <a:ext uri="{FF2B5EF4-FFF2-40B4-BE49-F238E27FC236}">
                        <a16:creationId xmlns:a16="http://schemas.microsoft.com/office/drawing/2014/main" id="{E413360B-7B75-FF44-A33A-16C3B1C978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21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09" name="Oval 13">
                    <a:extLst>
                      <a:ext uri="{FF2B5EF4-FFF2-40B4-BE49-F238E27FC236}">
                        <a16:creationId xmlns:a16="http://schemas.microsoft.com/office/drawing/2014/main" id="{E9FCE57C-E074-A745-BA62-428A87D691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177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10" name="Oval 14">
                    <a:extLst>
                      <a:ext uri="{FF2B5EF4-FFF2-40B4-BE49-F238E27FC236}">
                        <a16:creationId xmlns:a16="http://schemas.microsoft.com/office/drawing/2014/main" id="{3A7D3509-5EC7-3140-AA7F-80E70083B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22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511" name="Line 15">
                    <a:extLst>
                      <a:ext uri="{FF2B5EF4-FFF2-40B4-BE49-F238E27FC236}">
                        <a16:creationId xmlns:a16="http://schemas.microsoft.com/office/drawing/2014/main" id="{64ED87F2-32E9-B743-9BE2-71231B60CB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0" y="1320"/>
                    <a:ext cx="780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2" name="Line 16">
                    <a:extLst>
                      <a:ext uri="{FF2B5EF4-FFF2-40B4-BE49-F238E27FC236}">
                        <a16:creationId xmlns:a16="http://schemas.microsoft.com/office/drawing/2014/main" id="{D15CDA42-AF85-0447-A116-8DCB161425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0" y="1905"/>
                    <a:ext cx="420" cy="3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3" name="Line 17">
                    <a:extLst>
                      <a:ext uri="{FF2B5EF4-FFF2-40B4-BE49-F238E27FC236}">
                        <a16:creationId xmlns:a16="http://schemas.microsoft.com/office/drawing/2014/main" id="{ABFD224B-062C-7E4F-8BBD-00991CF5C9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2310"/>
                    <a:ext cx="45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4" name="Line 18">
                    <a:extLst>
                      <a:ext uri="{FF2B5EF4-FFF2-40B4-BE49-F238E27FC236}">
                        <a16:creationId xmlns:a16="http://schemas.microsoft.com/office/drawing/2014/main" id="{4E21486A-0324-7640-B1AA-13CFF28738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5" y="1890"/>
                    <a:ext cx="60" cy="3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5" name="Line 19">
                    <a:extLst>
                      <a:ext uri="{FF2B5EF4-FFF2-40B4-BE49-F238E27FC236}">
                        <a16:creationId xmlns:a16="http://schemas.microsoft.com/office/drawing/2014/main" id="{A18D9914-8BAA-284E-91BD-B63310A1D9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65" y="1860"/>
                    <a:ext cx="7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6" name="Line 20">
                    <a:extLst>
                      <a:ext uri="{FF2B5EF4-FFF2-40B4-BE49-F238E27FC236}">
                        <a16:creationId xmlns:a16="http://schemas.microsoft.com/office/drawing/2014/main" id="{BCDCEE66-B4F3-364F-A555-D2846C3E2F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0" y="1320"/>
                    <a:ext cx="15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7" name="Line 21">
                    <a:extLst>
                      <a:ext uri="{FF2B5EF4-FFF2-40B4-BE49-F238E27FC236}">
                        <a16:creationId xmlns:a16="http://schemas.microsoft.com/office/drawing/2014/main" id="{89887399-9168-0747-9A82-0F2D00B6F3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0" y="1290"/>
                    <a:ext cx="465" cy="5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8" name="Line 22">
                    <a:extLst>
                      <a:ext uri="{FF2B5EF4-FFF2-40B4-BE49-F238E27FC236}">
                        <a16:creationId xmlns:a16="http://schemas.microsoft.com/office/drawing/2014/main" id="{676B998F-56EA-AC4C-A2F5-695733BFE1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25" y="2250"/>
                    <a:ext cx="675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9" name="Line 23">
                    <a:extLst>
                      <a:ext uri="{FF2B5EF4-FFF2-40B4-BE49-F238E27FC236}">
                        <a16:creationId xmlns:a16="http://schemas.microsoft.com/office/drawing/2014/main" id="{DE37273C-7104-FE44-BB1B-5569E1053E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0" y="2295"/>
                    <a:ext cx="195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0" name="Line 24">
                    <a:extLst>
                      <a:ext uri="{FF2B5EF4-FFF2-40B4-BE49-F238E27FC236}">
                        <a16:creationId xmlns:a16="http://schemas.microsoft.com/office/drawing/2014/main" id="{418FC612-BAF1-ED42-B42A-590E20F5A9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5" y="2235"/>
                    <a:ext cx="450" cy="7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1" name="Line 25">
                    <a:extLst>
                      <a:ext uri="{FF2B5EF4-FFF2-40B4-BE49-F238E27FC236}">
                        <a16:creationId xmlns:a16="http://schemas.microsoft.com/office/drawing/2014/main" id="{C7C17816-862F-E44C-99AA-BC4695A2A3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5" y="2385"/>
                    <a:ext cx="180" cy="1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3" name="Group 26">
                  <a:extLst>
                    <a:ext uri="{FF2B5EF4-FFF2-40B4-BE49-F238E27FC236}">
                      <a16:creationId xmlns:a16="http://schemas.microsoft.com/office/drawing/2014/main" id="{AE9F87B0-2FC6-D548-A6F2-EF2F70C90E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3105" y="1650"/>
                  <a:ext cx="2453" cy="1418"/>
                  <a:chOff x="2535" y="1215"/>
                  <a:chExt cx="2453" cy="1418"/>
                </a:xfrm>
              </p:grpSpPr>
              <p:sp>
                <p:nvSpPr>
                  <p:cNvPr id="17482" name="Oval 27">
                    <a:extLst>
                      <a:ext uri="{FF2B5EF4-FFF2-40B4-BE49-F238E27FC236}">
                        <a16:creationId xmlns:a16="http://schemas.microsoft.com/office/drawing/2014/main" id="{92F28542-5DC7-F946-AE3C-A11990DC8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" y="225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83" name="Oval 28">
                    <a:extLst>
                      <a:ext uri="{FF2B5EF4-FFF2-40B4-BE49-F238E27FC236}">
                        <a16:creationId xmlns:a16="http://schemas.microsoft.com/office/drawing/2014/main" id="{A3AB28C7-0293-F84E-805D-D40423F61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49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84" name="Oval 29">
                    <a:extLst>
                      <a:ext uri="{FF2B5EF4-FFF2-40B4-BE49-F238E27FC236}">
                        <a16:creationId xmlns:a16="http://schemas.microsoft.com/office/drawing/2014/main" id="{F8A45D0E-F746-084E-BD44-140C15D08E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14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85" name="Oval 30">
                    <a:extLst>
                      <a:ext uri="{FF2B5EF4-FFF2-40B4-BE49-F238E27FC236}">
                        <a16:creationId xmlns:a16="http://schemas.microsoft.com/office/drawing/2014/main" id="{D0D8A970-3D3F-2341-9A9F-64AEAA98CC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180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86" name="Oval 31">
                    <a:extLst>
                      <a:ext uri="{FF2B5EF4-FFF2-40B4-BE49-F238E27FC236}">
                        <a16:creationId xmlns:a16="http://schemas.microsoft.com/office/drawing/2014/main" id="{EC423641-3BA3-6949-BC5C-88F05FEDC8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28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87" name="Oval 32">
                    <a:extLst>
                      <a:ext uri="{FF2B5EF4-FFF2-40B4-BE49-F238E27FC236}">
                        <a16:creationId xmlns:a16="http://schemas.microsoft.com/office/drawing/2014/main" id="{0A7BE3A8-D7B8-244A-A287-1642CC40D4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178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88" name="Oval 33">
                    <a:extLst>
                      <a:ext uri="{FF2B5EF4-FFF2-40B4-BE49-F238E27FC236}">
                        <a16:creationId xmlns:a16="http://schemas.microsoft.com/office/drawing/2014/main" id="{0A8817C8-00D6-8D43-B215-516513B066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21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89" name="Oval 34">
                    <a:extLst>
                      <a:ext uri="{FF2B5EF4-FFF2-40B4-BE49-F238E27FC236}">
                        <a16:creationId xmlns:a16="http://schemas.microsoft.com/office/drawing/2014/main" id="{15FD0834-236F-7C48-B6B6-C3550B01AA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177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90" name="Oval 35">
                    <a:extLst>
                      <a:ext uri="{FF2B5EF4-FFF2-40B4-BE49-F238E27FC236}">
                        <a16:creationId xmlns:a16="http://schemas.microsoft.com/office/drawing/2014/main" id="{AA7E5730-B462-D54E-BDE3-A306D29C76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22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91" name="Line 36">
                    <a:extLst>
                      <a:ext uri="{FF2B5EF4-FFF2-40B4-BE49-F238E27FC236}">
                        <a16:creationId xmlns:a16="http://schemas.microsoft.com/office/drawing/2014/main" id="{97D6F034-923B-E242-ADA5-CB4333A49E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0" y="1320"/>
                    <a:ext cx="780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2" name="Line 37">
                    <a:extLst>
                      <a:ext uri="{FF2B5EF4-FFF2-40B4-BE49-F238E27FC236}">
                        <a16:creationId xmlns:a16="http://schemas.microsoft.com/office/drawing/2014/main" id="{18D05682-B1E7-6F41-9BC1-6B150DBEB4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0" y="1905"/>
                    <a:ext cx="420" cy="3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3" name="Line 38">
                    <a:extLst>
                      <a:ext uri="{FF2B5EF4-FFF2-40B4-BE49-F238E27FC236}">
                        <a16:creationId xmlns:a16="http://schemas.microsoft.com/office/drawing/2014/main" id="{453EE304-A86E-9A4D-9A48-7048F8AF8A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2310"/>
                    <a:ext cx="45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4" name="Line 39">
                    <a:extLst>
                      <a:ext uri="{FF2B5EF4-FFF2-40B4-BE49-F238E27FC236}">
                        <a16:creationId xmlns:a16="http://schemas.microsoft.com/office/drawing/2014/main" id="{676BC673-4489-F845-A796-F2AA51AC98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5" y="1890"/>
                    <a:ext cx="60" cy="3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5" name="Line 40">
                    <a:extLst>
                      <a:ext uri="{FF2B5EF4-FFF2-40B4-BE49-F238E27FC236}">
                        <a16:creationId xmlns:a16="http://schemas.microsoft.com/office/drawing/2014/main" id="{754B1138-E7E0-324A-B36A-547F860A1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65" y="1860"/>
                    <a:ext cx="7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6" name="Line 41">
                    <a:extLst>
                      <a:ext uri="{FF2B5EF4-FFF2-40B4-BE49-F238E27FC236}">
                        <a16:creationId xmlns:a16="http://schemas.microsoft.com/office/drawing/2014/main" id="{1A44FDA2-1222-CA41-A8DE-D3129CDC41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0" y="1320"/>
                    <a:ext cx="15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7" name="Line 42">
                    <a:extLst>
                      <a:ext uri="{FF2B5EF4-FFF2-40B4-BE49-F238E27FC236}">
                        <a16:creationId xmlns:a16="http://schemas.microsoft.com/office/drawing/2014/main" id="{B8FC91A6-178C-1E4B-AA4F-8D8426D293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0" y="1290"/>
                    <a:ext cx="465" cy="5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8" name="Line 43">
                    <a:extLst>
                      <a:ext uri="{FF2B5EF4-FFF2-40B4-BE49-F238E27FC236}">
                        <a16:creationId xmlns:a16="http://schemas.microsoft.com/office/drawing/2014/main" id="{97786AEE-5F19-1F43-A6E0-6EF4BA706B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25" y="2250"/>
                    <a:ext cx="675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9" name="Line 44">
                    <a:extLst>
                      <a:ext uri="{FF2B5EF4-FFF2-40B4-BE49-F238E27FC236}">
                        <a16:creationId xmlns:a16="http://schemas.microsoft.com/office/drawing/2014/main" id="{FDD8AF87-8700-934F-9D49-570A1FA0EA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0" y="2295"/>
                    <a:ext cx="195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0" name="Line 45">
                    <a:extLst>
                      <a:ext uri="{FF2B5EF4-FFF2-40B4-BE49-F238E27FC236}">
                        <a16:creationId xmlns:a16="http://schemas.microsoft.com/office/drawing/2014/main" id="{96A29917-40E1-B746-B411-EF40A2CCFC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5" y="2235"/>
                    <a:ext cx="450" cy="7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1" name="Line 46">
                    <a:extLst>
                      <a:ext uri="{FF2B5EF4-FFF2-40B4-BE49-F238E27FC236}">
                        <a16:creationId xmlns:a16="http://schemas.microsoft.com/office/drawing/2014/main" id="{39EFD5F4-E2D2-4747-9314-1D5836C0BC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5" y="2385"/>
                    <a:ext cx="180" cy="1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54" name="Group 47">
                  <a:extLst>
                    <a:ext uri="{FF2B5EF4-FFF2-40B4-BE49-F238E27FC236}">
                      <a16:creationId xmlns:a16="http://schemas.microsoft.com/office/drawing/2014/main" id="{16B1C356-AC0C-B14F-9D37-F1E7EA0FF0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2625" y="3435"/>
                  <a:ext cx="2453" cy="1418"/>
                  <a:chOff x="2535" y="1215"/>
                  <a:chExt cx="2453" cy="1418"/>
                </a:xfrm>
              </p:grpSpPr>
              <p:sp>
                <p:nvSpPr>
                  <p:cNvPr id="17462" name="Oval 48">
                    <a:extLst>
                      <a:ext uri="{FF2B5EF4-FFF2-40B4-BE49-F238E27FC236}">
                        <a16:creationId xmlns:a16="http://schemas.microsoft.com/office/drawing/2014/main" id="{5F72261F-C0D8-334F-AEFA-2BA553AEAA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35" y="225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63" name="Oval 49">
                    <a:extLst>
                      <a:ext uri="{FF2B5EF4-FFF2-40B4-BE49-F238E27FC236}">
                        <a16:creationId xmlns:a16="http://schemas.microsoft.com/office/drawing/2014/main" id="{091A7CEE-4769-7441-89E2-336EEE2772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249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64" name="Oval 50">
                    <a:extLst>
                      <a:ext uri="{FF2B5EF4-FFF2-40B4-BE49-F238E27FC236}">
                        <a16:creationId xmlns:a16="http://schemas.microsoft.com/office/drawing/2014/main" id="{274F91F2-D22C-E546-A693-655351EC1E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5" y="214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65" name="Oval 51">
                    <a:extLst>
                      <a:ext uri="{FF2B5EF4-FFF2-40B4-BE49-F238E27FC236}">
                        <a16:creationId xmlns:a16="http://schemas.microsoft.com/office/drawing/2014/main" id="{0471039E-879B-594D-8C29-D3B87EEEBD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180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66" name="Oval 52">
                    <a:extLst>
                      <a:ext uri="{FF2B5EF4-FFF2-40B4-BE49-F238E27FC236}">
                        <a16:creationId xmlns:a16="http://schemas.microsoft.com/office/drawing/2014/main" id="{67324BCE-9FE9-4148-A466-1652DDFFA2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28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67" name="Oval 53">
                    <a:extLst>
                      <a:ext uri="{FF2B5EF4-FFF2-40B4-BE49-F238E27FC236}">
                        <a16:creationId xmlns:a16="http://schemas.microsoft.com/office/drawing/2014/main" id="{1151D846-082C-E341-860D-68185E204D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178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68" name="Oval 54">
                    <a:extLst>
                      <a:ext uri="{FF2B5EF4-FFF2-40B4-BE49-F238E27FC236}">
                        <a16:creationId xmlns:a16="http://schemas.microsoft.com/office/drawing/2014/main" id="{76240684-5CB1-E14B-9812-5C55CEE572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1215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69" name="Oval 55">
                    <a:extLst>
                      <a:ext uri="{FF2B5EF4-FFF2-40B4-BE49-F238E27FC236}">
                        <a16:creationId xmlns:a16="http://schemas.microsoft.com/office/drawing/2014/main" id="{0E935838-EEBD-3248-B5BB-0AD1A0F706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5" y="177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70" name="Oval 56">
                    <a:extLst>
                      <a:ext uri="{FF2B5EF4-FFF2-40B4-BE49-F238E27FC236}">
                        <a16:creationId xmlns:a16="http://schemas.microsoft.com/office/drawing/2014/main" id="{A66523CA-405F-9840-8E18-36C5D6243D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2220"/>
                    <a:ext cx="143" cy="1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7471" name="Line 57">
                    <a:extLst>
                      <a:ext uri="{FF2B5EF4-FFF2-40B4-BE49-F238E27FC236}">
                        <a16:creationId xmlns:a16="http://schemas.microsoft.com/office/drawing/2014/main" id="{4F887306-002F-7740-BD03-EBBF08E2E6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80" y="1320"/>
                    <a:ext cx="780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2" name="Line 58">
                    <a:extLst>
                      <a:ext uri="{FF2B5EF4-FFF2-40B4-BE49-F238E27FC236}">
                        <a16:creationId xmlns:a16="http://schemas.microsoft.com/office/drawing/2014/main" id="{6D6A8A4E-360A-F14E-951B-07A895EEA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00" y="1905"/>
                    <a:ext cx="420" cy="3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3" name="Line 59">
                    <a:extLst>
                      <a:ext uri="{FF2B5EF4-FFF2-40B4-BE49-F238E27FC236}">
                        <a16:creationId xmlns:a16="http://schemas.microsoft.com/office/drawing/2014/main" id="{EE4B0989-4A57-D641-9B32-197A0B58FC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0" y="2310"/>
                    <a:ext cx="45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4" name="Line 60">
                    <a:extLst>
                      <a:ext uri="{FF2B5EF4-FFF2-40B4-BE49-F238E27FC236}">
                        <a16:creationId xmlns:a16="http://schemas.microsoft.com/office/drawing/2014/main" id="{F53B7B61-51BC-BE40-AF91-37C263BD89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15" y="1890"/>
                    <a:ext cx="60" cy="3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5" name="Line 61">
                    <a:extLst>
                      <a:ext uri="{FF2B5EF4-FFF2-40B4-BE49-F238E27FC236}">
                        <a16:creationId xmlns:a16="http://schemas.microsoft.com/office/drawing/2014/main" id="{F981E11D-DF2A-7D45-B1C0-44C9575B70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65" y="1860"/>
                    <a:ext cx="7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6" name="Line 62">
                    <a:extLst>
                      <a:ext uri="{FF2B5EF4-FFF2-40B4-BE49-F238E27FC236}">
                        <a16:creationId xmlns:a16="http://schemas.microsoft.com/office/drawing/2014/main" id="{1C3729B0-121A-3E42-8B1E-56069AF1D9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90" y="1320"/>
                    <a:ext cx="15" cy="4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7" name="Line 63">
                    <a:extLst>
                      <a:ext uri="{FF2B5EF4-FFF2-40B4-BE49-F238E27FC236}">
                        <a16:creationId xmlns:a16="http://schemas.microsoft.com/office/drawing/2014/main" id="{624D9282-2D37-EC42-AC83-C756902F88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0" y="1290"/>
                    <a:ext cx="465" cy="55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8" name="Line 64">
                    <a:extLst>
                      <a:ext uri="{FF2B5EF4-FFF2-40B4-BE49-F238E27FC236}">
                        <a16:creationId xmlns:a16="http://schemas.microsoft.com/office/drawing/2014/main" id="{55D98263-7AB8-2841-AE2C-4663B8485F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25" y="2250"/>
                    <a:ext cx="675" cy="13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79" name="Line 65">
                    <a:extLst>
                      <a:ext uri="{FF2B5EF4-FFF2-40B4-BE49-F238E27FC236}">
                        <a16:creationId xmlns:a16="http://schemas.microsoft.com/office/drawing/2014/main" id="{F5309266-44E9-6842-8CC4-FF62AE649A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0" y="2295"/>
                    <a:ext cx="195" cy="22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0" name="Line 66">
                    <a:extLst>
                      <a:ext uri="{FF2B5EF4-FFF2-40B4-BE49-F238E27FC236}">
                        <a16:creationId xmlns:a16="http://schemas.microsoft.com/office/drawing/2014/main" id="{F497BBF5-3BEE-EE40-8488-DF1AFDB48A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5" y="2235"/>
                    <a:ext cx="450" cy="7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81" name="Line 67">
                    <a:extLst>
                      <a:ext uri="{FF2B5EF4-FFF2-40B4-BE49-F238E27FC236}">
                        <a16:creationId xmlns:a16="http://schemas.microsoft.com/office/drawing/2014/main" id="{0740ACDD-6A39-D34B-9B50-7BAF998855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55" y="2385"/>
                    <a:ext cx="180" cy="1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55" name="Line 68">
                  <a:extLst>
                    <a:ext uri="{FF2B5EF4-FFF2-40B4-BE49-F238E27FC236}">
                      <a16:creationId xmlns:a16="http://schemas.microsoft.com/office/drawing/2014/main" id="{FF47EE7A-D9DD-CA4B-BC61-B20BD3452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05" y="1425"/>
                  <a:ext cx="570" cy="4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69">
                  <a:extLst>
                    <a:ext uri="{FF2B5EF4-FFF2-40B4-BE49-F238E27FC236}">
                      <a16:creationId xmlns:a16="http://schemas.microsoft.com/office/drawing/2014/main" id="{6E7C8712-366C-3A4A-B230-BAFEEA1F0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785"/>
                  <a:ext cx="225" cy="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7" name="Line 70">
                  <a:extLst>
                    <a:ext uri="{FF2B5EF4-FFF2-40B4-BE49-F238E27FC236}">
                      <a16:creationId xmlns:a16="http://schemas.microsoft.com/office/drawing/2014/main" id="{F02B6CFB-96D1-AD48-9FFF-38C8211E5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55" y="2550"/>
                  <a:ext cx="615" cy="1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71">
                  <a:extLst>
                    <a:ext uri="{FF2B5EF4-FFF2-40B4-BE49-F238E27FC236}">
                      <a16:creationId xmlns:a16="http://schemas.microsoft.com/office/drawing/2014/main" id="{3AEE4460-7E30-A048-9597-4DAE5F699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270" y="2700"/>
                  <a:ext cx="63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72">
                  <a:extLst>
                    <a:ext uri="{FF2B5EF4-FFF2-40B4-BE49-F238E27FC236}">
                      <a16:creationId xmlns:a16="http://schemas.microsoft.com/office/drawing/2014/main" id="{381EAB37-2E0B-D648-B2E0-9B701BD10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0" y="2055"/>
                  <a:ext cx="390" cy="16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73">
                  <a:extLst>
                    <a:ext uri="{FF2B5EF4-FFF2-40B4-BE49-F238E27FC236}">
                      <a16:creationId xmlns:a16="http://schemas.microsoft.com/office/drawing/2014/main" id="{AC34DB3E-C30B-714F-A639-59C27A3C4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00" y="3870"/>
                  <a:ext cx="1710" cy="3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1" name="Line 74">
                  <a:extLst>
                    <a:ext uri="{FF2B5EF4-FFF2-40B4-BE49-F238E27FC236}">
                      <a16:creationId xmlns:a16="http://schemas.microsoft.com/office/drawing/2014/main" id="{5C8C5343-D23E-6E43-B5D3-9D47CA4B7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55" y="1455"/>
                  <a:ext cx="1035" cy="22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27" name="Group 75">
                <a:extLst>
                  <a:ext uri="{FF2B5EF4-FFF2-40B4-BE49-F238E27FC236}">
                    <a16:creationId xmlns:a16="http://schemas.microsoft.com/office/drawing/2014/main" id="{73EDDBF0-54EB-2B40-B397-11FABEA3C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0094" y="2986268"/>
                <a:ext cx="385394" cy="530284"/>
                <a:chOff x="5512" y="996"/>
                <a:chExt cx="1419" cy="2438"/>
              </a:xfrm>
            </p:grpSpPr>
            <p:sp>
              <p:nvSpPr>
                <p:cNvPr id="17432" name="Oval 76">
                  <a:extLst>
                    <a:ext uri="{FF2B5EF4-FFF2-40B4-BE49-F238E27FC236}">
                      <a16:creationId xmlns:a16="http://schemas.microsoft.com/office/drawing/2014/main" id="{E447BD54-EF6F-E049-A84E-521026ECF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549" y="3291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3" name="Oval 77">
                  <a:extLst>
                    <a:ext uri="{FF2B5EF4-FFF2-40B4-BE49-F238E27FC236}">
                      <a16:creationId xmlns:a16="http://schemas.microsoft.com/office/drawing/2014/main" id="{4ACA1C32-8EB8-8540-B846-1CFADC34D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789" y="3052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4" name="Oval 78">
                  <a:extLst>
                    <a:ext uri="{FF2B5EF4-FFF2-40B4-BE49-F238E27FC236}">
                      <a16:creationId xmlns:a16="http://schemas.microsoft.com/office/drawing/2014/main" id="{609EC2C4-8625-8243-9E5F-9BB5CF483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444" y="2754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5" name="Oval 79">
                  <a:extLst>
                    <a:ext uri="{FF2B5EF4-FFF2-40B4-BE49-F238E27FC236}">
                      <a16:creationId xmlns:a16="http://schemas.microsoft.com/office/drawing/2014/main" id="{3D522A42-D2EA-3147-AC1D-B6CECF689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098" y="2456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6" name="Oval 80">
                  <a:extLst>
                    <a:ext uri="{FF2B5EF4-FFF2-40B4-BE49-F238E27FC236}">
                      <a16:creationId xmlns:a16="http://schemas.microsoft.com/office/drawing/2014/main" id="{D60B6A46-5E66-7042-87F4-D8C7519A1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578" y="1994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7" name="Oval 81">
                  <a:extLst>
                    <a:ext uri="{FF2B5EF4-FFF2-40B4-BE49-F238E27FC236}">
                      <a16:creationId xmlns:a16="http://schemas.microsoft.com/office/drawing/2014/main" id="{6D28E3EF-795C-254C-8165-EB4134BC7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082" y="1904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8" name="Oval 82">
                  <a:extLst>
                    <a:ext uri="{FF2B5EF4-FFF2-40B4-BE49-F238E27FC236}">
                      <a16:creationId xmlns:a16="http://schemas.microsoft.com/office/drawing/2014/main" id="{AAF4D0C1-9D16-6546-B252-6404A6277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5513" y="1875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39" name="Oval 83">
                  <a:extLst>
                    <a:ext uri="{FF2B5EF4-FFF2-40B4-BE49-F238E27FC236}">
                      <a16:creationId xmlns:a16="http://schemas.microsoft.com/office/drawing/2014/main" id="{C63A3B5A-77BE-044A-A60C-9231F20A6B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068" y="995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0" name="Oval 84">
                  <a:extLst>
                    <a:ext uri="{FF2B5EF4-FFF2-40B4-BE49-F238E27FC236}">
                      <a16:creationId xmlns:a16="http://schemas.microsoft.com/office/drawing/2014/main" id="{55775B16-8686-F045-AA81-68CEF4225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518" y="1442"/>
                  <a:ext cx="142" cy="14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41" name="Line 85">
                  <a:extLst>
                    <a:ext uri="{FF2B5EF4-FFF2-40B4-BE49-F238E27FC236}">
                      <a16:creationId xmlns:a16="http://schemas.microsoft.com/office/drawing/2014/main" id="{F934F723-F9ED-B045-9CD7-A77096C4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5477" y="1262"/>
                  <a:ext cx="775" cy="49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2" name="Line 86">
                  <a:extLst>
                    <a:ext uri="{FF2B5EF4-FFF2-40B4-BE49-F238E27FC236}">
                      <a16:creationId xmlns:a16="http://schemas.microsoft.com/office/drawing/2014/main" id="{9F9AD15F-BF6A-204D-9FC8-25E6B4F24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166" y="1099"/>
                  <a:ext cx="417" cy="3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3" name="Line 87">
                  <a:extLst>
                    <a:ext uri="{FF2B5EF4-FFF2-40B4-BE49-F238E27FC236}">
                      <a16:creationId xmlns:a16="http://schemas.microsoft.com/office/drawing/2014/main" id="{795EFD84-F86E-4846-A00A-D552585CF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413" y="1764"/>
                  <a:ext cx="448" cy="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4" name="Line 88">
                  <a:extLst>
                    <a:ext uri="{FF2B5EF4-FFF2-40B4-BE49-F238E27FC236}">
                      <a16:creationId xmlns:a16="http://schemas.microsoft.com/office/drawing/2014/main" id="{98A89DCB-9E25-9B49-90E8-D841C2946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352" y="1837"/>
                  <a:ext cx="59" cy="39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5" name="Line 89">
                  <a:extLst>
                    <a:ext uri="{FF2B5EF4-FFF2-40B4-BE49-F238E27FC236}">
                      <a16:creationId xmlns:a16="http://schemas.microsoft.com/office/drawing/2014/main" id="{0773B987-A8F7-D34C-8AFF-80D2399EC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5769" y="1525"/>
                  <a:ext cx="77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6" name="Line 90">
                  <a:extLst>
                    <a:ext uri="{FF2B5EF4-FFF2-40B4-BE49-F238E27FC236}">
                      <a16:creationId xmlns:a16="http://schemas.microsoft.com/office/drawing/2014/main" id="{E3940938-2637-DD44-AD31-EB227D6382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857" y="1732"/>
                  <a:ext cx="15" cy="49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7" name="Line 91">
                  <a:extLst>
                    <a:ext uri="{FF2B5EF4-FFF2-40B4-BE49-F238E27FC236}">
                      <a16:creationId xmlns:a16="http://schemas.microsoft.com/office/drawing/2014/main" id="{5948283E-D35A-4F45-A7F3-06BCE34BB5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596" y="1964"/>
                  <a:ext cx="522" cy="5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8" name="Line 92">
                  <a:extLst>
                    <a:ext uri="{FF2B5EF4-FFF2-40B4-BE49-F238E27FC236}">
                      <a16:creationId xmlns:a16="http://schemas.microsoft.com/office/drawing/2014/main" id="{06C0BCA9-8487-7047-81E6-52C9A5AC9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6279" y="2344"/>
                  <a:ext cx="671" cy="1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9" name="Line 93">
                  <a:extLst>
                    <a:ext uri="{FF2B5EF4-FFF2-40B4-BE49-F238E27FC236}">
                      <a16:creationId xmlns:a16="http://schemas.microsoft.com/office/drawing/2014/main" id="{EB33CF17-6201-D243-B3FC-D909FF155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6609" y="2851"/>
                  <a:ext cx="194" cy="2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0" name="Line 94">
                  <a:extLst>
                    <a:ext uri="{FF2B5EF4-FFF2-40B4-BE49-F238E27FC236}">
                      <a16:creationId xmlns:a16="http://schemas.microsoft.com/office/drawing/2014/main" id="{CCBC05EA-82BB-4E4D-9CF5-D11AB274E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6347" y="3023"/>
                  <a:ext cx="447" cy="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1" name="Line 95">
                  <a:extLst>
                    <a:ext uri="{FF2B5EF4-FFF2-40B4-BE49-F238E27FC236}">
                      <a16:creationId xmlns:a16="http://schemas.microsoft.com/office/drawing/2014/main" id="{EFACA456-6161-374F-9CD9-0D4C61CB7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6668" y="3150"/>
                  <a:ext cx="179" cy="15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8" name="Line 96">
                <a:extLst>
                  <a:ext uri="{FF2B5EF4-FFF2-40B4-BE49-F238E27FC236}">
                    <a16:creationId xmlns:a16="http://schemas.microsoft.com/office/drawing/2014/main" id="{33D6CA52-60A5-A549-B833-ED2621F69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60792" y="3174195"/>
                <a:ext cx="191475" cy="228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97">
                <a:extLst>
                  <a:ext uri="{FF2B5EF4-FFF2-40B4-BE49-F238E27FC236}">
                    <a16:creationId xmlns:a16="http://schemas.microsoft.com/office/drawing/2014/main" id="{4FC3CCA0-3D08-4141-A12C-A43294014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4862" y="3324275"/>
                <a:ext cx="252584" cy="14355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98">
                <a:extLst>
                  <a:ext uri="{FF2B5EF4-FFF2-40B4-BE49-F238E27FC236}">
                    <a16:creationId xmlns:a16="http://schemas.microsoft.com/office/drawing/2014/main" id="{731EB8F8-7DE0-0141-B96C-22D5BFD6D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37820" y="3383002"/>
                <a:ext cx="183327" cy="10114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Line 99">
                <a:extLst>
                  <a:ext uri="{FF2B5EF4-FFF2-40B4-BE49-F238E27FC236}">
                    <a16:creationId xmlns:a16="http://schemas.microsoft.com/office/drawing/2014/main" id="{1A299725-AC81-C94B-A2EB-C2E71A0B4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4862" y="3510244"/>
                <a:ext cx="370728" cy="1566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6" name="Freeform 100">
              <a:extLst>
                <a:ext uri="{FF2B5EF4-FFF2-40B4-BE49-F238E27FC236}">
                  <a16:creationId xmlns:a16="http://schemas.microsoft.com/office/drawing/2014/main" id="{556ED750-B2BC-3548-9F7D-00F5EE50A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593" y="2779153"/>
              <a:ext cx="2442739" cy="3095589"/>
            </a:xfrm>
            <a:custGeom>
              <a:avLst/>
              <a:gdLst>
                <a:gd name="T0" fmla="*/ 2147483646 w 2195"/>
                <a:gd name="T1" fmla="*/ 2147483646 h 2795"/>
                <a:gd name="T2" fmla="*/ 2147483646 w 2195"/>
                <a:gd name="T3" fmla="*/ 2147483646 h 2795"/>
                <a:gd name="T4" fmla="*/ 2147483646 w 2195"/>
                <a:gd name="T5" fmla="*/ 2147483646 h 2795"/>
                <a:gd name="T6" fmla="*/ 2147483646 w 2195"/>
                <a:gd name="T7" fmla="*/ 2147483646 h 2795"/>
                <a:gd name="T8" fmla="*/ 2147483646 w 2195"/>
                <a:gd name="T9" fmla="*/ 2147483646 h 2795"/>
                <a:gd name="T10" fmla="*/ 2147483646 w 2195"/>
                <a:gd name="T11" fmla="*/ 2147483646 h 2795"/>
                <a:gd name="T12" fmla="*/ 2147483646 w 2195"/>
                <a:gd name="T13" fmla="*/ 2147483646 h 2795"/>
                <a:gd name="T14" fmla="*/ 2147483646 w 2195"/>
                <a:gd name="T15" fmla="*/ 2147483646 h 2795"/>
                <a:gd name="T16" fmla="*/ 2147483646 w 2195"/>
                <a:gd name="T17" fmla="*/ 2147483646 h 2795"/>
                <a:gd name="T18" fmla="*/ 2147483646 w 2195"/>
                <a:gd name="T19" fmla="*/ 2147483646 h 2795"/>
                <a:gd name="T20" fmla="*/ 2147483646 w 2195"/>
                <a:gd name="T21" fmla="*/ 2147483646 h 2795"/>
                <a:gd name="T22" fmla="*/ 2147483646 w 2195"/>
                <a:gd name="T23" fmla="*/ 2147483646 h 2795"/>
                <a:gd name="T24" fmla="*/ 2147483646 w 2195"/>
                <a:gd name="T25" fmla="*/ 2147483646 h 2795"/>
                <a:gd name="T26" fmla="*/ 2147483646 w 2195"/>
                <a:gd name="T27" fmla="*/ 2147483646 h 2795"/>
                <a:gd name="T28" fmla="*/ 2147483646 w 2195"/>
                <a:gd name="T29" fmla="*/ 2147483646 h 2795"/>
                <a:gd name="T30" fmla="*/ 2147483646 w 2195"/>
                <a:gd name="T31" fmla="*/ 2147483646 h 2795"/>
                <a:gd name="T32" fmla="*/ 2147483646 w 2195"/>
                <a:gd name="T33" fmla="*/ 2147483646 h 2795"/>
                <a:gd name="T34" fmla="*/ 2147483646 w 2195"/>
                <a:gd name="T35" fmla="*/ 2147483646 h 2795"/>
                <a:gd name="T36" fmla="*/ 2147483646 w 2195"/>
                <a:gd name="T37" fmla="*/ 2147483646 h 2795"/>
                <a:gd name="T38" fmla="*/ 2147483646 w 2195"/>
                <a:gd name="T39" fmla="*/ 2147483646 h 2795"/>
                <a:gd name="T40" fmla="*/ 2147483646 w 2195"/>
                <a:gd name="T41" fmla="*/ 2147483646 h 2795"/>
                <a:gd name="T42" fmla="*/ 2147483646 w 2195"/>
                <a:gd name="T43" fmla="*/ 2147483646 h 2795"/>
                <a:gd name="T44" fmla="*/ 2147483646 w 2195"/>
                <a:gd name="T45" fmla="*/ 2147483646 h 2795"/>
                <a:gd name="T46" fmla="*/ 2147483646 w 2195"/>
                <a:gd name="T47" fmla="*/ 2147483646 h 2795"/>
                <a:gd name="T48" fmla="*/ 2147483646 w 2195"/>
                <a:gd name="T49" fmla="*/ 2147483646 h 2795"/>
                <a:gd name="T50" fmla="*/ 2147483646 w 2195"/>
                <a:gd name="T51" fmla="*/ 2147483646 h 2795"/>
                <a:gd name="T52" fmla="*/ 2147483646 w 2195"/>
                <a:gd name="T53" fmla="*/ 2147483646 h 2795"/>
                <a:gd name="T54" fmla="*/ 2147483646 w 2195"/>
                <a:gd name="T55" fmla="*/ 2147483646 h 2795"/>
                <a:gd name="T56" fmla="*/ 2147483646 w 2195"/>
                <a:gd name="T57" fmla="*/ 2147483646 h 2795"/>
                <a:gd name="T58" fmla="*/ 2147483646 w 2195"/>
                <a:gd name="T59" fmla="*/ 2147483646 h 2795"/>
                <a:gd name="T60" fmla="*/ 2147483646 w 2195"/>
                <a:gd name="T61" fmla="*/ 2147483646 h 2795"/>
                <a:gd name="T62" fmla="*/ 2147483646 w 2195"/>
                <a:gd name="T63" fmla="*/ 2147483646 h 27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95"/>
                <a:gd name="T97" fmla="*/ 0 h 2795"/>
                <a:gd name="T98" fmla="*/ 2195 w 2195"/>
                <a:gd name="T99" fmla="*/ 2795 h 27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95" h="2795">
                  <a:moveTo>
                    <a:pt x="680" y="2570"/>
                  </a:moveTo>
                  <a:cubicBezTo>
                    <a:pt x="692" y="2511"/>
                    <a:pt x="705" y="2452"/>
                    <a:pt x="710" y="2405"/>
                  </a:cubicBezTo>
                  <a:cubicBezTo>
                    <a:pt x="715" y="2358"/>
                    <a:pt x="725" y="2325"/>
                    <a:pt x="710" y="2285"/>
                  </a:cubicBezTo>
                  <a:cubicBezTo>
                    <a:pt x="695" y="2245"/>
                    <a:pt x="653" y="2215"/>
                    <a:pt x="620" y="2165"/>
                  </a:cubicBezTo>
                  <a:cubicBezTo>
                    <a:pt x="587" y="2115"/>
                    <a:pt x="562" y="2025"/>
                    <a:pt x="515" y="1985"/>
                  </a:cubicBezTo>
                  <a:cubicBezTo>
                    <a:pt x="468" y="1945"/>
                    <a:pt x="380" y="1960"/>
                    <a:pt x="335" y="1925"/>
                  </a:cubicBezTo>
                  <a:cubicBezTo>
                    <a:pt x="290" y="1890"/>
                    <a:pt x="293" y="1860"/>
                    <a:pt x="245" y="1775"/>
                  </a:cubicBezTo>
                  <a:cubicBezTo>
                    <a:pt x="197" y="1690"/>
                    <a:pt x="90" y="1535"/>
                    <a:pt x="50" y="1415"/>
                  </a:cubicBezTo>
                  <a:cubicBezTo>
                    <a:pt x="10" y="1295"/>
                    <a:pt x="10" y="1200"/>
                    <a:pt x="5" y="1055"/>
                  </a:cubicBezTo>
                  <a:cubicBezTo>
                    <a:pt x="0" y="910"/>
                    <a:pt x="0" y="668"/>
                    <a:pt x="20" y="545"/>
                  </a:cubicBezTo>
                  <a:cubicBezTo>
                    <a:pt x="40" y="422"/>
                    <a:pt x="83" y="385"/>
                    <a:pt x="125" y="320"/>
                  </a:cubicBezTo>
                  <a:cubicBezTo>
                    <a:pt x="167" y="255"/>
                    <a:pt x="200" y="205"/>
                    <a:pt x="275" y="155"/>
                  </a:cubicBezTo>
                  <a:cubicBezTo>
                    <a:pt x="350" y="105"/>
                    <a:pt x="495" y="40"/>
                    <a:pt x="575" y="20"/>
                  </a:cubicBezTo>
                  <a:cubicBezTo>
                    <a:pt x="655" y="0"/>
                    <a:pt x="618" y="33"/>
                    <a:pt x="755" y="35"/>
                  </a:cubicBezTo>
                  <a:cubicBezTo>
                    <a:pt x="892" y="37"/>
                    <a:pt x="1268" y="18"/>
                    <a:pt x="1400" y="35"/>
                  </a:cubicBezTo>
                  <a:cubicBezTo>
                    <a:pt x="1532" y="52"/>
                    <a:pt x="1480" y="45"/>
                    <a:pt x="1550" y="140"/>
                  </a:cubicBezTo>
                  <a:cubicBezTo>
                    <a:pt x="1620" y="235"/>
                    <a:pt x="1775" y="508"/>
                    <a:pt x="1820" y="605"/>
                  </a:cubicBezTo>
                  <a:cubicBezTo>
                    <a:pt x="1865" y="702"/>
                    <a:pt x="1760" y="612"/>
                    <a:pt x="1820" y="725"/>
                  </a:cubicBezTo>
                  <a:cubicBezTo>
                    <a:pt x="1880" y="838"/>
                    <a:pt x="2195" y="1175"/>
                    <a:pt x="2180" y="1280"/>
                  </a:cubicBezTo>
                  <a:cubicBezTo>
                    <a:pt x="2165" y="1385"/>
                    <a:pt x="1792" y="1305"/>
                    <a:pt x="1730" y="1355"/>
                  </a:cubicBezTo>
                  <a:cubicBezTo>
                    <a:pt x="1668" y="1405"/>
                    <a:pt x="1802" y="1530"/>
                    <a:pt x="1805" y="1580"/>
                  </a:cubicBezTo>
                  <a:cubicBezTo>
                    <a:pt x="1808" y="1630"/>
                    <a:pt x="1740" y="1640"/>
                    <a:pt x="1745" y="1655"/>
                  </a:cubicBezTo>
                  <a:cubicBezTo>
                    <a:pt x="1750" y="1670"/>
                    <a:pt x="1815" y="1652"/>
                    <a:pt x="1835" y="1670"/>
                  </a:cubicBezTo>
                  <a:cubicBezTo>
                    <a:pt x="1855" y="1688"/>
                    <a:pt x="1870" y="1723"/>
                    <a:pt x="1865" y="1760"/>
                  </a:cubicBezTo>
                  <a:cubicBezTo>
                    <a:pt x="1860" y="1797"/>
                    <a:pt x="1815" y="1838"/>
                    <a:pt x="1805" y="1895"/>
                  </a:cubicBezTo>
                  <a:cubicBezTo>
                    <a:pt x="1795" y="1952"/>
                    <a:pt x="1835" y="2045"/>
                    <a:pt x="1805" y="2105"/>
                  </a:cubicBezTo>
                  <a:cubicBezTo>
                    <a:pt x="1775" y="2165"/>
                    <a:pt x="1677" y="2222"/>
                    <a:pt x="1625" y="2255"/>
                  </a:cubicBezTo>
                  <a:cubicBezTo>
                    <a:pt x="1573" y="2288"/>
                    <a:pt x="1548" y="2275"/>
                    <a:pt x="1490" y="2300"/>
                  </a:cubicBezTo>
                  <a:cubicBezTo>
                    <a:pt x="1432" y="2325"/>
                    <a:pt x="1313" y="2362"/>
                    <a:pt x="1280" y="2405"/>
                  </a:cubicBezTo>
                  <a:cubicBezTo>
                    <a:pt x="1247" y="2448"/>
                    <a:pt x="1290" y="2500"/>
                    <a:pt x="1295" y="2555"/>
                  </a:cubicBezTo>
                  <a:cubicBezTo>
                    <a:pt x="1300" y="2610"/>
                    <a:pt x="1270" y="2695"/>
                    <a:pt x="1310" y="2735"/>
                  </a:cubicBezTo>
                  <a:cubicBezTo>
                    <a:pt x="1350" y="2775"/>
                    <a:pt x="1498" y="2785"/>
                    <a:pt x="1535" y="27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AutoShape 104">
              <a:extLst>
                <a:ext uri="{FF2B5EF4-FFF2-40B4-BE49-F238E27FC236}">
                  <a16:creationId xmlns:a16="http://schemas.microsoft.com/office/drawing/2014/main" id="{DEEDE831-14A8-9D4F-9ECA-CEA76938B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212" y="2998425"/>
              <a:ext cx="1025754" cy="609593"/>
            </a:xfrm>
            <a:prstGeom prst="rightArrow">
              <a:avLst>
                <a:gd name="adj1" fmla="val 50000"/>
                <a:gd name="adj2" fmla="val 4062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7418" name="Text Box 107">
              <a:extLst>
                <a:ext uri="{FF2B5EF4-FFF2-40B4-BE49-F238E27FC236}">
                  <a16:creationId xmlns:a16="http://schemas.microsoft.com/office/drawing/2014/main" id="{9C0E172D-4D4A-2B4E-AF9D-310B24818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9660" y="2931551"/>
              <a:ext cx="1920000" cy="119854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Students</a:t>
              </a:r>
              <a:r>
                <a:rPr lang="ja-JP" altLang="en-US" sz="2800" b="1">
                  <a:latin typeface="Arial" panose="020B0604020202020204" pitchFamily="34" charset="0"/>
                </a:rPr>
                <a:t>’</a:t>
              </a:r>
              <a:endParaRPr lang="en-US" altLang="ja-JP" sz="2800" b="1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Work</a:t>
              </a:r>
            </a:p>
          </p:txBody>
        </p:sp>
        <p:sp>
          <p:nvSpPr>
            <p:cNvPr id="17419" name="Text Box 108">
              <a:extLst>
                <a:ext uri="{FF2B5EF4-FFF2-40B4-BE49-F238E27FC236}">
                  <a16:creationId xmlns:a16="http://schemas.microsoft.com/office/drawing/2014/main" id="{5FB403CD-E8DB-F74B-A46D-13DB1D481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9387" y="4988927"/>
              <a:ext cx="2209315" cy="18158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Arial" panose="020B0604020202020204" pitchFamily="34" charset="0"/>
                </a:rPr>
                <a:t>Check &amp; correct for students &amp; teacher</a:t>
              </a:r>
            </a:p>
          </p:txBody>
        </p:sp>
        <p:sp>
          <p:nvSpPr>
            <p:cNvPr id="17420" name="AutoShape 109">
              <a:extLst>
                <a:ext uri="{FF2B5EF4-FFF2-40B4-BE49-F238E27FC236}">
                  <a16:creationId xmlns:a16="http://schemas.microsoft.com/office/drawing/2014/main" id="{A3B92B81-DE81-2247-8EBA-664E752BF6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83956" y="4401203"/>
              <a:ext cx="990588" cy="946849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AutoShape 110">
              <a:extLst>
                <a:ext uri="{FF2B5EF4-FFF2-40B4-BE49-F238E27FC236}">
                  <a16:creationId xmlns:a16="http://schemas.microsoft.com/office/drawing/2014/main" id="{99113367-CBFC-3E44-B639-DD19369495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577605" y="4531732"/>
              <a:ext cx="1025754" cy="914389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Down Arrow 108">
              <a:extLst>
                <a:ext uri="{FF2B5EF4-FFF2-40B4-BE49-F238E27FC236}">
                  <a16:creationId xmlns:a16="http://schemas.microsoft.com/office/drawing/2014/main" id="{60208610-F290-CF49-98D7-22795E52C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867" y="2407682"/>
              <a:ext cx="526027" cy="625468"/>
            </a:xfrm>
            <a:prstGeom prst="downArrow">
              <a:avLst>
                <a:gd name="adj1" fmla="val 50000"/>
                <a:gd name="adj2" fmla="val 499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7423" name="TextBox 108">
              <a:extLst>
                <a:ext uri="{FF2B5EF4-FFF2-40B4-BE49-F238E27FC236}">
                  <a16:creationId xmlns:a16="http://schemas.microsoft.com/office/drawing/2014/main" id="{26DC7B9B-BAD4-EF48-AC37-5836635B7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1304" y="611713"/>
              <a:ext cx="2104109" cy="15700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Arial" panose="020B0604020202020204" pitchFamily="34" charset="0"/>
                </a:rPr>
                <a:t>Purpose of the session</a:t>
              </a:r>
            </a:p>
          </p:txBody>
        </p:sp>
        <p:sp>
          <p:nvSpPr>
            <p:cNvPr id="17424" name="Left Arrow 110">
              <a:extLst>
                <a:ext uri="{FF2B5EF4-FFF2-40B4-BE49-F238E27FC236}">
                  <a16:creationId xmlns:a16="http://schemas.microsoft.com/office/drawing/2014/main" id="{6FC3C969-8653-ED45-84DA-D291EB0E1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647" y="1645162"/>
              <a:ext cx="841644" cy="507994"/>
            </a:xfrm>
            <a:prstGeom prst="left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17425" name="TextBox 109">
              <a:extLst>
                <a:ext uri="{FF2B5EF4-FFF2-40B4-BE49-F238E27FC236}">
                  <a16:creationId xmlns:a16="http://schemas.microsoft.com/office/drawing/2014/main" id="{A17B0B2A-CFE4-C84D-8C40-7DBFE30BF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23741">
              <a:off x="2091172" y="5301817"/>
              <a:ext cx="3081470" cy="60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411" name="TextBox 2">
            <a:extLst>
              <a:ext uri="{FF2B5EF4-FFF2-40B4-BE49-F238E27FC236}">
                <a16:creationId xmlns:a16="http://schemas.microsoft.com/office/drawing/2014/main" id="{8FCCBBB5-65A6-CE43-BA04-767E8556FAAB}"/>
              </a:ext>
            </a:extLst>
          </p:cNvPr>
          <p:cNvSpPr txBox="1">
            <a:spLocks noChangeArrowheads="1"/>
          </p:cNvSpPr>
          <p:nvPr/>
        </p:nvSpPr>
        <p:spPr bwMode="auto">
          <a:xfrm rot="2868026">
            <a:off x="2905919" y="4944269"/>
            <a:ext cx="344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improvement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7261F34-1355-B944-BDAD-59BD49CEE5E2}"/>
                  </a:ext>
                </a:extLst>
              </p14:cNvPr>
              <p14:cNvContentPartPr/>
              <p14:nvPr/>
            </p14:nvContentPartPr>
            <p14:xfrm>
              <a:off x="6505407" y="3463078"/>
              <a:ext cx="329760" cy="71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7261F34-1355-B944-BDAD-59BD49CEE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1087" y="3458758"/>
                <a:ext cx="338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EF5EB4B-1288-ED44-BCA0-C084246250F9}"/>
                  </a:ext>
                </a:extLst>
              </p14:cNvPr>
              <p14:cNvContentPartPr/>
              <p14:nvPr/>
            </p14:nvContentPartPr>
            <p14:xfrm>
              <a:off x="6716367" y="3528598"/>
              <a:ext cx="23400" cy="19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EF5EB4B-1288-ED44-BCA0-C084246250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2047" y="3524278"/>
                <a:ext cx="32040" cy="2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>
            <a:extLst>
              <a:ext uri="{FF2B5EF4-FFF2-40B4-BE49-F238E27FC236}">
                <a16:creationId xmlns:a16="http://schemas.microsoft.com/office/drawing/2014/main" id="{888BB33E-2E59-394A-9B2C-E73F1932E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901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volunteers answering teacher’s verbal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982CA34-5364-584F-BC1E-A58D0ABB529A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6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6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 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answering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9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8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6588" name="Group 3">
            <a:extLst>
              <a:ext uri="{FF2B5EF4-FFF2-40B4-BE49-F238E27FC236}">
                <a16:creationId xmlns:a16="http://schemas.microsoft.com/office/drawing/2014/main" id="{ECDF6E8D-429E-C549-B4AD-1319AE83D3AD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1831975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4F9541-2BC5-DB4E-88EE-5086D31E4EE6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4F9541-2BC5-DB4E-88EE-5086D31E4E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8E3676-2382-F740-BD2D-16C9B73522E8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8E3676-2382-F740-BD2D-16C9B73522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589" name="Group 6">
            <a:extLst>
              <a:ext uri="{FF2B5EF4-FFF2-40B4-BE49-F238E27FC236}">
                <a16:creationId xmlns:a16="http://schemas.microsoft.com/office/drawing/2014/main" id="{800A8CD1-B333-D84E-A5CC-AAC160D32F5A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3017838"/>
            <a:ext cx="619125" cy="614362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AA2FDE-7730-CC40-B00A-6B0F2186DCE1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AA2FDE-7730-CC40-B00A-6B0F2186DC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0429CB-6F7A-FE47-BD1F-A5817D05B6E9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0429CB-6F7A-FE47-BD1F-A5817D05B6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590" name="Group 10">
            <a:extLst>
              <a:ext uri="{FF2B5EF4-FFF2-40B4-BE49-F238E27FC236}">
                <a16:creationId xmlns:a16="http://schemas.microsoft.com/office/drawing/2014/main" id="{8346D0CD-0511-374B-A7E9-350E8371E3E1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4357688"/>
            <a:ext cx="619125" cy="614362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603E86-5865-0546-9289-D7788935BCB7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603E86-5865-0546-9289-D7788935BC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13963B-1A84-F14C-ADB7-114308C28356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13963B-1A84-F14C-ADB7-114308C283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1">
            <a:extLst>
              <a:ext uri="{FF2B5EF4-FFF2-40B4-BE49-F238E27FC236}">
                <a16:creationId xmlns:a16="http://schemas.microsoft.com/office/drawing/2014/main" id="{16704740-6D8F-0045-B9B4-9EE72CC9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9015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volunteers answering teacher’s verbal questions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3214D2F-72C0-494E-8FB7-D7976BCB67E4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67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6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 </a:t>
                      </a:r>
                    </a:p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answering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9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5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837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8636" name="Group 3">
            <a:extLst>
              <a:ext uri="{FF2B5EF4-FFF2-40B4-BE49-F238E27FC236}">
                <a16:creationId xmlns:a16="http://schemas.microsoft.com/office/drawing/2014/main" id="{FDCA8225-00A9-7449-805D-2EBAF3BC6B8B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1831975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D45A3C8-9650-F147-B782-3BF9D5E2E9C8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D45A3C8-9650-F147-B782-3BF9D5E2E9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85CE42-2132-CA4B-8AD1-66DE02481360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85CE42-2132-CA4B-8AD1-66DE024813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637" name="Group 6">
            <a:extLst>
              <a:ext uri="{FF2B5EF4-FFF2-40B4-BE49-F238E27FC236}">
                <a16:creationId xmlns:a16="http://schemas.microsoft.com/office/drawing/2014/main" id="{865DA248-AD73-5945-A770-2EAA86A3BE55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3017838"/>
            <a:ext cx="619125" cy="614362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A94F49-9FC4-4C41-9879-AF1BFAE7F8F3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A94F49-9FC4-4C41-9879-AF1BFAE7F8F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8FEF26-9D5A-5446-B771-8EBD0D9F81A8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8FEF26-9D5A-5446-B771-8EBD0D9F81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638" name="Group 10">
            <a:extLst>
              <a:ext uri="{FF2B5EF4-FFF2-40B4-BE49-F238E27FC236}">
                <a16:creationId xmlns:a16="http://schemas.microsoft.com/office/drawing/2014/main" id="{452BA1EB-D1D4-AF42-9A38-320A6AAA279C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4357688"/>
            <a:ext cx="619125" cy="614362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DBC268-ED87-E540-A83E-48D35751B4FC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DBC268-ED87-E540-A83E-48D35751B4F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8F8B08-7DD0-A342-98D5-FEBADE430389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8F8B08-7DD0-A342-98D5-FEBADE4303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639" name="Group 13">
            <a:extLst>
              <a:ext uri="{FF2B5EF4-FFF2-40B4-BE49-F238E27FC236}">
                <a16:creationId xmlns:a16="http://schemas.microsoft.com/office/drawing/2014/main" id="{5976B447-8E0A-F64D-82CA-572EB2FFA5DD}"/>
              </a:ext>
            </a:extLst>
          </p:cNvPr>
          <p:cNvGrpSpPr>
            <a:grpSpLocks/>
          </p:cNvGrpSpPr>
          <p:nvPr/>
        </p:nvGrpSpPr>
        <p:grpSpPr bwMode="auto">
          <a:xfrm>
            <a:off x="7804150" y="5573713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DA0B1F-C616-A342-B429-B1E9D7AFDCC1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DA0B1F-C616-A342-B429-B1E9D7AFDC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BD37A1-D3D7-8F41-A0CF-5BAA4B019632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BD37A1-D3D7-8F41-A0CF-5BAA4B0196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Box 4">
            <a:extLst>
              <a:ext uri="{FF2B5EF4-FFF2-40B4-BE49-F238E27FC236}">
                <a16:creationId xmlns:a16="http://schemas.microsoft.com/office/drawing/2014/main" id="{B4EDB595-180F-A644-B936-F9B4FAF9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736600"/>
            <a:ext cx="891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How about the teacher distributing questions around the class?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Box 4">
            <a:extLst>
              <a:ext uri="{FF2B5EF4-FFF2-40B4-BE49-F238E27FC236}">
                <a16:creationId xmlns:a16="http://schemas.microsoft.com/office/drawing/2014/main" id="{BE75D005-3BA2-9C4F-B5DB-2D720275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736600"/>
            <a:ext cx="101060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How about the teacher distributing questions around the class?</a:t>
            </a:r>
          </a:p>
          <a:p>
            <a:endParaRPr lang="en-US" altLang="en-US"/>
          </a:p>
          <a:p>
            <a:r>
              <a:rPr lang="en-US" altLang="en-US" b="1"/>
              <a:t>Poor participation even if teachers nominate students to answer:  </a:t>
            </a:r>
          </a:p>
          <a:p>
            <a:r>
              <a:rPr lang="en-US" altLang="en-US" b="1"/>
              <a:t>	</a:t>
            </a:r>
            <a:r>
              <a:rPr lang="en-US" altLang="en-US"/>
              <a:t>One student answers at a time</a:t>
            </a:r>
          </a:p>
          <a:p>
            <a:r>
              <a:rPr lang="en-US" altLang="en-US" b="1"/>
              <a:t>	</a:t>
            </a:r>
            <a:r>
              <a:rPr lang="en-US" altLang="en-US"/>
              <a:t>Students work out ‘it’s not my turn’ and become a passenger.</a:t>
            </a:r>
          </a:p>
          <a:p>
            <a:r>
              <a:rPr lang="en-US" altLang="en-US"/>
              <a:t>	Better if the teacher nominates students (genuinely) randomly.</a:t>
            </a:r>
          </a:p>
          <a:p>
            <a:endParaRPr lang="en-US" altLang="en-US" b="1"/>
          </a:p>
          <a:p>
            <a:r>
              <a:rPr lang="en-US" altLang="en-US" b="1"/>
              <a:t>Not representative of class understanding:   </a:t>
            </a:r>
            <a:r>
              <a:rPr lang="en-US" altLang="en-US"/>
              <a:t>Most students do not answer a given question, or fully representative of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F38CEF-5E97-F744-9B38-FC252D67B7AC}"/>
              </a:ext>
            </a:extLst>
          </p:cNvPr>
          <p:cNvSpPr txBox="1"/>
          <p:nvPr/>
        </p:nvSpPr>
        <p:spPr>
          <a:xfrm>
            <a:off x="2576513" y="954088"/>
            <a:ext cx="62531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We need alternative questioning strategies that are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Inclusive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Interactive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Group 2">
            <a:extLst>
              <a:ext uri="{FF2B5EF4-FFF2-40B4-BE49-F238E27FC236}">
                <a16:creationId xmlns:a16="http://schemas.microsoft.com/office/drawing/2014/main" id="{150BADDE-0BD7-9A44-ABEE-88D5090FCD2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752600"/>
            <a:ext cx="4603750" cy="1066800"/>
            <a:chOff x="816" y="480"/>
            <a:chExt cx="1968" cy="672"/>
          </a:xfrm>
        </p:grpSpPr>
        <p:sp>
          <p:nvSpPr>
            <p:cNvPr id="71710" name="Freeform 3">
              <a:extLst>
                <a:ext uri="{FF2B5EF4-FFF2-40B4-BE49-F238E27FC236}">
                  <a16:creationId xmlns:a16="http://schemas.microsoft.com/office/drawing/2014/main" id="{86C18FF1-F4FB-AC4D-A53D-44248E28A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80"/>
              <a:ext cx="1968" cy="672"/>
            </a:xfrm>
            <a:custGeom>
              <a:avLst/>
              <a:gdLst>
                <a:gd name="T0" fmla="*/ 29862 w 1112"/>
                <a:gd name="T1" fmla="*/ 84092 h 315"/>
                <a:gd name="T2" fmla="*/ 21475 w 1112"/>
                <a:gd name="T3" fmla="*/ 275543 h 315"/>
                <a:gd name="T4" fmla="*/ 34102 w 1112"/>
                <a:gd name="T5" fmla="*/ 246287 h 315"/>
                <a:gd name="T6" fmla="*/ 0 w 1112"/>
                <a:gd name="T7" fmla="*/ 492548 h 315"/>
                <a:gd name="T8" fmla="*/ 34102 w 1112"/>
                <a:gd name="T9" fmla="*/ 628813 h 315"/>
                <a:gd name="T10" fmla="*/ 12629 w 1112"/>
                <a:gd name="T11" fmla="*/ 573990 h 315"/>
                <a:gd name="T12" fmla="*/ 25504 w 1112"/>
                <a:gd name="T13" fmla="*/ 899778 h 315"/>
                <a:gd name="T14" fmla="*/ 17239 w 1112"/>
                <a:gd name="T15" fmla="*/ 845655 h 315"/>
                <a:gd name="T16" fmla="*/ 29862 w 1112"/>
                <a:gd name="T17" fmla="*/ 1091761 h 315"/>
                <a:gd name="T18" fmla="*/ 63873 w 1112"/>
                <a:gd name="T19" fmla="*/ 981961 h 315"/>
                <a:gd name="T20" fmla="*/ 46979 w 1112"/>
                <a:gd name="T21" fmla="*/ 1175029 h 315"/>
                <a:gd name="T22" fmla="*/ 119400 w 1112"/>
                <a:gd name="T23" fmla="*/ 1312350 h 315"/>
                <a:gd name="T24" fmla="*/ 196262 w 1112"/>
                <a:gd name="T25" fmla="*/ 1199136 h 315"/>
                <a:gd name="T26" fmla="*/ 187896 w 1112"/>
                <a:gd name="T27" fmla="*/ 1120879 h 315"/>
                <a:gd name="T28" fmla="*/ 251784 w 1112"/>
                <a:gd name="T29" fmla="*/ 1283236 h 315"/>
                <a:gd name="T30" fmla="*/ 358441 w 1112"/>
                <a:gd name="T31" fmla="*/ 1228262 h 315"/>
                <a:gd name="T32" fmla="*/ 367227 w 1112"/>
                <a:gd name="T33" fmla="*/ 1036858 h 315"/>
                <a:gd name="T34" fmla="*/ 375538 w 1112"/>
                <a:gd name="T35" fmla="*/ 1199136 h 315"/>
                <a:gd name="T36" fmla="*/ 465113 w 1112"/>
                <a:gd name="T37" fmla="*/ 1228262 h 315"/>
                <a:gd name="T38" fmla="*/ 478111 w 1112"/>
                <a:gd name="T39" fmla="*/ 1120879 h 315"/>
                <a:gd name="T40" fmla="*/ 494975 w 1112"/>
                <a:gd name="T41" fmla="*/ 1066061 h 315"/>
                <a:gd name="T42" fmla="*/ 503622 w 1112"/>
                <a:gd name="T43" fmla="*/ 1175029 h 315"/>
                <a:gd name="T44" fmla="*/ 516471 w 1112"/>
                <a:gd name="T45" fmla="*/ 1199136 h 315"/>
                <a:gd name="T46" fmla="*/ 546230 w 1112"/>
                <a:gd name="T47" fmla="*/ 1091761 h 315"/>
                <a:gd name="T48" fmla="*/ 571771 w 1112"/>
                <a:gd name="T49" fmla="*/ 1091761 h 315"/>
                <a:gd name="T50" fmla="*/ 589011 w 1112"/>
                <a:gd name="T51" fmla="*/ 845655 h 315"/>
                <a:gd name="T52" fmla="*/ 580624 w 1112"/>
                <a:gd name="T53" fmla="*/ 521666 h 315"/>
                <a:gd name="T54" fmla="*/ 554958 w 1112"/>
                <a:gd name="T55" fmla="*/ 599264 h 315"/>
                <a:gd name="T56" fmla="*/ 584742 w 1112"/>
                <a:gd name="T57" fmla="*/ 437577 h 315"/>
                <a:gd name="T58" fmla="*/ 529332 w 1112"/>
                <a:gd name="T59" fmla="*/ 191279 h 315"/>
                <a:gd name="T60" fmla="*/ 537719 w 1112"/>
                <a:gd name="T61" fmla="*/ 301261 h 315"/>
                <a:gd name="T62" fmla="*/ 469492 w 1112"/>
                <a:gd name="T63" fmla="*/ 84092 h 315"/>
                <a:gd name="T64" fmla="*/ 388184 w 1112"/>
                <a:gd name="T65" fmla="*/ 136305 h 315"/>
                <a:gd name="T66" fmla="*/ 401327 w 1112"/>
                <a:gd name="T67" fmla="*/ 301261 h 315"/>
                <a:gd name="T68" fmla="*/ 384084 w 1112"/>
                <a:gd name="T69" fmla="*/ 107187 h 315"/>
                <a:gd name="T70" fmla="*/ 328559 w 1112"/>
                <a:gd name="T71" fmla="*/ 54886 h 315"/>
                <a:gd name="T72" fmla="*/ 273041 w 1112"/>
                <a:gd name="T73" fmla="*/ 29118 h 315"/>
                <a:gd name="T74" fmla="*/ 286167 w 1112"/>
                <a:gd name="T75" fmla="*/ 191279 h 315"/>
                <a:gd name="T76" fmla="*/ 290276 w 1112"/>
                <a:gd name="T77" fmla="*/ 301261 h 315"/>
                <a:gd name="T78" fmla="*/ 243175 w 1112"/>
                <a:gd name="T79" fmla="*/ 84092 h 315"/>
                <a:gd name="T80" fmla="*/ 153798 w 1112"/>
                <a:gd name="T81" fmla="*/ 0 h 315"/>
                <a:gd name="T82" fmla="*/ 132323 w 1112"/>
                <a:gd name="T83" fmla="*/ 246287 h 315"/>
                <a:gd name="T84" fmla="*/ 140671 w 1112"/>
                <a:gd name="T85" fmla="*/ 136305 h 315"/>
                <a:gd name="T86" fmla="*/ 63873 w 1112"/>
                <a:gd name="T87" fmla="*/ 84092 h 315"/>
                <a:gd name="T88" fmla="*/ 72759 w 1112"/>
                <a:gd name="T89" fmla="*/ 246287 h 315"/>
                <a:gd name="T90" fmla="*/ 76796 w 1112"/>
                <a:gd name="T91" fmla="*/ 107187 h 3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2" h="315">
                  <a:moveTo>
                    <a:pt x="88" y="39"/>
                  </a:moveTo>
                  <a:lnTo>
                    <a:pt x="72" y="26"/>
                  </a:lnTo>
                  <a:lnTo>
                    <a:pt x="56" y="20"/>
                  </a:lnTo>
                  <a:lnTo>
                    <a:pt x="32" y="20"/>
                  </a:lnTo>
                  <a:lnTo>
                    <a:pt x="24" y="33"/>
                  </a:lnTo>
                  <a:lnTo>
                    <a:pt x="40" y="66"/>
                  </a:lnTo>
                  <a:lnTo>
                    <a:pt x="80" y="72"/>
                  </a:lnTo>
                  <a:lnTo>
                    <a:pt x="72" y="59"/>
                  </a:lnTo>
                  <a:lnTo>
                    <a:pt x="64" y="59"/>
                  </a:lnTo>
                  <a:lnTo>
                    <a:pt x="24" y="72"/>
                  </a:lnTo>
                  <a:lnTo>
                    <a:pt x="8" y="98"/>
                  </a:lnTo>
                  <a:lnTo>
                    <a:pt x="0" y="118"/>
                  </a:lnTo>
                  <a:lnTo>
                    <a:pt x="16" y="138"/>
                  </a:lnTo>
                  <a:lnTo>
                    <a:pt x="56" y="164"/>
                  </a:lnTo>
                  <a:lnTo>
                    <a:pt x="64" y="151"/>
                  </a:lnTo>
                  <a:lnTo>
                    <a:pt x="64" y="138"/>
                  </a:lnTo>
                  <a:lnTo>
                    <a:pt x="56" y="131"/>
                  </a:lnTo>
                  <a:lnTo>
                    <a:pt x="24" y="138"/>
                  </a:lnTo>
                  <a:lnTo>
                    <a:pt x="16" y="164"/>
                  </a:lnTo>
                  <a:lnTo>
                    <a:pt x="16" y="197"/>
                  </a:lnTo>
                  <a:lnTo>
                    <a:pt x="48" y="216"/>
                  </a:lnTo>
                  <a:lnTo>
                    <a:pt x="72" y="203"/>
                  </a:lnTo>
                  <a:lnTo>
                    <a:pt x="48" y="197"/>
                  </a:lnTo>
                  <a:lnTo>
                    <a:pt x="32" y="203"/>
                  </a:lnTo>
                  <a:lnTo>
                    <a:pt x="24" y="216"/>
                  </a:lnTo>
                  <a:lnTo>
                    <a:pt x="24" y="242"/>
                  </a:lnTo>
                  <a:lnTo>
                    <a:pt x="56" y="262"/>
                  </a:lnTo>
                  <a:lnTo>
                    <a:pt x="104" y="275"/>
                  </a:lnTo>
                  <a:lnTo>
                    <a:pt x="128" y="256"/>
                  </a:lnTo>
                  <a:lnTo>
                    <a:pt x="120" y="236"/>
                  </a:lnTo>
                  <a:lnTo>
                    <a:pt x="96" y="236"/>
                  </a:lnTo>
                  <a:lnTo>
                    <a:pt x="80" y="262"/>
                  </a:lnTo>
                  <a:lnTo>
                    <a:pt x="88" y="282"/>
                  </a:lnTo>
                  <a:lnTo>
                    <a:pt x="112" y="295"/>
                  </a:lnTo>
                  <a:lnTo>
                    <a:pt x="168" y="308"/>
                  </a:lnTo>
                  <a:lnTo>
                    <a:pt x="224" y="315"/>
                  </a:lnTo>
                  <a:lnTo>
                    <a:pt x="288" y="308"/>
                  </a:lnTo>
                  <a:lnTo>
                    <a:pt x="344" y="295"/>
                  </a:lnTo>
                  <a:lnTo>
                    <a:pt x="368" y="288"/>
                  </a:lnTo>
                  <a:lnTo>
                    <a:pt x="384" y="275"/>
                  </a:lnTo>
                  <a:lnTo>
                    <a:pt x="368" y="262"/>
                  </a:lnTo>
                  <a:lnTo>
                    <a:pt x="352" y="269"/>
                  </a:lnTo>
                  <a:lnTo>
                    <a:pt x="368" y="295"/>
                  </a:lnTo>
                  <a:lnTo>
                    <a:pt x="416" y="308"/>
                  </a:lnTo>
                  <a:lnTo>
                    <a:pt x="472" y="308"/>
                  </a:lnTo>
                  <a:lnTo>
                    <a:pt x="528" y="315"/>
                  </a:lnTo>
                  <a:lnTo>
                    <a:pt x="592" y="315"/>
                  </a:lnTo>
                  <a:lnTo>
                    <a:pt x="672" y="295"/>
                  </a:lnTo>
                  <a:lnTo>
                    <a:pt x="696" y="282"/>
                  </a:lnTo>
                  <a:lnTo>
                    <a:pt x="704" y="256"/>
                  </a:lnTo>
                  <a:lnTo>
                    <a:pt x="688" y="249"/>
                  </a:lnTo>
                  <a:lnTo>
                    <a:pt x="672" y="262"/>
                  </a:lnTo>
                  <a:lnTo>
                    <a:pt x="680" y="275"/>
                  </a:lnTo>
                  <a:lnTo>
                    <a:pt x="704" y="288"/>
                  </a:lnTo>
                  <a:lnTo>
                    <a:pt x="760" y="301"/>
                  </a:lnTo>
                  <a:lnTo>
                    <a:pt x="816" y="301"/>
                  </a:lnTo>
                  <a:lnTo>
                    <a:pt x="872" y="295"/>
                  </a:lnTo>
                  <a:lnTo>
                    <a:pt x="896" y="288"/>
                  </a:lnTo>
                  <a:lnTo>
                    <a:pt x="912" y="275"/>
                  </a:lnTo>
                  <a:lnTo>
                    <a:pt x="896" y="269"/>
                  </a:lnTo>
                  <a:lnTo>
                    <a:pt x="888" y="262"/>
                  </a:lnTo>
                  <a:lnTo>
                    <a:pt x="904" y="249"/>
                  </a:lnTo>
                  <a:lnTo>
                    <a:pt x="928" y="256"/>
                  </a:lnTo>
                  <a:lnTo>
                    <a:pt x="952" y="282"/>
                  </a:lnTo>
                  <a:lnTo>
                    <a:pt x="944" y="282"/>
                  </a:lnTo>
                  <a:lnTo>
                    <a:pt x="952" y="295"/>
                  </a:lnTo>
                  <a:lnTo>
                    <a:pt x="968" y="288"/>
                  </a:lnTo>
                  <a:lnTo>
                    <a:pt x="1000" y="288"/>
                  </a:lnTo>
                  <a:lnTo>
                    <a:pt x="1040" y="282"/>
                  </a:lnTo>
                  <a:lnTo>
                    <a:pt x="1024" y="262"/>
                  </a:lnTo>
                  <a:lnTo>
                    <a:pt x="1008" y="256"/>
                  </a:lnTo>
                  <a:lnTo>
                    <a:pt x="1016" y="269"/>
                  </a:lnTo>
                  <a:lnTo>
                    <a:pt x="1072" y="262"/>
                  </a:lnTo>
                  <a:lnTo>
                    <a:pt x="1112" y="229"/>
                  </a:lnTo>
                  <a:lnTo>
                    <a:pt x="1112" y="210"/>
                  </a:lnTo>
                  <a:lnTo>
                    <a:pt x="1104" y="203"/>
                  </a:lnTo>
                  <a:lnTo>
                    <a:pt x="1096" y="170"/>
                  </a:lnTo>
                  <a:lnTo>
                    <a:pt x="1096" y="144"/>
                  </a:lnTo>
                  <a:lnTo>
                    <a:pt x="1088" y="125"/>
                  </a:lnTo>
                  <a:lnTo>
                    <a:pt x="1064" y="118"/>
                  </a:lnTo>
                  <a:lnTo>
                    <a:pt x="1040" y="125"/>
                  </a:lnTo>
                  <a:lnTo>
                    <a:pt x="1040" y="144"/>
                  </a:lnTo>
                  <a:lnTo>
                    <a:pt x="1072" y="144"/>
                  </a:lnTo>
                  <a:lnTo>
                    <a:pt x="1096" y="125"/>
                  </a:lnTo>
                  <a:lnTo>
                    <a:pt x="1096" y="105"/>
                  </a:lnTo>
                  <a:lnTo>
                    <a:pt x="1088" y="98"/>
                  </a:lnTo>
                  <a:lnTo>
                    <a:pt x="1048" y="59"/>
                  </a:lnTo>
                  <a:lnTo>
                    <a:pt x="992" y="46"/>
                  </a:lnTo>
                  <a:lnTo>
                    <a:pt x="976" y="59"/>
                  </a:lnTo>
                  <a:lnTo>
                    <a:pt x="984" y="79"/>
                  </a:lnTo>
                  <a:lnTo>
                    <a:pt x="1008" y="72"/>
                  </a:lnTo>
                  <a:lnTo>
                    <a:pt x="984" y="46"/>
                  </a:lnTo>
                  <a:lnTo>
                    <a:pt x="928" y="39"/>
                  </a:lnTo>
                  <a:lnTo>
                    <a:pt x="880" y="20"/>
                  </a:lnTo>
                  <a:lnTo>
                    <a:pt x="824" y="20"/>
                  </a:lnTo>
                  <a:lnTo>
                    <a:pt x="752" y="26"/>
                  </a:lnTo>
                  <a:lnTo>
                    <a:pt x="728" y="33"/>
                  </a:lnTo>
                  <a:lnTo>
                    <a:pt x="720" y="59"/>
                  </a:lnTo>
                  <a:lnTo>
                    <a:pt x="728" y="72"/>
                  </a:lnTo>
                  <a:lnTo>
                    <a:pt x="752" y="72"/>
                  </a:lnTo>
                  <a:lnTo>
                    <a:pt x="768" y="59"/>
                  </a:lnTo>
                  <a:lnTo>
                    <a:pt x="752" y="33"/>
                  </a:lnTo>
                  <a:lnTo>
                    <a:pt x="720" y="26"/>
                  </a:lnTo>
                  <a:lnTo>
                    <a:pt x="688" y="13"/>
                  </a:lnTo>
                  <a:lnTo>
                    <a:pt x="664" y="13"/>
                  </a:lnTo>
                  <a:lnTo>
                    <a:pt x="616" y="13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12" y="7"/>
                  </a:lnTo>
                  <a:lnTo>
                    <a:pt x="512" y="20"/>
                  </a:lnTo>
                  <a:lnTo>
                    <a:pt x="512" y="33"/>
                  </a:lnTo>
                  <a:lnTo>
                    <a:pt x="536" y="46"/>
                  </a:lnTo>
                  <a:lnTo>
                    <a:pt x="552" y="52"/>
                  </a:lnTo>
                  <a:lnTo>
                    <a:pt x="560" y="72"/>
                  </a:lnTo>
                  <a:lnTo>
                    <a:pt x="544" y="72"/>
                  </a:lnTo>
                  <a:lnTo>
                    <a:pt x="536" y="59"/>
                  </a:lnTo>
                  <a:lnTo>
                    <a:pt x="512" y="26"/>
                  </a:lnTo>
                  <a:lnTo>
                    <a:pt x="456" y="20"/>
                  </a:lnTo>
                  <a:lnTo>
                    <a:pt x="408" y="20"/>
                  </a:lnTo>
                  <a:lnTo>
                    <a:pt x="344" y="0"/>
                  </a:lnTo>
                  <a:lnTo>
                    <a:pt x="288" y="0"/>
                  </a:lnTo>
                  <a:lnTo>
                    <a:pt x="248" y="7"/>
                  </a:lnTo>
                  <a:lnTo>
                    <a:pt x="232" y="33"/>
                  </a:lnTo>
                  <a:lnTo>
                    <a:pt x="248" y="59"/>
                  </a:lnTo>
                  <a:lnTo>
                    <a:pt x="288" y="59"/>
                  </a:lnTo>
                  <a:lnTo>
                    <a:pt x="280" y="39"/>
                  </a:lnTo>
                  <a:lnTo>
                    <a:pt x="264" y="33"/>
                  </a:lnTo>
                  <a:lnTo>
                    <a:pt x="208" y="20"/>
                  </a:lnTo>
                  <a:lnTo>
                    <a:pt x="144" y="13"/>
                  </a:lnTo>
                  <a:lnTo>
                    <a:pt x="120" y="20"/>
                  </a:lnTo>
                  <a:lnTo>
                    <a:pt x="112" y="39"/>
                  </a:lnTo>
                  <a:lnTo>
                    <a:pt x="120" y="52"/>
                  </a:lnTo>
                  <a:lnTo>
                    <a:pt x="136" y="59"/>
                  </a:lnTo>
                  <a:lnTo>
                    <a:pt x="152" y="59"/>
                  </a:lnTo>
                  <a:lnTo>
                    <a:pt x="168" y="52"/>
                  </a:lnTo>
                  <a:lnTo>
                    <a:pt x="144" y="26"/>
                  </a:lnTo>
                  <a:lnTo>
                    <a:pt x="120" y="26"/>
                  </a:lnTo>
                  <a:lnTo>
                    <a:pt x="88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1" name="Text Box 4">
              <a:extLst>
                <a:ext uri="{FF2B5EF4-FFF2-40B4-BE49-F238E27FC236}">
                  <a16:creationId xmlns:a16="http://schemas.microsoft.com/office/drawing/2014/main" id="{372B8083-574D-5A47-AB87-02CE2D9DE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640"/>
              <a:ext cx="14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Check for completion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1682" name="Group 5">
            <a:extLst>
              <a:ext uri="{FF2B5EF4-FFF2-40B4-BE49-F238E27FC236}">
                <a16:creationId xmlns:a16="http://schemas.microsoft.com/office/drawing/2014/main" id="{38D68D49-0D5C-8942-B3E4-1B4AE0BB3D5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57200"/>
            <a:ext cx="3810000" cy="1219200"/>
            <a:chOff x="816" y="480"/>
            <a:chExt cx="1968" cy="672"/>
          </a:xfrm>
        </p:grpSpPr>
        <p:sp>
          <p:nvSpPr>
            <p:cNvPr id="71708" name="Freeform 6">
              <a:extLst>
                <a:ext uri="{FF2B5EF4-FFF2-40B4-BE49-F238E27FC236}">
                  <a16:creationId xmlns:a16="http://schemas.microsoft.com/office/drawing/2014/main" id="{71526C69-1335-764D-98C7-C1566E588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80"/>
              <a:ext cx="1968" cy="672"/>
            </a:xfrm>
            <a:custGeom>
              <a:avLst/>
              <a:gdLst>
                <a:gd name="T0" fmla="*/ 29862 w 1112"/>
                <a:gd name="T1" fmla="*/ 84092 h 315"/>
                <a:gd name="T2" fmla="*/ 21475 w 1112"/>
                <a:gd name="T3" fmla="*/ 275543 h 315"/>
                <a:gd name="T4" fmla="*/ 34102 w 1112"/>
                <a:gd name="T5" fmla="*/ 246287 h 315"/>
                <a:gd name="T6" fmla="*/ 0 w 1112"/>
                <a:gd name="T7" fmla="*/ 492548 h 315"/>
                <a:gd name="T8" fmla="*/ 34102 w 1112"/>
                <a:gd name="T9" fmla="*/ 628813 h 315"/>
                <a:gd name="T10" fmla="*/ 12629 w 1112"/>
                <a:gd name="T11" fmla="*/ 573990 h 315"/>
                <a:gd name="T12" fmla="*/ 25504 w 1112"/>
                <a:gd name="T13" fmla="*/ 899778 h 315"/>
                <a:gd name="T14" fmla="*/ 17239 w 1112"/>
                <a:gd name="T15" fmla="*/ 845655 h 315"/>
                <a:gd name="T16" fmla="*/ 29862 w 1112"/>
                <a:gd name="T17" fmla="*/ 1091761 h 315"/>
                <a:gd name="T18" fmla="*/ 63873 w 1112"/>
                <a:gd name="T19" fmla="*/ 981961 h 315"/>
                <a:gd name="T20" fmla="*/ 46979 w 1112"/>
                <a:gd name="T21" fmla="*/ 1175029 h 315"/>
                <a:gd name="T22" fmla="*/ 119400 w 1112"/>
                <a:gd name="T23" fmla="*/ 1312350 h 315"/>
                <a:gd name="T24" fmla="*/ 196262 w 1112"/>
                <a:gd name="T25" fmla="*/ 1199136 h 315"/>
                <a:gd name="T26" fmla="*/ 187896 w 1112"/>
                <a:gd name="T27" fmla="*/ 1120879 h 315"/>
                <a:gd name="T28" fmla="*/ 251784 w 1112"/>
                <a:gd name="T29" fmla="*/ 1283236 h 315"/>
                <a:gd name="T30" fmla="*/ 358441 w 1112"/>
                <a:gd name="T31" fmla="*/ 1228262 h 315"/>
                <a:gd name="T32" fmla="*/ 367227 w 1112"/>
                <a:gd name="T33" fmla="*/ 1036858 h 315"/>
                <a:gd name="T34" fmla="*/ 375538 w 1112"/>
                <a:gd name="T35" fmla="*/ 1199136 h 315"/>
                <a:gd name="T36" fmla="*/ 465113 w 1112"/>
                <a:gd name="T37" fmla="*/ 1228262 h 315"/>
                <a:gd name="T38" fmla="*/ 478111 w 1112"/>
                <a:gd name="T39" fmla="*/ 1120879 h 315"/>
                <a:gd name="T40" fmla="*/ 494975 w 1112"/>
                <a:gd name="T41" fmla="*/ 1066061 h 315"/>
                <a:gd name="T42" fmla="*/ 503622 w 1112"/>
                <a:gd name="T43" fmla="*/ 1175029 h 315"/>
                <a:gd name="T44" fmla="*/ 516471 w 1112"/>
                <a:gd name="T45" fmla="*/ 1199136 h 315"/>
                <a:gd name="T46" fmla="*/ 546230 w 1112"/>
                <a:gd name="T47" fmla="*/ 1091761 h 315"/>
                <a:gd name="T48" fmla="*/ 571771 w 1112"/>
                <a:gd name="T49" fmla="*/ 1091761 h 315"/>
                <a:gd name="T50" fmla="*/ 589011 w 1112"/>
                <a:gd name="T51" fmla="*/ 845655 h 315"/>
                <a:gd name="T52" fmla="*/ 580624 w 1112"/>
                <a:gd name="T53" fmla="*/ 521666 h 315"/>
                <a:gd name="T54" fmla="*/ 554958 w 1112"/>
                <a:gd name="T55" fmla="*/ 599264 h 315"/>
                <a:gd name="T56" fmla="*/ 584742 w 1112"/>
                <a:gd name="T57" fmla="*/ 437577 h 315"/>
                <a:gd name="T58" fmla="*/ 529332 w 1112"/>
                <a:gd name="T59" fmla="*/ 191279 h 315"/>
                <a:gd name="T60" fmla="*/ 537719 w 1112"/>
                <a:gd name="T61" fmla="*/ 301261 h 315"/>
                <a:gd name="T62" fmla="*/ 469492 w 1112"/>
                <a:gd name="T63" fmla="*/ 84092 h 315"/>
                <a:gd name="T64" fmla="*/ 388184 w 1112"/>
                <a:gd name="T65" fmla="*/ 136305 h 315"/>
                <a:gd name="T66" fmla="*/ 401327 w 1112"/>
                <a:gd name="T67" fmla="*/ 301261 h 315"/>
                <a:gd name="T68" fmla="*/ 384084 w 1112"/>
                <a:gd name="T69" fmla="*/ 107187 h 315"/>
                <a:gd name="T70" fmla="*/ 328559 w 1112"/>
                <a:gd name="T71" fmla="*/ 54886 h 315"/>
                <a:gd name="T72" fmla="*/ 273041 w 1112"/>
                <a:gd name="T73" fmla="*/ 29118 h 315"/>
                <a:gd name="T74" fmla="*/ 286167 w 1112"/>
                <a:gd name="T75" fmla="*/ 191279 h 315"/>
                <a:gd name="T76" fmla="*/ 290276 w 1112"/>
                <a:gd name="T77" fmla="*/ 301261 h 315"/>
                <a:gd name="T78" fmla="*/ 243175 w 1112"/>
                <a:gd name="T79" fmla="*/ 84092 h 315"/>
                <a:gd name="T80" fmla="*/ 153798 w 1112"/>
                <a:gd name="T81" fmla="*/ 0 h 315"/>
                <a:gd name="T82" fmla="*/ 132323 w 1112"/>
                <a:gd name="T83" fmla="*/ 246287 h 315"/>
                <a:gd name="T84" fmla="*/ 140671 w 1112"/>
                <a:gd name="T85" fmla="*/ 136305 h 315"/>
                <a:gd name="T86" fmla="*/ 63873 w 1112"/>
                <a:gd name="T87" fmla="*/ 84092 h 315"/>
                <a:gd name="T88" fmla="*/ 72759 w 1112"/>
                <a:gd name="T89" fmla="*/ 246287 h 315"/>
                <a:gd name="T90" fmla="*/ 76796 w 1112"/>
                <a:gd name="T91" fmla="*/ 107187 h 3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2" h="315">
                  <a:moveTo>
                    <a:pt x="88" y="39"/>
                  </a:moveTo>
                  <a:lnTo>
                    <a:pt x="72" y="26"/>
                  </a:lnTo>
                  <a:lnTo>
                    <a:pt x="56" y="20"/>
                  </a:lnTo>
                  <a:lnTo>
                    <a:pt x="32" y="20"/>
                  </a:lnTo>
                  <a:lnTo>
                    <a:pt x="24" y="33"/>
                  </a:lnTo>
                  <a:lnTo>
                    <a:pt x="40" y="66"/>
                  </a:lnTo>
                  <a:lnTo>
                    <a:pt x="80" y="72"/>
                  </a:lnTo>
                  <a:lnTo>
                    <a:pt x="72" y="59"/>
                  </a:lnTo>
                  <a:lnTo>
                    <a:pt x="64" y="59"/>
                  </a:lnTo>
                  <a:lnTo>
                    <a:pt x="24" y="72"/>
                  </a:lnTo>
                  <a:lnTo>
                    <a:pt x="8" y="98"/>
                  </a:lnTo>
                  <a:lnTo>
                    <a:pt x="0" y="118"/>
                  </a:lnTo>
                  <a:lnTo>
                    <a:pt x="16" y="138"/>
                  </a:lnTo>
                  <a:lnTo>
                    <a:pt x="56" y="164"/>
                  </a:lnTo>
                  <a:lnTo>
                    <a:pt x="64" y="151"/>
                  </a:lnTo>
                  <a:lnTo>
                    <a:pt x="64" y="138"/>
                  </a:lnTo>
                  <a:lnTo>
                    <a:pt x="56" y="131"/>
                  </a:lnTo>
                  <a:lnTo>
                    <a:pt x="24" y="138"/>
                  </a:lnTo>
                  <a:lnTo>
                    <a:pt x="16" y="164"/>
                  </a:lnTo>
                  <a:lnTo>
                    <a:pt x="16" y="197"/>
                  </a:lnTo>
                  <a:lnTo>
                    <a:pt x="48" y="216"/>
                  </a:lnTo>
                  <a:lnTo>
                    <a:pt x="72" y="203"/>
                  </a:lnTo>
                  <a:lnTo>
                    <a:pt x="48" y="197"/>
                  </a:lnTo>
                  <a:lnTo>
                    <a:pt x="32" y="203"/>
                  </a:lnTo>
                  <a:lnTo>
                    <a:pt x="24" y="216"/>
                  </a:lnTo>
                  <a:lnTo>
                    <a:pt x="24" y="242"/>
                  </a:lnTo>
                  <a:lnTo>
                    <a:pt x="56" y="262"/>
                  </a:lnTo>
                  <a:lnTo>
                    <a:pt x="104" y="275"/>
                  </a:lnTo>
                  <a:lnTo>
                    <a:pt x="128" y="256"/>
                  </a:lnTo>
                  <a:lnTo>
                    <a:pt x="120" y="236"/>
                  </a:lnTo>
                  <a:lnTo>
                    <a:pt x="96" y="236"/>
                  </a:lnTo>
                  <a:lnTo>
                    <a:pt x="80" y="262"/>
                  </a:lnTo>
                  <a:lnTo>
                    <a:pt x="88" y="282"/>
                  </a:lnTo>
                  <a:lnTo>
                    <a:pt x="112" y="295"/>
                  </a:lnTo>
                  <a:lnTo>
                    <a:pt x="168" y="308"/>
                  </a:lnTo>
                  <a:lnTo>
                    <a:pt x="224" y="315"/>
                  </a:lnTo>
                  <a:lnTo>
                    <a:pt x="288" y="308"/>
                  </a:lnTo>
                  <a:lnTo>
                    <a:pt x="344" y="295"/>
                  </a:lnTo>
                  <a:lnTo>
                    <a:pt x="368" y="288"/>
                  </a:lnTo>
                  <a:lnTo>
                    <a:pt x="384" y="275"/>
                  </a:lnTo>
                  <a:lnTo>
                    <a:pt x="368" y="262"/>
                  </a:lnTo>
                  <a:lnTo>
                    <a:pt x="352" y="269"/>
                  </a:lnTo>
                  <a:lnTo>
                    <a:pt x="368" y="295"/>
                  </a:lnTo>
                  <a:lnTo>
                    <a:pt x="416" y="308"/>
                  </a:lnTo>
                  <a:lnTo>
                    <a:pt x="472" y="308"/>
                  </a:lnTo>
                  <a:lnTo>
                    <a:pt x="528" y="315"/>
                  </a:lnTo>
                  <a:lnTo>
                    <a:pt x="592" y="315"/>
                  </a:lnTo>
                  <a:lnTo>
                    <a:pt x="672" y="295"/>
                  </a:lnTo>
                  <a:lnTo>
                    <a:pt x="696" y="282"/>
                  </a:lnTo>
                  <a:lnTo>
                    <a:pt x="704" y="256"/>
                  </a:lnTo>
                  <a:lnTo>
                    <a:pt x="688" y="249"/>
                  </a:lnTo>
                  <a:lnTo>
                    <a:pt x="672" y="262"/>
                  </a:lnTo>
                  <a:lnTo>
                    <a:pt x="680" y="275"/>
                  </a:lnTo>
                  <a:lnTo>
                    <a:pt x="704" y="288"/>
                  </a:lnTo>
                  <a:lnTo>
                    <a:pt x="760" y="301"/>
                  </a:lnTo>
                  <a:lnTo>
                    <a:pt x="816" y="301"/>
                  </a:lnTo>
                  <a:lnTo>
                    <a:pt x="872" y="295"/>
                  </a:lnTo>
                  <a:lnTo>
                    <a:pt x="896" y="288"/>
                  </a:lnTo>
                  <a:lnTo>
                    <a:pt x="912" y="275"/>
                  </a:lnTo>
                  <a:lnTo>
                    <a:pt x="896" y="269"/>
                  </a:lnTo>
                  <a:lnTo>
                    <a:pt x="888" y="262"/>
                  </a:lnTo>
                  <a:lnTo>
                    <a:pt x="904" y="249"/>
                  </a:lnTo>
                  <a:lnTo>
                    <a:pt x="928" y="256"/>
                  </a:lnTo>
                  <a:lnTo>
                    <a:pt x="952" y="282"/>
                  </a:lnTo>
                  <a:lnTo>
                    <a:pt x="944" y="282"/>
                  </a:lnTo>
                  <a:lnTo>
                    <a:pt x="952" y="295"/>
                  </a:lnTo>
                  <a:lnTo>
                    <a:pt x="968" y="288"/>
                  </a:lnTo>
                  <a:lnTo>
                    <a:pt x="1000" y="288"/>
                  </a:lnTo>
                  <a:lnTo>
                    <a:pt x="1040" y="282"/>
                  </a:lnTo>
                  <a:lnTo>
                    <a:pt x="1024" y="262"/>
                  </a:lnTo>
                  <a:lnTo>
                    <a:pt x="1008" y="256"/>
                  </a:lnTo>
                  <a:lnTo>
                    <a:pt x="1016" y="269"/>
                  </a:lnTo>
                  <a:lnTo>
                    <a:pt x="1072" y="262"/>
                  </a:lnTo>
                  <a:lnTo>
                    <a:pt x="1112" y="229"/>
                  </a:lnTo>
                  <a:lnTo>
                    <a:pt x="1112" y="210"/>
                  </a:lnTo>
                  <a:lnTo>
                    <a:pt x="1104" y="203"/>
                  </a:lnTo>
                  <a:lnTo>
                    <a:pt x="1096" y="170"/>
                  </a:lnTo>
                  <a:lnTo>
                    <a:pt x="1096" y="144"/>
                  </a:lnTo>
                  <a:lnTo>
                    <a:pt x="1088" y="125"/>
                  </a:lnTo>
                  <a:lnTo>
                    <a:pt x="1064" y="118"/>
                  </a:lnTo>
                  <a:lnTo>
                    <a:pt x="1040" y="125"/>
                  </a:lnTo>
                  <a:lnTo>
                    <a:pt x="1040" y="144"/>
                  </a:lnTo>
                  <a:lnTo>
                    <a:pt x="1072" y="144"/>
                  </a:lnTo>
                  <a:lnTo>
                    <a:pt x="1096" y="125"/>
                  </a:lnTo>
                  <a:lnTo>
                    <a:pt x="1096" y="105"/>
                  </a:lnTo>
                  <a:lnTo>
                    <a:pt x="1088" y="98"/>
                  </a:lnTo>
                  <a:lnTo>
                    <a:pt x="1048" y="59"/>
                  </a:lnTo>
                  <a:lnTo>
                    <a:pt x="992" y="46"/>
                  </a:lnTo>
                  <a:lnTo>
                    <a:pt x="976" y="59"/>
                  </a:lnTo>
                  <a:lnTo>
                    <a:pt x="984" y="79"/>
                  </a:lnTo>
                  <a:lnTo>
                    <a:pt x="1008" y="72"/>
                  </a:lnTo>
                  <a:lnTo>
                    <a:pt x="984" y="46"/>
                  </a:lnTo>
                  <a:lnTo>
                    <a:pt x="928" y="39"/>
                  </a:lnTo>
                  <a:lnTo>
                    <a:pt x="880" y="20"/>
                  </a:lnTo>
                  <a:lnTo>
                    <a:pt x="824" y="20"/>
                  </a:lnTo>
                  <a:lnTo>
                    <a:pt x="752" y="26"/>
                  </a:lnTo>
                  <a:lnTo>
                    <a:pt x="728" y="33"/>
                  </a:lnTo>
                  <a:lnTo>
                    <a:pt x="720" y="59"/>
                  </a:lnTo>
                  <a:lnTo>
                    <a:pt x="728" y="72"/>
                  </a:lnTo>
                  <a:lnTo>
                    <a:pt x="752" y="72"/>
                  </a:lnTo>
                  <a:lnTo>
                    <a:pt x="768" y="59"/>
                  </a:lnTo>
                  <a:lnTo>
                    <a:pt x="752" y="33"/>
                  </a:lnTo>
                  <a:lnTo>
                    <a:pt x="720" y="26"/>
                  </a:lnTo>
                  <a:lnTo>
                    <a:pt x="688" y="13"/>
                  </a:lnTo>
                  <a:lnTo>
                    <a:pt x="664" y="13"/>
                  </a:lnTo>
                  <a:lnTo>
                    <a:pt x="616" y="13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12" y="7"/>
                  </a:lnTo>
                  <a:lnTo>
                    <a:pt x="512" y="20"/>
                  </a:lnTo>
                  <a:lnTo>
                    <a:pt x="512" y="33"/>
                  </a:lnTo>
                  <a:lnTo>
                    <a:pt x="536" y="46"/>
                  </a:lnTo>
                  <a:lnTo>
                    <a:pt x="552" y="52"/>
                  </a:lnTo>
                  <a:lnTo>
                    <a:pt x="560" y="72"/>
                  </a:lnTo>
                  <a:lnTo>
                    <a:pt x="544" y="72"/>
                  </a:lnTo>
                  <a:lnTo>
                    <a:pt x="536" y="59"/>
                  </a:lnTo>
                  <a:lnTo>
                    <a:pt x="512" y="26"/>
                  </a:lnTo>
                  <a:lnTo>
                    <a:pt x="456" y="20"/>
                  </a:lnTo>
                  <a:lnTo>
                    <a:pt x="408" y="20"/>
                  </a:lnTo>
                  <a:lnTo>
                    <a:pt x="344" y="0"/>
                  </a:lnTo>
                  <a:lnTo>
                    <a:pt x="288" y="0"/>
                  </a:lnTo>
                  <a:lnTo>
                    <a:pt x="248" y="7"/>
                  </a:lnTo>
                  <a:lnTo>
                    <a:pt x="232" y="33"/>
                  </a:lnTo>
                  <a:lnTo>
                    <a:pt x="248" y="59"/>
                  </a:lnTo>
                  <a:lnTo>
                    <a:pt x="288" y="59"/>
                  </a:lnTo>
                  <a:lnTo>
                    <a:pt x="280" y="39"/>
                  </a:lnTo>
                  <a:lnTo>
                    <a:pt x="264" y="33"/>
                  </a:lnTo>
                  <a:lnTo>
                    <a:pt x="208" y="20"/>
                  </a:lnTo>
                  <a:lnTo>
                    <a:pt x="144" y="13"/>
                  </a:lnTo>
                  <a:lnTo>
                    <a:pt x="120" y="20"/>
                  </a:lnTo>
                  <a:lnTo>
                    <a:pt x="112" y="39"/>
                  </a:lnTo>
                  <a:lnTo>
                    <a:pt x="120" y="52"/>
                  </a:lnTo>
                  <a:lnTo>
                    <a:pt x="136" y="59"/>
                  </a:lnTo>
                  <a:lnTo>
                    <a:pt x="152" y="59"/>
                  </a:lnTo>
                  <a:lnTo>
                    <a:pt x="168" y="52"/>
                  </a:lnTo>
                  <a:lnTo>
                    <a:pt x="144" y="26"/>
                  </a:lnTo>
                  <a:lnTo>
                    <a:pt x="120" y="26"/>
                  </a:lnTo>
                  <a:lnTo>
                    <a:pt x="88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Text Box 7">
              <a:extLst>
                <a:ext uri="{FF2B5EF4-FFF2-40B4-BE49-F238E27FC236}">
                  <a16:creationId xmlns:a16="http://schemas.microsoft.com/office/drawing/2014/main" id="{FF9F1A73-9187-AE4F-B071-BA3B54247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644"/>
              <a:ext cx="137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Ask the question</a:t>
              </a:r>
            </a:p>
          </p:txBody>
        </p:sp>
      </p:grpSp>
      <p:grpSp>
        <p:nvGrpSpPr>
          <p:cNvPr id="71683" name="Group 8">
            <a:extLst>
              <a:ext uri="{FF2B5EF4-FFF2-40B4-BE49-F238E27FC236}">
                <a16:creationId xmlns:a16="http://schemas.microsoft.com/office/drawing/2014/main" id="{6E8AA9B4-DE4B-8A45-9C81-4E2B5B26B32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971800"/>
            <a:ext cx="3962400" cy="1066800"/>
            <a:chOff x="816" y="480"/>
            <a:chExt cx="1968" cy="672"/>
          </a:xfrm>
        </p:grpSpPr>
        <p:sp>
          <p:nvSpPr>
            <p:cNvPr id="71706" name="Freeform 9">
              <a:extLst>
                <a:ext uri="{FF2B5EF4-FFF2-40B4-BE49-F238E27FC236}">
                  <a16:creationId xmlns:a16="http://schemas.microsoft.com/office/drawing/2014/main" id="{18AA35FF-1971-134C-B150-6C4B0F4F2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80"/>
              <a:ext cx="1968" cy="672"/>
            </a:xfrm>
            <a:custGeom>
              <a:avLst/>
              <a:gdLst>
                <a:gd name="T0" fmla="*/ 29862 w 1112"/>
                <a:gd name="T1" fmla="*/ 84092 h 315"/>
                <a:gd name="T2" fmla="*/ 21475 w 1112"/>
                <a:gd name="T3" fmla="*/ 275543 h 315"/>
                <a:gd name="T4" fmla="*/ 34102 w 1112"/>
                <a:gd name="T5" fmla="*/ 246287 h 315"/>
                <a:gd name="T6" fmla="*/ 0 w 1112"/>
                <a:gd name="T7" fmla="*/ 492548 h 315"/>
                <a:gd name="T8" fmla="*/ 34102 w 1112"/>
                <a:gd name="T9" fmla="*/ 628813 h 315"/>
                <a:gd name="T10" fmla="*/ 12629 w 1112"/>
                <a:gd name="T11" fmla="*/ 573990 h 315"/>
                <a:gd name="T12" fmla="*/ 25504 w 1112"/>
                <a:gd name="T13" fmla="*/ 899778 h 315"/>
                <a:gd name="T14" fmla="*/ 17239 w 1112"/>
                <a:gd name="T15" fmla="*/ 845655 h 315"/>
                <a:gd name="T16" fmla="*/ 29862 w 1112"/>
                <a:gd name="T17" fmla="*/ 1091761 h 315"/>
                <a:gd name="T18" fmla="*/ 63873 w 1112"/>
                <a:gd name="T19" fmla="*/ 981961 h 315"/>
                <a:gd name="T20" fmla="*/ 46979 w 1112"/>
                <a:gd name="T21" fmla="*/ 1175029 h 315"/>
                <a:gd name="T22" fmla="*/ 119400 w 1112"/>
                <a:gd name="T23" fmla="*/ 1312350 h 315"/>
                <a:gd name="T24" fmla="*/ 196262 w 1112"/>
                <a:gd name="T25" fmla="*/ 1199136 h 315"/>
                <a:gd name="T26" fmla="*/ 187896 w 1112"/>
                <a:gd name="T27" fmla="*/ 1120879 h 315"/>
                <a:gd name="T28" fmla="*/ 251784 w 1112"/>
                <a:gd name="T29" fmla="*/ 1283236 h 315"/>
                <a:gd name="T30" fmla="*/ 358441 w 1112"/>
                <a:gd name="T31" fmla="*/ 1228262 h 315"/>
                <a:gd name="T32" fmla="*/ 367227 w 1112"/>
                <a:gd name="T33" fmla="*/ 1036858 h 315"/>
                <a:gd name="T34" fmla="*/ 375538 w 1112"/>
                <a:gd name="T35" fmla="*/ 1199136 h 315"/>
                <a:gd name="T36" fmla="*/ 465113 w 1112"/>
                <a:gd name="T37" fmla="*/ 1228262 h 315"/>
                <a:gd name="T38" fmla="*/ 478111 w 1112"/>
                <a:gd name="T39" fmla="*/ 1120879 h 315"/>
                <a:gd name="T40" fmla="*/ 494975 w 1112"/>
                <a:gd name="T41" fmla="*/ 1066061 h 315"/>
                <a:gd name="T42" fmla="*/ 503622 w 1112"/>
                <a:gd name="T43" fmla="*/ 1175029 h 315"/>
                <a:gd name="T44" fmla="*/ 516471 w 1112"/>
                <a:gd name="T45" fmla="*/ 1199136 h 315"/>
                <a:gd name="T46" fmla="*/ 546230 w 1112"/>
                <a:gd name="T47" fmla="*/ 1091761 h 315"/>
                <a:gd name="T48" fmla="*/ 571771 w 1112"/>
                <a:gd name="T49" fmla="*/ 1091761 h 315"/>
                <a:gd name="T50" fmla="*/ 589011 w 1112"/>
                <a:gd name="T51" fmla="*/ 845655 h 315"/>
                <a:gd name="T52" fmla="*/ 580624 w 1112"/>
                <a:gd name="T53" fmla="*/ 521666 h 315"/>
                <a:gd name="T54" fmla="*/ 554958 w 1112"/>
                <a:gd name="T55" fmla="*/ 599264 h 315"/>
                <a:gd name="T56" fmla="*/ 584742 w 1112"/>
                <a:gd name="T57" fmla="*/ 437577 h 315"/>
                <a:gd name="T58" fmla="*/ 529332 w 1112"/>
                <a:gd name="T59" fmla="*/ 191279 h 315"/>
                <a:gd name="T60" fmla="*/ 537719 w 1112"/>
                <a:gd name="T61" fmla="*/ 301261 h 315"/>
                <a:gd name="T62" fmla="*/ 469492 w 1112"/>
                <a:gd name="T63" fmla="*/ 84092 h 315"/>
                <a:gd name="T64" fmla="*/ 388184 w 1112"/>
                <a:gd name="T65" fmla="*/ 136305 h 315"/>
                <a:gd name="T66" fmla="*/ 401327 w 1112"/>
                <a:gd name="T67" fmla="*/ 301261 h 315"/>
                <a:gd name="T68" fmla="*/ 384084 w 1112"/>
                <a:gd name="T69" fmla="*/ 107187 h 315"/>
                <a:gd name="T70" fmla="*/ 328559 w 1112"/>
                <a:gd name="T71" fmla="*/ 54886 h 315"/>
                <a:gd name="T72" fmla="*/ 273041 w 1112"/>
                <a:gd name="T73" fmla="*/ 29118 h 315"/>
                <a:gd name="T74" fmla="*/ 286167 w 1112"/>
                <a:gd name="T75" fmla="*/ 191279 h 315"/>
                <a:gd name="T76" fmla="*/ 290276 w 1112"/>
                <a:gd name="T77" fmla="*/ 301261 h 315"/>
                <a:gd name="T78" fmla="*/ 243175 w 1112"/>
                <a:gd name="T79" fmla="*/ 84092 h 315"/>
                <a:gd name="T80" fmla="*/ 153798 w 1112"/>
                <a:gd name="T81" fmla="*/ 0 h 315"/>
                <a:gd name="T82" fmla="*/ 132323 w 1112"/>
                <a:gd name="T83" fmla="*/ 246287 h 315"/>
                <a:gd name="T84" fmla="*/ 140671 w 1112"/>
                <a:gd name="T85" fmla="*/ 136305 h 315"/>
                <a:gd name="T86" fmla="*/ 63873 w 1112"/>
                <a:gd name="T87" fmla="*/ 84092 h 315"/>
                <a:gd name="T88" fmla="*/ 72759 w 1112"/>
                <a:gd name="T89" fmla="*/ 246287 h 315"/>
                <a:gd name="T90" fmla="*/ 76796 w 1112"/>
                <a:gd name="T91" fmla="*/ 107187 h 3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2" h="315">
                  <a:moveTo>
                    <a:pt x="88" y="39"/>
                  </a:moveTo>
                  <a:lnTo>
                    <a:pt x="72" y="26"/>
                  </a:lnTo>
                  <a:lnTo>
                    <a:pt x="56" y="20"/>
                  </a:lnTo>
                  <a:lnTo>
                    <a:pt x="32" y="20"/>
                  </a:lnTo>
                  <a:lnTo>
                    <a:pt x="24" y="33"/>
                  </a:lnTo>
                  <a:lnTo>
                    <a:pt x="40" y="66"/>
                  </a:lnTo>
                  <a:lnTo>
                    <a:pt x="80" y="72"/>
                  </a:lnTo>
                  <a:lnTo>
                    <a:pt x="72" y="59"/>
                  </a:lnTo>
                  <a:lnTo>
                    <a:pt x="64" y="59"/>
                  </a:lnTo>
                  <a:lnTo>
                    <a:pt x="24" y="72"/>
                  </a:lnTo>
                  <a:lnTo>
                    <a:pt x="8" y="98"/>
                  </a:lnTo>
                  <a:lnTo>
                    <a:pt x="0" y="118"/>
                  </a:lnTo>
                  <a:lnTo>
                    <a:pt x="16" y="138"/>
                  </a:lnTo>
                  <a:lnTo>
                    <a:pt x="56" y="164"/>
                  </a:lnTo>
                  <a:lnTo>
                    <a:pt x="64" y="151"/>
                  </a:lnTo>
                  <a:lnTo>
                    <a:pt x="64" y="138"/>
                  </a:lnTo>
                  <a:lnTo>
                    <a:pt x="56" y="131"/>
                  </a:lnTo>
                  <a:lnTo>
                    <a:pt x="24" y="138"/>
                  </a:lnTo>
                  <a:lnTo>
                    <a:pt x="16" y="164"/>
                  </a:lnTo>
                  <a:lnTo>
                    <a:pt x="16" y="197"/>
                  </a:lnTo>
                  <a:lnTo>
                    <a:pt x="48" y="216"/>
                  </a:lnTo>
                  <a:lnTo>
                    <a:pt x="72" y="203"/>
                  </a:lnTo>
                  <a:lnTo>
                    <a:pt x="48" y="197"/>
                  </a:lnTo>
                  <a:lnTo>
                    <a:pt x="32" y="203"/>
                  </a:lnTo>
                  <a:lnTo>
                    <a:pt x="24" y="216"/>
                  </a:lnTo>
                  <a:lnTo>
                    <a:pt x="24" y="242"/>
                  </a:lnTo>
                  <a:lnTo>
                    <a:pt x="56" y="262"/>
                  </a:lnTo>
                  <a:lnTo>
                    <a:pt x="104" y="275"/>
                  </a:lnTo>
                  <a:lnTo>
                    <a:pt x="128" y="256"/>
                  </a:lnTo>
                  <a:lnTo>
                    <a:pt x="120" y="236"/>
                  </a:lnTo>
                  <a:lnTo>
                    <a:pt x="96" y="236"/>
                  </a:lnTo>
                  <a:lnTo>
                    <a:pt x="80" y="262"/>
                  </a:lnTo>
                  <a:lnTo>
                    <a:pt x="88" y="282"/>
                  </a:lnTo>
                  <a:lnTo>
                    <a:pt x="112" y="295"/>
                  </a:lnTo>
                  <a:lnTo>
                    <a:pt x="168" y="308"/>
                  </a:lnTo>
                  <a:lnTo>
                    <a:pt x="224" y="315"/>
                  </a:lnTo>
                  <a:lnTo>
                    <a:pt x="288" y="308"/>
                  </a:lnTo>
                  <a:lnTo>
                    <a:pt x="344" y="295"/>
                  </a:lnTo>
                  <a:lnTo>
                    <a:pt x="368" y="288"/>
                  </a:lnTo>
                  <a:lnTo>
                    <a:pt x="384" y="275"/>
                  </a:lnTo>
                  <a:lnTo>
                    <a:pt x="368" y="262"/>
                  </a:lnTo>
                  <a:lnTo>
                    <a:pt x="352" y="269"/>
                  </a:lnTo>
                  <a:lnTo>
                    <a:pt x="368" y="295"/>
                  </a:lnTo>
                  <a:lnTo>
                    <a:pt x="416" y="308"/>
                  </a:lnTo>
                  <a:lnTo>
                    <a:pt x="472" y="308"/>
                  </a:lnTo>
                  <a:lnTo>
                    <a:pt x="528" y="315"/>
                  </a:lnTo>
                  <a:lnTo>
                    <a:pt x="592" y="315"/>
                  </a:lnTo>
                  <a:lnTo>
                    <a:pt x="672" y="295"/>
                  </a:lnTo>
                  <a:lnTo>
                    <a:pt x="696" y="282"/>
                  </a:lnTo>
                  <a:lnTo>
                    <a:pt x="704" y="256"/>
                  </a:lnTo>
                  <a:lnTo>
                    <a:pt x="688" y="249"/>
                  </a:lnTo>
                  <a:lnTo>
                    <a:pt x="672" y="262"/>
                  </a:lnTo>
                  <a:lnTo>
                    <a:pt x="680" y="275"/>
                  </a:lnTo>
                  <a:lnTo>
                    <a:pt x="704" y="288"/>
                  </a:lnTo>
                  <a:lnTo>
                    <a:pt x="760" y="301"/>
                  </a:lnTo>
                  <a:lnTo>
                    <a:pt x="816" y="301"/>
                  </a:lnTo>
                  <a:lnTo>
                    <a:pt x="872" y="295"/>
                  </a:lnTo>
                  <a:lnTo>
                    <a:pt x="896" y="288"/>
                  </a:lnTo>
                  <a:lnTo>
                    <a:pt x="912" y="275"/>
                  </a:lnTo>
                  <a:lnTo>
                    <a:pt x="896" y="269"/>
                  </a:lnTo>
                  <a:lnTo>
                    <a:pt x="888" y="262"/>
                  </a:lnTo>
                  <a:lnTo>
                    <a:pt x="904" y="249"/>
                  </a:lnTo>
                  <a:lnTo>
                    <a:pt x="928" y="256"/>
                  </a:lnTo>
                  <a:lnTo>
                    <a:pt x="952" y="282"/>
                  </a:lnTo>
                  <a:lnTo>
                    <a:pt x="944" y="282"/>
                  </a:lnTo>
                  <a:lnTo>
                    <a:pt x="952" y="295"/>
                  </a:lnTo>
                  <a:lnTo>
                    <a:pt x="968" y="288"/>
                  </a:lnTo>
                  <a:lnTo>
                    <a:pt x="1000" y="288"/>
                  </a:lnTo>
                  <a:lnTo>
                    <a:pt x="1040" y="282"/>
                  </a:lnTo>
                  <a:lnTo>
                    <a:pt x="1024" y="262"/>
                  </a:lnTo>
                  <a:lnTo>
                    <a:pt x="1008" y="256"/>
                  </a:lnTo>
                  <a:lnTo>
                    <a:pt x="1016" y="269"/>
                  </a:lnTo>
                  <a:lnTo>
                    <a:pt x="1072" y="262"/>
                  </a:lnTo>
                  <a:lnTo>
                    <a:pt x="1112" y="229"/>
                  </a:lnTo>
                  <a:lnTo>
                    <a:pt x="1112" y="210"/>
                  </a:lnTo>
                  <a:lnTo>
                    <a:pt x="1104" y="203"/>
                  </a:lnTo>
                  <a:lnTo>
                    <a:pt x="1096" y="170"/>
                  </a:lnTo>
                  <a:lnTo>
                    <a:pt x="1096" y="144"/>
                  </a:lnTo>
                  <a:lnTo>
                    <a:pt x="1088" y="125"/>
                  </a:lnTo>
                  <a:lnTo>
                    <a:pt x="1064" y="118"/>
                  </a:lnTo>
                  <a:lnTo>
                    <a:pt x="1040" y="125"/>
                  </a:lnTo>
                  <a:lnTo>
                    <a:pt x="1040" y="144"/>
                  </a:lnTo>
                  <a:lnTo>
                    <a:pt x="1072" y="144"/>
                  </a:lnTo>
                  <a:lnTo>
                    <a:pt x="1096" y="125"/>
                  </a:lnTo>
                  <a:lnTo>
                    <a:pt x="1096" y="105"/>
                  </a:lnTo>
                  <a:lnTo>
                    <a:pt x="1088" y="98"/>
                  </a:lnTo>
                  <a:lnTo>
                    <a:pt x="1048" y="59"/>
                  </a:lnTo>
                  <a:lnTo>
                    <a:pt x="992" y="46"/>
                  </a:lnTo>
                  <a:lnTo>
                    <a:pt x="976" y="59"/>
                  </a:lnTo>
                  <a:lnTo>
                    <a:pt x="984" y="79"/>
                  </a:lnTo>
                  <a:lnTo>
                    <a:pt x="1008" y="72"/>
                  </a:lnTo>
                  <a:lnTo>
                    <a:pt x="984" y="46"/>
                  </a:lnTo>
                  <a:lnTo>
                    <a:pt x="928" y="39"/>
                  </a:lnTo>
                  <a:lnTo>
                    <a:pt x="880" y="20"/>
                  </a:lnTo>
                  <a:lnTo>
                    <a:pt x="824" y="20"/>
                  </a:lnTo>
                  <a:lnTo>
                    <a:pt x="752" y="26"/>
                  </a:lnTo>
                  <a:lnTo>
                    <a:pt x="728" y="33"/>
                  </a:lnTo>
                  <a:lnTo>
                    <a:pt x="720" y="59"/>
                  </a:lnTo>
                  <a:lnTo>
                    <a:pt x="728" y="72"/>
                  </a:lnTo>
                  <a:lnTo>
                    <a:pt x="752" y="72"/>
                  </a:lnTo>
                  <a:lnTo>
                    <a:pt x="768" y="59"/>
                  </a:lnTo>
                  <a:lnTo>
                    <a:pt x="752" y="33"/>
                  </a:lnTo>
                  <a:lnTo>
                    <a:pt x="720" y="26"/>
                  </a:lnTo>
                  <a:lnTo>
                    <a:pt x="688" y="13"/>
                  </a:lnTo>
                  <a:lnTo>
                    <a:pt x="664" y="13"/>
                  </a:lnTo>
                  <a:lnTo>
                    <a:pt x="616" y="13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12" y="7"/>
                  </a:lnTo>
                  <a:lnTo>
                    <a:pt x="512" y="20"/>
                  </a:lnTo>
                  <a:lnTo>
                    <a:pt x="512" y="33"/>
                  </a:lnTo>
                  <a:lnTo>
                    <a:pt x="536" y="46"/>
                  </a:lnTo>
                  <a:lnTo>
                    <a:pt x="552" y="52"/>
                  </a:lnTo>
                  <a:lnTo>
                    <a:pt x="560" y="72"/>
                  </a:lnTo>
                  <a:lnTo>
                    <a:pt x="544" y="72"/>
                  </a:lnTo>
                  <a:lnTo>
                    <a:pt x="536" y="59"/>
                  </a:lnTo>
                  <a:lnTo>
                    <a:pt x="512" y="26"/>
                  </a:lnTo>
                  <a:lnTo>
                    <a:pt x="456" y="20"/>
                  </a:lnTo>
                  <a:lnTo>
                    <a:pt x="408" y="20"/>
                  </a:lnTo>
                  <a:lnTo>
                    <a:pt x="344" y="0"/>
                  </a:lnTo>
                  <a:lnTo>
                    <a:pt x="288" y="0"/>
                  </a:lnTo>
                  <a:lnTo>
                    <a:pt x="248" y="7"/>
                  </a:lnTo>
                  <a:lnTo>
                    <a:pt x="232" y="33"/>
                  </a:lnTo>
                  <a:lnTo>
                    <a:pt x="248" y="59"/>
                  </a:lnTo>
                  <a:lnTo>
                    <a:pt x="288" y="59"/>
                  </a:lnTo>
                  <a:lnTo>
                    <a:pt x="280" y="39"/>
                  </a:lnTo>
                  <a:lnTo>
                    <a:pt x="264" y="33"/>
                  </a:lnTo>
                  <a:lnTo>
                    <a:pt x="208" y="20"/>
                  </a:lnTo>
                  <a:lnTo>
                    <a:pt x="144" y="13"/>
                  </a:lnTo>
                  <a:lnTo>
                    <a:pt x="120" y="20"/>
                  </a:lnTo>
                  <a:lnTo>
                    <a:pt x="112" y="39"/>
                  </a:lnTo>
                  <a:lnTo>
                    <a:pt x="120" y="52"/>
                  </a:lnTo>
                  <a:lnTo>
                    <a:pt x="136" y="59"/>
                  </a:lnTo>
                  <a:lnTo>
                    <a:pt x="152" y="59"/>
                  </a:lnTo>
                  <a:lnTo>
                    <a:pt x="168" y="52"/>
                  </a:lnTo>
                  <a:lnTo>
                    <a:pt x="144" y="26"/>
                  </a:lnTo>
                  <a:lnTo>
                    <a:pt x="120" y="26"/>
                  </a:lnTo>
                  <a:lnTo>
                    <a:pt x="88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Text Box 10">
              <a:extLst>
                <a:ext uri="{FF2B5EF4-FFF2-40B4-BE49-F238E27FC236}">
                  <a16:creationId xmlns:a16="http://schemas.microsoft.com/office/drawing/2014/main" id="{C2BD6781-F402-8C4F-A37A-C1A4279EA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640"/>
              <a:ext cx="14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Get some answers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1684" name="Group 11">
            <a:extLst>
              <a:ext uri="{FF2B5EF4-FFF2-40B4-BE49-F238E27FC236}">
                <a16:creationId xmlns:a16="http://schemas.microsoft.com/office/drawing/2014/main" id="{AAACE0CA-3CBB-AF44-A3AE-4AF9F7F0DBF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191000"/>
            <a:ext cx="4540250" cy="1143000"/>
            <a:chOff x="816" y="480"/>
            <a:chExt cx="1968" cy="672"/>
          </a:xfrm>
        </p:grpSpPr>
        <p:sp>
          <p:nvSpPr>
            <p:cNvPr id="71704" name="Freeform 12">
              <a:extLst>
                <a:ext uri="{FF2B5EF4-FFF2-40B4-BE49-F238E27FC236}">
                  <a16:creationId xmlns:a16="http://schemas.microsoft.com/office/drawing/2014/main" id="{E670CAEF-BA09-6A4E-90D8-66249E412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80"/>
              <a:ext cx="1968" cy="672"/>
            </a:xfrm>
            <a:custGeom>
              <a:avLst/>
              <a:gdLst>
                <a:gd name="T0" fmla="*/ 29862 w 1112"/>
                <a:gd name="T1" fmla="*/ 84092 h 315"/>
                <a:gd name="T2" fmla="*/ 21475 w 1112"/>
                <a:gd name="T3" fmla="*/ 275543 h 315"/>
                <a:gd name="T4" fmla="*/ 34102 w 1112"/>
                <a:gd name="T5" fmla="*/ 246287 h 315"/>
                <a:gd name="T6" fmla="*/ 0 w 1112"/>
                <a:gd name="T7" fmla="*/ 492548 h 315"/>
                <a:gd name="T8" fmla="*/ 34102 w 1112"/>
                <a:gd name="T9" fmla="*/ 628813 h 315"/>
                <a:gd name="T10" fmla="*/ 12629 w 1112"/>
                <a:gd name="T11" fmla="*/ 573990 h 315"/>
                <a:gd name="T12" fmla="*/ 25504 w 1112"/>
                <a:gd name="T13" fmla="*/ 899778 h 315"/>
                <a:gd name="T14" fmla="*/ 17239 w 1112"/>
                <a:gd name="T15" fmla="*/ 845655 h 315"/>
                <a:gd name="T16" fmla="*/ 29862 w 1112"/>
                <a:gd name="T17" fmla="*/ 1091761 h 315"/>
                <a:gd name="T18" fmla="*/ 63873 w 1112"/>
                <a:gd name="T19" fmla="*/ 981961 h 315"/>
                <a:gd name="T20" fmla="*/ 46979 w 1112"/>
                <a:gd name="T21" fmla="*/ 1175029 h 315"/>
                <a:gd name="T22" fmla="*/ 119400 w 1112"/>
                <a:gd name="T23" fmla="*/ 1312350 h 315"/>
                <a:gd name="T24" fmla="*/ 196262 w 1112"/>
                <a:gd name="T25" fmla="*/ 1199136 h 315"/>
                <a:gd name="T26" fmla="*/ 187896 w 1112"/>
                <a:gd name="T27" fmla="*/ 1120879 h 315"/>
                <a:gd name="T28" fmla="*/ 251784 w 1112"/>
                <a:gd name="T29" fmla="*/ 1283236 h 315"/>
                <a:gd name="T30" fmla="*/ 358441 w 1112"/>
                <a:gd name="T31" fmla="*/ 1228262 h 315"/>
                <a:gd name="T32" fmla="*/ 367227 w 1112"/>
                <a:gd name="T33" fmla="*/ 1036858 h 315"/>
                <a:gd name="T34" fmla="*/ 375538 w 1112"/>
                <a:gd name="T35" fmla="*/ 1199136 h 315"/>
                <a:gd name="T36" fmla="*/ 465113 w 1112"/>
                <a:gd name="T37" fmla="*/ 1228262 h 315"/>
                <a:gd name="T38" fmla="*/ 478111 w 1112"/>
                <a:gd name="T39" fmla="*/ 1120879 h 315"/>
                <a:gd name="T40" fmla="*/ 494975 w 1112"/>
                <a:gd name="T41" fmla="*/ 1066061 h 315"/>
                <a:gd name="T42" fmla="*/ 503622 w 1112"/>
                <a:gd name="T43" fmla="*/ 1175029 h 315"/>
                <a:gd name="T44" fmla="*/ 516471 w 1112"/>
                <a:gd name="T45" fmla="*/ 1199136 h 315"/>
                <a:gd name="T46" fmla="*/ 546230 w 1112"/>
                <a:gd name="T47" fmla="*/ 1091761 h 315"/>
                <a:gd name="T48" fmla="*/ 571771 w 1112"/>
                <a:gd name="T49" fmla="*/ 1091761 h 315"/>
                <a:gd name="T50" fmla="*/ 589011 w 1112"/>
                <a:gd name="T51" fmla="*/ 845655 h 315"/>
                <a:gd name="T52" fmla="*/ 580624 w 1112"/>
                <a:gd name="T53" fmla="*/ 521666 h 315"/>
                <a:gd name="T54" fmla="*/ 554958 w 1112"/>
                <a:gd name="T55" fmla="*/ 599264 h 315"/>
                <a:gd name="T56" fmla="*/ 584742 w 1112"/>
                <a:gd name="T57" fmla="*/ 437577 h 315"/>
                <a:gd name="T58" fmla="*/ 529332 w 1112"/>
                <a:gd name="T59" fmla="*/ 191279 h 315"/>
                <a:gd name="T60" fmla="*/ 537719 w 1112"/>
                <a:gd name="T61" fmla="*/ 301261 h 315"/>
                <a:gd name="T62" fmla="*/ 469492 w 1112"/>
                <a:gd name="T63" fmla="*/ 84092 h 315"/>
                <a:gd name="T64" fmla="*/ 388184 w 1112"/>
                <a:gd name="T65" fmla="*/ 136305 h 315"/>
                <a:gd name="T66" fmla="*/ 401327 w 1112"/>
                <a:gd name="T67" fmla="*/ 301261 h 315"/>
                <a:gd name="T68" fmla="*/ 384084 w 1112"/>
                <a:gd name="T69" fmla="*/ 107187 h 315"/>
                <a:gd name="T70" fmla="*/ 328559 w 1112"/>
                <a:gd name="T71" fmla="*/ 54886 h 315"/>
                <a:gd name="T72" fmla="*/ 273041 w 1112"/>
                <a:gd name="T73" fmla="*/ 29118 h 315"/>
                <a:gd name="T74" fmla="*/ 286167 w 1112"/>
                <a:gd name="T75" fmla="*/ 191279 h 315"/>
                <a:gd name="T76" fmla="*/ 290276 w 1112"/>
                <a:gd name="T77" fmla="*/ 301261 h 315"/>
                <a:gd name="T78" fmla="*/ 243175 w 1112"/>
                <a:gd name="T79" fmla="*/ 84092 h 315"/>
                <a:gd name="T80" fmla="*/ 153798 w 1112"/>
                <a:gd name="T81" fmla="*/ 0 h 315"/>
                <a:gd name="T82" fmla="*/ 132323 w 1112"/>
                <a:gd name="T83" fmla="*/ 246287 h 315"/>
                <a:gd name="T84" fmla="*/ 140671 w 1112"/>
                <a:gd name="T85" fmla="*/ 136305 h 315"/>
                <a:gd name="T86" fmla="*/ 63873 w 1112"/>
                <a:gd name="T87" fmla="*/ 84092 h 315"/>
                <a:gd name="T88" fmla="*/ 72759 w 1112"/>
                <a:gd name="T89" fmla="*/ 246287 h 315"/>
                <a:gd name="T90" fmla="*/ 76796 w 1112"/>
                <a:gd name="T91" fmla="*/ 107187 h 3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2" h="315">
                  <a:moveTo>
                    <a:pt x="88" y="39"/>
                  </a:moveTo>
                  <a:lnTo>
                    <a:pt x="72" y="26"/>
                  </a:lnTo>
                  <a:lnTo>
                    <a:pt x="56" y="20"/>
                  </a:lnTo>
                  <a:lnTo>
                    <a:pt x="32" y="20"/>
                  </a:lnTo>
                  <a:lnTo>
                    <a:pt x="24" y="33"/>
                  </a:lnTo>
                  <a:lnTo>
                    <a:pt x="40" y="66"/>
                  </a:lnTo>
                  <a:lnTo>
                    <a:pt x="80" y="72"/>
                  </a:lnTo>
                  <a:lnTo>
                    <a:pt x="72" y="59"/>
                  </a:lnTo>
                  <a:lnTo>
                    <a:pt x="64" y="59"/>
                  </a:lnTo>
                  <a:lnTo>
                    <a:pt x="24" y="72"/>
                  </a:lnTo>
                  <a:lnTo>
                    <a:pt x="8" y="98"/>
                  </a:lnTo>
                  <a:lnTo>
                    <a:pt x="0" y="118"/>
                  </a:lnTo>
                  <a:lnTo>
                    <a:pt x="16" y="138"/>
                  </a:lnTo>
                  <a:lnTo>
                    <a:pt x="56" y="164"/>
                  </a:lnTo>
                  <a:lnTo>
                    <a:pt x="64" y="151"/>
                  </a:lnTo>
                  <a:lnTo>
                    <a:pt x="64" y="138"/>
                  </a:lnTo>
                  <a:lnTo>
                    <a:pt x="56" y="131"/>
                  </a:lnTo>
                  <a:lnTo>
                    <a:pt x="24" y="138"/>
                  </a:lnTo>
                  <a:lnTo>
                    <a:pt x="16" y="164"/>
                  </a:lnTo>
                  <a:lnTo>
                    <a:pt x="16" y="197"/>
                  </a:lnTo>
                  <a:lnTo>
                    <a:pt x="48" y="216"/>
                  </a:lnTo>
                  <a:lnTo>
                    <a:pt x="72" y="203"/>
                  </a:lnTo>
                  <a:lnTo>
                    <a:pt x="48" y="197"/>
                  </a:lnTo>
                  <a:lnTo>
                    <a:pt x="32" y="203"/>
                  </a:lnTo>
                  <a:lnTo>
                    <a:pt x="24" y="216"/>
                  </a:lnTo>
                  <a:lnTo>
                    <a:pt x="24" y="242"/>
                  </a:lnTo>
                  <a:lnTo>
                    <a:pt x="56" y="262"/>
                  </a:lnTo>
                  <a:lnTo>
                    <a:pt x="104" y="275"/>
                  </a:lnTo>
                  <a:lnTo>
                    <a:pt x="128" y="256"/>
                  </a:lnTo>
                  <a:lnTo>
                    <a:pt x="120" y="236"/>
                  </a:lnTo>
                  <a:lnTo>
                    <a:pt x="96" y="236"/>
                  </a:lnTo>
                  <a:lnTo>
                    <a:pt x="80" y="262"/>
                  </a:lnTo>
                  <a:lnTo>
                    <a:pt x="88" y="282"/>
                  </a:lnTo>
                  <a:lnTo>
                    <a:pt x="112" y="295"/>
                  </a:lnTo>
                  <a:lnTo>
                    <a:pt x="168" y="308"/>
                  </a:lnTo>
                  <a:lnTo>
                    <a:pt x="224" y="315"/>
                  </a:lnTo>
                  <a:lnTo>
                    <a:pt x="288" y="308"/>
                  </a:lnTo>
                  <a:lnTo>
                    <a:pt x="344" y="295"/>
                  </a:lnTo>
                  <a:lnTo>
                    <a:pt x="368" y="288"/>
                  </a:lnTo>
                  <a:lnTo>
                    <a:pt x="384" y="275"/>
                  </a:lnTo>
                  <a:lnTo>
                    <a:pt x="368" y="262"/>
                  </a:lnTo>
                  <a:lnTo>
                    <a:pt x="352" y="269"/>
                  </a:lnTo>
                  <a:lnTo>
                    <a:pt x="368" y="295"/>
                  </a:lnTo>
                  <a:lnTo>
                    <a:pt x="416" y="308"/>
                  </a:lnTo>
                  <a:lnTo>
                    <a:pt x="472" y="308"/>
                  </a:lnTo>
                  <a:lnTo>
                    <a:pt x="528" y="315"/>
                  </a:lnTo>
                  <a:lnTo>
                    <a:pt x="592" y="315"/>
                  </a:lnTo>
                  <a:lnTo>
                    <a:pt x="672" y="295"/>
                  </a:lnTo>
                  <a:lnTo>
                    <a:pt x="696" y="282"/>
                  </a:lnTo>
                  <a:lnTo>
                    <a:pt x="704" y="256"/>
                  </a:lnTo>
                  <a:lnTo>
                    <a:pt x="688" y="249"/>
                  </a:lnTo>
                  <a:lnTo>
                    <a:pt x="672" y="262"/>
                  </a:lnTo>
                  <a:lnTo>
                    <a:pt x="680" y="275"/>
                  </a:lnTo>
                  <a:lnTo>
                    <a:pt x="704" y="288"/>
                  </a:lnTo>
                  <a:lnTo>
                    <a:pt x="760" y="301"/>
                  </a:lnTo>
                  <a:lnTo>
                    <a:pt x="816" y="301"/>
                  </a:lnTo>
                  <a:lnTo>
                    <a:pt x="872" y="295"/>
                  </a:lnTo>
                  <a:lnTo>
                    <a:pt x="896" y="288"/>
                  </a:lnTo>
                  <a:lnTo>
                    <a:pt x="912" y="275"/>
                  </a:lnTo>
                  <a:lnTo>
                    <a:pt x="896" y="269"/>
                  </a:lnTo>
                  <a:lnTo>
                    <a:pt x="888" y="262"/>
                  </a:lnTo>
                  <a:lnTo>
                    <a:pt x="904" y="249"/>
                  </a:lnTo>
                  <a:lnTo>
                    <a:pt x="928" y="256"/>
                  </a:lnTo>
                  <a:lnTo>
                    <a:pt x="952" y="282"/>
                  </a:lnTo>
                  <a:lnTo>
                    <a:pt x="944" y="282"/>
                  </a:lnTo>
                  <a:lnTo>
                    <a:pt x="952" y="295"/>
                  </a:lnTo>
                  <a:lnTo>
                    <a:pt x="968" y="288"/>
                  </a:lnTo>
                  <a:lnTo>
                    <a:pt x="1000" y="288"/>
                  </a:lnTo>
                  <a:lnTo>
                    <a:pt x="1040" y="282"/>
                  </a:lnTo>
                  <a:lnTo>
                    <a:pt x="1024" y="262"/>
                  </a:lnTo>
                  <a:lnTo>
                    <a:pt x="1008" y="256"/>
                  </a:lnTo>
                  <a:lnTo>
                    <a:pt x="1016" y="269"/>
                  </a:lnTo>
                  <a:lnTo>
                    <a:pt x="1072" y="262"/>
                  </a:lnTo>
                  <a:lnTo>
                    <a:pt x="1112" y="229"/>
                  </a:lnTo>
                  <a:lnTo>
                    <a:pt x="1112" y="210"/>
                  </a:lnTo>
                  <a:lnTo>
                    <a:pt x="1104" y="203"/>
                  </a:lnTo>
                  <a:lnTo>
                    <a:pt x="1096" y="170"/>
                  </a:lnTo>
                  <a:lnTo>
                    <a:pt x="1096" y="144"/>
                  </a:lnTo>
                  <a:lnTo>
                    <a:pt x="1088" y="125"/>
                  </a:lnTo>
                  <a:lnTo>
                    <a:pt x="1064" y="118"/>
                  </a:lnTo>
                  <a:lnTo>
                    <a:pt x="1040" y="125"/>
                  </a:lnTo>
                  <a:lnTo>
                    <a:pt x="1040" y="144"/>
                  </a:lnTo>
                  <a:lnTo>
                    <a:pt x="1072" y="144"/>
                  </a:lnTo>
                  <a:lnTo>
                    <a:pt x="1096" y="125"/>
                  </a:lnTo>
                  <a:lnTo>
                    <a:pt x="1096" y="105"/>
                  </a:lnTo>
                  <a:lnTo>
                    <a:pt x="1088" y="98"/>
                  </a:lnTo>
                  <a:lnTo>
                    <a:pt x="1048" y="59"/>
                  </a:lnTo>
                  <a:lnTo>
                    <a:pt x="992" y="46"/>
                  </a:lnTo>
                  <a:lnTo>
                    <a:pt x="976" y="59"/>
                  </a:lnTo>
                  <a:lnTo>
                    <a:pt x="984" y="79"/>
                  </a:lnTo>
                  <a:lnTo>
                    <a:pt x="1008" y="72"/>
                  </a:lnTo>
                  <a:lnTo>
                    <a:pt x="984" y="46"/>
                  </a:lnTo>
                  <a:lnTo>
                    <a:pt x="928" y="39"/>
                  </a:lnTo>
                  <a:lnTo>
                    <a:pt x="880" y="20"/>
                  </a:lnTo>
                  <a:lnTo>
                    <a:pt x="824" y="20"/>
                  </a:lnTo>
                  <a:lnTo>
                    <a:pt x="752" y="26"/>
                  </a:lnTo>
                  <a:lnTo>
                    <a:pt x="728" y="33"/>
                  </a:lnTo>
                  <a:lnTo>
                    <a:pt x="720" y="59"/>
                  </a:lnTo>
                  <a:lnTo>
                    <a:pt x="728" y="72"/>
                  </a:lnTo>
                  <a:lnTo>
                    <a:pt x="752" y="72"/>
                  </a:lnTo>
                  <a:lnTo>
                    <a:pt x="768" y="59"/>
                  </a:lnTo>
                  <a:lnTo>
                    <a:pt x="752" y="33"/>
                  </a:lnTo>
                  <a:lnTo>
                    <a:pt x="720" y="26"/>
                  </a:lnTo>
                  <a:lnTo>
                    <a:pt x="688" y="13"/>
                  </a:lnTo>
                  <a:lnTo>
                    <a:pt x="664" y="13"/>
                  </a:lnTo>
                  <a:lnTo>
                    <a:pt x="616" y="13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12" y="7"/>
                  </a:lnTo>
                  <a:lnTo>
                    <a:pt x="512" y="20"/>
                  </a:lnTo>
                  <a:lnTo>
                    <a:pt x="512" y="33"/>
                  </a:lnTo>
                  <a:lnTo>
                    <a:pt x="536" y="46"/>
                  </a:lnTo>
                  <a:lnTo>
                    <a:pt x="552" y="52"/>
                  </a:lnTo>
                  <a:lnTo>
                    <a:pt x="560" y="72"/>
                  </a:lnTo>
                  <a:lnTo>
                    <a:pt x="544" y="72"/>
                  </a:lnTo>
                  <a:lnTo>
                    <a:pt x="536" y="59"/>
                  </a:lnTo>
                  <a:lnTo>
                    <a:pt x="512" y="26"/>
                  </a:lnTo>
                  <a:lnTo>
                    <a:pt x="456" y="20"/>
                  </a:lnTo>
                  <a:lnTo>
                    <a:pt x="408" y="20"/>
                  </a:lnTo>
                  <a:lnTo>
                    <a:pt x="344" y="0"/>
                  </a:lnTo>
                  <a:lnTo>
                    <a:pt x="288" y="0"/>
                  </a:lnTo>
                  <a:lnTo>
                    <a:pt x="248" y="7"/>
                  </a:lnTo>
                  <a:lnTo>
                    <a:pt x="232" y="33"/>
                  </a:lnTo>
                  <a:lnTo>
                    <a:pt x="248" y="59"/>
                  </a:lnTo>
                  <a:lnTo>
                    <a:pt x="288" y="59"/>
                  </a:lnTo>
                  <a:lnTo>
                    <a:pt x="280" y="39"/>
                  </a:lnTo>
                  <a:lnTo>
                    <a:pt x="264" y="33"/>
                  </a:lnTo>
                  <a:lnTo>
                    <a:pt x="208" y="20"/>
                  </a:lnTo>
                  <a:lnTo>
                    <a:pt x="144" y="13"/>
                  </a:lnTo>
                  <a:lnTo>
                    <a:pt x="120" y="20"/>
                  </a:lnTo>
                  <a:lnTo>
                    <a:pt x="112" y="39"/>
                  </a:lnTo>
                  <a:lnTo>
                    <a:pt x="120" y="52"/>
                  </a:lnTo>
                  <a:lnTo>
                    <a:pt x="136" y="59"/>
                  </a:lnTo>
                  <a:lnTo>
                    <a:pt x="152" y="59"/>
                  </a:lnTo>
                  <a:lnTo>
                    <a:pt x="168" y="52"/>
                  </a:lnTo>
                  <a:lnTo>
                    <a:pt x="144" y="26"/>
                  </a:lnTo>
                  <a:lnTo>
                    <a:pt x="120" y="26"/>
                  </a:lnTo>
                  <a:lnTo>
                    <a:pt x="88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Text Box 13">
              <a:extLst>
                <a:ext uri="{FF2B5EF4-FFF2-40B4-BE49-F238E27FC236}">
                  <a16:creationId xmlns:a16="http://schemas.microsoft.com/office/drawing/2014/main" id="{DA4C16CE-DACC-054B-A8D8-6AC4A714A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640"/>
              <a:ext cx="143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Agree a class answer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1685" name="Group 14">
            <a:extLst>
              <a:ext uri="{FF2B5EF4-FFF2-40B4-BE49-F238E27FC236}">
                <a16:creationId xmlns:a16="http://schemas.microsoft.com/office/drawing/2014/main" id="{23AEF304-31E0-5D4C-89B4-96DA2A444F7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410200"/>
            <a:ext cx="4719638" cy="1066800"/>
            <a:chOff x="816" y="480"/>
            <a:chExt cx="1968" cy="672"/>
          </a:xfrm>
        </p:grpSpPr>
        <p:sp>
          <p:nvSpPr>
            <p:cNvPr id="71702" name="Freeform 15">
              <a:extLst>
                <a:ext uri="{FF2B5EF4-FFF2-40B4-BE49-F238E27FC236}">
                  <a16:creationId xmlns:a16="http://schemas.microsoft.com/office/drawing/2014/main" id="{CE69D2D1-0E14-F84E-A704-C25EECBF8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80"/>
              <a:ext cx="1968" cy="672"/>
            </a:xfrm>
            <a:custGeom>
              <a:avLst/>
              <a:gdLst>
                <a:gd name="T0" fmla="*/ 29862 w 1112"/>
                <a:gd name="T1" fmla="*/ 84092 h 315"/>
                <a:gd name="T2" fmla="*/ 21475 w 1112"/>
                <a:gd name="T3" fmla="*/ 275543 h 315"/>
                <a:gd name="T4" fmla="*/ 34102 w 1112"/>
                <a:gd name="T5" fmla="*/ 246287 h 315"/>
                <a:gd name="T6" fmla="*/ 0 w 1112"/>
                <a:gd name="T7" fmla="*/ 492548 h 315"/>
                <a:gd name="T8" fmla="*/ 34102 w 1112"/>
                <a:gd name="T9" fmla="*/ 628813 h 315"/>
                <a:gd name="T10" fmla="*/ 12629 w 1112"/>
                <a:gd name="T11" fmla="*/ 573990 h 315"/>
                <a:gd name="T12" fmla="*/ 25504 w 1112"/>
                <a:gd name="T13" fmla="*/ 899778 h 315"/>
                <a:gd name="T14" fmla="*/ 17239 w 1112"/>
                <a:gd name="T15" fmla="*/ 845655 h 315"/>
                <a:gd name="T16" fmla="*/ 29862 w 1112"/>
                <a:gd name="T17" fmla="*/ 1091761 h 315"/>
                <a:gd name="T18" fmla="*/ 63873 w 1112"/>
                <a:gd name="T19" fmla="*/ 981961 h 315"/>
                <a:gd name="T20" fmla="*/ 46979 w 1112"/>
                <a:gd name="T21" fmla="*/ 1175029 h 315"/>
                <a:gd name="T22" fmla="*/ 119400 w 1112"/>
                <a:gd name="T23" fmla="*/ 1312350 h 315"/>
                <a:gd name="T24" fmla="*/ 196262 w 1112"/>
                <a:gd name="T25" fmla="*/ 1199136 h 315"/>
                <a:gd name="T26" fmla="*/ 187896 w 1112"/>
                <a:gd name="T27" fmla="*/ 1120879 h 315"/>
                <a:gd name="T28" fmla="*/ 251784 w 1112"/>
                <a:gd name="T29" fmla="*/ 1283236 h 315"/>
                <a:gd name="T30" fmla="*/ 358441 w 1112"/>
                <a:gd name="T31" fmla="*/ 1228262 h 315"/>
                <a:gd name="T32" fmla="*/ 367227 w 1112"/>
                <a:gd name="T33" fmla="*/ 1036858 h 315"/>
                <a:gd name="T34" fmla="*/ 375538 w 1112"/>
                <a:gd name="T35" fmla="*/ 1199136 h 315"/>
                <a:gd name="T36" fmla="*/ 465113 w 1112"/>
                <a:gd name="T37" fmla="*/ 1228262 h 315"/>
                <a:gd name="T38" fmla="*/ 478111 w 1112"/>
                <a:gd name="T39" fmla="*/ 1120879 h 315"/>
                <a:gd name="T40" fmla="*/ 494975 w 1112"/>
                <a:gd name="T41" fmla="*/ 1066061 h 315"/>
                <a:gd name="T42" fmla="*/ 503622 w 1112"/>
                <a:gd name="T43" fmla="*/ 1175029 h 315"/>
                <a:gd name="T44" fmla="*/ 516471 w 1112"/>
                <a:gd name="T45" fmla="*/ 1199136 h 315"/>
                <a:gd name="T46" fmla="*/ 546230 w 1112"/>
                <a:gd name="T47" fmla="*/ 1091761 h 315"/>
                <a:gd name="T48" fmla="*/ 571771 w 1112"/>
                <a:gd name="T49" fmla="*/ 1091761 h 315"/>
                <a:gd name="T50" fmla="*/ 589011 w 1112"/>
                <a:gd name="T51" fmla="*/ 845655 h 315"/>
                <a:gd name="T52" fmla="*/ 580624 w 1112"/>
                <a:gd name="T53" fmla="*/ 521666 h 315"/>
                <a:gd name="T54" fmla="*/ 554958 w 1112"/>
                <a:gd name="T55" fmla="*/ 599264 h 315"/>
                <a:gd name="T56" fmla="*/ 584742 w 1112"/>
                <a:gd name="T57" fmla="*/ 437577 h 315"/>
                <a:gd name="T58" fmla="*/ 529332 w 1112"/>
                <a:gd name="T59" fmla="*/ 191279 h 315"/>
                <a:gd name="T60" fmla="*/ 537719 w 1112"/>
                <a:gd name="T61" fmla="*/ 301261 h 315"/>
                <a:gd name="T62" fmla="*/ 469492 w 1112"/>
                <a:gd name="T63" fmla="*/ 84092 h 315"/>
                <a:gd name="T64" fmla="*/ 388184 w 1112"/>
                <a:gd name="T65" fmla="*/ 136305 h 315"/>
                <a:gd name="T66" fmla="*/ 401327 w 1112"/>
                <a:gd name="T67" fmla="*/ 301261 h 315"/>
                <a:gd name="T68" fmla="*/ 384084 w 1112"/>
                <a:gd name="T69" fmla="*/ 107187 h 315"/>
                <a:gd name="T70" fmla="*/ 328559 w 1112"/>
                <a:gd name="T71" fmla="*/ 54886 h 315"/>
                <a:gd name="T72" fmla="*/ 273041 w 1112"/>
                <a:gd name="T73" fmla="*/ 29118 h 315"/>
                <a:gd name="T74" fmla="*/ 286167 w 1112"/>
                <a:gd name="T75" fmla="*/ 191279 h 315"/>
                <a:gd name="T76" fmla="*/ 290276 w 1112"/>
                <a:gd name="T77" fmla="*/ 301261 h 315"/>
                <a:gd name="T78" fmla="*/ 243175 w 1112"/>
                <a:gd name="T79" fmla="*/ 84092 h 315"/>
                <a:gd name="T80" fmla="*/ 153798 w 1112"/>
                <a:gd name="T81" fmla="*/ 0 h 315"/>
                <a:gd name="T82" fmla="*/ 132323 w 1112"/>
                <a:gd name="T83" fmla="*/ 246287 h 315"/>
                <a:gd name="T84" fmla="*/ 140671 w 1112"/>
                <a:gd name="T85" fmla="*/ 136305 h 315"/>
                <a:gd name="T86" fmla="*/ 63873 w 1112"/>
                <a:gd name="T87" fmla="*/ 84092 h 315"/>
                <a:gd name="T88" fmla="*/ 72759 w 1112"/>
                <a:gd name="T89" fmla="*/ 246287 h 315"/>
                <a:gd name="T90" fmla="*/ 76796 w 1112"/>
                <a:gd name="T91" fmla="*/ 107187 h 3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2" h="315">
                  <a:moveTo>
                    <a:pt x="88" y="39"/>
                  </a:moveTo>
                  <a:lnTo>
                    <a:pt x="72" y="26"/>
                  </a:lnTo>
                  <a:lnTo>
                    <a:pt x="56" y="20"/>
                  </a:lnTo>
                  <a:lnTo>
                    <a:pt x="32" y="20"/>
                  </a:lnTo>
                  <a:lnTo>
                    <a:pt x="24" y="33"/>
                  </a:lnTo>
                  <a:lnTo>
                    <a:pt x="40" y="66"/>
                  </a:lnTo>
                  <a:lnTo>
                    <a:pt x="80" y="72"/>
                  </a:lnTo>
                  <a:lnTo>
                    <a:pt x="72" y="59"/>
                  </a:lnTo>
                  <a:lnTo>
                    <a:pt x="64" y="59"/>
                  </a:lnTo>
                  <a:lnTo>
                    <a:pt x="24" y="72"/>
                  </a:lnTo>
                  <a:lnTo>
                    <a:pt x="8" y="98"/>
                  </a:lnTo>
                  <a:lnTo>
                    <a:pt x="0" y="118"/>
                  </a:lnTo>
                  <a:lnTo>
                    <a:pt x="16" y="138"/>
                  </a:lnTo>
                  <a:lnTo>
                    <a:pt x="56" y="164"/>
                  </a:lnTo>
                  <a:lnTo>
                    <a:pt x="64" y="151"/>
                  </a:lnTo>
                  <a:lnTo>
                    <a:pt x="64" y="138"/>
                  </a:lnTo>
                  <a:lnTo>
                    <a:pt x="56" y="131"/>
                  </a:lnTo>
                  <a:lnTo>
                    <a:pt x="24" y="138"/>
                  </a:lnTo>
                  <a:lnTo>
                    <a:pt x="16" y="164"/>
                  </a:lnTo>
                  <a:lnTo>
                    <a:pt x="16" y="197"/>
                  </a:lnTo>
                  <a:lnTo>
                    <a:pt x="48" y="216"/>
                  </a:lnTo>
                  <a:lnTo>
                    <a:pt x="72" y="203"/>
                  </a:lnTo>
                  <a:lnTo>
                    <a:pt x="48" y="197"/>
                  </a:lnTo>
                  <a:lnTo>
                    <a:pt x="32" y="203"/>
                  </a:lnTo>
                  <a:lnTo>
                    <a:pt x="24" y="216"/>
                  </a:lnTo>
                  <a:lnTo>
                    <a:pt x="24" y="242"/>
                  </a:lnTo>
                  <a:lnTo>
                    <a:pt x="56" y="262"/>
                  </a:lnTo>
                  <a:lnTo>
                    <a:pt x="104" y="275"/>
                  </a:lnTo>
                  <a:lnTo>
                    <a:pt x="128" y="256"/>
                  </a:lnTo>
                  <a:lnTo>
                    <a:pt x="120" y="236"/>
                  </a:lnTo>
                  <a:lnTo>
                    <a:pt x="96" y="236"/>
                  </a:lnTo>
                  <a:lnTo>
                    <a:pt x="80" y="262"/>
                  </a:lnTo>
                  <a:lnTo>
                    <a:pt x="88" y="282"/>
                  </a:lnTo>
                  <a:lnTo>
                    <a:pt x="112" y="295"/>
                  </a:lnTo>
                  <a:lnTo>
                    <a:pt x="168" y="308"/>
                  </a:lnTo>
                  <a:lnTo>
                    <a:pt x="224" y="315"/>
                  </a:lnTo>
                  <a:lnTo>
                    <a:pt x="288" y="308"/>
                  </a:lnTo>
                  <a:lnTo>
                    <a:pt x="344" y="295"/>
                  </a:lnTo>
                  <a:lnTo>
                    <a:pt x="368" y="288"/>
                  </a:lnTo>
                  <a:lnTo>
                    <a:pt x="384" y="275"/>
                  </a:lnTo>
                  <a:lnTo>
                    <a:pt x="368" y="262"/>
                  </a:lnTo>
                  <a:lnTo>
                    <a:pt x="352" y="269"/>
                  </a:lnTo>
                  <a:lnTo>
                    <a:pt x="368" y="295"/>
                  </a:lnTo>
                  <a:lnTo>
                    <a:pt x="416" y="308"/>
                  </a:lnTo>
                  <a:lnTo>
                    <a:pt x="472" y="308"/>
                  </a:lnTo>
                  <a:lnTo>
                    <a:pt x="528" y="315"/>
                  </a:lnTo>
                  <a:lnTo>
                    <a:pt x="592" y="315"/>
                  </a:lnTo>
                  <a:lnTo>
                    <a:pt x="672" y="295"/>
                  </a:lnTo>
                  <a:lnTo>
                    <a:pt x="696" y="282"/>
                  </a:lnTo>
                  <a:lnTo>
                    <a:pt x="704" y="256"/>
                  </a:lnTo>
                  <a:lnTo>
                    <a:pt x="688" y="249"/>
                  </a:lnTo>
                  <a:lnTo>
                    <a:pt x="672" y="262"/>
                  </a:lnTo>
                  <a:lnTo>
                    <a:pt x="680" y="275"/>
                  </a:lnTo>
                  <a:lnTo>
                    <a:pt x="704" y="288"/>
                  </a:lnTo>
                  <a:lnTo>
                    <a:pt x="760" y="301"/>
                  </a:lnTo>
                  <a:lnTo>
                    <a:pt x="816" y="301"/>
                  </a:lnTo>
                  <a:lnTo>
                    <a:pt x="872" y="295"/>
                  </a:lnTo>
                  <a:lnTo>
                    <a:pt x="896" y="288"/>
                  </a:lnTo>
                  <a:lnTo>
                    <a:pt x="912" y="275"/>
                  </a:lnTo>
                  <a:lnTo>
                    <a:pt x="896" y="269"/>
                  </a:lnTo>
                  <a:lnTo>
                    <a:pt x="888" y="262"/>
                  </a:lnTo>
                  <a:lnTo>
                    <a:pt x="904" y="249"/>
                  </a:lnTo>
                  <a:lnTo>
                    <a:pt x="928" y="256"/>
                  </a:lnTo>
                  <a:lnTo>
                    <a:pt x="952" y="282"/>
                  </a:lnTo>
                  <a:lnTo>
                    <a:pt x="944" y="282"/>
                  </a:lnTo>
                  <a:lnTo>
                    <a:pt x="952" y="295"/>
                  </a:lnTo>
                  <a:lnTo>
                    <a:pt x="968" y="288"/>
                  </a:lnTo>
                  <a:lnTo>
                    <a:pt x="1000" y="288"/>
                  </a:lnTo>
                  <a:lnTo>
                    <a:pt x="1040" y="282"/>
                  </a:lnTo>
                  <a:lnTo>
                    <a:pt x="1024" y="262"/>
                  </a:lnTo>
                  <a:lnTo>
                    <a:pt x="1008" y="256"/>
                  </a:lnTo>
                  <a:lnTo>
                    <a:pt x="1016" y="269"/>
                  </a:lnTo>
                  <a:lnTo>
                    <a:pt x="1072" y="262"/>
                  </a:lnTo>
                  <a:lnTo>
                    <a:pt x="1112" y="229"/>
                  </a:lnTo>
                  <a:lnTo>
                    <a:pt x="1112" y="210"/>
                  </a:lnTo>
                  <a:lnTo>
                    <a:pt x="1104" y="203"/>
                  </a:lnTo>
                  <a:lnTo>
                    <a:pt x="1096" y="170"/>
                  </a:lnTo>
                  <a:lnTo>
                    <a:pt x="1096" y="144"/>
                  </a:lnTo>
                  <a:lnTo>
                    <a:pt x="1088" y="125"/>
                  </a:lnTo>
                  <a:lnTo>
                    <a:pt x="1064" y="118"/>
                  </a:lnTo>
                  <a:lnTo>
                    <a:pt x="1040" y="125"/>
                  </a:lnTo>
                  <a:lnTo>
                    <a:pt x="1040" y="144"/>
                  </a:lnTo>
                  <a:lnTo>
                    <a:pt x="1072" y="144"/>
                  </a:lnTo>
                  <a:lnTo>
                    <a:pt x="1096" y="125"/>
                  </a:lnTo>
                  <a:lnTo>
                    <a:pt x="1096" y="105"/>
                  </a:lnTo>
                  <a:lnTo>
                    <a:pt x="1088" y="98"/>
                  </a:lnTo>
                  <a:lnTo>
                    <a:pt x="1048" y="59"/>
                  </a:lnTo>
                  <a:lnTo>
                    <a:pt x="992" y="46"/>
                  </a:lnTo>
                  <a:lnTo>
                    <a:pt x="976" y="59"/>
                  </a:lnTo>
                  <a:lnTo>
                    <a:pt x="984" y="79"/>
                  </a:lnTo>
                  <a:lnTo>
                    <a:pt x="1008" y="72"/>
                  </a:lnTo>
                  <a:lnTo>
                    <a:pt x="984" y="46"/>
                  </a:lnTo>
                  <a:lnTo>
                    <a:pt x="928" y="39"/>
                  </a:lnTo>
                  <a:lnTo>
                    <a:pt x="880" y="20"/>
                  </a:lnTo>
                  <a:lnTo>
                    <a:pt x="824" y="20"/>
                  </a:lnTo>
                  <a:lnTo>
                    <a:pt x="752" y="26"/>
                  </a:lnTo>
                  <a:lnTo>
                    <a:pt x="728" y="33"/>
                  </a:lnTo>
                  <a:lnTo>
                    <a:pt x="720" y="59"/>
                  </a:lnTo>
                  <a:lnTo>
                    <a:pt x="728" y="72"/>
                  </a:lnTo>
                  <a:lnTo>
                    <a:pt x="752" y="72"/>
                  </a:lnTo>
                  <a:lnTo>
                    <a:pt x="768" y="59"/>
                  </a:lnTo>
                  <a:lnTo>
                    <a:pt x="752" y="33"/>
                  </a:lnTo>
                  <a:lnTo>
                    <a:pt x="720" y="26"/>
                  </a:lnTo>
                  <a:lnTo>
                    <a:pt x="688" y="13"/>
                  </a:lnTo>
                  <a:lnTo>
                    <a:pt x="664" y="13"/>
                  </a:lnTo>
                  <a:lnTo>
                    <a:pt x="616" y="13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12" y="7"/>
                  </a:lnTo>
                  <a:lnTo>
                    <a:pt x="512" y="20"/>
                  </a:lnTo>
                  <a:lnTo>
                    <a:pt x="512" y="33"/>
                  </a:lnTo>
                  <a:lnTo>
                    <a:pt x="536" y="46"/>
                  </a:lnTo>
                  <a:lnTo>
                    <a:pt x="552" y="52"/>
                  </a:lnTo>
                  <a:lnTo>
                    <a:pt x="560" y="72"/>
                  </a:lnTo>
                  <a:lnTo>
                    <a:pt x="544" y="72"/>
                  </a:lnTo>
                  <a:lnTo>
                    <a:pt x="536" y="59"/>
                  </a:lnTo>
                  <a:lnTo>
                    <a:pt x="512" y="26"/>
                  </a:lnTo>
                  <a:lnTo>
                    <a:pt x="456" y="20"/>
                  </a:lnTo>
                  <a:lnTo>
                    <a:pt x="408" y="20"/>
                  </a:lnTo>
                  <a:lnTo>
                    <a:pt x="344" y="0"/>
                  </a:lnTo>
                  <a:lnTo>
                    <a:pt x="288" y="0"/>
                  </a:lnTo>
                  <a:lnTo>
                    <a:pt x="248" y="7"/>
                  </a:lnTo>
                  <a:lnTo>
                    <a:pt x="232" y="33"/>
                  </a:lnTo>
                  <a:lnTo>
                    <a:pt x="248" y="59"/>
                  </a:lnTo>
                  <a:lnTo>
                    <a:pt x="288" y="59"/>
                  </a:lnTo>
                  <a:lnTo>
                    <a:pt x="280" y="39"/>
                  </a:lnTo>
                  <a:lnTo>
                    <a:pt x="264" y="33"/>
                  </a:lnTo>
                  <a:lnTo>
                    <a:pt x="208" y="20"/>
                  </a:lnTo>
                  <a:lnTo>
                    <a:pt x="144" y="13"/>
                  </a:lnTo>
                  <a:lnTo>
                    <a:pt x="120" y="20"/>
                  </a:lnTo>
                  <a:lnTo>
                    <a:pt x="112" y="39"/>
                  </a:lnTo>
                  <a:lnTo>
                    <a:pt x="120" y="52"/>
                  </a:lnTo>
                  <a:lnTo>
                    <a:pt x="136" y="59"/>
                  </a:lnTo>
                  <a:lnTo>
                    <a:pt x="152" y="59"/>
                  </a:lnTo>
                  <a:lnTo>
                    <a:pt x="168" y="52"/>
                  </a:lnTo>
                  <a:lnTo>
                    <a:pt x="144" y="26"/>
                  </a:lnTo>
                  <a:lnTo>
                    <a:pt x="120" y="26"/>
                  </a:lnTo>
                  <a:lnTo>
                    <a:pt x="88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Text Box 16">
              <a:extLst>
                <a:ext uri="{FF2B5EF4-FFF2-40B4-BE49-F238E27FC236}">
                  <a16:creationId xmlns:a16="http://schemas.microsoft.com/office/drawing/2014/main" id="{382F0CA9-A8C3-804A-92FE-DC35823F4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640"/>
              <a:ext cx="14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Confirmation &amp; praise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71686" name="Text Box 17">
            <a:extLst>
              <a:ext uri="{FF2B5EF4-FFF2-40B4-BE49-F238E27FC236}">
                <a16:creationId xmlns:a16="http://schemas.microsoft.com/office/drawing/2014/main" id="{E3555AF5-5E40-5546-930B-B7F6DFCB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295400"/>
            <a:ext cx="289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Does anyone need more time?</a:t>
            </a:r>
          </a:p>
        </p:txBody>
      </p:sp>
      <p:sp>
        <p:nvSpPr>
          <p:cNvPr id="71687" name="Text Box 18">
            <a:extLst>
              <a:ext uri="{FF2B5EF4-FFF2-40B4-BE49-F238E27FC236}">
                <a16:creationId xmlns:a16="http://schemas.microsoft.com/office/drawing/2014/main" id="{ECAE8EEA-CE22-2446-9A0B-78F013934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286000"/>
            <a:ext cx="3124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Hands up if you don’t have an answer</a:t>
            </a:r>
          </a:p>
        </p:txBody>
      </p:sp>
      <p:sp>
        <p:nvSpPr>
          <p:cNvPr id="71688" name="Text Box 19">
            <a:extLst>
              <a:ext uri="{FF2B5EF4-FFF2-40B4-BE49-F238E27FC236}">
                <a16:creationId xmlns:a16="http://schemas.microsoft.com/office/drawing/2014/main" id="{19D8E3A6-FFD3-BC40-8087-F4852975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43400"/>
            <a:ext cx="297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Can your answer be improved?</a:t>
            </a:r>
          </a:p>
        </p:txBody>
      </p:sp>
      <p:sp>
        <p:nvSpPr>
          <p:cNvPr id="71689" name="Line 20">
            <a:extLst>
              <a:ext uri="{FF2B5EF4-FFF2-40B4-BE49-F238E27FC236}">
                <a16:creationId xmlns:a16="http://schemas.microsoft.com/office/drawing/2014/main" id="{C2051DA5-8553-A44E-A611-A66E9781C3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1676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Line 21">
            <a:extLst>
              <a:ext uri="{FF2B5EF4-FFF2-40B4-BE49-F238E27FC236}">
                <a16:creationId xmlns:a16="http://schemas.microsoft.com/office/drawing/2014/main" id="{93FAD47A-ED06-994B-8492-41C5E25FC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590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Line 22">
            <a:extLst>
              <a:ext uri="{FF2B5EF4-FFF2-40B4-BE49-F238E27FC236}">
                <a16:creationId xmlns:a16="http://schemas.microsoft.com/office/drawing/2014/main" id="{77A2B370-6F83-154E-92E9-DFD37CA46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4648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Text Box 23">
            <a:extLst>
              <a:ext uri="{FF2B5EF4-FFF2-40B4-BE49-F238E27FC236}">
                <a16:creationId xmlns:a16="http://schemas.microsoft.com/office/drawing/2014/main" id="{F0E54419-A4FA-8E47-9041-3A538C1B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8600"/>
            <a:ext cx="403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Assertive Questioning</a:t>
            </a:r>
          </a:p>
        </p:txBody>
      </p:sp>
      <p:sp>
        <p:nvSpPr>
          <p:cNvPr id="71693" name="AutoShape 24">
            <a:extLst>
              <a:ext uri="{FF2B5EF4-FFF2-40B4-BE49-F238E27FC236}">
                <a16:creationId xmlns:a16="http://schemas.microsoft.com/office/drawing/2014/main" id="{0F3B9B41-9F0D-7B46-B30F-977126F0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524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694" name="AutoShape 25">
            <a:extLst>
              <a:ext uri="{FF2B5EF4-FFF2-40B4-BE49-F238E27FC236}">
                <a16:creationId xmlns:a16="http://schemas.microsoft.com/office/drawing/2014/main" id="{E27C0729-6091-2446-AF82-84AF8768A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5908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695" name="AutoShape 26">
            <a:extLst>
              <a:ext uri="{FF2B5EF4-FFF2-40B4-BE49-F238E27FC236}">
                <a16:creationId xmlns:a16="http://schemas.microsoft.com/office/drawing/2014/main" id="{56E0809F-A8FE-7143-9484-8405C640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624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696" name="AutoShape 27">
            <a:extLst>
              <a:ext uri="{FF2B5EF4-FFF2-40B4-BE49-F238E27FC236}">
                <a16:creationId xmlns:a16="http://schemas.microsoft.com/office/drawing/2014/main" id="{3A988F23-CBE6-124F-859E-A1AA3161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81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697" name="AutoShape 28">
            <a:extLst>
              <a:ext uri="{FF2B5EF4-FFF2-40B4-BE49-F238E27FC236}">
                <a16:creationId xmlns:a16="http://schemas.microsoft.com/office/drawing/2014/main" id="{10DDED4F-FD0E-5144-95E5-78BC6230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381000" cy="4495800"/>
          </a:xfrm>
          <a:prstGeom prst="downArrow">
            <a:avLst>
              <a:gd name="adj1" fmla="val 50000"/>
              <a:gd name="adj2" fmla="val 29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698" name="Text Box 29">
            <a:extLst>
              <a:ext uri="{FF2B5EF4-FFF2-40B4-BE49-F238E27FC236}">
                <a16:creationId xmlns:a16="http://schemas.microsoft.com/office/drawing/2014/main" id="{09A52AB8-840E-C645-BF3A-5E138272D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457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1699" name="Text Box 30">
            <a:extLst>
              <a:ext uri="{FF2B5EF4-FFF2-40B4-BE49-F238E27FC236}">
                <a16:creationId xmlns:a16="http://schemas.microsoft.com/office/drawing/2014/main" id="{4C59636E-03C0-2C49-9799-86469EE2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38800"/>
            <a:ext cx="457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FF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71700" name="Text Box 31">
            <a:extLst>
              <a:ext uri="{FF2B5EF4-FFF2-40B4-BE49-F238E27FC236}">
                <a16:creationId xmlns:a16="http://schemas.microsoft.com/office/drawing/2014/main" id="{0F973A54-8F73-AD47-894D-4A53CC86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352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“Thank you”</a:t>
            </a:r>
          </a:p>
        </p:txBody>
      </p:sp>
      <p:sp>
        <p:nvSpPr>
          <p:cNvPr id="71701" name="Line 32">
            <a:extLst>
              <a:ext uri="{FF2B5EF4-FFF2-40B4-BE49-F238E27FC236}">
                <a16:creationId xmlns:a16="http://schemas.microsoft.com/office/drawing/2014/main" id="{1A6EE5C0-E04E-7644-8D31-079189671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81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1">
            <a:extLst>
              <a:ext uri="{FF2B5EF4-FFF2-40B4-BE49-F238E27FC236}">
                <a16:creationId xmlns:a16="http://schemas.microsoft.com/office/drawing/2014/main" id="{5620541D-2C24-8845-AC53-7FF1C8E84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514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Assertive Questioning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80F2F0-A0FF-514E-A522-D8615748B477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32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Assertive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Questioning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05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3756" name="Group 3">
            <a:extLst>
              <a:ext uri="{FF2B5EF4-FFF2-40B4-BE49-F238E27FC236}">
                <a16:creationId xmlns:a16="http://schemas.microsoft.com/office/drawing/2014/main" id="{FA00925A-E3F7-DF4C-9F6D-C0113BFF35AC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1814513"/>
            <a:ext cx="620713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DBE874-2812-9440-BD63-C9EB47DA7D4C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DBE874-2812-9440-BD63-C9EB47DA7D4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75BD3A-88DA-884A-9847-6499D3109F1E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75BD3A-88DA-884A-9847-6499D3109F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">
            <a:extLst>
              <a:ext uri="{FF2B5EF4-FFF2-40B4-BE49-F238E27FC236}">
                <a16:creationId xmlns:a16="http://schemas.microsoft.com/office/drawing/2014/main" id="{3F0C7D1C-3E9B-E044-858E-A6B6D3F3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514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Assertive Questioning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D002BFB-FDE1-6F46-AB5A-1128C876E02B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32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Assertive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Questioning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05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5DAAA4-8D6E-C54D-8D6E-7337D8876C82}"/>
                  </a:ext>
                </a:extLst>
              </p14:cNvPr>
              <p14:cNvContentPartPr/>
              <p14:nvPr/>
            </p14:nvContentPartPr>
            <p14:xfrm>
              <a:off x="9249859" y="1774245"/>
              <a:ext cx="1021461" cy="66196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5DAAA4-8D6E-C54D-8D6E-7337D8876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1863" y="1756247"/>
                <a:ext cx="1057093" cy="697605"/>
              </a:xfrm>
              <a:prstGeom prst="rect">
                <a:avLst/>
              </a:prstGeom>
            </p:spPr>
          </p:pic>
        </mc:Fallback>
      </mc:AlternateContent>
      <p:grpSp>
        <p:nvGrpSpPr>
          <p:cNvPr id="75805" name="Group 4">
            <a:extLst>
              <a:ext uri="{FF2B5EF4-FFF2-40B4-BE49-F238E27FC236}">
                <a16:creationId xmlns:a16="http://schemas.microsoft.com/office/drawing/2014/main" id="{9BA8CB17-C8AF-7A48-AE56-E299E6C31583}"/>
              </a:ext>
            </a:extLst>
          </p:cNvPr>
          <p:cNvGrpSpPr>
            <a:grpSpLocks/>
          </p:cNvGrpSpPr>
          <p:nvPr/>
        </p:nvGrpSpPr>
        <p:grpSpPr bwMode="auto">
          <a:xfrm>
            <a:off x="7480300" y="1820863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595CC9-3F9F-C243-90BD-CF829AC5DEAB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595CC9-3F9F-C243-90BD-CF829AC5DE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CA25CE-F848-C448-8CA0-5AD5697BE49E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CA25CE-F848-C448-8CA0-5AD5697BE4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">
            <a:extLst>
              <a:ext uri="{FF2B5EF4-FFF2-40B4-BE49-F238E27FC236}">
                <a16:creationId xmlns:a16="http://schemas.microsoft.com/office/drawing/2014/main" id="{70A9BF36-58ED-E743-9A61-17DC0A14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514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Assertive Questioning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94C9379-E2BD-C346-93DC-898C1BAC52C3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32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Assertive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Questioning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05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70F4CE-64B5-C947-97CF-CB4102DA998D}"/>
                  </a:ext>
                </a:extLst>
              </p14:cNvPr>
              <p14:cNvContentPartPr/>
              <p14:nvPr/>
            </p14:nvContentPartPr>
            <p14:xfrm>
              <a:off x="9249859" y="1774245"/>
              <a:ext cx="1021461" cy="66196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70F4CE-64B5-C947-97CF-CB4102DA9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1863" y="1756247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1C3CBC-AF0D-0645-AE39-BCD06A035CEF}"/>
                  </a:ext>
                </a:extLst>
              </p14:cNvPr>
              <p14:cNvContentPartPr/>
              <p14:nvPr/>
            </p14:nvContentPartPr>
            <p14:xfrm>
              <a:off x="9166285" y="2767032"/>
              <a:ext cx="1021461" cy="66196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1C3CBC-AF0D-0645-AE39-BCD06A035C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2749034"/>
                <a:ext cx="1057093" cy="697605"/>
              </a:xfrm>
              <a:prstGeom prst="rect">
                <a:avLst/>
              </a:prstGeom>
            </p:spPr>
          </p:pic>
        </mc:Fallback>
      </mc:AlternateContent>
      <p:grpSp>
        <p:nvGrpSpPr>
          <p:cNvPr id="77854" name="Group 5">
            <a:extLst>
              <a:ext uri="{FF2B5EF4-FFF2-40B4-BE49-F238E27FC236}">
                <a16:creationId xmlns:a16="http://schemas.microsoft.com/office/drawing/2014/main" id="{B6709ACD-152D-EA4F-839E-04F32ED329F6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1774825"/>
            <a:ext cx="619125" cy="614363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117595-5BEC-754C-9FBA-15E6A96D593D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117595-5BEC-754C-9FBA-15E6A96D59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AA9776-2AD5-F047-8A77-FB15616EBB6F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AA9776-2AD5-F047-8A77-FB15616EBB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855" name="Group 8">
            <a:extLst>
              <a:ext uri="{FF2B5EF4-FFF2-40B4-BE49-F238E27FC236}">
                <a16:creationId xmlns:a16="http://schemas.microsoft.com/office/drawing/2014/main" id="{A39B823C-89B9-A243-9D52-44A9EC836D53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2959100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DB493C-E370-EA4E-986B-9536972EADE5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DB493C-E370-EA4E-986B-9536972EAD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04A8D3-F833-774D-8179-368923080C4F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04A8D3-F833-774D-8179-368923080C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>
            <a:extLst>
              <a:ext uri="{FF2B5EF4-FFF2-40B4-BE49-F238E27FC236}">
                <a16:creationId xmlns:a16="http://schemas.microsoft.com/office/drawing/2014/main" id="{AE42036B-4B5D-F44A-BCAA-C3873040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514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Assertive Questioning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B52021A-0181-CF41-9225-897B4397E585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32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Assertive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Questioning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05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35FAA7-BF5A-FA41-AC15-142C33B6E98D}"/>
                  </a:ext>
                </a:extLst>
              </p14:cNvPr>
              <p14:cNvContentPartPr/>
              <p14:nvPr/>
            </p14:nvContentPartPr>
            <p14:xfrm>
              <a:off x="9166285" y="1774244"/>
              <a:ext cx="1021461" cy="66196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35FAA7-BF5A-FA41-AC15-142C33B6E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1756246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9B1700-0643-AE46-8531-6C371D9450E7}"/>
                  </a:ext>
                </a:extLst>
              </p14:cNvPr>
              <p14:cNvContentPartPr/>
              <p14:nvPr/>
            </p14:nvContentPartPr>
            <p14:xfrm>
              <a:off x="9166285" y="2767032"/>
              <a:ext cx="1021461" cy="66196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9B1700-0643-AE46-8531-6C371D9450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2749034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19B097-A1AB-6F4C-8F45-8FA527924676}"/>
                  </a:ext>
                </a:extLst>
              </p14:cNvPr>
              <p14:cNvContentPartPr/>
              <p14:nvPr/>
            </p14:nvContentPartPr>
            <p14:xfrm>
              <a:off x="9166285" y="4154778"/>
              <a:ext cx="1021461" cy="66196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19B097-A1AB-6F4C-8F45-8FA5279246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4136780"/>
                <a:ext cx="1057093" cy="697605"/>
              </a:xfrm>
              <a:prstGeom prst="rect">
                <a:avLst/>
              </a:prstGeom>
            </p:spPr>
          </p:pic>
        </mc:Fallback>
      </mc:AlternateContent>
      <p:grpSp>
        <p:nvGrpSpPr>
          <p:cNvPr id="79903" name="Group 6">
            <a:extLst>
              <a:ext uri="{FF2B5EF4-FFF2-40B4-BE49-F238E27FC236}">
                <a16:creationId xmlns:a16="http://schemas.microsoft.com/office/drawing/2014/main" id="{5D92308F-4CC6-5440-B6D2-5A9C5C4260B7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1820863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955283-E732-2A45-A965-B8E765026876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955283-E732-2A45-A965-B8E7650268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02ED8A-7A46-874A-8180-1007E436BE9D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02ED8A-7A46-874A-8180-1007E436BE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904" name="Group 10">
            <a:extLst>
              <a:ext uri="{FF2B5EF4-FFF2-40B4-BE49-F238E27FC236}">
                <a16:creationId xmlns:a16="http://schemas.microsoft.com/office/drawing/2014/main" id="{CA08A4E7-143F-B84D-934D-D1915823C71B}"/>
              </a:ext>
            </a:extLst>
          </p:cNvPr>
          <p:cNvGrpSpPr>
            <a:grpSpLocks/>
          </p:cNvGrpSpPr>
          <p:nvPr/>
        </p:nvGrpSpPr>
        <p:grpSpPr bwMode="auto">
          <a:xfrm>
            <a:off x="7496175" y="2857500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199D37-9262-7147-8AF1-71148078F913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199D37-9262-7147-8AF1-71148078F9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D26DA4-DA7B-A841-A099-329114FA0152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D26DA4-DA7B-A841-A099-329114FA01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905" name="Group 13">
            <a:extLst>
              <a:ext uri="{FF2B5EF4-FFF2-40B4-BE49-F238E27FC236}">
                <a16:creationId xmlns:a16="http://schemas.microsoft.com/office/drawing/2014/main" id="{D217B0D4-BD88-EE4D-BA2C-B88F577AD83D}"/>
              </a:ext>
            </a:extLst>
          </p:cNvPr>
          <p:cNvGrpSpPr>
            <a:grpSpLocks/>
          </p:cNvGrpSpPr>
          <p:nvPr/>
        </p:nvGrpSpPr>
        <p:grpSpPr bwMode="auto">
          <a:xfrm>
            <a:off x="7496175" y="4335463"/>
            <a:ext cx="619125" cy="614362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1B9D82-1401-674F-B68C-2A54D6390A81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1B9D82-1401-674F-B68C-2A54D6390A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84E7DB-FECE-1E4A-A4BA-7DE4AFA69561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84E7DB-FECE-1E4A-A4BA-7DE4AFA695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>
            <a:extLst>
              <a:ext uri="{FF2B5EF4-FFF2-40B4-BE49-F238E27FC236}">
                <a16:creationId xmlns:a16="http://schemas.microsoft.com/office/drawing/2014/main" id="{D6A8AEEF-1994-1D45-B529-A7C51568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57800"/>
            <a:ext cx="1711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Knowledge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state, recall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58" name="Text Box 4">
            <a:extLst>
              <a:ext uri="{FF2B5EF4-FFF2-40B4-BE49-F238E27FC236}">
                <a16:creationId xmlns:a16="http://schemas.microsoft.com/office/drawing/2014/main" id="{12A1DC91-DC46-CA4E-B496-A504BE8BA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51363"/>
            <a:ext cx="2362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Comprehension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explain, categorise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DF7722D7-6A07-224B-A922-F707A274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98888"/>
            <a:ext cx="5494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Application (do after being shown how)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apply, calculate,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B926CE67-6C08-5C4C-82C8-FDD8D91AE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90863"/>
            <a:ext cx="4148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Analysis (consider the parts)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Analyse, give reasons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03DDCBC9-A929-2949-935C-955316710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384425"/>
            <a:ext cx="4384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Synthesis (respond creatively)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Solve problems, write, design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C16B227C-0F30-CB4E-847A-148F8A5E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76400"/>
            <a:ext cx="4786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Evaluation (give a judgment)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Critically appraise, compare and contrast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86F03670-A7AA-7443-BF61-10EF11DA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307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Bloom</a:t>
            </a:r>
            <a:r>
              <a:rPr lang="ja-JP" altLang="en-US" sz="2400" b="1" u="sng">
                <a:latin typeface="Arial" panose="020B0604020202020204" pitchFamily="34" charset="0"/>
              </a:rPr>
              <a:t>’</a:t>
            </a:r>
            <a:r>
              <a:rPr lang="en-US" altLang="ja-JP" sz="2400" b="1" u="sng">
                <a:latin typeface="Arial" panose="020B0604020202020204" pitchFamily="34" charset="0"/>
              </a:rPr>
              <a:t>s Taxonomy</a:t>
            </a:r>
            <a:endParaRPr lang="en-US" altLang="en-US" sz="2400" b="1" u="sng">
              <a:latin typeface="Arial" panose="020B0604020202020204" pitchFamily="34" charset="0"/>
            </a:endParaRPr>
          </a:p>
        </p:txBody>
      </p:sp>
      <p:sp>
        <p:nvSpPr>
          <p:cNvPr id="19464" name="Rectangle 12">
            <a:extLst>
              <a:ext uri="{FF2B5EF4-FFF2-40B4-BE49-F238E27FC236}">
                <a16:creationId xmlns:a16="http://schemas.microsoft.com/office/drawing/2014/main" id="{7D70CC8D-31C3-2041-BB95-CD26C7B1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3367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5" name="Text Box 14">
            <a:extLst>
              <a:ext uri="{FF2B5EF4-FFF2-40B4-BE49-F238E27FC236}">
                <a16:creationId xmlns:a16="http://schemas.microsoft.com/office/drawing/2014/main" id="{CF4E1EE6-0B1B-274B-860C-2591AEA6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3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Low cognitive demand.. little reasoning required</a:t>
            </a:r>
          </a:p>
        </p:txBody>
      </p:sp>
      <p:sp>
        <p:nvSpPr>
          <p:cNvPr id="19466" name="Text Box 15">
            <a:extLst>
              <a:ext uri="{FF2B5EF4-FFF2-40B4-BE49-F238E27FC236}">
                <a16:creationId xmlns:a16="http://schemas.microsoft.com/office/drawing/2014/main" id="{84E1A9DB-4387-B045-BFB8-318FC499F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High cognitive demand.. reasoning required</a:t>
            </a:r>
          </a:p>
        </p:txBody>
      </p:sp>
      <p:sp>
        <p:nvSpPr>
          <p:cNvPr id="19467" name="Line 16">
            <a:extLst>
              <a:ext uri="{FF2B5EF4-FFF2-40B4-BE49-F238E27FC236}">
                <a16:creationId xmlns:a16="http://schemas.microsoft.com/office/drawing/2014/main" id="{89221793-1756-A74B-84BA-C00BC9BBC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447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">
            <a:extLst>
              <a:ext uri="{FF2B5EF4-FFF2-40B4-BE49-F238E27FC236}">
                <a16:creationId xmlns:a16="http://schemas.microsoft.com/office/drawing/2014/main" id="{06658FDE-2349-1B4B-96AB-AE372A9BC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514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Assertive Questioning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FCA2964-C0E2-8449-A85B-D654F1DDC335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32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Assertive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Questioning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05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8422C2-A6E0-174D-B01E-80B4B7DE87CD}"/>
                  </a:ext>
                </a:extLst>
              </p14:cNvPr>
              <p14:cNvContentPartPr/>
              <p14:nvPr/>
            </p14:nvContentPartPr>
            <p14:xfrm>
              <a:off x="9166285" y="1774244"/>
              <a:ext cx="1021461" cy="66196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8422C2-A6E0-174D-B01E-80B4B7DE87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1756246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7F999E-A96E-2845-ACC6-118DB1B4A1EF}"/>
                  </a:ext>
                </a:extLst>
              </p14:cNvPr>
              <p14:cNvContentPartPr/>
              <p14:nvPr/>
            </p14:nvContentPartPr>
            <p14:xfrm>
              <a:off x="9166285" y="2767032"/>
              <a:ext cx="1021461" cy="66196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7F999E-A96E-2845-ACC6-118DB1B4A1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2749034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5145F8-2455-014A-9B72-D750CC5D33A8}"/>
                  </a:ext>
                </a:extLst>
              </p14:cNvPr>
              <p14:cNvContentPartPr/>
              <p14:nvPr/>
            </p14:nvContentPartPr>
            <p14:xfrm>
              <a:off x="9166285" y="4154778"/>
              <a:ext cx="1021461" cy="66196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5145F8-2455-014A-9B72-D750CC5D33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4136780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20060A-CB09-3F4B-AF75-AB03CE77A33D}"/>
                  </a:ext>
                </a:extLst>
              </p14:cNvPr>
              <p14:cNvContentPartPr/>
              <p14:nvPr/>
            </p14:nvContentPartPr>
            <p14:xfrm>
              <a:off x="9166284" y="5345045"/>
              <a:ext cx="1021461" cy="66196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20060A-CB09-3F4B-AF75-AB03CE77A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8" y="5327047"/>
                <a:ext cx="1057093" cy="697605"/>
              </a:xfrm>
              <a:prstGeom prst="rect">
                <a:avLst/>
              </a:prstGeom>
            </p:spPr>
          </p:pic>
        </mc:Fallback>
      </mc:AlternateContent>
      <p:grpSp>
        <p:nvGrpSpPr>
          <p:cNvPr id="81952" name="Group 7">
            <a:extLst>
              <a:ext uri="{FF2B5EF4-FFF2-40B4-BE49-F238E27FC236}">
                <a16:creationId xmlns:a16="http://schemas.microsoft.com/office/drawing/2014/main" id="{160E3F1A-BFAD-B641-958C-A28A1B8766B7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1797050"/>
            <a:ext cx="620713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641794-79F5-9644-A52C-949CEEF5E26C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641794-79F5-9644-A52C-949CEEF5E2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FE8C2F-0352-054D-8F57-2756C1CC022F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FE8C2F-0352-054D-8F57-2756C1CC02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53" name="Group 11">
            <a:extLst>
              <a:ext uri="{FF2B5EF4-FFF2-40B4-BE49-F238E27FC236}">
                <a16:creationId xmlns:a16="http://schemas.microsoft.com/office/drawing/2014/main" id="{A47DF826-9268-9748-B97A-CFACC36CF5AB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2889250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3D0B33-A8F1-3245-B491-1991E3E58C4F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3D0B33-A8F1-3245-B491-1991E3E58C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4811A8-7477-B04D-95FF-987EE424A710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4811A8-7477-B04D-95FF-987EE424A7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54" name="Group 14">
            <a:extLst>
              <a:ext uri="{FF2B5EF4-FFF2-40B4-BE49-F238E27FC236}">
                <a16:creationId xmlns:a16="http://schemas.microsoft.com/office/drawing/2014/main" id="{1D07861B-6864-044D-BBA0-B59BF5033672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4316413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F6435C-D7CB-784A-960C-B1BEDB0FFC2B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F6435C-D7CB-784A-960C-B1BEDB0FFC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92986F-E489-6D41-914A-5D4953FF1AD5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92986F-E489-6D41-914A-5D4953FF1A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55" name="Group 17">
            <a:extLst>
              <a:ext uri="{FF2B5EF4-FFF2-40B4-BE49-F238E27FC236}">
                <a16:creationId xmlns:a16="http://schemas.microsoft.com/office/drawing/2014/main" id="{05B1A608-3A46-8748-81EE-1119D2B68680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5538788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85BC94-D608-2E4C-9816-23E7A2117DF2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85BC94-D608-2E4C-9816-23E7A2117D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3EEF3A8-507B-1D46-B207-7935164FE81C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3EEF3A8-507B-1D46-B207-7935164FE8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>
            <a:extLst>
              <a:ext uri="{FF2B5EF4-FFF2-40B4-BE49-F238E27FC236}">
                <a16:creationId xmlns:a16="http://schemas.microsoft.com/office/drawing/2014/main" id="{B24BE18E-85E3-D744-AAB0-3B9B57BA9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117475"/>
            <a:ext cx="8858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Mini whiteboards</a:t>
            </a:r>
            <a:endParaRPr lang="en-GB" altLang="en-US" sz="28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alibri" panose="020F0502020204030204" pitchFamily="34" charset="0"/>
              </a:rPr>
              <a:t>Students have small whiteboards (laminated card) and dry-wipe pens.  </a:t>
            </a:r>
          </a:p>
        </p:txBody>
      </p:sp>
      <p:pic>
        <p:nvPicPr>
          <p:cNvPr id="83970" name="Picture 3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D28F4557-F0FA-F14E-9E78-31F3BE83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57750" y="-1077912"/>
            <a:ext cx="2528887" cy="89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964DF4-3D4D-F04D-A2DB-1DE271DFC392}"/>
                  </a:ext>
                </a:extLst>
              </p14:cNvPr>
              <p14:cNvContentPartPr/>
              <p14:nvPr/>
            </p14:nvContentPartPr>
            <p14:xfrm>
              <a:off x="9190434" y="3570371"/>
              <a:ext cx="119520" cy="86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964DF4-3D4D-F04D-A2DB-1DE271DFC3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2434" y="3462371"/>
                <a:ext cx="1551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1A3AF2-95FB-4749-983E-F28F602F3943}"/>
                  </a:ext>
                </a:extLst>
              </p14:cNvPr>
              <p14:cNvContentPartPr/>
              <p14:nvPr/>
            </p14:nvContentPartPr>
            <p14:xfrm>
              <a:off x="9264594" y="364597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1A3AF2-95FB-4749-983E-F28F602F39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6594" y="3537971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73" name="Group 8">
            <a:extLst>
              <a:ext uri="{FF2B5EF4-FFF2-40B4-BE49-F238E27FC236}">
                <a16:creationId xmlns:a16="http://schemas.microsoft.com/office/drawing/2014/main" id="{0058A314-F2C2-E34E-9130-449ACE837C92}"/>
              </a:ext>
            </a:extLst>
          </p:cNvPr>
          <p:cNvGrpSpPr>
            <a:grpSpLocks/>
          </p:cNvGrpSpPr>
          <p:nvPr/>
        </p:nvGrpSpPr>
        <p:grpSpPr bwMode="auto">
          <a:xfrm>
            <a:off x="12782550" y="4051300"/>
            <a:ext cx="0" cy="0"/>
            <a:chOff x="9734274" y="4051691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911D73-D53D-9848-92B7-09108FA1C49C}"/>
                    </a:ext>
                  </a:extLst>
                </p14:cNvPr>
                <p14:cNvContentPartPr/>
                <p14:nvPr/>
              </p14:nvContentPartPr>
              <p14:xfrm>
                <a:off x="9734274" y="4051691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911D73-D53D-9848-92B7-09108FA1C4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16274" y="394369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E6427F-5A71-5747-9C51-FDE423C0418A}"/>
                    </a:ext>
                  </a:extLst>
                </p14:cNvPr>
                <p14:cNvContentPartPr/>
                <p14:nvPr/>
              </p14:nvContentPartPr>
              <p14:xfrm>
                <a:off x="9734274" y="4051691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E6427F-5A71-5747-9C51-FDE423C041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16274" y="3943691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F39B0D8-F65D-B849-9695-EA5B7A3370AB}"/>
                  </a:ext>
                </a:extLst>
              </p14:cNvPr>
              <p14:cNvContentPartPr/>
              <p14:nvPr/>
            </p14:nvContentPartPr>
            <p14:xfrm>
              <a:off x="-1162206" y="443869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F39B0D8-F65D-B849-9695-EA5B7A3370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166526" y="44343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5D5A0F-FA23-FF4E-A426-40292A440A99}"/>
                  </a:ext>
                </a:extLst>
              </p14:cNvPr>
              <p14:cNvContentPartPr/>
              <p14:nvPr/>
            </p14:nvContentPartPr>
            <p14:xfrm>
              <a:off x="9749154" y="516265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5D5A0F-FA23-FF4E-A426-40292A440A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31154" y="505465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5BF792-9B55-234F-8F8D-DC2AE962E7AB}"/>
                  </a:ext>
                </a:extLst>
              </p14:cNvPr>
              <p14:cNvContentPartPr/>
              <p14:nvPr/>
            </p14:nvContentPartPr>
            <p14:xfrm>
              <a:off x="2355474" y="2997251"/>
              <a:ext cx="154800" cy="84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5BF792-9B55-234F-8F8D-DC2AE962E7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1144" y="2970251"/>
                <a:ext cx="1634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84515-2682-FA41-ABED-BD7F7FE05A31}"/>
                  </a:ext>
                </a:extLst>
              </p14:cNvPr>
              <p14:cNvContentPartPr/>
              <p14:nvPr/>
            </p14:nvContentPartPr>
            <p14:xfrm>
              <a:off x="-1037646" y="264697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84515-2682-FA41-ABED-BD7F7FE05A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041966" y="2619971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21295B-B07B-0F46-9E72-2DF4F8887DF6}"/>
                  </a:ext>
                </a:extLst>
              </p14:cNvPr>
              <p14:cNvContentPartPr/>
              <p14:nvPr/>
            </p14:nvContentPartPr>
            <p14:xfrm>
              <a:off x="-1037646" y="264697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21295B-B07B-0F46-9E72-2DF4F8887D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041966" y="2619971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CB77DA-562C-AF43-ABD9-B5C670F48480}"/>
                  </a:ext>
                </a:extLst>
              </p14:cNvPr>
              <p14:cNvContentPartPr/>
              <p14:nvPr/>
            </p14:nvContentPartPr>
            <p14:xfrm>
              <a:off x="4929114" y="3026411"/>
              <a:ext cx="107280" cy="63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CB77DA-562C-AF43-ABD9-B5C670F4848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24779" y="2999411"/>
                <a:ext cx="115949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F5EEAC-CB65-5749-B74A-921AB921BD5E}"/>
                  </a:ext>
                </a:extLst>
              </p14:cNvPr>
              <p14:cNvContentPartPr/>
              <p14:nvPr/>
            </p14:nvContentPartPr>
            <p14:xfrm>
              <a:off x="5135754" y="573073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F5EEAC-CB65-5749-B74A-921AB921BD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31434" y="5703731"/>
                <a:ext cx="900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81" name="Group 18">
            <a:extLst>
              <a:ext uri="{FF2B5EF4-FFF2-40B4-BE49-F238E27FC236}">
                <a16:creationId xmlns:a16="http://schemas.microsoft.com/office/drawing/2014/main" id="{B891AC99-EA1D-E548-891C-9494A60B81C9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3013075"/>
            <a:ext cx="155575" cy="66675"/>
            <a:chOff x="844434" y="3012371"/>
            <a:chExt cx="15588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574AF03-1A25-9A4D-A755-633FFFE83E96}"/>
                    </a:ext>
                  </a:extLst>
                </p14:cNvPr>
                <p14:cNvContentPartPr/>
                <p14:nvPr/>
              </p14:nvContentPartPr>
              <p14:xfrm>
                <a:off x="844434" y="3012371"/>
                <a:ext cx="155880" cy="6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574AF03-1A25-9A4D-A755-633FFFE83E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0114" y="3008074"/>
                  <a:ext cx="164520" cy="76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76FA42-06B0-9744-85EA-1CF095733070}"/>
                    </a:ext>
                  </a:extLst>
                </p14:cNvPr>
                <p14:cNvContentPartPr/>
                <p14:nvPr/>
              </p14:nvContentPartPr>
              <p14:xfrm>
                <a:off x="844434" y="3074651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76FA42-06B0-9744-85EA-1CF0957330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0114" y="30703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1A07CCE-1CF4-9440-8FCB-0B64292D39A8}"/>
                  </a:ext>
                </a:extLst>
              </p14:cNvPr>
              <p14:cNvContentPartPr/>
              <p14:nvPr/>
            </p14:nvContentPartPr>
            <p14:xfrm>
              <a:off x="4937394" y="3026051"/>
              <a:ext cx="9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1A07CCE-1CF4-9440-8FCB-0B64292D39A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33074" y="3021701"/>
                <a:ext cx="101520" cy="605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983" name="Group 23">
            <a:extLst>
              <a:ext uri="{FF2B5EF4-FFF2-40B4-BE49-F238E27FC236}">
                <a16:creationId xmlns:a16="http://schemas.microsoft.com/office/drawing/2014/main" id="{994C3B0F-6330-8140-96CE-7E22E069A8C6}"/>
              </a:ext>
            </a:extLst>
          </p:cNvPr>
          <p:cNvGrpSpPr>
            <a:grpSpLocks/>
          </p:cNvGrpSpPr>
          <p:nvPr/>
        </p:nvGrpSpPr>
        <p:grpSpPr bwMode="auto">
          <a:xfrm>
            <a:off x="9221788" y="3571875"/>
            <a:ext cx="82550" cy="87313"/>
            <a:chOff x="7698114" y="3572171"/>
            <a:chExt cx="8172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3D67EF-B352-D04E-A287-4A08032E77F6}"/>
                    </a:ext>
                  </a:extLst>
                </p14:cNvPr>
                <p14:cNvContentPartPr/>
                <p14:nvPr/>
              </p14:nvContentPartPr>
              <p14:xfrm>
                <a:off x="7698114" y="3572171"/>
                <a:ext cx="81720" cy="8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3D67EF-B352-D04E-A287-4A08032E77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93794" y="3567833"/>
                  <a:ext cx="90360" cy="96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CD1DE2-8348-3E40-984D-E6925B3A437D}"/>
                    </a:ext>
                  </a:extLst>
                </p14:cNvPr>
                <p14:cNvContentPartPr/>
                <p14:nvPr/>
              </p14:nvContentPartPr>
              <p14:xfrm>
                <a:off x="7698114" y="3659291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CD1DE2-8348-3E40-984D-E6925B3A43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3794" y="36549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650803-DA7B-D748-AF6F-CC2554D28FBF}"/>
                    </a:ext>
                  </a:extLst>
                </p14:cNvPr>
                <p14:cNvContentPartPr/>
                <p14:nvPr/>
              </p14:nvContentPartPr>
              <p14:xfrm>
                <a:off x="7698114" y="3659291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650803-DA7B-D748-AF6F-CC2554D28F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3794" y="36549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B0DE8-A856-FC4A-8B26-DD02C27267BB}"/>
              </a:ext>
            </a:extLst>
          </p:cNvPr>
          <p:cNvSpPr txBox="1"/>
          <p:nvPr/>
        </p:nvSpPr>
        <p:spPr>
          <a:xfrm>
            <a:off x="1622425" y="117475"/>
            <a:ext cx="885825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Mini whiteboards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Students have small whiteboards (laminated card) and dry-wipe pens.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asks a question, and students write their answers.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waits until all or most students have an answer.  Students check their neighbours’ answers.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then asks students to hold their answers up,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 at the same time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 Students then look round to see what their classmates have written.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surveys all the boards to see what answers were given.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asks “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Jill, why did you answer ‘3x’?”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Something like assertive questioning could  follow.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teacher clarifies any misunderstandings.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Box 1">
            <a:extLst>
              <a:ext uri="{FF2B5EF4-FFF2-40B4-BE49-F238E27FC236}">
                <a16:creationId xmlns:a16="http://schemas.microsoft.com/office/drawing/2014/main" id="{1E079DCD-6912-2A4D-AD43-5FAE9CB6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4692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Mini whiteboards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1D11CD2-0E3B-D340-ADB7-7AB50A210B5D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32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 Whiteboards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05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6044" name="Group 3">
            <a:extLst>
              <a:ext uri="{FF2B5EF4-FFF2-40B4-BE49-F238E27FC236}">
                <a16:creationId xmlns:a16="http://schemas.microsoft.com/office/drawing/2014/main" id="{A6781E65-B396-FC4C-BA05-6E05539F3A6C}"/>
              </a:ext>
            </a:extLst>
          </p:cNvPr>
          <p:cNvGrpSpPr>
            <a:grpSpLocks/>
          </p:cNvGrpSpPr>
          <p:nvPr/>
        </p:nvGrpSpPr>
        <p:grpSpPr bwMode="auto">
          <a:xfrm>
            <a:off x="7480300" y="1831975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E74BC8-7E9C-1F40-A78B-3F6B25DB7962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E74BC8-7E9C-1F40-A78B-3F6B25DB796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3C063C-7B44-0541-848C-F61D654F2CDD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3C063C-7B44-0541-848C-F61D654F2C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1">
            <a:extLst>
              <a:ext uri="{FF2B5EF4-FFF2-40B4-BE49-F238E27FC236}">
                <a16:creationId xmlns:a16="http://schemas.microsoft.com/office/drawing/2014/main" id="{2D3D6B30-8695-0146-85F1-D20EC9B42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0"/>
            <a:ext cx="4692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Calibri" panose="020F0502020204030204" pitchFamily="34" charset="0"/>
              </a:rPr>
              <a:t>Evaluating  Mini whiteboards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A1478C7-08FD-574D-B931-8BCB05036F62}"/>
              </a:ext>
            </a:extLst>
          </p:cNvPr>
          <p:cNvGraphicFramePr>
            <a:graphicFrameLocks noGrp="1"/>
          </p:cNvGraphicFramePr>
          <p:nvPr/>
        </p:nvGraphicFramePr>
        <p:xfrm>
          <a:off x="1554163" y="703263"/>
          <a:ext cx="9083675" cy="58324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29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science principles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Answer 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 Whiteboards</a:t>
                      </a:r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4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Participation?  Will every student think of an answer?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Dialogue? Can students discuss answers in pairs before they respond to the teacher?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7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teacher get representative feedback of class understanding?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05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students get enough time to think before the answer is given away?</a:t>
                      </a:r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D2BEB4-9AA7-7E4D-8B57-7C9F5B70FF47}"/>
                  </a:ext>
                </a:extLst>
              </p14:cNvPr>
              <p14:cNvContentPartPr/>
              <p14:nvPr/>
            </p14:nvContentPartPr>
            <p14:xfrm>
              <a:off x="9166285" y="1774244"/>
              <a:ext cx="1021461" cy="66196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D2BEB4-9AA7-7E4D-8B57-7C9F5B70F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1756246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EB2B8F-E75A-FA4B-A535-2D5F4A9F8B81}"/>
                  </a:ext>
                </a:extLst>
              </p14:cNvPr>
              <p14:cNvContentPartPr/>
              <p14:nvPr/>
            </p14:nvContentPartPr>
            <p14:xfrm>
              <a:off x="9166285" y="2767032"/>
              <a:ext cx="1021461" cy="66196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EB2B8F-E75A-FA4B-A535-2D5F4A9F8B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9" y="2749034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9C9ABE-B11F-2F45-A92C-21E88CA0CE75}"/>
                  </a:ext>
                </a:extLst>
              </p14:cNvPr>
              <p14:cNvContentPartPr/>
              <p14:nvPr/>
            </p14:nvContentPartPr>
            <p14:xfrm>
              <a:off x="9166284" y="4132264"/>
              <a:ext cx="1021461" cy="66196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9C9ABE-B11F-2F45-A92C-21E88CA0CE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8" y="4114266"/>
                <a:ext cx="1057093" cy="69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6D3E14-2A16-A14B-AAEB-B7BE9A4AC3D3}"/>
                  </a:ext>
                </a:extLst>
              </p14:cNvPr>
              <p14:cNvContentPartPr/>
              <p14:nvPr/>
            </p14:nvContentPartPr>
            <p14:xfrm>
              <a:off x="9166283" y="5492769"/>
              <a:ext cx="1021461" cy="66196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6D3E14-2A16-A14B-AAEB-B7BE9A4AC3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8287" y="5474771"/>
                <a:ext cx="1057093" cy="697605"/>
              </a:xfrm>
              <a:prstGeom prst="rect">
                <a:avLst/>
              </a:prstGeom>
            </p:spPr>
          </p:pic>
        </mc:Fallback>
      </mc:AlternateContent>
      <p:grpSp>
        <p:nvGrpSpPr>
          <p:cNvPr id="88096" name="Group 8">
            <a:extLst>
              <a:ext uri="{FF2B5EF4-FFF2-40B4-BE49-F238E27FC236}">
                <a16:creationId xmlns:a16="http://schemas.microsoft.com/office/drawing/2014/main" id="{1580E6ED-C5B7-454E-A234-0A75F099C5E9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1774825"/>
            <a:ext cx="619125" cy="614363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8AD3B5-CB4F-B54A-99D0-E70A34FDE316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8AD3B5-CB4F-B54A-99D0-E70A34FDE3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C82D90-1682-634A-B513-C390DE4DCCCD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C82D90-1682-634A-B513-C390DE4DCC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097" name="Group 12">
            <a:extLst>
              <a:ext uri="{FF2B5EF4-FFF2-40B4-BE49-F238E27FC236}">
                <a16:creationId xmlns:a16="http://schemas.microsoft.com/office/drawing/2014/main" id="{F32976DD-A2FF-F54A-BBA2-D2328E35510D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2922588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1F8581-3778-5545-A6A0-A0DFF434788E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1F8581-3778-5545-A6A0-A0DFF43478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BE6EA2-DC0D-1E49-A2DD-EB7A8DF858DD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BE6EA2-DC0D-1E49-A2DD-EB7A8DF858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098" name="Group 15">
            <a:extLst>
              <a:ext uri="{FF2B5EF4-FFF2-40B4-BE49-F238E27FC236}">
                <a16:creationId xmlns:a16="http://schemas.microsoft.com/office/drawing/2014/main" id="{E9894787-1BE9-0C4C-AF5F-8B4140D03860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4241800"/>
            <a:ext cx="619125" cy="614363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29E14C-C1FB-4143-9517-0D47F6047CDD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29E14C-C1FB-4143-9517-0D47F6047C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73286A-E580-7746-B5ED-0060D0122396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73286A-E580-7746-B5ED-0060D01223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099" name="Group 18">
            <a:extLst>
              <a:ext uri="{FF2B5EF4-FFF2-40B4-BE49-F238E27FC236}">
                <a16:creationId xmlns:a16="http://schemas.microsoft.com/office/drawing/2014/main" id="{28E8079C-78C0-4840-BFEB-82AF290B1F15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5580063"/>
            <a:ext cx="619125" cy="615950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44614C-E20D-B547-BAF9-C903B9048624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44614C-E20D-B547-BAF9-C903B90486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7DB895-CB30-E64B-AD4F-138517009EAC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7DB895-CB30-E64B-AD4F-138517009E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43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E8170-652B-A544-B3D7-D56F42440EAA}"/>
              </a:ext>
            </a:extLst>
          </p:cNvPr>
          <p:cNvSpPr txBox="1"/>
          <p:nvPr/>
        </p:nvSpPr>
        <p:spPr>
          <a:xfrm>
            <a:off x="2135189" y="549275"/>
            <a:ext cx="91762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POLL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Assertive Questioning, mini-whiteboards: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A.	I could </a:t>
            </a:r>
            <a:r>
              <a:rPr lang="en-US" b="1" dirty="0"/>
              <a:t>probably</a:t>
            </a:r>
            <a:r>
              <a:rPr lang="en-US" dirty="0"/>
              <a:t> make use of one of these strategies</a:t>
            </a:r>
          </a:p>
          <a:p>
            <a:pPr marL="971550" lvl="1" indent="-514350">
              <a:buFontTx/>
              <a:buAutoNum type="alphaUcPeriod" startAt="2"/>
              <a:defRPr/>
            </a:pPr>
            <a:endParaRPr lang="en-US" dirty="0"/>
          </a:p>
          <a:p>
            <a:pPr marL="971550" lvl="1" indent="-514350">
              <a:buFontTx/>
              <a:buAutoNum type="alphaUcPeriod" startAt="2"/>
              <a:defRPr/>
            </a:pPr>
            <a:r>
              <a:rPr lang="en-US" dirty="0"/>
              <a:t>I could </a:t>
            </a:r>
            <a:r>
              <a:rPr lang="en-US" b="1" dirty="0"/>
              <a:t>definitely</a:t>
            </a:r>
            <a:r>
              <a:rPr lang="en-US" dirty="0"/>
              <a:t> make use of </a:t>
            </a:r>
            <a:r>
              <a:rPr lang="en-US" b="1" dirty="0"/>
              <a:t>one of these strategies</a:t>
            </a:r>
          </a:p>
          <a:p>
            <a:pPr marL="971550" lvl="1" indent="-514350">
              <a:buFontTx/>
              <a:buAutoNum type="alphaUcPeriod" startAt="2"/>
              <a:defRPr/>
            </a:pPr>
            <a:endParaRPr lang="en-US" b="1" dirty="0"/>
          </a:p>
          <a:p>
            <a:pPr marL="971550" lvl="1" indent="-514350">
              <a:buFontTx/>
              <a:buAutoNum type="alphaUcPeriod" startAt="2"/>
              <a:defRPr/>
            </a:pPr>
            <a:r>
              <a:rPr lang="en-US" b="1" dirty="0"/>
              <a:t>I </a:t>
            </a:r>
            <a:r>
              <a:rPr lang="en-US" dirty="0"/>
              <a:t>could </a:t>
            </a:r>
            <a:r>
              <a:rPr lang="en-US" b="1" dirty="0"/>
              <a:t>probably</a:t>
            </a:r>
            <a:r>
              <a:rPr lang="en-US" dirty="0"/>
              <a:t> use </a:t>
            </a:r>
            <a:r>
              <a:rPr lang="en-US" b="1" dirty="0"/>
              <a:t>both </a:t>
            </a:r>
            <a:r>
              <a:rPr lang="en-US" dirty="0"/>
              <a:t>of these strategies</a:t>
            </a:r>
          </a:p>
          <a:p>
            <a:pPr marL="971550" lvl="1" indent="-514350">
              <a:buFontTx/>
              <a:buAutoNum type="alphaUcPeriod" startAt="2"/>
              <a:defRPr/>
            </a:pPr>
            <a:endParaRPr lang="en-US" dirty="0"/>
          </a:p>
          <a:p>
            <a:pPr marL="971550" lvl="1" indent="-514350">
              <a:buFontTx/>
              <a:buAutoNum type="alphaUcPeriod" startAt="2"/>
              <a:defRPr/>
            </a:pPr>
            <a:r>
              <a:rPr lang="en-US" dirty="0"/>
              <a:t>I could </a:t>
            </a:r>
            <a:r>
              <a:rPr lang="en-US" b="1" dirty="0"/>
              <a:t>definitely</a:t>
            </a:r>
            <a:r>
              <a:rPr lang="en-US" dirty="0"/>
              <a:t> use </a:t>
            </a:r>
            <a:r>
              <a:rPr lang="en-US" b="1"/>
              <a:t>both</a:t>
            </a:r>
            <a:r>
              <a:rPr lang="en-US"/>
              <a:t> of these </a:t>
            </a:r>
            <a:r>
              <a:rPr lang="en-US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50805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04E14-048D-824E-B724-2435286C7233}"/>
              </a:ext>
            </a:extLst>
          </p:cNvPr>
          <p:cNvSpPr txBox="1"/>
          <p:nvPr/>
        </p:nvSpPr>
        <p:spPr>
          <a:xfrm>
            <a:off x="1524000" y="0"/>
            <a:ext cx="9144000" cy="7170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You need to establish a “blame-free” classroom:</a:t>
            </a:r>
            <a:endParaRPr lang="en-GB" dirty="0"/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It’s okay if you don’t fully understand a concept first time, learning takes time.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what counts is whether you </a:t>
            </a:r>
            <a:r>
              <a:rPr lang="en-GB" u="sng" dirty="0"/>
              <a:t>understand</a:t>
            </a:r>
            <a:r>
              <a:rPr lang="en-GB" dirty="0"/>
              <a:t> the question or task, and its answer </a:t>
            </a:r>
            <a:r>
              <a:rPr lang="en-GB" u="sng" dirty="0"/>
              <a:t>eventually</a:t>
            </a:r>
            <a:r>
              <a:rPr lang="en-GB" dirty="0"/>
              <a:t>, not whether you get it right first time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I ask challenging questions so it is </a:t>
            </a:r>
            <a:r>
              <a:rPr lang="en-GB" u="sng" dirty="0"/>
              <a:t>not</a:t>
            </a:r>
            <a:r>
              <a:rPr lang="en-GB" dirty="0"/>
              <a:t> humiliating to make a mistake.  We all make mistakes when we learn.  Indeed that is part of </a:t>
            </a:r>
            <a:r>
              <a:rPr lang="en-GB" u="sng" dirty="0"/>
              <a:t>how</a:t>
            </a:r>
            <a:r>
              <a:rPr lang="en-GB" dirty="0"/>
              <a:t> we learn.  If we don’t make mistakes the work is too easy for us to learn at our maximum rate.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Mistakes are useful because they tell us how to improve. 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If you make a mistake, often half the class has made it too.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It’s good for learning to say ‘I don’t understand’ and to ask for clarification.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You should </a:t>
            </a:r>
            <a:r>
              <a:rPr lang="en-GB" u="sng" dirty="0"/>
              <a:t>never</a:t>
            </a:r>
            <a:r>
              <a:rPr lang="en-GB" dirty="0"/>
              <a:t> ridicule another student for their mistakes, even in a joking way because you wouldn’t like it if you were ridiculed, and because it stops us learning.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GB" dirty="0"/>
              <a:t>You will only learn from mistakes if you find out how to do it without mistakes next time, and really understand this.</a:t>
            </a:r>
          </a:p>
          <a:p>
            <a:pPr>
              <a:defRPr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Box 3">
            <a:extLst>
              <a:ext uri="{FF2B5EF4-FFF2-40B4-BE49-F238E27FC236}">
                <a16:creationId xmlns:a16="http://schemas.microsoft.com/office/drawing/2014/main" id="{24BE22E1-357F-8142-861F-6C64FE5D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382000" cy="735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The ‘No Opt Out’ Method.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latin typeface="Calibri" panose="020F0502020204030204" pitchFamily="34" charset="0"/>
              </a:rPr>
              <a:t>Teacher puts “What is 3% of 320?”  on the board: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Teacher</a:t>
            </a:r>
            <a:r>
              <a:rPr lang="en-GB" altLang="en-US" sz="2800">
                <a:latin typeface="Calibri" panose="020F0502020204030204" pitchFamily="34" charset="0"/>
              </a:rPr>
              <a:t>: What’s the first thing we do with this one? Wáng.?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William</a:t>
            </a:r>
            <a:r>
              <a:rPr lang="en-GB" altLang="en-US" sz="2800">
                <a:latin typeface="Calibri" panose="020F0502020204030204" pitchFamily="34" charset="0"/>
              </a:rPr>
              <a:t>: Don’t know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Teacher</a:t>
            </a:r>
            <a:r>
              <a:rPr lang="en-GB" altLang="en-US" sz="2800">
                <a:latin typeface="Calibri" panose="020F0502020204030204" pitchFamily="34" charset="0"/>
              </a:rPr>
              <a:t>: Chén?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Chén</a:t>
            </a:r>
            <a:r>
              <a:rPr lang="en-GB" altLang="en-US" sz="2800">
                <a:latin typeface="Calibri" panose="020F0502020204030204" pitchFamily="34" charset="0"/>
              </a:rPr>
              <a:t>: We need to divide 320 by 100.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Teacher</a:t>
            </a:r>
            <a:r>
              <a:rPr lang="en-GB" altLang="en-US" sz="2800">
                <a:latin typeface="Calibri" panose="020F0502020204030204" pitchFamily="34" charset="0"/>
              </a:rPr>
              <a:t>: Good, why?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Chén</a:t>
            </a:r>
            <a:r>
              <a:rPr lang="en-GB" altLang="en-US" sz="2800">
                <a:latin typeface="Calibri" panose="020F0502020204030204" pitchFamily="34" charset="0"/>
              </a:rPr>
              <a:t>: Because dividing by 100 gets us 1 percent.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Teacher</a:t>
            </a:r>
            <a:r>
              <a:rPr lang="en-GB" altLang="en-US" sz="2800">
                <a:latin typeface="Calibri" panose="020F0502020204030204" pitchFamily="34" charset="0"/>
              </a:rPr>
              <a:t>: So what’s this first thing we do Wáng?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Wáng.</a:t>
            </a:r>
            <a:r>
              <a:rPr lang="en-GB" altLang="en-US" sz="2800">
                <a:latin typeface="Calibri" panose="020F0502020204030204" pitchFamily="34" charset="0"/>
              </a:rPr>
              <a:t>: Divide by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Teacher</a:t>
            </a:r>
            <a:r>
              <a:rPr lang="en-GB" altLang="en-US" sz="2800">
                <a:latin typeface="Calibri" panose="020F0502020204030204" pitchFamily="34" charset="0"/>
              </a:rPr>
              <a:t>: Yes. And why?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Wáng.: </a:t>
            </a:r>
            <a:r>
              <a:rPr lang="en-GB" altLang="en-US" sz="2800">
                <a:latin typeface="Calibri" panose="020F0502020204030204" pitchFamily="34" charset="0"/>
              </a:rPr>
              <a:t>So we know what 1% 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Calibri" panose="020F0502020204030204" pitchFamily="34" charset="0"/>
              </a:rPr>
              <a:t>Teacher</a:t>
            </a:r>
            <a:r>
              <a:rPr lang="en-GB" altLang="en-US" sz="2800">
                <a:latin typeface="Calibri" panose="020F0502020204030204" pitchFamily="34" charset="0"/>
              </a:rPr>
              <a:t>: Correct.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75003E-59AE-A24D-8947-E0D482CAF085}"/>
              </a:ext>
            </a:extLst>
          </p:cNvPr>
          <p:cNvSpPr txBox="1"/>
          <p:nvPr/>
        </p:nvSpPr>
        <p:spPr>
          <a:xfrm>
            <a:off x="1947863" y="750888"/>
            <a:ext cx="8285162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Doug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Lemov’s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expert teachers said :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Because learning is getting it wrong, and then getting it right.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 is no shame in not knowing, or getting it wrong, if you learn from it and can answer correctly the next time.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Doug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Lemov’s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expert teachers said they used the method so that a student who cannot answer doesn’t feel put down.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got it right in the end.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1">
            <a:extLst>
              <a:ext uri="{FF2B5EF4-FFF2-40B4-BE49-F238E27FC236}">
                <a16:creationId xmlns:a16="http://schemas.microsoft.com/office/drawing/2014/main" id="{154554B9-7596-C740-9A0C-6E750A5B6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898525" indent="-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1355725" indent="-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1812925" indent="-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2270125" indent="-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2727325" indent="-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</a:rPr>
              <a:t>Diagnostic questions</a:t>
            </a:r>
            <a:r>
              <a:rPr lang="en-GB" altLang="en-US" sz="280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Which statements below are true? </a:t>
            </a:r>
            <a:r>
              <a:rPr lang="en-GB" altLang="en-US" sz="2800" i="1">
                <a:latin typeface="Arial" panose="020B0604020202020204" pitchFamily="34" charset="0"/>
              </a:rPr>
              <a:t>(64 possible answers)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spcAft>
                <a:spcPts val="1200"/>
              </a:spcAft>
              <a:buFont typeface="Times" pitchFamily="2" charset="0"/>
              <a:buAutoNum type="arabicPeriod"/>
            </a:pPr>
            <a:r>
              <a:rPr lang="en-GB" altLang="en-US" sz="2800">
                <a:latin typeface="Arial" panose="020B0604020202020204" pitchFamily="34" charset="0"/>
              </a:rPr>
              <a:t>Area is Length x Height for a rectangle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Font typeface="Times" pitchFamily="2" charset="0"/>
              <a:buAutoNum type="arabicPeriod"/>
            </a:pPr>
            <a:r>
              <a:rPr lang="en-GB" altLang="en-US" sz="2800">
                <a:latin typeface="Arial" panose="020B0604020202020204" pitchFamily="34" charset="0"/>
              </a:rPr>
              <a:t>2 metres squared = 2 metres x 2 metres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Font typeface="Times" pitchFamily="2" charset="0"/>
              <a:buAutoNum type="arabicPeriod"/>
            </a:pPr>
            <a:r>
              <a:rPr lang="en-GB" altLang="en-US" sz="2800">
                <a:latin typeface="Arial" panose="020B0604020202020204" pitchFamily="34" charset="0"/>
              </a:rPr>
              <a:t>For a square, area is twice the length of one side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Font typeface="Times" pitchFamily="2" charset="0"/>
              <a:buAutoNum type="arabicPeriod"/>
            </a:pPr>
            <a:r>
              <a:rPr lang="en-GB" altLang="en-US" sz="2800">
                <a:latin typeface="Arial" panose="020B0604020202020204" pitchFamily="34" charset="0"/>
              </a:rPr>
              <a:t>Area is measured in the units of length, such as centimetres or metres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Font typeface="Times" pitchFamily="2" charset="0"/>
              <a:buAutoNum type="arabicPeriod"/>
            </a:pPr>
            <a:r>
              <a:rPr lang="en-GB" altLang="en-US" sz="2800">
                <a:latin typeface="Arial" panose="020B0604020202020204" pitchFamily="34" charset="0"/>
              </a:rPr>
              <a:t>For a rectangle, the area is always a bigger number, than that for its perimeter</a:t>
            </a:r>
          </a:p>
          <a:p>
            <a:pPr lvl="4">
              <a:spcBef>
                <a:spcPct val="0"/>
              </a:spcBef>
              <a:spcAft>
                <a:spcPts val="1200"/>
              </a:spcAft>
              <a:buFont typeface="Times" pitchFamily="2" charset="0"/>
              <a:buAutoNum type="arabicPeriod"/>
            </a:pPr>
            <a:r>
              <a:rPr lang="en-GB" altLang="en-US" sz="2800">
                <a:latin typeface="Arial" panose="020B0604020202020204" pitchFamily="34" charset="0"/>
              </a:rPr>
              <a:t>Area is the two-dimensional space occupied by a shape, in square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>
            <a:extLst>
              <a:ext uri="{FF2B5EF4-FFF2-40B4-BE49-F238E27FC236}">
                <a16:creationId xmlns:a16="http://schemas.microsoft.com/office/drawing/2014/main" id="{729CF618-3B44-FF4B-98D9-12A96B33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257800"/>
            <a:ext cx="171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Knowledge</a:t>
            </a:r>
          </a:p>
        </p:txBody>
      </p:sp>
      <p:sp>
        <p:nvSpPr>
          <p:cNvPr id="21506" name="Text Box 3">
            <a:extLst>
              <a:ext uri="{FF2B5EF4-FFF2-40B4-BE49-F238E27FC236}">
                <a16:creationId xmlns:a16="http://schemas.microsoft.com/office/drawing/2014/main" id="{91CB6FBF-17DC-9F4F-9530-5C5BF24F5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51363"/>
            <a:ext cx="236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Comprehension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33AD0DE2-7327-BA42-BC59-9B5A67AFA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98888"/>
            <a:ext cx="32750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Application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(do after being shown how)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A87428D0-C940-E14D-B0F4-387A1962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90863"/>
            <a:ext cx="23907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Analysis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(consider the parts)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F4F99F9E-9528-4E4D-A9C2-B8ECF6218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384425"/>
            <a:ext cx="2435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Synthesis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(respond creatively)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A1F1E21B-457F-094A-9BF5-BD6F308D6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57350"/>
            <a:ext cx="21637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Evaluation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(give a judgment)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2B3E523B-4FF5-8A4F-B519-9F6EECA36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7200"/>
            <a:ext cx="307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Bloom</a:t>
            </a:r>
            <a:r>
              <a:rPr lang="ja-JP" altLang="en-US" sz="2400" b="1" u="sng">
                <a:latin typeface="Arial" panose="020B0604020202020204" pitchFamily="34" charset="0"/>
              </a:rPr>
              <a:t>’</a:t>
            </a:r>
            <a:r>
              <a:rPr lang="en-US" altLang="ja-JP" sz="2400" b="1" u="sng">
                <a:latin typeface="Arial" panose="020B0604020202020204" pitchFamily="34" charset="0"/>
              </a:rPr>
              <a:t>s Taxonomy</a:t>
            </a:r>
            <a:endParaRPr lang="en-US" altLang="en-US" sz="2400" b="1" u="sng">
              <a:latin typeface="Arial" panose="020B0604020202020204" pitchFamily="34" charset="0"/>
            </a:endParaRP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3D572619-FF39-6B4C-9134-BBDEAAF2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3367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7624A2AF-480D-3C41-B391-90BE08D47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3567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Low cognitive demand.. little reasoning required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A70F9324-5B7E-9C45-8911-AD02E2987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High cognitive demand.. reasoning required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CB244FA9-7D4C-F749-953D-926CD984A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447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utoShape 13">
            <a:extLst>
              <a:ext uri="{FF2B5EF4-FFF2-40B4-BE49-F238E27FC236}">
                <a16:creationId xmlns:a16="http://schemas.microsoft.com/office/drawing/2014/main" id="{D61913CF-5C58-5C46-BF60-640CF8B635D3}"/>
              </a:ext>
            </a:extLst>
          </p:cNvPr>
          <p:cNvSpPr>
            <a:spLocks/>
          </p:cNvSpPr>
          <p:nvPr/>
        </p:nvSpPr>
        <p:spPr bwMode="auto">
          <a:xfrm>
            <a:off x="6197600" y="1771650"/>
            <a:ext cx="711200" cy="1828800"/>
          </a:xfrm>
          <a:prstGeom prst="rightBrace">
            <a:avLst>
              <a:gd name="adj1" fmla="val 21429"/>
              <a:gd name="adj2" fmla="val 492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7" name="AutoShape 14">
            <a:extLst>
              <a:ext uri="{FF2B5EF4-FFF2-40B4-BE49-F238E27FC236}">
                <a16:creationId xmlns:a16="http://schemas.microsoft.com/office/drawing/2014/main" id="{FA55E702-A7B4-D84E-A671-EB73F213D9D7}"/>
              </a:ext>
            </a:extLst>
          </p:cNvPr>
          <p:cNvSpPr>
            <a:spLocks/>
          </p:cNvSpPr>
          <p:nvPr/>
        </p:nvSpPr>
        <p:spPr bwMode="auto">
          <a:xfrm>
            <a:off x="6197600" y="3657600"/>
            <a:ext cx="711200" cy="1885950"/>
          </a:xfrm>
          <a:prstGeom prst="rightBrace">
            <a:avLst>
              <a:gd name="adj1" fmla="val 22098"/>
              <a:gd name="adj2" fmla="val 4921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8" name="Text Box 15">
            <a:extLst>
              <a:ext uri="{FF2B5EF4-FFF2-40B4-BE49-F238E27FC236}">
                <a16:creationId xmlns:a16="http://schemas.microsoft.com/office/drawing/2014/main" id="{0715AE1D-7806-DC44-B460-F1291E38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371600"/>
            <a:ext cx="2428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Reasoning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 requires: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understanding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Arial" panose="020B0604020202020204" pitchFamily="34" charset="0"/>
              </a:rPr>
              <a:t>deep learning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9" name="Text Box 16">
            <a:extLst>
              <a:ext uri="{FF2B5EF4-FFF2-40B4-BE49-F238E27FC236}">
                <a16:creationId xmlns:a16="http://schemas.microsoft.com/office/drawing/2014/main" id="{3384EA9A-FC6F-0549-911C-3393F7F0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210050"/>
            <a:ext cx="2890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latin typeface="Arial" panose="020B0604020202020204" pitchFamily="34" charset="0"/>
              </a:rPr>
              <a:t>Reproducing</a:t>
            </a:r>
            <a:r>
              <a:rPr lang="en-US" altLang="en-US" sz="2400">
                <a:latin typeface="Arial" panose="020B0604020202020204" pitchFamily="34" charset="0"/>
              </a:rPr>
              <a:t> what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you have presented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Box 4">
            <a:extLst>
              <a:ext uri="{FF2B5EF4-FFF2-40B4-BE49-F238E27FC236}">
                <a16:creationId xmlns:a16="http://schemas.microsoft.com/office/drawing/2014/main" id="{353333A0-9171-B247-8527-2A7F4588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4475"/>
            <a:ext cx="91440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When trialing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any</a:t>
            </a:r>
            <a:r>
              <a:rPr lang="en-US" altLang="en-US" sz="2800" b="1">
                <a:latin typeface="Arial" panose="020B0604020202020204" pitchFamily="34" charset="0"/>
              </a:rPr>
              <a:t> evidence-based teaching method: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Ask your students what they think of the method.  Can they think of an improvement you could make?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Talk about your trials with colleagues, asking for advice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Trial 5 times for ‘does it work’ and 25 times for quite effective use.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(You don’t need a ‘control group’)</a:t>
            </a:r>
          </a:p>
        </p:txBody>
      </p:sp>
      <p:grpSp>
        <p:nvGrpSpPr>
          <p:cNvPr id="94210" name="Group 18">
            <a:extLst>
              <a:ext uri="{FF2B5EF4-FFF2-40B4-BE49-F238E27FC236}">
                <a16:creationId xmlns:a16="http://schemas.microsoft.com/office/drawing/2014/main" id="{0AC64303-8BA7-EA4C-AD4A-D6197C44E5E5}"/>
              </a:ext>
            </a:extLst>
          </p:cNvPr>
          <p:cNvGrpSpPr>
            <a:grpSpLocks/>
          </p:cNvGrpSpPr>
          <p:nvPr/>
        </p:nvGrpSpPr>
        <p:grpSpPr bwMode="auto">
          <a:xfrm>
            <a:off x="2314575" y="944563"/>
            <a:ext cx="5487988" cy="3786187"/>
            <a:chOff x="789940" y="1096447"/>
            <a:chExt cx="5488940" cy="3786882"/>
          </a:xfrm>
        </p:grpSpPr>
        <p:sp>
          <p:nvSpPr>
            <p:cNvPr id="94211" name="TextBox 7">
              <a:extLst>
                <a:ext uri="{FF2B5EF4-FFF2-40B4-BE49-F238E27FC236}">
                  <a16:creationId xmlns:a16="http://schemas.microsoft.com/office/drawing/2014/main" id="{4F030133-9871-C847-8BCE-68837A82A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800" y="1096447"/>
              <a:ext cx="2458720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Trial the method 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briefly</a:t>
              </a:r>
              <a:r>
                <a:rPr lang="en-US" altLang="en-US" sz="2400">
                  <a:latin typeface="Arial" panose="020B0604020202020204" pitchFamily="34" charset="0"/>
                </a:rPr>
                <a:t> in one of your classes </a:t>
              </a:r>
            </a:p>
          </p:txBody>
        </p:sp>
        <p:sp>
          <p:nvSpPr>
            <p:cNvPr id="94212" name="TextBox 8">
              <a:extLst>
                <a:ext uri="{FF2B5EF4-FFF2-40B4-BE49-F238E27FC236}">
                  <a16:creationId xmlns:a16="http://schemas.microsoft.com/office/drawing/2014/main" id="{B701DB04-C901-CF41-BF44-4A9E5289C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580" y="3683000"/>
              <a:ext cx="2458720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Reflect, learn, and decide how to improve </a:t>
              </a:r>
            </a:p>
          </p:txBody>
        </p:sp>
        <p:sp>
          <p:nvSpPr>
            <p:cNvPr id="94213" name="Curved Right Arrow 11">
              <a:extLst>
                <a:ext uri="{FF2B5EF4-FFF2-40B4-BE49-F238E27FC236}">
                  <a16:creationId xmlns:a16="http://schemas.microsoft.com/office/drawing/2014/main" id="{0CA63C05-275E-5043-8F67-072DB4F210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024120" y="1625600"/>
              <a:ext cx="1254760" cy="2966719"/>
            </a:xfrm>
            <a:prstGeom prst="curvedRightArrow">
              <a:avLst>
                <a:gd name="adj1" fmla="val 25001"/>
                <a:gd name="adj2" fmla="val 50002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214" name="Curved Right Arrow 12">
              <a:extLst>
                <a:ext uri="{FF2B5EF4-FFF2-40B4-BE49-F238E27FC236}">
                  <a16:creationId xmlns:a16="http://schemas.microsoft.com/office/drawing/2014/main" id="{13EFB0D3-B4AC-9A46-86B8-94DB4788B6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89940" y="1513839"/>
              <a:ext cx="1369060" cy="2966718"/>
            </a:xfrm>
            <a:prstGeom prst="curvedRightArrow">
              <a:avLst>
                <a:gd name="adj1" fmla="val 25000"/>
                <a:gd name="adj2" fmla="val 50001"/>
                <a:gd name="adj3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4215" name="TextBox 17">
              <a:extLst>
                <a:ext uri="{FF2B5EF4-FFF2-40B4-BE49-F238E27FC236}">
                  <a16:creationId xmlns:a16="http://schemas.microsoft.com/office/drawing/2014/main" id="{FCBADF62-736F-5343-B943-C579AEDA1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121" y="2598003"/>
              <a:ext cx="1454608" cy="8311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Trial 5 to 25 times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2D2C26-3627-C349-B57C-2AEF32D6FF49}"/>
              </a:ext>
            </a:extLst>
          </p:cNvPr>
          <p:cNvSpPr txBox="1"/>
          <p:nvPr/>
        </p:nvSpPr>
        <p:spPr>
          <a:xfrm>
            <a:off x="1524000" y="0"/>
            <a:ext cx="9144000" cy="677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Which statements are true?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(any could be)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PAUSE the Video!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 One purpose of ‘assertive questioning’ is to encourage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think of an answer to your question.</a:t>
            </a:r>
          </a:p>
          <a:p>
            <a:pPr marL="365125" indent="-365125"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2. An advantage of volunteers answering questions is the teacher knows how well the class as a whole is learning .</a:t>
            </a:r>
          </a:p>
          <a:p>
            <a:pPr marL="365125" indent="-365125">
              <a:buFontTx/>
              <a:buAutoNum type="arabicPeriod" startAt="3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buFontTx/>
              <a:buAutoNum type="arabicPeriod" startAt="3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students can check their answer with a peer it gives them more confidence to answer your question .</a:t>
            </a:r>
          </a:p>
          <a:p>
            <a:pPr marL="365125" indent="-365125">
              <a:buFontTx/>
              <a:buAutoNum type="arabicPeriod" startAt="3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buFontTx/>
              <a:buAutoNum type="arabicPeriod" startAt="3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mini whiteboards are used it is best if students put their boards up when they feel ready.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360363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5. No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Out is a method which makes students feel better about taking time to learn.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89E453-635F-A049-A33C-D1F1AF14B743}"/>
              </a:ext>
            </a:extLst>
          </p:cNvPr>
          <p:cNvSpPr txBox="1"/>
          <p:nvPr/>
        </p:nvSpPr>
        <p:spPr>
          <a:xfrm>
            <a:off x="1524000" y="0"/>
            <a:ext cx="9144000" cy="677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Which statements are true?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(any could be)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defRPr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 One purpose of ‘assertive questioning’ is to encourage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 to think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an answer to your question.</a:t>
            </a:r>
          </a:p>
          <a:p>
            <a:pPr marL="365125" indent="-365125"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2. An advantage of volunteers answering questions is the teacher knows how well the class as a whole is learning .</a:t>
            </a:r>
          </a:p>
          <a:p>
            <a:pPr marL="365125" indent="-365125">
              <a:buFontTx/>
              <a:buAutoNum type="arabicPeriod" startAt="3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buFontTx/>
              <a:buAutoNum type="arabicPeriod" startAt="3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students can check their answer with a peer, it gives them more confidence to answer your question .</a:t>
            </a:r>
          </a:p>
          <a:p>
            <a:pPr marL="365125" indent="-365125">
              <a:buFontTx/>
              <a:buAutoNum type="arabicPeriod" startAt="3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buFontTx/>
              <a:buAutoNum type="arabicPeriod" startAt="3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mini whiteboards are used it is best if students put their boards up when they feel ready.</a:t>
            </a: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indent="-360363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5. No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Out is a method which makes students feel better about taking time to learn.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C40212-BD6C-0A49-81BF-B62B70177B51}"/>
                  </a:ext>
                </a:extLst>
              </p14:cNvPr>
              <p14:cNvContentPartPr/>
              <p14:nvPr/>
            </p14:nvContentPartPr>
            <p14:xfrm>
              <a:off x="9454812" y="798449"/>
              <a:ext cx="1021461" cy="66196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C40212-BD6C-0A49-81BF-B62B70177B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6816" y="780451"/>
                <a:ext cx="1057093" cy="697605"/>
              </a:xfrm>
              <a:prstGeom prst="rect">
                <a:avLst/>
              </a:prstGeom>
            </p:spPr>
          </p:pic>
        </mc:Fallback>
      </mc:AlternateContent>
      <p:grpSp>
        <p:nvGrpSpPr>
          <p:cNvPr id="96259" name="Group 8">
            <a:extLst>
              <a:ext uri="{FF2B5EF4-FFF2-40B4-BE49-F238E27FC236}">
                <a16:creationId xmlns:a16="http://schemas.microsoft.com/office/drawing/2014/main" id="{64E33440-AB4A-7B44-B2BD-763D1A022477}"/>
              </a:ext>
            </a:extLst>
          </p:cNvPr>
          <p:cNvGrpSpPr>
            <a:grpSpLocks/>
          </p:cNvGrpSpPr>
          <p:nvPr/>
        </p:nvGrpSpPr>
        <p:grpSpPr bwMode="auto">
          <a:xfrm>
            <a:off x="9966325" y="2006600"/>
            <a:ext cx="619125" cy="614363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83F062-0EAA-F54B-910B-01D2B17FC33D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83F062-0EAA-F54B-910B-01D2B17FC3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609F98-5C33-9B4D-8697-B14DBFE3574C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609F98-5C33-9B4D-8697-B14DBFE357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0A16FA-C080-1A48-B572-46F115FD167E}"/>
                  </a:ext>
                </a:extLst>
              </p14:cNvPr>
              <p14:cNvContentPartPr/>
              <p14:nvPr/>
            </p14:nvContentPartPr>
            <p14:xfrm>
              <a:off x="9280408" y="3385543"/>
              <a:ext cx="1021461" cy="66196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0A16FA-C080-1A48-B572-46F115FD16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2412" y="3367545"/>
                <a:ext cx="1057093" cy="697605"/>
              </a:xfrm>
              <a:prstGeom prst="rect">
                <a:avLst/>
              </a:prstGeom>
            </p:spPr>
          </p:pic>
        </mc:Fallback>
      </mc:AlternateContent>
      <p:grpSp>
        <p:nvGrpSpPr>
          <p:cNvPr id="96261" name="Group 8">
            <a:extLst>
              <a:ext uri="{FF2B5EF4-FFF2-40B4-BE49-F238E27FC236}">
                <a16:creationId xmlns:a16="http://schemas.microsoft.com/office/drawing/2014/main" id="{4C15F3D4-41B8-CC43-93AE-703D6733B27C}"/>
              </a:ext>
            </a:extLst>
          </p:cNvPr>
          <p:cNvGrpSpPr>
            <a:grpSpLocks/>
          </p:cNvGrpSpPr>
          <p:nvPr/>
        </p:nvGrpSpPr>
        <p:grpSpPr bwMode="auto">
          <a:xfrm>
            <a:off x="7540625" y="4924425"/>
            <a:ext cx="619125" cy="614363"/>
            <a:chOff x="8383095" y="2430400"/>
            <a:chExt cx="619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936CB5-273E-0349-8D3D-9DAC9FF983B5}"/>
                    </a:ext>
                  </a:extLst>
                </p14:cNvPr>
                <p14:cNvContentPartPr/>
                <p14:nvPr/>
              </p14:nvContentPartPr>
              <p14:xfrm>
                <a:off x="8383095" y="2482746"/>
                <a:ext cx="619560" cy="429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936CB5-273E-0349-8D3D-9DAC9FF983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65085" y="2464746"/>
                  <a:ext cx="655221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A41188-0324-D046-A2ED-760B022DCF43}"/>
                    </a:ext>
                  </a:extLst>
                </p14:cNvPr>
                <p14:cNvContentPartPr/>
                <p14:nvPr/>
              </p14:nvContentPartPr>
              <p14:xfrm>
                <a:off x="8446455" y="2430400"/>
                <a:ext cx="492840" cy="61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A41188-0324-D046-A2ED-760B022DCF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28455" y="2412411"/>
                  <a:ext cx="528480" cy="6508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63C7FF-39C9-204A-83CA-8BF2C34CA5B3}"/>
                  </a:ext>
                </a:extLst>
              </p14:cNvPr>
              <p14:cNvContentPartPr/>
              <p14:nvPr/>
            </p14:nvContentPartPr>
            <p14:xfrm>
              <a:off x="9563207" y="6006085"/>
              <a:ext cx="1021461" cy="661969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63C7FF-39C9-204A-83CA-8BF2C34CA5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5211" y="5988087"/>
                <a:ext cx="1057093" cy="6976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>
            <a:extLst>
              <a:ext uri="{FF2B5EF4-FFF2-40B4-BE49-F238E27FC236}">
                <a16:creationId xmlns:a16="http://schemas.microsoft.com/office/drawing/2014/main" id="{82D1A23C-7BAB-2344-A81C-65555A50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051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TextBox 1">
            <a:extLst>
              <a:ext uri="{FF2B5EF4-FFF2-40B4-BE49-F238E27FC236}">
                <a16:creationId xmlns:a16="http://schemas.microsoft.com/office/drawing/2014/main" id="{ADE7CA6B-0CF3-8845-89FE-1E1AEA1E7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669925"/>
            <a:ext cx="32321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Many more methods in this book:  (a shorter and cheaper update of my ‘Evidence Based Teaching’)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6A4E-5A80-4664-98D9-1384721D9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72515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>
            <a:extLst>
              <a:ext uri="{FF2B5EF4-FFF2-40B4-BE49-F238E27FC236}">
                <a16:creationId xmlns:a16="http://schemas.microsoft.com/office/drawing/2014/main" id="{F495FA2D-F6B5-8647-B3E2-41390387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3554" name="Text Box 5">
            <a:extLst>
              <a:ext uri="{FF2B5EF4-FFF2-40B4-BE49-F238E27FC236}">
                <a16:creationId xmlns:a16="http://schemas.microsoft.com/office/drawing/2014/main" id="{31D9BA90-D4F9-DD41-A244-140FC06E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The  Jabberwocky  Problem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‘Twas brillig, and the slithy toves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Did gyre and gimble in the wabe;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All mimsy were the borogoves,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And the mome raths outgrabe.   </a:t>
            </a: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None/>
            </a:pPr>
            <a:endParaRPr lang="en-US" altLang="en-US" sz="2800" b="1">
              <a:solidFill>
                <a:srgbClr val="000000"/>
              </a:solidFill>
              <a:latin typeface="Palatino" pitchFamily="2" charset="7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1B5733B5-2CC5-084E-9825-AB49978A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63B30F27-3816-594B-A4F4-8B666F66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The  Jabberwocky  Problem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‘Twas brillig, and the slithy toves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Did gyre and gimble in the wabe;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All mimsy were the borogoves,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And the mome raths outgrabe.   </a:t>
            </a: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rabicPeriod"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What were the slithy toves doing in the wabe?</a:t>
            </a:r>
          </a:p>
          <a:p>
            <a:pPr>
              <a:spcBef>
                <a:spcPct val="0"/>
              </a:spcBef>
              <a:buFont typeface="Times" pitchFamily="2" charset="0"/>
              <a:buAutoNum type="arabicPeriod"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rabicPeriod"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How would you describe the state of the borogoves?</a:t>
            </a:r>
          </a:p>
          <a:p>
            <a:pPr>
              <a:spcBef>
                <a:spcPct val="0"/>
              </a:spcBef>
              <a:buFont typeface="Times" pitchFamily="2" charset="0"/>
              <a:buAutoNum type="arabicPeriod"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 typeface="Times" pitchFamily="2" charset="0"/>
              <a:buAutoNum type="arabicPeriod"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What can you say about the mome raths?</a:t>
            </a:r>
            <a:endParaRPr lang="en-US" altLang="en-US" sz="2800" b="1">
              <a:solidFill>
                <a:srgbClr val="000000"/>
              </a:solidFill>
              <a:latin typeface="Palatino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>
            <a:extLst>
              <a:ext uri="{FF2B5EF4-FFF2-40B4-BE49-F238E27FC236}">
                <a16:creationId xmlns:a16="http://schemas.microsoft.com/office/drawing/2014/main" id="{9816280D-23DC-7146-AFF7-31F93467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7650" name="Text Box 3">
            <a:extLst>
              <a:ext uri="{FF2B5EF4-FFF2-40B4-BE49-F238E27FC236}">
                <a16:creationId xmlns:a16="http://schemas.microsoft.com/office/drawing/2014/main" id="{08AB76E4-FD6D-024C-BE53-6B9CF985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>
                <a:solidFill>
                  <a:srgbClr val="000000"/>
                </a:solidFill>
                <a:latin typeface="Palatino" pitchFamily="2" charset="77"/>
              </a:rPr>
              <a:t>The  Jabberwocky  Problem</a:t>
            </a:r>
          </a:p>
          <a:p>
            <a:endParaRPr lang="en-GB" altLang="en-US" sz="2800">
              <a:solidFill>
                <a:srgbClr val="000000"/>
              </a:solidFill>
              <a:latin typeface="Palatino" pitchFamily="2" charset="77"/>
            </a:endParaRPr>
          </a:p>
          <a:p>
            <a:r>
              <a:rPr lang="en-GB" altLang="en-US" sz="2800">
                <a:solidFill>
                  <a:srgbClr val="000000"/>
                </a:solidFill>
                <a:latin typeface="Palatino" pitchFamily="2" charset="77"/>
              </a:rPr>
              <a:t>4. Do students need to understand material in order to answer simple questions correctly?</a:t>
            </a:r>
          </a:p>
          <a:p>
            <a:endParaRPr lang="en-GB" altLang="en-US" sz="2800">
              <a:solidFill>
                <a:srgbClr val="000000"/>
              </a:solidFill>
              <a:latin typeface="Palatino" pitchFamily="2" charset="77"/>
            </a:endParaRPr>
          </a:p>
          <a:p>
            <a:r>
              <a:rPr lang="en-GB" altLang="en-US" sz="2800">
                <a:solidFill>
                  <a:srgbClr val="000000"/>
                </a:solidFill>
                <a:latin typeface="Palatino" pitchFamily="2" charset="77"/>
              </a:rPr>
              <a:t> </a:t>
            </a:r>
            <a:endParaRPr lang="en-US" altLang="en-US" sz="2800">
              <a:solidFill>
                <a:srgbClr val="000000"/>
              </a:solidFill>
              <a:latin typeface="Palatino" pitchFamily="2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>
            <a:extLst>
              <a:ext uri="{FF2B5EF4-FFF2-40B4-BE49-F238E27FC236}">
                <a16:creationId xmlns:a16="http://schemas.microsoft.com/office/drawing/2014/main" id="{2CD9C905-7B3C-8442-BC3E-E12621AF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54088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9698" name="Text Box 3">
            <a:extLst>
              <a:ext uri="{FF2B5EF4-FFF2-40B4-BE49-F238E27FC236}">
                <a16:creationId xmlns:a16="http://schemas.microsoft.com/office/drawing/2014/main" id="{C89C5B2E-E392-D143-BF8F-A9BBEA78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8153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The  Jabberwocky  Problem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‘Twas brillig, and the slithy toves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Did gyre and gimble in the wabe;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All mimsy were the borogoves,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000000"/>
                </a:solidFill>
                <a:latin typeface="Palatino" pitchFamily="2" charset="77"/>
              </a:rPr>
              <a:t>And the mome raths outgrabe. </a:t>
            </a: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Palatino" pitchFamily="2" charset="77"/>
              </a:rPr>
              <a:t>5. Why were the borogoves mimsy?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FF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00"/>
              </a:solidFill>
              <a:latin typeface="Palatino" pitchFamily="2" charset="7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Palatino" pitchFamily="2" charset="77"/>
              </a:rPr>
              <a:t> </a:t>
            </a:r>
            <a:endParaRPr lang="en-US" altLang="en-US" sz="2800" b="1">
              <a:solidFill>
                <a:srgbClr val="000000"/>
              </a:solidFill>
              <a:latin typeface="Palatino" pitchFamily="2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 Making questioning Inclusive and interactive" id="{2D7EB4BD-0B7D-CE4D-994F-70B89528AD9F}" vid="{B88236E3-CC42-434E-ACF3-5E59A67C1E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16</TotalTime>
  <Words>2984</Words>
  <Application>Microsoft Office PowerPoint</Application>
  <PresentationFormat>Widescreen</PresentationFormat>
  <Paragraphs>573</Paragraphs>
  <Slides>55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Palatino</vt:lpstr>
      <vt:lpstr>Times</vt:lpstr>
      <vt:lpstr>Blank Presentation</vt:lpstr>
      <vt:lpstr>Making your  questioning inclusive  and interactive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 questioning inclusive  and interactive</dc:title>
  <dc:creator>Geoff Petty</dc:creator>
  <cp:lastModifiedBy>Wendy Scott (Childrens Services)</cp:lastModifiedBy>
  <cp:revision>1</cp:revision>
  <dcterms:created xsi:type="dcterms:W3CDTF">2022-01-24T12:26:14Z</dcterms:created>
  <dcterms:modified xsi:type="dcterms:W3CDTF">2022-01-25T16:04:15Z</dcterms:modified>
</cp:coreProperties>
</file>