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50739199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8650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96884883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04/06/2026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169732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43823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64359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83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C86C6-C6B1-143A-54AB-24331E72B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06F3F-4DD0-A767-CFAD-044EE90394AB}"/>
              </a:ext>
            </a:extLst>
          </p:cNvPr>
          <p:cNvSpPr>
            <a:spLocks noGrp="1"/>
          </p:cNvSpPr>
          <p:nvPr>
            <p:ph type="title"/>
          </p:nvPr>
        </p:nvSpPr>
        <p:spPr>
          <a:xfrm>
            <a:off x="127323" y="127321"/>
            <a:ext cx="11226478" cy="1088021"/>
          </a:xfrm>
        </p:spPr>
        <p:txBody>
          <a:bodyPr>
            <a:normAutofit fontScale="90000"/>
          </a:bodyPr>
          <a:lstStyle/>
          <a:p>
            <a:r>
              <a:rPr lang="en-GB" dirty="0"/>
              <a:t>Breakout room activity – </a:t>
            </a:r>
            <a:br>
              <a:rPr lang="en-GB" dirty="0"/>
            </a:br>
            <a:r>
              <a:rPr lang="en-GB" dirty="0"/>
              <a:t>SWOT analysis template</a:t>
            </a:r>
          </a:p>
        </p:txBody>
      </p:sp>
      <p:graphicFrame>
        <p:nvGraphicFramePr>
          <p:cNvPr id="5" name="Table 4">
            <a:extLst>
              <a:ext uri="{FF2B5EF4-FFF2-40B4-BE49-F238E27FC236}">
                <a16:creationId xmlns:a16="http://schemas.microsoft.com/office/drawing/2014/main" id="{7B988DB7-2C3E-E095-F18F-680199378C6E}"/>
              </a:ext>
            </a:extLst>
          </p:cNvPr>
          <p:cNvGraphicFramePr>
            <a:graphicFrameLocks noGrp="1"/>
          </p:cNvGraphicFramePr>
          <p:nvPr/>
        </p:nvGraphicFramePr>
        <p:xfrm>
          <a:off x="451413" y="1504708"/>
          <a:ext cx="11111696" cy="5396697"/>
        </p:xfrm>
        <a:graphic>
          <a:graphicData uri="http://schemas.openxmlformats.org/drawingml/2006/table">
            <a:tbl>
              <a:tblPr firstRow="1" bandRow="1">
                <a:tableStyleId>{5C22544A-7EE6-4342-B048-85BDC9FD1C3A}</a:tableStyleId>
              </a:tblPr>
              <a:tblGrid>
                <a:gridCol w="5555848">
                  <a:extLst>
                    <a:ext uri="{9D8B030D-6E8A-4147-A177-3AD203B41FA5}">
                      <a16:colId xmlns:a16="http://schemas.microsoft.com/office/drawing/2014/main" val="96649561"/>
                    </a:ext>
                  </a:extLst>
                </a:gridCol>
                <a:gridCol w="5555848">
                  <a:extLst>
                    <a:ext uri="{9D8B030D-6E8A-4147-A177-3AD203B41FA5}">
                      <a16:colId xmlns:a16="http://schemas.microsoft.com/office/drawing/2014/main" val="3234724553"/>
                    </a:ext>
                  </a:extLst>
                </a:gridCol>
              </a:tblGrid>
              <a:tr h="2720051">
                <a:tc>
                  <a:txBody>
                    <a:bodyPr/>
                    <a:lstStyle/>
                    <a:p>
                      <a:r>
                        <a:rPr lang="en-GB" sz="2400" dirty="0"/>
                        <a:t>Strengths (Inside the Organisation)</a:t>
                      </a:r>
                    </a:p>
                  </a:txBody>
                  <a:tcPr/>
                </a:tc>
                <a:tc>
                  <a:txBody>
                    <a:bodyPr/>
                    <a:lstStyle/>
                    <a:p>
                      <a:r>
                        <a:rPr lang="en-GB" sz="2400" dirty="0"/>
                        <a:t>Weaknesses (Inside the Organisation)</a:t>
                      </a:r>
                    </a:p>
                  </a:txBody>
                  <a:tcPr/>
                </a:tc>
                <a:extLst>
                  <a:ext uri="{0D108BD9-81ED-4DB2-BD59-A6C34878D82A}">
                    <a16:rowId xmlns:a16="http://schemas.microsoft.com/office/drawing/2014/main" val="3783779556"/>
                  </a:ext>
                </a:extLst>
              </a:tr>
              <a:tr h="2676646">
                <a:tc>
                  <a:txBody>
                    <a:bodyPr/>
                    <a:lstStyle/>
                    <a:p>
                      <a:r>
                        <a:rPr lang="en-GB" sz="2400" dirty="0"/>
                        <a:t>Opportunities (Outside the Organisation)</a:t>
                      </a:r>
                    </a:p>
                  </a:txBody>
                  <a:tcPr/>
                </a:tc>
                <a:tc>
                  <a:txBody>
                    <a:bodyPr/>
                    <a:lstStyle/>
                    <a:p>
                      <a:r>
                        <a:rPr lang="en-GB" sz="2400" dirty="0"/>
                        <a:t>Threats (Outside the Organisation)</a:t>
                      </a:r>
                    </a:p>
                  </a:txBody>
                  <a:tcPr/>
                </a:tc>
                <a:extLst>
                  <a:ext uri="{0D108BD9-81ED-4DB2-BD59-A6C34878D82A}">
                    <a16:rowId xmlns:a16="http://schemas.microsoft.com/office/drawing/2014/main" val="1121636224"/>
                  </a:ext>
                </a:extLst>
              </a:tr>
            </a:tbl>
          </a:graphicData>
        </a:graphic>
      </p:graphicFrame>
    </p:spTree>
    <p:extLst>
      <p:ext uri="{BB962C8B-B14F-4D97-AF65-F5344CB8AC3E}">
        <p14:creationId xmlns:p14="http://schemas.microsoft.com/office/powerpoint/2010/main" val="1692343898"/>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Corporate background</vt:lpstr>
      <vt:lpstr>Breakout room activity –  SWOT analysis template</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1</cp:revision>
  <dcterms:created xsi:type="dcterms:W3CDTF">2026-06-04T10:38:16Z</dcterms:created>
  <dcterms:modified xsi:type="dcterms:W3CDTF">2026-06-04T10:38:50Z</dcterms:modified>
</cp:coreProperties>
</file>