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407"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9" d="100"/>
          <a:sy n="59" d="100"/>
        </p:scale>
        <p:origin x="96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n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685845" y="365126"/>
            <a:ext cx="10667955" cy="1325563"/>
          </a:xfrm>
          <a:prstGeom prst="rect">
            <a:avLst/>
          </a:prstGeom>
        </p:spPr>
        <p:txBody>
          <a:bodyPr vert="horz" lIns="91440" tIns="45720" rIns="91440" bIns="45720" rtlCol="0" anchor="ctr">
            <a:normAutofit/>
          </a:bodyPr>
          <a:lstStyle>
            <a:lvl1pPr>
              <a:defRPr>
                <a:solidFill>
                  <a:srgbClr val="01A4B4"/>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C22CA918-D1D5-D6AF-D615-E480B5418626}"/>
              </a:ext>
            </a:extLst>
          </p:cNvPr>
          <p:cNvSpPr>
            <a:spLocks noGrp="1"/>
          </p:cNvSpPr>
          <p:nvPr>
            <p:ph idx="13" hasCustomPrompt="1"/>
          </p:nvPr>
        </p:nvSpPr>
        <p:spPr>
          <a:xfrm>
            <a:off x="685845" y="2215946"/>
            <a:ext cx="10667955" cy="3936547"/>
          </a:xfrm>
          <a:prstGeom prst="rect">
            <a:avLst/>
          </a:prstGeom>
        </p:spPr>
        <p:txBody>
          <a:bodyPr>
            <a:noAutofit/>
          </a:bodyPr>
          <a:lstStyle>
            <a:lvl1pPr marL="0" indent="0">
              <a:buNone/>
              <a:defRPr sz="1800">
                <a:solidFill>
                  <a:schemeClr val="tx1"/>
                </a:solidFill>
              </a:defRPr>
            </a:lvl1pPr>
            <a:lvl2pPr marL="228600" indent="0">
              <a:buNone/>
              <a:defRPr sz="1400"/>
            </a:lvl2pPr>
            <a:lvl3pPr marL="457200" indent="0">
              <a:buNone/>
              <a:defRPr sz="1200"/>
            </a:lvl3pPr>
            <a:lvl4pPr marL="685800" indent="0">
              <a:buNone/>
              <a:defRPr sz="1000"/>
            </a:lvl4pPr>
            <a:lvl5pPr marL="914400" indent="0">
              <a:buNone/>
              <a:defRPr sz="1000"/>
            </a:lvl5pPr>
            <a:lvl6pPr>
              <a:defRPr sz="1000"/>
            </a:lvl6pPr>
            <a:lvl7pPr>
              <a:defRPr sz="1000"/>
            </a:lvl7pPr>
            <a:lvl8pPr>
              <a:defRPr sz="1000"/>
            </a:lvl8pPr>
            <a:lvl9pPr>
              <a:defRPr sz="1000"/>
            </a:lvl9pPr>
          </a:lstStyle>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507391994"/>
      </p:ext>
    </p:extLst>
  </p:cSld>
  <p:clrMapOvr>
    <a:masterClrMapping/>
  </p:clrMapOvr>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94B2C531-0FE1-23AB-282E-8A00F4733ABC}"/>
              </a:ext>
            </a:extLst>
          </p:cNvPr>
          <p:cNvSpPr>
            <a:spLocks noGrp="1"/>
          </p:cNvSpPr>
          <p:nvPr>
            <p:ph type="title"/>
          </p:nvPr>
        </p:nvSpPr>
        <p:spPr>
          <a:xfrm>
            <a:off x="685845" y="365126"/>
            <a:ext cx="10667955" cy="1325563"/>
          </a:xfrm>
          <a:prstGeom prst="rect">
            <a:avLst/>
          </a:prstGeom>
        </p:spPr>
        <p:txBody>
          <a:bodyPr vert="horz" lIns="91440" tIns="45720" rIns="91440" bIns="45720" rtlCol="0" anchor="ctr">
            <a:normAutofit/>
          </a:bodyPr>
          <a:lstStyle>
            <a:lvl1pPr>
              <a:defRPr>
                <a:solidFill>
                  <a:srgbClr val="01A4B4"/>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8930ED8D-4BDE-196E-914C-62E1395EEA5E}"/>
              </a:ext>
            </a:extLst>
          </p:cNvPr>
          <p:cNvSpPr>
            <a:spLocks noGrp="1"/>
          </p:cNvSpPr>
          <p:nvPr>
            <p:ph idx="13" hasCustomPrompt="1"/>
          </p:nvPr>
        </p:nvSpPr>
        <p:spPr>
          <a:xfrm>
            <a:off x="685845" y="2215946"/>
            <a:ext cx="10667955" cy="3936547"/>
          </a:xfrm>
          <a:prstGeom prst="rect">
            <a:avLst/>
          </a:prstGeom>
        </p:spPr>
        <p:txBody>
          <a:bodyPr numCol="2" spcCol="1944000">
            <a:noAutofit/>
          </a:bodyPr>
          <a:lstStyle>
            <a:lvl1pPr marL="0" indent="0">
              <a:buNone/>
              <a:defRPr sz="1800">
                <a:solidFill>
                  <a:schemeClr val="tx1"/>
                </a:solidFill>
              </a:defRPr>
            </a:lvl1pPr>
            <a:lvl2pPr marL="228600" indent="0">
              <a:buNone/>
              <a:defRPr sz="1400"/>
            </a:lvl2pPr>
            <a:lvl3pPr marL="457200" indent="0">
              <a:buNone/>
              <a:defRPr sz="1200"/>
            </a:lvl3pPr>
            <a:lvl4pPr marL="685800" indent="0">
              <a:buNone/>
              <a:defRPr sz="1000"/>
            </a:lvl4pPr>
            <a:lvl5pPr marL="914400" indent="0">
              <a:buNone/>
              <a:defRPr sz="1000"/>
            </a:lvl5pPr>
            <a:lvl6pPr>
              <a:defRPr sz="1000"/>
            </a:lvl6pPr>
            <a:lvl7pPr>
              <a:defRPr sz="1000"/>
            </a:lvl7pPr>
            <a:lvl8pPr>
              <a:defRPr sz="1000"/>
            </a:lvl8pPr>
            <a:lvl9pPr>
              <a:defRPr sz="1000"/>
            </a:lvl9pPr>
          </a:lstStyle>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186505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hre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2197031A-F39D-DAB3-81EA-64DB980B0253}"/>
              </a:ext>
            </a:extLst>
          </p:cNvPr>
          <p:cNvSpPr>
            <a:spLocks noGrp="1"/>
          </p:cNvSpPr>
          <p:nvPr>
            <p:ph type="title"/>
          </p:nvPr>
        </p:nvSpPr>
        <p:spPr>
          <a:xfrm>
            <a:off x="685845" y="365126"/>
            <a:ext cx="10667955" cy="1325563"/>
          </a:xfrm>
          <a:prstGeom prst="rect">
            <a:avLst/>
          </a:prstGeom>
        </p:spPr>
        <p:txBody>
          <a:bodyPr vert="horz" lIns="91440" tIns="45720" rIns="91440" bIns="45720" rtlCol="0" anchor="ctr">
            <a:normAutofit/>
          </a:bodyPr>
          <a:lstStyle>
            <a:lvl1pPr>
              <a:defRPr>
                <a:solidFill>
                  <a:srgbClr val="01A4B4"/>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53B659A6-DCB3-F617-8D9C-E4B57AF63E56}"/>
              </a:ext>
            </a:extLst>
          </p:cNvPr>
          <p:cNvSpPr>
            <a:spLocks noGrp="1"/>
          </p:cNvSpPr>
          <p:nvPr>
            <p:ph idx="13" hasCustomPrompt="1"/>
          </p:nvPr>
        </p:nvSpPr>
        <p:spPr>
          <a:xfrm>
            <a:off x="685845" y="2215946"/>
            <a:ext cx="10667955" cy="3936547"/>
          </a:xfrm>
          <a:prstGeom prst="rect">
            <a:avLst/>
          </a:prstGeom>
        </p:spPr>
        <p:txBody>
          <a:bodyPr wrap="square" numCol="3" spcCol="1944000">
            <a:noAutofit/>
          </a:bodyPr>
          <a:lstStyle>
            <a:lvl1pPr marL="0" indent="0">
              <a:buNone/>
              <a:defRPr sz="1800">
                <a:solidFill>
                  <a:schemeClr val="tx1"/>
                </a:solidFill>
              </a:defRPr>
            </a:lvl1pPr>
            <a:lvl2pPr marL="228600" indent="0">
              <a:buNone/>
              <a:defRPr sz="1400"/>
            </a:lvl2pPr>
            <a:lvl3pPr marL="457200" indent="0">
              <a:buNone/>
              <a:defRPr sz="1200"/>
            </a:lvl3pPr>
            <a:lvl4pPr marL="685800" indent="0">
              <a:buNone/>
              <a:defRPr sz="1000"/>
            </a:lvl4pPr>
            <a:lvl5pPr marL="914400" indent="0">
              <a:buNone/>
              <a:defRPr sz="1000"/>
            </a:lvl5pPr>
            <a:lvl6pPr>
              <a:defRPr sz="1000"/>
            </a:lvl6pPr>
            <a:lvl7pPr>
              <a:defRPr sz="1000"/>
            </a:lvl7pPr>
            <a:lvl8pPr>
              <a:defRPr sz="1000"/>
            </a:lvl8pPr>
            <a:lvl9pPr>
              <a:defRPr sz="1000"/>
            </a:lvl9pPr>
          </a:lstStyle>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2968848836"/>
      </p:ext>
    </p:extLst>
  </p:cSld>
  <p:clrMapOvr>
    <a:masterClrMapping/>
  </p:clrMapOvr>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DA07B-3223-F7B4-842D-A1C80B9AB9A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6698E9A-08FF-37D8-53D1-67AD49735E8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9E02256-772F-4D72-13DA-A0C40A3B935C}"/>
              </a:ext>
            </a:extLst>
          </p:cNvPr>
          <p:cNvSpPr>
            <a:spLocks noGrp="1"/>
          </p:cNvSpPr>
          <p:nvPr>
            <p:ph type="dt" sz="half" idx="10"/>
          </p:nvPr>
        </p:nvSpPr>
        <p:spPr/>
        <p:txBody>
          <a:bodyPr/>
          <a:lstStyle/>
          <a:p>
            <a:fld id="{DAA2B7B3-043F-4CC6-B96B-15EEED28C682}" type="datetimeFigureOut">
              <a:rPr lang="en-GB" smtClean="0"/>
              <a:t>04/06/2026</a:t>
            </a:fld>
            <a:endParaRPr lang="en-GB"/>
          </a:p>
        </p:txBody>
      </p:sp>
      <p:sp>
        <p:nvSpPr>
          <p:cNvPr id="5" name="Footer Placeholder 4">
            <a:extLst>
              <a:ext uri="{FF2B5EF4-FFF2-40B4-BE49-F238E27FC236}">
                <a16:creationId xmlns:a16="http://schemas.microsoft.com/office/drawing/2014/main" id="{ACB74B43-BD50-16F8-2E79-0E76D58ECE9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F6D608F-E5E5-822A-23F4-ED1C1DF8C1D0}"/>
              </a:ext>
            </a:extLst>
          </p:cNvPr>
          <p:cNvSpPr>
            <a:spLocks noGrp="1"/>
          </p:cNvSpPr>
          <p:nvPr>
            <p:ph type="sldNum" sz="quarter" idx="12"/>
          </p:nvPr>
        </p:nvSpPr>
        <p:spPr/>
        <p:txBody>
          <a:bodyPr/>
          <a:lstStyle/>
          <a:p>
            <a:fld id="{CC345DE3-8933-4056-A3BF-7F499A3509E2}" type="slidenum">
              <a:rPr lang="en-GB" smtClean="0"/>
              <a:t>‹#›</a:t>
            </a:fld>
            <a:endParaRPr lang="en-GB"/>
          </a:p>
        </p:txBody>
      </p:sp>
    </p:spTree>
    <p:extLst>
      <p:ext uri="{BB962C8B-B14F-4D97-AF65-F5344CB8AC3E}">
        <p14:creationId xmlns:p14="http://schemas.microsoft.com/office/powerpoint/2010/main" val="16973232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66FDEADA-EBAE-F35B-A10D-371B79E7C36A}"/>
              </a:ext>
            </a:extLst>
          </p:cNvPr>
          <p:cNvSpPr>
            <a:spLocks noGrp="1"/>
          </p:cNvSpPr>
          <p:nvPr>
            <p:ph type="dt" sz="half" idx="10"/>
          </p:nvPr>
        </p:nvSpPr>
        <p:spPr>
          <a:xfrm>
            <a:off x="838200" y="6088064"/>
            <a:ext cx="2743200" cy="365125"/>
          </a:xfrm>
        </p:spPr>
        <p:txBody>
          <a:bodyPr/>
          <a:lstStyle>
            <a:lvl1pPr>
              <a:defRPr/>
            </a:lvl1pPr>
          </a:lstStyle>
          <a:p>
            <a:pPr>
              <a:defRPr/>
            </a:pPr>
            <a:endParaRPr lang="en-GB" altLang="en-US"/>
          </a:p>
        </p:txBody>
      </p:sp>
      <p:sp>
        <p:nvSpPr>
          <p:cNvPr id="3" name="Footer Placeholder 4">
            <a:extLst>
              <a:ext uri="{FF2B5EF4-FFF2-40B4-BE49-F238E27FC236}">
                <a16:creationId xmlns:a16="http://schemas.microsoft.com/office/drawing/2014/main" id="{77E28C2B-741F-566B-D22B-DBD049AC6A15}"/>
              </a:ext>
            </a:extLst>
          </p:cNvPr>
          <p:cNvSpPr>
            <a:spLocks noGrp="1"/>
          </p:cNvSpPr>
          <p:nvPr>
            <p:ph type="ftr" sz="quarter" idx="11"/>
          </p:nvPr>
        </p:nvSpPr>
        <p:spPr>
          <a:xfrm>
            <a:off x="4038600" y="6088064"/>
            <a:ext cx="4114800" cy="365125"/>
          </a:xfrm>
        </p:spPr>
        <p:txBody>
          <a:bodyPr/>
          <a:lstStyle>
            <a:lvl1pPr>
              <a:defRPr/>
            </a:lvl1pPr>
          </a:lstStyle>
          <a:p>
            <a:pPr>
              <a:defRPr/>
            </a:pPr>
            <a:endParaRPr lang="en-GB" altLang="en-US"/>
          </a:p>
        </p:txBody>
      </p:sp>
      <p:sp>
        <p:nvSpPr>
          <p:cNvPr id="4" name="Slide Number Placeholder 5">
            <a:extLst>
              <a:ext uri="{FF2B5EF4-FFF2-40B4-BE49-F238E27FC236}">
                <a16:creationId xmlns:a16="http://schemas.microsoft.com/office/drawing/2014/main" id="{7298320D-BA2A-C1E1-CB35-0B32D0DBFF8C}"/>
              </a:ext>
            </a:extLst>
          </p:cNvPr>
          <p:cNvSpPr>
            <a:spLocks noGrp="1"/>
          </p:cNvSpPr>
          <p:nvPr>
            <p:ph type="sldNum" sz="quarter" idx="12"/>
          </p:nvPr>
        </p:nvSpPr>
        <p:spPr>
          <a:xfrm>
            <a:off x="8610600" y="6088064"/>
            <a:ext cx="2743200" cy="365125"/>
          </a:xfrm>
        </p:spPr>
        <p:txBody>
          <a:bodyPr/>
          <a:lstStyle>
            <a:lvl1pPr>
              <a:defRPr/>
            </a:lvl1pPr>
          </a:lstStyle>
          <a:p>
            <a:fld id="{ABD4642B-7B75-E54A-A570-28AB4E1A1A1C}" type="slidenum">
              <a:rPr lang="en-GB" altLang="en-US"/>
              <a:pPr/>
              <a:t>‹#›</a:t>
            </a:fld>
            <a:endParaRPr lang="en-GB" altLang="en-US"/>
          </a:p>
        </p:txBody>
      </p:sp>
    </p:spTree>
    <p:extLst>
      <p:ext uri="{BB962C8B-B14F-4D97-AF65-F5344CB8AC3E}">
        <p14:creationId xmlns:p14="http://schemas.microsoft.com/office/powerpoint/2010/main" val="14382304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124744"/>
            <a:ext cx="10515600" cy="2559148"/>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3710881"/>
            <a:ext cx="10515600" cy="1500187"/>
          </a:xfrm>
        </p:spPr>
        <p:txBody>
          <a:bodyPr/>
          <a:lstStyle>
            <a:lvl1pPr marL="0" indent="0">
              <a:buNone/>
              <a:defRPr sz="2400">
                <a:solidFill>
                  <a:schemeClr val="tx1">
                    <a:tint val="75000"/>
                  </a:schemeClr>
                </a:solidFill>
              </a:defRPr>
            </a:lvl1pPr>
            <a:lvl2pPr marL="457177" indent="0">
              <a:buNone/>
              <a:defRPr sz="2000">
                <a:solidFill>
                  <a:schemeClr val="tx1">
                    <a:tint val="75000"/>
                  </a:schemeClr>
                </a:solidFill>
              </a:defRPr>
            </a:lvl2pPr>
            <a:lvl3pPr marL="914355" indent="0">
              <a:buNone/>
              <a:defRPr sz="18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3" indent="0">
              <a:buNone/>
              <a:defRPr sz="1600">
                <a:solidFill>
                  <a:schemeClr val="tx1">
                    <a:tint val="75000"/>
                  </a:schemeClr>
                </a:solidFill>
              </a:defRPr>
            </a:lvl7pPr>
            <a:lvl8pPr marL="3200240" indent="0">
              <a:buNone/>
              <a:defRPr sz="1600">
                <a:solidFill>
                  <a:schemeClr val="tx1">
                    <a:tint val="75000"/>
                  </a:schemeClr>
                </a:solidFill>
              </a:defRPr>
            </a:lvl8pPr>
            <a:lvl9pPr marL="3657417"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73BCBB9-68A4-5949-60B4-BC933BBD5B20}"/>
              </a:ext>
            </a:extLst>
          </p:cNvPr>
          <p:cNvSpPr>
            <a:spLocks noGrp="1"/>
          </p:cNvSpPr>
          <p:nvPr>
            <p:ph type="dt" sz="half" idx="10"/>
          </p:nvPr>
        </p:nvSpPr>
        <p:spPr>
          <a:xfrm>
            <a:off x="838200" y="6088064"/>
            <a:ext cx="2743200" cy="365125"/>
          </a:xfrm>
        </p:spPr>
        <p:txBody>
          <a:bodyPr/>
          <a:lstStyle>
            <a:lvl1pPr>
              <a:defRPr/>
            </a:lvl1pPr>
          </a:lstStyle>
          <a:p>
            <a:pPr>
              <a:defRPr/>
            </a:pPr>
            <a:endParaRPr lang="en-GB" altLang="en-US"/>
          </a:p>
        </p:txBody>
      </p:sp>
      <p:sp>
        <p:nvSpPr>
          <p:cNvPr id="5" name="Footer Placeholder 4">
            <a:extLst>
              <a:ext uri="{FF2B5EF4-FFF2-40B4-BE49-F238E27FC236}">
                <a16:creationId xmlns:a16="http://schemas.microsoft.com/office/drawing/2014/main" id="{2C28FFFF-2CCB-DF9A-6D3D-3B2E35FD6635}"/>
              </a:ext>
            </a:extLst>
          </p:cNvPr>
          <p:cNvSpPr>
            <a:spLocks noGrp="1"/>
          </p:cNvSpPr>
          <p:nvPr>
            <p:ph type="ftr" sz="quarter" idx="11"/>
          </p:nvPr>
        </p:nvSpPr>
        <p:spPr>
          <a:xfrm>
            <a:off x="4038600" y="6088064"/>
            <a:ext cx="4114800" cy="365125"/>
          </a:xfrm>
        </p:spPr>
        <p:txBody>
          <a:bodyPr/>
          <a:lstStyle>
            <a:lvl1pPr>
              <a:defRPr/>
            </a:lvl1pPr>
          </a:lstStyle>
          <a:p>
            <a:pPr>
              <a:defRPr/>
            </a:pPr>
            <a:endParaRPr lang="en-GB" altLang="en-US"/>
          </a:p>
        </p:txBody>
      </p:sp>
      <p:sp>
        <p:nvSpPr>
          <p:cNvPr id="6" name="Slide Number Placeholder 5">
            <a:extLst>
              <a:ext uri="{FF2B5EF4-FFF2-40B4-BE49-F238E27FC236}">
                <a16:creationId xmlns:a16="http://schemas.microsoft.com/office/drawing/2014/main" id="{8FFA03FB-8E9D-4E54-2307-0FCC16FF39AB}"/>
              </a:ext>
            </a:extLst>
          </p:cNvPr>
          <p:cNvSpPr>
            <a:spLocks noGrp="1"/>
          </p:cNvSpPr>
          <p:nvPr>
            <p:ph type="sldNum" sz="quarter" idx="12"/>
          </p:nvPr>
        </p:nvSpPr>
        <p:spPr>
          <a:xfrm>
            <a:off x="8610600" y="6088064"/>
            <a:ext cx="2743200" cy="365125"/>
          </a:xfrm>
        </p:spPr>
        <p:txBody>
          <a:bodyPr/>
          <a:lstStyle>
            <a:lvl1pPr>
              <a:defRPr/>
            </a:lvl1pPr>
          </a:lstStyle>
          <a:p>
            <a:fld id="{452102A4-FE60-224F-8105-191A45641F62}" type="slidenum">
              <a:rPr lang="en-GB" altLang="en-US"/>
              <a:pPr/>
              <a:t>‹#›</a:t>
            </a:fld>
            <a:endParaRPr lang="en-GB" altLang="en-US"/>
          </a:p>
        </p:txBody>
      </p:sp>
    </p:spTree>
    <p:extLst>
      <p:ext uri="{BB962C8B-B14F-4D97-AF65-F5344CB8AC3E}">
        <p14:creationId xmlns:p14="http://schemas.microsoft.com/office/powerpoint/2010/main" val="6435976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01835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lgn="l" defTabSz="914355" rtl="0" eaLnBrk="1" latinLnBrk="0" hangingPunct="1">
        <a:lnSpc>
          <a:spcPct val="90000"/>
        </a:lnSpc>
        <a:spcBef>
          <a:spcPct val="0"/>
        </a:spcBef>
        <a:buNone/>
        <a:defRPr sz="4400" b="1" kern="1200">
          <a:solidFill>
            <a:srgbClr val="08314C"/>
          </a:solidFill>
          <a:latin typeface="Arial" panose="020B0604020202020204" pitchFamily="34" charset="0"/>
          <a:ea typeface="+mj-ea"/>
          <a:cs typeface="Arial" panose="020B0604020202020204" pitchFamily="34" charset="0"/>
        </a:defRPr>
      </a:lvl1pPr>
    </p:titleStyle>
    <p:bodyStyle>
      <a:lvl1pPr marL="228589" indent="-228589" algn="l" defTabSz="914355" rtl="0" eaLnBrk="1" latinLnBrk="0" hangingPunct="1">
        <a:lnSpc>
          <a:spcPct val="90000"/>
        </a:lnSpc>
        <a:spcBef>
          <a:spcPts val="1000"/>
        </a:spcBef>
        <a:buFont typeface="Arial" panose="020B0604020202020204" pitchFamily="34" charset="0"/>
        <a:buChar char="•"/>
        <a:defRPr sz="2800" kern="1200">
          <a:solidFill>
            <a:srgbClr val="08314C"/>
          </a:solidFill>
          <a:latin typeface="Arial" panose="020B0604020202020204" pitchFamily="34" charset="0"/>
          <a:ea typeface="+mn-ea"/>
          <a:cs typeface="Arial" panose="020B0604020202020204" pitchFamily="34" charset="0"/>
        </a:defRPr>
      </a:lvl1pPr>
      <a:lvl2pPr marL="685766" indent="-228589" algn="l" defTabSz="914355" rtl="0" eaLnBrk="1" latinLnBrk="0" hangingPunct="1">
        <a:lnSpc>
          <a:spcPct val="90000"/>
        </a:lnSpc>
        <a:spcBef>
          <a:spcPts val="500"/>
        </a:spcBef>
        <a:buFont typeface="Arial" panose="020B0604020202020204" pitchFamily="34" charset="0"/>
        <a:buChar char="•"/>
        <a:defRPr sz="2400" kern="1200">
          <a:solidFill>
            <a:srgbClr val="08314C"/>
          </a:solidFill>
          <a:latin typeface="Arial" panose="020B0604020202020204" pitchFamily="34" charset="0"/>
          <a:ea typeface="+mn-ea"/>
          <a:cs typeface="Arial" panose="020B0604020202020204" pitchFamily="34" charset="0"/>
        </a:defRPr>
      </a:lvl2pPr>
      <a:lvl3pPr marL="1142943" indent="-228589" algn="l" defTabSz="914355" rtl="0" eaLnBrk="1" latinLnBrk="0" hangingPunct="1">
        <a:lnSpc>
          <a:spcPct val="90000"/>
        </a:lnSpc>
        <a:spcBef>
          <a:spcPts val="500"/>
        </a:spcBef>
        <a:buFont typeface="Arial" panose="020B0604020202020204" pitchFamily="34" charset="0"/>
        <a:buChar char="•"/>
        <a:defRPr sz="2000" kern="1200">
          <a:solidFill>
            <a:srgbClr val="08314C"/>
          </a:solidFill>
          <a:latin typeface="Arial" panose="020B0604020202020204" pitchFamily="34" charset="0"/>
          <a:ea typeface="+mn-ea"/>
          <a:cs typeface="Arial" panose="020B0604020202020204" pitchFamily="34" charset="0"/>
        </a:defRPr>
      </a:lvl3pPr>
      <a:lvl4pPr marL="1600120" indent="-228589" algn="l" defTabSz="914355" rtl="0" eaLnBrk="1" latinLnBrk="0" hangingPunct="1">
        <a:lnSpc>
          <a:spcPct val="90000"/>
        </a:lnSpc>
        <a:spcBef>
          <a:spcPts val="500"/>
        </a:spcBef>
        <a:buFont typeface="Arial" panose="020B0604020202020204" pitchFamily="34" charset="0"/>
        <a:buChar char="•"/>
        <a:defRPr sz="1800" kern="1200">
          <a:solidFill>
            <a:srgbClr val="08314C"/>
          </a:solidFill>
          <a:latin typeface="Arial" panose="020B0604020202020204" pitchFamily="34" charset="0"/>
          <a:ea typeface="+mn-ea"/>
          <a:cs typeface="Arial" panose="020B0604020202020204" pitchFamily="34" charset="0"/>
        </a:defRPr>
      </a:lvl4pPr>
      <a:lvl5pPr marL="2057297" indent="-228589" algn="l" defTabSz="914355" rtl="0" eaLnBrk="1" latinLnBrk="0" hangingPunct="1">
        <a:lnSpc>
          <a:spcPct val="90000"/>
        </a:lnSpc>
        <a:spcBef>
          <a:spcPts val="500"/>
        </a:spcBef>
        <a:buFont typeface="Arial" panose="020B0604020202020204" pitchFamily="34" charset="0"/>
        <a:buChar char="•"/>
        <a:defRPr sz="1800" kern="1200">
          <a:solidFill>
            <a:srgbClr val="08314C"/>
          </a:solidFill>
          <a:latin typeface="Arial" panose="020B0604020202020204" pitchFamily="34" charset="0"/>
          <a:ea typeface="+mn-ea"/>
          <a:cs typeface="Arial" panose="020B0604020202020204" pitchFamily="34" charset="0"/>
        </a:defRPr>
      </a:lvl5pPr>
      <a:lvl6pPr marL="2514475"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5" rtl="0" eaLnBrk="1" latinLnBrk="0" hangingPunct="1">
        <a:defRPr sz="1800" kern="1200">
          <a:solidFill>
            <a:schemeClr val="tx1"/>
          </a:solidFill>
          <a:latin typeface="+mn-lt"/>
          <a:ea typeface="+mn-ea"/>
          <a:cs typeface="+mn-cs"/>
        </a:defRPr>
      </a:lvl1pPr>
      <a:lvl2pPr marL="457177" algn="l" defTabSz="914355" rtl="0" eaLnBrk="1" latinLnBrk="0" hangingPunct="1">
        <a:defRPr sz="1800" kern="1200">
          <a:solidFill>
            <a:schemeClr val="tx1"/>
          </a:solidFill>
          <a:latin typeface="+mn-lt"/>
          <a:ea typeface="+mn-ea"/>
          <a:cs typeface="+mn-cs"/>
        </a:defRPr>
      </a:lvl2pPr>
      <a:lvl3pPr marL="914355" algn="l" defTabSz="914355" rtl="0" eaLnBrk="1" latinLnBrk="0" hangingPunct="1">
        <a:defRPr sz="1800" kern="1200">
          <a:solidFill>
            <a:schemeClr val="tx1"/>
          </a:solidFill>
          <a:latin typeface="+mn-lt"/>
          <a:ea typeface="+mn-ea"/>
          <a:cs typeface="+mn-cs"/>
        </a:defRPr>
      </a:lvl3pPr>
      <a:lvl4pPr marL="1371532" algn="l" defTabSz="914355" rtl="0" eaLnBrk="1" latinLnBrk="0" hangingPunct="1">
        <a:defRPr sz="1800" kern="1200">
          <a:solidFill>
            <a:schemeClr val="tx1"/>
          </a:solidFill>
          <a:latin typeface="+mn-lt"/>
          <a:ea typeface="+mn-ea"/>
          <a:cs typeface="+mn-cs"/>
        </a:defRPr>
      </a:lvl4pPr>
      <a:lvl5pPr marL="1828709" algn="l" defTabSz="914355" rtl="0" eaLnBrk="1" latinLnBrk="0" hangingPunct="1">
        <a:defRPr sz="1800" kern="1200">
          <a:solidFill>
            <a:schemeClr val="tx1"/>
          </a:solidFill>
          <a:latin typeface="+mn-lt"/>
          <a:ea typeface="+mn-ea"/>
          <a:cs typeface="+mn-cs"/>
        </a:defRPr>
      </a:lvl5pPr>
      <a:lvl6pPr marL="2285886" algn="l" defTabSz="914355" rtl="0" eaLnBrk="1" latinLnBrk="0" hangingPunct="1">
        <a:defRPr sz="1800" kern="1200">
          <a:solidFill>
            <a:schemeClr val="tx1"/>
          </a:solidFill>
          <a:latin typeface="+mn-lt"/>
          <a:ea typeface="+mn-ea"/>
          <a:cs typeface="+mn-cs"/>
        </a:defRPr>
      </a:lvl6pPr>
      <a:lvl7pPr marL="2743063" algn="l" defTabSz="914355" rtl="0" eaLnBrk="1" latinLnBrk="0" hangingPunct="1">
        <a:defRPr sz="1800" kern="1200">
          <a:solidFill>
            <a:schemeClr val="tx1"/>
          </a:solidFill>
          <a:latin typeface="+mn-lt"/>
          <a:ea typeface="+mn-ea"/>
          <a:cs typeface="+mn-cs"/>
        </a:defRPr>
      </a:lvl7pPr>
      <a:lvl8pPr marL="3200240" algn="l" defTabSz="914355" rtl="0" eaLnBrk="1" latinLnBrk="0" hangingPunct="1">
        <a:defRPr sz="1800" kern="1200">
          <a:solidFill>
            <a:schemeClr val="tx1"/>
          </a:solidFill>
          <a:latin typeface="+mn-lt"/>
          <a:ea typeface="+mn-ea"/>
          <a:cs typeface="+mn-cs"/>
        </a:defRPr>
      </a:lvl8pPr>
      <a:lvl9pPr marL="3657417" algn="l" defTabSz="914355"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20">
          <p15:clr>
            <a:srgbClr val="F26B43"/>
          </p15:clr>
        </p15:guide>
        <p15:guide id="2" pos="7679">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3C86C6-C6B1-143A-54AB-24331E72B4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406F3F-4DD0-A767-CFAD-044EE90394AB}"/>
              </a:ext>
            </a:extLst>
          </p:cNvPr>
          <p:cNvSpPr>
            <a:spLocks noGrp="1"/>
          </p:cNvSpPr>
          <p:nvPr>
            <p:ph type="title"/>
          </p:nvPr>
        </p:nvSpPr>
        <p:spPr>
          <a:xfrm>
            <a:off x="127323" y="127321"/>
            <a:ext cx="11226478" cy="1088021"/>
          </a:xfrm>
        </p:spPr>
        <p:txBody>
          <a:bodyPr>
            <a:normAutofit fontScale="90000"/>
          </a:bodyPr>
          <a:lstStyle/>
          <a:p>
            <a:r>
              <a:rPr lang="en-GB" dirty="0"/>
              <a:t>Breakout room activity – </a:t>
            </a:r>
            <a:br>
              <a:rPr lang="en-GB" dirty="0"/>
            </a:br>
            <a:r>
              <a:rPr lang="en-GB" dirty="0"/>
              <a:t>SWOT analysis template</a:t>
            </a:r>
          </a:p>
        </p:txBody>
      </p:sp>
      <p:graphicFrame>
        <p:nvGraphicFramePr>
          <p:cNvPr id="5" name="Table 4">
            <a:extLst>
              <a:ext uri="{FF2B5EF4-FFF2-40B4-BE49-F238E27FC236}">
                <a16:creationId xmlns:a16="http://schemas.microsoft.com/office/drawing/2014/main" id="{7B988DB7-2C3E-E095-F18F-680199378C6E}"/>
              </a:ext>
            </a:extLst>
          </p:cNvPr>
          <p:cNvGraphicFramePr>
            <a:graphicFrameLocks noGrp="1"/>
          </p:cNvGraphicFramePr>
          <p:nvPr/>
        </p:nvGraphicFramePr>
        <p:xfrm>
          <a:off x="451413" y="1504708"/>
          <a:ext cx="11111696" cy="5396697"/>
        </p:xfrm>
        <a:graphic>
          <a:graphicData uri="http://schemas.openxmlformats.org/drawingml/2006/table">
            <a:tbl>
              <a:tblPr firstRow="1" bandRow="1">
                <a:tableStyleId>{5C22544A-7EE6-4342-B048-85BDC9FD1C3A}</a:tableStyleId>
              </a:tblPr>
              <a:tblGrid>
                <a:gridCol w="5555848">
                  <a:extLst>
                    <a:ext uri="{9D8B030D-6E8A-4147-A177-3AD203B41FA5}">
                      <a16:colId xmlns:a16="http://schemas.microsoft.com/office/drawing/2014/main" val="96649561"/>
                    </a:ext>
                  </a:extLst>
                </a:gridCol>
                <a:gridCol w="5555848">
                  <a:extLst>
                    <a:ext uri="{9D8B030D-6E8A-4147-A177-3AD203B41FA5}">
                      <a16:colId xmlns:a16="http://schemas.microsoft.com/office/drawing/2014/main" val="3234724553"/>
                    </a:ext>
                  </a:extLst>
                </a:gridCol>
              </a:tblGrid>
              <a:tr h="2720051">
                <a:tc>
                  <a:txBody>
                    <a:bodyPr/>
                    <a:lstStyle/>
                    <a:p>
                      <a:r>
                        <a:rPr lang="en-GB" sz="2400" dirty="0"/>
                        <a:t>Strengths (Inside the Organisation)</a:t>
                      </a:r>
                    </a:p>
                  </a:txBody>
                  <a:tcPr/>
                </a:tc>
                <a:tc>
                  <a:txBody>
                    <a:bodyPr/>
                    <a:lstStyle/>
                    <a:p>
                      <a:r>
                        <a:rPr lang="en-GB" sz="2400" dirty="0"/>
                        <a:t>Weaknesses (Inside the Organisation)</a:t>
                      </a:r>
                    </a:p>
                  </a:txBody>
                  <a:tcPr/>
                </a:tc>
                <a:extLst>
                  <a:ext uri="{0D108BD9-81ED-4DB2-BD59-A6C34878D82A}">
                    <a16:rowId xmlns:a16="http://schemas.microsoft.com/office/drawing/2014/main" val="3783779556"/>
                  </a:ext>
                </a:extLst>
              </a:tr>
              <a:tr h="2676646">
                <a:tc>
                  <a:txBody>
                    <a:bodyPr/>
                    <a:lstStyle/>
                    <a:p>
                      <a:r>
                        <a:rPr lang="en-GB" sz="2400" dirty="0"/>
                        <a:t>Opportunities (Outside the Organisation)</a:t>
                      </a:r>
                    </a:p>
                  </a:txBody>
                  <a:tcPr/>
                </a:tc>
                <a:tc>
                  <a:txBody>
                    <a:bodyPr/>
                    <a:lstStyle/>
                    <a:p>
                      <a:r>
                        <a:rPr lang="en-GB" sz="2400" dirty="0"/>
                        <a:t>Threats (Outside the Organisation)</a:t>
                      </a:r>
                    </a:p>
                  </a:txBody>
                  <a:tcPr/>
                </a:tc>
                <a:extLst>
                  <a:ext uri="{0D108BD9-81ED-4DB2-BD59-A6C34878D82A}">
                    <a16:rowId xmlns:a16="http://schemas.microsoft.com/office/drawing/2014/main" val="1121636224"/>
                  </a:ext>
                </a:extLst>
              </a:tr>
            </a:tbl>
          </a:graphicData>
        </a:graphic>
      </p:graphicFrame>
    </p:spTree>
    <p:extLst>
      <p:ext uri="{BB962C8B-B14F-4D97-AF65-F5344CB8AC3E}">
        <p14:creationId xmlns:p14="http://schemas.microsoft.com/office/powerpoint/2010/main" val="1692343898"/>
      </p:ext>
    </p:extLst>
  </p:cSld>
  <p:clrMapOvr>
    <a:masterClrMapping/>
  </p:clrMapOvr>
</p:sld>
</file>

<file path=ppt/theme/theme1.xml><?xml version="1.0" encoding="utf-8"?>
<a:theme xmlns:a="http://schemas.openxmlformats.org/drawingml/2006/main" name="Corporate background">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32</Words>
  <Application>Microsoft Office PowerPoint</Application>
  <PresentationFormat>Widescreen</PresentationFormat>
  <Paragraphs>5</Paragraphs>
  <Slides>1</Slides>
  <Notes>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vt:i4>
      </vt:variant>
    </vt:vector>
  </HeadingPairs>
  <TitlesOfParts>
    <vt:vector size="3" baseType="lpstr">
      <vt:lpstr>Arial</vt:lpstr>
      <vt:lpstr>Corporate background</vt:lpstr>
      <vt:lpstr>Breakout room activity –  SWOT analysis template</vt:lpstr>
    </vt:vector>
  </TitlesOfParts>
  <Company>Hampshire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Gray, Joanne (Childrens Services)</dc:creator>
  <cp:lastModifiedBy>Gray, Joanne (Childrens Services)</cp:lastModifiedBy>
  <cp:revision>1</cp:revision>
  <dcterms:created xsi:type="dcterms:W3CDTF">2026-06-04T10:38:16Z</dcterms:created>
  <dcterms:modified xsi:type="dcterms:W3CDTF">2026-06-04T10:38:50Z</dcterms:modified>
</cp:coreProperties>
</file>