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53" autoAdjust="0"/>
    <p:restoredTop sz="94660"/>
  </p:normalViewPr>
  <p:slideViewPr>
    <p:cSldViewPr snapToGrid="0">
      <p:cViewPr>
        <p:scale>
          <a:sx n="58" d="100"/>
          <a:sy n="58" d="100"/>
        </p:scale>
        <p:origin x="220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ylis, Kate" userId="868267ec-9a50-4c97-8bde-4fa8d0aa8565" providerId="ADAL" clId="{8B559A50-B9D2-4979-A833-867265A5DF8A}"/>
    <pc:docChg chg="undo custSel addSld modSld">
      <pc:chgData name="Baylis, Kate" userId="868267ec-9a50-4c97-8bde-4fa8d0aa8565" providerId="ADAL" clId="{8B559A50-B9D2-4979-A833-867265A5DF8A}" dt="2026-02-02T11:50:08.590" v="1090" actId="1076"/>
      <pc:docMkLst>
        <pc:docMk/>
      </pc:docMkLst>
      <pc:sldChg chg="modSp">
        <pc:chgData name="Baylis, Kate" userId="868267ec-9a50-4c97-8bde-4fa8d0aa8565" providerId="ADAL" clId="{8B559A50-B9D2-4979-A833-867265A5DF8A}" dt="2026-02-02T10:20:09.708" v="0" actId="1076"/>
        <pc:sldMkLst>
          <pc:docMk/>
          <pc:sldMk cId="3825226670" sldId="256"/>
        </pc:sldMkLst>
        <pc:picChg chg="mod">
          <ac:chgData name="Baylis, Kate" userId="868267ec-9a50-4c97-8bde-4fa8d0aa8565" providerId="ADAL" clId="{8B559A50-B9D2-4979-A833-867265A5DF8A}" dt="2026-02-02T10:20:09.708" v="0" actId="1076"/>
          <ac:picMkLst>
            <pc:docMk/>
            <pc:sldMk cId="3825226670" sldId="256"/>
            <ac:picMk id="1028" creationId="{0B49E176-3A76-131A-AF51-64F210E69201}"/>
          </ac:picMkLst>
        </pc:picChg>
      </pc:sldChg>
      <pc:sldChg chg="addSp delSp modSp mod">
        <pc:chgData name="Baylis, Kate" userId="868267ec-9a50-4c97-8bde-4fa8d0aa8565" providerId="ADAL" clId="{8B559A50-B9D2-4979-A833-867265A5DF8A}" dt="2026-02-02T11:49:26.541" v="988" actId="20577"/>
        <pc:sldMkLst>
          <pc:docMk/>
          <pc:sldMk cId="2596451624" sldId="257"/>
        </pc:sldMkLst>
        <pc:spChg chg="add mod">
          <ac:chgData name="Baylis, Kate" userId="868267ec-9a50-4c97-8bde-4fa8d0aa8565" providerId="ADAL" clId="{8B559A50-B9D2-4979-A833-867265A5DF8A}" dt="2026-02-02T11:34:11.557" v="783" actId="20577"/>
          <ac:spMkLst>
            <pc:docMk/>
            <pc:sldMk cId="2596451624" sldId="257"/>
            <ac:spMk id="4" creationId="{83C7F4A4-DFB2-143A-B8A7-95EAE9D1C8E2}"/>
          </ac:spMkLst>
        </pc:spChg>
        <pc:spChg chg="add mod">
          <ac:chgData name="Baylis, Kate" userId="868267ec-9a50-4c97-8bde-4fa8d0aa8565" providerId="ADAL" clId="{8B559A50-B9D2-4979-A833-867265A5DF8A}" dt="2026-02-02T11:49:17.711" v="978" actId="1076"/>
          <ac:spMkLst>
            <pc:docMk/>
            <pc:sldMk cId="2596451624" sldId="257"/>
            <ac:spMk id="5" creationId="{FC84E3A1-145B-EC0F-5D23-C92AEDFC11F6}"/>
          </ac:spMkLst>
        </pc:spChg>
        <pc:spChg chg="add mod">
          <ac:chgData name="Baylis, Kate" userId="868267ec-9a50-4c97-8bde-4fa8d0aa8565" providerId="ADAL" clId="{8B559A50-B9D2-4979-A833-867265A5DF8A}" dt="2026-02-02T11:34:57.621" v="909" actId="207"/>
          <ac:spMkLst>
            <pc:docMk/>
            <pc:sldMk cId="2596451624" sldId="257"/>
            <ac:spMk id="6" creationId="{4A2A648E-AD71-E84B-C3B2-D91EDA10A535}"/>
          </ac:spMkLst>
        </pc:spChg>
        <pc:spChg chg="add mod">
          <ac:chgData name="Baylis, Kate" userId="868267ec-9a50-4c97-8bde-4fa8d0aa8565" providerId="ADAL" clId="{8B559A50-B9D2-4979-A833-867265A5DF8A}" dt="2026-02-02T11:35:10.914" v="923" actId="207"/>
          <ac:spMkLst>
            <pc:docMk/>
            <pc:sldMk cId="2596451624" sldId="257"/>
            <ac:spMk id="7" creationId="{0FB800A3-EC17-A372-8E03-3F9C1E25E0B2}"/>
          </ac:spMkLst>
        </pc:spChg>
        <pc:spChg chg="add mod">
          <ac:chgData name="Baylis, Kate" userId="868267ec-9a50-4c97-8bde-4fa8d0aa8565" providerId="ADAL" clId="{8B559A50-B9D2-4979-A833-867265A5DF8A}" dt="2026-02-02T11:49:26.541" v="988" actId="20577"/>
          <ac:spMkLst>
            <pc:docMk/>
            <pc:sldMk cId="2596451624" sldId="257"/>
            <ac:spMk id="8" creationId="{EF80580F-F2B9-C9E6-66FE-3DFF2D74BACE}"/>
          </ac:spMkLst>
        </pc:spChg>
        <pc:picChg chg="add del mod">
          <ac:chgData name="Baylis, Kate" userId="868267ec-9a50-4c97-8bde-4fa8d0aa8565" providerId="ADAL" clId="{8B559A50-B9D2-4979-A833-867265A5DF8A}" dt="2026-02-02T11:26:27.410" v="6" actId="1076"/>
          <ac:picMkLst>
            <pc:docMk/>
            <pc:sldMk cId="2596451624" sldId="257"/>
            <ac:picMk id="3" creationId="{319A36B2-3986-6092-6529-325497DE6E44}"/>
          </ac:picMkLst>
        </pc:picChg>
        <pc:picChg chg="add mod">
          <ac:chgData name="Baylis, Kate" userId="868267ec-9a50-4c97-8bde-4fa8d0aa8565" providerId="ADAL" clId="{8B559A50-B9D2-4979-A833-867265A5DF8A}" dt="2026-02-02T11:36:29.919" v="927" actId="1076"/>
          <ac:picMkLst>
            <pc:docMk/>
            <pc:sldMk cId="2596451624" sldId="257"/>
            <ac:picMk id="10" creationId="{16806CB1-8256-8CDB-A2EA-F43DABDF81BA}"/>
          </ac:picMkLst>
        </pc:picChg>
      </pc:sldChg>
      <pc:sldChg chg="addSp modSp add mod">
        <pc:chgData name="Baylis, Kate" userId="868267ec-9a50-4c97-8bde-4fa8d0aa8565" providerId="ADAL" clId="{8B559A50-B9D2-4979-A833-867265A5DF8A}" dt="2026-02-02T11:49:56.856" v="1089" actId="20577"/>
        <pc:sldMkLst>
          <pc:docMk/>
          <pc:sldMk cId="3980520834" sldId="258"/>
        </pc:sldMkLst>
        <pc:spChg chg="mod">
          <ac:chgData name="Baylis, Kate" userId="868267ec-9a50-4c97-8bde-4fa8d0aa8565" providerId="ADAL" clId="{8B559A50-B9D2-4979-A833-867265A5DF8A}" dt="2026-02-02T11:49:56.856" v="1089" actId="20577"/>
          <ac:spMkLst>
            <pc:docMk/>
            <pc:sldMk cId="3980520834" sldId="258"/>
            <ac:spMk id="8" creationId="{564E675B-15A6-27FA-5253-90D449BFC7A7}"/>
          </ac:spMkLst>
        </pc:spChg>
        <pc:picChg chg="add mod">
          <ac:chgData name="Baylis, Kate" userId="868267ec-9a50-4c97-8bde-4fa8d0aa8565" providerId="ADAL" clId="{8B559A50-B9D2-4979-A833-867265A5DF8A}" dt="2026-02-02T11:36:21.675" v="925" actId="1076"/>
          <ac:picMkLst>
            <pc:docMk/>
            <pc:sldMk cId="3980520834" sldId="258"/>
            <ac:picMk id="9" creationId="{709471D2-3A8A-E03B-8600-D9738B9A52B2}"/>
          </ac:picMkLst>
        </pc:picChg>
      </pc:sldChg>
      <pc:sldChg chg="addSp delSp modSp new mod">
        <pc:chgData name="Baylis, Kate" userId="868267ec-9a50-4c97-8bde-4fa8d0aa8565" providerId="ADAL" clId="{8B559A50-B9D2-4979-A833-867265A5DF8A}" dt="2026-02-02T11:50:08.590" v="1090" actId="1076"/>
        <pc:sldMkLst>
          <pc:docMk/>
          <pc:sldMk cId="2781430581" sldId="259"/>
        </pc:sldMkLst>
        <pc:spChg chg="add mod">
          <ac:chgData name="Baylis, Kate" userId="868267ec-9a50-4c97-8bde-4fa8d0aa8565" providerId="ADAL" clId="{8B559A50-B9D2-4979-A833-867265A5DF8A}" dt="2026-02-02T11:39:55.178" v="953" actId="1076"/>
          <ac:spMkLst>
            <pc:docMk/>
            <pc:sldMk cId="2781430581" sldId="259"/>
            <ac:spMk id="11" creationId="{EE59865D-1656-ADF9-1F28-60BCDD38E1BD}"/>
          </ac:spMkLst>
        </pc:spChg>
        <pc:spChg chg="add mod">
          <ac:chgData name="Baylis, Kate" userId="868267ec-9a50-4c97-8bde-4fa8d0aa8565" providerId="ADAL" clId="{8B559A50-B9D2-4979-A833-867265A5DF8A}" dt="2026-02-02T11:40:12.189" v="955" actId="1076"/>
          <ac:spMkLst>
            <pc:docMk/>
            <pc:sldMk cId="2781430581" sldId="259"/>
            <ac:spMk id="12" creationId="{76621D5B-C753-F70B-2B49-5221FF806A79}"/>
          </ac:spMkLst>
        </pc:spChg>
        <pc:spChg chg="add mod">
          <ac:chgData name="Baylis, Kate" userId="868267ec-9a50-4c97-8bde-4fa8d0aa8565" providerId="ADAL" clId="{8B559A50-B9D2-4979-A833-867265A5DF8A}" dt="2026-02-02T11:39:48.137" v="951" actId="1076"/>
          <ac:spMkLst>
            <pc:docMk/>
            <pc:sldMk cId="2781430581" sldId="259"/>
            <ac:spMk id="13" creationId="{DDA773C9-833E-7E5A-D644-9EC835743909}"/>
          </ac:spMkLst>
        </pc:spChg>
        <pc:spChg chg="add mod">
          <ac:chgData name="Baylis, Kate" userId="868267ec-9a50-4c97-8bde-4fa8d0aa8565" providerId="ADAL" clId="{8B559A50-B9D2-4979-A833-867265A5DF8A}" dt="2026-02-02T11:39:51.568" v="952"/>
          <ac:spMkLst>
            <pc:docMk/>
            <pc:sldMk cId="2781430581" sldId="259"/>
            <ac:spMk id="14" creationId="{8B8F9914-C6B6-8F9E-F41B-4A6534349598}"/>
          </ac:spMkLst>
        </pc:spChg>
        <pc:spChg chg="add mod">
          <ac:chgData name="Baylis, Kate" userId="868267ec-9a50-4c97-8bde-4fa8d0aa8565" providerId="ADAL" clId="{8B559A50-B9D2-4979-A833-867265A5DF8A}" dt="2026-02-02T11:40:21.515" v="957" actId="1076"/>
          <ac:spMkLst>
            <pc:docMk/>
            <pc:sldMk cId="2781430581" sldId="259"/>
            <ac:spMk id="15" creationId="{967896C7-9259-495F-8B16-8AC5B0B37486}"/>
          </ac:spMkLst>
        </pc:spChg>
        <pc:picChg chg="add mod">
          <ac:chgData name="Baylis, Kate" userId="868267ec-9a50-4c97-8bde-4fa8d0aa8565" providerId="ADAL" clId="{8B559A50-B9D2-4979-A833-867265A5DF8A}" dt="2026-02-02T11:36:45.873" v="931" actId="1076"/>
          <ac:picMkLst>
            <pc:docMk/>
            <pc:sldMk cId="2781430581" sldId="259"/>
            <ac:picMk id="3" creationId="{9D6E4F93-22A7-BA2D-6DB0-71649844C085}"/>
          </ac:picMkLst>
        </pc:picChg>
        <pc:picChg chg="add mod">
          <ac:chgData name="Baylis, Kate" userId="868267ec-9a50-4c97-8bde-4fa8d0aa8565" providerId="ADAL" clId="{8B559A50-B9D2-4979-A833-867265A5DF8A}" dt="2026-02-02T11:38:48.562" v="941" actId="14100"/>
          <ac:picMkLst>
            <pc:docMk/>
            <pc:sldMk cId="2781430581" sldId="259"/>
            <ac:picMk id="5" creationId="{23F546B6-35FE-8281-D33E-8F646CBA811B}"/>
          </ac:picMkLst>
        </pc:picChg>
        <pc:picChg chg="add del mod">
          <ac:chgData name="Baylis, Kate" userId="868267ec-9a50-4c97-8bde-4fa8d0aa8565" providerId="ADAL" clId="{8B559A50-B9D2-4979-A833-867265A5DF8A}" dt="2026-02-02T11:38:12.750" v="935" actId="21"/>
          <ac:picMkLst>
            <pc:docMk/>
            <pc:sldMk cId="2781430581" sldId="259"/>
            <ac:picMk id="7" creationId="{5D83B765-1B45-3CA4-BA2E-2DB5A3687479}"/>
          </ac:picMkLst>
        </pc:picChg>
        <pc:picChg chg="add del mod">
          <ac:chgData name="Baylis, Kate" userId="868267ec-9a50-4c97-8bde-4fa8d0aa8565" providerId="ADAL" clId="{8B559A50-B9D2-4979-A833-867265A5DF8A}" dt="2026-02-02T11:38:30.179" v="937" actId="478"/>
          <ac:picMkLst>
            <pc:docMk/>
            <pc:sldMk cId="2781430581" sldId="259"/>
            <ac:picMk id="8" creationId="{5D83B765-1B45-3CA4-BA2E-2DB5A3687479}"/>
          </ac:picMkLst>
        </pc:picChg>
        <pc:picChg chg="add mod">
          <ac:chgData name="Baylis, Kate" userId="868267ec-9a50-4c97-8bde-4fa8d0aa8565" providerId="ADAL" clId="{8B559A50-B9D2-4979-A833-867265A5DF8A}" dt="2026-02-02T11:50:08.590" v="1090" actId="1076"/>
          <ac:picMkLst>
            <pc:docMk/>
            <pc:sldMk cId="2781430581" sldId="259"/>
            <ac:picMk id="10" creationId="{5261CE2E-A651-E888-17B8-5F1C7BCDDBFE}"/>
          </ac:picMkLst>
        </pc:picChg>
      </pc:sldChg>
      <pc:sldChg chg="addSp modSp new mod">
        <pc:chgData name="Baylis, Kate" userId="868267ec-9a50-4c97-8bde-4fa8d0aa8565" providerId="ADAL" clId="{8B559A50-B9D2-4979-A833-867265A5DF8A}" dt="2026-02-02T11:46:22.356" v="968" actId="1076"/>
        <pc:sldMkLst>
          <pc:docMk/>
          <pc:sldMk cId="3345397894" sldId="260"/>
        </pc:sldMkLst>
        <pc:spChg chg="add mod">
          <ac:chgData name="Baylis, Kate" userId="868267ec-9a50-4c97-8bde-4fa8d0aa8565" providerId="ADAL" clId="{8B559A50-B9D2-4979-A833-867265A5DF8A}" dt="2026-02-02T11:45:41.683" v="963"/>
          <ac:spMkLst>
            <pc:docMk/>
            <pc:sldMk cId="3345397894" sldId="260"/>
            <ac:spMk id="5" creationId="{ABD0F87A-B03C-6CEB-BC5C-0C0E466189FA}"/>
          </ac:spMkLst>
        </pc:spChg>
        <pc:picChg chg="add mod">
          <ac:chgData name="Baylis, Kate" userId="868267ec-9a50-4c97-8bde-4fa8d0aa8565" providerId="ADAL" clId="{8B559A50-B9D2-4979-A833-867265A5DF8A}" dt="2026-02-02T11:41:12.976" v="961" actId="14100"/>
          <ac:picMkLst>
            <pc:docMk/>
            <pc:sldMk cId="3345397894" sldId="260"/>
            <ac:picMk id="3" creationId="{34B178FC-0344-AFA8-F67D-FE1DF886A274}"/>
          </ac:picMkLst>
        </pc:picChg>
        <pc:picChg chg="add mod">
          <ac:chgData name="Baylis, Kate" userId="868267ec-9a50-4c97-8bde-4fa8d0aa8565" providerId="ADAL" clId="{8B559A50-B9D2-4979-A833-867265A5DF8A}" dt="2026-02-02T11:46:22.356" v="968" actId="1076"/>
          <ac:picMkLst>
            <pc:docMk/>
            <pc:sldMk cId="3345397894" sldId="260"/>
            <ac:picMk id="7" creationId="{BA589DC1-64F7-D2AA-57C0-BAF5D792464A}"/>
          </ac:picMkLst>
        </pc:picChg>
        <pc:picChg chg="add mod">
          <ac:chgData name="Baylis, Kate" userId="868267ec-9a50-4c97-8bde-4fa8d0aa8565" providerId="ADAL" clId="{8B559A50-B9D2-4979-A833-867265A5DF8A}" dt="2026-02-02T11:45:41.683" v="963"/>
          <ac:picMkLst>
            <pc:docMk/>
            <pc:sldMk cId="3345397894" sldId="260"/>
            <ac:picMk id="1025" creationId="{1B8B1A66-A684-AC97-DC46-F7188FA6CFFD}"/>
          </ac:picMkLst>
        </pc:picChg>
        <pc:picChg chg="add mod">
          <ac:chgData name="Baylis, Kate" userId="868267ec-9a50-4c97-8bde-4fa8d0aa8565" providerId="ADAL" clId="{8B559A50-B9D2-4979-A833-867265A5DF8A}" dt="2026-02-02T11:45:41.683" v="963"/>
          <ac:picMkLst>
            <pc:docMk/>
            <pc:sldMk cId="3345397894" sldId="260"/>
            <ac:picMk id="1026" creationId="{490622E5-4D92-333B-0B58-984E40B465DA}"/>
          </ac:picMkLst>
        </pc:picChg>
        <pc:picChg chg="add mod">
          <ac:chgData name="Baylis, Kate" userId="868267ec-9a50-4c97-8bde-4fa8d0aa8565" providerId="ADAL" clId="{8B559A50-B9D2-4979-A833-867265A5DF8A}" dt="2026-02-02T11:45:41.683" v="963"/>
          <ac:picMkLst>
            <pc:docMk/>
            <pc:sldMk cId="3345397894" sldId="260"/>
            <ac:picMk id="1027" creationId="{C540755D-7945-DE58-A007-425F1F1F531D}"/>
          </ac:picMkLst>
        </pc:picChg>
        <pc:picChg chg="add mod">
          <ac:chgData name="Baylis, Kate" userId="868267ec-9a50-4c97-8bde-4fa8d0aa8565" providerId="ADAL" clId="{8B559A50-B9D2-4979-A833-867265A5DF8A}" dt="2026-02-02T11:45:41.683" v="963"/>
          <ac:picMkLst>
            <pc:docMk/>
            <pc:sldMk cId="3345397894" sldId="260"/>
            <ac:picMk id="1028" creationId="{B6A30D8D-2F41-DC3F-5465-00B98245AEB3}"/>
          </ac:picMkLst>
        </pc:picChg>
        <pc:picChg chg="add mod">
          <ac:chgData name="Baylis, Kate" userId="868267ec-9a50-4c97-8bde-4fa8d0aa8565" providerId="ADAL" clId="{8B559A50-B9D2-4979-A833-867265A5DF8A}" dt="2026-02-02T11:45:41.683" v="963"/>
          <ac:picMkLst>
            <pc:docMk/>
            <pc:sldMk cId="3345397894" sldId="260"/>
            <ac:picMk id="1029" creationId="{82FFDCAD-5A7C-0A6B-14D3-7464D566A71C}"/>
          </ac:picMkLst>
        </pc:picChg>
        <pc:picChg chg="add mod">
          <ac:chgData name="Baylis, Kate" userId="868267ec-9a50-4c97-8bde-4fa8d0aa8565" providerId="ADAL" clId="{8B559A50-B9D2-4979-A833-867265A5DF8A}" dt="2026-02-02T11:45:41.683" v="963"/>
          <ac:picMkLst>
            <pc:docMk/>
            <pc:sldMk cId="3345397894" sldId="260"/>
            <ac:picMk id="1030" creationId="{93A10DAE-89BF-ECC6-BEC6-E746A1566369}"/>
          </ac:picMkLst>
        </pc:picChg>
        <pc:picChg chg="add mod">
          <ac:chgData name="Baylis, Kate" userId="868267ec-9a50-4c97-8bde-4fa8d0aa8565" providerId="ADAL" clId="{8B559A50-B9D2-4979-A833-867265A5DF8A}" dt="2026-02-02T11:45:41.683" v="963"/>
          <ac:picMkLst>
            <pc:docMk/>
            <pc:sldMk cId="3345397894" sldId="260"/>
            <ac:picMk id="1031" creationId="{6E89724B-8446-AA0B-C1B7-09CDD6657732}"/>
          </ac:picMkLst>
        </pc:picChg>
        <pc:picChg chg="add mod">
          <ac:chgData name="Baylis, Kate" userId="868267ec-9a50-4c97-8bde-4fa8d0aa8565" providerId="ADAL" clId="{8B559A50-B9D2-4979-A833-867265A5DF8A}" dt="2026-02-02T11:45:41.683" v="963"/>
          <ac:picMkLst>
            <pc:docMk/>
            <pc:sldMk cId="3345397894" sldId="260"/>
            <ac:picMk id="1032" creationId="{0AD2F2BB-25ED-6295-F3E3-8AD34D649DD4}"/>
          </ac:picMkLst>
        </pc:picChg>
        <pc:picChg chg="add mod">
          <ac:chgData name="Baylis, Kate" userId="868267ec-9a50-4c97-8bde-4fa8d0aa8565" providerId="ADAL" clId="{8B559A50-B9D2-4979-A833-867265A5DF8A}" dt="2026-02-02T11:45:41.683" v="963"/>
          <ac:picMkLst>
            <pc:docMk/>
            <pc:sldMk cId="3345397894" sldId="260"/>
            <ac:picMk id="1033" creationId="{3917C4B5-0A49-56D0-A432-FF7E19D04AFD}"/>
          </ac:picMkLst>
        </pc:picChg>
      </pc:sldChg>
      <pc:sldChg chg="addSp modSp new mod">
        <pc:chgData name="Baylis, Kate" userId="868267ec-9a50-4c97-8bde-4fa8d0aa8565" providerId="ADAL" clId="{8B559A50-B9D2-4979-A833-867265A5DF8A}" dt="2026-02-02T11:49:00.666" v="977" actId="14100"/>
        <pc:sldMkLst>
          <pc:docMk/>
          <pc:sldMk cId="2250344702" sldId="261"/>
        </pc:sldMkLst>
        <pc:picChg chg="add mod">
          <ac:chgData name="Baylis, Kate" userId="868267ec-9a50-4c97-8bde-4fa8d0aa8565" providerId="ADAL" clId="{8B559A50-B9D2-4979-A833-867265A5DF8A}" dt="2026-02-02T11:47:25.860" v="972" actId="14100"/>
          <ac:picMkLst>
            <pc:docMk/>
            <pc:sldMk cId="2250344702" sldId="261"/>
            <ac:picMk id="3" creationId="{17D22055-59BD-90BB-73EA-C412C7C62890}"/>
          </ac:picMkLst>
        </pc:picChg>
        <pc:picChg chg="add mod">
          <ac:chgData name="Baylis, Kate" userId="868267ec-9a50-4c97-8bde-4fa8d0aa8565" providerId="ADAL" clId="{8B559A50-B9D2-4979-A833-867265A5DF8A}" dt="2026-02-02T11:49:00.666" v="977" actId="14100"/>
          <ac:picMkLst>
            <pc:docMk/>
            <pc:sldMk cId="2250344702" sldId="261"/>
            <ac:picMk id="5" creationId="{9DBF04E1-AABA-9392-3737-82EC32A788D4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992BBA-231C-4DF2-BEE0-3DB70C7C0B3E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8A53F-A616-4EB9-A738-D78DB8A93A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6117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18A53F-A616-4EB9-A738-D78DB8A93A7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5252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18A53F-A616-4EB9-A738-D78DB8A93A7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4715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ECD091-1151-6F3A-D275-E5D4B57BFF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F8D614-ACD9-CEA4-6CF5-FC24D28255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9C04C8-059C-A6C5-38E5-FEDD6FD9DD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34D91-33B6-426A-9625-E244C45EBC95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D47396-D710-07BA-7381-A04A369142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688BBD-D935-9D4D-7CD3-58DEBF096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20164-85A0-4BDA-A631-F8C41504A5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738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5695AB-22CE-4D25-D3EE-D482424113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C82865-EB8B-27D3-06F4-266B4A3973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B46DDA-E9E1-6F82-D72F-9455CFAF37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34D91-33B6-426A-9625-E244C45EBC95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EDFFCD-C723-CC87-5E5F-577BAA27B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4ADE55-F2AD-358C-DBC6-E8AA862254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20164-85A0-4BDA-A631-F8C41504A5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393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0837D-EAC2-8916-9FA2-893D8369C7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8651E7-67C9-44A2-6192-AB8A9E1388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2B1029-B325-95F2-3941-60BA21C78B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34D91-33B6-426A-9625-E244C45EBC95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42A911-4F93-2731-3BEF-0DD608F43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21FF0F-1084-952D-3DBE-0B8574907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20164-85A0-4BDA-A631-F8C41504A5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5283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EA9F2E-06F3-3271-8935-9CC37037B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46B9D2-6089-D08C-6FC3-8CC943B843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8A6FDC-54B8-00AD-F5D4-9E364F6B8D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24E7E2-D37E-8CCE-C197-E1C8250A6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34D91-33B6-426A-9625-E244C45EBC95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9097AE-543E-91A7-8039-EB60B0556C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03C669-242B-7F43-3BAF-204961A35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20164-85A0-4BDA-A631-F8C41504A5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9833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061AFD-934E-8FD9-4EB0-14811A4041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FED76A-5BA0-1096-7C5C-5C7BD73CE8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4D00E3-FFDA-70E0-5B1A-57E8E2FF8E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521B1B-DA65-B655-61A6-614D4B786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7A6AF8-A70F-486D-69A6-D519A0C6B0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C77774D-8BF6-FDC0-9E77-035CD18FD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34D91-33B6-426A-9625-E244C45EBC95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4B0860F-1B56-8746-8FF5-0EFD961651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A55B557-5B3C-4512-95D3-07F4AB65E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20164-85A0-4BDA-A631-F8C41504A5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449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20450F-E09D-1294-DC32-F3F3C6D978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7188C8D-8A1D-BED9-944D-5A3918FC9D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34D91-33B6-426A-9625-E244C45EBC95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0581FD5-900B-7947-D808-31B663580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838235-4BF0-7767-F76C-43D178693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20164-85A0-4BDA-A631-F8C41504A5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863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F9D7452-212C-7858-E0B9-42BBFC8461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34D91-33B6-426A-9625-E244C45EBC95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24E85AA-FDEC-C9F0-7809-DB29F5E4CC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4E2AED-4782-F0B6-417D-1EDC3B316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20164-85A0-4BDA-A631-F8C41504A5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06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F96572-4500-2746-E957-0D7FBBFB7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A5093E-7638-1BD6-8FFD-F84F04BB4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5078D8-3964-573E-D8C7-1033C315BC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93DF53-76E1-E783-37CA-A3BED527D3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34D91-33B6-426A-9625-E244C45EBC95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69AD92-A6EE-6836-71E7-CC4190ABC2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519E4B-9169-D94E-F2D7-FE382C5CA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20164-85A0-4BDA-A631-F8C41504A5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8914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B6BE29-573D-A1BF-0D7A-D400646216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3881238-884E-1D78-CE0B-134E88AE58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D62149-937C-8FD3-45F3-67F3C00732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904345-4285-8C37-B4B7-60012DA4A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34D91-33B6-426A-9625-E244C45EBC95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5D62D-3A64-C0FD-37E5-840D3E5062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A8C8A8-436E-AE68-F542-745667D729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20164-85A0-4BDA-A631-F8C41504A5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586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074D07-8115-5A12-D950-CD33249549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AFAAEF-4032-E94D-B7D3-2CCA324C28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1F2510-1280-FBAE-5EFB-C9DA0AD09E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34D91-33B6-426A-9625-E244C45EBC95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11313A-3C01-3E9B-BE2F-C004DED65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DBEBE1-333C-0607-563A-147A74CD3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20164-85A0-4BDA-A631-F8C41504A5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714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14B152C-3072-359A-B200-E33F84FE88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050E53-28D5-DE33-004F-02A8C9D3F4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64FE90-BF83-11BF-B9E8-F5E60672C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34D91-33B6-426A-9625-E244C45EBC95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ECF3FA-E0E7-6124-2DC5-DD4D4DA0C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E110D5-4706-021E-D426-13F8598A8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20164-85A0-4BDA-A631-F8C41504A5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132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44ADDD-4A35-7E4D-6AF5-82B905268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A705EF-2291-07A9-BD39-1AB61152E3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654247-CB6B-A807-F3DA-08B5FFD9EE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C134D91-33B6-426A-9625-E244C45EBC95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89E62C-04B1-1685-E9AF-89FBD064F2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A875AC-F1FB-CFD2-FC12-202C3337A3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6920164-85A0-4BDA-A631-F8C41504A5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710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4E2B2CB-BECF-DEA8-2137-F7B59E2A90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24" y="76448"/>
            <a:ext cx="6891419" cy="2492581"/>
          </a:xfrm>
          <a:prstGeom prst="rect">
            <a:avLst/>
          </a:prstGeom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0B49E176-3A76-131A-AF51-64F210E692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9935" y="338513"/>
            <a:ext cx="4109041" cy="6180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389C1C3-7CB2-9F9C-A3CB-B135CEF489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082" y="2569029"/>
            <a:ext cx="6839301" cy="3930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2266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9A36B2-3986-6092-6529-325497DE6E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6626" y="2265407"/>
            <a:ext cx="1698747" cy="2327186"/>
          </a:xfrm>
          <a:prstGeom prst="rect">
            <a:avLst/>
          </a:prstGeom>
        </p:spPr>
      </p:pic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83C7F4A4-DFB2-143A-B8A7-95EAE9D1C8E2}"/>
              </a:ext>
            </a:extLst>
          </p:cNvPr>
          <p:cNvSpPr/>
          <p:nvPr/>
        </p:nvSpPr>
        <p:spPr>
          <a:xfrm>
            <a:off x="6760028" y="983493"/>
            <a:ext cx="4267200" cy="1121228"/>
          </a:xfrm>
          <a:prstGeom prst="wedgeEllipseCallout">
            <a:avLst>
              <a:gd name="adj1" fmla="val -45068"/>
              <a:gd name="adj2" fmla="val 138228"/>
            </a:avLst>
          </a:prstGeom>
          <a:solidFill>
            <a:srgbClr val="FFC00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 don’t know why people are my friend but I do have 2 best mates. </a:t>
            </a:r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FC84E3A1-145B-EC0F-5D23-C92AEDFC11F6}"/>
              </a:ext>
            </a:extLst>
          </p:cNvPr>
          <p:cNvSpPr/>
          <p:nvPr/>
        </p:nvSpPr>
        <p:spPr>
          <a:xfrm>
            <a:off x="7175261" y="4373303"/>
            <a:ext cx="4627084" cy="1773716"/>
          </a:xfrm>
          <a:prstGeom prst="wedgeRoundRectCallout">
            <a:avLst>
              <a:gd name="adj1" fmla="val -59881"/>
              <a:gd name="adj2" fmla="val -83463"/>
              <a:gd name="adj3" fmla="val 16667"/>
            </a:avLst>
          </a:prstGeom>
          <a:solidFill>
            <a:srgbClr val="FFC00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 don’t like being around people and prefer the quiet. </a:t>
            </a:r>
          </a:p>
        </p:txBody>
      </p:sp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4A2A648E-AD71-E84B-C3B2-D91EDA10A535}"/>
              </a:ext>
            </a:extLst>
          </p:cNvPr>
          <p:cNvSpPr/>
          <p:nvPr/>
        </p:nvSpPr>
        <p:spPr>
          <a:xfrm>
            <a:off x="2932098" y="5102709"/>
            <a:ext cx="2655065" cy="1222873"/>
          </a:xfrm>
          <a:prstGeom prst="wedgeEllipseCallout">
            <a:avLst>
              <a:gd name="adj1" fmla="val 33163"/>
              <a:gd name="adj2" fmla="val -113080"/>
            </a:avLst>
          </a:prstGeom>
          <a:solidFill>
            <a:srgbClr val="FFC00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 have 2 little sisters and a pet dog Benny. </a:t>
            </a:r>
          </a:p>
        </p:txBody>
      </p:sp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0FB800A3-EC17-A372-8E03-3F9C1E25E0B2}"/>
              </a:ext>
            </a:extLst>
          </p:cNvPr>
          <p:cNvSpPr/>
          <p:nvPr/>
        </p:nvSpPr>
        <p:spPr>
          <a:xfrm>
            <a:off x="768285" y="3013342"/>
            <a:ext cx="3491345" cy="1222873"/>
          </a:xfrm>
          <a:prstGeom prst="wedgeRoundRectCallout">
            <a:avLst>
              <a:gd name="adj1" fmla="val 68691"/>
              <a:gd name="adj2" fmla="val -13634"/>
              <a:gd name="adj3" fmla="val 16667"/>
            </a:avLst>
          </a:prstGeom>
          <a:solidFill>
            <a:srgbClr val="FFC00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Um…?!</a:t>
            </a:r>
          </a:p>
        </p:txBody>
      </p:sp>
      <p:sp>
        <p:nvSpPr>
          <p:cNvPr id="8" name="Speech Bubble: Oval 7">
            <a:extLst>
              <a:ext uri="{FF2B5EF4-FFF2-40B4-BE49-F238E27FC236}">
                <a16:creationId xmlns:a16="http://schemas.microsoft.com/office/drawing/2014/main" id="{EF80580F-F2B9-C9E6-66FE-3DFF2D74BACE}"/>
              </a:ext>
            </a:extLst>
          </p:cNvPr>
          <p:cNvSpPr/>
          <p:nvPr/>
        </p:nvSpPr>
        <p:spPr>
          <a:xfrm>
            <a:off x="152160" y="437821"/>
            <a:ext cx="4811727" cy="1688672"/>
          </a:xfrm>
          <a:prstGeom prst="wedgeEllipseCallout">
            <a:avLst>
              <a:gd name="adj1" fmla="val 59390"/>
              <a:gd name="adj2" fmla="val 85981"/>
            </a:avLst>
          </a:prstGeom>
          <a:solidFill>
            <a:srgbClr val="FFC000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 was rubbish at school, used to always have to go to extra help. Maths is the worst.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6806CB1-8256-8CDB-A2EA-F43DABDF81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1077" y="0"/>
            <a:ext cx="1809843" cy="1035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4516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E74EA5-4D27-41A0-E76A-5355BA98DB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A4919B-2F6A-9B40-96E3-2D1BC5ACEA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6626" y="2265407"/>
            <a:ext cx="1698747" cy="2327186"/>
          </a:xfrm>
          <a:prstGeom prst="rect">
            <a:avLst/>
          </a:prstGeom>
        </p:spPr>
      </p:pic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9FF3F729-71C0-B1FC-135B-1A51B80E1F45}"/>
              </a:ext>
            </a:extLst>
          </p:cNvPr>
          <p:cNvSpPr/>
          <p:nvPr/>
        </p:nvSpPr>
        <p:spPr>
          <a:xfrm>
            <a:off x="6760028" y="983493"/>
            <a:ext cx="4267200" cy="1121228"/>
          </a:xfrm>
          <a:prstGeom prst="wedgeEllipseCallout">
            <a:avLst>
              <a:gd name="adj1" fmla="val -45068"/>
              <a:gd name="adj2" fmla="val 138228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You’re great at picking the perfect present. Really thoughtful.</a:t>
            </a:r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8113CBC5-2F36-C713-4E5F-52EFBAF971F6}"/>
              </a:ext>
            </a:extLst>
          </p:cNvPr>
          <p:cNvSpPr/>
          <p:nvPr/>
        </p:nvSpPr>
        <p:spPr>
          <a:xfrm>
            <a:off x="7131193" y="4659741"/>
            <a:ext cx="4627084" cy="1773716"/>
          </a:xfrm>
          <a:prstGeom prst="wedgeRoundRectCallout">
            <a:avLst>
              <a:gd name="adj1" fmla="val -59881"/>
              <a:gd name="adj2" fmla="val -83463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You are so good with dogs – they just all seem to love you and listen to what you say!</a:t>
            </a:r>
          </a:p>
        </p:txBody>
      </p:sp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F82D2E89-D51B-7FA9-73E7-CC9AC518F061}"/>
              </a:ext>
            </a:extLst>
          </p:cNvPr>
          <p:cNvSpPr/>
          <p:nvPr/>
        </p:nvSpPr>
        <p:spPr>
          <a:xfrm>
            <a:off x="2932098" y="5102709"/>
            <a:ext cx="2655065" cy="1222873"/>
          </a:xfrm>
          <a:prstGeom prst="wedgeEllipseCallout">
            <a:avLst>
              <a:gd name="adj1" fmla="val 33163"/>
              <a:gd name="adj2" fmla="val -113080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 kind big sister.</a:t>
            </a:r>
          </a:p>
        </p:txBody>
      </p:sp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CDB6E6E3-7F5D-7714-D767-690D2DDE4D99}"/>
              </a:ext>
            </a:extLst>
          </p:cNvPr>
          <p:cNvSpPr/>
          <p:nvPr/>
        </p:nvSpPr>
        <p:spPr>
          <a:xfrm>
            <a:off x="370018" y="3248046"/>
            <a:ext cx="3491345" cy="1222873"/>
          </a:xfrm>
          <a:prstGeom prst="wedgeRoundRectCallout">
            <a:avLst>
              <a:gd name="adj1" fmla="val 68691"/>
              <a:gd name="adj2" fmla="val -13634"/>
              <a:gd name="adj3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You’re always late but when you do turn up you’re chatty and enthusiastic!</a:t>
            </a:r>
          </a:p>
        </p:txBody>
      </p:sp>
      <p:sp>
        <p:nvSpPr>
          <p:cNvPr id="8" name="Speech Bubble: Oval 7">
            <a:extLst>
              <a:ext uri="{FF2B5EF4-FFF2-40B4-BE49-F238E27FC236}">
                <a16:creationId xmlns:a16="http://schemas.microsoft.com/office/drawing/2014/main" id="{564E675B-15A6-27FA-5253-90D449BFC7A7}"/>
              </a:ext>
            </a:extLst>
          </p:cNvPr>
          <p:cNvSpPr/>
          <p:nvPr/>
        </p:nvSpPr>
        <p:spPr>
          <a:xfrm>
            <a:off x="152160" y="437821"/>
            <a:ext cx="4811727" cy="1688672"/>
          </a:xfrm>
          <a:prstGeom prst="wedgeEllipseCallout">
            <a:avLst>
              <a:gd name="adj1" fmla="val 59390"/>
              <a:gd name="adj2" fmla="val 85981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Your reports say you’re good at English and DT. Not so great at PE (except for swimming). You always tried your best.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09471D2-3A8A-E03B-8600-D9738B9A52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1077" y="46822"/>
            <a:ext cx="1809843" cy="1035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520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D6E4F93-22A7-BA2D-6DB0-71649844C0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091071" cy="103510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3F546B6-35FE-8281-D33E-8F646CBA81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5228" y="1035103"/>
            <a:ext cx="3121509" cy="508058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261CE2E-A651-E888-17B8-5F1C7BCDDB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42574" y="1838578"/>
            <a:ext cx="5073911" cy="3473629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EE59865D-1656-ADF9-1F28-60BCDD38E1BD}"/>
              </a:ext>
            </a:extLst>
          </p:cNvPr>
          <p:cNvSpPr/>
          <p:nvPr/>
        </p:nvSpPr>
        <p:spPr>
          <a:xfrm>
            <a:off x="6967249" y="4467760"/>
            <a:ext cx="935838" cy="892367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6621D5B-C753-F70B-2B49-5221FF806A79}"/>
              </a:ext>
            </a:extLst>
          </p:cNvPr>
          <p:cNvSpPr/>
          <p:nvPr/>
        </p:nvSpPr>
        <p:spPr>
          <a:xfrm>
            <a:off x="9136653" y="2744717"/>
            <a:ext cx="935838" cy="892367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DDA773C9-833E-7E5A-D644-9EC835743909}"/>
              </a:ext>
            </a:extLst>
          </p:cNvPr>
          <p:cNvSpPr/>
          <p:nvPr/>
        </p:nvSpPr>
        <p:spPr>
          <a:xfrm>
            <a:off x="8511423" y="3575393"/>
            <a:ext cx="935838" cy="892367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B8F9914-C6B6-8F9E-F41B-4A6534349598}"/>
              </a:ext>
            </a:extLst>
          </p:cNvPr>
          <p:cNvSpPr/>
          <p:nvPr/>
        </p:nvSpPr>
        <p:spPr>
          <a:xfrm>
            <a:off x="7313960" y="3727793"/>
            <a:ext cx="935838" cy="892367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67896C7-9259-495F-8B16-8AC5B0B37486}"/>
              </a:ext>
            </a:extLst>
          </p:cNvPr>
          <p:cNvSpPr/>
          <p:nvPr/>
        </p:nvSpPr>
        <p:spPr>
          <a:xfrm>
            <a:off x="8243692" y="1990979"/>
            <a:ext cx="935838" cy="892367"/>
          </a:xfrm>
          <a:prstGeom prst="ellipse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4305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4B178FC-0344-AFA8-F67D-FE1DF886A2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126" y="186000"/>
            <a:ext cx="2813889" cy="13343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A589DC1-64F7-D2AA-57C0-BAF5D79246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9114" y="222681"/>
            <a:ext cx="7861647" cy="6635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3978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D22055-59BD-90BB-73EA-C412C7C628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741" y="212316"/>
            <a:ext cx="1633125" cy="154767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DBF04E1-AABA-9392-3737-82EC32A788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5077" y="-1"/>
            <a:ext cx="6554682" cy="7059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3447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140</Words>
  <Application>Microsoft Office PowerPoint</Application>
  <PresentationFormat>Widescreen</PresentationFormat>
  <Paragraphs>12</Paragraphs>
  <Slides>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Baylis, Kate</dc:creator>
  <cp:lastModifiedBy>Baylis, Kate</cp:lastModifiedBy>
  <cp:revision>7</cp:revision>
  <dcterms:created xsi:type="dcterms:W3CDTF">2026-02-01T11:02:48Z</dcterms:created>
  <dcterms:modified xsi:type="dcterms:W3CDTF">2026-02-02T11:50:45Z</dcterms:modified>
</cp:coreProperties>
</file>