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6"/>
    <p:sldMasterId id="2147483698" r:id="rId7"/>
  </p:sldMasterIdLst>
  <p:notesMasterIdLst>
    <p:notesMasterId r:id="rId21"/>
  </p:notesMasterIdLst>
  <p:handoutMasterIdLst>
    <p:handoutMasterId r:id="rId22"/>
  </p:handoutMasterIdLst>
  <p:sldIdLst>
    <p:sldId id="266" r:id="rId8"/>
    <p:sldId id="269" r:id="rId9"/>
    <p:sldId id="275" r:id="rId10"/>
    <p:sldId id="270" r:id="rId11"/>
    <p:sldId id="271" r:id="rId12"/>
    <p:sldId id="273" r:id="rId13"/>
    <p:sldId id="274" r:id="rId14"/>
    <p:sldId id="265" r:id="rId15"/>
    <p:sldId id="267" r:id="rId16"/>
    <p:sldId id="268" r:id="rId17"/>
    <p:sldId id="276" r:id="rId18"/>
    <p:sldId id="272" r:id="rId19"/>
    <p:sldId id="277" r:id="rId20"/>
  </p:sldIdLst>
  <p:sldSz cx="12192000" cy="6858000"/>
  <p:notesSz cx="6623050" cy="98107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BCF35B-7640-4A56-BCBB-1C5820C4B3DD}" v="22" dt="2022-08-26T14:20:56.0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02"/>
    <p:restoredTop sz="90884"/>
  </p:normalViewPr>
  <p:slideViewPr>
    <p:cSldViewPr>
      <p:cViewPr varScale="1">
        <p:scale>
          <a:sx n="72" d="100"/>
          <a:sy n="72" d="100"/>
        </p:scale>
        <p:origin x="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, Wendy (Childrens Services)" userId="ccf14525-30ec-4eb3-9ec0-c8e827388be1" providerId="ADAL" clId="{F6BCF35B-7640-4A56-BCBB-1C5820C4B3DD}"/>
    <pc:docChg chg="undo custSel addSld modSld">
      <pc:chgData name="Scott, Wendy (Childrens Services)" userId="ccf14525-30ec-4eb3-9ec0-c8e827388be1" providerId="ADAL" clId="{F6BCF35B-7640-4A56-BCBB-1C5820C4B3DD}" dt="2022-09-06T08:31:05.499" v="1244" actId="5793"/>
      <pc:docMkLst>
        <pc:docMk/>
      </pc:docMkLst>
      <pc:sldChg chg="modSp mod">
        <pc:chgData name="Scott, Wendy (Childrens Services)" userId="ccf14525-30ec-4eb3-9ec0-c8e827388be1" providerId="ADAL" clId="{F6BCF35B-7640-4A56-BCBB-1C5820C4B3DD}" dt="2022-08-26T14:22:39.804" v="557" actId="20577"/>
        <pc:sldMkLst>
          <pc:docMk/>
          <pc:sldMk cId="0" sldId="265"/>
        </pc:sldMkLst>
        <pc:spChg chg="mod">
          <ac:chgData name="Scott, Wendy (Childrens Services)" userId="ccf14525-30ec-4eb3-9ec0-c8e827388be1" providerId="ADAL" clId="{F6BCF35B-7640-4A56-BCBB-1C5820C4B3DD}" dt="2022-08-26T14:09:14.129" v="23" actId="20577"/>
          <ac:spMkLst>
            <pc:docMk/>
            <pc:sldMk cId="0" sldId="265"/>
            <ac:spMk id="11266" creationId="{54E502D5-A70C-425B-9D45-274B5377A191}"/>
          </ac:spMkLst>
        </pc:spChg>
        <pc:spChg chg="mod">
          <ac:chgData name="Scott, Wendy (Childrens Services)" userId="ccf14525-30ec-4eb3-9ec0-c8e827388be1" providerId="ADAL" clId="{F6BCF35B-7640-4A56-BCBB-1C5820C4B3DD}" dt="2022-08-26T14:22:39.804" v="557" actId="20577"/>
          <ac:spMkLst>
            <pc:docMk/>
            <pc:sldMk cId="0" sldId="265"/>
            <ac:spMk id="11267" creationId="{FE80A58B-9A69-4393-A9CD-FDD3D9CB1A53}"/>
          </ac:spMkLst>
        </pc:spChg>
      </pc:sldChg>
      <pc:sldChg chg="addSp delSp modSp new mod">
        <pc:chgData name="Scott, Wendy (Childrens Services)" userId="ccf14525-30ec-4eb3-9ec0-c8e827388be1" providerId="ADAL" clId="{F6BCF35B-7640-4A56-BCBB-1C5820C4B3DD}" dt="2022-08-26T14:11:48.046" v="62" actId="403"/>
        <pc:sldMkLst>
          <pc:docMk/>
          <pc:sldMk cId="3834598933" sldId="267"/>
        </pc:sldMkLst>
        <pc:spChg chg="del">
          <ac:chgData name="Scott, Wendy (Childrens Services)" userId="ccf14525-30ec-4eb3-9ec0-c8e827388be1" providerId="ADAL" clId="{F6BCF35B-7640-4A56-BCBB-1C5820C4B3DD}" dt="2022-08-26T14:11:25.047" v="54" actId="478"/>
          <ac:spMkLst>
            <pc:docMk/>
            <pc:sldMk cId="3834598933" sldId="267"/>
            <ac:spMk id="2" creationId="{69E9D6B8-0DCB-D8A8-46AE-2D3EC260948E}"/>
          </ac:spMkLst>
        </pc:spChg>
        <pc:spChg chg="add del">
          <ac:chgData name="Scott, Wendy (Childrens Services)" userId="ccf14525-30ec-4eb3-9ec0-c8e827388be1" providerId="ADAL" clId="{F6BCF35B-7640-4A56-BCBB-1C5820C4B3DD}" dt="2022-08-26T14:11:19.751" v="53"/>
          <ac:spMkLst>
            <pc:docMk/>
            <pc:sldMk cId="3834598933" sldId="267"/>
            <ac:spMk id="3" creationId="{A76D0BE2-8A69-8900-A621-6F3DB7FDBA4C}"/>
          </ac:spMkLst>
        </pc:spChg>
        <pc:graphicFrameChg chg="add del mod">
          <ac:chgData name="Scott, Wendy (Childrens Services)" userId="ccf14525-30ec-4eb3-9ec0-c8e827388be1" providerId="ADAL" clId="{F6BCF35B-7640-4A56-BCBB-1C5820C4B3DD}" dt="2022-08-26T14:11:19.348" v="52"/>
          <ac:graphicFrameMkLst>
            <pc:docMk/>
            <pc:sldMk cId="3834598933" sldId="267"/>
            <ac:graphicFrameMk id="4" creationId="{9652CC0B-D4E5-A7B2-556D-3C2E2876B421}"/>
          </ac:graphicFrameMkLst>
        </pc:graphicFrameChg>
        <pc:graphicFrameChg chg="add mod modGraphic">
          <ac:chgData name="Scott, Wendy (Childrens Services)" userId="ccf14525-30ec-4eb3-9ec0-c8e827388be1" providerId="ADAL" clId="{F6BCF35B-7640-4A56-BCBB-1C5820C4B3DD}" dt="2022-08-26T14:11:48.046" v="62" actId="403"/>
          <ac:graphicFrameMkLst>
            <pc:docMk/>
            <pc:sldMk cId="3834598933" sldId="267"/>
            <ac:graphicFrameMk id="5" creationId="{B84191EA-41A7-BB0A-9518-E7F44C52DE4E}"/>
          </ac:graphicFrameMkLst>
        </pc:graphicFrameChg>
      </pc:sldChg>
      <pc:sldChg chg="addSp delSp modSp new mod">
        <pc:chgData name="Scott, Wendy (Childrens Services)" userId="ccf14525-30ec-4eb3-9ec0-c8e827388be1" providerId="ADAL" clId="{F6BCF35B-7640-4A56-BCBB-1C5820C4B3DD}" dt="2022-08-26T14:13:08.353" v="80" actId="14734"/>
        <pc:sldMkLst>
          <pc:docMk/>
          <pc:sldMk cId="673892195" sldId="268"/>
        </pc:sldMkLst>
        <pc:spChg chg="del">
          <ac:chgData name="Scott, Wendy (Childrens Services)" userId="ccf14525-30ec-4eb3-9ec0-c8e827388be1" providerId="ADAL" clId="{F6BCF35B-7640-4A56-BCBB-1C5820C4B3DD}" dt="2022-08-26T14:12:22.091" v="65" actId="478"/>
          <ac:spMkLst>
            <pc:docMk/>
            <pc:sldMk cId="673892195" sldId="268"/>
            <ac:spMk id="2" creationId="{C0F710FE-CD64-F7F1-B484-EEF0853ABA6A}"/>
          </ac:spMkLst>
        </pc:spChg>
        <pc:spChg chg="del">
          <ac:chgData name="Scott, Wendy (Childrens Services)" userId="ccf14525-30ec-4eb3-9ec0-c8e827388be1" providerId="ADAL" clId="{F6BCF35B-7640-4A56-BCBB-1C5820C4B3DD}" dt="2022-08-26T14:12:19.768" v="64"/>
          <ac:spMkLst>
            <pc:docMk/>
            <pc:sldMk cId="673892195" sldId="268"/>
            <ac:spMk id="3" creationId="{ED3EF4C4-6331-ECCD-BA9F-9D5C63458284}"/>
          </ac:spMkLst>
        </pc:spChg>
        <pc:graphicFrameChg chg="add mod modGraphic">
          <ac:chgData name="Scott, Wendy (Childrens Services)" userId="ccf14525-30ec-4eb3-9ec0-c8e827388be1" providerId="ADAL" clId="{F6BCF35B-7640-4A56-BCBB-1C5820C4B3DD}" dt="2022-08-26T14:13:08.353" v="80" actId="14734"/>
          <ac:graphicFrameMkLst>
            <pc:docMk/>
            <pc:sldMk cId="673892195" sldId="268"/>
            <ac:graphicFrameMk id="4" creationId="{DD762574-43A4-DEB9-D410-0920140A77D8}"/>
          </ac:graphicFrameMkLst>
        </pc:graphicFrameChg>
      </pc:sldChg>
      <pc:sldChg chg="addSp delSp modSp new mod modNotesTx">
        <pc:chgData name="Scott, Wendy (Childrens Services)" userId="ccf14525-30ec-4eb3-9ec0-c8e827388be1" providerId="ADAL" clId="{F6BCF35B-7640-4A56-BCBB-1C5820C4B3DD}" dt="2022-08-26T14:16:33.532" v="361" actId="20577"/>
        <pc:sldMkLst>
          <pc:docMk/>
          <pc:sldMk cId="1974913635" sldId="269"/>
        </pc:sldMkLst>
        <pc:spChg chg="mod">
          <ac:chgData name="Scott, Wendy (Childrens Services)" userId="ccf14525-30ec-4eb3-9ec0-c8e827388be1" providerId="ADAL" clId="{F6BCF35B-7640-4A56-BCBB-1C5820C4B3DD}" dt="2022-08-26T14:14:31.747" v="149" actId="1076"/>
          <ac:spMkLst>
            <pc:docMk/>
            <pc:sldMk cId="1974913635" sldId="269"/>
            <ac:spMk id="2" creationId="{71D4A958-48C1-A6BF-5C74-A867B3E61A8F}"/>
          </ac:spMkLst>
        </pc:spChg>
        <pc:spChg chg="add del">
          <ac:chgData name="Scott, Wendy (Childrens Services)" userId="ccf14525-30ec-4eb3-9ec0-c8e827388be1" providerId="ADAL" clId="{F6BCF35B-7640-4A56-BCBB-1C5820C4B3DD}" dt="2022-08-26T14:13:56.569" v="130"/>
          <ac:spMkLst>
            <pc:docMk/>
            <pc:sldMk cId="1974913635" sldId="269"/>
            <ac:spMk id="3" creationId="{7F063977-15EF-1BEE-65E2-7CE737D7D60A}"/>
          </ac:spMkLst>
        </pc:spChg>
        <pc:graphicFrameChg chg="add del mod">
          <ac:chgData name="Scott, Wendy (Childrens Services)" userId="ccf14525-30ec-4eb3-9ec0-c8e827388be1" providerId="ADAL" clId="{F6BCF35B-7640-4A56-BCBB-1C5820C4B3DD}" dt="2022-08-26T14:13:56.203" v="129"/>
          <ac:graphicFrameMkLst>
            <pc:docMk/>
            <pc:sldMk cId="1974913635" sldId="269"/>
            <ac:graphicFrameMk id="4" creationId="{CC0A41A6-AB25-9CE2-DC72-1F8D6F2F3D9F}"/>
          </ac:graphicFrameMkLst>
        </pc:graphicFrameChg>
        <pc:graphicFrameChg chg="add mod modGraphic">
          <ac:chgData name="Scott, Wendy (Childrens Services)" userId="ccf14525-30ec-4eb3-9ec0-c8e827388be1" providerId="ADAL" clId="{F6BCF35B-7640-4A56-BCBB-1C5820C4B3DD}" dt="2022-08-26T14:14:37.066" v="150" actId="1076"/>
          <ac:graphicFrameMkLst>
            <pc:docMk/>
            <pc:sldMk cId="1974913635" sldId="269"/>
            <ac:graphicFrameMk id="5" creationId="{4CDBF4CA-D2B9-B930-C6D4-99DDB2C81FFA}"/>
          </ac:graphicFrameMkLst>
        </pc:graphicFrameChg>
      </pc:sldChg>
      <pc:sldChg chg="addSp delSp modSp new mod">
        <pc:chgData name="Scott, Wendy (Childrens Services)" userId="ccf14525-30ec-4eb3-9ec0-c8e827388be1" providerId="ADAL" clId="{F6BCF35B-7640-4A56-BCBB-1C5820C4B3DD}" dt="2022-08-26T14:26:19.818" v="891" actId="20577"/>
        <pc:sldMkLst>
          <pc:docMk/>
          <pc:sldMk cId="266694677" sldId="270"/>
        </pc:sldMkLst>
        <pc:spChg chg="mod">
          <ac:chgData name="Scott, Wendy (Childrens Services)" userId="ccf14525-30ec-4eb3-9ec0-c8e827388be1" providerId="ADAL" clId="{F6BCF35B-7640-4A56-BCBB-1C5820C4B3DD}" dt="2022-08-26T14:15:00.251" v="179" actId="20577"/>
          <ac:spMkLst>
            <pc:docMk/>
            <pc:sldMk cId="266694677" sldId="270"/>
            <ac:spMk id="2" creationId="{C4A2F49C-7EF0-025E-E85F-F2884BB37539}"/>
          </ac:spMkLst>
        </pc:spChg>
        <pc:spChg chg="mod">
          <ac:chgData name="Scott, Wendy (Childrens Services)" userId="ccf14525-30ec-4eb3-9ec0-c8e827388be1" providerId="ADAL" clId="{F6BCF35B-7640-4A56-BCBB-1C5820C4B3DD}" dt="2022-08-26T14:26:19.818" v="891" actId="20577"/>
          <ac:spMkLst>
            <pc:docMk/>
            <pc:sldMk cId="266694677" sldId="270"/>
            <ac:spMk id="3" creationId="{F1BCA2F9-A9BF-51A1-C471-57EB87FF1165}"/>
          </ac:spMkLst>
        </pc:spChg>
        <pc:graphicFrameChg chg="add del mod">
          <ac:chgData name="Scott, Wendy (Childrens Services)" userId="ccf14525-30ec-4eb3-9ec0-c8e827388be1" providerId="ADAL" clId="{F6BCF35B-7640-4A56-BCBB-1C5820C4B3DD}" dt="2022-08-26T14:15:53.455" v="287"/>
          <ac:graphicFrameMkLst>
            <pc:docMk/>
            <pc:sldMk cId="266694677" sldId="270"/>
            <ac:graphicFrameMk id="4" creationId="{8032B2B8-604A-E9A9-1B58-FA4E29520B4A}"/>
          </ac:graphicFrameMkLst>
        </pc:graphicFrameChg>
        <pc:graphicFrameChg chg="add mod modGraphic">
          <ac:chgData name="Scott, Wendy (Childrens Services)" userId="ccf14525-30ec-4eb3-9ec0-c8e827388be1" providerId="ADAL" clId="{F6BCF35B-7640-4A56-BCBB-1C5820C4B3DD}" dt="2022-08-26T14:16:09.505" v="295" actId="14100"/>
          <ac:graphicFrameMkLst>
            <pc:docMk/>
            <pc:sldMk cId="266694677" sldId="270"/>
            <ac:graphicFrameMk id="5" creationId="{80F0E439-92CF-8ED6-EE0E-67A55598469F}"/>
          </ac:graphicFrameMkLst>
        </pc:graphicFrameChg>
      </pc:sldChg>
      <pc:sldChg chg="modSp new mod">
        <pc:chgData name="Scott, Wendy (Childrens Services)" userId="ccf14525-30ec-4eb3-9ec0-c8e827388be1" providerId="ADAL" clId="{F6BCF35B-7640-4A56-BCBB-1C5820C4B3DD}" dt="2022-08-26T14:20:56.009" v="482" actId="20578"/>
        <pc:sldMkLst>
          <pc:docMk/>
          <pc:sldMk cId="1682858544" sldId="271"/>
        </pc:sldMkLst>
        <pc:spChg chg="mod">
          <ac:chgData name="Scott, Wendy (Childrens Services)" userId="ccf14525-30ec-4eb3-9ec0-c8e827388be1" providerId="ADAL" clId="{F6BCF35B-7640-4A56-BCBB-1C5820C4B3DD}" dt="2022-08-26T14:19:03.367" v="391" actId="20577"/>
          <ac:spMkLst>
            <pc:docMk/>
            <pc:sldMk cId="1682858544" sldId="271"/>
            <ac:spMk id="2" creationId="{B99133CA-EAC1-C903-CA9B-241B511C13A1}"/>
          </ac:spMkLst>
        </pc:spChg>
        <pc:spChg chg="mod">
          <ac:chgData name="Scott, Wendy (Childrens Services)" userId="ccf14525-30ec-4eb3-9ec0-c8e827388be1" providerId="ADAL" clId="{F6BCF35B-7640-4A56-BCBB-1C5820C4B3DD}" dt="2022-08-26T14:20:56.009" v="482" actId="20578"/>
          <ac:spMkLst>
            <pc:docMk/>
            <pc:sldMk cId="1682858544" sldId="271"/>
            <ac:spMk id="3" creationId="{601A13B1-CF21-7F6A-BA47-AAE879D7C408}"/>
          </ac:spMkLst>
        </pc:spChg>
      </pc:sldChg>
      <pc:sldChg chg="modSp new mod">
        <pc:chgData name="Scott, Wendy (Childrens Services)" userId="ccf14525-30ec-4eb3-9ec0-c8e827388be1" providerId="ADAL" clId="{F6BCF35B-7640-4A56-BCBB-1C5820C4B3DD}" dt="2022-08-26T14:23:38.750" v="688" actId="20577"/>
        <pc:sldMkLst>
          <pc:docMk/>
          <pc:sldMk cId="3528389874" sldId="272"/>
        </pc:sldMkLst>
        <pc:spChg chg="mod">
          <ac:chgData name="Scott, Wendy (Childrens Services)" userId="ccf14525-30ec-4eb3-9ec0-c8e827388be1" providerId="ADAL" clId="{F6BCF35B-7640-4A56-BCBB-1C5820C4B3DD}" dt="2022-08-26T14:22:54.867" v="581" actId="20577"/>
          <ac:spMkLst>
            <pc:docMk/>
            <pc:sldMk cId="3528389874" sldId="272"/>
            <ac:spMk id="2" creationId="{F23C98D4-4350-8215-3640-39563C61E4CB}"/>
          </ac:spMkLst>
        </pc:spChg>
        <pc:spChg chg="mod">
          <ac:chgData name="Scott, Wendy (Childrens Services)" userId="ccf14525-30ec-4eb3-9ec0-c8e827388be1" providerId="ADAL" clId="{F6BCF35B-7640-4A56-BCBB-1C5820C4B3DD}" dt="2022-08-26T14:23:38.750" v="688" actId="20577"/>
          <ac:spMkLst>
            <pc:docMk/>
            <pc:sldMk cId="3528389874" sldId="272"/>
            <ac:spMk id="3" creationId="{0DA0884A-5EE4-8265-41A8-6BEE42CBF3EE}"/>
          </ac:spMkLst>
        </pc:spChg>
      </pc:sldChg>
      <pc:sldChg chg="modSp new mod">
        <pc:chgData name="Scott, Wendy (Childrens Services)" userId="ccf14525-30ec-4eb3-9ec0-c8e827388be1" providerId="ADAL" clId="{F6BCF35B-7640-4A56-BCBB-1C5820C4B3DD}" dt="2022-08-26T14:24:46.032" v="845" actId="20577"/>
        <pc:sldMkLst>
          <pc:docMk/>
          <pc:sldMk cId="4042793074" sldId="273"/>
        </pc:sldMkLst>
        <pc:spChg chg="mod">
          <ac:chgData name="Scott, Wendy (Childrens Services)" userId="ccf14525-30ec-4eb3-9ec0-c8e827388be1" providerId="ADAL" clId="{F6BCF35B-7640-4A56-BCBB-1C5820C4B3DD}" dt="2022-08-26T14:24:46.032" v="845" actId="20577"/>
          <ac:spMkLst>
            <pc:docMk/>
            <pc:sldMk cId="4042793074" sldId="273"/>
            <ac:spMk id="2" creationId="{F5672C78-0936-871C-1977-AE39695288B7}"/>
          </ac:spMkLst>
        </pc:spChg>
        <pc:spChg chg="mod">
          <ac:chgData name="Scott, Wendy (Childrens Services)" userId="ccf14525-30ec-4eb3-9ec0-c8e827388be1" providerId="ADAL" clId="{F6BCF35B-7640-4A56-BCBB-1C5820C4B3DD}" dt="2022-08-26T14:24:37.645" v="823" actId="20577"/>
          <ac:spMkLst>
            <pc:docMk/>
            <pc:sldMk cId="4042793074" sldId="273"/>
            <ac:spMk id="3" creationId="{25E3C6B0-19BF-516A-400F-EE1893417E0E}"/>
          </ac:spMkLst>
        </pc:spChg>
      </pc:sldChg>
      <pc:sldChg chg="modSp new mod">
        <pc:chgData name="Scott, Wendy (Childrens Services)" userId="ccf14525-30ec-4eb3-9ec0-c8e827388be1" providerId="ADAL" clId="{F6BCF35B-7640-4A56-BCBB-1C5820C4B3DD}" dt="2022-08-26T14:25:18.522" v="884" actId="5793"/>
        <pc:sldMkLst>
          <pc:docMk/>
          <pc:sldMk cId="235485860" sldId="274"/>
        </pc:sldMkLst>
        <pc:spChg chg="mod">
          <ac:chgData name="Scott, Wendy (Childrens Services)" userId="ccf14525-30ec-4eb3-9ec0-c8e827388be1" providerId="ADAL" clId="{F6BCF35B-7640-4A56-BCBB-1C5820C4B3DD}" dt="2022-08-26T14:25:03.353" v="882" actId="20577"/>
          <ac:spMkLst>
            <pc:docMk/>
            <pc:sldMk cId="235485860" sldId="274"/>
            <ac:spMk id="2" creationId="{96A56CC9-CFBE-3E94-7044-929489CFDB63}"/>
          </ac:spMkLst>
        </pc:spChg>
        <pc:spChg chg="mod">
          <ac:chgData name="Scott, Wendy (Childrens Services)" userId="ccf14525-30ec-4eb3-9ec0-c8e827388be1" providerId="ADAL" clId="{F6BCF35B-7640-4A56-BCBB-1C5820C4B3DD}" dt="2022-08-26T14:25:18.522" v="884" actId="5793"/>
          <ac:spMkLst>
            <pc:docMk/>
            <pc:sldMk cId="235485860" sldId="274"/>
            <ac:spMk id="3" creationId="{0F635EEB-E066-306B-B8BE-F8B05459CBB1}"/>
          </ac:spMkLst>
        </pc:spChg>
      </pc:sldChg>
      <pc:sldChg chg="modSp new mod">
        <pc:chgData name="Scott, Wendy (Childrens Services)" userId="ccf14525-30ec-4eb3-9ec0-c8e827388be1" providerId="ADAL" clId="{F6BCF35B-7640-4A56-BCBB-1C5820C4B3DD}" dt="2022-09-06T08:31:05.499" v="1244" actId="5793"/>
        <pc:sldMkLst>
          <pc:docMk/>
          <pc:sldMk cId="1432249687" sldId="275"/>
        </pc:sldMkLst>
        <pc:spChg chg="mod">
          <ac:chgData name="Scott, Wendy (Childrens Services)" userId="ccf14525-30ec-4eb3-9ec0-c8e827388be1" providerId="ADAL" clId="{F6BCF35B-7640-4A56-BCBB-1C5820C4B3DD}" dt="2022-08-26T14:28:12.404" v="919" actId="20577"/>
          <ac:spMkLst>
            <pc:docMk/>
            <pc:sldMk cId="1432249687" sldId="275"/>
            <ac:spMk id="2" creationId="{044A9F94-A0CD-6342-BD7A-C14FA681E8AF}"/>
          </ac:spMkLst>
        </pc:spChg>
        <pc:spChg chg="mod">
          <ac:chgData name="Scott, Wendy (Childrens Services)" userId="ccf14525-30ec-4eb3-9ec0-c8e827388be1" providerId="ADAL" clId="{F6BCF35B-7640-4A56-BCBB-1C5820C4B3DD}" dt="2022-09-06T08:31:05.499" v="1244" actId="5793"/>
          <ac:spMkLst>
            <pc:docMk/>
            <pc:sldMk cId="1432249687" sldId="275"/>
            <ac:spMk id="3" creationId="{F5FEA88F-73A3-7C60-65B2-C83AC2CA3E94}"/>
          </ac:spMkLst>
        </pc:spChg>
      </pc:sldChg>
      <pc:sldChg chg="modSp new mod">
        <pc:chgData name="Scott, Wendy (Childrens Services)" userId="ccf14525-30ec-4eb3-9ec0-c8e827388be1" providerId="ADAL" clId="{F6BCF35B-7640-4A56-BCBB-1C5820C4B3DD}" dt="2022-08-26T14:47:45.825" v="976" actId="20577"/>
        <pc:sldMkLst>
          <pc:docMk/>
          <pc:sldMk cId="329706991" sldId="276"/>
        </pc:sldMkLst>
        <pc:spChg chg="mod">
          <ac:chgData name="Scott, Wendy (Childrens Services)" userId="ccf14525-30ec-4eb3-9ec0-c8e827388be1" providerId="ADAL" clId="{F6BCF35B-7640-4A56-BCBB-1C5820C4B3DD}" dt="2022-08-26T14:47:45.825" v="976" actId="20577"/>
          <ac:spMkLst>
            <pc:docMk/>
            <pc:sldMk cId="329706991" sldId="276"/>
            <ac:spMk id="2" creationId="{94CF9411-3FD4-EF30-6318-7A14615E2DFE}"/>
          </ac:spMkLst>
        </pc:spChg>
      </pc:sldChg>
      <pc:sldChg chg="modSp new mod modNotesTx">
        <pc:chgData name="Scott, Wendy (Childrens Services)" userId="ccf14525-30ec-4eb3-9ec0-c8e827388be1" providerId="ADAL" clId="{F6BCF35B-7640-4A56-BCBB-1C5820C4B3DD}" dt="2022-08-31T07:56:18.987" v="1224" actId="20577"/>
        <pc:sldMkLst>
          <pc:docMk/>
          <pc:sldMk cId="4068295495" sldId="277"/>
        </pc:sldMkLst>
        <pc:spChg chg="mod">
          <ac:chgData name="Scott, Wendy (Childrens Services)" userId="ccf14525-30ec-4eb3-9ec0-c8e827388be1" providerId="ADAL" clId="{F6BCF35B-7640-4A56-BCBB-1C5820C4B3DD}" dt="2022-08-31T07:54:50.983" v="990" actId="20577"/>
          <ac:spMkLst>
            <pc:docMk/>
            <pc:sldMk cId="4068295495" sldId="277"/>
            <ac:spMk id="2" creationId="{C1212EA3-64F4-0E4B-4C9D-89F5477BE5EF}"/>
          </ac:spMkLst>
        </pc:spChg>
        <pc:spChg chg="mod">
          <ac:chgData name="Scott, Wendy (Childrens Services)" userId="ccf14525-30ec-4eb3-9ec0-c8e827388be1" providerId="ADAL" clId="{F6BCF35B-7640-4A56-BCBB-1C5820C4B3DD}" dt="2022-08-31T07:55:04.510" v="1013" actId="20577"/>
          <ac:spMkLst>
            <pc:docMk/>
            <pc:sldMk cId="4068295495" sldId="277"/>
            <ac:spMk id="3" creationId="{78D8173E-D63D-219E-08F3-EF87529C88E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20B0DE6-C062-4A8F-BAC7-8FA2ADFDC4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FBE824B-F64A-4648-8ADA-D9854B2460B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A676F842-BA96-4EAE-ADB4-11CFA5D642A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160D536-000A-4533-9884-9196D188889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8B6C28D1-4FF4-4AA8-9442-AAAB9013817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51263" y="0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A5175-DF5D-49B6-979B-F18A46D95AC3}" type="datetimeFigureOut">
              <a:rPr lang="en-GB" smtClean="0"/>
              <a:t>06/09/2022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9888" y="1227138"/>
            <a:ext cx="5883275" cy="3309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1988" y="4721225"/>
            <a:ext cx="5299075" cy="3863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18625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51263" y="9318625"/>
            <a:ext cx="2870200" cy="492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4C44E-06CD-483C-BF10-E6BCB954A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738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Needing to have greater analysis of strengths and weaknesses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74C44E-06CD-483C-BF10-E6BCB954AAB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80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If had online last year we will wherever possible do a face-to-face OTLA</a:t>
            </a:r>
          </a:p>
          <a:p>
            <a:r>
              <a:rPr lang="en-GB" dirty="0"/>
              <a:t>Where a tutor delivers both methods we would encourage the provider to do a SLW to ensure the quality across all </a:t>
            </a:r>
            <a:r>
              <a:rPr lang="en-GB"/>
              <a:t>of their tutors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74C44E-06CD-483C-BF10-E6BCB954AAB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743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7"/>
            <a:ext cx="10515600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40148"/>
            <a:ext cx="10515600" cy="3403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34E9E-03E9-43A7-8D26-3F13ED89F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08143-E9C9-4662-AF1B-1D0AFCAEC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1EDA4-573E-471D-BAED-91A0CBAB0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39A80646-2AB3-412E-8F5B-55CFB476E4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46744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124744"/>
            <a:ext cx="10515600" cy="255914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71088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9FB2B-7D82-4648-B85B-26094DA728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FAD5D-8ECB-4606-B94D-67BFD2E59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A0CE0-9A98-44DB-933A-96128F68B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AB68B218-C46D-48E9-BD4F-4CF63A948C1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4219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540148"/>
            <a:ext cx="5181600" cy="3403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D5A04A9-3095-49A9-9D1E-D0B5469246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B79785-4DEC-4D88-B83C-244B5D130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BCFAB7F-943F-4639-9672-351E9F082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01037C1B-561A-425E-B986-A687D96B4C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289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7964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395686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219598"/>
            <a:ext cx="5157787" cy="27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395686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219598"/>
            <a:ext cx="5183188" cy="27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9ECB72-FAB6-4C41-A8A2-0F8C281B1F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95BCD87-7EF1-4EB9-9B91-10C1A517F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CE3A47C-3994-45A2-B89A-75B39F52E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501F551-17C6-4FED-B85F-71C9FBF3F4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614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9648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80A6DC5-E5AB-40E0-AB35-43F020E731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CA0D4C4-7186-45E9-97BF-24DA08BBA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002931E-6425-4195-9BF6-0732D38F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4AD607A5-4D75-4FCD-AE10-F10F104FCD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0184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2AE672A-FB77-4268-82D0-409E9EC476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5EAAFC5-5858-4F35-BC0E-07739E953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46CA918-A93E-45FD-BF38-FC4BFAA6F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FD4F7235-4E9F-4AD9-B5F1-42A90B06F0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6208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701949"/>
            <a:ext cx="6172200" cy="42417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71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777B7F0-ADE6-4DC3-8ACF-A04F07106F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A59CA56-0252-4469-B5DC-AD474BBCD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BA4341-42BE-4CBF-A4D1-24BCBBF9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B89B2E2C-CBDA-42B2-A517-CFD7BCFBFF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067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71723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701949"/>
            <a:ext cx="6172200" cy="426402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71923"/>
            <a:ext cx="3932237" cy="31940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BC49ABA-723B-48B7-A511-65F7AC7379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0AE7902-8848-45E1-B879-CEF3F6939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088063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CA865F8-B250-4477-97DF-4444DA1B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08806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644BD82C-3F41-41E4-9529-77C298C94F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0402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218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7DEBB86-A9D8-46A0-B4AC-B180CF5E5A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E112EFD-FD87-48AE-B70A-7F8854400F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992BE-5D33-44E6-972C-26D0111EAA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3736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46648-F7B9-4CAD-994C-86C22E18E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3736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F63AD-983A-44B5-931C-2E0AB0FA27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373688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7BD8C04-182D-43B0-B364-0A25B5D3274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D762574-43A4-DEB9-D410-0920140A77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1791888"/>
              </p:ext>
            </p:extLst>
          </p:nvPr>
        </p:nvGraphicFramePr>
        <p:xfrm>
          <a:off x="767408" y="980728"/>
          <a:ext cx="10873208" cy="5440675"/>
        </p:xfrm>
        <a:graphic>
          <a:graphicData uri="http://schemas.openxmlformats.org/drawingml/2006/table">
            <a:tbl>
              <a:tblPr firstRow="1" firstCol="1" bandRow="1"/>
              <a:tblGrid>
                <a:gridCol w="1626303">
                  <a:extLst>
                    <a:ext uri="{9D8B030D-6E8A-4147-A177-3AD203B41FA5}">
                      <a16:colId xmlns:a16="http://schemas.microsoft.com/office/drawing/2014/main" val="890872406"/>
                    </a:ext>
                  </a:extLst>
                </a:gridCol>
                <a:gridCol w="8056709">
                  <a:extLst>
                    <a:ext uri="{9D8B030D-6E8A-4147-A177-3AD203B41FA5}">
                      <a16:colId xmlns:a16="http://schemas.microsoft.com/office/drawing/2014/main" val="2740295047"/>
                    </a:ext>
                  </a:extLst>
                </a:gridCol>
                <a:gridCol w="549321">
                  <a:extLst>
                    <a:ext uri="{9D8B030D-6E8A-4147-A177-3AD203B41FA5}">
                      <a16:colId xmlns:a16="http://schemas.microsoft.com/office/drawing/2014/main" val="1520832950"/>
                    </a:ext>
                  </a:extLst>
                </a:gridCol>
                <a:gridCol w="640875">
                  <a:extLst>
                    <a:ext uri="{9D8B030D-6E8A-4147-A177-3AD203B41FA5}">
                      <a16:colId xmlns:a16="http://schemas.microsoft.com/office/drawing/2014/main" val="419286271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Area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Specific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Yes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575345"/>
                  </a:ext>
                </a:extLst>
              </a:tr>
              <a:tr h="216024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Curriculum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Clear sharing of the learning objectives and how this links to the wider learning journey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7901425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Session sequence is logical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8874183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Learning links made where appropriate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339271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Learners are stretched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1127942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Learning is objective focused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876479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Success criteria is explicit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4258009"/>
                  </a:ext>
                </a:extLst>
              </a:tr>
              <a:tr h="200119">
                <a:tc rowSpan="10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Teaching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Misconceptions addressed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0161048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Secure subject knowledge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9078096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Adjustments made to match learner need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532348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Learning independence promoted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39300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Questioning used for assessment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5122639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Cognitive load considered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2304097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Questioning develops and extends thinking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5025874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Adjustments made to support SEND needs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759414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Learners know how to make progress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620256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Feedback is precise and helpful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3585764"/>
                  </a:ext>
                </a:extLst>
              </a:tr>
              <a:tr h="200119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Expectations / Aspirations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Expectations are clear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2517947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Learners expect to participate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3664192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Staff expect learners to work hard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15230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Learners can talk about their learning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946756"/>
                  </a:ext>
                </a:extLst>
              </a:tr>
              <a:tr h="2001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Collaboration between learners is promoted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952" marR="509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8327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892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F9411-3FD4-EF30-6318-7A14615E2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Activity: </a:t>
            </a:r>
            <a:r>
              <a:rPr lang="en-GB"/>
              <a:t>SLW 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4001D-B775-6857-6063-DAABDAD58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06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C98D4-4350-8215-3640-39563C61E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tutor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0884A-5EE4-8265-41A8-6BEE42CBF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Schemes of work and session plans have been merged to create: curriculum plan</a:t>
            </a:r>
          </a:p>
          <a:p>
            <a:endParaRPr lang="en-GB" dirty="0"/>
          </a:p>
          <a:p>
            <a:r>
              <a:rPr lang="en-GB" dirty="0"/>
              <a:t>This is a working document</a:t>
            </a:r>
          </a:p>
        </p:txBody>
      </p:sp>
    </p:spTree>
    <p:extLst>
      <p:ext uri="{BB962C8B-B14F-4D97-AF65-F5344CB8AC3E}">
        <p14:creationId xmlns:p14="http://schemas.microsoft.com/office/powerpoint/2010/main" val="3528389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12EA3-64F4-0E4B-4C9D-89F5477BE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OTLA sampling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8173E-D63D-219E-08F3-EF87529C8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Online or Face-to-face?</a:t>
            </a:r>
          </a:p>
        </p:txBody>
      </p:sp>
    </p:spTree>
    <p:extLst>
      <p:ext uri="{BB962C8B-B14F-4D97-AF65-F5344CB8AC3E}">
        <p14:creationId xmlns:p14="http://schemas.microsoft.com/office/powerpoint/2010/main" val="4068295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4A958-48C1-A6BF-5C74-A867B3E61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476672"/>
            <a:ext cx="10515600" cy="765177"/>
          </a:xfrm>
        </p:spPr>
        <p:txBody>
          <a:bodyPr/>
          <a:lstStyle/>
          <a:p>
            <a:r>
              <a:rPr lang="en-GB" sz="3600" dirty="0"/>
              <a:t>Changes to strengths and development areas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CDBF4CA-D2B9-B930-C6D4-99DDB2C81F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5119200"/>
              </p:ext>
            </p:extLst>
          </p:nvPr>
        </p:nvGraphicFramePr>
        <p:xfrm>
          <a:off x="911424" y="1412776"/>
          <a:ext cx="10672008" cy="5054667"/>
        </p:xfrm>
        <a:graphic>
          <a:graphicData uri="http://schemas.openxmlformats.org/drawingml/2006/table">
            <a:tbl>
              <a:tblPr firstRow="1" firstCol="1" bandRow="1"/>
              <a:tblGrid>
                <a:gridCol w="3033398">
                  <a:extLst>
                    <a:ext uri="{9D8B030D-6E8A-4147-A177-3AD203B41FA5}">
                      <a16:colId xmlns:a16="http://schemas.microsoft.com/office/drawing/2014/main" val="831548093"/>
                    </a:ext>
                  </a:extLst>
                </a:gridCol>
                <a:gridCol w="7638610">
                  <a:extLst>
                    <a:ext uri="{9D8B030D-6E8A-4147-A177-3AD203B41FA5}">
                      <a16:colId xmlns:a16="http://schemas.microsoft.com/office/drawing/2014/main" val="15232416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Area of good practice</a:t>
                      </a:r>
                      <a:endParaRPr lang="en-GB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Observed strength</a:t>
                      </a:r>
                      <a:endParaRPr lang="en-GB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5342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263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6997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Development Area</a:t>
                      </a:r>
                      <a:endParaRPr lang="en-GB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Development action</a:t>
                      </a:r>
                      <a:endParaRPr lang="en-GB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7884910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66283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716215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Developing good practice:</a:t>
                      </a:r>
                      <a:endParaRPr lang="en-GB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667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913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A9F94-A0CD-6342-BD7A-C14FA681E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Action review spreadsheet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EA88F-73A3-7C60-65B2-C83AC2CA3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New look</a:t>
            </a:r>
          </a:p>
          <a:p>
            <a:endParaRPr lang="en-GB" dirty="0"/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249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F49C-7EF0-025E-E85F-F2884BB37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Changes to tutor file checks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BCA2F9-A9BF-51A1-C471-57EB87FF1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Reintroduction of tutor file checklist on all types of OTLA reports</a:t>
            </a:r>
          </a:p>
          <a:p>
            <a:r>
              <a:rPr lang="en-GB" dirty="0"/>
              <a:t>Key development area within QIP</a:t>
            </a:r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0F0E439-92CF-8ED6-EE0E-67A555984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356070"/>
              </p:ext>
            </p:extLst>
          </p:nvPr>
        </p:nvGraphicFramePr>
        <p:xfrm>
          <a:off x="1271464" y="5301208"/>
          <a:ext cx="10515600" cy="642541"/>
        </p:xfrm>
        <a:graphic>
          <a:graphicData uri="http://schemas.openxmlformats.org/drawingml/2006/table">
            <a:tbl>
              <a:tblPr firstRow="1" firstCol="1" bandRow="1"/>
              <a:tblGrid>
                <a:gridCol w="5257800">
                  <a:extLst>
                    <a:ext uri="{9D8B030D-6E8A-4147-A177-3AD203B41FA5}">
                      <a16:colId xmlns:a16="http://schemas.microsoft.com/office/drawing/2014/main" val="408817237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88026182"/>
                    </a:ext>
                  </a:extLst>
                </a:gridCol>
              </a:tblGrid>
              <a:tr h="6425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Tutor file checklist completed: </a:t>
                      </a:r>
                      <a:r>
                        <a:rPr lang="en-GB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Yes/no</a:t>
                      </a:r>
                      <a:endParaRPr lang="en-GB" sz="18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Tutor file meets expected standard: 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Yes/no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4314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94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133CA-EAC1-C903-CA9B-241B511C1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Formal Observations -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A13B1-CF21-7F6A-BA47-AAE879D7C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Safeguarding </a:t>
            </a:r>
          </a:p>
          <a:p>
            <a:r>
              <a:rPr lang="en-GB" dirty="0"/>
              <a:t>Recording of strengths and development actions</a:t>
            </a:r>
          </a:p>
          <a:p>
            <a:r>
              <a:rPr lang="en-GB" dirty="0"/>
              <a:t>Examples of best practice to share</a:t>
            </a:r>
          </a:p>
          <a:p>
            <a:r>
              <a:rPr lang="en-GB" dirty="0"/>
              <a:t>Tutor file checklist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2858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72C78-0936-871C-1977-AE3969528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– development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3C6B0-19BF-516A-400F-EE1893417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small groups look at the actions that were given from last year and decide which category they would now sit in.</a:t>
            </a:r>
          </a:p>
        </p:txBody>
      </p:sp>
    </p:spTree>
    <p:extLst>
      <p:ext uri="{BB962C8B-B14F-4D97-AF65-F5344CB8AC3E}">
        <p14:creationId xmlns:p14="http://schemas.microsoft.com/office/powerpoint/2010/main" val="4042793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56CC9-CFBE-3E94-7044-929489CFD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– areas of good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35EEB-E066-306B-B8BE-F8B05459C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small groups look at the actions that were given from last year and decide which category they would now sit in.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485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54E502D5-A70C-425B-9D45-274B5377A1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079500"/>
            <a:ext cx="10515600" cy="1325563"/>
          </a:xfrm>
        </p:spPr>
        <p:txBody>
          <a:bodyPr/>
          <a:lstStyle/>
          <a:p>
            <a:r>
              <a:rPr lang="en-US" altLang="en-US" dirty="0"/>
              <a:t>Supported learning walks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FE80A58B-9A69-4393-A9CD-FDD3D9CB1A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540000"/>
            <a:ext cx="10515600" cy="3403600"/>
          </a:xfrm>
        </p:spPr>
        <p:txBody>
          <a:bodyPr/>
          <a:lstStyle/>
          <a:p>
            <a:r>
              <a:rPr lang="en-US" altLang="en-US" dirty="0"/>
              <a:t>New Form:</a:t>
            </a:r>
          </a:p>
          <a:p>
            <a:pPr lvl="1"/>
            <a:r>
              <a:rPr lang="en-US" altLang="en-US" dirty="0"/>
              <a:t>Checklist </a:t>
            </a:r>
          </a:p>
          <a:p>
            <a:pPr lvl="1"/>
            <a:r>
              <a:rPr lang="en-US" altLang="en-US" dirty="0"/>
              <a:t>Recording of strengths and development actions</a:t>
            </a:r>
          </a:p>
          <a:p>
            <a:pPr lvl="1"/>
            <a:r>
              <a:rPr lang="en-US" altLang="en-US" dirty="0"/>
              <a:t>Tutor file check list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84191EA-41A7-BB0A-9518-E7F44C52DE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36344"/>
              </p:ext>
            </p:extLst>
          </p:nvPr>
        </p:nvGraphicFramePr>
        <p:xfrm>
          <a:off x="1487488" y="476673"/>
          <a:ext cx="7776864" cy="6242107"/>
        </p:xfrm>
        <a:graphic>
          <a:graphicData uri="http://schemas.openxmlformats.org/drawingml/2006/table">
            <a:tbl>
              <a:tblPr firstRow="1" firstCol="1" bandRow="1"/>
              <a:tblGrid>
                <a:gridCol w="3898649">
                  <a:extLst>
                    <a:ext uri="{9D8B030D-6E8A-4147-A177-3AD203B41FA5}">
                      <a16:colId xmlns:a16="http://schemas.microsoft.com/office/drawing/2014/main" val="50936369"/>
                    </a:ext>
                  </a:extLst>
                </a:gridCol>
                <a:gridCol w="3878215">
                  <a:extLst>
                    <a:ext uri="{9D8B030D-6E8A-4147-A177-3AD203B41FA5}">
                      <a16:colId xmlns:a16="http://schemas.microsoft.com/office/drawing/2014/main" val="965281992"/>
                    </a:ext>
                  </a:extLst>
                </a:gridCol>
              </a:tblGrid>
              <a:tr h="286553"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Name of tutor: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Name of observer: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4455233"/>
                  </a:ext>
                </a:extLst>
              </a:tr>
              <a:tr h="286553"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Centre:  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Venue: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928163"/>
                  </a:ext>
                </a:extLst>
              </a:tr>
              <a:tr h="766221"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Course Title: 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Course Code: 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Session ___ of ___ sessions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772740"/>
                  </a:ext>
                </a:extLst>
              </a:tr>
              <a:tr h="766221"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Date of session: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Time of Session: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Time of Visit: </a:t>
                      </a:r>
                      <a:r>
                        <a:rPr lang="en-GB" sz="200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start and end times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0058133"/>
                  </a:ext>
                </a:extLst>
              </a:tr>
              <a:tr h="766221">
                <a:tc gridSpan="2"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Type of observation: </a:t>
                      </a:r>
                      <a:r>
                        <a:rPr lang="en-GB" sz="20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learning walk/peer observation/supportive learning walk/other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delete as applicable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372386"/>
                  </a:ext>
                </a:extLst>
              </a:tr>
              <a:tr h="757628"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People Present:  </a:t>
                      </a:r>
                      <a:r>
                        <a:rPr lang="en-GB" sz="200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 of</a:t>
                      </a: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learners/SC/LSA/visitors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indent="-6350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e.g. </a:t>
                      </a:r>
                      <a:r>
                        <a:rPr lang="en-GB" sz="200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7 learners (4M 3F)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7175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 volunteer helper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348866"/>
                  </a:ext>
                </a:extLst>
              </a:tr>
              <a:tr h="280038">
                <a:tc gridSpan="2">
                  <a:txBody>
                    <a:bodyPr/>
                    <a:lstStyle/>
                    <a:p>
                      <a:pPr marL="6350" indent="-6350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Focus of observation: e.g. </a:t>
                      </a:r>
                      <a:r>
                        <a:rPr lang="en-GB" sz="2000">
                          <a:solidFill>
                            <a:srgbClr val="4472C4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tutor/OTLA follow up/EPA prep</a:t>
                      </a:r>
                      <a:endParaRPr lang="en-GB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182728"/>
                  </a:ext>
                </a:extLst>
              </a:tr>
              <a:tr h="1995219">
                <a:tc gridSpan="2">
                  <a:txBody>
                    <a:bodyPr/>
                    <a:lstStyle/>
                    <a:p>
                      <a:pPr marL="6350" indent="-6350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GB" sz="20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Context of session: </a:t>
                      </a:r>
                      <a:r>
                        <a:rPr lang="en-GB" sz="20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learning objectives, group type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350" indent="-6350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GB" sz="2000" b="1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350" indent="-6350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Include a paragraph covering basic information such as learning objectives, supporting information about group.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350" indent="-6350">
                        <a:lnSpc>
                          <a:spcPct val="104000"/>
                        </a:lnSpc>
                        <a:spcAft>
                          <a:spcPts val="800"/>
                        </a:spcAft>
                      </a:pPr>
                      <a:r>
                        <a:rPr lang="en-GB" sz="2000" b="1" dirty="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200" marR="63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443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4598933"/>
      </p:ext>
    </p:extLst>
  </p:cSld>
  <p:clrMapOvr>
    <a:masterClrMapping/>
  </p:clrMapOvr>
</p:sld>
</file>

<file path=ppt/theme/theme1.xml><?xml version="1.0" encoding="utf-8"?>
<a:theme xmlns:a="http://schemas.openxmlformats.org/drawingml/2006/main" name="Hampshire Achieves Insid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ampshire Achieves Titl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4d05b73ac8e45788dace252164c008a xmlns="ef834189-ea37-43c1-b23c-fe8cd9c72e41">
      <Terms xmlns="http://schemas.microsoft.com/office/infopath/2007/PartnerControls"/>
    </g4d05b73ac8e45788dace252164c008a>
    <IconOverlay xmlns="http://schemas.microsoft.com/sharepoint/v4" xsi:nil="true"/>
    <Open xmlns="ef834189-ea37-43c1-b23c-fe8cd9c72e41">true</Open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C58A1F3B5F40B9DAB2C1A41FA8E9" ma:contentTypeVersion="527" ma:contentTypeDescription="Create a new document." ma:contentTypeScope="" ma:versionID="06665eb883407991979319b5e0d30e56">
  <xsd:schema xmlns:xsd="http://www.w3.org/2001/XMLSchema" xmlns:xs="http://www.w3.org/2001/XMLSchema" xmlns:p="http://schemas.microsoft.com/office/2006/metadata/properties" xmlns:ns1="http://schemas.microsoft.com/sharepoint/v3" xmlns:ns2="189d6819-42bb-40a9-9aa1-b6cfbddd55fc" xmlns:ns3="ef834189-ea37-43c1-b23c-fe8cd9c72e41" xmlns:ns4="http://schemas.microsoft.com/sharepoint/v4" targetNamespace="http://schemas.microsoft.com/office/2006/metadata/properties" ma:root="true" ma:fieldsID="d559ea567f626e9e77d21a1e1c6a915c" ns1:_="" ns2:_="" ns3:_="" ns4:_="">
    <xsd:import namespace="http://schemas.microsoft.com/sharepoint/v3"/>
    <xsd:import namespace="189d6819-42bb-40a9-9aa1-b6cfbddd55fc"/>
    <xsd:import namespace="ef834189-ea37-43c1-b23c-fe8cd9c72e41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3:Open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g4d05b73ac8e45788dace252164c008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18" nillable="true" ma:displayName="Declared Record" ma:description="" ma:hidden="true" ma:internalName="_vti_ItemDeclaredRecord" ma:readOnly="true">
      <xsd:simpleType>
        <xsd:restriction base="dms:DateTime"/>
      </xsd:simpleType>
    </xsd:element>
    <xsd:element name="_vti_ItemHoldRecordStatus" ma:index="19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d6819-42bb-40a9-9aa1-b6cfbddd55f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34189-ea37-43c1-b23c-fe8cd9c72e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Open" ma:index="20" nillable="true" ma:displayName="Open" ma:default="1" ma:format="Dropdown" ma:internalName="Open">
      <xsd:simpleType>
        <xsd:restriction base="dms:Boolean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g4d05b73ac8e45788dace252164c008a" ma:index="26" nillable="true" ma:taxonomy="true" ma:internalName="g4d05b73ac8e45788dace252164c008a" ma:taxonomyFieldName="CSF" ma:displayName="CSF" ma:default="" ma:fieldId="{04d05b73-ac8e-4578-8dac-e252164c008a}" ma:sspId="3c5dbf34-c73a-430c-9290-9174ad787734" ma:termSetId="86a6d794-3e8d-47bd-b8d1-ecaf61a5c95e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3A4061-2978-48E1-8297-F406032BB7FE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251E03A-42B6-4BDA-8DA9-E76E2A8B98E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9F8F9E5E-7707-4A1C-A737-A4A9AD1FDD31}">
  <ds:schemaRefs/>
</ds:datastoreItem>
</file>

<file path=customXml/itemProps4.xml><?xml version="1.0" encoding="utf-8"?>
<ds:datastoreItem xmlns:ds="http://schemas.openxmlformats.org/officeDocument/2006/customXml" ds:itemID="{3FF3E7E7-1D39-496C-A76F-048C6B435F67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96191C9F-4697-4CEB-8FB1-7E22F36193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89d6819-42bb-40a9-9aa1-b6cfbddd55fc"/>
    <ds:schemaRef ds:uri="ef834189-ea37-43c1-b23c-fe8cd9c72e41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524</Words>
  <Application>Microsoft Office PowerPoint</Application>
  <PresentationFormat>Widescreen</PresentationFormat>
  <Paragraphs>138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Hampshire Achieves Inside</vt:lpstr>
      <vt:lpstr>Hampshire Achieves Title</vt:lpstr>
      <vt:lpstr>PowerPoint Presentation</vt:lpstr>
      <vt:lpstr>Changes to strengths and development areas</vt:lpstr>
      <vt:lpstr>Action review spreadsheet</vt:lpstr>
      <vt:lpstr>Changes to tutor file checks</vt:lpstr>
      <vt:lpstr>Formal Observations - Changes</vt:lpstr>
      <vt:lpstr>Activity – development actions</vt:lpstr>
      <vt:lpstr>Activity – areas of good practice</vt:lpstr>
      <vt:lpstr>Supported learning walks</vt:lpstr>
      <vt:lpstr>PowerPoint Presentation</vt:lpstr>
      <vt:lpstr>PowerPoint Presentation</vt:lpstr>
      <vt:lpstr>Activity: SLW comparison</vt:lpstr>
      <vt:lpstr>New tutor documentation</vt:lpstr>
      <vt:lpstr>OTLA sampling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cxpudc</dc:creator>
  <cp:lastModifiedBy>Wendy Scott (Childrens Services)</cp:lastModifiedBy>
  <cp:revision>16</cp:revision>
  <dcterms:created xsi:type="dcterms:W3CDTF">2011-09-06T11:13:09Z</dcterms:created>
  <dcterms:modified xsi:type="dcterms:W3CDTF">2022-09-06T08:31:13Z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bout">
    <vt:lpwstr>;#Working with documents;#</vt:lpwstr>
  </property>
  <property fmtid="{D5CDD505-2E9C-101B-9397-08002B2CF9AE}" pid="3" name="display_urn:schemas-microsoft-com:office:office#SharedWithUsers">
    <vt:lpwstr>Richardson, Joanna (ENV);Nuttall, Fiona;Pidduck, Andy</vt:lpwstr>
  </property>
  <property fmtid="{D5CDD505-2E9C-101B-9397-08002B2CF9AE}" pid="4" name="SharedWithUsers">
    <vt:lpwstr>1514;#Richardson, Joanna (ENV);#2786;#Nuttall, Fiona;#1484;#Pidduck, Andy</vt:lpwstr>
  </property>
  <property fmtid="{D5CDD505-2E9C-101B-9397-08002B2CF9AE}" pid="5" name="Target Audiences">
    <vt:lpwstr/>
  </property>
  <property fmtid="{D5CDD505-2E9C-101B-9397-08002B2CF9AE}" pid="6" name="_dlc_ExpireDate">
    <vt:lpwstr>2022-01-31T14:19:20Z</vt:lpwstr>
  </property>
  <property fmtid="{D5CDD505-2E9C-101B-9397-08002B2CF9AE}" pid="7" name="hc632fe273cb498aa970207d30c3b1d8">
    <vt:lpwstr>Publication|03329f06-488e-4f83-8728-61e80ac28c5f</vt:lpwstr>
  </property>
  <property fmtid="{D5CDD505-2E9C-101B-9397-08002B2CF9AE}" pid="8" name="Post 14 Learning">
    <vt:lpwstr>349;#Post 14 Team Administration|1b42d645-3a1c-4bb3-8125-a929c6ca0880</vt:lpwstr>
  </property>
  <property fmtid="{D5CDD505-2E9C-101B-9397-08002B2CF9AE}" pid="9" name="d5183101b66d4e3dacd96e4e4686face">
    <vt:lpwstr/>
  </property>
  <property fmtid="{D5CDD505-2E9C-101B-9397-08002B2CF9AE}" pid="10" name="jb30d1c0940a41f7836212edd3171965">
    <vt:lpwstr>Post 14 Team Administration|1b42d645-3a1c-4bb3-8125-a929c6ca0880</vt:lpwstr>
  </property>
  <property fmtid="{D5CDD505-2E9C-101B-9397-08002B2CF9AE}" pid="11" name="j33cdd25bf9e4ea08677b665c22cea81">
    <vt:lpwstr/>
  </property>
  <property fmtid="{D5CDD505-2E9C-101B-9397-08002B2CF9AE}" pid="12" name="Physical Education and Sport">
    <vt:lpwstr/>
  </property>
  <property fmtid="{D5CDD505-2E9C-101B-9397-08002B2CF9AE}" pid="13" name="Youth Services">
    <vt:lpwstr/>
  </property>
  <property fmtid="{D5CDD505-2E9C-101B-9397-08002B2CF9AE}" pid="14" name="ka2fadf937d140639443f94f82f9d7d2">
    <vt:lpwstr/>
  </property>
  <property fmtid="{D5CDD505-2E9C-101B-9397-08002B2CF9AE}" pid="15" name="jf81eab6ba0d48e39021c117f6226ee2">
    <vt:lpwstr/>
  </property>
  <property fmtid="{D5CDD505-2E9C-101B-9397-08002B2CF9AE}" pid="16" name="Careers Service">
    <vt:lpwstr/>
  </property>
  <property fmtid="{D5CDD505-2E9C-101B-9397-08002B2CF9AE}" pid="17" name="CSD Groups and Meetings">
    <vt:lpwstr/>
  </property>
  <property fmtid="{D5CDD505-2E9C-101B-9397-08002B2CF9AE}" pid="18" name="Duke of Edinburgh Award">
    <vt:lpwstr/>
  </property>
  <property fmtid="{D5CDD505-2E9C-101B-9397-08002B2CF9AE}" pid="19" name="CSF">
    <vt:lpwstr/>
  </property>
  <property fmtid="{D5CDD505-2E9C-101B-9397-08002B2CF9AE}" pid="20" name="Education and Inclusion">
    <vt:lpwstr/>
  </property>
  <property fmtid="{D5CDD505-2E9C-101B-9397-08002B2CF9AE}" pid="21" name="Document Type">
    <vt:lpwstr>81;#Publication|03329f06-488e-4f83-8728-61e80ac28c5f</vt:lpwstr>
  </property>
  <property fmtid="{D5CDD505-2E9C-101B-9397-08002B2CF9AE}" pid="22" name="j62f77b6372d4d31815658479387a95c">
    <vt:lpwstr/>
  </property>
  <property fmtid="{D5CDD505-2E9C-101B-9397-08002B2CF9AE}" pid="23" name="d397eddc9e1d4f36bd09322be9c6af31">
    <vt:lpwstr/>
  </property>
  <property fmtid="{D5CDD505-2E9C-101B-9397-08002B2CF9AE}" pid="24" name="f8525ee3932e4ad9843cf3b91fb03df5">
    <vt:lpwstr/>
  </property>
  <property fmtid="{D5CDD505-2E9C-101B-9397-08002B2CF9AE}" pid="25" name="cf18ccb67a8c47b4a12d68c41e3eb221">
    <vt:lpwstr/>
  </property>
  <property fmtid="{D5CDD505-2E9C-101B-9397-08002B2CF9AE}" pid="26" name="TaxCatchAll">
    <vt:lpwstr>349;#Post 14 Team Administration|1b42d645-3a1c-4bb3-8125-a929c6ca0880;#81;#Publication|03329f06-488e-4f83-8728-61e80ac28c5f</vt:lpwstr>
  </property>
  <property fmtid="{D5CDD505-2E9C-101B-9397-08002B2CF9AE}" pid="27" name="kaa69b6aade4434483abfac0b390183b">
    <vt:lpwstr/>
  </property>
  <property fmtid="{D5CDD505-2E9C-101B-9397-08002B2CF9AE}" pid="28" name="Outdoor Education">
    <vt:lpwstr/>
  </property>
  <property fmtid="{D5CDD505-2E9C-101B-9397-08002B2CF9AE}" pid="29" name="School Support Staff">
    <vt:lpwstr/>
  </property>
  <property fmtid="{D5CDD505-2E9C-101B-9397-08002B2CF9AE}" pid="30" name="Schools">
    <vt:lpwstr/>
  </property>
</Properties>
</file>