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1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7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BC1"/>
    <a:srgbClr val="C0E0D7"/>
    <a:srgbClr val="C0C9E4"/>
    <a:srgbClr val="F6CCBE"/>
    <a:srgbClr val="D8D8D8"/>
    <a:srgbClr val="CBD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62" autoAdjust="0"/>
    <p:restoredTop sz="93376" autoAdjust="0"/>
  </p:normalViewPr>
  <p:slideViewPr>
    <p:cSldViewPr>
      <p:cViewPr varScale="1">
        <p:scale>
          <a:sx n="69" d="100"/>
          <a:sy n="69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D0E0D-9BB5-4DD2-8D31-098FADAAC122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4BEBB16-08A5-41DB-97F0-B0D08B1F302B}">
      <dgm:prSet phldrT="[Text]"/>
      <dgm:spPr/>
      <dgm:t>
        <a:bodyPr/>
        <a:lstStyle/>
        <a:p>
          <a:r>
            <a:rPr lang="en-GB" dirty="0"/>
            <a:t>Eliciting and Using Information</a:t>
          </a:r>
        </a:p>
      </dgm:t>
    </dgm:pt>
    <dgm:pt modelId="{E01CE0C3-9801-4E15-91D2-45BF04125C58}" type="parTrans" cxnId="{CA708FF9-38C1-4550-8CDD-4DA2CB40E72F}">
      <dgm:prSet/>
      <dgm:spPr/>
      <dgm:t>
        <a:bodyPr/>
        <a:lstStyle/>
        <a:p>
          <a:endParaRPr lang="en-GB"/>
        </a:p>
      </dgm:t>
    </dgm:pt>
    <dgm:pt modelId="{4D49B5D4-C1D4-4BF9-B364-BB1AAF165B1C}" type="sibTrans" cxnId="{CA708FF9-38C1-4550-8CDD-4DA2CB40E72F}">
      <dgm:prSet/>
      <dgm:spPr/>
      <dgm:t>
        <a:bodyPr/>
        <a:lstStyle/>
        <a:p>
          <a:endParaRPr lang="en-GB"/>
        </a:p>
      </dgm:t>
    </dgm:pt>
    <dgm:pt modelId="{E9BC8864-7BDF-45F6-A835-568CCCB2513C}">
      <dgm:prSet phldrT="[Text]"/>
      <dgm:spPr/>
      <dgm:t>
        <a:bodyPr/>
        <a:lstStyle/>
        <a:p>
          <a:r>
            <a:rPr lang="en-GB" dirty="0"/>
            <a:t>Opening up Success Criteria</a:t>
          </a:r>
        </a:p>
      </dgm:t>
    </dgm:pt>
    <dgm:pt modelId="{CB1169DD-5354-4013-9965-99B162A370CC}" type="parTrans" cxnId="{A3126FC1-C9D3-4DFD-B570-17A016BC816B}">
      <dgm:prSet/>
      <dgm:spPr/>
      <dgm:t>
        <a:bodyPr/>
        <a:lstStyle/>
        <a:p>
          <a:endParaRPr lang="en-GB"/>
        </a:p>
      </dgm:t>
    </dgm:pt>
    <dgm:pt modelId="{8C86E1CC-06A2-4AA6-A745-352738AD0FF2}" type="sibTrans" cxnId="{A3126FC1-C9D3-4DFD-B570-17A016BC816B}">
      <dgm:prSet/>
      <dgm:spPr/>
      <dgm:t>
        <a:bodyPr/>
        <a:lstStyle/>
        <a:p>
          <a:endParaRPr lang="en-GB"/>
        </a:p>
      </dgm:t>
    </dgm:pt>
    <dgm:pt modelId="{D9A54864-DFBA-441D-B017-E3131ECA9416}">
      <dgm:prSet phldrT="[Text]"/>
      <dgm:spPr/>
      <dgm:t>
        <a:bodyPr/>
        <a:lstStyle/>
        <a:p>
          <a:r>
            <a:rPr lang="en-GB" dirty="0"/>
            <a:t>Giving and Following up on Formative Feedback</a:t>
          </a:r>
        </a:p>
      </dgm:t>
    </dgm:pt>
    <dgm:pt modelId="{CC5B201C-F26E-4FB5-AE00-07AB30D1223B}" type="parTrans" cxnId="{7D64624A-A10D-4581-A4A1-AC79DA88AEA8}">
      <dgm:prSet/>
      <dgm:spPr/>
      <dgm:t>
        <a:bodyPr/>
        <a:lstStyle/>
        <a:p>
          <a:endParaRPr lang="en-GB"/>
        </a:p>
      </dgm:t>
    </dgm:pt>
    <dgm:pt modelId="{FED6E141-ADBD-42D2-AA4E-4BE5CB46B6B7}" type="sibTrans" cxnId="{7D64624A-A10D-4581-A4A1-AC79DA88AEA8}">
      <dgm:prSet/>
      <dgm:spPr/>
      <dgm:t>
        <a:bodyPr/>
        <a:lstStyle/>
        <a:p>
          <a:endParaRPr lang="en-GB"/>
        </a:p>
      </dgm:t>
    </dgm:pt>
    <dgm:pt modelId="{73AD6516-CE35-40BE-8179-39AE967A54D5}" type="pres">
      <dgm:prSet presAssocID="{174D0E0D-9BB5-4DD2-8D31-098FADAAC122}" presName="cycle" presStyleCnt="0">
        <dgm:presLayoutVars>
          <dgm:dir/>
          <dgm:resizeHandles val="exact"/>
        </dgm:presLayoutVars>
      </dgm:prSet>
      <dgm:spPr/>
    </dgm:pt>
    <dgm:pt modelId="{412D2DED-492C-48FE-9F61-1C5B2F4CE2C9}" type="pres">
      <dgm:prSet presAssocID="{34BEBB16-08A5-41DB-97F0-B0D08B1F302B}" presName="node" presStyleLbl="node1" presStyleIdx="0" presStyleCnt="3">
        <dgm:presLayoutVars>
          <dgm:bulletEnabled val="1"/>
        </dgm:presLayoutVars>
      </dgm:prSet>
      <dgm:spPr/>
    </dgm:pt>
    <dgm:pt modelId="{A3465A38-3C06-4785-ABEB-CC742D38B932}" type="pres">
      <dgm:prSet presAssocID="{4D49B5D4-C1D4-4BF9-B364-BB1AAF165B1C}" presName="sibTrans" presStyleLbl="sibTrans2D1" presStyleIdx="0" presStyleCnt="3"/>
      <dgm:spPr/>
    </dgm:pt>
    <dgm:pt modelId="{3A69D163-E8B6-4DE2-BB12-CD11EB2CFE5A}" type="pres">
      <dgm:prSet presAssocID="{4D49B5D4-C1D4-4BF9-B364-BB1AAF165B1C}" presName="connectorText" presStyleLbl="sibTrans2D1" presStyleIdx="0" presStyleCnt="3"/>
      <dgm:spPr/>
    </dgm:pt>
    <dgm:pt modelId="{760C690A-D82F-4474-8CD4-9B7F363439E9}" type="pres">
      <dgm:prSet presAssocID="{E9BC8864-7BDF-45F6-A835-568CCCB2513C}" presName="node" presStyleLbl="node1" presStyleIdx="1" presStyleCnt="3">
        <dgm:presLayoutVars>
          <dgm:bulletEnabled val="1"/>
        </dgm:presLayoutVars>
      </dgm:prSet>
      <dgm:spPr/>
    </dgm:pt>
    <dgm:pt modelId="{0F012EBA-BB3C-4AED-B09B-776121729684}" type="pres">
      <dgm:prSet presAssocID="{8C86E1CC-06A2-4AA6-A745-352738AD0FF2}" presName="sibTrans" presStyleLbl="sibTrans2D1" presStyleIdx="1" presStyleCnt="3"/>
      <dgm:spPr/>
    </dgm:pt>
    <dgm:pt modelId="{781218E1-F96E-45B0-9488-4437AE3DE466}" type="pres">
      <dgm:prSet presAssocID="{8C86E1CC-06A2-4AA6-A745-352738AD0FF2}" presName="connectorText" presStyleLbl="sibTrans2D1" presStyleIdx="1" presStyleCnt="3"/>
      <dgm:spPr/>
    </dgm:pt>
    <dgm:pt modelId="{DABD1A36-AAE0-45EF-A1BB-C7FB4AF89044}" type="pres">
      <dgm:prSet presAssocID="{D9A54864-DFBA-441D-B017-E3131ECA9416}" presName="node" presStyleLbl="node1" presStyleIdx="2" presStyleCnt="3">
        <dgm:presLayoutVars>
          <dgm:bulletEnabled val="1"/>
        </dgm:presLayoutVars>
      </dgm:prSet>
      <dgm:spPr/>
    </dgm:pt>
    <dgm:pt modelId="{76CF9423-C1E7-4FD0-B9D1-64B61574DE5D}" type="pres">
      <dgm:prSet presAssocID="{FED6E141-ADBD-42D2-AA4E-4BE5CB46B6B7}" presName="sibTrans" presStyleLbl="sibTrans2D1" presStyleIdx="2" presStyleCnt="3"/>
      <dgm:spPr/>
    </dgm:pt>
    <dgm:pt modelId="{4193A178-EF28-4350-ACFF-0DF5DF77290A}" type="pres">
      <dgm:prSet presAssocID="{FED6E141-ADBD-42D2-AA4E-4BE5CB46B6B7}" presName="connectorText" presStyleLbl="sibTrans2D1" presStyleIdx="2" presStyleCnt="3"/>
      <dgm:spPr/>
    </dgm:pt>
  </dgm:ptLst>
  <dgm:cxnLst>
    <dgm:cxn modelId="{4E25E515-A1CF-4E22-B031-AE793B65E8DB}" type="presOf" srcId="{4D49B5D4-C1D4-4BF9-B364-BB1AAF165B1C}" destId="{A3465A38-3C06-4785-ABEB-CC742D38B932}" srcOrd="0" destOrd="0" presId="urn:microsoft.com/office/officeart/2005/8/layout/cycle2"/>
    <dgm:cxn modelId="{60554439-A852-425C-A9BF-1D6225139A9F}" type="presOf" srcId="{E9BC8864-7BDF-45F6-A835-568CCCB2513C}" destId="{760C690A-D82F-4474-8CD4-9B7F363439E9}" srcOrd="0" destOrd="0" presId="urn:microsoft.com/office/officeart/2005/8/layout/cycle2"/>
    <dgm:cxn modelId="{B8FC7B5D-CC8C-4092-B493-192303D0A32E}" type="presOf" srcId="{FED6E141-ADBD-42D2-AA4E-4BE5CB46B6B7}" destId="{76CF9423-C1E7-4FD0-B9D1-64B61574DE5D}" srcOrd="0" destOrd="0" presId="urn:microsoft.com/office/officeart/2005/8/layout/cycle2"/>
    <dgm:cxn modelId="{EAFE2141-5042-4246-BABB-51B313DDD04A}" type="presOf" srcId="{8C86E1CC-06A2-4AA6-A745-352738AD0FF2}" destId="{0F012EBA-BB3C-4AED-B09B-776121729684}" srcOrd="0" destOrd="0" presId="urn:microsoft.com/office/officeart/2005/8/layout/cycle2"/>
    <dgm:cxn modelId="{7D64624A-A10D-4581-A4A1-AC79DA88AEA8}" srcId="{174D0E0D-9BB5-4DD2-8D31-098FADAAC122}" destId="{D9A54864-DFBA-441D-B017-E3131ECA9416}" srcOrd="2" destOrd="0" parTransId="{CC5B201C-F26E-4FB5-AE00-07AB30D1223B}" sibTransId="{FED6E141-ADBD-42D2-AA4E-4BE5CB46B6B7}"/>
    <dgm:cxn modelId="{D1C41972-1C68-41E6-9946-7A09B317A087}" type="presOf" srcId="{4D49B5D4-C1D4-4BF9-B364-BB1AAF165B1C}" destId="{3A69D163-E8B6-4DE2-BB12-CD11EB2CFE5A}" srcOrd="1" destOrd="0" presId="urn:microsoft.com/office/officeart/2005/8/layout/cycle2"/>
    <dgm:cxn modelId="{2E98D673-B1A2-4B22-9801-1017B3C884E4}" type="presOf" srcId="{FED6E141-ADBD-42D2-AA4E-4BE5CB46B6B7}" destId="{4193A178-EF28-4350-ACFF-0DF5DF77290A}" srcOrd="1" destOrd="0" presId="urn:microsoft.com/office/officeart/2005/8/layout/cycle2"/>
    <dgm:cxn modelId="{E8FABE80-8F28-47CD-A643-5C1CC8C63DE9}" type="presOf" srcId="{34BEBB16-08A5-41DB-97F0-B0D08B1F302B}" destId="{412D2DED-492C-48FE-9F61-1C5B2F4CE2C9}" srcOrd="0" destOrd="0" presId="urn:microsoft.com/office/officeart/2005/8/layout/cycle2"/>
    <dgm:cxn modelId="{A3126FC1-C9D3-4DFD-B570-17A016BC816B}" srcId="{174D0E0D-9BB5-4DD2-8D31-098FADAAC122}" destId="{E9BC8864-7BDF-45F6-A835-568CCCB2513C}" srcOrd="1" destOrd="0" parTransId="{CB1169DD-5354-4013-9965-99B162A370CC}" sibTransId="{8C86E1CC-06A2-4AA6-A745-352738AD0FF2}"/>
    <dgm:cxn modelId="{34E95CCB-7142-45D2-BF94-0ECAE3E29E67}" type="presOf" srcId="{8C86E1CC-06A2-4AA6-A745-352738AD0FF2}" destId="{781218E1-F96E-45B0-9488-4437AE3DE466}" srcOrd="1" destOrd="0" presId="urn:microsoft.com/office/officeart/2005/8/layout/cycle2"/>
    <dgm:cxn modelId="{F326E7CB-2420-4427-8AB5-6E2C9006EF98}" type="presOf" srcId="{174D0E0D-9BB5-4DD2-8D31-098FADAAC122}" destId="{73AD6516-CE35-40BE-8179-39AE967A54D5}" srcOrd="0" destOrd="0" presId="urn:microsoft.com/office/officeart/2005/8/layout/cycle2"/>
    <dgm:cxn modelId="{CA708FF9-38C1-4550-8CDD-4DA2CB40E72F}" srcId="{174D0E0D-9BB5-4DD2-8D31-098FADAAC122}" destId="{34BEBB16-08A5-41DB-97F0-B0D08B1F302B}" srcOrd="0" destOrd="0" parTransId="{E01CE0C3-9801-4E15-91D2-45BF04125C58}" sibTransId="{4D49B5D4-C1D4-4BF9-B364-BB1AAF165B1C}"/>
    <dgm:cxn modelId="{AD81BEFA-FD3A-425F-9CB4-5403682C38C8}" type="presOf" srcId="{D9A54864-DFBA-441D-B017-E3131ECA9416}" destId="{DABD1A36-AAE0-45EF-A1BB-C7FB4AF89044}" srcOrd="0" destOrd="0" presId="urn:microsoft.com/office/officeart/2005/8/layout/cycle2"/>
    <dgm:cxn modelId="{1CB64321-CCA1-4BD8-B3EF-2F1462312058}" type="presParOf" srcId="{73AD6516-CE35-40BE-8179-39AE967A54D5}" destId="{412D2DED-492C-48FE-9F61-1C5B2F4CE2C9}" srcOrd="0" destOrd="0" presId="urn:microsoft.com/office/officeart/2005/8/layout/cycle2"/>
    <dgm:cxn modelId="{BAAA229F-BD22-4900-B259-29CF5B409ADA}" type="presParOf" srcId="{73AD6516-CE35-40BE-8179-39AE967A54D5}" destId="{A3465A38-3C06-4785-ABEB-CC742D38B932}" srcOrd="1" destOrd="0" presId="urn:microsoft.com/office/officeart/2005/8/layout/cycle2"/>
    <dgm:cxn modelId="{15C49633-6A1C-4876-8EFD-1DC9A70A8031}" type="presParOf" srcId="{A3465A38-3C06-4785-ABEB-CC742D38B932}" destId="{3A69D163-E8B6-4DE2-BB12-CD11EB2CFE5A}" srcOrd="0" destOrd="0" presId="urn:microsoft.com/office/officeart/2005/8/layout/cycle2"/>
    <dgm:cxn modelId="{06C85C4A-D87A-45F2-A1F4-DD7BFE26D919}" type="presParOf" srcId="{73AD6516-CE35-40BE-8179-39AE967A54D5}" destId="{760C690A-D82F-4474-8CD4-9B7F363439E9}" srcOrd="2" destOrd="0" presId="urn:microsoft.com/office/officeart/2005/8/layout/cycle2"/>
    <dgm:cxn modelId="{7C0B57CB-818B-4910-82E9-F03D261CC9DE}" type="presParOf" srcId="{73AD6516-CE35-40BE-8179-39AE967A54D5}" destId="{0F012EBA-BB3C-4AED-B09B-776121729684}" srcOrd="3" destOrd="0" presId="urn:microsoft.com/office/officeart/2005/8/layout/cycle2"/>
    <dgm:cxn modelId="{5D129690-43ED-4B83-B038-73B2C945CF61}" type="presParOf" srcId="{0F012EBA-BB3C-4AED-B09B-776121729684}" destId="{781218E1-F96E-45B0-9488-4437AE3DE466}" srcOrd="0" destOrd="0" presId="urn:microsoft.com/office/officeart/2005/8/layout/cycle2"/>
    <dgm:cxn modelId="{6C6F88FA-7A6F-4A9B-81C5-B114B37526C4}" type="presParOf" srcId="{73AD6516-CE35-40BE-8179-39AE967A54D5}" destId="{DABD1A36-AAE0-45EF-A1BB-C7FB4AF89044}" srcOrd="4" destOrd="0" presId="urn:microsoft.com/office/officeart/2005/8/layout/cycle2"/>
    <dgm:cxn modelId="{91938C19-13E3-46E6-BB13-981587C79223}" type="presParOf" srcId="{73AD6516-CE35-40BE-8179-39AE967A54D5}" destId="{76CF9423-C1E7-4FD0-B9D1-64B61574DE5D}" srcOrd="5" destOrd="0" presId="urn:microsoft.com/office/officeart/2005/8/layout/cycle2"/>
    <dgm:cxn modelId="{11168335-A60F-4767-AF61-036BC06908C5}" type="presParOf" srcId="{76CF9423-C1E7-4FD0-B9D1-64B61574DE5D}" destId="{4193A178-EF28-4350-ACFF-0DF5DF7729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FA552CF5-0917-43DA-A0F5-A5D3D1831A8C}">
      <dgm:prSet phldrT="[Text]"/>
      <dgm:spPr/>
      <dgm:t>
        <a:bodyPr/>
        <a:lstStyle/>
        <a:p>
          <a:endParaRPr lang="en-GB" dirty="0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Marking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Student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3C15180D-368F-43C9-A59B-2D66BDBFF70D}" type="presOf" srcId="{B37AAE0A-7819-4334-8EC6-DD3C7C4F273E}" destId="{EE6A5647-C501-43D6-83F9-0EE7B3C44FB6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48873530-9625-4FA9-8725-059C1D73DCCE}" type="presOf" srcId="{FA552CF5-0917-43DA-A0F5-A5D3D1831A8C}" destId="{F876A299-53AF-4C85-B60A-297CE26DD8A3}" srcOrd="1" destOrd="0" presId="urn:microsoft.com/office/officeart/2005/8/layout/gear1"/>
    <dgm:cxn modelId="{BCC8C733-4F0C-4CBD-9A04-EE5904E4CB3C}" type="presOf" srcId="{3E3356D9-A649-40AF-91C2-9E30F7021120}" destId="{3BF18E74-A79F-44E4-82FE-3F78F76D05D2}" srcOrd="0" destOrd="0" presId="urn:microsoft.com/office/officeart/2005/8/layout/gear1"/>
    <dgm:cxn modelId="{22138141-CE6B-430A-8F04-18253AFD0C64}" type="presOf" srcId="{B37AAE0A-7819-4334-8EC6-DD3C7C4F273E}" destId="{B128CF09-C302-4844-AAAC-716736783D80}" srcOrd="3" destOrd="0" presId="urn:microsoft.com/office/officeart/2005/8/layout/gear1"/>
    <dgm:cxn modelId="{419E2A4E-A2EB-468D-A5D5-96B2FA6BEB5B}" type="presOf" srcId="{1A97D3D1-A67C-46BF-BEEC-EA5C6894A47A}" destId="{9CE723A7-BC46-4CE9-A6C5-C2C6856781F4}" srcOrd="0" destOrd="0" presId="urn:microsoft.com/office/officeart/2005/8/layout/gear1"/>
    <dgm:cxn modelId="{4B89AD75-8F7A-4076-B782-E237C6FD0FC1}" type="presOf" srcId="{CBECE990-6B6F-48EE-84AF-2F80FFE1AF12}" destId="{7050FD3A-7FA7-45BF-9185-0E5115F426F7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FCBF4088-15A4-40BE-AC6E-7D35E96CC906}" type="presOf" srcId="{B37AAE0A-7819-4334-8EC6-DD3C7C4F273E}" destId="{63D50B3E-509F-4494-A2FF-2B8FB1F784B7}" srcOrd="1" destOrd="0" presId="urn:microsoft.com/office/officeart/2005/8/layout/gear1"/>
    <dgm:cxn modelId="{B4789090-BA11-4FA5-B872-BFDF80C9BCAC}" type="presOf" srcId="{FA552CF5-0917-43DA-A0F5-A5D3D1831A8C}" destId="{382C0EF7-662B-4A4B-93CB-4DB3F0772E9D}" srcOrd="2" destOrd="0" presId="urn:microsoft.com/office/officeart/2005/8/layout/gear1"/>
    <dgm:cxn modelId="{824B0DB2-BD3B-434F-8B24-9C95F6D9A220}" type="presOf" srcId="{CBECE990-6B6F-48EE-84AF-2F80FFE1AF12}" destId="{C430B11C-C7C8-41F2-AFA1-FA104859957C}" srcOrd="0" destOrd="0" presId="urn:microsoft.com/office/officeart/2005/8/layout/gear1"/>
    <dgm:cxn modelId="{0E78E3CA-D854-4759-A0AA-300624A1F0E1}" type="presOf" srcId="{CBECE990-6B6F-48EE-84AF-2F80FFE1AF12}" destId="{8B0F1354-D3A9-4785-B782-C9C47B4F0688}" srcOrd="1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41D404D6-8EE4-4CE2-AF77-840008AEF668}" type="presOf" srcId="{FA552CF5-0917-43DA-A0F5-A5D3D1831A8C}" destId="{0783B730-B43E-4CDE-BA26-0E01A7F6397D}" srcOrd="0" destOrd="0" presId="urn:microsoft.com/office/officeart/2005/8/layout/gear1"/>
    <dgm:cxn modelId="{DDA58AE0-8239-44FA-A512-21E608D35EEC}" type="presOf" srcId="{4242B932-C33A-4360-AA1E-15FCE9615CBB}" destId="{A9210B2F-64CA-49E1-A1A2-E0B4DB218CC0}" srcOrd="0" destOrd="0" presId="urn:microsoft.com/office/officeart/2005/8/layout/gear1"/>
    <dgm:cxn modelId="{4A216FE4-5B5D-47F0-9F2F-4D8C49F838C8}" type="presOf" srcId="{FD4B29BA-C6A1-47FC-92C6-1D0602E903AB}" destId="{D2BD489B-2C57-4F31-AE79-377E79471CD4}" srcOrd="0" destOrd="0" presId="urn:microsoft.com/office/officeart/2005/8/layout/gear1"/>
    <dgm:cxn modelId="{BB431FEA-7EEA-4D70-858F-99D5065FEC98}" type="presOf" srcId="{B37AAE0A-7819-4334-8EC6-DD3C7C4F273E}" destId="{04C0A35A-DC64-41FC-A118-B972EA386C68}" srcOrd="2" destOrd="0" presId="urn:microsoft.com/office/officeart/2005/8/layout/gear1"/>
    <dgm:cxn modelId="{1780C161-B639-474F-9349-B56BA303BBCA}" type="presParOf" srcId="{9CE723A7-BC46-4CE9-A6C5-C2C6856781F4}" destId="{0783B730-B43E-4CDE-BA26-0E01A7F6397D}" srcOrd="0" destOrd="0" presId="urn:microsoft.com/office/officeart/2005/8/layout/gear1"/>
    <dgm:cxn modelId="{B935688E-AB90-4B12-8582-EA1CF7D554BE}" type="presParOf" srcId="{9CE723A7-BC46-4CE9-A6C5-C2C6856781F4}" destId="{F876A299-53AF-4C85-B60A-297CE26DD8A3}" srcOrd="1" destOrd="0" presId="urn:microsoft.com/office/officeart/2005/8/layout/gear1"/>
    <dgm:cxn modelId="{2854E863-60E6-40CE-9FA1-6119F0CB251E}" type="presParOf" srcId="{9CE723A7-BC46-4CE9-A6C5-C2C6856781F4}" destId="{382C0EF7-662B-4A4B-93CB-4DB3F0772E9D}" srcOrd="2" destOrd="0" presId="urn:microsoft.com/office/officeart/2005/8/layout/gear1"/>
    <dgm:cxn modelId="{D5EBCC3A-CE71-4CC7-B18B-7F279D371251}" type="presParOf" srcId="{9CE723A7-BC46-4CE9-A6C5-C2C6856781F4}" destId="{C430B11C-C7C8-41F2-AFA1-FA104859957C}" srcOrd="3" destOrd="0" presId="urn:microsoft.com/office/officeart/2005/8/layout/gear1"/>
    <dgm:cxn modelId="{B820359B-922D-4DAF-AB92-731E365411CD}" type="presParOf" srcId="{9CE723A7-BC46-4CE9-A6C5-C2C6856781F4}" destId="{8B0F1354-D3A9-4785-B782-C9C47B4F0688}" srcOrd="4" destOrd="0" presId="urn:microsoft.com/office/officeart/2005/8/layout/gear1"/>
    <dgm:cxn modelId="{321C1C10-6968-4E55-B853-63943591A7CC}" type="presParOf" srcId="{9CE723A7-BC46-4CE9-A6C5-C2C6856781F4}" destId="{7050FD3A-7FA7-45BF-9185-0E5115F426F7}" srcOrd="5" destOrd="0" presId="urn:microsoft.com/office/officeart/2005/8/layout/gear1"/>
    <dgm:cxn modelId="{2DD5B8A0-7DED-4135-99FC-44D1FB1811E6}" type="presParOf" srcId="{9CE723A7-BC46-4CE9-A6C5-C2C6856781F4}" destId="{EE6A5647-C501-43D6-83F9-0EE7B3C44FB6}" srcOrd="6" destOrd="0" presId="urn:microsoft.com/office/officeart/2005/8/layout/gear1"/>
    <dgm:cxn modelId="{AA9287E3-1526-495E-A493-F10AC85DFD5A}" type="presParOf" srcId="{9CE723A7-BC46-4CE9-A6C5-C2C6856781F4}" destId="{63D50B3E-509F-4494-A2FF-2B8FB1F784B7}" srcOrd="7" destOrd="0" presId="urn:microsoft.com/office/officeart/2005/8/layout/gear1"/>
    <dgm:cxn modelId="{FE0A6C83-D797-475C-A786-DE73E40A876D}" type="presParOf" srcId="{9CE723A7-BC46-4CE9-A6C5-C2C6856781F4}" destId="{04C0A35A-DC64-41FC-A118-B972EA386C68}" srcOrd="8" destOrd="0" presId="urn:microsoft.com/office/officeart/2005/8/layout/gear1"/>
    <dgm:cxn modelId="{EB6D8ED5-0855-4BBC-BEB3-103871C2AC41}" type="presParOf" srcId="{9CE723A7-BC46-4CE9-A6C5-C2C6856781F4}" destId="{B128CF09-C302-4844-AAAC-716736783D80}" srcOrd="9" destOrd="0" presId="urn:microsoft.com/office/officeart/2005/8/layout/gear1"/>
    <dgm:cxn modelId="{C3E99C8A-2BCB-4CF0-85E0-3E957206420B}" type="presParOf" srcId="{9CE723A7-BC46-4CE9-A6C5-C2C6856781F4}" destId="{D2BD489B-2C57-4F31-AE79-377E79471CD4}" srcOrd="10" destOrd="0" presId="urn:microsoft.com/office/officeart/2005/8/layout/gear1"/>
    <dgm:cxn modelId="{AE07EC2F-3D36-42EC-BC56-79AFB92060C1}" type="presParOf" srcId="{9CE723A7-BC46-4CE9-A6C5-C2C6856781F4}" destId="{A9210B2F-64CA-49E1-A1A2-E0B4DB218CC0}" srcOrd="11" destOrd="0" presId="urn:microsoft.com/office/officeart/2005/8/layout/gear1"/>
    <dgm:cxn modelId="{F08E1074-4F18-4985-B723-5BC577C1E151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017941-6EC5-4BFC-8026-542AEEEF0245}" type="doc">
      <dgm:prSet loTypeId="urn:microsoft.com/office/officeart/2005/8/layout/target1" loCatId="relationship" qsTypeId="urn:microsoft.com/office/officeart/2005/8/quickstyle/3d1" qsCatId="3D" csTypeId="urn:microsoft.com/office/officeart/2005/8/colors/colorful4" csCatId="colorful" phldr="1"/>
      <dgm:spPr/>
    </dgm:pt>
    <dgm:pt modelId="{C54A31B7-EF3F-4D94-A5EF-ADA412EF0C09}">
      <dgm:prSet phldrT="[Text]"/>
      <dgm:spPr/>
      <dgm:t>
        <a:bodyPr/>
        <a:lstStyle/>
        <a:p>
          <a:r>
            <a:rPr lang="en-GB" dirty="0"/>
            <a:t>Aim 1</a:t>
          </a:r>
        </a:p>
      </dgm:t>
    </dgm:pt>
    <dgm:pt modelId="{D3DC14B5-7573-43F6-89AF-6D23A5DB8F5F}" type="parTrans" cxnId="{309C0645-FA41-4ADA-881F-144C71D78B72}">
      <dgm:prSet/>
      <dgm:spPr/>
      <dgm:t>
        <a:bodyPr/>
        <a:lstStyle/>
        <a:p>
          <a:endParaRPr lang="en-GB"/>
        </a:p>
      </dgm:t>
    </dgm:pt>
    <dgm:pt modelId="{6BC2E0BE-E711-410E-A5F9-12858FEF037A}" type="sibTrans" cxnId="{309C0645-FA41-4ADA-881F-144C71D78B72}">
      <dgm:prSet/>
      <dgm:spPr/>
      <dgm:t>
        <a:bodyPr/>
        <a:lstStyle/>
        <a:p>
          <a:endParaRPr lang="en-GB"/>
        </a:p>
      </dgm:t>
    </dgm:pt>
    <dgm:pt modelId="{C93D7167-1081-41FF-B1B7-29AA5F8E9B0A}">
      <dgm:prSet phldrT="[Text]"/>
      <dgm:spPr/>
      <dgm:t>
        <a:bodyPr/>
        <a:lstStyle/>
        <a:p>
          <a:r>
            <a:rPr lang="en-GB" dirty="0"/>
            <a:t>Aim 2</a:t>
          </a:r>
        </a:p>
      </dgm:t>
    </dgm:pt>
    <dgm:pt modelId="{67A9FEF8-7103-4C1E-9EDB-FBA82266BAA4}" type="parTrans" cxnId="{178AE07F-E9BE-4F24-9FAE-7A2414ED975F}">
      <dgm:prSet/>
      <dgm:spPr/>
      <dgm:t>
        <a:bodyPr/>
        <a:lstStyle/>
        <a:p>
          <a:endParaRPr lang="en-GB"/>
        </a:p>
      </dgm:t>
    </dgm:pt>
    <dgm:pt modelId="{935862DA-F5D0-4C96-B836-71EBE5DB81B9}" type="sibTrans" cxnId="{178AE07F-E9BE-4F24-9FAE-7A2414ED975F}">
      <dgm:prSet/>
      <dgm:spPr/>
      <dgm:t>
        <a:bodyPr/>
        <a:lstStyle/>
        <a:p>
          <a:endParaRPr lang="en-GB"/>
        </a:p>
      </dgm:t>
    </dgm:pt>
    <dgm:pt modelId="{9367C00F-77E9-4AC3-BCD3-33978F5B8374}">
      <dgm:prSet phldrT="[Text]"/>
      <dgm:spPr/>
      <dgm:t>
        <a:bodyPr/>
        <a:lstStyle/>
        <a:p>
          <a:r>
            <a:rPr lang="en-GB" dirty="0"/>
            <a:t>Aim 3</a:t>
          </a:r>
        </a:p>
      </dgm:t>
    </dgm:pt>
    <dgm:pt modelId="{7ACCE72C-BFD9-4631-9314-BA27CF3BD32B}" type="parTrans" cxnId="{D6C325BE-D357-4FAA-9A26-F1404305BC0B}">
      <dgm:prSet/>
      <dgm:spPr/>
      <dgm:t>
        <a:bodyPr/>
        <a:lstStyle/>
        <a:p>
          <a:endParaRPr lang="en-GB"/>
        </a:p>
      </dgm:t>
    </dgm:pt>
    <dgm:pt modelId="{BFC7E2CE-4F4A-4FE9-806F-09E204FAD79E}" type="sibTrans" cxnId="{D6C325BE-D357-4FAA-9A26-F1404305BC0B}">
      <dgm:prSet/>
      <dgm:spPr/>
      <dgm:t>
        <a:bodyPr/>
        <a:lstStyle/>
        <a:p>
          <a:endParaRPr lang="en-GB"/>
        </a:p>
      </dgm:t>
    </dgm:pt>
    <dgm:pt modelId="{1FC2EB47-F2CD-4862-8F17-E41BD3E86069}" type="pres">
      <dgm:prSet presAssocID="{9A017941-6EC5-4BFC-8026-542AEEEF0245}" presName="composite" presStyleCnt="0">
        <dgm:presLayoutVars>
          <dgm:chMax val="5"/>
          <dgm:dir/>
          <dgm:resizeHandles val="exact"/>
        </dgm:presLayoutVars>
      </dgm:prSet>
      <dgm:spPr/>
    </dgm:pt>
    <dgm:pt modelId="{4625CEB6-3EE2-49FD-BBB9-6B23DF712ACF}" type="pres">
      <dgm:prSet presAssocID="{C54A31B7-EF3F-4D94-A5EF-ADA412EF0C09}" presName="circle1" presStyleLbl="lnNode1" presStyleIdx="0" presStyleCnt="3"/>
      <dgm:spPr/>
    </dgm:pt>
    <dgm:pt modelId="{21F629FE-F363-49EC-AB1E-2C8DAB812D25}" type="pres">
      <dgm:prSet presAssocID="{C54A31B7-EF3F-4D94-A5EF-ADA412EF0C09}" presName="text1" presStyleLbl="revTx" presStyleIdx="0" presStyleCnt="3">
        <dgm:presLayoutVars>
          <dgm:bulletEnabled val="1"/>
        </dgm:presLayoutVars>
      </dgm:prSet>
      <dgm:spPr/>
    </dgm:pt>
    <dgm:pt modelId="{4D6EAF87-E311-4D93-BED0-58DF917261E3}" type="pres">
      <dgm:prSet presAssocID="{C54A31B7-EF3F-4D94-A5EF-ADA412EF0C09}" presName="line1" presStyleLbl="callout" presStyleIdx="0" presStyleCnt="6"/>
      <dgm:spPr/>
    </dgm:pt>
    <dgm:pt modelId="{CD564614-A1B5-4452-8F07-BB55E2FDCB74}" type="pres">
      <dgm:prSet presAssocID="{C54A31B7-EF3F-4D94-A5EF-ADA412EF0C09}" presName="d1" presStyleLbl="callout" presStyleIdx="1" presStyleCnt="6"/>
      <dgm:spPr/>
    </dgm:pt>
    <dgm:pt modelId="{414B64F8-1B0D-4FCE-AFD7-DD3528C35810}" type="pres">
      <dgm:prSet presAssocID="{C93D7167-1081-41FF-B1B7-29AA5F8E9B0A}" presName="circle2" presStyleLbl="lnNode1" presStyleIdx="1" presStyleCnt="3"/>
      <dgm:spPr/>
    </dgm:pt>
    <dgm:pt modelId="{D58E894D-E81B-415F-9FEE-9BF27363C2B0}" type="pres">
      <dgm:prSet presAssocID="{C93D7167-1081-41FF-B1B7-29AA5F8E9B0A}" presName="text2" presStyleLbl="revTx" presStyleIdx="1" presStyleCnt="3">
        <dgm:presLayoutVars>
          <dgm:bulletEnabled val="1"/>
        </dgm:presLayoutVars>
      </dgm:prSet>
      <dgm:spPr/>
    </dgm:pt>
    <dgm:pt modelId="{F8887BD4-1F7D-41C6-B0D2-BE4A672BC3DE}" type="pres">
      <dgm:prSet presAssocID="{C93D7167-1081-41FF-B1B7-29AA5F8E9B0A}" presName="line2" presStyleLbl="callout" presStyleIdx="2" presStyleCnt="6"/>
      <dgm:spPr/>
    </dgm:pt>
    <dgm:pt modelId="{9CCBC2EB-8A7C-4920-AA9A-3B8543615CA9}" type="pres">
      <dgm:prSet presAssocID="{C93D7167-1081-41FF-B1B7-29AA5F8E9B0A}" presName="d2" presStyleLbl="callout" presStyleIdx="3" presStyleCnt="6"/>
      <dgm:spPr/>
    </dgm:pt>
    <dgm:pt modelId="{9B254ABC-182C-4BE5-A10C-47B43424EDC4}" type="pres">
      <dgm:prSet presAssocID="{9367C00F-77E9-4AC3-BCD3-33978F5B8374}" presName="circle3" presStyleLbl="lnNode1" presStyleIdx="2" presStyleCnt="3"/>
      <dgm:spPr/>
    </dgm:pt>
    <dgm:pt modelId="{72432FDC-C3E7-4CB6-8902-82FF1D7C8977}" type="pres">
      <dgm:prSet presAssocID="{9367C00F-77E9-4AC3-BCD3-33978F5B8374}" presName="text3" presStyleLbl="revTx" presStyleIdx="2" presStyleCnt="3">
        <dgm:presLayoutVars>
          <dgm:bulletEnabled val="1"/>
        </dgm:presLayoutVars>
      </dgm:prSet>
      <dgm:spPr/>
    </dgm:pt>
    <dgm:pt modelId="{60912A31-C817-4D9C-9458-76014B2EF51E}" type="pres">
      <dgm:prSet presAssocID="{9367C00F-77E9-4AC3-BCD3-33978F5B8374}" presName="line3" presStyleLbl="callout" presStyleIdx="4" presStyleCnt="6"/>
      <dgm:spPr/>
    </dgm:pt>
    <dgm:pt modelId="{EB43DCEA-E5A6-40BE-89C4-FCDFE858BE66}" type="pres">
      <dgm:prSet presAssocID="{9367C00F-77E9-4AC3-BCD3-33978F5B8374}" presName="d3" presStyleLbl="callout" presStyleIdx="5" presStyleCnt="6"/>
      <dgm:spPr/>
    </dgm:pt>
  </dgm:ptLst>
  <dgm:cxnLst>
    <dgm:cxn modelId="{1A1E8E42-0AB2-4CFA-93E0-F4B0667D7A32}" type="presOf" srcId="{9367C00F-77E9-4AC3-BCD3-33978F5B8374}" destId="{72432FDC-C3E7-4CB6-8902-82FF1D7C8977}" srcOrd="0" destOrd="0" presId="urn:microsoft.com/office/officeart/2005/8/layout/target1"/>
    <dgm:cxn modelId="{309C0645-FA41-4ADA-881F-144C71D78B72}" srcId="{9A017941-6EC5-4BFC-8026-542AEEEF0245}" destId="{C54A31B7-EF3F-4D94-A5EF-ADA412EF0C09}" srcOrd="0" destOrd="0" parTransId="{D3DC14B5-7573-43F6-89AF-6D23A5DB8F5F}" sibTransId="{6BC2E0BE-E711-410E-A5F9-12858FEF037A}"/>
    <dgm:cxn modelId="{D2CE7648-8792-4775-80EA-62E124601BA3}" type="presOf" srcId="{C54A31B7-EF3F-4D94-A5EF-ADA412EF0C09}" destId="{21F629FE-F363-49EC-AB1E-2C8DAB812D25}" srcOrd="0" destOrd="0" presId="urn:microsoft.com/office/officeart/2005/8/layout/target1"/>
    <dgm:cxn modelId="{178AE07F-E9BE-4F24-9FAE-7A2414ED975F}" srcId="{9A017941-6EC5-4BFC-8026-542AEEEF0245}" destId="{C93D7167-1081-41FF-B1B7-29AA5F8E9B0A}" srcOrd="1" destOrd="0" parTransId="{67A9FEF8-7103-4C1E-9EDB-FBA82266BAA4}" sibTransId="{935862DA-F5D0-4C96-B836-71EBE5DB81B9}"/>
    <dgm:cxn modelId="{F1159997-4EE7-4378-8C54-AB26423F96DF}" type="presOf" srcId="{C93D7167-1081-41FF-B1B7-29AA5F8E9B0A}" destId="{D58E894D-E81B-415F-9FEE-9BF27363C2B0}" srcOrd="0" destOrd="0" presId="urn:microsoft.com/office/officeart/2005/8/layout/target1"/>
    <dgm:cxn modelId="{966E04BC-9662-4F96-93B8-3262F9141BF7}" type="presOf" srcId="{9A017941-6EC5-4BFC-8026-542AEEEF0245}" destId="{1FC2EB47-F2CD-4862-8F17-E41BD3E86069}" srcOrd="0" destOrd="0" presId="urn:microsoft.com/office/officeart/2005/8/layout/target1"/>
    <dgm:cxn modelId="{D6C325BE-D357-4FAA-9A26-F1404305BC0B}" srcId="{9A017941-6EC5-4BFC-8026-542AEEEF0245}" destId="{9367C00F-77E9-4AC3-BCD3-33978F5B8374}" srcOrd="2" destOrd="0" parTransId="{7ACCE72C-BFD9-4631-9314-BA27CF3BD32B}" sibTransId="{BFC7E2CE-4F4A-4FE9-806F-09E204FAD79E}"/>
    <dgm:cxn modelId="{9D6633FA-590C-4CD6-9F1C-4614A03DBBE5}" type="presParOf" srcId="{1FC2EB47-F2CD-4862-8F17-E41BD3E86069}" destId="{4625CEB6-3EE2-49FD-BBB9-6B23DF712ACF}" srcOrd="0" destOrd="0" presId="urn:microsoft.com/office/officeart/2005/8/layout/target1"/>
    <dgm:cxn modelId="{3D117DA2-61CB-45A9-BD2F-27707B379AC1}" type="presParOf" srcId="{1FC2EB47-F2CD-4862-8F17-E41BD3E86069}" destId="{21F629FE-F363-49EC-AB1E-2C8DAB812D25}" srcOrd="1" destOrd="0" presId="urn:microsoft.com/office/officeart/2005/8/layout/target1"/>
    <dgm:cxn modelId="{685CD581-1815-4AF6-8C0F-A2BA40F85FFA}" type="presParOf" srcId="{1FC2EB47-F2CD-4862-8F17-E41BD3E86069}" destId="{4D6EAF87-E311-4D93-BED0-58DF917261E3}" srcOrd="2" destOrd="0" presId="urn:microsoft.com/office/officeart/2005/8/layout/target1"/>
    <dgm:cxn modelId="{EA59A4A8-9134-4E42-8DFC-32953A80BEF3}" type="presParOf" srcId="{1FC2EB47-F2CD-4862-8F17-E41BD3E86069}" destId="{CD564614-A1B5-4452-8F07-BB55E2FDCB74}" srcOrd="3" destOrd="0" presId="urn:microsoft.com/office/officeart/2005/8/layout/target1"/>
    <dgm:cxn modelId="{B819FD26-5B99-438D-8233-0DB148FD5B35}" type="presParOf" srcId="{1FC2EB47-F2CD-4862-8F17-E41BD3E86069}" destId="{414B64F8-1B0D-4FCE-AFD7-DD3528C35810}" srcOrd="4" destOrd="0" presId="urn:microsoft.com/office/officeart/2005/8/layout/target1"/>
    <dgm:cxn modelId="{401FEC97-25E6-40DC-B02C-49DED541D13B}" type="presParOf" srcId="{1FC2EB47-F2CD-4862-8F17-E41BD3E86069}" destId="{D58E894D-E81B-415F-9FEE-9BF27363C2B0}" srcOrd="5" destOrd="0" presId="urn:microsoft.com/office/officeart/2005/8/layout/target1"/>
    <dgm:cxn modelId="{B7B51046-1644-45AB-AA56-EF44B72DEB0F}" type="presParOf" srcId="{1FC2EB47-F2CD-4862-8F17-E41BD3E86069}" destId="{F8887BD4-1F7D-41C6-B0D2-BE4A672BC3DE}" srcOrd="6" destOrd="0" presId="urn:microsoft.com/office/officeart/2005/8/layout/target1"/>
    <dgm:cxn modelId="{FF97088A-A9DF-4693-BA38-FF304B5CD2D9}" type="presParOf" srcId="{1FC2EB47-F2CD-4862-8F17-E41BD3E86069}" destId="{9CCBC2EB-8A7C-4920-AA9A-3B8543615CA9}" srcOrd="7" destOrd="0" presId="urn:microsoft.com/office/officeart/2005/8/layout/target1"/>
    <dgm:cxn modelId="{A9DF0AE4-4C75-48D9-9A2A-4716AB02FB62}" type="presParOf" srcId="{1FC2EB47-F2CD-4862-8F17-E41BD3E86069}" destId="{9B254ABC-182C-4BE5-A10C-47B43424EDC4}" srcOrd="8" destOrd="0" presId="urn:microsoft.com/office/officeart/2005/8/layout/target1"/>
    <dgm:cxn modelId="{4CFF280D-A4DA-4A0B-8270-52CCAE7EE156}" type="presParOf" srcId="{1FC2EB47-F2CD-4862-8F17-E41BD3E86069}" destId="{72432FDC-C3E7-4CB6-8902-82FF1D7C8977}" srcOrd="9" destOrd="0" presId="urn:microsoft.com/office/officeart/2005/8/layout/target1"/>
    <dgm:cxn modelId="{A19E5A35-3C40-47E6-ABF5-2B329093DA4E}" type="presParOf" srcId="{1FC2EB47-F2CD-4862-8F17-E41BD3E86069}" destId="{60912A31-C817-4D9C-9458-76014B2EF51E}" srcOrd="10" destOrd="0" presId="urn:microsoft.com/office/officeart/2005/8/layout/target1"/>
    <dgm:cxn modelId="{4E0A13FC-F497-462A-A6A9-79E3360D0009}" type="presParOf" srcId="{1FC2EB47-F2CD-4862-8F17-E41BD3E86069}" destId="{EB43DCEA-E5A6-40BE-89C4-FCDFE858BE6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Setting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Target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Lesson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2E90C607-6D48-4B64-A1A3-BCEBE815502C}" type="presOf" srcId="{CBECE990-6B6F-48EE-84AF-2F80FFE1AF12}" destId="{8B0F1354-D3A9-4785-B782-C9C47B4F0688}" srcOrd="1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DF877E2A-CA8B-4415-AF97-47B63F598DA7}" type="presOf" srcId="{1A97D3D1-A67C-46BF-BEEC-EA5C6894A47A}" destId="{9CE723A7-BC46-4CE9-A6C5-C2C6856781F4}" srcOrd="0" destOrd="0" presId="urn:microsoft.com/office/officeart/2005/8/layout/gear1"/>
    <dgm:cxn modelId="{BD13106C-2ADE-4424-86B6-E417B5479489}" type="presOf" srcId="{B37AAE0A-7819-4334-8EC6-DD3C7C4F273E}" destId="{B128CF09-C302-4844-AAAC-716736783D80}" srcOrd="3" destOrd="0" presId="urn:microsoft.com/office/officeart/2005/8/layout/gear1"/>
    <dgm:cxn modelId="{BCC4CE6D-1157-4ABC-9678-7D89564A306A}" type="presOf" srcId="{B37AAE0A-7819-4334-8EC6-DD3C7C4F273E}" destId="{04C0A35A-DC64-41FC-A118-B972EA386C68}" srcOrd="2" destOrd="0" presId="urn:microsoft.com/office/officeart/2005/8/layout/gear1"/>
    <dgm:cxn modelId="{46E45759-B104-4995-B260-63F8DFCA03BD}" type="presOf" srcId="{CBECE990-6B6F-48EE-84AF-2F80FFE1AF12}" destId="{7050FD3A-7FA7-45BF-9185-0E5115F426F7}" srcOrd="2" destOrd="0" presId="urn:microsoft.com/office/officeart/2005/8/layout/gear1"/>
    <dgm:cxn modelId="{8449B580-5E67-4735-B618-5DE70C3172A4}" type="presOf" srcId="{B37AAE0A-7819-4334-8EC6-DD3C7C4F273E}" destId="{EE6A5647-C501-43D6-83F9-0EE7B3C44FB6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D9D3AB87-427F-435C-9017-E3BF10BDAD9F}" type="presOf" srcId="{B37AAE0A-7819-4334-8EC6-DD3C7C4F273E}" destId="{63D50B3E-509F-4494-A2FF-2B8FB1F784B7}" srcOrd="1" destOrd="0" presId="urn:microsoft.com/office/officeart/2005/8/layout/gear1"/>
    <dgm:cxn modelId="{BF836489-FE9F-4CD9-90F2-EC13784A3CF3}" type="presOf" srcId="{FA552CF5-0917-43DA-A0F5-A5D3D1831A8C}" destId="{0783B730-B43E-4CDE-BA26-0E01A7F6397D}" srcOrd="0" destOrd="0" presId="urn:microsoft.com/office/officeart/2005/8/layout/gear1"/>
    <dgm:cxn modelId="{27F6688C-EAF2-47AB-8B01-93760E3DF3E1}" type="presOf" srcId="{CBECE990-6B6F-48EE-84AF-2F80FFE1AF12}" destId="{C430B11C-C7C8-41F2-AFA1-FA104859957C}" srcOrd="0" destOrd="0" presId="urn:microsoft.com/office/officeart/2005/8/layout/gear1"/>
    <dgm:cxn modelId="{8DE21090-CA73-4D34-8571-88E2FFCBB374}" type="presOf" srcId="{FA552CF5-0917-43DA-A0F5-A5D3D1831A8C}" destId="{382C0EF7-662B-4A4B-93CB-4DB3F0772E9D}" srcOrd="2" destOrd="0" presId="urn:microsoft.com/office/officeart/2005/8/layout/gear1"/>
    <dgm:cxn modelId="{E08012A8-E3E6-490A-BA75-C69A29156A16}" type="presOf" srcId="{FA552CF5-0917-43DA-A0F5-A5D3D1831A8C}" destId="{F876A299-53AF-4C85-B60A-297CE26DD8A3}" srcOrd="1" destOrd="0" presId="urn:microsoft.com/office/officeart/2005/8/layout/gear1"/>
    <dgm:cxn modelId="{C9F536B0-0490-4212-BC8A-B0D0F188FB67}" type="presOf" srcId="{3E3356D9-A649-40AF-91C2-9E30F7021120}" destId="{3BF18E74-A79F-44E4-82FE-3F78F76D05D2}" srcOrd="0" destOrd="0" presId="urn:microsoft.com/office/officeart/2005/8/layout/gear1"/>
    <dgm:cxn modelId="{5F164DB1-8D58-46C8-819B-619A33EC0C04}" type="presOf" srcId="{4242B932-C33A-4360-AA1E-15FCE9615CBB}" destId="{A9210B2F-64CA-49E1-A1A2-E0B4DB218CC0}" srcOrd="0" destOrd="0" presId="urn:microsoft.com/office/officeart/2005/8/layout/gear1"/>
    <dgm:cxn modelId="{6BCE84CE-3512-413C-9768-6C50A015A095}" type="presOf" srcId="{FD4B29BA-C6A1-47FC-92C6-1D0602E903AB}" destId="{D2BD489B-2C57-4F31-AE79-377E79471CD4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F2694639-119D-4288-94A2-605B55924C54}" type="presParOf" srcId="{9CE723A7-BC46-4CE9-A6C5-C2C6856781F4}" destId="{0783B730-B43E-4CDE-BA26-0E01A7F6397D}" srcOrd="0" destOrd="0" presId="urn:microsoft.com/office/officeart/2005/8/layout/gear1"/>
    <dgm:cxn modelId="{EB1FC895-55F9-4257-B1B8-1F8CBF632D68}" type="presParOf" srcId="{9CE723A7-BC46-4CE9-A6C5-C2C6856781F4}" destId="{F876A299-53AF-4C85-B60A-297CE26DD8A3}" srcOrd="1" destOrd="0" presId="urn:microsoft.com/office/officeart/2005/8/layout/gear1"/>
    <dgm:cxn modelId="{9F2657D3-959E-4FD3-961C-A49E649E60E1}" type="presParOf" srcId="{9CE723A7-BC46-4CE9-A6C5-C2C6856781F4}" destId="{382C0EF7-662B-4A4B-93CB-4DB3F0772E9D}" srcOrd="2" destOrd="0" presId="urn:microsoft.com/office/officeart/2005/8/layout/gear1"/>
    <dgm:cxn modelId="{A20B9545-A3A8-4E7F-8AFD-C6016CD80A51}" type="presParOf" srcId="{9CE723A7-BC46-4CE9-A6C5-C2C6856781F4}" destId="{C430B11C-C7C8-41F2-AFA1-FA104859957C}" srcOrd="3" destOrd="0" presId="urn:microsoft.com/office/officeart/2005/8/layout/gear1"/>
    <dgm:cxn modelId="{B508D4F4-37C0-4E73-BE9B-AE3C4AF53F09}" type="presParOf" srcId="{9CE723A7-BC46-4CE9-A6C5-C2C6856781F4}" destId="{8B0F1354-D3A9-4785-B782-C9C47B4F0688}" srcOrd="4" destOrd="0" presId="urn:microsoft.com/office/officeart/2005/8/layout/gear1"/>
    <dgm:cxn modelId="{C694FE0C-EA22-408D-9796-A4640EA31FAF}" type="presParOf" srcId="{9CE723A7-BC46-4CE9-A6C5-C2C6856781F4}" destId="{7050FD3A-7FA7-45BF-9185-0E5115F426F7}" srcOrd="5" destOrd="0" presId="urn:microsoft.com/office/officeart/2005/8/layout/gear1"/>
    <dgm:cxn modelId="{2F399035-EFCF-474E-9B5A-354854B295F2}" type="presParOf" srcId="{9CE723A7-BC46-4CE9-A6C5-C2C6856781F4}" destId="{EE6A5647-C501-43D6-83F9-0EE7B3C44FB6}" srcOrd="6" destOrd="0" presId="urn:microsoft.com/office/officeart/2005/8/layout/gear1"/>
    <dgm:cxn modelId="{B04DB1A3-903A-46C3-AC3B-263B86873F96}" type="presParOf" srcId="{9CE723A7-BC46-4CE9-A6C5-C2C6856781F4}" destId="{63D50B3E-509F-4494-A2FF-2B8FB1F784B7}" srcOrd="7" destOrd="0" presId="urn:microsoft.com/office/officeart/2005/8/layout/gear1"/>
    <dgm:cxn modelId="{1625868B-9CFF-439B-BBF2-556607B1E74A}" type="presParOf" srcId="{9CE723A7-BC46-4CE9-A6C5-C2C6856781F4}" destId="{04C0A35A-DC64-41FC-A118-B972EA386C68}" srcOrd="8" destOrd="0" presId="urn:microsoft.com/office/officeart/2005/8/layout/gear1"/>
    <dgm:cxn modelId="{75F58F29-F381-4DF1-9497-1272E63949B1}" type="presParOf" srcId="{9CE723A7-BC46-4CE9-A6C5-C2C6856781F4}" destId="{B128CF09-C302-4844-AAAC-716736783D80}" srcOrd="9" destOrd="0" presId="urn:microsoft.com/office/officeart/2005/8/layout/gear1"/>
    <dgm:cxn modelId="{459548D2-277D-41AB-A937-EE422F96CB08}" type="presParOf" srcId="{9CE723A7-BC46-4CE9-A6C5-C2C6856781F4}" destId="{D2BD489B-2C57-4F31-AE79-377E79471CD4}" srcOrd="10" destOrd="0" presId="urn:microsoft.com/office/officeart/2005/8/layout/gear1"/>
    <dgm:cxn modelId="{C77FE77F-39A4-453F-8669-69409D88B041}" type="presParOf" srcId="{9CE723A7-BC46-4CE9-A6C5-C2C6856781F4}" destId="{A9210B2F-64CA-49E1-A1A2-E0B4DB218CC0}" srcOrd="11" destOrd="0" presId="urn:microsoft.com/office/officeart/2005/8/layout/gear1"/>
    <dgm:cxn modelId="{D1D3B297-C46E-4EE6-BF2F-5B19FA9AAB3C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529378-7847-4876-B2E5-D864ECA3B2A9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EFF0C76-9537-4AC1-B968-38949389980A}">
      <dgm:prSet phldrT="[Text]"/>
      <dgm:spPr/>
      <dgm:t>
        <a:bodyPr/>
        <a:lstStyle/>
        <a:p>
          <a:endParaRPr lang="en-GB" dirty="0"/>
        </a:p>
      </dgm:t>
    </dgm:pt>
    <dgm:pt modelId="{DF4C5CC1-93B5-4BB1-908C-D32D6D8E47FC}" type="parTrans" cxnId="{D3E7C8B3-352C-466C-B636-253CB012F791}">
      <dgm:prSet/>
      <dgm:spPr/>
      <dgm:t>
        <a:bodyPr/>
        <a:lstStyle/>
        <a:p>
          <a:endParaRPr lang="en-GB"/>
        </a:p>
      </dgm:t>
    </dgm:pt>
    <dgm:pt modelId="{270A0596-F100-4F31-AFA6-AE9699B5A10A}" type="sibTrans" cxnId="{D3E7C8B3-352C-466C-B636-253CB012F791}">
      <dgm:prSet/>
      <dgm:spPr>
        <a:solidFill>
          <a:srgbClr val="F6CCBE"/>
        </a:solidFill>
      </dgm:spPr>
      <dgm:t>
        <a:bodyPr/>
        <a:lstStyle/>
        <a:p>
          <a:endParaRPr lang="en-GB"/>
        </a:p>
      </dgm:t>
    </dgm:pt>
    <dgm:pt modelId="{9E23757D-8DBE-4C10-88B1-59EE71D59F7F}">
      <dgm:prSet phldrT="[Text]"/>
      <dgm:spPr/>
      <dgm:t>
        <a:bodyPr/>
        <a:lstStyle/>
        <a:p>
          <a:endParaRPr lang="en-GB" dirty="0"/>
        </a:p>
      </dgm:t>
    </dgm:pt>
    <dgm:pt modelId="{8F784B02-298E-4C27-9F25-926561FC25E0}" type="parTrans" cxnId="{A931F42F-7917-4870-9E5F-358EBA6A0DCC}">
      <dgm:prSet/>
      <dgm:spPr/>
      <dgm:t>
        <a:bodyPr/>
        <a:lstStyle/>
        <a:p>
          <a:endParaRPr lang="en-GB"/>
        </a:p>
      </dgm:t>
    </dgm:pt>
    <dgm:pt modelId="{84F4FAB2-13C3-4A91-931F-885163C78ACA}" type="sibTrans" cxnId="{A931F42F-7917-4870-9E5F-358EBA6A0DCC}">
      <dgm:prSet/>
      <dgm:spPr>
        <a:solidFill>
          <a:srgbClr val="D8D8D8"/>
        </a:solidFill>
      </dgm:spPr>
      <dgm:t>
        <a:bodyPr/>
        <a:lstStyle/>
        <a:p>
          <a:endParaRPr lang="en-GB"/>
        </a:p>
      </dgm:t>
    </dgm:pt>
    <dgm:pt modelId="{D0A74A93-82CB-4E75-9E01-8A36317738D3}" type="pres">
      <dgm:prSet presAssocID="{E1529378-7847-4876-B2E5-D864ECA3B2A9}" presName="Name0" presStyleCnt="0">
        <dgm:presLayoutVars>
          <dgm:chMax val="7"/>
          <dgm:chPref val="7"/>
          <dgm:dir/>
        </dgm:presLayoutVars>
      </dgm:prSet>
      <dgm:spPr/>
    </dgm:pt>
    <dgm:pt modelId="{BB341D8A-8744-4A8B-B3B5-2A5A5FBC66AE}" type="pres">
      <dgm:prSet presAssocID="{E1529378-7847-4876-B2E5-D864ECA3B2A9}" presName="dot1" presStyleLbl="alignNode1" presStyleIdx="0" presStyleCnt="10"/>
      <dgm:spPr/>
    </dgm:pt>
    <dgm:pt modelId="{072E40DD-F43A-4AEB-B46B-127FBF64504F}" type="pres">
      <dgm:prSet presAssocID="{E1529378-7847-4876-B2E5-D864ECA3B2A9}" presName="dot2" presStyleLbl="alignNode1" presStyleIdx="1" presStyleCnt="10"/>
      <dgm:spPr/>
    </dgm:pt>
    <dgm:pt modelId="{0D3C58D9-28F7-44EE-BF42-7A61C4475869}" type="pres">
      <dgm:prSet presAssocID="{E1529378-7847-4876-B2E5-D864ECA3B2A9}" presName="dot3" presStyleLbl="alignNode1" presStyleIdx="2" presStyleCnt="10"/>
      <dgm:spPr/>
    </dgm:pt>
    <dgm:pt modelId="{5EB54E4E-BE46-4B45-8FA3-28533A8C6A3A}" type="pres">
      <dgm:prSet presAssocID="{E1529378-7847-4876-B2E5-D864ECA3B2A9}" presName="dotArrow1" presStyleLbl="alignNode1" presStyleIdx="3" presStyleCnt="10"/>
      <dgm:spPr/>
    </dgm:pt>
    <dgm:pt modelId="{F6D84113-C4CE-431D-8269-ED4C010C8BA7}" type="pres">
      <dgm:prSet presAssocID="{E1529378-7847-4876-B2E5-D864ECA3B2A9}" presName="dotArrow2" presStyleLbl="alignNode1" presStyleIdx="4" presStyleCnt="10"/>
      <dgm:spPr/>
    </dgm:pt>
    <dgm:pt modelId="{28E40D14-10C1-4E67-9668-A2A5CA6083E9}" type="pres">
      <dgm:prSet presAssocID="{E1529378-7847-4876-B2E5-D864ECA3B2A9}" presName="dotArrow3" presStyleLbl="alignNode1" presStyleIdx="5" presStyleCnt="10"/>
      <dgm:spPr/>
    </dgm:pt>
    <dgm:pt modelId="{FB301526-25E6-48BE-A36B-D6BBADEC5CFD}" type="pres">
      <dgm:prSet presAssocID="{E1529378-7847-4876-B2E5-D864ECA3B2A9}" presName="dotArrow4" presStyleLbl="alignNode1" presStyleIdx="6" presStyleCnt="10"/>
      <dgm:spPr/>
    </dgm:pt>
    <dgm:pt modelId="{6F39560F-01E3-4BEA-9C73-938AF191C15C}" type="pres">
      <dgm:prSet presAssocID="{E1529378-7847-4876-B2E5-D864ECA3B2A9}" presName="dotArrow5" presStyleLbl="alignNode1" presStyleIdx="7" presStyleCnt="10"/>
      <dgm:spPr/>
    </dgm:pt>
    <dgm:pt modelId="{DC2689A2-88D3-4AB5-8CDF-9662A9E001E7}" type="pres">
      <dgm:prSet presAssocID="{E1529378-7847-4876-B2E5-D864ECA3B2A9}" presName="dotArrow6" presStyleLbl="alignNode1" presStyleIdx="8" presStyleCnt="10"/>
      <dgm:spPr/>
    </dgm:pt>
    <dgm:pt modelId="{61EE0B96-72E6-4723-8A77-24B1FAE7ED84}" type="pres">
      <dgm:prSet presAssocID="{E1529378-7847-4876-B2E5-D864ECA3B2A9}" presName="dotArrow7" presStyleLbl="alignNode1" presStyleIdx="9" presStyleCnt="10"/>
      <dgm:spPr/>
    </dgm:pt>
    <dgm:pt modelId="{8FE5CE83-47E0-4647-8A82-208D16FB0988}" type="pres">
      <dgm:prSet presAssocID="{6EFF0C76-9537-4AC1-B968-38949389980A}" presName="parTx1" presStyleLbl="node1" presStyleIdx="0" presStyleCnt="2"/>
      <dgm:spPr/>
    </dgm:pt>
    <dgm:pt modelId="{12C405C7-098F-499B-86FB-E104D41E9D95}" type="pres">
      <dgm:prSet presAssocID="{270A0596-F100-4F31-AFA6-AE9699B5A10A}" presName="picture1" presStyleCnt="0"/>
      <dgm:spPr/>
    </dgm:pt>
    <dgm:pt modelId="{FB7D99FD-9F3A-436E-8976-D3016C976569}" type="pres">
      <dgm:prSet presAssocID="{270A0596-F100-4F31-AFA6-AE9699B5A10A}" presName="imageRepeatNode" presStyleLbl="fgImgPlace1" presStyleIdx="0" presStyleCnt="2"/>
      <dgm:spPr/>
    </dgm:pt>
    <dgm:pt modelId="{384CB948-DFC9-457B-A6D9-486E387F42F9}" type="pres">
      <dgm:prSet presAssocID="{9E23757D-8DBE-4C10-88B1-59EE71D59F7F}" presName="parTx2" presStyleLbl="node1" presStyleIdx="1" presStyleCnt="2"/>
      <dgm:spPr/>
    </dgm:pt>
    <dgm:pt modelId="{2CA164D3-0552-4C6E-91C3-0EF4A51A96BF}" type="pres">
      <dgm:prSet presAssocID="{84F4FAB2-13C3-4A91-931F-885163C78ACA}" presName="picture2" presStyleCnt="0"/>
      <dgm:spPr/>
    </dgm:pt>
    <dgm:pt modelId="{F02C5B98-F621-4BAA-A84A-BD7357393AE1}" type="pres">
      <dgm:prSet presAssocID="{84F4FAB2-13C3-4A91-931F-885163C78ACA}" presName="imageRepeatNode" presStyleLbl="fgImgPlace1" presStyleIdx="1" presStyleCnt="2"/>
      <dgm:spPr/>
    </dgm:pt>
  </dgm:ptLst>
  <dgm:cxnLst>
    <dgm:cxn modelId="{A931F42F-7917-4870-9E5F-358EBA6A0DCC}" srcId="{E1529378-7847-4876-B2E5-D864ECA3B2A9}" destId="{9E23757D-8DBE-4C10-88B1-59EE71D59F7F}" srcOrd="1" destOrd="0" parTransId="{8F784B02-298E-4C27-9F25-926561FC25E0}" sibTransId="{84F4FAB2-13C3-4A91-931F-885163C78ACA}"/>
    <dgm:cxn modelId="{ACB34E69-0222-4388-A385-53A0399EF750}" type="presOf" srcId="{6EFF0C76-9537-4AC1-B968-38949389980A}" destId="{8FE5CE83-47E0-4647-8A82-208D16FB0988}" srcOrd="0" destOrd="0" presId="urn:microsoft.com/office/officeart/2008/layout/AscendingPictureAccentProcess"/>
    <dgm:cxn modelId="{F229C369-DDE4-480B-92B7-D043D64D7057}" type="presOf" srcId="{270A0596-F100-4F31-AFA6-AE9699B5A10A}" destId="{FB7D99FD-9F3A-436E-8976-D3016C976569}" srcOrd="0" destOrd="0" presId="urn:microsoft.com/office/officeart/2008/layout/AscendingPictureAccentProcess"/>
    <dgm:cxn modelId="{2917A472-DF1D-496D-8FEA-7633B5064BDC}" type="presOf" srcId="{9E23757D-8DBE-4C10-88B1-59EE71D59F7F}" destId="{384CB948-DFC9-457B-A6D9-486E387F42F9}" srcOrd="0" destOrd="0" presId="urn:microsoft.com/office/officeart/2008/layout/AscendingPictureAccentProcess"/>
    <dgm:cxn modelId="{D3E7C8B3-352C-466C-B636-253CB012F791}" srcId="{E1529378-7847-4876-B2E5-D864ECA3B2A9}" destId="{6EFF0C76-9537-4AC1-B968-38949389980A}" srcOrd="0" destOrd="0" parTransId="{DF4C5CC1-93B5-4BB1-908C-D32D6D8E47FC}" sibTransId="{270A0596-F100-4F31-AFA6-AE9699B5A10A}"/>
    <dgm:cxn modelId="{87D9B0C9-0595-4D1D-AFD6-7339049ED93A}" type="presOf" srcId="{E1529378-7847-4876-B2E5-D864ECA3B2A9}" destId="{D0A74A93-82CB-4E75-9E01-8A36317738D3}" srcOrd="0" destOrd="0" presId="urn:microsoft.com/office/officeart/2008/layout/AscendingPictureAccentProcess"/>
    <dgm:cxn modelId="{AC0264D1-AFA8-442D-9C87-A5EA0233DADE}" type="presOf" srcId="{84F4FAB2-13C3-4A91-931F-885163C78ACA}" destId="{F02C5B98-F621-4BAA-A84A-BD7357393AE1}" srcOrd="0" destOrd="0" presId="urn:microsoft.com/office/officeart/2008/layout/AscendingPictureAccentProcess"/>
    <dgm:cxn modelId="{13F68935-4984-473D-97B8-3ABAF2BC0E74}" type="presParOf" srcId="{D0A74A93-82CB-4E75-9E01-8A36317738D3}" destId="{BB341D8A-8744-4A8B-B3B5-2A5A5FBC66AE}" srcOrd="0" destOrd="0" presId="urn:microsoft.com/office/officeart/2008/layout/AscendingPictureAccentProcess"/>
    <dgm:cxn modelId="{EDB1E100-4CF8-48AE-9179-6C40C86EC430}" type="presParOf" srcId="{D0A74A93-82CB-4E75-9E01-8A36317738D3}" destId="{072E40DD-F43A-4AEB-B46B-127FBF64504F}" srcOrd="1" destOrd="0" presId="urn:microsoft.com/office/officeart/2008/layout/AscendingPictureAccentProcess"/>
    <dgm:cxn modelId="{9BBBE986-9E72-42BD-925A-43BC3CF3D4D6}" type="presParOf" srcId="{D0A74A93-82CB-4E75-9E01-8A36317738D3}" destId="{0D3C58D9-28F7-44EE-BF42-7A61C4475869}" srcOrd="2" destOrd="0" presId="urn:microsoft.com/office/officeart/2008/layout/AscendingPictureAccentProcess"/>
    <dgm:cxn modelId="{8361F00C-04DF-45C1-A957-1A94366DAF2F}" type="presParOf" srcId="{D0A74A93-82CB-4E75-9E01-8A36317738D3}" destId="{5EB54E4E-BE46-4B45-8FA3-28533A8C6A3A}" srcOrd="3" destOrd="0" presId="urn:microsoft.com/office/officeart/2008/layout/AscendingPictureAccentProcess"/>
    <dgm:cxn modelId="{EA4721B2-FCB0-42E0-9A8A-2E4B2083C024}" type="presParOf" srcId="{D0A74A93-82CB-4E75-9E01-8A36317738D3}" destId="{F6D84113-C4CE-431D-8269-ED4C010C8BA7}" srcOrd="4" destOrd="0" presId="urn:microsoft.com/office/officeart/2008/layout/AscendingPictureAccentProcess"/>
    <dgm:cxn modelId="{400A7881-7099-438A-B048-3851D4730C17}" type="presParOf" srcId="{D0A74A93-82CB-4E75-9E01-8A36317738D3}" destId="{28E40D14-10C1-4E67-9668-A2A5CA6083E9}" srcOrd="5" destOrd="0" presId="urn:microsoft.com/office/officeart/2008/layout/AscendingPictureAccentProcess"/>
    <dgm:cxn modelId="{838E9CAC-5295-4A9B-9275-F4EA40A34D40}" type="presParOf" srcId="{D0A74A93-82CB-4E75-9E01-8A36317738D3}" destId="{FB301526-25E6-48BE-A36B-D6BBADEC5CFD}" srcOrd="6" destOrd="0" presId="urn:microsoft.com/office/officeart/2008/layout/AscendingPictureAccentProcess"/>
    <dgm:cxn modelId="{1997D484-3DBB-43D8-8237-A823B4B3BEDA}" type="presParOf" srcId="{D0A74A93-82CB-4E75-9E01-8A36317738D3}" destId="{6F39560F-01E3-4BEA-9C73-938AF191C15C}" srcOrd="7" destOrd="0" presId="urn:microsoft.com/office/officeart/2008/layout/AscendingPictureAccentProcess"/>
    <dgm:cxn modelId="{553BB74D-6786-40E0-B35F-65B18E0FC70A}" type="presParOf" srcId="{D0A74A93-82CB-4E75-9E01-8A36317738D3}" destId="{DC2689A2-88D3-4AB5-8CDF-9662A9E001E7}" srcOrd="8" destOrd="0" presId="urn:microsoft.com/office/officeart/2008/layout/AscendingPictureAccentProcess"/>
    <dgm:cxn modelId="{4EB63312-AD79-47D0-8252-01CC0C2D824D}" type="presParOf" srcId="{D0A74A93-82CB-4E75-9E01-8A36317738D3}" destId="{61EE0B96-72E6-4723-8A77-24B1FAE7ED84}" srcOrd="9" destOrd="0" presId="urn:microsoft.com/office/officeart/2008/layout/AscendingPictureAccentProcess"/>
    <dgm:cxn modelId="{5A94C2B5-EA5D-43C7-8EDD-9E2E55354A45}" type="presParOf" srcId="{D0A74A93-82CB-4E75-9E01-8A36317738D3}" destId="{8FE5CE83-47E0-4647-8A82-208D16FB0988}" srcOrd="10" destOrd="0" presId="urn:microsoft.com/office/officeart/2008/layout/AscendingPictureAccentProcess"/>
    <dgm:cxn modelId="{9689A0C8-66F8-462A-907A-4AA1722CCD67}" type="presParOf" srcId="{D0A74A93-82CB-4E75-9E01-8A36317738D3}" destId="{12C405C7-098F-499B-86FB-E104D41E9D95}" srcOrd="11" destOrd="0" presId="urn:microsoft.com/office/officeart/2008/layout/AscendingPictureAccentProcess"/>
    <dgm:cxn modelId="{94B182C1-EAEE-430E-900B-86D368424530}" type="presParOf" srcId="{12C405C7-098F-499B-86FB-E104D41E9D95}" destId="{FB7D99FD-9F3A-436E-8976-D3016C976569}" srcOrd="0" destOrd="0" presId="urn:microsoft.com/office/officeart/2008/layout/AscendingPictureAccentProcess"/>
    <dgm:cxn modelId="{C7B239BC-BBB1-4089-9D82-52F3A4D19693}" type="presParOf" srcId="{D0A74A93-82CB-4E75-9E01-8A36317738D3}" destId="{384CB948-DFC9-457B-A6D9-486E387F42F9}" srcOrd="12" destOrd="0" presId="urn:microsoft.com/office/officeart/2008/layout/AscendingPictureAccentProcess"/>
    <dgm:cxn modelId="{E73BC177-2035-47CF-A50E-C09C9B131EF5}" type="presParOf" srcId="{D0A74A93-82CB-4E75-9E01-8A36317738D3}" destId="{2CA164D3-0552-4C6E-91C3-0EF4A51A96BF}" srcOrd="13" destOrd="0" presId="urn:microsoft.com/office/officeart/2008/layout/AscendingPictureAccentProcess"/>
    <dgm:cxn modelId="{7E0BE0F3-733C-4C44-9337-D5F717F46DD1}" type="presParOf" srcId="{2CA164D3-0552-4C6E-91C3-0EF4A51A96BF}" destId="{F02C5B98-F621-4BAA-A84A-BD7357393AE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CBECE990-6B6F-48EE-84AF-2F80FFE1AF12}">
      <dgm:prSet phldrT="[Text]"/>
      <dgm:spPr/>
      <dgm:t>
        <a:bodyPr/>
        <a:lstStyle/>
        <a:p>
          <a:r>
            <a:rPr lang="en-GB" dirty="0"/>
            <a:t>Review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Student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FA552CF5-0917-43DA-A0F5-A5D3D1831A8C}">
      <dgm:prSet phldrT="[Text]"/>
      <dgm:spPr/>
      <dgm:t>
        <a:bodyPr/>
        <a:lstStyle/>
        <a:p>
          <a:endParaRPr lang="en-GB" dirty="0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D9F4290A-93FE-400F-8707-5C3BD0457851}" type="presOf" srcId="{CBECE990-6B6F-48EE-84AF-2F80FFE1AF12}" destId="{C430B11C-C7C8-41F2-AFA1-FA104859957C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1994D21A-9B75-400C-9C89-E3BC010E86BB}" type="presOf" srcId="{3E3356D9-A649-40AF-91C2-9E30F7021120}" destId="{3BF18E74-A79F-44E4-82FE-3F78F76D05D2}" srcOrd="0" destOrd="0" presId="urn:microsoft.com/office/officeart/2005/8/layout/gear1"/>
    <dgm:cxn modelId="{F16F531C-26DA-4ED1-B093-9AEECD997B19}" type="presOf" srcId="{B37AAE0A-7819-4334-8EC6-DD3C7C4F273E}" destId="{63D50B3E-509F-4494-A2FF-2B8FB1F784B7}" srcOrd="1" destOrd="0" presId="urn:microsoft.com/office/officeart/2005/8/layout/gear1"/>
    <dgm:cxn modelId="{C0B4FB1F-DD17-4491-BDA4-C387AA90BD55}" type="presOf" srcId="{CBECE990-6B6F-48EE-84AF-2F80FFE1AF12}" destId="{8B0F1354-D3A9-4785-B782-C9C47B4F0688}" srcOrd="1" destOrd="0" presId="urn:microsoft.com/office/officeart/2005/8/layout/gear1"/>
    <dgm:cxn modelId="{05AE7B35-3234-44A4-9979-1BD33C4B1FD4}" type="presOf" srcId="{B37AAE0A-7819-4334-8EC6-DD3C7C4F273E}" destId="{04C0A35A-DC64-41FC-A118-B972EA386C68}" srcOrd="2" destOrd="0" presId="urn:microsoft.com/office/officeart/2005/8/layout/gear1"/>
    <dgm:cxn modelId="{7B35593D-F959-4A17-8EFE-DAF2C1E8E636}" type="presOf" srcId="{FA552CF5-0917-43DA-A0F5-A5D3D1831A8C}" destId="{382C0EF7-662B-4A4B-93CB-4DB3F0772E9D}" srcOrd="2" destOrd="0" presId="urn:microsoft.com/office/officeart/2005/8/layout/gear1"/>
    <dgm:cxn modelId="{76ADC94D-60C2-45A4-BEB8-E169097C3461}" type="presOf" srcId="{FA552CF5-0917-43DA-A0F5-A5D3D1831A8C}" destId="{0783B730-B43E-4CDE-BA26-0E01A7F6397D}" srcOrd="0" destOrd="0" presId="urn:microsoft.com/office/officeart/2005/8/layout/gear1"/>
    <dgm:cxn modelId="{C705525A-8CF8-4052-8412-C7E8D36BB828}" type="presOf" srcId="{B37AAE0A-7819-4334-8EC6-DD3C7C4F273E}" destId="{EE6A5647-C501-43D6-83F9-0EE7B3C44FB6}" srcOrd="0" destOrd="0" presId="urn:microsoft.com/office/officeart/2005/8/layout/gear1"/>
    <dgm:cxn modelId="{27AFB17C-21E9-4C0E-8420-854A973C585B}" type="presOf" srcId="{B37AAE0A-7819-4334-8EC6-DD3C7C4F273E}" destId="{B128CF09-C302-4844-AAAC-716736783D80}" srcOrd="3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43D82F85-0ED6-49E9-B458-AC7921629B89}" type="presOf" srcId="{1A97D3D1-A67C-46BF-BEEC-EA5C6894A47A}" destId="{9CE723A7-BC46-4CE9-A6C5-C2C6856781F4}" srcOrd="0" destOrd="0" presId="urn:microsoft.com/office/officeart/2005/8/layout/gear1"/>
    <dgm:cxn modelId="{3B059E9F-3215-4CA3-B35B-F98B29881893}" type="presOf" srcId="{CBECE990-6B6F-48EE-84AF-2F80FFE1AF12}" destId="{7050FD3A-7FA7-45BF-9185-0E5115F426F7}" srcOrd="2" destOrd="0" presId="urn:microsoft.com/office/officeart/2005/8/layout/gear1"/>
    <dgm:cxn modelId="{4E15EEA9-93C7-4AF7-AC06-9928A52C99FD}" type="presOf" srcId="{FD4B29BA-C6A1-47FC-92C6-1D0602E903AB}" destId="{D2BD489B-2C57-4F31-AE79-377E79471CD4}" srcOrd="0" destOrd="0" presId="urn:microsoft.com/office/officeart/2005/8/layout/gear1"/>
    <dgm:cxn modelId="{A0096FAF-EC89-44CF-BF9E-E978C7D76F30}" type="presOf" srcId="{FA552CF5-0917-43DA-A0F5-A5D3D1831A8C}" destId="{F876A299-53AF-4C85-B60A-297CE26DD8A3}" srcOrd="1" destOrd="0" presId="urn:microsoft.com/office/officeart/2005/8/layout/gear1"/>
    <dgm:cxn modelId="{07AE91B1-853C-40C3-86B5-17B1E440E99C}" type="presOf" srcId="{4242B932-C33A-4360-AA1E-15FCE9615CBB}" destId="{A9210B2F-64CA-49E1-A1A2-E0B4DB218CC0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9A4B2A34-0AE5-46A2-8120-EBC7322C047E}" type="presParOf" srcId="{9CE723A7-BC46-4CE9-A6C5-C2C6856781F4}" destId="{0783B730-B43E-4CDE-BA26-0E01A7F6397D}" srcOrd="0" destOrd="0" presId="urn:microsoft.com/office/officeart/2005/8/layout/gear1"/>
    <dgm:cxn modelId="{82A3115F-920D-4BAC-A079-05C5AD948C65}" type="presParOf" srcId="{9CE723A7-BC46-4CE9-A6C5-C2C6856781F4}" destId="{F876A299-53AF-4C85-B60A-297CE26DD8A3}" srcOrd="1" destOrd="0" presId="urn:microsoft.com/office/officeart/2005/8/layout/gear1"/>
    <dgm:cxn modelId="{78143D13-548E-40DE-876E-619D216BAB37}" type="presParOf" srcId="{9CE723A7-BC46-4CE9-A6C5-C2C6856781F4}" destId="{382C0EF7-662B-4A4B-93CB-4DB3F0772E9D}" srcOrd="2" destOrd="0" presId="urn:microsoft.com/office/officeart/2005/8/layout/gear1"/>
    <dgm:cxn modelId="{2CD3A58B-DA9B-4999-BC87-EA82329602BF}" type="presParOf" srcId="{9CE723A7-BC46-4CE9-A6C5-C2C6856781F4}" destId="{C430B11C-C7C8-41F2-AFA1-FA104859957C}" srcOrd="3" destOrd="0" presId="urn:microsoft.com/office/officeart/2005/8/layout/gear1"/>
    <dgm:cxn modelId="{A7D0AD74-E6F3-45C5-A971-FC596E19834E}" type="presParOf" srcId="{9CE723A7-BC46-4CE9-A6C5-C2C6856781F4}" destId="{8B0F1354-D3A9-4785-B782-C9C47B4F0688}" srcOrd="4" destOrd="0" presId="urn:microsoft.com/office/officeart/2005/8/layout/gear1"/>
    <dgm:cxn modelId="{6A6393C7-60D2-4F7C-B208-FFB050371633}" type="presParOf" srcId="{9CE723A7-BC46-4CE9-A6C5-C2C6856781F4}" destId="{7050FD3A-7FA7-45BF-9185-0E5115F426F7}" srcOrd="5" destOrd="0" presId="urn:microsoft.com/office/officeart/2005/8/layout/gear1"/>
    <dgm:cxn modelId="{5C373340-BE54-421E-A719-994978C7001E}" type="presParOf" srcId="{9CE723A7-BC46-4CE9-A6C5-C2C6856781F4}" destId="{EE6A5647-C501-43D6-83F9-0EE7B3C44FB6}" srcOrd="6" destOrd="0" presId="urn:microsoft.com/office/officeart/2005/8/layout/gear1"/>
    <dgm:cxn modelId="{9914E4AC-E13C-477A-BD9F-35B17F22157D}" type="presParOf" srcId="{9CE723A7-BC46-4CE9-A6C5-C2C6856781F4}" destId="{63D50B3E-509F-4494-A2FF-2B8FB1F784B7}" srcOrd="7" destOrd="0" presId="urn:microsoft.com/office/officeart/2005/8/layout/gear1"/>
    <dgm:cxn modelId="{BCBFACC8-3095-4FF8-8CB1-117242EE411B}" type="presParOf" srcId="{9CE723A7-BC46-4CE9-A6C5-C2C6856781F4}" destId="{04C0A35A-DC64-41FC-A118-B972EA386C68}" srcOrd="8" destOrd="0" presId="urn:microsoft.com/office/officeart/2005/8/layout/gear1"/>
    <dgm:cxn modelId="{250BBF2C-3102-4E43-A5BE-57E4F9C1D551}" type="presParOf" srcId="{9CE723A7-BC46-4CE9-A6C5-C2C6856781F4}" destId="{B128CF09-C302-4844-AAAC-716736783D80}" srcOrd="9" destOrd="0" presId="urn:microsoft.com/office/officeart/2005/8/layout/gear1"/>
    <dgm:cxn modelId="{D3E6FE44-46A3-40C4-8809-E13BDAA05AF4}" type="presParOf" srcId="{9CE723A7-BC46-4CE9-A6C5-C2C6856781F4}" destId="{D2BD489B-2C57-4F31-AE79-377E79471CD4}" srcOrd="10" destOrd="0" presId="urn:microsoft.com/office/officeart/2005/8/layout/gear1"/>
    <dgm:cxn modelId="{23AF6F1A-793A-41A8-8953-3159B98AB363}" type="presParOf" srcId="{9CE723A7-BC46-4CE9-A6C5-C2C6856781F4}" destId="{A9210B2F-64CA-49E1-A1A2-E0B4DB218CC0}" srcOrd="11" destOrd="0" presId="urn:microsoft.com/office/officeart/2005/8/layout/gear1"/>
    <dgm:cxn modelId="{AAEFB44A-1A49-4E01-AB1A-575738E83228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C59A40-B0FA-4887-8D6F-CA34177A0453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C1FE3EC-97A5-4966-AABC-575185196804}">
      <dgm:prSet phldrT="[Text]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I fully understand</a:t>
          </a:r>
        </a:p>
      </dgm:t>
    </dgm:pt>
    <dgm:pt modelId="{E0B1C67E-0F28-4C0A-9119-5E8913AC87A1}" type="parTrans" cxnId="{CC8A2D51-DF0E-4CD8-88F4-14EB8A57283F}">
      <dgm:prSet/>
      <dgm:spPr/>
      <dgm:t>
        <a:bodyPr/>
        <a:lstStyle/>
        <a:p>
          <a:endParaRPr lang="en-GB"/>
        </a:p>
      </dgm:t>
    </dgm:pt>
    <dgm:pt modelId="{9B04CC5F-1AD2-411F-95F7-6E8351683FEC}" type="sibTrans" cxnId="{CC8A2D51-DF0E-4CD8-88F4-14EB8A57283F}">
      <dgm:prSet/>
      <dgm:spPr/>
      <dgm:t>
        <a:bodyPr/>
        <a:lstStyle/>
        <a:p>
          <a:endParaRPr lang="en-GB"/>
        </a:p>
      </dgm:t>
    </dgm:pt>
    <dgm:pt modelId="{31CEF2B6-1DA0-4B11-8343-3838202358A8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GB" dirty="0"/>
            <a:t>I’m in the middle at the moment</a:t>
          </a:r>
        </a:p>
      </dgm:t>
    </dgm:pt>
    <dgm:pt modelId="{CF23313D-498C-4ADF-8A06-B3B87391308C}" type="parTrans" cxnId="{BCE35BBE-7C53-4105-BE20-C447242D69B1}">
      <dgm:prSet/>
      <dgm:spPr/>
      <dgm:t>
        <a:bodyPr/>
        <a:lstStyle/>
        <a:p>
          <a:endParaRPr lang="en-GB"/>
        </a:p>
      </dgm:t>
    </dgm:pt>
    <dgm:pt modelId="{3740700E-17EF-4C40-91B7-E4923A69DEF0}" type="sibTrans" cxnId="{BCE35BBE-7C53-4105-BE20-C447242D69B1}">
      <dgm:prSet/>
      <dgm:spPr/>
      <dgm:t>
        <a:bodyPr/>
        <a:lstStyle/>
        <a:p>
          <a:endParaRPr lang="en-GB"/>
        </a:p>
      </dgm:t>
    </dgm:pt>
    <dgm:pt modelId="{DC94936E-0ADB-4CB1-B263-6819A9446196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GB" dirty="0"/>
            <a:t>I’m struggling and need help</a:t>
          </a:r>
        </a:p>
      </dgm:t>
    </dgm:pt>
    <dgm:pt modelId="{7832194D-5042-44AE-8D2E-30BF17F300BF}" type="parTrans" cxnId="{EA2B2506-235C-4512-9E88-D63463C65DDA}">
      <dgm:prSet/>
      <dgm:spPr/>
      <dgm:t>
        <a:bodyPr/>
        <a:lstStyle/>
        <a:p>
          <a:endParaRPr lang="en-GB"/>
        </a:p>
      </dgm:t>
    </dgm:pt>
    <dgm:pt modelId="{0A80655F-8CF0-40DC-9884-81E5D06ABD74}" type="sibTrans" cxnId="{EA2B2506-235C-4512-9E88-D63463C65DDA}">
      <dgm:prSet/>
      <dgm:spPr/>
      <dgm:t>
        <a:bodyPr/>
        <a:lstStyle/>
        <a:p>
          <a:endParaRPr lang="en-GB"/>
        </a:p>
      </dgm:t>
    </dgm:pt>
    <dgm:pt modelId="{C8930ACA-7448-4736-86CD-C537B70C403D}" type="pres">
      <dgm:prSet presAssocID="{A0C59A40-B0FA-4887-8D6F-CA34177A045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C21FD1A-5FB4-4708-9E03-0288D0C13BB8}" type="pres">
      <dgm:prSet presAssocID="{DC94936E-0ADB-4CB1-B263-6819A9446196}" presName="Accent3" presStyleCnt="0"/>
      <dgm:spPr/>
    </dgm:pt>
    <dgm:pt modelId="{4225ACA1-6EDA-4D3E-8919-9D17590FDE7A}" type="pres">
      <dgm:prSet presAssocID="{DC94936E-0ADB-4CB1-B263-6819A9446196}" presName="Accent" presStyleLbl="node1" presStyleIdx="0" presStyleCnt="3"/>
      <dgm:spPr>
        <a:solidFill>
          <a:srgbClr val="FF0000"/>
        </a:solidFill>
        <a:ln>
          <a:solidFill>
            <a:srgbClr val="FF0000"/>
          </a:solidFill>
        </a:ln>
      </dgm:spPr>
    </dgm:pt>
    <dgm:pt modelId="{5307DC0D-278D-4FEE-AB03-46FFA89E8F46}" type="pres">
      <dgm:prSet presAssocID="{DC94936E-0ADB-4CB1-B263-6819A9446196}" presName="ParentBackground3" presStyleCnt="0"/>
      <dgm:spPr/>
    </dgm:pt>
    <dgm:pt modelId="{42D0F16D-B337-48C9-8D4A-BA9377E065D9}" type="pres">
      <dgm:prSet presAssocID="{DC94936E-0ADB-4CB1-B263-6819A9446196}" presName="ParentBackground" presStyleLbl="fgAcc1" presStyleIdx="0" presStyleCnt="3"/>
      <dgm:spPr/>
    </dgm:pt>
    <dgm:pt modelId="{9BB92D40-C2FE-4B64-A259-E00FCD412F2A}" type="pres">
      <dgm:prSet presAssocID="{DC94936E-0ADB-4CB1-B263-6819A944619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2722A81-6B61-4961-92A0-60561E4EFD37}" type="pres">
      <dgm:prSet presAssocID="{31CEF2B6-1DA0-4B11-8343-3838202358A8}" presName="Accent2" presStyleCnt="0"/>
      <dgm:spPr/>
    </dgm:pt>
    <dgm:pt modelId="{689BFACA-9E0C-42B8-839C-47529B337697}" type="pres">
      <dgm:prSet presAssocID="{31CEF2B6-1DA0-4B11-8343-3838202358A8}" presName="Accent" presStyleLbl="node1" presStyleIdx="1" presStyleCnt="3"/>
      <dgm:spPr>
        <a:solidFill>
          <a:srgbClr val="FFC000"/>
        </a:solidFill>
        <a:ln>
          <a:solidFill>
            <a:srgbClr val="FFC000"/>
          </a:solidFill>
        </a:ln>
      </dgm:spPr>
    </dgm:pt>
    <dgm:pt modelId="{271D6191-9604-4421-9C65-5770CD6DA97E}" type="pres">
      <dgm:prSet presAssocID="{31CEF2B6-1DA0-4B11-8343-3838202358A8}" presName="ParentBackground2" presStyleCnt="0"/>
      <dgm:spPr/>
    </dgm:pt>
    <dgm:pt modelId="{6A53AE41-2316-40C7-87D8-FB84232B66D7}" type="pres">
      <dgm:prSet presAssocID="{31CEF2B6-1DA0-4B11-8343-3838202358A8}" presName="ParentBackground" presStyleLbl="fgAcc1" presStyleIdx="1" presStyleCnt="3"/>
      <dgm:spPr/>
    </dgm:pt>
    <dgm:pt modelId="{B66B2FAE-B242-47B7-8FDF-1B6B80E3E6E4}" type="pres">
      <dgm:prSet presAssocID="{31CEF2B6-1DA0-4B11-8343-3838202358A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7B05BF7-CC1E-4D3A-A9AD-F7A1923C3C0B}" type="pres">
      <dgm:prSet presAssocID="{2C1FE3EC-97A5-4966-AABC-575185196804}" presName="Accent1" presStyleCnt="0"/>
      <dgm:spPr/>
    </dgm:pt>
    <dgm:pt modelId="{AC701201-D01B-4F58-AD4F-CDBE57E7DA6E}" type="pres">
      <dgm:prSet presAssocID="{2C1FE3EC-97A5-4966-AABC-575185196804}" presName="Accent" presStyleLbl="node1" presStyleIdx="2" presStyleCnt="3"/>
      <dgm:spPr>
        <a:solidFill>
          <a:srgbClr val="00B050"/>
        </a:solidFill>
      </dgm:spPr>
    </dgm:pt>
    <dgm:pt modelId="{C5361DDC-98DE-45B8-ADFB-5C13AC1C55F8}" type="pres">
      <dgm:prSet presAssocID="{2C1FE3EC-97A5-4966-AABC-575185196804}" presName="ParentBackground1" presStyleCnt="0"/>
      <dgm:spPr/>
    </dgm:pt>
    <dgm:pt modelId="{2CD6E6D2-EB93-41D6-AFCE-AF4C8E68401A}" type="pres">
      <dgm:prSet presAssocID="{2C1FE3EC-97A5-4966-AABC-575185196804}" presName="ParentBackground" presStyleLbl="fgAcc1" presStyleIdx="2" presStyleCnt="3"/>
      <dgm:spPr/>
    </dgm:pt>
    <dgm:pt modelId="{F496C987-10A0-4239-B7E6-E6F663D8ADC6}" type="pres">
      <dgm:prSet presAssocID="{2C1FE3EC-97A5-4966-AABC-57518519680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A2B2506-235C-4512-9E88-D63463C65DDA}" srcId="{A0C59A40-B0FA-4887-8D6F-CA34177A0453}" destId="{DC94936E-0ADB-4CB1-B263-6819A9446196}" srcOrd="2" destOrd="0" parTransId="{7832194D-5042-44AE-8D2E-30BF17F300BF}" sibTransId="{0A80655F-8CF0-40DC-9884-81E5D06ABD74}"/>
    <dgm:cxn modelId="{412E0A28-304B-4B41-960B-EF117F71806A}" type="presOf" srcId="{DC94936E-0ADB-4CB1-B263-6819A9446196}" destId="{42D0F16D-B337-48C9-8D4A-BA9377E065D9}" srcOrd="0" destOrd="0" presId="urn:microsoft.com/office/officeart/2011/layout/CircleProcess"/>
    <dgm:cxn modelId="{CC8A2D51-DF0E-4CD8-88F4-14EB8A57283F}" srcId="{A0C59A40-B0FA-4887-8D6F-CA34177A0453}" destId="{2C1FE3EC-97A5-4966-AABC-575185196804}" srcOrd="0" destOrd="0" parTransId="{E0B1C67E-0F28-4C0A-9119-5E8913AC87A1}" sibTransId="{9B04CC5F-1AD2-411F-95F7-6E8351683FEC}"/>
    <dgm:cxn modelId="{3431EC77-EE7F-4C4E-8C84-05371FC7C5DF}" type="presOf" srcId="{A0C59A40-B0FA-4887-8D6F-CA34177A0453}" destId="{C8930ACA-7448-4736-86CD-C537B70C403D}" srcOrd="0" destOrd="0" presId="urn:microsoft.com/office/officeart/2011/layout/CircleProcess"/>
    <dgm:cxn modelId="{ED8E6D92-C98A-4C9F-B769-887CA8786E37}" type="presOf" srcId="{31CEF2B6-1DA0-4B11-8343-3838202358A8}" destId="{B66B2FAE-B242-47B7-8FDF-1B6B80E3E6E4}" srcOrd="1" destOrd="0" presId="urn:microsoft.com/office/officeart/2011/layout/CircleProcess"/>
    <dgm:cxn modelId="{BCE35BBE-7C53-4105-BE20-C447242D69B1}" srcId="{A0C59A40-B0FA-4887-8D6F-CA34177A0453}" destId="{31CEF2B6-1DA0-4B11-8343-3838202358A8}" srcOrd="1" destOrd="0" parTransId="{CF23313D-498C-4ADF-8A06-B3B87391308C}" sibTransId="{3740700E-17EF-4C40-91B7-E4923A69DEF0}"/>
    <dgm:cxn modelId="{DE787CD4-CE38-4B0A-9C86-EE22BF3C5352}" type="presOf" srcId="{DC94936E-0ADB-4CB1-B263-6819A9446196}" destId="{9BB92D40-C2FE-4B64-A259-E00FCD412F2A}" srcOrd="1" destOrd="0" presId="urn:microsoft.com/office/officeart/2011/layout/CircleProcess"/>
    <dgm:cxn modelId="{EAA9A1F0-D376-4BFA-8E40-BC880B3705D7}" type="presOf" srcId="{31CEF2B6-1DA0-4B11-8343-3838202358A8}" destId="{6A53AE41-2316-40C7-87D8-FB84232B66D7}" srcOrd="0" destOrd="0" presId="urn:microsoft.com/office/officeart/2011/layout/CircleProcess"/>
    <dgm:cxn modelId="{C9B5E6FA-A68D-4995-8407-128487F3F856}" type="presOf" srcId="{2C1FE3EC-97A5-4966-AABC-575185196804}" destId="{2CD6E6D2-EB93-41D6-AFCE-AF4C8E68401A}" srcOrd="0" destOrd="0" presId="urn:microsoft.com/office/officeart/2011/layout/CircleProcess"/>
    <dgm:cxn modelId="{72E68CFC-DFF9-465D-BE96-B6D60A4C060E}" type="presOf" srcId="{2C1FE3EC-97A5-4966-AABC-575185196804}" destId="{F496C987-10A0-4239-B7E6-E6F663D8ADC6}" srcOrd="1" destOrd="0" presId="urn:microsoft.com/office/officeart/2011/layout/CircleProcess"/>
    <dgm:cxn modelId="{D95E9D55-7D6C-4653-B264-C79C20FA7350}" type="presParOf" srcId="{C8930ACA-7448-4736-86CD-C537B70C403D}" destId="{0C21FD1A-5FB4-4708-9E03-0288D0C13BB8}" srcOrd="0" destOrd="0" presId="urn:microsoft.com/office/officeart/2011/layout/CircleProcess"/>
    <dgm:cxn modelId="{8BDF664F-365B-45A5-8BB9-98B70A44C637}" type="presParOf" srcId="{0C21FD1A-5FB4-4708-9E03-0288D0C13BB8}" destId="{4225ACA1-6EDA-4D3E-8919-9D17590FDE7A}" srcOrd="0" destOrd="0" presId="urn:microsoft.com/office/officeart/2011/layout/CircleProcess"/>
    <dgm:cxn modelId="{030FEE65-8F7E-4A25-99FB-7FDE67454F7C}" type="presParOf" srcId="{C8930ACA-7448-4736-86CD-C537B70C403D}" destId="{5307DC0D-278D-4FEE-AB03-46FFA89E8F46}" srcOrd="1" destOrd="0" presId="urn:microsoft.com/office/officeart/2011/layout/CircleProcess"/>
    <dgm:cxn modelId="{9F946EF8-DBF6-4252-B20C-C529F23517C6}" type="presParOf" srcId="{5307DC0D-278D-4FEE-AB03-46FFA89E8F46}" destId="{42D0F16D-B337-48C9-8D4A-BA9377E065D9}" srcOrd="0" destOrd="0" presId="urn:microsoft.com/office/officeart/2011/layout/CircleProcess"/>
    <dgm:cxn modelId="{EC0752D1-2CC9-46C8-AE00-E449A4F22CFB}" type="presParOf" srcId="{C8930ACA-7448-4736-86CD-C537B70C403D}" destId="{9BB92D40-C2FE-4B64-A259-E00FCD412F2A}" srcOrd="2" destOrd="0" presId="urn:microsoft.com/office/officeart/2011/layout/CircleProcess"/>
    <dgm:cxn modelId="{9A3E023C-EA7D-47E4-8BDE-3D2BA3656DAC}" type="presParOf" srcId="{C8930ACA-7448-4736-86CD-C537B70C403D}" destId="{C2722A81-6B61-4961-92A0-60561E4EFD37}" srcOrd="3" destOrd="0" presId="urn:microsoft.com/office/officeart/2011/layout/CircleProcess"/>
    <dgm:cxn modelId="{7124293C-058F-4579-9BB5-F46969EF0FD0}" type="presParOf" srcId="{C2722A81-6B61-4961-92A0-60561E4EFD37}" destId="{689BFACA-9E0C-42B8-839C-47529B337697}" srcOrd="0" destOrd="0" presId="urn:microsoft.com/office/officeart/2011/layout/CircleProcess"/>
    <dgm:cxn modelId="{33AA7EDB-AE50-4B6E-B2CE-BFDF3F0D36E4}" type="presParOf" srcId="{C8930ACA-7448-4736-86CD-C537B70C403D}" destId="{271D6191-9604-4421-9C65-5770CD6DA97E}" srcOrd="4" destOrd="0" presId="urn:microsoft.com/office/officeart/2011/layout/CircleProcess"/>
    <dgm:cxn modelId="{07144FB1-EA60-4553-8992-00592C2DB3FB}" type="presParOf" srcId="{271D6191-9604-4421-9C65-5770CD6DA97E}" destId="{6A53AE41-2316-40C7-87D8-FB84232B66D7}" srcOrd="0" destOrd="0" presId="urn:microsoft.com/office/officeart/2011/layout/CircleProcess"/>
    <dgm:cxn modelId="{7A022E5B-6BAD-472F-92B6-914F993902D7}" type="presParOf" srcId="{C8930ACA-7448-4736-86CD-C537B70C403D}" destId="{B66B2FAE-B242-47B7-8FDF-1B6B80E3E6E4}" srcOrd="5" destOrd="0" presId="urn:microsoft.com/office/officeart/2011/layout/CircleProcess"/>
    <dgm:cxn modelId="{32CBA1FE-5119-4A6F-8137-D2771E742DF8}" type="presParOf" srcId="{C8930ACA-7448-4736-86CD-C537B70C403D}" destId="{47B05BF7-CC1E-4D3A-A9AD-F7A1923C3C0B}" srcOrd="6" destOrd="0" presId="urn:microsoft.com/office/officeart/2011/layout/CircleProcess"/>
    <dgm:cxn modelId="{58222735-0A79-4512-A019-56C16B97DD29}" type="presParOf" srcId="{47B05BF7-CC1E-4D3A-A9AD-F7A1923C3C0B}" destId="{AC701201-D01B-4F58-AD4F-CDBE57E7DA6E}" srcOrd="0" destOrd="0" presId="urn:microsoft.com/office/officeart/2011/layout/CircleProcess"/>
    <dgm:cxn modelId="{6A9C8A4C-8B42-4228-8B1E-7CFC03B42B5E}" type="presParOf" srcId="{C8930ACA-7448-4736-86CD-C537B70C403D}" destId="{C5361DDC-98DE-45B8-ADFB-5C13AC1C55F8}" srcOrd="7" destOrd="0" presId="urn:microsoft.com/office/officeart/2011/layout/CircleProcess"/>
    <dgm:cxn modelId="{110787C6-3CC1-412D-A5B7-9EF8E6BB85B2}" type="presParOf" srcId="{C5361DDC-98DE-45B8-ADFB-5C13AC1C55F8}" destId="{2CD6E6D2-EB93-41D6-AFCE-AF4C8E68401A}" srcOrd="0" destOrd="0" presId="urn:microsoft.com/office/officeart/2011/layout/CircleProcess"/>
    <dgm:cxn modelId="{0DCA5DEC-84A7-4BE9-9D04-83936755E832}" type="presParOf" srcId="{C8930ACA-7448-4736-86CD-C537B70C403D}" destId="{F496C987-10A0-4239-B7E6-E6F663D8ADC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Targets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Assessment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Self-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DFCF4207-76A4-4C26-A0C4-C43804CAFF21}" type="presOf" srcId="{4242B932-C33A-4360-AA1E-15FCE9615CBB}" destId="{A9210B2F-64CA-49E1-A1A2-E0B4DB218CC0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F16F0F19-6974-42DC-A206-BBD84DD34B04}" type="presOf" srcId="{B37AAE0A-7819-4334-8EC6-DD3C7C4F273E}" destId="{63D50B3E-509F-4494-A2FF-2B8FB1F784B7}" srcOrd="1" destOrd="0" presId="urn:microsoft.com/office/officeart/2005/8/layout/gear1"/>
    <dgm:cxn modelId="{C39A4A25-6FF8-49AB-8435-F8789A8C7000}" type="presOf" srcId="{B37AAE0A-7819-4334-8EC6-DD3C7C4F273E}" destId="{EE6A5647-C501-43D6-83F9-0EE7B3C44FB6}" srcOrd="0" destOrd="0" presId="urn:microsoft.com/office/officeart/2005/8/layout/gear1"/>
    <dgm:cxn modelId="{561B6B3C-38E0-442C-BDAC-C42CAE503C28}" type="presOf" srcId="{FD4B29BA-C6A1-47FC-92C6-1D0602E903AB}" destId="{D2BD489B-2C57-4F31-AE79-377E79471CD4}" srcOrd="0" destOrd="0" presId="urn:microsoft.com/office/officeart/2005/8/layout/gear1"/>
    <dgm:cxn modelId="{FF9BE540-5411-41B7-AF20-ADEE390BDA32}" type="presOf" srcId="{1A97D3D1-A67C-46BF-BEEC-EA5C6894A47A}" destId="{9CE723A7-BC46-4CE9-A6C5-C2C6856781F4}" srcOrd="0" destOrd="0" presId="urn:microsoft.com/office/officeart/2005/8/layout/gear1"/>
    <dgm:cxn modelId="{50A59A4D-EA82-40C2-9D23-A79799BA7865}" type="presOf" srcId="{CBECE990-6B6F-48EE-84AF-2F80FFE1AF12}" destId="{7050FD3A-7FA7-45BF-9185-0E5115F426F7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B0D4E28C-395F-4A1E-B488-C493CB3B241A}" type="presOf" srcId="{CBECE990-6B6F-48EE-84AF-2F80FFE1AF12}" destId="{C430B11C-C7C8-41F2-AFA1-FA104859957C}" srcOrd="0" destOrd="0" presId="urn:microsoft.com/office/officeart/2005/8/layout/gear1"/>
    <dgm:cxn modelId="{F0B5CE9A-F36B-4E59-B778-91B51518DB06}" type="presOf" srcId="{B37AAE0A-7819-4334-8EC6-DD3C7C4F273E}" destId="{B128CF09-C302-4844-AAAC-716736783D80}" srcOrd="3" destOrd="0" presId="urn:microsoft.com/office/officeart/2005/8/layout/gear1"/>
    <dgm:cxn modelId="{970312B1-2029-4658-8658-BFD99E420E0F}" type="presOf" srcId="{FA552CF5-0917-43DA-A0F5-A5D3D1831A8C}" destId="{F876A299-53AF-4C85-B60A-297CE26DD8A3}" srcOrd="1" destOrd="0" presId="urn:microsoft.com/office/officeart/2005/8/layout/gear1"/>
    <dgm:cxn modelId="{0D300FB7-57A4-4938-998B-50E475DB9844}" type="presOf" srcId="{3E3356D9-A649-40AF-91C2-9E30F7021120}" destId="{3BF18E74-A79F-44E4-82FE-3F78F76D05D2}" srcOrd="0" destOrd="0" presId="urn:microsoft.com/office/officeart/2005/8/layout/gear1"/>
    <dgm:cxn modelId="{93FAB5B9-93F7-4AA8-86CB-EDE4ACA655FC}" type="presOf" srcId="{FA552CF5-0917-43DA-A0F5-A5D3D1831A8C}" destId="{382C0EF7-662B-4A4B-93CB-4DB3F0772E9D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1DA65EDE-CCCA-47E2-A124-6B9319D6753B}" type="presOf" srcId="{B37AAE0A-7819-4334-8EC6-DD3C7C4F273E}" destId="{04C0A35A-DC64-41FC-A118-B972EA386C68}" srcOrd="2" destOrd="0" presId="urn:microsoft.com/office/officeart/2005/8/layout/gear1"/>
    <dgm:cxn modelId="{D77FABDF-3B62-404D-8669-ECB158DF8E6C}" type="presOf" srcId="{CBECE990-6B6F-48EE-84AF-2F80FFE1AF12}" destId="{8B0F1354-D3A9-4785-B782-C9C47B4F0688}" srcOrd="1" destOrd="0" presId="urn:microsoft.com/office/officeart/2005/8/layout/gear1"/>
    <dgm:cxn modelId="{BBEB61F4-462E-48FE-A664-0C3D4ECB0AAF}" type="presOf" srcId="{FA552CF5-0917-43DA-A0F5-A5D3D1831A8C}" destId="{0783B730-B43E-4CDE-BA26-0E01A7F6397D}" srcOrd="0" destOrd="0" presId="urn:microsoft.com/office/officeart/2005/8/layout/gear1"/>
    <dgm:cxn modelId="{3D145C03-0438-4199-A24D-2BA553AB650E}" type="presParOf" srcId="{9CE723A7-BC46-4CE9-A6C5-C2C6856781F4}" destId="{0783B730-B43E-4CDE-BA26-0E01A7F6397D}" srcOrd="0" destOrd="0" presId="urn:microsoft.com/office/officeart/2005/8/layout/gear1"/>
    <dgm:cxn modelId="{2EDEDFDC-1A9B-474D-9120-136A4B980F9F}" type="presParOf" srcId="{9CE723A7-BC46-4CE9-A6C5-C2C6856781F4}" destId="{F876A299-53AF-4C85-B60A-297CE26DD8A3}" srcOrd="1" destOrd="0" presId="urn:microsoft.com/office/officeart/2005/8/layout/gear1"/>
    <dgm:cxn modelId="{294F8234-A4F5-4F03-BA97-5600A3830FC3}" type="presParOf" srcId="{9CE723A7-BC46-4CE9-A6C5-C2C6856781F4}" destId="{382C0EF7-662B-4A4B-93CB-4DB3F0772E9D}" srcOrd="2" destOrd="0" presId="urn:microsoft.com/office/officeart/2005/8/layout/gear1"/>
    <dgm:cxn modelId="{9E2A675B-B146-4E04-BE13-DE8DA2A3F498}" type="presParOf" srcId="{9CE723A7-BC46-4CE9-A6C5-C2C6856781F4}" destId="{C430B11C-C7C8-41F2-AFA1-FA104859957C}" srcOrd="3" destOrd="0" presId="urn:microsoft.com/office/officeart/2005/8/layout/gear1"/>
    <dgm:cxn modelId="{A322D229-1D33-4DC5-AD00-8C737737E1FA}" type="presParOf" srcId="{9CE723A7-BC46-4CE9-A6C5-C2C6856781F4}" destId="{8B0F1354-D3A9-4785-B782-C9C47B4F0688}" srcOrd="4" destOrd="0" presId="urn:microsoft.com/office/officeart/2005/8/layout/gear1"/>
    <dgm:cxn modelId="{093EB411-57C4-42E0-A1C1-6B6EB68A25C0}" type="presParOf" srcId="{9CE723A7-BC46-4CE9-A6C5-C2C6856781F4}" destId="{7050FD3A-7FA7-45BF-9185-0E5115F426F7}" srcOrd="5" destOrd="0" presId="urn:microsoft.com/office/officeart/2005/8/layout/gear1"/>
    <dgm:cxn modelId="{3142D644-B122-49DD-A49F-9AB2DB8A85CB}" type="presParOf" srcId="{9CE723A7-BC46-4CE9-A6C5-C2C6856781F4}" destId="{EE6A5647-C501-43D6-83F9-0EE7B3C44FB6}" srcOrd="6" destOrd="0" presId="urn:microsoft.com/office/officeart/2005/8/layout/gear1"/>
    <dgm:cxn modelId="{EA4AB1DA-C39C-4C18-8E96-CBFA770E70A6}" type="presParOf" srcId="{9CE723A7-BC46-4CE9-A6C5-C2C6856781F4}" destId="{63D50B3E-509F-4494-A2FF-2B8FB1F784B7}" srcOrd="7" destOrd="0" presId="urn:microsoft.com/office/officeart/2005/8/layout/gear1"/>
    <dgm:cxn modelId="{08E5FACF-A96C-41D1-9CCE-8A0A12410DF1}" type="presParOf" srcId="{9CE723A7-BC46-4CE9-A6C5-C2C6856781F4}" destId="{04C0A35A-DC64-41FC-A118-B972EA386C68}" srcOrd="8" destOrd="0" presId="urn:microsoft.com/office/officeart/2005/8/layout/gear1"/>
    <dgm:cxn modelId="{378E6EA1-7327-4097-B654-FD256F896171}" type="presParOf" srcId="{9CE723A7-BC46-4CE9-A6C5-C2C6856781F4}" destId="{B128CF09-C302-4844-AAAC-716736783D80}" srcOrd="9" destOrd="0" presId="urn:microsoft.com/office/officeart/2005/8/layout/gear1"/>
    <dgm:cxn modelId="{907EE575-F63C-40D7-83ED-69013D2990C0}" type="presParOf" srcId="{9CE723A7-BC46-4CE9-A6C5-C2C6856781F4}" destId="{D2BD489B-2C57-4F31-AE79-377E79471CD4}" srcOrd="10" destOrd="0" presId="urn:microsoft.com/office/officeart/2005/8/layout/gear1"/>
    <dgm:cxn modelId="{E0E1A336-9F95-481D-8DFD-A421D19618E5}" type="presParOf" srcId="{9CE723A7-BC46-4CE9-A6C5-C2C6856781F4}" destId="{A9210B2F-64CA-49E1-A1A2-E0B4DB218CC0}" srcOrd="11" destOrd="0" presId="urn:microsoft.com/office/officeart/2005/8/layout/gear1"/>
    <dgm:cxn modelId="{AB18FC30-2577-416D-8B54-4E1AC0B3867F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85C5FB-5518-43C2-8377-5D1321CC156A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CCF12F8-7475-43E8-923D-0256DC352754}">
      <dgm:prSet phldrT="[Text]"/>
      <dgm:spPr/>
      <dgm:t>
        <a:bodyPr/>
        <a:lstStyle/>
        <a:p>
          <a:endParaRPr lang="en-GB" dirty="0"/>
        </a:p>
      </dgm:t>
    </dgm:pt>
    <dgm:pt modelId="{D367CDBA-486E-400B-BF40-01F17FAE96C8}" type="parTrans" cxnId="{7C9DC3F5-00A2-4C96-8BC5-B6E5403584E4}">
      <dgm:prSet/>
      <dgm:spPr/>
      <dgm:t>
        <a:bodyPr/>
        <a:lstStyle/>
        <a:p>
          <a:endParaRPr lang="en-GB"/>
        </a:p>
      </dgm:t>
    </dgm:pt>
    <dgm:pt modelId="{1202A619-E877-4385-86EA-DBE82B44084D}" type="sibTrans" cxnId="{7C9DC3F5-00A2-4C96-8BC5-B6E5403584E4}">
      <dgm:prSet/>
      <dgm:spPr/>
      <dgm:t>
        <a:bodyPr/>
        <a:lstStyle/>
        <a:p>
          <a:endParaRPr lang="en-GB"/>
        </a:p>
      </dgm:t>
    </dgm:pt>
    <dgm:pt modelId="{D4860B60-FB42-4705-AAC3-EA3A4A8DFC82}">
      <dgm:prSet phldrT="[Text]"/>
      <dgm:spPr/>
      <dgm:t>
        <a:bodyPr/>
        <a:lstStyle/>
        <a:p>
          <a:r>
            <a:rPr lang="en-GB" dirty="0"/>
            <a:t>Star</a:t>
          </a:r>
        </a:p>
      </dgm:t>
    </dgm:pt>
    <dgm:pt modelId="{63EA92D5-725E-4F17-842C-E258C937D61D}" type="parTrans" cxnId="{5017CD24-D736-47AD-9E16-593F6FDFE45B}">
      <dgm:prSet/>
      <dgm:spPr/>
      <dgm:t>
        <a:bodyPr/>
        <a:lstStyle/>
        <a:p>
          <a:endParaRPr lang="en-GB"/>
        </a:p>
      </dgm:t>
    </dgm:pt>
    <dgm:pt modelId="{EB4AA67E-BDAC-484B-8728-8340C3F5BBAE}" type="sibTrans" cxnId="{5017CD24-D736-47AD-9E16-593F6FDFE45B}">
      <dgm:prSet/>
      <dgm:spPr/>
      <dgm:t>
        <a:bodyPr/>
        <a:lstStyle/>
        <a:p>
          <a:endParaRPr lang="en-GB"/>
        </a:p>
      </dgm:t>
    </dgm:pt>
    <dgm:pt modelId="{8F51E23A-E8C9-4524-8BD4-EE2AD4202703}">
      <dgm:prSet phldrT="[Text]"/>
      <dgm:spPr/>
      <dgm:t>
        <a:bodyPr/>
        <a:lstStyle/>
        <a:p>
          <a:r>
            <a:rPr lang="en-GB" dirty="0"/>
            <a:t>Star</a:t>
          </a:r>
        </a:p>
      </dgm:t>
    </dgm:pt>
    <dgm:pt modelId="{87ED89DA-B8A5-4A0E-A0D7-F62871679067}" type="parTrans" cxnId="{FDA4D00F-1B0A-448E-8906-4FE77294FFEF}">
      <dgm:prSet/>
      <dgm:spPr/>
      <dgm:t>
        <a:bodyPr/>
        <a:lstStyle/>
        <a:p>
          <a:endParaRPr lang="en-GB"/>
        </a:p>
      </dgm:t>
    </dgm:pt>
    <dgm:pt modelId="{4BC525A7-A71A-4C47-80A9-D0FE7908B66D}" type="sibTrans" cxnId="{FDA4D00F-1B0A-448E-8906-4FE77294FFEF}">
      <dgm:prSet/>
      <dgm:spPr/>
      <dgm:t>
        <a:bodyPr/>
        <a:lstStyle/>
        <a:p>
          <a:endParaRPr lang="en-GB"/>
        </a:p>
      </dgm:t>
    </dgm:pt>
    <dgm:pt modelId="{11AE8E7A-B877-466A-9EC1-01EC4D36103E}">
      <dgm:prSet phldrT="[Text]"/>
      <dgm:spPr/>
      <dgm:t>
        <a:bodyPr/>
        <a:lstStyle/>
        <a:p>
          <a:r>
            <a:rPr lang="en-GB" dirty="0"/>
            <a:t>Wish</a:t>
          </a:r>
        </a:p>
      </dgm:t>
    </dgm:pt>
    <dgm:pt modelId="{D55735BC-CAA5-4A6C-94FD-04B2458BD31F}" type="parTrans" cxnId="{AC674502-C54F-4BB8-8A64-D3EE2586AEA9}">
      <dgm:prSet/>
      <dgm:spPr/>
      <dgm:t>
        <a:bodyPr/>
        <a:lstStyle/>
        <a:p>
          <a:endParaRPr lang="en-GB"/>
        </a:p>
      </dgm:t>
    </dgm:pt>
    <dgm:pt modelId="{75E040C0-613C-43B7-8755-E96D186E58A7}" type="sibTrans" cxnId="{AC674502-C54F-4BB8-8A64-D3EE2586AEA9}">
      <dgm:prSet/>
      <dgm:spPr/>
      <dgm:t>
        <a:bodyPr/>
        <a:lstStyle/>
        <a:p>
          <a:endParaRPr lang="en-GB"/>
        </a:p>
      </dgm:t>
    </dgm:pt>
    <dgm:pt modelId="{3187D967-5DEE-4518-9035-F4857FE136B6}" type="pres">
      <dgm:prSet presAssocID="{2085C5FB-5518-43C2-8377-5D1321CC15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0C802D-3D8C-40C7-ADF9-123F9A759D11}" type="pres">
      <dgm:prSet presAssocID="{2CCF12F8-7475-43E8-923D-0256DC352754}" presName="centerShape" presStyleLbl="node0" presStyleIdx="0" presStyleCnt="1"/>
      <dgm:spPr/>
    </dgm:pt>
    <dgm:pt modelId="{666DD4D5-71D9-4285-87CB-D753A8265F4F}" type="pres">
      <dgm:prSet presAssocID="{63EA92D5-725E-4F17-842C-E258C937D61D}" presName="parTrans" presStyleLbl="bgSibTrans2D1" presStyleIdx="0" presStyleCnt="3"/>
      <dgm:spPr/>
    </dgm:pt>
    <dgm:pt modelId="{2D7D0FFA-A53A-4D40-B747-70B975A0C2A8}" type="pres">
      <dgm:prSet presAssocID="{D4860B60-FB42-4705-AAC3-EA3A4A8DFC82}" presName="node" presStyleLbl="node1" presStyleIdx="0" presStyleCnt="3">
        <dgm:presLayoutVars>
          <dgm:bulletEnabled val="1"/>
        </dgm:presLayoutVars>
      </dgm:prSet>
      <dgm:spPr/>
    </dgm:pt>
    <dgm:pt modelId="{716ACB69-8029-42A0-8972-D103B4F396EE}" type="pres">
      <dgm:prSet presAssocID="{87ED89DA-B8A5-4A0E-A0D7-F62871679067}" presName="parTrans" presStyleLbl="bgSibTrans2D1" presStyleIdx="1" presStyleCnt="3"/>
      <dgm:spPr/>
    </dgm:pt>
    <dgm:pt modelId="{6520202C-5CD3-490F-BDCB-8FEC06E44687}" type="pres">
      <dgm:prSet presAssocID="{8F51E23A-E8C9-4524-8BD4-EE2AD4202703}" presName="node" presStyleLbl="node1" presStyleIdx="1" presStyleCnt="3">
        <dgm:presLayoutVars>
          <dgm:bulletEnabled val="1"/>
        </dgm:presLayoutVars>
      </dgm:prSet>
      <dgm:spPr/>
    </dgm:pt>
    <dgm:pt modelId="{76529E5A-8EA2-4497-90C2-21C3B57C171C}" type="pres">
      <dgm:prSet presAssocID="{D55735BC-CAA5-4A6C-94FD-04B2458BD31F}" presName="parTrans" presStyleLbl="bgSibTrans2D1" presStyleIdx="2" presStyleCnt="3"/>
      <dgm:spPr/>
    </dgm:pt>
    <dgm:pt modelId="{05089D73-D1DA-4925-8BDD-96B02B5EC087}" type="pres">
      <dgm:prSet presAssocID="{11AE8E7A-B877-466A-9EC1-01EC4D36103E}" presName="node" presStyleLbl="node1" presStyleIdx="2" presStyleCnt="3">
        <dgm:presLayoutVars>
          <dgm:bulletEnabled val="1"/>
        </dgm:presLayoutVars>
      </dgm:prSet>
      <dgm:spPr/>
    </dgm:pt>
  </dgm:ptLst>
  <dgm:cxnLst>
    <dgm:cxn modelId="{AC674502-C54F-4BB8-8A64-D3EE2586AEA9}" srcId="{2CCF12F8-7475-43E8-923D-0256DC352754}" destId="{11AE8E7A-B877-466A-9EC1-01EC4D36103E}" srcOrd="2" destOrd="0" parTransId="{D55735BC-CAA5-4A6C-94FD-04B2458BD31F}" sibTransId="{75E040C0-613C-43B7-8755-E96D186E58A7}"/>
    <dgm:cxn modelId="{FDA4D00F-1B0A-448E-8906-4FE77294FFEF}" srcId="{2CCF12F8-7475-43E8-923D-0256DC352754}" destId="{8F51E23A-E8C9-4524-8BD4-EE2AD4202703}" srcOrd="1" destOrd="0" parTransId="{87ED89DA-B8A5-4A0E-A0D7-F62871679067}" sibTransId="{4BC525A7-A71A-4C47-80A9-D0FE7908B66D}"/>
    <dgm:cxn modelId="{5FCB151E-4886-44F6-B0BA-38A4BB085E48}" type="presOf" srcId="{87ED89DA-B8A5-4A0E-A0D7-F62871679067}" destId="{716ACB69-8029-42A0-8972-D103B4F396EE}" srcOrd="0" destOrd="0" presId="urn:microsoft.com/office/officeart/2005/8/layout/radial4"/>
    <dgm:cxn modelId="{5017CD24-D736-47AD-9E16-593F6FDFE45B}" srcId="{2CCF12F8-7475-43E8-923D-0256DC352754}" destId="{D4860B60-FB42-4705-AAC3-EA3A4A8DFC82}" srcOrd="0" destOrd="0" parTransId="{63EA92D5-725E-4F17-842C-E258C937D61D}" sibTransId="{EB4AA67E-BDAC-484B-8728-8340C3F5BBAE}"/>
    <dgm:cxn modelId="{CE15F328-B297-4DA3-AC59-5ADF8430125C}" type="presOf" srcId="{2085C5FB-5518-43C2-8377-5D1321CC156A}" destId="{3187D967-5DEE-4518-9035-F4857FE136B6}" srcOrd="0" destOrd="0" presId="urn:microsoft.com/office/officeart/2005/8/layout/radial4"/>
    <dgm:cxn modelId="{FD98645C-BA65-4EE4-80DF-242C7240EFB9}" type="presOf" srcId="{2CCF12F8-7475-43E8-923D-0256DC352754}" destId="{7C0C802D-3D8C-40C7-ADF9-123F9A759D11}" srcOrd="0" destOrd="0" presId="urn:microsoft.com/office/officeart/2005/8/layout/radial4"/>
    <dgm:cxn modelId="{98C5AD4E-B919-4EDB-8E6A-9DC13FA7963F}" type="presOf" srcId="{8F51E23A-E8C9-4524-8BD4-EE2AD4202703}" destId="{6520202C-5CD3-490F-BDCB-8FEC06E44687}" srcOrd="0" destOrd="0" presId="urn:microsoft.com/office/officeart/2005/8/layout/radial4"/>
    <dgm:cxn modelId="{27BB4090-D49E-4489-BA34-D211F4B8A0A6}" type="presOf" srcId="{63EA92D5-725E-4F17-842C-E258C937D61D}" destId="{666DD4D5-71D9-4285-87CB-D753A8265F4F}" srcOrd="0" destOrd="0" presId="urn:microsoft.com/office/officeart/2005/8/layout/radial4"/>
    <dgm:cxn modelId="{BDDAA19B-2F30-4581-A7AD-DD8E84486DCC}" type="presOf" srcId="{11AE8E7A-B877-466A-9EC1-01EC4D36103E}" destId="{05089D73-D1DA-4925-8BDD-96B02B5EC087}" srcOrd="0" destOrd="0" presId="urn:microsoft.com/office/officeart/2005/8/layout/radial4"/>
    <dgm:cxn modelId="{E0DC18A0-35D4-453D-B122-EDA3247DC496}" type="presOf" srcId="{D55735BC-CAA5-4A6C-94FD-04B2458BD31F}" destId="{76529E5A-8EA2-4497-90C2-21C3B57C171C}" srcOrd="0" destOrd="0" presId="urn:microsoft.com/office/officeart/2005/8/layout/radial4"/>
    <dgm:cxn modelId="{F01465F4-B072-4EC9-BA65-4785E2B64F73}" type="presOf" srcId="{D4860B60-FB42-4705-AAC3-EA3A4A8DFC82}" destId="{2D7D0FFA-A53A-4D40-B747-70B975A0C2A8}" srcOrd="0" destOrd="0" presId="urn:microsoft.com/office/officeart/2005/8/layout/radial4"/>
    <dgm:cxn modelId="{7C9DC3F5-00A2-4C96-8BC5-B6E5403584E4}" srcId="{2085C5FB-5518-43C2-8377-5D1321CC156A}" destId="{2CCF12F8-7475-43E8-923D-0256DC352754}" srcOrd="0" destOrd="0" parTransId="{D367CDBA-486E-400B-BF40-01F17FAE96C8}" sibTransId="{1202A619-E877-4385-86EA-DBE82B44084D}"/>
    <dgm:cxn modelId="{CF1A8DE8-A972-4AAC-AEA6-51869F5ACAA3}" type="presParOf" srcId="{3187D967-5DEE-4518-9035-F4857FE136B6}" destId="{7C0C802D-3D8C-40C7-ADF9-123F9A759D11}" srcOrd="0" destOrd="0" presId="urn:microsoft.com/office/officeart/2005/8/layout/radial4"/>
    <dgm:cxn modelId="{AAEB6F4A-FA0D-47F4-B7FE-3CAFC07FB79B}" type="presParOf" srcId="{3187D967-5DEE-4518-9035-F4857FE136B6}" destId="{666DD4D5-71D9-4285-87CB-D753A8265F4F}" srcOrd="1" destOrd="0" presId="urn:microsoft.com/office/officeart/2005/8/layout/radial4"/>
    <dgm:cxn modelId="{AA033847-0638-4689-82FF-05736BED614E}" type="presParOf" srcId="{3187D967-5DEE-4518-9035-F4857FE136B6}" destId="{2D7D0FFA-A53A-4D40-B747-70B975A0C2A8}" srcOrd="2" destOrd="0" presId="urn:microsoft.com/office/officeart/2005/8/layout/radial4"/>
    <dgm:cxn modelId="{3B50ECD9-61BB-41FD-8AC3-BA5CFD475DA2}" type="presParOf" srcId="{3187D967-5DEE-4518-9035-F4857FE136B6}" destId="{716ACB69-8029-42A0-8972-D103B4F396EE}" srcOrd="3" destOrd="0" presId="urn:microsoft.com/office/officeart/2005/8/layout/radial4"/>
    <dgm:cxn modelId="{A64D192F-1F0E-43DB-8E9C-0EF034BA644F}" type="presParOf" srcId="{3187D967-5DEE-4518-9035-F4857FE136B6}" destId="{6520202C-5CD3-490F-BDCB-8FEC06E44687}" srcOrd="4" destOrd="0" presId="urn:microsoft.com/office/officeart/2005/8/layout/radial4"/>
    <dgm:cxn modelId="{9AC4DBA2-7294-414C-B691-ADE693CCD51F}" type="presParOf" srcId="{3187D967-5DEE-4518-9035-F4857FE136B6}" destId="{76529E5A-8EA2-4497-90C2-21C3B57C171C}" srcOrd="5" destOrd="0" presId="urn:microsoft.com/office/officeart/2005/8/layout/radial4"/>
    <dgm:cxn modelId="{65D87EE7-9C7A-4DDE-85B1-8F46512FC4E9}" type="presParOf" srcId="{3187D967-5DEE-4518-9035-F4857FE136B6}" destId="{05089D73-D1DA-4925-8BDD-96B02B5EC0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Answer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Then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Articulate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531FF00D-C6BF-47C0-B129-E48D54426431}" type="presOf" srcId="{CBECE990-6B6F-48EE-84AF-2F80FFE1AF12}" destId="{8B0F1354-D3A9-4785-B782-C9C47B4F0688}" srcOrd="1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A3F6862F-48D8-4000-BF96-75E9D1D092AB}" type="presOf" srcId="{1A97D3D1-A67C-46BF-BEEC-EA5C6894A47A}" destId="{9CE723A7-BC46-4CE9-A6C5-C2C6856781F4}" srcOrd="0" destOrd="0" presId="urn:microsoft.com/office/officeart/2005/8/layout/gear1"/>
    <dgm:cxn modelId="{0011B03C-CF42-44D2-8F95-60D351CB055E}" type="presOf" srcId="{3E3356D9-A649-40AF-91C2-9E30F7021120}" destId="{3BF18E74-A79F-44E4-82FE-3F78F76D05D2}" srcOrd="0" destOrd="0" presId="urn:microsoft.com/office/officeart/2005/8/layout/gear1"/>
    <dgm:cxn modelId="{C0F1EF67-07C7-49F8-8EF3-655E61C80AAE}" type="presOf" srcId="{FA552CF5-0917-43DA-A0F5-A5D3D1831A8C}" destId="{F876A299-53AF-4C85-B60A-297CE26DD8A3}" srcOrd="1" destOrd="0" presId="urn:microsoft.com/office/officeart/2005/8/layout/gear1"/>
    <dgm:cxn modelId="{B9279F4A-768D-4366-BECC-55C52709A42F}" type="presOf" srcId="{B37AAE0A-7819-4334-8EC6-DD3C7C4F273E}" destId="{EE6A5647-C501-43D6-83F9-0EE7B3C44FB6}" srcOrd="0" destOrd="0" presId="urn:microsoft.com/office/officeart/2005/8/layout/gear1"/>
    <dgm:cxn modelId="{D0BFA34E-0A76-4104-B74C-655A64FBEA6A}" type="presOf" srcId="{FA552CF5-0917-43DA-A0F5-A5D3D1831A8C}" destId="{382C0EF7-662B-4A4B-93CB-4DB3F0772E9D}" srcOrd="2" destOrd="0" presId="urn:microsoft.com/office/officeart/2005/8/layout/gear1"/>
    <dgm:cxn modelId="{FEE73770-DD99-44DE-A84D-D6E976CC9BCF}" type="presOf" srcId="{CBECE990-6B6F-48EE-84AF-2F80FFE1AF12}" destId="{C430B11C-C7C8-41F2-AFA1-FA104859957C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B6DA8883-D8BD-4E9F-952A-9657F2A64FE8}" type="presOf" srcId="{FA552CF5-0917-43DA-A0F5-A5D3D1831A8C}" destId="{0783B730-B43E-4CDE-BA26-0E01A7F6397D}" srcOrd="0" destOrd="0" presId="urn:microsoft.com/office/officeart/2005/8/layout/gear1"/>
    <dgm:cxn modelId="{01800F88-47A4-4EA5-AB3E-F8CF783A525B}" type="presOf" srcId="{4242B932-C33A-4360-AA1E-15FCE9615CBB}" destId="{A9210B2F-64CA-49E1-A1A2-E0B4DB218CC0}" srcOrd="0" destOrd="0" presId="urn:microsoft.com/office/officeart/2005/8/layout/gear1"/>
    <dgm:cxn modelId="{17B044B2-E659-4E29-BF97-D6D1005960FA}" type="presOf" srcId="{B37AAE0A-7819-4334-8EC6-DD3C7C4F273E}" destId="{B128CF09-C302-4844-AAAC-716736783D80}" srcOrd="3" destOrd="0" presId="urn:microsoft.com/office/officeart/2005/8/layout/gear1"/>
    <dgm:cxn modelId="{D40412C6-CC11-465D-AD1B-B41D3EF7633D}" type="presOf" srcId="{FD4B29BA-C6A1-47FC-92C6-1D0602E903AB}" destId="{D2BD489B-2C57-4F31-AE79-377E79471CD4}" srcOrd="0" destOrd="0" presId="urn:microsoft.com/office/officeart/2005/8/layout/gear1"/>
    <dgm:cxn modelId="{F175F4C7-AE05-43A4-A207-14713214B823}" type="presOf" srcId="{CBECE990-6B6F-48EE-84AF-2F80FFE1AF12}" destId="{7050FD3A-7FA7-45BF-9185-0E5115F426F7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EBA3E5E7-3FB4-4B3C-A85F-ECA0FE6C973D}" type="presOf" srcId="{B37AAE0A-7819-4334-8EC6-DD3C7C4F273E}" destId="{63D50B3E-509F-4494-A2FF-2B8FB1F784B7}" srcOrd="1" destOrd="0" presId="urn:microsoft.com/office/officeart/2005/8/layout/gear1"/>
    <dgm:cxn modelId="{054326F5-84E9-43A5-B739-41E258891081}" type="presOf" srcId="{B37AAE0A-7819-4334-8EC6-DD3C7C4F273E}" destId="{04C0A35A-DC64-41FC-A118-B972EA386C68}" srcOrd="2" destOrd="0" presId="urn:microsoft.com/office/officeart/2005/8/layout/gear1"/>
    <dgm:cxn modelId="{8A9B1921-91A4-48BB-B40C-9B186CC8C9F6}" type="presParOf" srcId="{9CE723A7-BC46-4CE9-A6C5-C2C6856781F4}" destId="{0783B730-B43E-4CDE-BA26-0E01A7F6397D}" srcOrd="0" destOrd="0" presId="urn:microsoft.com/office/officeart/2005/8/layout/gear1"/>
    <dgm:cxn modelId="{C411A163-928C-45A2-AA7D-94C5014939C4}" type="presParOf" srcId="{9CE723A7-BC46-4CE9-A6C5-C2C6856781F4}" destId="{F876A299-53AF-4C85-B60A-297CE26DD8A3}" srcOrd="1" destOrd="0" presId="urn:microsoft.com/office/officeart/2005/8/layout/gear1"/>
    <dgm:cxn modelId="{578898F7-B08B-42FA-87D9-3CFF2B84153D}" type="presParOf" srcId="{9CE723A7-BC46-4CE9-A6C5-C2C6856781F4}" destId="{382C0EF7-662B-4A4B-93CB-4DB3F0772E9D}" srcOrd="2" destOrd="0" presId="urn:microsoft.com/office/officeart/2005/8/layout/gear1"/>
    <dgm:cxn modelId="{8C9B7E7B-AF20-4956-80AE-AFC785259D64}" type="presParOf" srcId="{9CE723A7-BC46-4CE9-A6C5-C2C6856781F4}" destId="{C430B11C-C7C8-41F2-AFA1-FA104859957C}" srcOrd="3" destOrd="0" presId="urn:microsoft.com/office/officeart/2005/8/layout/gear1"/>
    <dgm:cxn modelId="{7F2D67A7-ABFC-4C65-86D4-994E527960FF}" type="presParOf" srcId="{9CE723A7-BC46-4CE9-A6C5-C2C6856781F4}" destId="{8B0F1354-D3A9-4785-B782-C9C47B4F0688}" srcOrd="4" destOrd="0" presId="urn:microsoft.com/office/officeart/2005/8/layout/gear1"/>
    <dgm:cxn modelId="{C45D6B01-75BB-43C5-B7FE-696859596BC7}" type="presParOf" srcId="{9CE723A7-BC46-4CE9-A6C5-C2C6856781F4}" destId="{7050FD3A-7FA7-45BF-9185-0E5115F426F7}" srcOrd="5" destOrd="0" presId="urn:microsoft.com/office/officeart/2005/8/layout/gear1"/>
    <dgm:cxn modelId="{17D26DE4-E51A-4D1A-B966-5C082F4D2B0D}" type="presParOf" srcId="{9CE723A7-BC46-4CE9-A6C5-C2C6856781F4}" destId="{EE6A5647-C501-43D6-83F9-0EE7B3C44FB6}" srcOrd="6" destOrd="0" presId="urn:microsoft.com/office/officeart/2005/8/layout/gear1"/>
    <dgm:cxn modelId="{7493B143-E716-49EB-BD35-CC9CFFA8E130}" type="presParOf" srcId="{9CE723A7-BC46-4CE9-A6C5-C2C6856781F4}" destId="{63D50B3E-509F-4494-A2FF-2B8FB1F784B7}" srcOrd="7" destOrd="0" presId="urn:microsoft.com/office/officeart/2005/8/layout/gear1"/>
    <dgm:cxn modelId="{80D86C68-A453-4AF6-BEC7-8163E41ABA1E}" type="presParOf" srcId="{9CE723A7-BC46-4CE9-A6C5-C2C6856781F4}" destId="{04C0A35A-DC64-41FC-A118-B972EA386C68}" srcOrd="8" destOrd="0" presId="urn:microsoft.com/office/officeart/2005/8/layout/gear1"/>
    <dgm:cxn modelId="{166E0902-9B43-4B30-A347-5547E84A7D4A}" type="presParOf" srcId="{9CE723A7-BC46-4CE9-A6C5-C2C6856781F4}" destId="{B128CF09-C302-4844-AAAC-716736783D80}" srcOrd="9" destOrd="0" presId="urn:microsoft.com/office/officeart/2005/8/layout/gear1"/>
    <dgm:cxn modelId="{491BFCA3-3D24-437F-9B94-29B40E48974B}" type="presParOf" srcId="{9CE723A7-BC46-4CE9-A6C5-C2C6856781F4}" destId="{D2BD489B-2C57-4F31-AE79-377E79471CD4}" srcOrd="10" destOrd="0" presId="urn:microsoft.com/office/officeart/2005/8/layout/gear1"/>
    <dgm:cxn modelId="{D652B5B9-9FB0-451F-AB90-7CF528F804B3}" type="presParOf" srcId="{9CE723A7-BC46-4CE9-A6C5-C2C6856781F4}" destId="{A9210B2F-64CA-49E1-A1A2-E0B4DB218CC0}" srcOrd="11" destOrd="0" presId="urn:microsoft.com/office/officeart/2005/8/layout/gear1"/>
    <dgm:cxn modelId="{73607766-302C-45C1-BBB0-CA9A23E165BD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80479CD-B32F-40FF-9786-0C324E6AB8D9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60264B4-639E-4665-90DF-F940922515FC}">
      <dgm:prSet phldrT="[Text]"/>
      <dgm:spPr/>
      <dgm:t>
        <a:bodyPr/>
        <a:lstStyle/>
        <a:p>
          <a:endParaRPr lang="en-GB" dirty="0"/>
        </a:p>
      </dgm:t>
    </dgm:pt>
    <dgm:pt modelId="{0E7CB9E0-DA36-4418-8E79-AE7C2304DAD4}" type="parTrans" cxnId="{72FC7B8A-A0E8-443A-8D13-0BC6195E88DD}">
      <dgm:prSet/>
      <dgm:spPr/>
      <dgm:t>
        <a:bodyPr/>
        <a:lstStyle/>
        <a:p>
          <a:endParaRPr lang="en-GB"/>
        </a:p>
      </dgm:t>
    </dgm:pt>
    <dgm:pt modelId="{4B96A3E8-2446-44D4-8222-F5674C0158ED}" type="sibTrans" cxnId="{72FC7B8A-A0E8-443A-8D13-0BC6195E88DD}">
      <dgm:prSet/>
      <dgm:spPr/>
      <dgm:t>
        <a:bodyPr/>
        <a:lstStyle/>
        <a:p>
          <a:endParaRPr lang="en-GB"/>
        </a:p>
      </dgm:t>
    </dgm:pt>
    <dgm:pt modelId="{F2963FC8-ABD6-4C67-80A7-73580DF4D2C2}">
      <dgm:prSet phldrT="[Text]"/>
      <dgm:spPr/>
      <dgm:t>
        <a:bodyPr/>
        <a:lstStyle/>
        <a:p>
          <a:endParaRPr lang="en-GB" dirty="0"/>
        </a:p>
      </dgm:t>
    </dgm:pt>
    <dgm:pt modelId="{F10EEA8C-7360-4A26-A355-57A3FC9A0C23}" type="parTrans" cxnId="{82591F97-B505-44EC-BEDC-025BEEA64A7C}">
      <dgm:prSet/>
      <dgm:spPr/>
      <dgm:t>
        <a:bodyPr/>
        <a:lstStyle/>
        <a:p>
          <a:endParaRPr lang="en-GB"/>
        </a:p>
      </dgm:t>
    </dgm:pt>
    <dgm:pt modelId="{74307729-E629-433B-A7C4-FBDE470AB8D2}" type="sibTrans" cxnId="{82591F97-B505-44EC-BEDC-025BEEA64A7C}">
      <dgm:prSet/>
      <dgm:spPr/>
      <dgm:t>
        <a:bodyPr/>
        <a:lstStyle/>
        <a:p>
          <a:endParaRPr lang="en-GB"/>
        </a:p>
      </dgm:t>
    </dgm:pt>
    <dgm:pt modelId="{792E8AAC-F2EA-451A-91C7-3E28BAD53C8B}">
      <dgm:prSet phldrT="[Text]"/>
      <dgm:spPr/>
      <dgm:t>
        <a:bodyPr/>
        <a:lstStyle/>
        <a:p>
          <a:endParaRPr lang="en-GB" dirty="0"/>
        </a:p>
      </dgm:t>
    </dgm:pt>
    <dgm:pt modelId="{6AEB83F8-2AE3-4252-90B3-178271CBC2A8}" type="parTrans" cxnId="{EC13DF29-130A-4AA6-9FC6-38F5E55260E6}">
      <dgm:prSet/>
      <dgm:spPr/>
      <dgm:t>
        <a:bodyPr/>
        <a:lstStyle/>
        <a:p>
          <a:endParaRPr lang="en-GB"/>
        </a:p>
      </dgm:t>
    </dgm:pt>
    <dgm:pt modelId="{8A1884BF-F82B-4865-8F55-E48F0B578BBA}" type="sibTrans" cxnId="{EC13DF29-130A-4AA6-9FC6-38F5E55260E6}">
      <dgm:prSet/>
      <dgm:spPr/>
      <dgm:t>
        <a:bodyPr/>
        <a:lstStyle/>
        <a:p>
          <a:endParaRPr lang="en-GB"/>
        </a:p>
      </dgm:t>
    </dgm:pt>
    <dgm:pt modelId="{9558DA9E-08FE-43BC-A079-F8DF9CA6CA01}" type="pres">
      <dgm:prSet presAssocID="{080479CD-B32F-40FF-9786-0C324E6AB8D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3A2E3E8-6F5A-4822-A90F-FD4D391F0390}" type="pres">
      <dgm:prSet presAssocID="{B60264B4-639E-4665-90DF-F940922515FC}" presName="Accent1" presStyleCnt="0"/>
      <dgm:spPr/>
    </dgm:pt>
    <dgm:pt modelId="{99915AF4-11FC-4B94-94BF-8E1F32985653}" type="pres">
      <dgm:prSet presAssocID="{B60264B4-639E-4665-90DF-F940922515FC}" presName="Accent" presStyleLbl="node1" presStyleIdx="0" presStyleCnt="3"/>
      <dgm:spPr/>
    </dgm:pt>
    <dgm:pt modelId="{10B4CF68-AFBB-46B1-B94F-207591C34C1E}" type="pres">
      <dgm:prSet presAssocID="{B60264B4-639E-4665-90DF-F940922515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7785694-16A3-45F8-A5D4-7C0F3DA27C45}" type="pres">
      <dgm:prSet presAssocID="{F2963FC8-ABD6-4C67-80A7-73580DF4D2C2}" presName="Accent2" presStyleCnt="0"/>
      <dgm:spPr/>
    </dgm:pt>
    <dgm:pt modelId="{910DC7BD-411D-41B5-AE87-1979D0B0D122}" type="pres">
      <dgm:prSet presAssocID="{F2963FC8-ABD6-4C67-80A7-73580DF4D2C2}" presName="Accent" presStyleLbl="node1" presStyleIdx="1" presStyleCnt="3"/>
      <dgm:spPr/>
    </dgm:pt>
    <dgm:pt modelId="{87D6A65E-8465-406C-B4EC-B4AE86130BDD}" type="pres">
      <dgm:prSet presAssocID="{F2963FC8-ABD6-4C67-80A7-73580DF4D2C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30A6AB1-B59F-4EAE-A858-D0009E44C097}" type="pres">
      <dgm:prSet presAssocID="{792E8AAC-F2EA-451A-91C7-3E28BAD53C8B}" presName="Accent3" presStyleCnt="0"/>
      <dgm:spPr/>
    </dgm:pt>
    <dgm:pt modelId="{81C748BA-0D4D-404B-85C5-6704E87E7B33}" type="pres">
      <dgm:prSet presAssocID="{792E8AAC-F2EA-451A-91C7-3E28BAD53C8B}" presName="Accent" presStyleLbl="node1" presStyleIdx="2" presStyleCnt="3"/>
      <dgm:spPr/>
    </dgm:pt>
    <dgm:pt modelId="{78F30198-2F10-4EAA-B6FA-3C838FEE4656}" type="pres">
      <dgm:prSet presAssocID="{792E8AAC-F2EA-451A-91C7-3E28BAD53C8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C13DF29-130A-4AA6-9FC6-38F5E55260E6}" srcId="{080479CD-B32F-40FF-9786-0C324E6AB8D9}" destId="{792E8AAC-F2EA-451A-91C7-3E28BAD53C8B}" srcOrd="2" destOrd="0" parTransId="{6AEB83F8-2AE3-4252-90B3-178271CBC2A8}" sibTransId="{8A1884BF-F82B-4865-8F55-E48F0B578BBA}"/>
    <dgm:cxn modelId="{82897E38-4D2F-4C41-9186-7444DE1F84DC}" type="presOf" srcId="{B60264B4-639E-4665-90DF-F940922515FC}" destId="{10B4CF68-AFBB-46B1-B94F-207591C34C1E}" srcOrd="0" destOrd="0" presId="urn:microsoft.com/office/officeart/2009/layout/CircleArrowProcess"/>
    <dgm:cxn modelId="{53DCB43B-0A70-4854-8614-721D893EF029}" type="presOf" srcId="{F2963FC8-ABD6-4C67-80A7-73580DF4D2C2}" destId="{87D6A65E-8465-406C-B4EC-B4AE86130BDD}" srcOrd="0" destOrd="0" presId="urn:microsoft.com/office/officeart/2009/layout/CircleArrowProcess"/>
    <dgm:cxn modelId="{72FC7B8A-A0E8-443A-8D13-0BC6195E88DD}" srcId="{080479CD-B32F-40FF-9786-0C324E6AB8D9}" destId="{B60264B4-639E-4665-90DF-F940922515FC}" srcOrd="0" destOrd="0" parTransId="{0E7CB9E0-DA36-4418-8E79-AE7C2304DAD4}" sibTransId="{4B96A3E8-2446-44D4-8222-F5674C0158ED}"/>
    <dgm:cxn modelId="{B9C8B996-EFAC-4E63-808B-9937EBE9E92B}" type="presOf" srcId="{792E8AAC-F2EA-451A-91C7-3E28BAD53C8B}" destId="{78F30198-2F10-4EAA-B6FA-3C838FEE4656}" srcOrd="0" destOrd="0" presId="urn:microsoft.com/office/officeart/2009/layout/CircleArrowProcess"/>
    <dgm:cxn modelId="{82591F97-B505-44EC-BEDC-025BEEA64A7C}" srcId="{080479CD-B32F-40FF-9786-0C324E6AB8D9}" destId="{F2963FC8-ABD6-4C67-80A7-73580DF4D2C2}" srcOrd="1" destOrd="0" parTransId="{F10EEA8C-7360-4A26-A355-57A3FC9A0C23}" sibTransId="{74307729-E629-433B-A7C4-FBDE470AB8D2}"/>
    <dgm:cxn modelId="{57695CEA-788B-4D1B-BE6E-53B9F27390BC}" type="presOf" srcId="{080479CD-B32F-40FF-9786-0C324E6AB8D9}" destId="{9558DA9E-08FE-43BC-A079-F8DF9CA6CA01}" srcOrd="0" destOrd="0" presId="urn:microsoft.com/office/officeart/2009/layout/CircleArrowProcess"/>
    <dgm:cxn modelId="{982ACC0D-BA2F-4A0E-8B59-C719BF078C74}" type="presParOf" srcId="{9558DA9E-08FE-43BC-A079-F8DF9CA6CA01}" destId="{13A2E3E8-6F5A-4822-A90F-FD4D391F0390}" srcOrd="0" destOrd="0" presId="urn:microsoft.com/office/officeart/2009/layout/CircleArrowProcess"/>
    <dgm:cxn modelId="{04168716-AB77-41AB-89F8-70657A855654}" type="presParOf" srcId="{13A2E3E8-6F5A-4822-A90F-FD4D391F0390}" destId="{99915AF4-11FC-4B94-94BF-8E1F32985653}" srcOrd="0" destOrd="0" presId="urn:microsoft.com/office/officeart/2009/layout/CircleArrowProcess"/>
    <dgm:cxn modelId="{C4D98F1E-85C3-49DE-8747-784BF130025E}" type="presParOf" srcId="{9558DA9E-08FE-43BC-A079-F8DF9CA6CA01}" destId="{10B4CF68-AFBB-46B1-B94F-207591C34C1E}" srcOrd="1" destOrd="0" presId="urn:microsoft.com/office/officeart/2009/layout/CircleArrowProcess"/>
    <dgm:cxn modelId="{0C66568D-8532-4388-8A61-6F7B5F86A0FA}" type="presParOf" srcId="{9558DA9E-08FE-43BC-A079-F8DF9CA6CA01}" destId="{B7785694-16A3-45F8-A5D4-7C0F3DA27C45}" srcOrd="2" destOrd="0" presId="urn:microsoft.com/office/officeart/2009/layout/CircleArrowProcess"/>
    <dgm:cxn modelId="{C8218713-A022-4C51-8F73-E12AAC937DE5}" type="presParOf" srcId="{B7785694-16A3-45F8-A5D4-7C0F3DA27C45}" destId="{910DC7BD-411D-41B5-AE87-1979D0B0D122}" srcOrd="0" destOrd="0" presId="urn:microsoft.com/office/officeart/2009/layout/CircleArrowProcess"/>
    <dgm:cxn modelId="{669DFD31-CFBB-4F90-AE66-60FEB6145F24}" type="presParOf" srcId="{9558DA9E-08FE-43BC-A079-F8DF9CA6CA01}" destId="{87D6A65E-8465-406C-B4EC-B4AE86130BDD}" srcOrd="3" destOrd="0" presId="urn:microsoft.com/office/officeart/2009/layout/CircleArrowProcess"/>
    <dgm:cxn modelId="{2201E267-A9BF-4295-96EE-633EAF4A27A5}" type="presParOf" srcId="{9558DA9E-08FE-43BC-A079-F8DF9CA6CA01}" destId="{730A6AB1-B59F-4EAE-A858-D0009E44C097}" srcOrd="4" destOrd="0" presId="urn:microsoft.com/office/officeart/2009/layout/CircleArrowProcess"/>
    <dgm:cxn modelId="{2D9B6249-9D2D-456D-9E11-14652062F76B}" type="presParOf" srcId="{730A6AB1-B59F-4EAE-A858-D0009E44C097}" destId="{81C748BA-0D4D-404B-85C5-6704E87E7B33}" srcOrd="0" destOrd="0" presId="urn:microsoft.com/office/officeart/2009/layout/CircleArrowProcess"/>
    <dgm:cxn modelId="{50A84FD2-AEBC-4C1E-B0DC-4A4E3E8198EF}" type="presParOf" srcId="{9558DA9E-08FE-43BC-A079-F8DF9CA6CA01}" destId="{78F30198-2F10-4EAA-B6FA-3C838FEE465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Questions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Write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Students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D8C58F04-5329-4CC6-A59A-DE229048F29A}" type="presOf" srcId="{FA552CF5-0917-43DA-A0F5-A5D3D1831A8C}" destId="{0783B730-B43E-4CDE-BA26-0E01A7F6397D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C9E08142-9E30-46D3-90E3-8B4000F018CD}" type="presOf" srcId="{B37AAE0A-7819-4334-8EC6-DD3C7C4F273E}" destId="{EE6A5647-C501-43D6-83F9-0EE7B3C44FB6}" srcOrd="0" destOrd="0" presId="urn:microsoft.com/office/officeart/2005/8/layout/gear1"/>
    <dgm:cxn modelId="{E4908342-DCAC-45E7-8D2F-C4C1BD140BA8}" type="presOf" srcId="{CBECE990-6B6F-48EE-84AF-2F80FFE1AF12}" destId="{7050FD3A-7FA7-45BF-9185-0E5115F426F7}" srcOrd="2" destOrd="0" presId="urn:microsoft.com/office/officeart/2005/8/layout/gear1"/>
    <dgm:cxn modelId="{64DC3956-8C3D-4963-AB83-EAB86F95039A}" type="presOf" srcId="{B37AAE0A-7819-4334-8EC6-DD3C7C4F273E}" destId="{B128CF09-C302-4844-AAAC-716736783D80}" srcOrd="3" destOrd="0" presId="urn:microsoft.com/office/officeart/2005/8/layout/gear1"/>
    <dgm:cxn modelId="{331D9F57-2541-4632-A7BD-362AE6C01DBA}" type="presOf" srcId="{B37AAE0A-7819-4334-8EC6-DD3C7C4F273E}" destId="{04C0A35A-DC64-41FC-A118-B972EA386C68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1E08FB82-F766-4595-BF07-766ACD9E92EB}" type="presOf" srcId="{1A97D3D1-A67C-46BF-BEEC-EA5C6894A47A}" destId="{9CE723A7-BC46-4CE9-A6C5-C2C6856781F4}" srcOrd="0" destOrd="0" presId="urn:microsoft.com/office/officeart/2005/8/layout/gear1"/>
    <dgm:cxn modelId="{2A525B92-9D09-422F-8B0D-42BAB932B98E}" type="presOf" srcId="{CBECE990-6B6F-48EE-84AF-2F80FFE1AF12}" destId="{8B0F1354-D3A9-4785-B782-C9C47B4F0688}" srcOrd="1" destOrd="0" presId="urn:microsoft.com/office/officeart/2005/8/layout/gear1"/>
    <dgm:cxn modelId="{1A7F68AF-11B2-4A66-B281-0B365EA41D15}" type="presOf" srcId="{CBECE990-6B6F-48EE-84AF-2F80FFE1AF12}" destId="{C430B11C-C7C8-41F2-AFA1-FA104859957C}" srcOrd="0" destOrd="0" presId="urn:microsoft.com/office/officeart/2005/8/layout/gear1"/>
    <dgm:cxn modelId="{DF9C9EBB-407A-4378-96C9-EBE10EE5A6FE}" type="presOf" srcId="{FA552CF5-0917-43DA-A0F5-A5D3D1831A8C}" destId="{382C0EF7-662B-4A4B-93CB-4DB3F0772E9D}" srcOrd="2" destOrd="0" presId="urn:microsoft.com/office/officeart/2005/8/layout/gear1"/>
    <dgm:cxn modelId="{4DB73DCD-30BE-45F9-839E-7AEDBD1BDC4F}" type="presOf" srcId="{4242B932-C33A-4360-AA1E-15FCE9615CBB}" destId="{A9210B2F-64CA-49E1-A1A2-E0B4DB218CC0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452810E8-010D-4884-8D5D-BBADB457ECD7}" type="presOf" srcId="{B37AAE0A-7819-4334-8EC6-DD3C7C4F273E}" destId="{63D50B3E-509F-4494-A2FF-2B8FB1F784B7}" srcOrd="1" destOrd="0" presId="urn:microsoft.com/office/officeart/2005/8/layout/gear1"/>
    <dgm:cxn modelId="{582510EF-9F75-475F-ABEA-3D8316BA15F0}" type="presOf" srcId="{FA552CF5-0917-43DA-A0F5-A5D3D1831A8C}" destId="{F876A299-53AF-4C85-B60A-297CE26DD8A3}" srcOrd="1" destOrd="0" presId="urn:microsoft.com/office/officeart/2005/8/layout/gear1"/>
    <dgm:cxn modelId="{A1770AF8-CE56-43F7-8DB1-C2A31CFDCAB2}" type="presOf" srcId="{FD4B29BA-C6A1-47FC-92C6-1D0602E903AB}" destId="{D2BD489B-2C57-4F31-AE79-377E79471CD4}" srcOrd="0" destOrd="0" presId="urn:microsoft.com/office/officeart/2005/8/layout/gear1"/>
    <dgm:cxn modelId="{84B499F8-F8E0-4D70-BA62-6D54BA8B2278}" type="presOf" srcId="{3E3356D9-A649-40AF-91C2-9E30F7021120}" destId="{3BF18E74-A79F-44E4-82FE-3F78F76D05D2}" srcOrd="0" destOrd="0" presId="urn:microsoft.com/office/officeart/2005/8/layout/gear1"/>
    <dgm:cxn modelId="{8CB03929-D4E3-4362-B365-AAACE5191604}" type="presParOf" srcId="{9CE723A7-BC46-4CE9-A6C5-C2C6856781F4}" destId="{0783B730-B43E-4CDE-BA26-0E01A7F6397D}" srcOrd="0" destOrd="0" presId="urn:microsoft.com/office/officeart/2005/8/layout/gear1"/>
    <dgm:cxn modelId="{FBDAEF9D-9CAE-499E-BB9A-1F35F0A643B5}" type="presParOf" srcId="{9CE723A7-BC46-4CE9-A6C5-C2C6856781F4}" destId="{F876A299-53AF-4C85-B60A-297CE26DD8A3}" srcOrd="1" destOrd="0" presId="urn:microsoft.com/office/officeart/2005/8/layout/gear1"/>
    <dgm:cxn modelId="{F3B35832-BD2E-40F4-A94D-C336FF8FCE3C}" type="presParOf" srcId="{9CE723A7-BC46-4CE9-A6C5-C2C6856781F4}" destId="{382C0EF7-662B-4A4B-93CB-4DB3F0772E9D}" srcOrd="2" destOrd="0" presId="urn:microsoft.com/office/officeart/2005/8/layout/gear1"/>
    <dgm:cxn modelId="{0DFD8A27-327B-43D5-8C09-C7A16EA31600}" type="presParOf" srcId="{9CE723A7-BC46-4CE9-A6C5-C2C6856781F4}" destId="{C430B11C-C7C8-41F2-AFA1-FA104859957C}" srcOrd="3" destOrd="0" presId="urn:microsoft.com/office/officeart/2005/8/layout/gear1"/>
    <dgm:cxn modelId="{E0492656-8A4D-4099-8057-600083A994C1}" type="presParOf" srcId="{9CE723A7-BC46-4CE9-A6C5-C2C6856781F4}" destId="{8B0F1354-D3A9-4785-B782-C9C47B4F0688}" srcOrd="4" destOrd="0" presId="urn:microsoft.com/office/officeart/2005/8/layout/gear1"/>
    <dgm:cxn modelId="{0D82AB7B-2728-4917-A962-A2E1C96181FE}" type="presParOf" srcId="{9CE723A7-BC46-4CE9-A6C5-C2C6856781F4}" destId="{7050FD3A-7FA7-45BF-9185-0E5115F426F7}" srcOrd="5" destOrd="0" presId="urn:microsoft.com/office/officeart/2005/8/layout/gear1"/>
    <dgm:cxn modelId="{E179CF90-97B2-4332-962E-EA3FD94CE6CC}" type="presParOf" srcId="{9CE723A7-BC46-4CE9-A6C5-C2C6856781F4}" destId="{EE6A5647-C501-43D6-83F9-0EE7B3C44FB6}" srcOrd="6" destOrd="0" presId="urn:microsoft.com/office/officeart/2005/8/layout/gear1"/>
    <dgm:cxn modelId="{EA0F0FFC-5FA2-4B8B-8DD3-6B743BFFEBC1}" type="presParOf" srcId="{9CE723A7-BC46-4CE9-A6C5-C2C6856781F4}" destId="{63D50B3E-509F-4494-A2FF-2B8FB1F784B7}" srcOrd="7" destOrd="0" presId="urn:microsoft.com/office/officeart/2005/8/layout/gear1"/>
    <dgm:cxn modelId="{D8067C9D-25EF-4E8A-A52D-30CB163C0268}" type="presParOf" srcId="{9CE723A7-BC46-4CE9-A6C5-C2C6856781F4}" destId="{04C0A35A-DC64-41FC-A118-B972EA386C68}" srcOrd="8" destOrd="0" presId="urn:microsoft.com/office/officeart/2005/8/layout/gear1"/>
    <dgm:cxn modelId="{5933A1C1-5D65-4B65-9CED-40235C5C2670}" type="presParOf" srcId="{9CE723A7-BC46-4CE9-A6C5-C2C6856781F4}" destId="{B128CF09-C302-4844-AAAC-716736783D80}" srcOrd="9" destOrd="0" presId="urn:microsoft.com/office/officeart/2005/8/layout/gear1"/>
    <dgm:cxn modelId="{ABF563FB-8B96-478D-A2E2-90EBB50BA6A0}" type="presParOf" srcId="{9CE723A7-BC46-4CE9-A6C5-C2C6856781F4}" destId="{D2BD489B-2C57-4F31-AE79-377E79471CD4}" srcOrd="10" destOrd="0" presId="urn:microsoft.com/office/officeart/2005/8/layout/gear1"/>
    <dgm:cxn modelId="{14400B30-9E87-459B-BB19-BF99D33FBE58}" type="presParOf" srcId="{9CE723A7-BC46-4CE9-A6C5-C2C6856781F4}" destId="{A9210B2F-64CA-49E1-A1A2-E0B4DB218CC0}" srcOrd="11" destOrd="0" presId="urn:microsoft.com/office/officeart/2005/8/layout/gear1"/>
    <dgm:cxn modelId="{102E39FE-003E-409F-9AC8-61A52C6135AD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Neighbour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Your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Tell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FA77A006-517C-4BA2-B0A6-C174D02E0A83}" type="presOf" srcId="{FD4B29BA-C6A1-47FC-92C6-1D0602E903AB}" destId="{D2BD489B-2C57-4F31-AE79-377E79471CD4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FA21481A-2324-4F70-AA6F-4E619E7266B0}" type="presOf" srcId="{1A97D3D1-A67C-46BF-BEEC-EA5C6894A47A}" destId="{9CE723A7-BC46-4CE9-A6C5-C2C6856781F4}" srcOrd="0" destOrd="0" presId="urn:microsoft.com/office/officeart/2005/8/layout/gear1"/>
    <dgm:cxn modelId="{296E951F-2095-4B8E-B2BF-ABF599E89F38}" type="presOf" srcId="{B37AAE0A-7819-4334-8EC6-DD3C7C4F273E}" destId="{B128CF09-C302-4844-AAAC-716736783D80}" srcOrd="3" destOrd="0" presId="urn:microsoft.com/office/officeart/2005/8/layout/gear1"/>
    <dgm:cxn modelId="{40834223-7261-48EA-A0C5-9421469DD176}" type="presOf" srcId="{B37AAE0A-7819-4334-8EC6-DD3C7C4F273E}" destId="{63D50B3E-509F-4494-A2FF-2B8FB1F784B7}" srcOrd="1" destOrd="0" presId="urn:microsoft.com/office/officeart/2005/8/layout/gear1"/>
    <dgm:cxn modelId="{38BC8D3A-8C95-4676-93FB-7092AEAB27E3}" type="presOf" srcId="{4242B932-C33A-4360-AA1E-15FCE9615CBB}" destId="{A9210B2F-64CA-49E1-A1A2-E0B4DB218CC0}" srcOrd="0" destOrd="0" presId="urn:microsoft.com/office/officeart/2005/8/layout/gear1"/>
    <dgm:cxn modelId="{8AC0253E-5E2C-47C5-AEEE-476AF8437B9E}" type="presOf" srcId="{CBECE990-6B6F-48EE-84AF-2F80FFE1AF12}" destId="{8B0F1354-D3A9-4785-B782-C9C47B4F0688}" srcOrd="1" destOrd="0" presId="urn:microsoft.com/office/officeart/2005/8/layout/gear1"/>
    <dgm:cxn modelId="{F38C7D45-A8BD-4830-B13A-B3B7B8055FD1}" type="presOf" srcId="{B37AAE0A-7819-4334-8EC6-DD3C7C4F273E}" destId="{EE6A5647-C501-43D6-83F9-0EE7B3C44FB6}" srcOrd="0" destOrd="0" presId="urn:microsoft.com/office/officeart/2005/8/layout/gear1"/>
    <dgm:cxn modelId="{A1473D50-FCFE-4BEC-8F97-15A981162BD9}" type="presOf" srcId="{3E3356D9-A649-40AF-91C2-9E30F7021120}" destId="{3BF18E74-A79F-44E4-82FE-3F78F76D05D2}" srcOrd="0" destOrd="0" presId="urn:microsoft.com/office/officeart/2005/8/layout/gear1"/>
    <dgm:cxn modelId="{B04AC779-0BF6-4D15-AF66-92C3B0AF8D6B}" type="presOf" srcId="{FA552CF5-0917-43DA-A0F5-A5D3D1831A8C}" destId="{F876A299-53AF-4C85-B60A-297CE26DD8A3}" srcOrd="1" destOrd="0" presId="urn:microsoft.com/office/officeart/2005/8/layout/gear1"/>
    <dgm:cxn modelId="{EC49817A-DED7-433E-8744-ED893ACB0329}" type="presOf" srcId="{FA552CF5-0917-43DA-A0F5-A5D3D1831A8C}" destId="{0783B730-B43E-4CDE-BA26-0E01A7F6397D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9995DF93-ED65-429D-9032-1243820AED68}" type="presOf" srcId="{B37AAE0A-7819-4334-8EC6-DD3C7C4F273E}" destId="{04C0A35A-DC64-41FC-A118-B972EA386C68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457C78DA-926D-46F5-B93F-4CD8221E9692}" type="presOf" srcId="{FA552CF5-0917-43DA-A0F5-A5D3D1831A8C}" destId="{382C0EF7-662B-4A4B-93CB-4DB3F0772E9D}" srcOrd="2" destOrd="0" presId="urn:microsoft.com/office/officeart/2005/8/layout/gear1"/>
    <dgm:cxn modelId="{CFB46CDB-AB0F-4D62-9769-495B2E11DCBA}" type="presOf" srcId="{CBECE990-6B6F-48EE-84AF-2F80FFE1AF12}" destId="{C430B11C-C7C8-41F2-AFA1-FA104859957C}" srcOrd="0" destOrd="0" presId="urn:microsoft.com/office/officeart/2005/8/layout/gear1"/>
    <dgm:cxn modelId="{9FADF8EB-9785-4A1B-A487-BBF48139AA78}" type="presOf" srcId="{CBECE990-6B6F-48EE-84AF-2F80FFE1AF12}" destId="{7050FD3A-7FA7-45BF-9185-0E5115F426F7}" srcOrd="2" destOrd="0" presId="urn:microsoft.com/office/officeart/2005/8/layout/gear1"/>
    <dgm:cxn modelId="{D9D17014-499C-41A5-8D23-7F18F6DF4B0D}" type="presParOf" srcId="{9CE723A7-BC46-4CE9-A6C5-C2C6856781F4}" destId="{0783B730-B43E-4CDE-BA26-0E01A7F6397D}" srcOrd="0" destOrd="0" presId="urn:microsoft.com/office/officeart/2005/8/layout/gear1"/>
    <dgm:cxn modelId="{BE70C0A2-791F-411B-A0FF-AFDCF9F1F534}" type="presParOf" srcId="{9CE723A7-BC46-4CE9-A6C5-C2C6856781F4}" destId="{F876A299-53AF-4C85-B60A-297CE26DD8A3}" srcOrd="1" destOrd="0" presId="urn:microsoft.com/office/officeart/2005/8/layout/gear1"/>
    <dgm:cxn modelId="{A29FEA88-D849-4AEA-8018-383F059DD6A1}" type="presParOf" srcId="{9CE723A7-BC46-4CE9-A6C5-C2C6856781F4}" destId="{382C0EF7-662B-4A4B-93CB-4DB3F0772E9D}" srcOrd="2" destOrd="0" presId="urn:microsoft.com/office/officeart/2005/8/layout/gear1"/>
    <dgm:cxn modelId="{BBF691CB-86DC-4A93-B1BB-D19DA72D8434}" type="presParOf" srcId="{9CE723A7-BC46-4CE9-A6C5-C2C6856781F4}" destId="{C430B11C-C7C8-41F2-AFA1-FA104859957C}" srcOrd="3" destOrd="0" presId="urn:microsoft.com/office/officeart/2005/8/layout/gear1"/>
    <dgm:cxn modelId="{BB3D93EF-7002-4E00-A85F-AB8534127308}" type="presParOf" srcId="{9CE723A7-BC46-4CE9-A6C5-C2C6856781F4}" destId="{8B0F1354-D3A9-4785-B782-C9C47B4F0688}" srcOrd="4" destOrd="0" presId="urn:microsoft.com/office/officeart/2005/8/layout/gear1"/>
    <dgm:cxn modelId="{E28895EC-AB4E-476E-AAEB-6E65B9039F3C}" type="presParOf" srcId="{9CE723A7-BC46-4CE9-A6C5-C2C6856781F4}" destId="{7050FD3A-7FA7-45BF-9185-0E5115F426F7}" srcOrd="5" destOrd="0" presId="urn:microsoft.com/office/officeart/2005/8/layout/gear1"/>
    <dgm:cxn modelId="{85A25BD8-176C-4FDE-9D35-635A148664D5}" type="presParOf" srcId="{9CE723A7-BC46-4CE9-A6C5-C2C6856781F4}" destId="{EE6A5647-C501-43D6-83F9-0EE7B3C44FB6}" srcOrd="6" destOrd="0" presId="urn:microsoft.com/office/officeart/2005/8/layout/gear1"/>
    <dgm:cxn modelId="{960EE5F1-5D48-43D3-8D62-84CF05E80C5C}" type="presParOf" srcId="{9CE723A7-BC46-4CE9-A6C5-C2C6856781F4}" destId="{63D50B3E-509F-4494-A2FF-2B8FB1F784B7}" srcOrd="7" destOrd="0" presId="urn:microsoft.com/office/officeart/2005/8/layout/gear1"/>
    <dgm:cxn modelId="{47CEAAAF-99AA-48BE-8503-5E162C3FC412}" type="presParOf" srcId="{9CE723A7-BC46-4CE9-A6C5-C2C6856781F4}" destId="{04C0A35A-DC64-41FC-A118-B972EA386C68}" srcOrd="8" destOrd="0" presId="urn:microsoft.com/office/officeart/2005/8/layout/gear1"/>
    <dgm:cxn modelId="{9675A089-2070-4DE0-86F3-A9627BDEA6BF}" type="presParOf" srcId="{9CE723A7-BC46-4CE9-A6C5-C2C6856781F4}" destId="{B128CF09-C302-4844-AAAC-716736783D80}" srcOrd="9" destOrd="0" presId="urn:microsoft.com/office/officeart/2005/8/layout/gear1"/>
    <dgm:cxn modelId="{7146BF82-76E7-4244-8DFF-2C8D4B1BC562}" type="presParOf" srcId="{9CE723A7-BC46-4CE9-A6C5-C2C6856781F4}" destId="{D2BD489B-2C57-4F31-AE79-377E79471CD4}" srcOrd="10" destOrd="0" presId="urn:microsoft.com/office/officeart/2005/8/layout/gear1"/>
    <dgm:cxn modelId="{D86067D7-E9CC-4721-870D-99B5918A9706}" type="presParOf" srcId="{9CE723A7-BC46-4CE9-A6C5-C2C6856781F4}" destId="{A9210B2F-64CA-49E1-A1A2-E0B4DB218CC0}" srcOrd="11" destOrd="0" presId="urn:microsoft.com/office/officeart/2005/8/layout/gear1"/>
    <dgm:cxn modelId="{D73080E1-4001-4B4D-AE62-95CAC097BA2E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1D3AB5-2CA6-46F3-9A5A-2A7439A3D793}" type="doc">
      <dgm:prSet loTypeId="urn:microsoft.com/office/officeart/2011/layout/ConvergingText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BD18FC7-68BF-4507-B2E8-940CF96B3B21}">
      <dgm:prSet phldrT="[Text]"/>
      <dgm:spPr/>
      <dgm:t>
        <a:bodyPr/>
        <a:lstStyle/>
        <a:p>
          <a:endParaRPr lang="en-GB" dirty="0"/>
        </a:p>
      </dgm:t>
    </dgm:pt>
    <dgm:pt modelId="{2049CD45-50C2-4996-A026-EA0AE248BB0C}" type="parTrans" cxnId="{3863024B-7B36-4E95-8784-FD68813C6CFA}">
      <dgm:prSet/>
      <dgm:spPr/>
      <dgm:t>
        <a:bodyPr/>
        <a:lstStyle/>
        <a:p>
          <a:endParaRPr lang="en-GB"/>
        </a:p>
      </dgm:t>
    </dgm:pt>
    <dgm:pt modelId="{D025F7A4-C484-4AEA-B30F-7A496BB857E5}" type="sibTrans" cxnId="{3863024B-7B36-4E95-8784-FD68813C6CFA}">
      <dgm:prSet/>
      <dgm:spPr/>
      <dgm:t>
        <a:bodyPr/>
        <a:lstStyle/>
        <a:p>
          <a:endParaRPr lang="en-GB"/>
        </a:p>
      </dgm:t>
    </dgm:pt>
    <dgm:pt modelId="{FA00290F-8C6C-4D75-AE96-CED67CB063E9}">
      <dgm:prSet phldrT="[Text]"/>
      <dgm:spPr/>
      <dgm:t>
        <a:bodyPr/>
        <a:lstStyle/>
        <a:p>
          <a:endParaRPr lang="en-GB" dirty="0"/>
        </a:p>
      </dgm:t>
    </dgm:pt>
    <dgm:pt modelId="{4F703ED3-8102-4054-8112-462159BFB7D0}" type="parTrans" cxnId="{E21F8A33-7308-48BB-8060-4E219862B294}">
      <dgm:prSet/>
      <dgm:spPr/>
      <dgm:t>
        <a:bodyPr/>
        <a:lstStyle/>
        <a:p>
          <a:endParaRPr lang="en-GB"/>
        </a:p>
      </dgm:t>
    </dgm:pt>
    <dgm:pt modelId="{DD1CE26F-96E9-4318-9C18-55C570BFBE50}" type="sibTrans" cxnId="{E21F8A33-7308-48BB-8060-4E219862B294}">
      <dgm:prSet/>
      <dgm:spPr/>
      <dgm:t>
        <a:bodyPr/>
        <a:lstStyle/>
        <a:p>
          <a:endParaRPr lang="en-GB"/>
        </a:p>
      </dgm:t>
    </dgm:pt>
    <dgm:pt modelId="{DDEE1C04-70A2-44FE-976F-B4E0BC79FC21}">
      <dgm:prSet phldrT="[Text]"/>
      <dgm:spPr/>
      <dgm:t>
        <a:bodyPr/>
        <a:lstStyle/>
        <a:p>
          <a:endParaRPr lang="en-GB" dirty="0"/>
        </a:p>
      </dgm:t>
    </dgm:pt>
    <dgm:pt modelId="{79863F85-8357-4326-83F5-97B724061663}" type="parTrans" cxnId="{9B1A1E35-6078-4F4C-B8B2-D0EF400416FB}">
      <dgm:prSet/>
      <dgm:spPr/>
      <dgm:t>
        <a:bodyPr/>
        <a:lstStyle/>
        <a:p>
          <a:endParaRPr lang="en-GB"/>
        </a:p>
      </dgm:t>
    </dgm:pt>
    <dgm:pt modelId="{5885DD50-CCA2-4DB0-BBFB-9C8F28120DCA}" type="sibTrans" cxnId="{9B1A1E35-6078-4F4C-B8B2-D0EF400416FB}">
      <dgm:prSet/>
      <dgm:spPr/>
      <dgm:t>
        <a:bodyPr/>
        <a:lstStyle/>
        <a:p>
          <a:endParaRPr lang="en-GB"/>
        </a:p>
      </dgm:t>
    </dgm:pt>
    <dgm:pt modelId="{BB57E3E8-8858-4A6C-AE80-5CE1625CF622}">
      <dgm:prSet phldrT="[Text]"/>
      <dgm:spPr/>
      <dgm:t>
        <a:bodyPr/>
        <a:lstStyle/>
        <a:p>
          <a:endParaRPr lang="en-GB" dirty="0"/>
        </a:p>
      </dgm:t>
    </dgm:pt>
    <dgm:pt modelId="{947B85B1-20DD-49B2-A02F-A823E8732E32}" type="parTrans" cxnId="{DA32D97B-0ACE-40DB-8264-AC8C1F64BA89}">
      <dgm:prSet/>
      <dgm:spPr/>
      <dgm:t>
        <a:bodyPr/>
        <a:lstStyle/>
        <a:p>
          <a:endParaRPr lang="en-GB"/>
        </a:p>
      </dgm:t>
    </dgm:pt>
    <dgm:pt modelId="{96541DBE-89B5-4A5E-8D75-32D06FFA872B}" type="sibTrans" cxnId="{DA32D97B-0ACE-40DB-8264-AC8C1F64BA89}">
      <dgm:prSet/>
      <dgm:spPr/>
      <dgm:t>
        <a:bodyPr/>
        <a:lstStyle/>
        <a:p>
          <a:endParaRPr lang="en-GB"/>
        </a:p>
      </dgm:t>
    </dgm:pt>
    <dgm:pt modelId="{1C60BE64-570E-4C2F-BE72-F89A0FFF5DAE}" type="pres">
      <dgm:prSet presAssocID="{2A1D3AB5-2CA6-46F3-9A5A-2A7439A3D793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D7BD468B-5156-44AC-B74B-F0F65A8F89BB}" type="pres">
      <dgm:prSet presAssocID="{1BD18FC7-68BF-4507-B2E8-940CF96B3B21}" presName="composite" presStyleCnt="0"/>
      <dgm:spPr/>
    </dgm:pt>
    <dgm:pt modelId="{E8F120D1-344A-46FF-A61B-DC66F584AA06}" type="pres">
      <dgm:prSet presAssocID="{1BD18FC7-68BF-4507-B2E8-940CF96B3B21}" presName="ParentAccent1" presStyleLbl="alignNode1" presStyleIdx="0" presStyleCnt="34"/>
      <dgm:spPr/>
    </dgm:pt>
    <dgm:pt modelId="{76236CB9-D0C2-4028-84A6-58DB4F366A45}" type="pres">
      <dgm:prSet presAssocID="{1BD18FC7-68BF-4507-B2E8-940CF96B3B21}" presName="ParentAccent2" presStyleLbl="alignNode1" presStyleIdx="1" presStyleCnt="34"/>
      <dgm:spPr/>
    </dgm:pt>
    <dgm:pt modelId="{9FBD2341-8D5B-4B3B-9B3C-4C64896BCD44}" type="pres">
      <dgm:prSet presAssocID="{1BD18FC7-68BF-4507-B2E8-940CF96B3B21}" presName="ParentAccent3" presStyleLbl="alignNode1" presStyleIdx="2" presStyleCnt="34"/>
      <dgm:spPr/>
    </dgm:pt>
    <dgm:pt modelId="{1BEB7369-624E-4832-A8B0-07FD2B245099}" type="pres">
      <dgm:prSet presAssocID="{1BD18FC7-68BF-4507-B2E8-940CF96B3B21}" presName="ParentAccent4" presStyleLbl="alignNode1" presStyleIdx="3" presStyleCnt="34"/>
      <dgm:spPr/>
    </dgm:pt>
    <dgm:pt modelId="{E1EE9624-99A5-4195-8ECB-403C7CAA0CFE}" type="pres">
      <dgm:prSet presAssocID="{1BD18FC7-68BF-4507-B2E8-940CF96B3B21}" presName="ParentAccent5" presStyleLbl="alignNode1" presStyleIdx="4" presStyleCnt="34"/>
      <dgm:spPr/>
    </dgm:pt>
    <dgm:pt modelId="{60B33C92-5339-4390-893D-AC188D8292CD}" type="pres">
      <dgm:prSet presAssocID="{1BD18FC7-68BF-4507-B2E8-940CF96B3B21}" presName="ParentAccent6" presStyleLbl="alignNode1" presStyleIdx="5" presStyleCnt="34"/>
      <dgm:spPr/>
    </dgm:pt>
    <dgm:pt modelId="{029CE1EE-8FF2-4F28-9F08-B9F0943305A4}" type="pres">
      <dgm:prSet presAssocID="{1BD18FC7-68BF-4507-B2E8-940CF96B3B21}" presName="ParentAccent7" presStyleLbl="alignNode1" presStyleIdx="6" presStyleCnt="34"/>
      <dgm:spPr/>
    </dgm:pt>
    <dgm:pt modelId="{8F1895A8-D9B3-423F-8E79-1ED19DA7AF95}" type="pres">
      <dgm:prSet presAssocID="{1BD18FC7-68BF-4507-B2E8-940CF96B3B21}" presName="ParentAccent8" presStyleLbl="alignNode1" presStyleIdx="7" presStyleCnt="34"/>
      <dgm:spPr/>
    </dgm:pt>
    <dgm:pt modelId="{373981A8-6870-4E79-80D0-2C65F1C4305E}" type="pres">
      <dgm:prSet presAssocID="{1BD18FC7-68BF-4507-B2E8-940CF96B3B21}" presName="ParentAccent9" presStyleLbl="alignNode1" presStyleIdx="8" presStyleCnt="34"/>
      <dgm:spPr/>
    </dgm:pt>
    <dgm:pt modelId="{2503148B-0329-4D8B-B666-29BB0EFBF926}" type="pres">
      <dgm:prSet presAssocID="{1BD18FC7-68BF-4507-B2E8-940CF96B3B21}" presName="ParentAccent10" presStyleLbl="alignNode1" presStyleIdx="9" presStyleCnt="34"/>
      <dgm:spPr/>
    </dgm:pt>
    <dgm:pt modelId="{21C33C52-E8D6-42D8-B7C2-04BEA9AD747A}" type="pres">
      <dgm:prSet presAssocID="{1BD18FC7-68BF-4507-B2E8-940CF96B3B21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</dgm:pt>
    <dgm:pt modelId="{0E18C188-9518-471C-BFC3-717B343D0CE4}" type="pres">
      <dgm:prSet presAssocID="{FA00290F-8C6C-4D75-AE96-CED67CB063E9}" presName="Child1Accent1" presStyleLbl="alignNode1" presStyleIdx="11" presStyleCnt="34"/>
      <dgm:spPr/>
    </dgm:pt>
    <dgm:pt modelId="{23593CC0-B94F-4FD2-877E-D465EAA219B9}" type="pres">
      <dgm:prSet presAssocID="{FA00290F-8C6C-4D75-AE96-CED67CB063E9}" presName="Child1Accent2" presStyleLbl="alignNode1" presStyleIdx="12" presStyleCnt="34"/>
      <dgm:spPr/>
    </dgm:pt>
    <dgm:pt modelId="{63142970-2634-41B8-AB13-B32CDFCBDBD6}" type="pres">
      <dgm:prSet presAssocID="{FA00290F-8C6C-4D75-AE96-CED67CB063E9}" presName="Child1Accent3" presStyleLbl="alignNode1" presStyleIdx="13" presStyleCnt="34"/>
      <dgm:spPr/>
    </dgm:pt>
    <dgm:pt modelId="{7EE98EFC-9CA9-473D-9290-080C172F14D9}" type="pres">
      <dgm:prSet presAssocID="{FA00290F-8C6C-4D75-AE96-CED67CB063E9}" presName="Child1Accent4" presStyleLbl="alignNode1" presStyleIdx="14" presStyleCnt="34"/>
      <dgm:spPr/>
    </dgm:pt>
    <dgm:pt modelId="{1C259469-8DCC-465B-8FB1-A5B2ABE862D4}" type="pres">
      <dgm:prSet presAssocID="{FA00290F-8C6C-4D75-AE96-CED67CB063E9}" presName="Child1Accent5" presStyleLbl="alignNode1" presStyleIdx="15" presStyleCnt="34"/>
      <dgm:spPr/>
    </dgm:pt>
    <dgm:pt modelId="{6E8C5358-73C9-4A33-B1A4-1C935DFAD0F3}" type="pres">
      <dgm:prSet presAssocID="{FA00290F-8C6C-4D75-AE96-CED67CB063E9}" presName="Child1Accent6" presStyleLbl="alignNode1" presStyleIdx="16" presStyleCnt="34"/>
      <dgm:spPr/>
    </dgm:pt>
    <dgm:pt modelId="{4C4C0752-D5B3-4164-8635-4FB074D117B3}" type="pres">
      <dgm:prSet presAssocID="{FA00290F-8C6C-4D75-AE96-CED67CB063E9}" presName="Child1Accent7" presStyleLbl="alignNode1" presStyleIdx="17" presStyleCnt="34"/>
      <dgm:spPr/>
    </dgm:pt>
    <dgm:pt modelId="{CCCED2B1-04D1-40A9-8F51-2F9AB521A91C}" type="pres">
      <dgm:prSet presAssocID="{FA00290F-8C6C-4D75-AE96-CED67CB063E9}" presName="Child1Accent8" presStyleLbl="alignNode1" presStyleIdx="18" presStyleCnt="34"/>
      <dgm:spPr/>
    </dgm:pt>
    <dgm:pt modelId="{7C4D466D-6D2C-413F-90DF-44C4565D51B7}" type="pres">
      <dgm:prSet presAssocID="{FA00290F-8C6C-4D75-AE96-CED67CB063E9}" presName="Child1Accent9" presStyleLbl="alignNode1" presStyleIdx="19" presStyleCnt="34"/>
      <dgm:spPr/>
    </dgm:pt>
    <dgm:pt modelId="{7A383BE1-EE19-4E64-8386-A0192EE901AE}" type="pres">
      <dgm:prSet presAssocID="{FA00290F-8C6C-4D75-AE96-CED67CB063E9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D77FC950-432A-4A04-A4EF-C22FC22AE72E}" type="pres">
      <dgm:prSet presAssocID="{DDEE1C04-70A2-44FE-976F-B4E0BC79FC21}" presName="Child2Accent1" presStyleLbl="alignNode1" presStyleIdx="20" presStyleCnt="34"/>
      <dgm:spPr/>
    </dgm:pt>
    <dgm:pt modelId="{6673F630-703D-4ED9-89A2-7E4709C5FB62}" type="pres">
      <dgm:prSet presAssocID="{DDEE1C04-70A2-44FE-976F-B4E0BC79FC21}" presName="Child2Accent2" presStyleLbl="alignNode1" presStyleIdx="21" presStyleCnt="34"/>
      <dgm:spPr/>
    </dgm:pt>
    <dgm:pt modelId="{852161CE-663B-4647-8FAC-D573CEB17E74}" type="pres">
      <dgm:prSet presAssocID="{DDEE1C04-70A2-44FE-976F-B4E0BC79FC21}" presName="Child2Accent3" presStyleLbl="alignNode1" presStyleIdx="22" presStyleCnt="34"/>
      <dgm:spPr/>
    </dgm:pt>
    <dgm:pt modelId="{034C6484-5686-4BD7-AE83-46FE7A50347E}" type="pres">
      <dgm:prSet presAssocID="{DDEE1C04-70A2-44FE-976F-B4E0BC79FC21}" presName="Child2Accent4" presStyleLbl="alignNode1" presStyleIdx="23" presStyleCnt="34"/>
      <dgm:spPr/>
    </dgm:pt>
    <dgm:pt modelId="{3BCD1739-B21D-43E0-95E9-A1111ACD29FA}" type="pres">
      <dgm:prSet presAssocID="{DDEE1C04-70A2-44FE-976F-B4E0BC79FC21}" presName="Child2Accent5" presStyleLbl="alignNode1" presStyleIdx="24" presStyleCnt="34"/>
      <dgm:spPr/>
    </dgm:pt>
    <dgm:pt modelId="{38B7B507-21B7-49FC-9A76-42F9551BC36A}" type="pres">
      <dgm:prSet presAssocID="{DDEE1C04-70A2-44FE-976F-B4E0BC79FC21}" presName="Child2Accent6" presStyleLbl="alignNode1" presStyleIdx="25" presStyleCnt="34"/>
      <dgm:spPr/>
    </dgm:pt>
    <dgm:pt modelId="{7AA38976-6591-4767-83B5-C4D6EED130CA}" type="pres">
      <dgm:prSet presAssocID="{DDEE1C04-70A2-44FE-976F-B4E0BC79FC21}" presName="Child2Accent7" presStyleLbl="alignNode1" presStyleIdx="26" presStyleCnt="34"/>
      <dgm:spPr/>
    </dgm:pt>
    <dgm:pt modelId="{2749E7DC-5AFE-408B-A186-CB81F2A3DD5D}" type="pres">
      <dgm:prSet presAssocID="{DDEE1C04-70A2-44FE-976F-B4E0BC79FC21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A28BEA6F-DF8F-4EA6-B76B-DF16E436834E}" type="pres">
      <dgm:prSet presAssocID="{BB57E3E8-8858-4A6C-AE80-5CE1625CF622}" presName="Child3Accent1" presStyleLbl="alignNode1" presStyleIdx="27" presStyleCnt="34"/>
      <dgm:spPr/>
    </dgm:pt>
    <dgm:pt modelId="{F57B1996-6907-4CE9-B4E2-E81C11F8D7D1}" type="pres">
      <dgm:prSet presAssocID="{BB57E3E8-8858-4A6C-AE80-5CE1625CF622}" presName="Child3Accent2" presStyleLbl="alignNode1" presStyleIdx="28" presStyleCnt="34"/>
      <dgm:spPr/>
    </dgm:pt>
    <dgm:pt modelId="{E123D483-317F-42A5-97C4-85BDA1DD4F3D}" type="pres">
      <dgm:prSet presAssocID="{BB57E3E8-8858-4A6C-AE80-5CE1625CF622}" presName="Child3Accent3" presStyleLbl="alignNode1" presStyleIdx="29" presStyleCnt="34"/>
      <dgm:spPr/>
    </dgm:pt>
    <dgm:pt modelId="{0F9E2862-5D7C-451D-BE72-228DFC64B7E5}" type="pres">
      <dgm:prSet presAssocID="{BB57E3E8-8858-4A6C-AE80-5CE1625CF622}" presName="Child3Accent4" presStyleLbl="alignNode1" presStyleIdx="30" presStyleCnt="34"/>
      <dgm:spPr/>
    </dgm:pt>
    <dgm:pt modelId="{698A5F0D-5127-4547-97CE-B31E1AB20783}" type="pres">
      <dgm:prSet presAssocID="{BB57E3E8-8858-4A6C-AE80-5CE1625CF622}" presName="Child3Accent5" presStyleLbl="alignNode1" presStyleIdx="31" presStyleCnt="34"/>
      <dgm:spPr/>
    </dgm:pt>
    <dgm:pt modelId="{BDF52487-6860-4519-A889-68B6F022249E}" type="pres">
      <dgm:prSet presAssocID="{BB57E3E8-8858-4A6C-AE80-5CE1625CF622}" presName="Child3Accent6" presStyleLbl="alignNode1" presStyleIdx="32" presStyleCnt="34"/>
      <dgm:spPr/>
    </dgm:pt>
    <dgm:pt modelId="{8D9DA544-5CB4-400C-AA5A-2F93BE59FB7D}" type="pres">
      <dgm:prSet presAssocID="{BB57E3E8-8858-4A6C-AE80-5CE1625CF622}" presName="Child3Accent7" presStyleLbl="alignNode1" presStyleIdx="33" presStyleCnt="34"/>
      <dgm:spPr/>
    </dgm:pt>
    <dgm:pt modelId="{7A23FBC6-06B4-4E38-8C12-A472B04BFBFA}" type="pres">
      <dgm:prSet presAssocID="{BB57E3E8-8858-4A6C-AE80-5CE1625CF622}" presName="Child3" presStyleLbl="revTx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E3679C0E-D261-49EB-9B39-6D14DB51DEDC}" type="presOf" srcId="{FA00290F-8C6C-4D75-AE96-CED67CB063E9}" destId="{7A383BE1-EE19-4E64-8386-A0192EE901AE}" srcOrd="0" destOrd="0" presId="urn:microsoft.com/office/officeart/2011/layout/ConvergingText"/>
    <dgm:cxn modelId="{E21F8A33-7308-48BB-8060-4E219862B294}" srcId="{1BD18FC7-68BF-4507-B2E8-940CF96B3B21}" destId="{FA00290F-8C6C-4D75-AE96-CED67CB063E9}" srcOrd="0" destOrd="0" parTransId="{4F703ED3-8102-4054-8112-462159BFB7D0}" sibTransId="{DD1CE26F-96E9-4318-9C18-55C570BFBE50}"/>
    <dgm:cxn modelId="{9B1A1E35-6078-4F4C-B8B2-D0EF400416FB}" srcId="{1BD18FC7-68BF-4507-B2E8-940CF96B3B21}" destId="{DDEE1C04-70A2-44FE-976F-B4E0BC79FC21}" srcOrd="1" destOrd="0" parTransId="{79863F85-8357-4326-83F5-97B724061663}" sibTransId="{5885DD50-CCA2-4DB0-BBFB-9C8F28120DCA}"/>
    <dgm:cxn modelId="{19B60D3A-919D-4FC6-A91B-98266438ACD6}" type="presOf" srcId="{1BD18FC7-68BF-4507-B2E8-940CF96B3B21}" destId="{21C33C52-E8D6-42D8-B7C2-04BEA9AD747A}" srcOrd="0" destOrd="0" presId="urn:microsoft.com/office/officeart/2011/layout/ConvergingText"/>
    <dgm:cxn modelId="{9900E46A-FF61-4429-9A21-D84AC42D051E}" type="presOf" srcId="{2A1D3AB5-2CA6-46F3-9A5A-2A7439A3D793}" destId="{1C60BE64-570E-4C2F-BE72-F89A0FFF5DAE}" srcOrd="0" destOrd="0" presId="urn:microsoft.com/office/officeart/2011/layout/ConvergingText"/>
    <dgm:cxn modelId="{3863024B-7B36-4E95-8784-FD68813C6CFA}" srcId="{2A1D3AB5-2CA6-46F3-9A5A-2A7439A3D793}" destId="{1BD18FC7-68BF-4507-B2E8-940CF96B3B21}" srcOrd="0" destOrd="0" parTransId="{2049CD45-50C2-4996-A026-EA0AE248BB0C}" sibTransId="{D025F7A4-C484-4AEA-B30F-7A496BB857E5}"/>
    <dgm:cxn modelId="{DA32D97B-0ACE-40DB-8264-AC8C1F64BA89}" srcId="{1BD18FC7-68BF-4507-B2E8-940CF96B3B21}" destId="{BB57E3E8-8858-4A6C-AE80-5CE1625CF622}" srcOrd="2" destOrd="0" parTransId="{947B85B1-20DD-49B2-A02F-A823E8732E32}" sibTransId="{96541DBE-89B5-4A5E-8D75-32D06FFA872B}"/>
    <dgm:cxn modelId="{60E9159D-CF68-4A14-98D7-E86626475D18}" type="presOf" srcId="{BB57E3E8-8858-4A6C-AE80-5CE1625CF622}" destId="{7A23FBC6-06B4-4E38-8C12-A472B04BFBFA}" srcOrd="0" destOrd="0" presId="urn:microsoft.com/office/officeart/2011/layout/ConvergingText"/>
    <dgm:cxn modelId="{888D07BE-158A-4ED0-8D24-D3C3FDD6797B}" type="presOf" srcId="{DDEE1C04-70A2-44FE-976F-B4E0BC79FC21}" destId="{2749E7DC-5AFE-408B-A186-CB81F2A3DD5D}" srcOrd="0" destOrd="0" presId="urn:microsoft.com/office/officeart/2011/layout/ConvergingText"/>
    <dgm:cxn modelId="{A021306E-3218-4B67-80B5-434D65D4520C}" type="presParOf" srcId="{1C60BE64-570E-4C2F-BE72-F89A0FFF5DAE}" destId="{D7BD468B-5156-44AC-B74B-F0F65A8F89BB}" srcOrd="0" destOrd="0" presId="urn:microsoft.com/office/officeart/2011/layout/ConvergingText"/>
    <dgm:cxn modelId="{BAD7A4F1-15BE-4819-B62E-C297282FEC5C}" type="presParOf" srcId="{D7BD468B-5156-44AC-B74B-F0F65A8F89BB}" destId="{E8F120D1-344A-46FF-A61B-DC66F584AA06}" srcOrd="0" destOrd="0" presId="urn:microsoft.com/office/officeart/2011/layout/ConvergingText"/>
    <dgm:cxn modelId="{44DFA6DB-7BD9-4EA7-9385-C4703B5C31E4}" type="presParOf" srcId="{D7BD468B-5156-44AC-B74B-F0F65A8F89BB}" destId="{76236CB9-D0C2-4028-84A6-58DB4F366A45}" srcOrd="1" destOrd="0" presId="urn:microsoft.com/office/officeart/2011/layout/ConvergingText"/>
    <dgm:cxn modelId="{B02FC994-3D9F-4F13-9315-8138944CA35D}" type="presParOf" srcId="{D7BD468B-5156-44AC-B74B-F0F65A8F89BB}" destId="{9FBD2341-8D5B-4B3B-9B3C-4C64896BCD44}" srcOrd="2" destOrd="0" presId="urn:microsoft.com/office/officeart/2011/layout/ConvergingText"/>
    <dgm:cxn modelId="{E5C07B01-FADA-4CBA-BB17-5DF799764816}" type="presParOf" srcId="{D7BD468B-5156-44AC-B74B-F0F65A8F89BB}" destId="{1BEB7369-624E-4832-A8B0-07FD2B245099}" srcOrd="3" destOrd="0" presId="urn:microsoft.com/office/officeart/2011/layout/ConvergingText"/>
    <dgm:cxn modelId="{14333D7D-8957-4144-861F-A105FD83D670}" type="presParOf" srcId="{D7BD468B-5156-44AC-B74B-F0F65A8F89BB}" destId="{E1EE9624-99A5-4195-8ECB-403C7CAA0CFE}" srcOrd="4" destOrd="0" presId="urn:microsoft.com/office/officeart/2011/layout/ConvergingText"/>
    <dgm:cxn modelId="{453BA51E-2BB8-4A1D-9184-12A831A712AA}" type="presParOf" srcId="{D7BD468B-5156-44AC-B74B-F0F65A8F89BB}" destId="{60B33C92-5339-4390-893D-AC188D8292CD}" srcOrd="5" destOrd="0" presId="urn:microsoft.com/office/officeart/2011/layout/ConvergingText"/>
    <dgm:cxn modelId="{D665BB24-D2FF-4DB9-9788-CE795B08A9CD}" type="presParOf" srcId="{D7BD468B-5156-44AC-B74B-F0F65A8F89BB}" destId="{029CE1EE-8FF2-4F28-9F08-B9F0943305A4}" srcOrd="6" destOrd="0" presId="urn:microsoft.com/office/officeart/2011/layout/ConvergingText"/>
    <dgm:cxn modelId="{88A1D7BA-6BAD-4E0E-A00F-CBBAFD52959F}" type="presParOf" srcId="{D7BD468B-5156-44AC-B74B-F0F65A8F89BB}" destId="{8F1895A8-D9B3-423F-8E79-1ED19DA7AF95}" srcOrd="7" destOrd="0" presId="urn:microsoft.com/office/officeart/2011/layout/ConvergingText"/>
    <dgm:cxn modelId="{08A71450-A58A-47D5-9FD8-F734F8D4E045}" type="presParOf" srcId="{D7BD468B-5156-44AC-B74B-F0F65A8F89BB}" destId="{373981A8-6870-4E79-80D0-2C65F1C4305E}" srcOrd="8" destOrd="0" presId="urn:microsoft.com/office/officeart/2011/layout/ConvergingText"/>
    <dgm:cxn modelId="{F56D43E6-7BB9-4842-9E83-9623D3A8FC52}" type="presParOf" srcId="{D7BD468B-5156-44AC-B74B-F0F65A8F89BB}" destId="{2503148B-0329-4D8B-B666-29BB0EFBF926}" srcOrd="9" destOrd="0" presId="urn:microsoft.com/office/officeart/2011/layout/ConvergingText"/>
    <dgm:cxn modelId="{DE094501-9484-4116-883E-AE008A56E46A}" type="presParOf" srcId="{D7BD468B-5156-44AC-B74B-F0F65A8F89BB}" destId="{21C33C52-E8D6-42D8-B7C2-04BEA9AD747A}" srcOrd="10" destOrd="0" presId="urn:microsoft.com/office/officeart/2011/layout/ConvergingText"/>
    <dgm:cxn modelId="{18E81658-5549-4EDC-AB4D-308CE6A957E2}" type="presParOf" srcId="{D7BD468B-5156-44AC-B74B-F0F65A8F89BB}" destId="{0E18C188-9518-471C-BFC3-717B343D0CE4}" srcOrd="11" destOrd="0" presId="urn:microsoft.com/office/officeart/2011/layout/ConvergingText"/>
    <dgm:cxn modelId="{BF44AD24-4040-49BE-99B8-37A99EE7DC82}" type="presParOf" srcId="{D7BD468B-5156-44AC-B74B-F0F65A8F89BB}" destId="{23593CC0-B94F-4FD2-877E-D465EAA219B9}" srcOrd="12" destOrd="0" presId="urn:microsoft.com/office/officeart/2011/layout/ConvergingText"/>
    <dgm:cxn modelId="{3A32CF04-353B-4195-ACE0-2D0E94623459}" type="presParOf" srcId="{D7BD468B-5156-44AC-B74B-F0F65A8F89BB}" destId="{63142970-2634-41B8-AB13-B32CDFCBDBD6}" srcOrd="13" destOrd="0" presId="urn:microsoft.com/office/officeart/2011/layout/ConvergingText"/>
    <dgm:cxn modelId="{6113CB5D-030B-4016-A8C9-D2EE7A8C637A}" type="presParOf" srcId="{D7BD468B-5156-44AC-B74B-F0F65A8F89BB}" destId="{7EE98EFC-9CA9-473D-9290-080C172F14D9}" srcOrd="14" destOrd="0" presId="urn:microsoft.com/office/officeart/2011/layout/ConvergingText"/>
    <dgm:cxn modelId="{87E3DE74-0C68-442A-ACC9-B43EEF4507AA}" type="presParOf" srcId="{D7BD468B-5156-44AC-B74B-F0F65A8F89BB}" destId="{1C259469-8DCC-465B-8FB1-A5B2ABE862D4}" srcOrd="15" destOrd="0" presId="urn:microsoft.com/office/officeart/2011/layout/ConvergingText"/>
    <dgm:cxn modelId="{7A470E02-1C1C-4BF0-8E9A-956F31610D73}" type="presParOf" srcId="{D7BD468B-5156-44AC-B74B-F0F65A8F89BB}" destId="{6E8C5358-73C9-4A33-B1A4-1C935DFAD0F3}" srcOrd="16" destOrd="0" presId="urn:microsoft.com/office/officeart/2011/layout/ConvergingText"/>
    <dgm:cxn modelId="{C4BC3A28-6989-4B75-8B31-F6787862897C}" type="presParOf" srcId="{D7BD468B-5156-44AC-B74B-F0F65A8F89BB}" destId="{4C4C0752-D5B3-4164-8635-4FB074D117B3}" srcOrd="17" destOrd="0" presId="urn:microsoft.com/office/officeart/2011/layout/ConvergingText"/>
    <dgm:cxn modelId="{A510AC5F-4899-46C2-88DB-D80588A45E66}" type="presParOf" srcId="{D7BD468B-5156-44AC-B74B-F0F65A8F89BB}" destId="{CCCED2B1-04D1-40A9-8F51-2F9AB521A91C}" srcOrd="18" destOrd="0" presId="urn:microsoft.com/office/officeart/2011/layout/ConvergingText"/>
    <dgm:cxn modelId="{A5A07ADD-1867-42B4-BB60-F642E8086F85}" type="presParOf" srcId="{D7BD468B-5156-44AC-B74B-F0F65A8F89BB}" destId="{7C4D466D-6D2C-413F-90DF-44C4565D51B7}" srcOrd="19" destOrd="0" presId="urn:microsoft.com/office/officeart/2011/layout/ConvergingText"/>
    <dgm:cxn modelId="{1672C88B-624B-48E9-AA23-FADCF42A0D6B}" type="presParOf" srcId="{D7BD468B-5156-44AC-B74B-F0F65A8F89BB}" destId="{7A383BE1-EE19-4E64-8386-A0192EE901AE}" srcOrd="20" destOrd="0" presId="urn:microsoft.com/office/officeart/2011/layout/ConvergingText"/>
    <dgm:cxn modelId="{9713214E-E5B6-43AF-8EC7-893F8F6668D4}" type="presParOf" srcId="{D7BD468B-5156-44AC-B74B-F0F65A8F89BB}" destId="{D77FC950-432A-4A04-A4EF-C22FC22AE72E}" srcOrd="21" destOrd="0" presId="urn:microsoft.com/office/officeart/2011/layout/ConvergingText"/>
    <dgm:cxn modelId="{CBE4AD8A-53D4-4929-A608-38C332D94985}" type="presParOf" srcId="{D7BD468B-5156-44AC-B74B-F0F65A8F89BB}" destId="{6673F630-703D-4ED9-89A2-7E4709C5FB62}" srcOrd="22" destOrd="0" presId="urn:microsoft.com/office/officeart/2011/layout/ConvergingText"/>
    <dgm:cxn modelId="{4E577629-92C7-49D5-84C3-DA6C7F7BCA17}" type="presParOf" srcId="{D7BD468B-5156-44AC-B74B-F0F65A8F89BB}" destId="{852161CE-663B-4647-8FAC-D573CEB17E74}" srcOrd="23" destOrd="0" presId="urn:microsoft.com/office/officeart/2011/layout/ConvergingText"/>
    <dgm:cxn modelId="{19E63C18-41C5-4154-85DB-382AE457E7EC}" type="presParOf" srcId="{D7BD468B-5156-44AC-B74B-F0F65A8F89BB}" destId="{034C6484-5686-4BD7-AE83-46FE7A50347E}" srcOrd="24" destOrd="0" presId="urn:microsoft.com/office/officeart/2011/layout/ConvergingText"/>
    <dgm:cxn modelId="{DA25DC13-9116-46DF-BC14-8C8023D18BBB}" type="presParOf" srcId="{D7BD468B-5156-44AC-B74B-F0F65A8F89BB}" destId="{3BCD1739-B21D-43E0-95E9-A1111ACD29FA}" srcOrd="25" destOrd="0" presId="urn:microsoft.com/office/officeart/2011/layout/ConvergingText"/>
    <dgm:cxn modelId="{C1B60ED4-319C-4052-98AB-DA8D163618D4}" type="presParOf" srcId="{D7BD468B-5156-44AC-B74B-F0F65A8F89BB}" destId="{38B7B507-21B7-49FC-9A76-42F9551BC36A}" srcOrd="26" destOrd="0" presId="urn:microsoft.com/office/officeart/2011/layout/ConvergingText"/>
    <dgm:cxn modelId="{258CA192-DA14-49B5-BCDD-42337EFAF9DA}" type="presParOf" srcId="{D7BD468B-5156-44AC-B74B-F0F65A8F89BB}" destId="{7AA38976-6591-4767-83B5-C4D6EED130CA}" srcOrd="27" destOrd="0" presId="urn:microsoft.com/office/officeart/2011/layout/ConvergingText"/>
    <dgm:cxn modelId="{836506DA-CB6B-4924-A7C2-EE9D10F9EAC9}" type="presParOf" srcId="{D7BD468B-5156-44AC-B74B-F0F65A8F89BB}" destId="{2749E7DC-5AFE-408B-A186-CB81F2A3DD5D}" srcOrd="28" destOrd="0" presId="urn:microsoft.com/office/officeart/2011/layout/ConvergingText"/>
    <dgm:cxn modelId="{824E0CDD-94F0-4059-8F12-D3B6BC2E1FBF}" type="presParOf" srcId="{D7BD468B-5156-44AC-B74B-F0F65A8F89BB}" destId="{A28BEA6F-DF8F-4EA6-B76B-DF16E436834E}" srcOrd="29" destOrd="0" presId="urn:microsoft.com/office/officeart/2011/layout/ConvergingText"/>
    <dgm:cxn modelId="{98703D2B-349F-420B-B619-B57D1C42F82B}" type="presParOf" srcId="{D7BD468B-5156-44AC-B74B-F0F65A8F89BB}" destId="{F57B1996-6907-4CE9-B4E2-E81C11F8D7D1}" srcOrd="30" destOrd="0" presId="urn:microsoft.com/office/officeart/2011/layout/ConvergingText"/>
    <dgm:cxn modelId="{EA6B3704-FA62-4881-84B6-822AC3D008E8}" type="presParOf" srcId="{D7BD468B-5156-44AC-B74B-F0F65A8F89BB}" destId="{E123D483-317F-42A5-97C4-85BDA1DD4F3D}" srcOrd="31" destOrd="0" presId="urn:microsoft.com/office/officeart/2011/layout/ConvergingText"/>
    <dgm:cxn modelId="{D6B861FB-832D-4125-A207-931628AE2824}" type="presParOf" srcId="{D7BD468B-5156-44AC-B74B-F0F65A8F89BB}" destId="{0F9E2862-5D7C-451D-BE72-228DFC64B7E5}" srcOrd="32" destOrd="0" presId="urn:microsoft.com/office/officeart/2011/layout/ConvergingText"/>
    <dgm:cxn modelId="{A8947606-EA3F-4A42-A03A-B96D0ADE8043}" type="presParOf" srcId="{D7BD468B-5156-44AC-B74B-F0F65A8F89BB}" destId="{698A5F0D-5127-4547-97CE-B31E1AB20783}" srcOrd="33" destOrd="0" presId="urn:microsoft.com/office/officeart/2011/layout/ConvergingText"/>
    <dgm:cxn modelId="{E2385DBC-FE33-43D4-9B93-E94307834545}" type="presParOf" srcId="{D7BD468B-5156-44AC-B74B-F0F65A8F89BB}" destId="{BDF52487-6860-4519-A889-68B6F022249E}" srcOrd="34" destOrd="0" presId="urn:microsoft.com/office/officeart/2011/layout/ConvergingText"/>
    <dgm:cxn modelId="{28FF4E3F-4A7D-4243-890D-B04F8D2D261D}" type="presParOf" srcId="{D7BD468B-5156-44AC-B74B-F0F65A8F89BB}" destId="{8D9DA544-5CB4-400C-AA5A-2F93BE59FB7D}" srcOrd="35" destOrd="0" presId="urn:microsoft.com/office/officeart/2011/layout/ConvergingText"/>
    <dgm:cxn modelId="{CCE664DA-BCEF-4D21-AABE-8ADBD3C95EA6}" type="presParOf" srcId="{D7BD468B-5156-44AC-B74B-F0F65A8F89BB}" destId="{7A23FBC6-06B4-4E38-8C12-A472B04BFBF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Bounce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Bounce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Bounce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E7B1830F-63E6-49A3-9ED4-EC9BE13572DD}" type="presOf" srcId="{FA552CF5-0917-43DA-A0F5-A5D3D1831A8C}" destId="{382C0EF7-662B-4A4B-93CB-4DB3F0772E9D}" srcOrd="2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F343AF31-4569-4EBD-8017-70FFD617BE60}" type="presOf" srcId="{B37AAE0A-7819-4334-8EC6-DD3C7C4F273E}" destId="{EE6A5647-C501-43D6-83F9-0EE7B3C44FB6}" srcOrd="0" destOrd="0" presId="urn:microsoft.com/office/officeart/2005/8/layout/gear1"/>
    <dgm:cxn modelId="{C80BC935-75A0-4093-BB1F-C193D7328C8C}" type="presOf" srcId="{B37AAE0A-7819-4334-8EC6-DD3C7C4F273E}" destId="{04C0A35A-DC64-41FC-A118-B972EA386C68}" srcOrd="2" destOrd="0" presId="urn:microsoft.com/office/officeart/2005/8/layout/gear1"/>
    <dgm:cxn modelId="{26AE2165-9F51-4765-A9A3-BF856CDB3450}" type="presOf" srcId="{B37AAE0A-7819-4334-8EC6-DD3C7C4F273E}" destId="{63D50B3E-509F-4494-A2FF-2B8FB1F784B7}" srcOrd="1" destOrd="0" presId="urn:microsoft.com/office/officeart/2005/8/layout/gear1"/>
    <dgm:cxn modelId="{4FBDE547-4542-4358-B7E4-0AF90FCD672F}" type="presOf" srcId="{CBECE990-6B6F-48EE-84AF-2F80FFE1AF12}" destId="{7050FD3A-7FA7-45BF-9185-0E5115F426F7}" srcOrd="2" destOrd="0" presId="urn:microsoft.com/office/officeart/2005/8/layout/gear1"/>
    <dgm:cxn modelId="{5D073854-E847-4D31-A62C-96B9B9EBCCCA}" type="presOf" srcId="{3E3356D9-A649-40AF-91C2-9E30F7021120}" destId="{3BF18E74-A79F-44E4-82FE-3F78F76D05D2}" srcOrd="0" destOrd="0" presId="urn:microsoft.com/office/officeart/2005/8/layout/gear1"/>
    <dgm:cxn modelId="{FB40E456-E3CC-496A-9C31-8887FD37706C}" type="presOf" srcId="{FD4B29BA-C6A1-47FC-92C6-1D0602E903AB}" destId="{D2BD489B-2C57-4F31-AE79-377E79471CD4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5AC07484-F5E8-41C6-81F2-170E3B3CB406}" type="presOf" srcId="{B37AAE0A-7819-4334-8EC6-DD3C7C4F273E}" destId="{B128CF09-C302-4844-AAAC-716736783D80}" srcOrd="3" destOrd="0" presId="urn:microsoft.com/office/officeart/2005/8/layout/gear1"/>
    <dgm:cxn modelId="{9CDB7A88-6CFB-4B04-9E20-5AD5E2ACE8E2}" type="presOf" srcId="{CBECE990-6B6F-48EE-84AF-2F80FFE1AF12}" destId="{8B0F1354-D3A9-4785-B782-C9C47B4F0688}" srcOrd="1" destOrd="0" presId="urn:microsoft.com/office/officeart/2005/8/layout/gear1"/>
    <dgm:cxn modelId="{77BEC598-DD48-48E0-B971-770E4312BB63}" type="presOf" srcId="{FA552CF5-0917-43DA-A0F5-A5D3D1831A8C}" destId="{0783B730-B43E-4CDE-BA26-0E01A7F6397D}" srcOrd="0" destOrd="0" presId="urn:microsoft.com/office/officeart/2005/8/layout/gear1"/>
    <dgm:cxn modelId="{B515E59C-1075-4EF2-A3DB-70261F4DBCB3}" type="presOf" srcId="{FA552CF5-0917-43DA-A0F5-A5D3D1831A8C}" destId="{F876A299-53AF-4C85-B60A-297CE26DD8A3}" srcOrd="1" destOrd="0" presId="urn:microsoft.com/office/officeart/2005/8/layout/gear1"/>
    <dgm:cxn modelId="{4D7ECCA7-7BDE-421E-9827-87D8CB603744}" type="presOf" srcId="{4242B932-C33A-4360-AA1E-15FCE9615CBB}" destId="{A9210B2F-64CA-49E1-A1A2-E0B4DB218CC0}" srcOrd="0" destOrd="0" presId="urn:microsoft.com/office/officeart/2005/8/layout/gear1"/>
    <dgm:cxn modelId="{15579BA8-9C97-4292-9E7E-BAFC0F5C8BBF}" type="presOf" srcId="{CBECE990-6B6F-48EE-84AF-2F80FFE1AF12}" destId="{C430B11C-C7C8-41F2-AFA1-FA104859957C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59BFB1D6-3A42-48C3-A303-5B85480B7D02}" type="presOf" srcId="{1A97D3D1-A67C-46BF-BEEC-EA5C6894A47A}" destId="{9CE723A7-BC46-4CE9-A6C5-C2C6856781F4}" srcOrd="0" destOrd="0" presId="urn:microsoft.com/office/officeart/2005/8/layout/gear1"/>
    <dgm:cxn modelId="{86FCEAAE-B69C-4EFC-9E39-96A7E036DAF1}" type="presParOf" srcId="{9CE723A7-BC46-4CE9-A6C5-C2C6856781F4}" destId="{0783B730-B43E-4CDE-BA26-0E01A7F6397D}" srcOrd="0" destOrd="0" presId="urn:microsoft.com/office/officeart/2005/8/layout/gear1"/>
    <dgm:cxn modelId="{16F82FD3-3C60-452C-A3C3-BEE4EFDB2B6F}" type="presParOf" srcId="{9CE723A7-BC46-4CE9-A6C5-C2C6856781F4}" destId="{F876A299-53AF-4C85-B60A-297CE26DD8A3}" srcOrd="1" destOrd="0" presId="urn:microsoft.com/office/officeart/2005/8/layout/gear1"/>
    <dgm:cxn modelId="{CE1EDA04-3E4D-48B6-92D5-79ECF496D774}" type="presParOf" srcId="{9CE723A7-BC46-4CE9-A6C5-C2C6856781F4}" destId="{382C0EF7-662B-4A4B-93CB-4DB3F0772E9D}" srcOrd="2" destOrd="0" presId="urn:microsoft.com/office/officeart/2005/8/layout/gear1"/>
    <dgm:cxn modelId="{0C1C5F75-3DB8-4D92-9966-3EC0F7968059}" type="presParOf" srcId="{9CE723A7-BC46-4CE9-A6C5-C2C6856781F4}" destId="{C430B11C-C7C8-41F2-AFA1-FA104859957C}" srcOrd="3" destOrd="0" presId="urn:microsoft.com/office/officeart/2005/8/layout/gear1"/>
    <dgm:cxn modelId="{8BFDECA9-A63F-4B7B-A729-12ED8D94CD71}" type="presParOf" srcId="{9CE723A7-BC46-4CE9-A6C5-C2C6856781F4}" destId="{8B0F1354-D3A9-4785-B782-C9C47B4F0688}" srcOrd="4" destOrd="0" presId="urn:microsoft.com/office/officeart/2005/8/layout/gear1"/>
    <dgm:cxn modelId="{AA7E2054-8EC8-41B1-8F05-0497E366BFF0}" type="presParOf" srcId="{9CE723A7-BC46-4CE9-A6C5-C2C6856781F4}" destId="{7050FD3A-7FA7-45BF-9185-0E5115F426F7}" srcOrd="5" destOrd="0" presId="urn:microsoft.com/office/officeart/2005/8/layout/gear1"/>
    <dgm:cxn modelId="{FE1B6341-B40D-4A58-9FB1-2DDF87E3610B}" type="presParOf" srcId="{9CE723A7-BC46-4CE9-A6C5-C2C6856781F4}" destId="{EE6A5647-C501-43D6-83F9-0EE7B3C44FB6}" srcOrd="6" destOrd="0" presId="urn:microsoft.com/office/officeart/2005/8/layout/gear1"/>
    <dgm:cxn modelId="{31769EEA-9281-4B03-8CA5-72AF0B2F378A}" type="presParOf" srcId="{9CE723A7-BC46-4CE9-A6C5-C2C6856781F4}" destId="{63D50B3E-509F-4494-A2FF-2B8FB1F784B7}" srcOrd="7" destOrd="0" presId="urn:microsoft.com/office/officeart/2005/8/layout/gear1"/>
    <dgm:cxn modelId="{F336F9AE-C3E0-47FA-B498-B1C298507ADF}" type="presParOf" srcId="{9CE723A7-BC46-4CE9-A6C5-C2C6856781F4}" destId="{04C0A35A-DC64-41FC-A118-B972EA386C68}" srcOrd="8" destOrd="0" presId="urn:microsoft.com/office/officeart/2005/8/layout/gear1"/>
    <dgm:cxn modelId="{ACB57042-73F3-41B8-B6F5-05B1522E8DD2}" type="presParOf" srcId="{9CE723A7-BC46-4CE9-A6C5-C2C6856781F4}" destId="{B128CF09-C302-4844-AAAC-716736783D80}" srcOrd="9" destOrd="0" presId="urn:microsoft.com/office/officeart/2005/8/layout/gear1"/>
    <dgm:cxn modelId="{0BE51B75-6607-47D0-8E7E-0B139D4401E1}" type="presParOf" srcId="{9CE723A7-BC46-4CE9-A6C5-C2C6856781F4}" destId="{D2BD489B-2C57-4F31-AE79-377E79471CD4}" srcOrd="10" destOrd="0" presId="urn:microsoft.com/office/officeart/2005/8/layout/gear1"/>
    <dgm:cxn modelId="{49715396-6293-47D3-8CB2-D0F91F80C1E5}" type="presParOf" srcId="{9CE723A7-BC46-4CE9-A6C5-C2C6856781F4}" destId="{A9210B2F-64CA-49E1-A1A2-E0B4DB218CC0}" srcOrd="11" destOrd="0" presId="urn:microsoft.com/office/officeart/2005/8/layout/gear1"/>
    <dgm:cxn modelId="{00052224-1A01-4D12-B208-C0A0FFDBC83A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FC62432-F48A-4E7C-B482-6085B47F62D7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6B1177C-D2E6-46AF-BD51-4392CBF7C36D}">
      <dgm:prSet phldrT="[Text]"/>
      <dgm:spPr/>
      <dgm:t>
        <a:bodyPr/>
        <a:lstStyle/>
        <a:p>
          <a:endParaRPr lang="en-GB" dirty="0"/>
        </a:p>
      </dgm:t>
    </dgm:pt>
    <dgm:pt modelId="{E5C236B6-B496-42C6-AFFB-838174D30F8D}" type="parTrans" cxnId="{DEDFFA38-F172-4208-8BA8-280A3EA9CC30}">
      <dgm:prSet/>
      <dgm:spPr/>
      <dgm:t>
        <a:bodyPr/>
        <a:lstStyle/>
        <a:p>
          <a:endParaRPr lang="en-GB"/>
        </a:p>
      </dgm:t>
    </dgm:pt>
    <dgm:pt modelId="{CE33F6E9-DFD0-4F4A-B539-EA64E4251BD4}" type="sibTrans" cxnId="{DEDFFA38-F172-4208-8BA8-280A3EA9CC30}">
      <dgm:prSet/>
      <dgm:spPr/>
      <dgm:t>
        <a:bodyPr/>
        <a:lstStyle/>
        <a:p>
          <a:endParaRPr lang="en-GB"/>
        </a:p>
      </dgm:t>
    </dgm:pt>
    <dgm:pt modelId="{087B963C-B4A0-47EB-A157-08453C7C801D}">
      <dgm:prSet phldrT="[Text]"/>
      <dgm:spPr/>
      <dgm:t>
        <a:bodyPr/>
        <a:lstStyle/>
        <a:p>
          <a:endParaRPr lang="en-GB" dirty="0"/>
        </a:p>
      </dgm:t>
    </dgm:pt>
    <dgm:pt modelId="{A6CAA1C5-20D0-471F-97F4-AB964BA83441}" type="parTrans" cxnId="{ADA761C4-5994-48A9-836C-D7113FADF9F6}">
      <dgm:prSet/>
      <dgm:spPr/>
      <dgm:t>
        <a:bodyPr/>
        <a:lstStyle/>
        <a:p>
          <a:endParaRPr lang="en-GB"/>
        </a:p>
      </dgm:t>
    </dgm:pt>
    <dgm:pt modelId="{0F40ACC6-D1FD-45B5-A988-35B5737A7D04}" type="sibTrans" cxnId="{ADA761C4-5994-48A9-836C-D7113FADF9F6}">
      <dgm:prSet/>
      <dgm:spPr/>
      <dgm:t>
        <a:bodyPr/>
        <a:lstStyle/>
        <a:p>
          <a:endParaRPr lang="en-GB"/>
        </a:p>
      </dgm:t>
    </dgm:pt>
    <dgm:pt modelId="{8681776E-33EC-47A0-9A45-4185056190E6}">
      <dgm:prSet phldrT="[Text]"/>
      <dgm:spPr/>
      <dgm:t>
        <a:bodyPr/>
        <a:lstStyle/>
        <a:p>
          <a:endParaRPr lang="en-GB" dirty="0"/>
        </a:p>
      </dgm:t>
    </dgm:pt>
    <dgm:pt modelId="{351BC9B6-C2A1-42D9-849A-8EDB25075776}" type="parTrans" cxnId="{2EFE9CE5-B1CA-415E-8C4E-F305DFEE320F}">
      <dgm:prSet/>
      <dgm:spPr/>
      <dgm:t>
        <a:bodyPr/>
        <a:lstStyle/>
        <a:p>
          <a:endParaRPr lang="en-GB"/>
        </a:p>
      </dgm:t>
    </dgm:pt>
    <dgm:pt modelId="{19971372-23AF-4288-920E-A1466A4F4907}" type="sibTrans" cxnId="{2EFE9CE5-B1CA-415E-8C4E-F305DFEE320F}">
      <dgm:prSet/>
      <dgm:spPr/>
      <dgm:t>
        <a:bodyPr/>
        <a:lstStyle/>
        <a:p>
          <a:endParaRPr lang="en-GB"/>
        </a:p>
      </dgm:t>
    </dgm:pt>
    <dgm:pt modelId="{A2AD0B19-AAB1-437D-AC80-55D17CEDC38B}">
      <dgm:prSet phldrT="[Text]"/>
      <dgm:spPr/>
      <dgm:t>
        <a:bodyPr/>
        <a:lstStyle/>
        <a:p>
          <a:endParaRPr lang="en-GB" dirty="0"/>
        </a:p>
      </dgm:t>
    </dgm:pt>
    <dgm:pt modelId="{4FA6B1D0-A212-4F89-901E-082470BB4880}" type="parTrans" cxnId="{A7FF4CCD-0A95-4154-8BF3-01019840D0D4}">
      <dgm:prSet/>
      <dgm:spPr/>
      <dgm:t>
        <a:bodyPr/>
        <a:lstStyle/>
        <a:p>
          <a:endParaRPr lang="en-GB"/>
        </a:p>
      </dgm:t>
    </dgm:pt>
    <dgm:pt modelId="{311B0A08-7E44-4669-8761-D7C6E03CA906}" type="sibTrans" cxnId="{A7FF4CCD-0A95-4154-8BF3-01019840D0D4}">
      <dgm:prSet/>
      <dgm:spPr/>
      <dgm:t>
        <a:bodyPr/>
        <a:lstStyle/>
        <a:p>
          <a:endParaRPr lang="en-GB"/>
        </a:p>
      </dgm:t>
    </dgm:pt>
    <dgm:pt modelId="{B9EE1E40-8259-408A-8797-B5A6B2E0E3E3}">
      <dgm:prSet phldrT="[Text]"/>
      <dgm:spPr/>
      <dgm:t>
        <a:bodyPr/>
        <a:lstStyle/>
        <a:p>
          <a:endParaRPr lang="en-GB" dirty="0"/>
        </a:p>
      </dgm:t>
    </dgm:pt>
    <dgm:pt modelId="{FBA48B23-C989-4D98-B611-9D44CE19B92E}" type="parTrans" cxnId="{E789FF64-5CCE-4258-A2B4-69AECB00CBEA}">
      <dgm:prSet/>
      <dgm:spPr/>
      <dgm:t>
        <a:bodyPr/>
        <a:lstStyle/>
        <a:p>
          <a:endParaRPr lang="en-GB"/>
        </a:p>
      </dgm:t>
    </dgm:pt>
    <dgm:pt modelId="{87180E86-1709-411B-9A34-CA44E7E45C54}" type="sibTrans" cxnId="{E789FF64-5CCE-4258-A2B4-69AECB00CBEA}">
      <dgm:prSet/>
      <dgm:spPr/>
      <dgm:t>
        <a:bodyPr/>
        <a:lstStyle/>
        <a:p>
          <a:endParaRPr lang="en-GB"/>
        </a:p>
      </dgm:t>
    </dgm:pt>
    <dgm:pt modelId="{26ECF400-E122-4428-A869-6419D5569DE8}">
      <dgm:prSet phldrT="[Text]"/>
      <dgm:spPr/>
      <dgm:t>
        <a:bodyPr/>
        <a:lstStyle/>
        <a:p>
          <a:endParaRPr lang="en-GB" dirty="0"/>
        </a:p>
      </dgm:t>
    </dgm:pt>
    <dgm:pt modelId="{73DD51BD-0B48-46A7-8EE6-B0DEA6A15148}" type="parTrans" cxnId="{34EEBCE1-2A04-4FCB-A0DF-6F74A93185FD}">
      <dgm:prSet/>
      <dgm:spPr/>
      <dgm:t>
        <a:bodyPr/>
        <a:lstStyle/>
        <a:p>
          <a:endParaRPr lang="en-GB"/>
        </a:p>
      </dgm:t>
    </dgm:pt>
    <dgm:pt modelId="{BC18C129-CDEB-4061-BC6A-0A7D656B08C4}" type="sibTrans" cxnId="{34EEBCE1-2A04-4FCB-A0DF-6F74A93185FD}">
      <dgm:prSet/>
      <dgm:spPr/>
      <dgm:t>
        <a:bodyPr/>
        <a:lstStyle/>
        <a:p>
          <a:endParaRPr lang="en-GB"/>
        </a:p>
      </dgm:t>
    </dgm:pt>
    <dgm:pt modelId="{A75A8D36-801C-4011-9079-61315F87ED24}" type="pres">
      <dgm:prSet presAssocID="{FFC62432-F48A-4E7C-B482-6085B47F62D7}" presName="rootnode" presStyleCnt="0">
        <dgm:presLayoutVars>
          <dgm:chMax/>
          <dgm:chPref/>
          <dgm:dir/>
          <dgm:animLvl val="lvl"/>
        </dgm:presLayoutVars>
      </dgm:prSet>
      <dgm:spPr/>
    </dgm:pt>
    <dgm:pt modelId="{51B7D875-7735-4F4E-B602-F5D9F15FAB30}" type="pres">
      <dgm:prSet presAssocID="{06B1177C-D2E6-46AF-BD51-4392CBF7C36D}" presName="composite" presStyleCnt="0"/>
      <dgm:spPr/>
    </dgm:pt>
    <dgm:pt modelId="{2BC872B6-25C5-4D4A-84F6-AFA33E1D8753}" type="pres">
      <dgm:prSet presAssocID="{06B1177C-D2E6-46AF-BD51-4392CBF7C36D}" presName="bentUpArrow1" presStyleLbl="alignImgPlace1" presStyleIdx="0" presStyleCnt="2"/>
      <dgm:spPr/>
    </dgm:pt>
    <dgm:pt modelId="{515A60C4-BA06-47CA-AC0C-7D5C119D12DA}" type="pres">
      <dgm:prSet presAssocID="{06B1177C-D2E6-46AF-BD51-4392CBF7C36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8057F89-12BE-4D1E-8020-14B8A0836CAD}" type="pres">
      <dgm:prSet presAssocID="{06B1177C-D2E6-46AF-BD51-4392CBF7C36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387CEE8-867D-42B6-A93A-91A8D45969A8}" type="pres">
      <dgm:prSet presAssocID="{CE33F6E9-DFD0-4F4A-B539-EA64E4251BD4}" presName="sibTrans" presStyleCnt="0"/>
      <dgm:spPr/>
    </dgm:pt>
    <dgm:pt modelId="{C4688EF4-9F85-4C8D-AD33-9483B00E6B89}" type="pres">
      <dgm:prSet presAssocID="{8681776E-33EC-47A0-9A45-4185056190E6}" presName="composite" presStyleCnt="0"/>
      <dgm:spPr/>
    </dgm:pt>
    <dgm:pt modelId="{D977CBC0-8055-4CCA-A329-86868791499B}" type="pres">
      <dgm:prSet presAssocID="{8681776E-33EC-47A0-9A45-4185056190E6}" presName="bentUpArrow1" presStyleLbl="alignImgPlace1" presStyleIdx="1" presStyleCnt="2"/>
      <dgm:spPr/>
    </dgm:pt>
    <dgm:pt modelId="{4E8A8D31-26A7-4021-B9B5-6BD896EF3280}" type="pres">
      <dgm:prSet presAssocID="{8681776E-33EC-47A0-9A45-4185056190E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7837444-45C5-411A-B280-7719413172BD}" type="pres">
      <dgm:prSet presAssocID="{8681776E-33EC-47A0-9A45-4185056190E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1A5C392-E845-48FB-950D-AE1F951DD9F6}" type="pres">
      <dgm:prSet presAssocID="{19971372-23AF-4288-920E-A1466A4F4907}" presName="sibTrans" presStyleCnt="0"/>
      <dgm:spPr/>
    </dgm:pt>
    <dgm:pt modelId="{3283A00D-65F5-4579-9312-7D2947613AC2}" type="pres">
      <dgm:prSet presAssocID="{B9EE1E40-8259-408A-8797-B5A6B2E0E3E3}" presName="composite" presStyleCnt="0"/>
      <dgm:spPr/>
    </dgm:pt>
    <dgm:pt modelId="{B214A0A2-869C-4F93-9FEB-72DEE2993B38}" type="pres">
      <dgm:prSet presAssocID="{B9EE1E40-8259-408A-8797-B5A6B2E0E3E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CD08652-6097-4342-A606-3C75757584F9}" type="pres">
      <dgm:prSet presAssocID="{B9EE1E40-8259-408A-8797-B5A6B2E0E3E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DEC706-F441-4254-837B-FE52335A88B2}" type="presOf" srcId="{087B963C-B4A0-47EB-A157-08453C7C801D}" destId="{58057F89-12BE-4D1E-8020-14B8A0836CAD}" srcOrd="0" destOrd="0" presId="urn:microsoft.com/office/officeart/2005/8/layout/StepDownProcess"/>
    <dgm:cxn modelId="{3F35E730-90C5-47C8-9376-A79357D0B7BF}" type="presOf" srcId="{A2AD0B19-AAB1-437D-AC80-55D17CEDC38B}" destId="{07837444-45C5-411A-B280-7719413172BD}" srcOrd="0" destOrd="0" presId="urn:microsoft.com/office/officeart/2005/8/layout/StepDownProcess"/>
    <dgm:cxn modelId="{DEDFFA38-F172-4208-8BA8-280A3EA9CC30}" srcId="{FFC62432-F48A-4E7C-B482-6085B47F62D7}" destId="{06B1177C-D2E6-46AF-BD51-4392CBF7C36D}" srcOrd="0" destOrd="0" parTransId="{E5C236B6-B496-42C6-AFFB-838174D30F8D}" sibTransId="{CE33F6E9-DFD0-4F4A-B539-EA64E4251BD4}"/>
    <dgm:cxn modelId="{E789FF64-5CCE-4258-A2B4-69AECB00CBEA}" srcId="{FFC62432-F48A-4E7C-B482-6085B47F62D7}" destId="{B9EE1E40-8259-408A-8797-B5A6B2E0E3E3}" srcOrd="2" destOrd="0" parTransId="{FBA48B23-C989-4D98-B611-9D44CE19B92E}" sibTransId="{87180E86-1709-411B-9A34-CA44E7E45C54}"/>
    <dgm:cxn modelId="{FA408956-037F-4C56-B887-DD7F3871ACA9}" type="presOf" srcId="{B9EE1E40-8259-408A-8797-B5A6B2E0E3E3}" destId="{B214A0A2-869C-4F93-9FEB-72DEE2993B38}" srcOrd="0" destOrd="0" presId="urn:microsoft.com/office/officeart/2005/8/layout/StepDownProcess"/>
    <dgm:cxn modelId="{72AB2FBF-E6A9-491C-84D9-1DF4AF9E57C1}" type="presOf" srcId="{26ECF400-E122-4428-A869-6419D5569DE8}" destId="{8CD08652-6097-4342-A606-3C75757584F9}" srcOrd="0" destOrd="0" presId="urn:microsoft.com/office/officeart/2005/8/layout/StepDownProcess"/>
    <dgm:cxn modelId="{ADA761C4-5994-48A9-836C-D7113FADF9F6}" srcId="{06B1177C-D2E6-46AF-BD51-4392CBF7C36D}" destId="{087B963C-B4A0-47EB-A157-08453C7C801D}" srcOrd="0" destOrd="0" parTransId="{A6CAA1C5-20D0-471F-97F4-AB964BA83441}" sibTransId="{0F40ACC6-D1FD-45B5-A988-35B5737A7D04}"/>
    <dgm:cxn modelId="{A7FF4CCD-0A95-4154-8BF3-01019840D0D4}" srcId="{8681776E-33EC-47A0-9A45-4185056190E6}" destId="{A2AD0B19-AAB1-437D-AC80-55D17CEDC38B}" srcOrd="0" destOrd="0" parTransId="{4FA6B1D0-A212-4F89-901E-082470BB4880}" sibTransId="{311B0A08-7E44-4669-8761-D7C6E03CA906}"/>
    <dgm:cxn modelId="{34EEBCE1-2A04-4FCB-A0DF-6F74A93185FD}" srcId="{B9EE1E40-8259-408A-8797-B5A6B2E0E3E3}" destId="{26ECF400-E122-4428-A869-6419D5569DE8}" srcOrd="0" destOrd="0" parTransId="{73DD51BD-0B48-46A7-8EE6-B0DEA6A15148}" sibTransId="{BC18C129-CDEB-4061-BC6A-0A7D656B08C4}"/>
    <dgm:cxn modelId="{2EFE9CE5-B1CA-415E-8C4E-F305DFEE320F}" srcId="{FFC62432-F48A-4E7C-B482-6085B47F62D7}" destId="{8681776E-33EC-47A0-9A45-4185056190E6}" srcOrd="1" destOrd="0" parTransId="{351BC9B6-C2A1-42D9-849A-8EDB25075776}" sibTransId="{19971372-23AF-4288-920E-A1466A4F4907}"/>
    <dgm:cxn modelId="{3518F9EB-0A45-4539-81B4-8B84484260D9}" type="presOf" srcId="{06B1177C-D2E6-46AF-BD51-4392CBF7C36D}" destId="{515A60C4-BA06-47CA-AC0C-7D5C119D12DA}" srcOrd="0" destOrd="0" presId="urn:microsoft.com/office/officeart/2005/8/layout/StepDownProcess"/>
    <dgm:cxn modelId="{D66D25EE-945F-4780-8F5F-0A1145B50BB4}" type="presOf" srcId="{FFC62432-F48A-4E7C-B482-6085B47F62D7}" destId="{A75A8D36-801C-4011-9079-61315F87ED24}" srcOrd="0" destOrd="0" presId="urn:microsoft.com/office/officeart/2005/8/layout/StepDownProcess"/>
    <dgm:cxn modelId="{330D9FFD-3C12-4B6E-8023-75D5380CD41C}" type="presOf" srcId="{8681776E-33EC-47A0-9A45-4185056190E6}" destId="{4E8A8D31-26A7-4021-B9B5-6BD896EF3280}" srcOrd="0" destOrd="0" presId="urn:microsoft.com/office/officeart/2005/8/layout/StepDownProcess"/>
    <dgm:cxn modelId="{FB8F356D-A930-4090-8EDE-FF5200A82070}" type="presParOf" srcId="{A75A8D36-801C-4011-9079-61315F87ED24}" destId="{51B7D875-7735-4F4E-B602-F5D9F15FAB30}" srcOrd="0" destOrd="0" presId="urn:microsoft.com/office/officeart/2005/8/layout/StepDownProcess"/>
    <dgm:cxn modelId="{7A0C97D4-5958-491C-9883-A6790748E3EF}" type="presParOf" srcId="{51B7D875-7735-4F4E-B602-F5D9F15FAB30}" destId="{2BC872B6-25C5-4D4A-84F6-AFA33E1D8753}" srcOrd="0" destOrd="0" presId="urn:microsoft.com/office/officeart/2005/8/layout/StepDownProcess"/>
    <dgm:cxn modelId="{A4DD0E07-E433-463E-BE94-3F4E8EE00055}" type="presParOf" srcId="{51B7D875-7735-4F4E-B602-F5D9F15FAB30}" destId="{515A60C4-BA06-47CA-AC0C-7D5C119D12DA}" srcOrd="1" destOrd="0" presId="urn:microsoft.com/office/officeart/2005/8/layout/StepDownProcess"/>
    <dgm:cxn modelId="{330C90E9-A36E-4A43-9E05-C155FD3B4208}" type="presParOf" srcId="{51B7D875-7735-4F4E-B602-F5D9F15FAB30}" destId="{58057F89-12BE-4D1E-8020-14B8A0836CAD}" srcOrd="2" destOrd="0" presId="urn:microsoft.com/office/officeart/2005/8/layout/StepDownProcess"/>
    <dgm:cxn modelId="{FFC18A5A-89FE-46B6-B9A8-629116042DA1}" type="presParOf" srcId="{A75A8D36-801C-4011-9079-61315F87ED24}" destId="{1387CEE8-867D-42B6-A93A-91A8D45969A8}" srcOrd="1" destOrd="0" presId="urn:microsoft.com/office/officeart/2005/8/layout/StepDownProcess"/>
    <dgm:cxn modelId="{DB25B93E-E2E9-4877-BD2B-A989C7F17B8B}" type="presParOf" srcId="{A75A8D36-801C-4011-9079-61315F87ED24}" destId="{C4688EF4-9F85-4C8D-AD33-9483B00E6B89}" srcOrd="2" destOrd="0" presId="urn:microsoft.com/office/officeart/2005/8/layout/StepDownProcess"/>
    <dgm:cxn modelId="{F0CD5740-3BEF-4763-9F34-C4C8134B4C31}" type="presParOf" srcId="{C4688EF4-9F85-4C8D-AD33-9483B00E6B89}" destId="{D977CBC0-8055-4CCA-A329-86868791499B}" srcOrd="0" destOrd="0" presId="urn:microsoft.com/office/officeart/2005/8/layout/StepDownProcess"/>
    <dgm:cxn modelId="{82918459-33F5-440A-BFD7-DB8EC094E9AE}" type="presParOf" srcId="{C4688EF4-9F85-4C8D-AD33-9483B00E6B89}" destId="{4E8A8D31-26A7-4021-B9B5-6BD896EF3280}" srcOrd="1" destOrd="0" presId="urn:microsoft.com/office/officeart/2005/8/layout/StepDownProcess"/>
    <dgm:cxn modelId="{4F10D364-E249-47AF-ABC1-1E1044A827AA}" type="presParOf" srcId="{C4688EF4-9F85-4C8D-AD33-9483B00E6B89}" destId="{07837444-45C5-411A-B280-7719413172BD}" srcOrd="2" destOrd="0" presId="urn:microsoft.com/office/officeart/2005/8/layout/StepDownProcess"/>
    <dgm:cxn modelId="{3AF8B5CA-8B5D-487E-B6F7-A0B6A641C680}" type="presParOf" srcId="{A75A8D36-801C-4011-9079-61315F87ED24}" destId="{41A5C392-E845-48FB-950D-AE1F951DD9F6}" srcOrd="3" destOrd="0" presId="urn:microsoft.com/office/officeart/2005/8/layout/StepDownProcess"/>
    <dgm:cxn modelId="{2E2BE44E-86F5-4F7F-A130-EE7C3407C30E}" type="presParOf" srcId="{A75A8D36-801C-4011-9079-61315F87ED24}" destId="{3283A00D-65F5-4579-9312-7D2947613AC2}" srcOrd="4" destOrd="0" presId="urn:microsoft.com/office/officeart/2005/8/layout/StepDownProcess"/>
    <dgm:cxn modelId="{0B2496B4-F6A8-443B-930A-5566C9F56BEF}" type="presParOf" srcId="{3283A00D-65F5-4579-9312-7D2947613AC2}" destId="{B214A0A2-869C-4F93-9FEB-72DEE2993B38}" srcOrd="0" destOrd="0" presId="urn:microsoft.com/office/officeart/2005/8/layout/StepDownProcess"/>
    <dgm:cxn modelId="{A3ED853F-A36E-48D8-9EA9-0A20F0DC2689}" type="presParOf" srcId="{3283A00D-65F5-4579-9312-7D2947613AC2}" destId="{8CD08652-6097-4342-A606-3C75757584F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CBECE990-6B6F-48EE-84AF-2F80FFE1AF12}">
      <dgm:prSet phldrT="[Text]"/>
      <dgm:spPr/>
      <dgm:t>
        <a:bodyPr/>
        <a:lstStyle/>
        <a:p>
          <a:r>
            <a:rPr lang="en-GB" dirty="0"/>
            <a:t>Discussion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Incorrect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FA552CF5-0917-43DA-A0F5-A5D3D1831A8C}">
      <dgm:prSet phldrT="[Text]"/>
      <dgm:spPr/>
      <dgm:t>
        <a:bodyPr/>
        <a:lstStyle/>
        <a:p>
          <a:endParaRPr lang="en-GB" dirty="0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A1D58609-B29F-4E3E-92EE-6A663BD57A0B}" type="presOf" srcId="{B37AAE0A-7819-4334-8EC6-DD3C7C4F273E}" destId="{04C0A35A-DC64-41FC-A118-B972EA386C68}" srcOrd="2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B7041A26-2A91-4AF0-AE70-5F4CFAFB3A5B}" type="presOf" srcId="{3E3356D9-A649-40AF-91C2-9E30F7021120}" destId="{3BF18E74-A79F-44E4-82FE-3F78F76D05D2}" srcOrd="0" destOrd="0" presId="urn:microsoft.com/office/officeart/2005/8/layout/gear1"/>
    <dgm:cxn modelId="{AB49DD28-F052-4D94-B1FA-D80A75A62D0F}" type="presOf" srcId="{B37AAE0A-7819-4334-8EC6-DD3C7C4F273E}" destId="{EE6A5647-C501-43D6-83F9-0EE7B3C44FB6}" srcOrd="0" destOrd="0" presId="urn:microsoft.com/office/officeart/2005/8/layout/gear1"/>
    <dgm:cxn modelId="{4C74EB2A-B3B9-4835-804C-DB2B9C59D8F4}" type="presOf" srcId="{4242B932-C33A-4360-AA1E-15FCE9615CBB}" destId="{A9210B2F-64CA-49E1-A1A2-E0B4DB218CC0}" srcOrd="0" destOrd="0" presId="urn:microsoft.com/office/officeart/2005/8/layout/gear1"/>
    <dgm:cxn modelId="{BE183262-E223-4BA0-A6FA-50D160C0BF4E}" type="presOf" srcId="{FA552CF5-0917-43DA-A0F5-A5D3D1831A8C}" destId="{F876A299-53AF-4C85-B60A-297CE26DD8A3}" srcOrd="1" destOrd="0" presId="urn:microsoft.com/office/officeart/2005/8/layout/gear1"/>
    <dgm:cxn modelId="{19440E64-62A8-43FE-9A6E-E1A516738072}" type="presOf" srcId="{CBECE990-6B6F-48EE-84AF-2F80FFE1AF12}" destId="{7050FD3A-7FA7-45BF-9185-0E5115F426F7}" srcOrd="2" destOrd="0" presId="urn:microsoft.com/office/officeart/2005/8/layout/gear1"/>
    <dgm:cxn modelId="{94D66265-C878-4CEF-BB4D-FDBEC216291C}" type="presOf" srcId="{FD4B29BA-C6A1-47FC-92C6-1D0602E903AB}" destId="{D2BD489B-2C57-4F31-AE79-377E79471CD4}" srcOrd="0" destOrd="0" presId="urn:microsoft.com/office/officeart/2005/8/layout/gear1"/>
    <dgm:cxn modelId="{6E536548-AC06-419C-B929-6D1FB76008CB}" type="presOf" srcId="{FA552CF5-0917-43DA-A0F5-A5D3D1831A8C}" destId="{0783B730-B43E-4CDE-BA26-0E01A7F6397D}" srcOrd="0" destOrd="0" presId="urn:microsoft.com/office/officeart/2005/8/layout/gear1"/>
    <dgm:cxn modelId="{B51A314A-685A-4E9A-87DC-5E66476A096E}" type="presOf" srcId="{1A97D3D1-A67C-46BF-BEEC-EA5C6894A47A}" destId="{9CE723A7-BC46-4CE9-A6C5-C2C6856781F4}" srcOrd="0" destOrd="0" presId="urn:microsoft.com/office/officeart/2005/8/layout/gear1"/>
    <dgm:cxn modelId="{7C9EE052-0FB9-4FD1-8D71-EE4511BB1F52}" type="presOf" srcId="{FA552CF5-0917-43DA-A0F5-A5D3D1831A8C}" destId="{382C0EF7-662B-4A4B-93CB-4DB3F0772E9D}" srcOrd="2" destOrd="0" presId="urn:microsoft.com/office/officeart/2005/8/layout/gear1"/>
    <dgm:cxn modelId="{85E8CF53-474D-44C2-AB32-AD0354DAC191}" type="presOf" srcId="{B37AAE0A-7819-4334-8EC6-DD3C7C4F273E}" destId="{B128CF09-C302-4844-AAAC-716736783D80}" srcOrd="3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F63F86C1-5247-41C4-B053-B32EB242D621}" type="presOf" srcId="{CBECE990-6B6F-48EE-84AF-2F80FFE1AF12}" destId="{C430B11C-C7C8-41F2-AFA1-FA104859957C}" srcOrd="0" destOrd="0" presId="urn:microsoft.com/office/officeart/2005/8/layout/gear1"/>
    <dgm:cxn modelId="{BB7CAFCE-98E0-4EAA-B7B9-764C108AD878}" type="presOf" srcId="{B37AAE0A-7819-4334-8EC6-DD3C7C4F273E}" destId="{63D50B3E-509F-4494-A2FF-2B8FB1F784B7}" srcOrd="1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148461D5-2951-44E5-A9AF-A89CB3112D86}" type="presOf" srcId="{CBECE990-6B6F-48EE-84AF-2F80FFE1AF12}" destId="{8B0F1354-D3A9-4785-B782-C9C47B4F0688}" srcOrd="1" destOrd="0" presId="urn:microsoft.com/office/officeart/2005/8/layout/gear1"/>
    <dgm:cxn modelId="{13331EB8-AFA6-44E9-BDA7-D8134D1B5CBE}" type="presParOf" srcId="{9CE723A7-BC46-4CE9-A6C5-C2C6856781F4}" destId="{0783B730-B43E-4CDE-BA26-0E01A7F6397D}" srcOrd="0" destOrd="0" presId="urn:microsoft.com/office/officeart/2005/8/layout/gear1"/>
    <dgm:cxn modelId="{DA267C1C-A7AB-4791-BE5D-E6304BE26E0C}" type="presParOf" srcId="{9CE723A7-BC46-4CE9-A6C5-C2C6856781F4}" destId="{F876A299-53AF-4C85-B60A-297CE26DD8A3}" srcOrd="1" destOrd="0" presId="urn:microsoft.com/office/officeart/2005/8/layout/gear1"/>
    <dgm:cxn modelId="{2B9AEF71-6AEA-4615-9227-FE412A0E0DE3}" type="presParOf" srcId="{9CE723A7-BC46-4CE9-A6C5-C2C6856781F4}" destId="{382C0EF7-662B-4A4B-93CB-4DB3F0772E9D}" srcOrd="2" destOrd="0" presId="urn:microsoft.com/office/officeart/2005/8/layout/gear1"/>
    <dgm:cxn modelId="{8DF20D52-742F-45C8-8F33-F6D736AF87CF}" type="presParOf" srcId="{9CE723A7-BC46-4CE9-A6C5-C2C6856781F4}" destId="{C430B11C-C7C8-41F2-AFA1-FA104859957C}" srcOrd="3" destOrd="0" presId="urn:microsoft.com/office/officeart/2005/8/layout/gear1"/>
    <dgm:cxn modelId="{1DFA945E-A2D6-4536-B718-6AFDFF89B866}" type="presParOf" srcId="{9CE723A7-BC46-4CE9-A6C5-C2C6856781F4}" destId="{8B0F1354-D3A9-4785-B782-C9C47B4F0688}" srcOrd="4" destOrd="0" presId="urn:microsoft.com/office/officeart/2005/8/layout/gear1"/>
    <dgm:cxn modelId="{3B85B7F4-B4E1-496E-9F1C-426CB2A2AB38}" type="presParOf" srcId="{9CE723A7-BC46-4CE9-A6C5-C2C6856781F4}" destId="{7050FD3A-7FA7-45BF-9185-0E5115F426F7}" srcOrd="5" destOrd="0" presId="urn:microsoft.com/office/officeart/2005/8/layout/gear1"/>
    <dgm:cxn modelId="{3FB539DB-01D7-4E4F-857F-08F775E23361}" type="presParOf" srcId="{9CE723A7-BC46-4CE9-A6C5-C2C6856781F4}" destId="{EE6A5647-C501-43D6-83F9-0EE7B3C44FB6}" srcOrd="6" destOrd="0" presId="urn:microsoft.com/office/officeart/2005/8/layout/gear1"/>
    <dgm:cxn modelId="{2F58E8F2-1BCA-43CF-BB3C-BBD8CDEC9459}" type="presParOf" srcId="{9CE723A7-BC46-4CE9-A6C5-C2C6856781F4}" destId="{63D50B3E-509F-4494-A2FF-2B8FB1F784B7}" srcOrd="7" destOrd="0" presId="urn:microsoft.com/office/officeart/2005/8/layout/gear1"/>
    <dgm:cxn modelId="{FC25E671-B9A8-419F-B9EB-2E4377D52B57}" type="presParOf" srcId="{9CE723A7-BC46-4CE9-A6C5-C2C6856781F4}" destId="{04C0A35A-DC64-41FC-A118-B972EA386C68}" srcOrd="8" destOrd="0" presId="urn:microsoft.com/office/officeart/2005/8/layout/gear1"/>
    <dgm:cxn modelId="{ECD3DD98-A60D-484B-93F0-E8938FD31A34}" type="presParOf" srcId="{9CE723A7-BC46-4CE9-A6C5-C2C6856781F4}" destId="{B128CF09-C302-4844-AAAC-716736783D80}" srcOrd="9" destOrd="0" presId="urn:microsoft.com/office/officeart/2005/8/layout/gear1"/>
    <dgm:cxn modelId="{C51C57A8-B30D-4234-9C22-127A724E9F94}" type="presParOf" srcId="{9CE723A7-BC46-4CE9-A6C5-C2C6856781F4}" destId="{D2BD489B-2C57-4F31-AE79-377E79471CD4}" srcOrd="10" destOrd="0" presId="urn:microsoft.com/office/officeart/2005/8/layout/gear1"/>
    <dgm:cxn modelId="{5DFBB772-21F3-417D-995D-09F09543636E}" type="presParOf" srcId="{9CE723A7-BC46-4CE9-A6C5-C2C6856781F4}" destId="{A9210B2F-64CA-49E1-A1A2-E0B4DB218CC0}" srcOrd="11" destOrd="0" presId="urn:microsoft.com/office/officeart/2005/8/layout/gear1"/>
    <dgm:cxn modelId="{901652C5-2301-4E21-A1F1-6C0107FB0293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FA552CF5-0917-43DA-A0F5-A5D3D1831A8C}">
      <dgm:prSet phldrT="[Text]"/>
      <dgm:spPr/>
      <dgm:t>
        <a:bodyPr/>
        <a:lstStyle/>
        <a:p>
          <a:endParaRPr lang="en-GB" dirty="0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Journal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Learning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F02C7000-7B88-4E9A-ACDD-AB055A3DBB98}" type="presOf" srcId="{FA552CF5-0917-43DA-A0F5-A5D3D1831A8C}" destId="{F876A299-53AF-4C85-B60A-297CE26DD8A3}" srcOrd="1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C3EFB62A-4CB9-4D3E-BCD0-457932C6FB69}" type="presOf" srcId="{B37AAE0A-7819-4334-8EC6-DD3C7C4F273E}" destId="{63D50B3E-509F-4494-A2FF-2B8FB1F784B7}" srcOrd="1" destOrd="0" presId="urn:microsoft.com/office/officeart/2005/8/layout/gear1"/>
    <dgm:cxn modelId="{C8A7AA31-7F45-43F7-8594-AEBE4458D7B4}" type="presOf" srcId="{1A97D3D1-A67C-46BF-BEEC-EA5C6894A47A}" destId="{9CE723A7-BC46-4CE9-A6C5-C2C6856781F4}" srcOrd="0" destOrd="0" presId="urn:microsoft.com/office/officeart/2005/8/layout/gear1"/>
    <dgm:cxn modelId="{9EEA6747-901B-40AF-A124-D18760FC53FB}" type="presOf" srcId="{3E3356D9-A649-40AF-91C2-9E30F7021120}" destId="{3BF18E74-A79F-44E4-82FE-3F78F76D05D2}" srcOrd="0" destOrd="0" presId="urn:microsoft.com/office/officeart/2005/8/layout/gear1"/>
    <dgm:cxn modelId="{AFB66348-FEFA-4B6F-A393-66734247D2C6}" type="presOf" srcId="{B37AAE0A-7819-4334-8EC6-DD3C7C4F273E}" destId="{EE6A5647-C501-43D6-83F9-0EE7B3C44FB6}" srcOrd="0" destOrd="0" presId="urn:microsoft.com/office/officeart/2005/8/layout/gear1"/>
    <dgm:cxn modelId="{6ABD506A-1BFE-4813-B171-0427AC988DD1}" type="presOf" srcId="{FA552CF5-0917-43DA-A0F5-A5D3D1831A8C}" destId="{382C0EF7-662B-4A4B-93CB-4DB3F0772E9D}" srcOrd="2" destOrd="0" presId="urn:microsoft.com/office/officeart/2005/8/layout/gear1"/>
    <dgm:cxn modelId="{3E77BD76-B9DE-4CB2-8017-E8B86AE4FB3E}" type="presOf" srcId="{4242B932-C33A-4360-AA1E-15FCE9615CBB}" destId="{A9210B2F-64CA-49E1-A1A2-E0B4DB218CC0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01E6848D-DCFD-4AC0-B5CB-9FB6FA097F79}" type="presOf" srcId="{FD4B29BA-C6A1-47FC-92C6-1D0602E903AB}" destId="{D2BD489B-2C57-4F31-AE79-377E79471CD4}" srcOrd="0" destOrd="0" presId="urn:microsoft.com/office/officeart/2005/8/layout/gear1"/>
    <dgm:cxn modelId="{E24A2490-F63A-407D-BFE9-C819FE218F07}" type="presOf" srcId="{B37AAE0A-7819-4334-8EC6-DD3C7C4F273E}" destId="{04C0A35A-DC64-41FC-A118-B972EA386C68}" srcOrd="2" destOrd="0" presId="urn:microsoft.com/office/officeart/2005/8/layout/gear1"/>
    <dgm:cxn modelId="{5CD70A94-E5B5-4F80-B7EA-F7708939AE6A}" type="presOf" srcId="{FA552CF5-0917-43DA-A0F5-A5D3D1831A8C}" destId="{0783B730-B43E-4CDE-BA26-0E01A7F6397D}" srcOrd="0" destOrd="0" presId="urn:microsoft.com/office/officeart/2005/8/layout/gear1"/>
    <dgm:cxn modelId="{ACBA5CA9-678C-4FA7-BBC6-A8215A01CD77}" type="presOf" srcId="{CBECE990-6B6F-48EE-84AF-2F80FFE1AF12}" destId="{C430B11C-C7C8-41F2-AFA1-FA104859957C}" srcOrd="0" destOrd="0" presId="urn:microsoft.com/office/officeart/2005/8/layout/gear1"/>
    <dgm:cxn modelId="{BE32D1CE-4CD5-4F29-A9AC-50FAE41B52A4}" type="presOf" srcId="{B37AAE0A-7819-4334-8EC6-DD3C7C4F273E}" destId="{B128CF09-C302-4844-AAAC-716736783D80}" srcOrd="3" destOrd="0" presId="urn:microsoft.com/office/officeart/2005/8/layout/gear1"/>
    <dgm:cxn modelId="{A3C664D2-0254-478F-8D53-9E0FFD19F3F8}" type="presOf" srcId="{CBECE990-6B6F-48EE-84AF-2F80FFE1AF12}" destId="{8B0F1354-D3A9-4785-B782-C9C47B4F0688}" srcOrd="1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B41D1CE0-21A4-493C-91F3-152F11628126}" type="presOf" srcId="{CBECE990-6B6F-48EE-84AF-2F80FFE1AF12}" destId="{7050FD3A-7FA7-45BF-9185-0E5115F426F7}" srcOrd="2" destOrd="0" presId="urn:microsoft.com/office/officeart/2005/8/layout/gear1"/>
    <dgm:cxn modelId="{7E13196B-82E3-42FC-9206-0D35CC78D42C}" type="presParOf" srcId="{9CE723A7-BC46-4CE9-A6C5-C2C6856781F4}" destId="{0783B730-B43E-4CDE-BA26-0E01A7F6397D}" srcOrd="0" destOrd="0" presId="urn:microsoft.com/office/officeart/2005/8/layout/gear1"/>
    <dgm:cxn modelId="{BC433022-DBE4-41AD-9455-AAFCC7AFAE0E}" type="presParOf" srcId="{9CE723A7-BC46-4CE9-A6C5-C2C6856781F4}" destId="{F876A299-53AF-4C85-B60A-297CE26DD8A3}" srcOrd="1" destOrd="0" presId="urn:microsoft.com/office/officeart/2005/8/layout/gear1"/>
    <dgm:cxn modelId="{21820F99-2BBC-4592-B8B0-BFEA4BD9ADB7}" type="presParOf" srcId="{9CE723A7-BC46-4CE9-A6C5-C2C6856781F4}" destId="{382C0EF7-662B-4A4B-93CB-4DB3F0772E9D}" srcOrd="2" destOrd="0" presId="urn:microsoft.com/office/officeart/2005/8/layout/gear1"/>
    <dgm:cxn modelId="{11E99E20-E7F8-41DC-BDF8-108A2E87E4D5}" type="presParOf" srcId="{9CE723A7-BC46-4CE9-A6C5-C2C6856781F4}" destId="{C430B11C-C7C8-41F2-AFA1-FA104859957C}" srcOrd="3" destOrd="0" presId="urn:microsoft.com/office/officeart/2005/8/layout/gear1"/>
    <dgm:cxn modelId="{CA6468CD-81A3-4866-A988-0CD66A6881DB}" type="presParOf" srcId="{9CE723A7-BC46-4CE9-A6C5-C2C6856781F4}" destId="{8B0F1354-D3A9-4785-B782-C9C47B4F0688}" srcOrd="4" destOrd="0" presId="urn:microsoft.com/office/officeart/2005/8/layout/gear1"/>
    <dgm:cxn modelId="{53C2D840-1200-4C2F-9E5C-A891C3DDD840}" type="presParOf" srcId="{9CE723A7-BC46-4CE9-A6C5-C2C6856781F4}" destId="{7050FD3A-7FA7-45BF-9185-0E5115F426F7}" srcOrd="5" destOrd="0" presId="urn:microsoft.com/office/officeart/2005/8/layout/gear1"/>
    <dgm:cxn modelId="{A2D1822C-6DFF-4B40-8B56-617B73A48F0F}" type="presParOf" srcId="{9CE723A7-BC46-4CE9-A6C5-C2C6856781F4}" destId="{EE6A5647-C501-43D6-83F9-0EE7B3C44FB6}" srcOrd="6" destOrd="0" presId="urn:microsoft.com/office/officeart/2005/8/layout/gear1"/>
    <dgm:cxn modelId="{E7220243-7502-4D9F-9203-2EB27384518A}" type="presParOf" srcId="{9CE723A7-BC46-4CE9-A6C5-C2C6856781F4}" destId="{63D50B3E-509F-4494-A2FF-2B8FB1F784B7}" srcOrd="7" destOrd="0" presId="urn:microsoft.com/office/officeart/2005/8/layout/gear1"/>
    <dgm:cxn modelId="{81258762-7A87-41BF-B619-5C1539E0E58D}" type="presParOf" srcId="{9CE723A7-BC46-4CE9-A6C5-C2C6856781F4}" destId="{04C0A35A-DC64-41FC-A118-B972EA386C68}" srcOrd="8" destOrd="0" presId="urn:microsoft.com/office/officeart/2005/8/layout/gear1"/>
    <dgm:cxn modelId="{206E4531-2636-4F73-BD0B-E8EDA5E09ED2}" type="presParOf" srcId="{9CE723A7-BC46-4CE9-A6C5-C2C6856781F4}" destId="{B128CF09-C302-4844-AAAC-716736783D80}" srcOrd="9" destOrd="0" presId="urn:microsoft.com/office/officeart/2005/8/layout/gear1"/>
    <dgm:cxn modelId="{E251B243-8179-48C5-8E01-CCCBDE49BF8B}" type="presParOf" srcId="{9CE723A7-BC46-4CE9-A6C5-C2C6856781F4}" destId="{D2BD489B-2C57-4F31-AE79-377E79471CD4}" srcOrd="10" destOrd="0" presId="urn:microsoft.com/office/officeart/2005/8/layout/gear1"/>
    <dgm:cxn modelId="{77A076D3-3014-4184-BCB8-8606E29FB2F3}" type="presParOf" srcId="{9CE723A7-BC46-4CE9-A6C5-C2C6856781F4}" destId="{A9210B2F-64CA-49E1-A1A2-E0B4DB218CC0}" srcOrd="11" destOrd="0" presId="urn:microsoft.com/office/officeart/2005/8/layout/gear1"/>
    <dgm:cxn modelId="{BAEB1622-C7D0-4F40-8330-7A61D48EAA0B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8FE32C8-340F-4127-9083-7BAA859F89E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4593601-13B4-49CB-98C3-5027E211E729}">
      <dgm:prSet phldrT="[Text]"/>
      <dgm:spPr/>
      <dgm:t>
        <a:bodyPr/>
        <a:lstStyle/>
        <a:p>
          <a:r>
            <a:rPr lang="en-GB" dirty="0"/>
            <a:t>1st </a:t>
          </a:r>
        </a:p>
      </dgm:t>
    </dgm:pt>
    <dgm:pt modelId="{7220E147-2144-4F0A-9ADE-EC8795CC3ED6}" type="parTrans" cxnId="{7F9D381F-5794-4C78-B919-4B77D55A7AE6}">
      <dgm:prSet/>
      <dgm:spPr/>
      <dgm:t>
        <a:bodyPr/>
        <a:lstStyle/>
        <a:p>
          <a:endParaRPr lang="en-GB"/>
        </a:p>
      </dgm:t>
    </dgm:pt>
    <dgm:pt modelId="{3A2BED07-5905-4ACE-80E3-097FC32BF9AA}" type="sibTrans" cxnId="{7F9D381F-5794-4C78-B919-4B77D55A7AE6}">
      <dgm:prSet/>
      <dgm:spPr/>
      <dgm:t>
        <a:bodyPr/>
        <a:lstStyle/>
        <a:p>
          <a:endParaRPr lang="en-GB"/>
        </a:p>
      </dgm:t>
    </dgm:pt>
    <dgm:pt modelId="{3C563C54-4615-4C64-BE13-1E44D53849E8}">
      <dgm:prSet phldrT="[Text]"/>
      <dgm:spPr/>
      <dgm:t>
        <a:bodyPr/>
        <a:lstStyle/>
        <a:p>
          <a:endParaRPr lang="en-GB" dirty="0"/>
        </a:p>
      </dgm:t>
    </dgm:pt>
    <dgm:pt modelId="{FDCCB103-3EFA-44B0-B26E-05C8D3DF2BBF}" type="parTrans" cxnId="{96685907-B703-4CA4-9138-979CBD06A2EB}">
      <dgm:prSet/>
      <dgm:spPr/>
      <dgm:t>
        <a:bodyPr/>
        <a:lstStyle/>
        <a:p>
          <a:endParaRPr lang="en-GB"/>
        </a:p>
      </dgm:t>
    </dgm:pt>
    <dgm:pt modelId="{27512BC7-1330-412C-9588-439637D8A528}" type="sibTrans" cxnId="{96685907-B703-4CA4-9138-979CBD06A2EB}">
      <dgm:prSet/>
      <dgm:spPr/>
      <dgm:t>
        <a:bodyPr/>
        <a:lstStyle/>
        <a:p>
          <a:endParaRPr lang="en-GB"/>
        </a:p>
      </dgm:t>
    </dgm:pt>
    <dgm:pt modelId="{9571CD17-AC5C-4ED0-AF01-9F2A411DEE70}">
      <dgm:prSet phldrT="[Text]"/>
      <dgm:spPr/>
      <dgm:t>
        <a:bodyPr/>
        <a:lstStyle/>
        <a:p>
          <a:endParaRPr lang="en-GB" dirty="0"/>
        </a:p>
      </dgm:t>
    </dgm:pt>
    <dgm:pt modelId="{11D537E0-1F73-42D4-A83B-59B90159774E}" type="parTrans" cxnId="{8FFC0DED-274A-40E3-A334-8B5CBC4460C9}">
      <dgm:prSet/>
      <dgm:spPr/>
      <dgm:t>
        <a:bodyPr/>
        <a:lstStyle/>
        <a:p>
          <a:endParaRPr lang="en-GB"/>
        </a:p>
      </dgm:t>
    </dgm:pt>
    <dgm:pt modelId="{3CD9402D-E101-4C83-A705-A5B835D6A4C0}" type="sibTrans" cxnId="{8FFC0DED-274A-40E3-A334-8B5CBC4460C9}">
      <dgm:prSet/>
      <dgm:spPr/>
      <dgm:t>
        <a:bodyPr/>
        <a:lstStyle/>
        <a:p>
          <a:endParaRPr lang="en-GB"/>
        </a:p>
      </dgm:t>
    </dgm:pt>
    <dgm:pt modelId="{FF1ED167-8705-4718-8156-3604D934C236}">
      <dgm:prSet phldrT="[Text]"/>
      <dgm:spPr/>
      <dgm:t>
        <a:bodyPr/>
        <a:lstStyle/>
        <a:p>
          <a:r>
            <a:rPr lang="en-GB" dirty="0"/>
            <a:t>2nd</a:t>
          </a:r>
        </a:p>
      </dgm:t>
    </dgm:pt>
    <dgm:pt modelId="{52F55444-F80C-47B6-9C4A-A1A52220ADED}" type="parTrans" cxnId="{94679320-7B41-4B33-8A16-FB617388A06F}">
      <dgm:prSet/>
      <dgm:spPr/>
      <dgm:t>
        <a:bodyPr/>
        <a:lstStyle/>
        <a:p>
          <a:endParaRPr lang="en-GB"/>
        </a:p>
      </dgm:t>
    </dgm:pt>
    <dgm:pt modelId="{9F9485ED-B24E-4334-9BDD-B892757FF09C}" type="sibTrans" cxnId="{94679320-7B41-4B33-8A16-FB617388A06F}">
      <dgm:prSet/>
      <dgm:spPr/>
      <dgm:t>
        <a:bodyPr/>
        <a:lstStyle/>
        <a:p>
          <a:endParaRPr lang="en-GB"/>
        </a:p>
      </dgm:t>
    </dgm:pt>
    <dgm:pt modelId="{BA808C5D-B717-4574-8451-B3D07F2A8931}">
      <dgm:prSet phldrT="[Text]"/>
      <dgm:spPr/>
      <dgm:t>
        <a:bodyPr/>
        <a:lstStyle/>
        <a:p>
          <a:endParaRPr lang="en-GB" dirty="0"/>
        </a:p>
      </dgm:t>
    </dgm:pt>
    <dgm:pt modelId="{7EF59327-D63F-48C3-A01E-56352886285B}" type="parTrans" cxnId="{B858697C-6C57-40EE-930F-3415ADF5A09C}">
      <dgm:prSet/>
      <dgm:spPr/>
      <dgm:t>
        <a:bodyPr/>
        <a:lstStyle/>
        <a:p>
          <a:endParaRPr lang="en-GB"/>
        </a:p>
      </dgm:t>
    </dgm:pt>
    <dgm:pt modelId="{14426077-11DA-4893-B03B-1CDEBD7F041D}" type="sibTrans" cxnId="{B858697C-6C57-40EE-930F-3415ADF5A09C}">
      <dgm:prSet/>
      <dgm:spPr/>
      <dgm:t>
        <a:bodyPr/>
        <a:lstStyle/>
        <a:p>
          <a:endParaRPr lang="en-GB"/>
        </a:p>
      </dgm:t>
    </dgm:pt>
    <dgm:pt modelId="{3CDB6DDE-D45A-437F-8A59-25F641990756}">
      <dgm:prSet phldrT="[Text]"/>
      <dgm:spPr/>
      <dgm:t>
        <a:bodyPr/>
        <a:lstStyle/>
        <a:p>
          <a:endParaRPr lang="en-GB" dirty="0"/>
        </a:p>
      </dgm:t>
    </dgm:pt>
    <dgm:pt modelId="{0C70A0F2-DAF3-43E0-B8EA-E839A42643F6}" type="parTrans" cxnId="{6392C370-62AE-46CA-A13F-9B2FE2C765AD}">
      <dgm:prSet/>
      <dgm:spPr/>
      <dgm:t>
        <a:bodyPr/>
        <a:lstStyle/>
        <a:p>
          <a:endParaRPr lang="en-GB"/>
        </a:p>
      </dgm:t>
    </dgm:pt>
    <dgm:pt modelId="{24B49EC8-8F87-4DBD-A96C-BA6AC5D9927C}" type="sibTrans" cxnId="{6392C370-62AE-46CA-A13F-9B2FE2C765AD}">
      <dgm:prSet/>
      <dgm:spPr/>
      <dgm:t>
        <a:bodyPr/>
        <a:lstStyle/>
        <a:p>
          <a:endParaRPr lang="en-GB"/>
        </a:p>
      </dgm:t>
    </dgm:pt>
    <dgm:pt modelId="{00A9CD11-7A3C-4D5C-8C16-C395F13753DA}">
      <dgm:prSet phldrT="[Text]"/>
      <dgm:spPr/>
      <dgm:t>
        <a:bodyPr/>
        <a:lstStyle/>
        <a:p>
          <a:r>
            <a:rPr lang="en-GB" dirty="0"/>
            <a:t>3rd</a:t>
          </a:r>
        </a:p>
      </dgm:t>
    </dgm:pt>
    <dgm:pt modelId="{D8A36280-743E-42FB-A7D9-09D262F103B8}" type="parTrans" cxnId="{DE4EB099-C8BA-4DDC-9E58-F3A840B7260F}">
      <dgm:prSet/>
      <dgm:spPr/>
      <dgm:t>
        <a:bodyPr/>
        <a:lstStyle/>
        <a:p>
          <a:endParaRPr lang="en-GB"/>
        </a:p>
      </dgm:t>
    </dgm:pt>
    <dgm:pt modelId="{545EA26F-290D-4493-9217-DC11FE1975F1}" type="sibTrans" cxnId="{DE4EB099-C8BA-4DDC-9E58-F3A840B7260F}">
      <dgm:prSet/>
      <dgm:spPr/>
      <dgm:t>
        <a:bodyPr/>
        <a:lstStyle/>
        <a:p>
          <a:endParaRPr lang="en-GB"/>
        </a:p>
      </dgm:t>
    </dgm:pt>
    <dgm:pt modelId="{9A419CF2-5916-49A2-BAA2-C010523855A6}">
      <dgm:prSet phldrT="[Text]"/>
      <dgm:spPr/>
      <dgm:t>
        <a:bodyPr/>
        <a:lstStyle/>
        <a:p>
          <a:endParaRPr lang="en-GB" dirty="0"/>
        </a:p>
      </dgm:t>
    </dgm:pt>
    <dgm:pt modelId="{50FA4BF7-4D0A-4A7D-9B35-D2AFF12C1202}" type="parTrans" cxnId="{823DC880-15B8-4F72-AEEB-69DB117F0317}">
      <dgm:prSet/>
      <dgm:spPr/>
      <dgm:t>
        <a:bodyPr/>
        <a:lstStyle/>
        <a:p>
          <a:endParaRPr lang="en-GB"/>
        </a:p>
      </dgm:t>
    </dgm:pt>
    <dgm:pt modelId="{59045C3A-B6F6-405B-A25D-F6F513278741}" type="sibTrans" cxnId="{823DC880-15B8-4F72-AEEB-69DB117F0317}">
      <dgm:prSet/>
      <dgm:spPr/>
      <dgm:t>
        <a:bodyPr/>
        <a:lstStyle/>
        <a:p>
          <a:endParaRPr lang="en-GB"/>
        </a:p>
      </dgm:t>
    </dgm:pt>
    <dgm:pt modelId="{D2E5C780-0DEF-4E35-926C-D0FCB408D4EC}">
      <dgm:prSet phldrT="[Text]"/>
      <dgm:spPr/>
      <dgm:t>
        <a:bodyPr/>
        <a:lstStyle/>
        <a:p>
          <a:endParaRPr lang="en-GB" dirty="0"/>
        </a:p>
      </dgm:t>
    </dgm:pt>
    <dgm:pt modelId="{8A80C610-ED7B-4E83-890E-E5EABB09133C}" type="parTrans" cxnId="{D1EF9579-D25E-42AC-AA6E-32D9411DBE71}">
      <dgm:prSet/>
      <dgm:spPr/>
      <dgm:t>
        <a:bodyPr/>
        <a:lstStyle/>
        <a:p>
          <a:endParaRPr lang="en-GB"/>
        </a:p>
      </dgm:t>
    </dgm:pt>
    <dgm:pt modelId="{2CF99442-9031-4A65-AE9B-FA0840C15C1E}" type="sibTrans" cxnId="{D1EF9579-D25E-42AC-AA6E-32D9411DBE71}">
      <dgm:prSet/>
      <dgm:spPr/>
      <dgm:t>
        <a:bodyPr/>
        <a:lstStyle/>
        <a:p>
          <a:endParaRPr lang="en-GB"/>
        </a:p>
      </dgm:t>
    </dgm:pt>
    <dgm:pt modelId="{D64FC862-1D05-4D90-A6C7-0232F091A50E}" type="pres">
      <dgm:prSet presAssocID="{48FE32C8-340F-4127-9083-7BAA859F89E7}" presName="linearFlow" presStyleCnt="0">
        <dgm:presLayoutVars>
          <dgm:dir/>
          <dgm:animLvl val="lvl"/>
          <dgm:resizeHandles val="exact"/>
        </dgm:presLayoutVars>
      </dgm:prSet>
      <dgm:spPr/>
    </dgm:pt>
    <dgm:pt modelId="{5BE808CC-D7E7-4764-8E7E-5333E6968BF4}" type="pres">
      <dgm:prSet presAssocID="{54593601-13B4-49CB-98C3-5027E211E729}" presName="composite" presStyleCnt="0"/>
      <dgm:spPr/>
    </dgm:pt>
    <dgm:pt modelId="{8508CAE2-AFD9-4AC9-BB17-64192B9B2A4A}" type="pres">
      <dgm:prSet presAssocID="{54593601-13B4-49CB-98C3-5027E211E72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FE1D04D-EE68-4CDE-A8C1-246D1B2497E2}" type="pres">
      <dgm:prSet presAssocID="{54593601-13B4-49CB-98C3-5027E211E729}" presName="descendantText" presStyleLbl="alignAcc1" presStyleIdx="0" presStyleCnt="3">
        <dgm:presLayoutVars>
          <dgm:bulletEnabled val="1"/>
        </dgm:presLayoutVars>
      </dgm:prSet>
      <dgm:spPr/>
    </dgm:pt>
    <dgm:pt modelId="{61AB41E3-20CD-4C7D-B9FA-1055C7B9677D}" type="pres">
      <dgm:prSet presAssocID="{3A2BED07-5905-4ACE-80E3-097FC32BF9AA}" presName="sp" presStyleCnt="0"/>
      <dgm:spPr/>
    </dgm:pt>
    <dgm:pt modelId="{3276A791-CF0B-4D14-9BB8-11CD2E96845E}" type="pres">
      <dgm:prSet presAssocID="{FF1ED167-8705-4718-8156-3604D934C236}" presName="composite" presStyleCnt="0"/>
      <dgm:spPr/>
    </dgm:pt>
    <dgm:pt modelId="{37B04496-19DE-4E89-883A-110D7B15F12B}" type="pres">
      <dgm:prSet presAssocID="{FF1ED167-8705-4718-8156-3604D934C23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1BB187C-22B2-4D98-8E3A-75CC146E2575}" type="pres">
      <dgm:prSet presAssocID="{FF1ED167-8705-4718-8156-3604D934C236}" presName="descendantText" presStyleLbl="alignAcc1" presStyleIdx="1" presStyleCnt="3">
        <dgm:presLayoutVars>
          <dgm:bulletEnabled val="1"/>
        </dgm:presLayoutVars>
      </dgm:prSet>
      <dgm:spPr/>
    </dgm:pt>
    <dgm:pt modelId="{24C90572-72A9-4268-B40E-FBCF518100C4}" type="pres">
      <dgm:prSet presAssocID="{9F9485ED-B24E-4334-9BDD-B892757FF09C}" presName="sp" presStyleCnt="0"/>
      <dgm:spPr/>
    </dgm:pt>
    <dgm:pt modelId="{56E6DCAF-5CCB-4D1C-978B-94DD0E5DE9FA}" type="pres">
      <dgm:prSet presAssocID="{00A9CD11-7A3C-4D5C-8C16-C395F13753DA}" presName="composite" presStyleCnt="0"/>
      <dgm:spPr/>
    </dgm:pt>
    <dgm:pt modelId="{DF04D2D0-E841-4A36-B777-273D7A933FFA}" type="pres">
      <dgm:prSet presAssocID="{00A9CD11-7A3C-4D5C-8C16-C395F13753D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BCF1986-1B37-4474-86F7-7E4D36106ED5}" type="pres">
      <dgm:prSet presAssocID="{00A9CD11-7A3C-4D5C-8C16-C395F13753D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685907-B703-4CA4-9138-979CBD06A2EB}" srcId="{54593601-13B4-49CB-98C3-5027E211E729}" destId="{3C563C54-4615-4C64-BE13-1E44D53849E8}" srcOrd="0" destOrd="0" parTransId="{FDCCB103-3EFA-44B0-B26E-05C8D3DF2BBF}" sibTransId="{27512BC7-1330-412C-9588-439637D8A528}"/>
    <dgm:cxn modelId="{7F9D381F-5794-4C78-B919-4B77D55A7AE6}" srcId="{48FE32C8-340F-4127-9083-7BAA859F89E7}" destId="{54593601-13B4-49CB-98C3-5027E211E729}" srcOrd="0" destOrd="0" parTransId="{7220E147-2144-4F0A-9ADE-EC8795CC3ED6}" sibTransId="{3A2BED07-5905-4ACE-80E3-097FC32BF9AA}"/>
    <dgm:cxn modelId="{94679320-7B41-4B33-8A16-FB617388A06F}" srcId="{48FE32C8-340F-4127-9083-7BAA859F89E7}" destId="{FF1ED167-8705-4718-8156-3604D934C236}" srcOrd="1" destOrd="0" parTransId="{52F55444-F80C-47B6-9C4A-A1A52220ADED}" sibTransId="{9F9485ED-B24E-4334-9BDD-B892757FF09C}"/>
    <dgm:cxn modelId="{A8EF2E29-BC1D-412A-9792-147D3B0C72DE}" type="presOf" srcId="{D2E5C780-0DEF-4E35-926C-D0FCB408D4EC}" destId="{8BCF1986-1B37-4474-86F7-7E4D36106ED5}" srcOrd="0" destOrd="1" presId="urn:microsoft.com/office/officeart/2005/8/layout/chevron2"/>
    <dgm:cxn modelId="{B645B240-5F4B-4242-9329-617FF790E91F}" type="presOf" srcId="{3CDB6DDE-D45A-437F-8A59-25F641990756}" destId="{E1BB187C-22B2-4D98-8E3A-75CC146E2575}" srcOrd="0" destOrd="1" presId="urn:microsoft.com/office/officeart/2005/8/layout/chevron2"/>
    <dgm:cxn modelId="{476E7A63-CD5E-4CB3-8912-5D73A3BE674A}" type="presOf" srcId="{3C563C54-4615-4C64-BE13-1E44D53849E8}" destId="{8FE1D04D-EE68-4CDE-A8C1-246D1B2497E2}" srcOrd="0" destOrd="0" presId="urn:microsoft.com/office/officeart/2005/8/layout/chevron2"/>
    <dgm:cxn modelId="{9377A344-DF67-4542-B1A2-95F5FD6351F9}" type="presOf" srcId="{9A419CF2-5916-49A2-BAA2-C010523855A6}" destId="{8BCF1986-1B37-4474-86F7-7E4D36106ED5}" srcOrd="0" destOrd="0" presId="urn:microsoft.com/office/officeart/2005/8/layout/chevron2"/>
    <dgm:cxn modelId="{5280FC46-DE65-4986-B9C2-4B40C6B225BD}" type="presOf" srcId="{9571CD17-AC5C-4ED0-AF01-9F2A411DEE70}" destId="{8FE1D04D-EE68-4CDE-A8C1-246D1B2497E2}" srcOrd="0" destOrd="1" presId="urn:microsoft.com/office/officeart/2005/8/layout/chevron2"/>
    <dgm:cxn modelId="{6392C370-62AE-46CA-A13F-9B2FE2C765AD}" srcId="{FF1ED167-8705-4718-8156-3604D934C236}" destId="{3CDB6DDE-D45A-437F-8A59-25F641990756}" srcOrd="1" destOrd="0" parTransId="{0C70A0F2-DAF3-43E0-B8EA-E839A42643F6}" sibTransId="{24B49EC8-8F87-4DBD-A96C-BA6AC5D9927C}"/>
    <dgm:cxn modelId="{792C0159-B444-48BF-8010-CB29BF6C9550}" type="presOf" srcId="{00A9CD11-7A3C-4D5C-8C16-C395F13753DA}" destId="{DF04D2D0-E841-4A36-B777-273D7A933FFA}" srcOrd="0" destOrd="0" presId="urn:microsoft.com/office/officeart/2005/8/layout/chevron2"/>
    <dgm:cxn modelId="{D1EF9579-D25E-42AC-AA6E-32D9411DBE71}" srcId="{00A9CD11-7A3C-4D5C-8C16-C395F13753DA}" destId="{D2E5C780-0DEF-4E35-926C-D0FCB408D4EC}" srcOrd="1" destOrd="0" parTransId="{8A80C610-ED7B-4E83-890E-E5EABB09133C}" sibTransId="{2CF99442-9031-4A65-AE9B-FA0840C15C1E}"/>
    <dgm:cxn modelId="{B858697C-6C57-40EE-930F-3415ADF5A09C}" srcId="{FF1ED167-8705-4718-8156-3604D934C236}" destId="{BA808C5D-B717-4574-8451-B3D07F2A8931}" srcOrd="0" destOrd="0" parTransId="{7EF59327-D63F-48C3-A01E-56352886285B}" sibTransId="{14426077-11DA-4893-B03B-1CDEBD7F041D}"/>
    <dgm:cxn modelId="{823DC880-15B8-4F72-AEEB-69DB117F0317}" srcId="{00A9CD11-7A3C-4D5C-8C16-C395F13753DA}" destId="{9A419CF2-5916-49A2-BAA2-C010523855A6}" srcOrd="0" destOrd="0" parTransId="{50FA4BF7-4D0A-4A7D-9B35-D2AFF12C1202}" sibTransId="{59045C3A-B6F6-405B-A25D-F6F513278741}"/>
    <dgm:cxn modelId="{E95B2A84-2FB6-45AF-BDC7-BF9CE375C399}" type="presOf" srcId="{54593601-13B4-49CB-98C3-5027E211E729}" destId="{8508CAE2-AFD9-4AC9-BB17-64192B9B2A4A}" srcOrd="0" destOrd="0" presId="urn:microsoft.com/office/officeart/2005/8/layout/chevron2"/>
    <dgm:cxn modelId="{7EF02793-5959-4C6F-84EF-DCF0858975DE}" type="presOf" srcId="{48FE32C8-340F-4127-9083-7BAA859F89E7}" destId="{D64FC862-1D05-4D90-A6C7-0232F091A50E}" srcOrd="0" destOrd="0" presId="urn:microsoft.com/office/officeart/2005/8/layout/chevron2"/>
    <dgm:cxn modelId="{DE4EB099-C8BA-4DDC-9E58-F3A840B7260F}" srcId="{48FE32C8-340F-4127-9083-7BAA859F89E7}" destId="{00A9CD11-7A3C-4D5C-8C16-C395F13753DA}" srcOrd="2" destOrd="0" parTransId="{D8A36280-743E-42FB-A7D9-09D262F103B8}" sibTransId="{545EA26F-290D-4493-9217-DC11FE1975F1}"/>
    <dgm:cxn modelId="{A6CE7F9C-81BE-4827-B170-F51D8679B84A}" type="presOf" srcId="{BA808C5D-B717-4574-8451-B3D07F2A8931}" destId="{E1BB187C-22B2-4D98-8E3A-75CC146E2575}" srcOrd="0" destOrd="0" presId="urn:microsoft.com/office/officeart/2005/8/layout/chevron2"/>
    <dgm:cxn modelId="{0046F0DC-B0B2-4DDC-88F6-AE9711CCBBEC}" type="presOf" srcId="{FF1ED167-8705-4718-8156-3604D934C236}" destId="{37B04496-19DE-4E89-883A-110D7B15F12B}" srcOrd="0" destOrd="0" presId="urn:microsoft.com/office/officeart/2005/8/layout/chevron2"/>
    <dgm:cxn modelId="{8FFC0DED-274A-40E3-A334-8B5CBC4460C9}" srcId="{54593601-13B4-49CB-98C3-5027E211E729}" destId="{9571CD17-AC5C-4ED0-AF01-9F2A411DEE70}" srcOrd="1" destOrd="0" parTransId="{11D537E0-1F73-42D4-A83B-59B90159774E}" sibTransId="{3CD9402D-E101-4C83-A705-A5B835D6A4C0}"/>
    <dgm:cxn modelId="{54B8255F-D6F1-4648-ABB2-BC3D0F2AE257}" type="presParOf" srcId="{D64FC862-1D05-4D90-A6C7-0232F091A50E}" destId="{5BE808CC-D7E7-4764-8E7E-5333E6968BF4}" srcOrd="0" destOrd="0" presId="urn:microsoft.com/office/officeart/2005/8/layout/chevron2"/>
    <dgm:cxn modelId="{482A578D-014F-470D-B7E4-39991D0B8FEB}" type="presParOf" srcId="{5BE808CC-D7E7-4764-8E7E-5333E6968BF4}" destId="{8508CAE2-AFD9-4AC9-BB17-64192B9B2A4A}" srcOrd="0" destOrd="0" presId="urn:microsoft.com/office/officeart/2005/8/layout/chevron2"/>
    <dgm:cxn modelId="{41C94365-2D46-4F2B-A6D7-942BC0EED527}" type="presParOf" srcId="{5BE808CC-D7E7-4764-8E7E-5333E6968BF4}" destId="{8FE1D04D-EE68-4CDE-A8C1-246D1B2497E2}" srcOrd="1" destOrd="0" presId="urn:microsoft.com/office/officeart/2005/8/layout/chevron2"/>
    <dgm:cxn modelId="{59956490-5FCE-42D9-8E2A-12346E83431F}" type="presParOf" srcId="{D64FC862-1D05-4D90-A6C7-0232F091A50E}" destId="{61AB41E3-20CD-4C7D-B9FA-1055C7B9677D}" srcOrd="1" destOrd="0" presId="urn:microsoft.com/office/officeart/2005/8/layout/chevron2"/>
    <dgm:cxn modelId="{5E4B92B3-6B83-4180-98F4-236346CA42E2}" type="presParOf" srcId="{D64FC862-1D05-4D90-A6C7-0232F091A50E}" destId="{3276A791-CF0B-4D14-9BB8-11CD2E96845E}" srcOrd="2" destOrd="0" presId="urn:microsoft.com/office/officeart/2005/8/layout/chevron2"/>
    <dgm:cxn modelId="{5860A76A-E127-4A2F-B2D8-33E548D3A9C8}" type="presParOf" srcId="{3276A791-CF0B-4D14-9BB8-11CD2E96845E}" destId="{37B04496-19DE-4E89-883A-110D7B15F12B}" srcOrd="0" destOrd="0" presId="urn:microsoft.com/office/officeart/2005/8/layout/chevron2"/>
    <dgm:cxn modelId="{3D185283-3917-4ABB-A00F-602C1FB13EC7}" type="presParOf" srcId="{3276A791-CF0B-4D14-9BB8-11CD2E96845E}" destId="{E1BB187C-22B2-4D98-8E3A-75CC146E2575}" srcOrd="1" destOrd="0" presId="urn:microsoft.com/office/officeart/2005/8/layout/chevron2"/>
    <dgm:cxn modelId="{541F51C6-DA7C-44A7-BCD9-86A97ADD13C1}" type="presParOf" srcId="{D64FC862-1D05-4D90-A6C7-0232F091A50E}" destId="{24C90572-72A9-4268-B40E-FBCF518100C4}" srcOrd="3" destOrd="0" presId="urn:microsoft.com/office/officeart/2005/8/layout/chevron2"/>
    <dgm:cxn modelId="{04CD9BDA-4A66-4204-AE06-5A12BBBA3D83}" type="presParOf" srcId="{D64FC862-1D05-4D90-A6C7-0232F091A50E}" destId="{56E6DCAF-5CCB-4D1C-978B-94DD0E5DE9FA}" srcOrd="4" destOrd="0" presId="urn:microsoft.com/office/officeart/2005/8/layout/chevron2"/>
    <dgm:cxn modelId="{7D11BDAF-8AEC-4009-AE0D-E50FFCA63814}" type="presParOf" srcId="{56E6DCAF-5CCB-4D1C-978B-94DD0E5DE9FA}" destId="{DF04D2D0-E841-4A36-B777-273D7A933FFA}" srcOrd="0" destOrd="0" presId="urn:microsoft.com/office/officeart/2005/8/layout/chevron2"/>
    <dgm:cxn modelId="{2BBC361B-7348-4CFF-B2EF-D89F7A365916}" type="presParOf" srcId="{56E6DCAF-5CCB-4D1C-978B-94DD0E5DE9FA}" destId="{8BCF1986-1B37-4474-86F7-7E4D36106E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FA552CF5-0917-43DA-A0F5-A5D3D1831A8C}">
      <dgm:prSet phldrT="[Text]"/>
      <dgm:spPr/>
      <dgm:t>
        <a:bodyPr/>
        <a:lstStyle/>
        <a:p>
          <a:endParaRPr lang="en-GB" dirty="0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Features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Key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747D551D-F908-47A2-A09D-81841BC577DD}" type="presOf" srcId="{1A97D3D1-A67C-46BF-BEEC-EA5C6894A47A}" destId="{9CE723A7-BC46-4CE9-A6C5-C2C6856781F4}" srcOrd="0" destOrd="0" presId="urn:microsoft.com/office/officeart/2005/8/layout/gear1"/>
    <dgm:cxn modelId="{5426C333-6A23-4579-92AC-9739D0717EB0}" type="presOf" srcId="{3E3356D9-A649-40AF-91C2-9E30F7021120}" destId="{3BF18E74-A79F-44E4-82FE-3F78F76D05D2}" srcOrd="0" destOrd="0" presId="urn:microsoft.com/office/officeart/2005/8/layout/gear1"/>
    <dgm:cxn modelId="{F799EA3A-5D4A-4EF3-B476-4410FA191B43}" type="presOf" srcId="{B37AAE0A-7819-4334-8EC6-DD3C7C4F273E}" destId="{EE6A5647-C501-43D6-83F9-0EE7B3C44FB6}" srcOrd="0" destOrd="0" presId="urn:microsoft.com/office/officeart/2005/8/layout/gear1"/>
    <dgm:cxn modelId="{4CCFD74E-6F6C-410E-BFF4-C0FC2AFF5088}" type="presOf" srcId="{FA552CF5-0917-43DA-A0F5-A5D3D1831A8C}" destId="{0783B730-B43E-4CDE-BA26-0E01A7F6397D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EA36638D-3F86-402B-A28A-D900DF0E5F61}" type="presOf" srcId="{CBECE990-6B6F-48EE-84AF-2F80FFE1AF12}" destId="{7050FD3A-7FA7-45BF-9185-0E5115F426F7}" srcOrd="2" destOrd="0" presId="urn:microsoft.com/office/officeart/2005/8/layout/gear1"/>
    <dgm:cxn modelId="{2DC5A98D-A217-4922-8B42-9EC0C098EF5F}" type="presOf" srcId="{4242B932-C33A-4360-AA1E-15FCE9615CBB}" destId="{A9210B2F-64CA-49E1-A1A2-E0B4DB218CC0}" srcOrd="0" destOrd="0" presId="urn:microsoft.com/office/officeart/2005/8/layout/gear1"/>
    <dgm:cxn modelId="{879C7290-BC5F-423F-BD95-8223B6B15C55}" type="presOf" srcId="{FA552CF5-0917-43DA-A0F5-A5D3D1831A8C}" destId="{F876A299-53AF-4C85-B60A-297CE26DD8A3}" srcOrd="1" destOrd="0" presId="urn:microsoft.com/office/officeart/2005/8/layout/gear1"/>
    <dgm:cxn modelId="{A87199B0-AD43-48C3-83D4-0EBC0EE342DA}" type="presOf" srcId="{FD4B29BA-C6A1-47FC-92C6-1D0602E903AB}" destId="{D2BD489B-2C57-4F31-AE79-377E79471CD4}" srcOrd="0" destOrd="0" presId="urn:microsoft.com/office/officeart/2005/8/layout/gear1"/>
    <dgm:cxn modelId="{3E673CB2-24AC-414D-A069-2817A51147CE}" type="presOf" srcId="{B37AAE0A-7819-4334-8EC6-DD3C7C4F273E}" destId="{04C0A35A-DC64-41FC-A118-B972EA386C68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901DFFD9-DCB9-4D08-A897-AA2E172135AB}" type="presOf" srcId="{FA552CF5-0917-43DA-A0F5-A5D3D1831A8C}" destId="{382C0EF7-662B-4A4B-93CB-4DB3F0772E9D}" srcOrd="2" destOrd="0" presId="urn:microsoft.com/office/officeart/2005/8/layout/gear1"/>
    <dgm:cxn modelId="{03F854DC-24AC-43A5-A6B5-5777A7D9E2AF}" type="presOf" srcId="{B37AAE0A-7819-4334-8EC6-DD3C7C4F273E}" destId="{B128CF09-C302-4844-AAAC-716736783D80}" srcOrd="3" destOrd="0" presId="urn:microsoft.com/office/officeart/2005/8/layout/gear1"/>
    <dgm:cxn modelId="{03EC5FEE-01EF-44E4-B024-7565467FBB56}" type="presOf" srcId="{B37AAE0A-7819-4334-8EC6-DD3C7C4F273E}" destId="{63D50B3E-509F-4494-A2FF-2B8FB1F784B7}" srcOrd="1" destOrd="0" presId="urn:microsoft.com/office/officeart/2005/8/layout/gear1"/>
    <dgm:cxn modelId="{D5F041F2-D466-4CFC-B1F3-48AB8B677D6F}" type="presOf" srcId="{CBECE990-6B6F-48EE-84AF-2F80FFE1AF12}" destId="{C430B11C-C7C8-41F2-AFA1-FA104859957C}" srcOrd="0" destOrd="0" presId="urn:microsoft.com/office/officeart/2005/8/layout/gear1"/>
    <dgm:cxn modelId="{85E4BDFA-6406-4D41-9EA1-9891B845FC63}" type="presOf" srcId="{CBECE990-6B6F-48EE-84AF-2F80FFE1AF12}" destId="{8B0F1354-D3A9-4785-B782-C9C47B4F0688}" srcOrd="1" destOrd="0" presId="urn:microsoft.com/office/officeart/2005/8/layout/gear1"/>
    <dgm:cxn modelId="{39D7991B-3F33-4957-8953-7A892EAEA0FE}" type="presParOf" srcId="{9CE723A7-BC46-4CE9-A6C5-C2C6856781F4}" destId="{0783B730-B43E-4CDE-BA26-0E01A7F6397D}" srcOrd="0" destOrd="0" presId="urn:microsoft.com/office/officeart/2005/8/layout/gear1"/>
    <dgm:cxn modelId="{963D9C6B-97E0-4269-B61C-8BA5D33448B1}" type="presParOf" srcId="{9CE723A7-BC46-4CE9-A6C5-C2C6856781F4}" destId="{F876A299-53AF-4C85-B60A-297CE26DD8A3}" srcOrd="1" destOrd="0" presId="urn:microsoft.com/office/officeart/2005/8/layout/gear1"/>
    <dgm:cxn modelId="{AB9EB599-A5CC-4D52-9672-15493C438A72}" type="presParOf" srcId="{9CE723A7-BC46-4CE9-A6C5-C2C6856781F4}" destId="{382C0EF7-662B-4A4B-93CB-4DB3F0772E9D}" srcOrd="2" destOrd="0" presId="urn:microsoft.com/office/officeart/2005/8/layout/gear1"/>
    <dgm:cxn modelId="{EA9D67A3-0748-49D7-9886-46D1B04FAB13}" type="presParOf" srcId="{9CE723A7-BC46-4CE9-A6C5-C2C6856781F4}" destId="{C430B11C-C7C8-41F2-AFA1-FA104859957C}" srcOrd="3" destOrd="0" presId="urn:microsoft.com/office/officeart/2005/8/layout/gear1"/>
    <dgm:cxn modelId="{CB7E0C37-34EB-4C41-96E3-4EB3B5D38DAC}" type="presParOf" srcId="{9CE723A7-BC46-4CE9-A6C5-C2C6856781F4}" destId="{8B0F1354-D3A9-4785-B782-C9C47B4F0688}" srcOrd="4" destOrd="0" presId="urn:microsoft.com/office/officeart/2005/8/layout/gear1"/>
    <dgm:cxn modelId="{FF55E885-D4D3-4ED5-AB2A-CD0C0343140D}" type="presParOf" srcId="{9CE723A7-BC46-4CE9-A6C5-C2C6856781F4}" destId="{7050FD3A-7FA7-45BF-9185-0E5115F426F7}" srcOrd="5" destOrd="0" presId="urn:microsoft.com/office/officeart/2005/8/layout/gear1"/>
    <dgm:cxn modelId="{B38B9E48-8A15-4913-AECA-FDBA142FDB4C}" type="presParOf" srcId="{9CE723A7-BC46-4CE9-A6C5-C2C6856781F4}" destId="{EE6A5647-C501-43D6-83F9-0EE7B3C44FB6}" srcOrd="6" destOrd="0" presId="urn:microsoft.com/office/officeart/2005/8/layout/gear1"/>
    <dgm:cxn modelId="{B46398B7-8280-4549-B4EC-7EFD94149D7F}" type="presParOf" srcId="{9CE723A7-BC46-4CE9-A6C5-C2C6856781F4}" destId="{63D50B3E-509F-4494-A2FF-2B8FB1F784B7}" srcOrd="7" destOrd="0" presId="urn:microsoft.com/office/officeart/2005/8/layout/gear1"/>
    <dgm:cxn modelId="{02016710-9866-46CC-8857-6AF391864FE7}" type="presParOf" srcId="{9CE723A7-BC46-4CE9-A6C5-C2C6856781F4}" destId="{04C0A35A-DC64-41FC-A118-B972EA386C68}" srcOrd="8" destOrd="0" presId="urn:microsoft.com/office/officeart/2005/8/layout/gear1"/>
    <dgm:cxn modelId="{DA8BCCA9-5F2B-4602-B89F-048F09A9D308}" type="presParOf" srcId="{9CE723A7-BC46-4CE9-A6C5-C2C6856781F4}" destId="{B128CF09-C302-4844-AAAC-716736783D80}" srcOrd="9" destOrd="0" presId="urn:microsoft.com/office/officeart/2005/8/layout/gear1"/>
    <dgm:cxn modelId="{85E57F10-77CF-4575-B7AC-C680430CFC81}" type="presParOf" srcId="{9CE723A7-BC46-4CE9-A6C5-C2C6856781F4}" destId="{D2BD489B-2C57-4F31-AE79-377E79471CD4}" srcOrd="10" destOrd="0" presId="urn:microsoft.com/office/officeart/2005/8/layout/gear1"/>
    <dgm:cxn modelId="{D7B69EE6-0475-446D-AEC5-7AE19A0EEC6B}" type="presParOf" srcId="{9CE723A7-BC46-4CE9-A6C5-C2C6856781F4}" destId="{A9210B2F-64CA-49E1-A1A2-E0B4DB218CC0}" srcOrd="11" destOrd="0" presId="urn:microsoft.com/office/officeart/2005/8/layout/gear1"/>
    <dgm:cxn modelId="{D725B3F3-D656-4315-9CE1-641B50F33EA8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3D3726F-3B42-4EC2-AAF6-28E41C61D44B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634ED39-D4CF-4091-9F5F-7A4F9D9B194E}">
      <dgm:prSet phldrT="[Text]"/>
      <dgm:spPr/>
      <dgm:t>
        <a:bodyPr/>
        <a:lstStyle/>
        <a:p>
          <a:r>
            <a:rPr lang="en-GB" dirty="0"/>
            <a:t>Stage 1</a:t>
          </a:r>
        </a:p>
      </dgm:t>
    </dgm:pt>
    <dgm:pt modelId="{4C79516E-9BB1-4E13-BA70-91EA0510A3CF}" type="parTrans" cxnId="{E2AA394B-4CA9-4C53-ACA2-200FC863CDA4}">
      <dgm:prSet/>
      <dgm:spPr/>
      <dgm:t>
        <a:bodyPr/>
        <a:lstStyle/>
        <a:p>
          <a:endParaRPr lang="en-GB"/>
        </a:p>
      </dgm:t>
    </dgm:pt>
    <dgm:pt modelId="{E3E0466B-A475-4AD8-ADE7-6B7997A8A092}" type="sibTrans" cxnId="{E2AA394B-4CA9-4C53-ACA2-200FC863CDA4}">
      <dgm:prSet/>
      <dgm:spPr/>
      <dgm:t>
        <a:bodyPr/>
        <a:lstStyle/>
        <a:p>
          <a:endParaRPr lang="en-GB"/>
        </a:p>
      </dgm:t>
    </dgm:pt>
    <dgm:pt modelId="{8748DB7F-FC42-4F1B-B9DE-AD0721C6179F}">
      <dgm:prSet phldrT="[Text]"/>
      <dgm:spPr/>
      <dgm:t>
        <a:bodyPr/>
        <a:lstStyle/>
        <a:p>
          <a:endParaRPr lang="en-GB" dirty="0"/>
        </a:p>
      </dgm:t>
    </dgm:pt>
    <dgm:pt modelId="{D971C334-7C1A-45D6-829C-7AC6C8F1C2EA}" type="parTrans" cxnId="{E02A7B9D-1882-4061-BBF9-343A9B4D4A8E}">
      <dgm:prSet/>
      <dgm:spPr/>
      <dgm:t>
        <a:bodyPr/>
        <a:lstStyle/>
        <a:p>
          <a:endParaRPr lang="en-GB"/>
        </a:p>
      </dgm:t>
    </dgm:pt>
    <dgm:pt modelId="{3BE16EA2-450E-4BED-9A71-A5C74E574734}" type="sibTrans" cxnId="{E02A7B9D-1882-4061-BBF9-343A9B4D4A8E}">
      <dgm:prSet/>
      <dgm:spPr/>
      <dgm:t>
        <a:bodyPr/>
        <a:lstStyle/>
        <a:p>
          <a:endParaRPr lang="en-GB"/>
        </a:p>
      </dgm:t>
    </dgm:pt>
    <dgm:pt modelId="{204EDCB4-594D-413B-A5AD-AEC60CC6C8A7}">
      <dgm:prSet phldrT="[Text]"/>
      <dgm:spPr/>
      <dgm:t>
        <a:bodyPr/>
        <a:lstStyle/>
        <a:p>
          <a:endParaRPr lang="en-GB" dirty="0"/>
        </a:p>
      </dgm:t>
    </dgm:pt>
    <dgm:pt modelId="{BED9B1AC-99E6-403C-90EE-5A1894F0D78F}" type="parTrans" cxnId="{FFA69761-5320-4A76-8CCE-7A63B3F6D4C8}">
      <dgm:prSet/>
      <dgm:spPr/>
      <dgm:t>
        <a:bodyPr/>
        <a:lstStyle/>
        <a:p>
          <a:endParaRPr lang="en-GB"/>
        </a:p>
      </dgm:t>
    </dgm:pt>
    <dgm:pt modelId="{579B209E-B636-461A-99C6-5D2EE367DC94}" type="sibTrans" cxnId="{FFA69761-5320-4A76-8CCE-7A63B3F6D4C8}">
      <dgm:prSet/>
      <dgm:spPr/>
      <dgm:t>
        <a:bodyPr/>
        <a:lstStyle/>
        <a:p>
          <a:endParaRPr lang="en-GB"/>
        </a:p>
      </dgm:t>
    </dgm:pt>
    <dgm:pt modelId="{8D9B43FD-2204-48E6-8E2F-311D180BA26C}">
      <dgm:prSet phldrT="[Text]"/>
      <dgm:spPr/>
      <dgm:t>
        <a:bodyPr/>
        <a:lstStyle/>
        <a:p>
          <a:r>
            <a:rPr lang="en-GB" dirty="0"/>
            <a:t>Stage 2</a:t>
          </a:r>
        </a:p>
      </dgm:t>
    </dgm:pt>
    <dgm:pt modelId="{A49E613B-A3B6-4517-A244-1F4B538A9132}" type="parTrans" cxnId="{ED0F10F4-5A98-48D9-BC20-6B32563C88D0}">
      <dgm:prSet/>
      <dgm:spPr/>
      <dgm:t>
        <a:bodyPr/>
        <a:lstStyle/>
        <a:p>
          <a:endParaRPr lang="en-GB"/>
        </a:p>
      </dgm:t>
    </dgm:pt>
    <dgm:pt modelId="{42E5B10E-37DF-416D-B9D1-6309BC6E8343}" type="sibTrans" cxnId="{ED0F10F4-5A98-48D9-BC20-6B32563C88D0}">
      <dgm:prSet/>
      <dgm:spPr/>
      <dgm:t>
        <a:bodyPr/>
        <a:lstStyle/>
        <a:p>
          <a:endParaRPr lang="en-GB"/>
        </a:p>
      </dgm:t>
    </dgm:pt>
    <dgm:pt modelId="{0168049A-F877-4AC2-806A-99EDAE6B8F4C}">
      <dgm:prSet phldrT="[Text]"/>
      <dgm:spPr/>
      <dgm:t>
        <a:bodyPr/>
        <a:lstStyle/>
        <a:p>
          <a:endParaRPr lang="en-GB" dirty="0"/>
        </a:p>
      </dgm:t>
    </dgm:pt>
    <dgm:pt modelId="{9B3012DC-4323-4DEC-AC93-F21A13DD597B}" type="parTrans" cxnId="{2F659F0F-E458-4FD8-8E25-ABD6C5FEBB58}">
      <dgm:prSet/>
      <dgm:spPr/>
      <dgm:t>
        <a:bodyPr/>
        <a:lstStyle/>
        <a:p>
          <a:endParaRPr lang="en-GB"/>
        </a:p>
      </dgm:t>
    </dgm:pt>
    <dgm:pt modelId="{C204EDAB-DA3D-4470-8D36-66D8657A96C6}" type="sibTrans" cxnId="{2F659F0F-E458-4FD8-8E25-ABD6C5FEBB58}">
      <dgm:prSet/>
      <dgm:spPr/>
      <dgm:t>
        <a:bodyPr/>
        <a:lstStyle/>
        <a:p>
          <a:endParaRPr lang="en-GB"/>
        </a:p>
      </dgm:t>
    </dgm:pt>
    <dgm:pt modelId="{5169493C-72B1-42BC-B253-CD3D061B9C0D}">
      <dgm:prSet phldrT="[Text]"/>
      <dgm:spPr/>
      <dgm:t>
        <a:bodyPr/>
        <a:lstStyle/>
        <a:p>
          <a:endParaRPr lang="en-GB" dirty="0"/>
        </a:p>
      </dgm:t>
    </dgm:pt>
    <dgm:pt modelId="{2C786EAE-680A-45EE-A5F7-56E6BD0DE1B9}" type="parTrans" cxnId="{5B0CB212-BC44-44A0-9A0E-07E5C7B20036}">
      <dgm:prSet/>
      <dgm:spPr/>
      <dgm:t>
        <a:bodyPr/>
        <a:lstStyle/>
        <a:p>
          <a:endParaRPr lang="en-GB"/>
        </a:p>
      </dgm:t>
    </dgm:pt>
    <dgm:pt modelId="{E2F03BAE-EA78-4792-A958-EF73071DBA09}" type="sibTrans" cxnId="{5B0CB212-BC44-44A0-9A0E-07E5C7B20036}">
      <dgm:prSet/>
      <dgm:spPr/>
      <dgm:t>
        <a:bodyPr/>
        <a:lstStyle/>
        <a:p>
          <a:endParaRPr lang="en-GB"/>
        </a:p>
      </dgm:t>
    </dgm:pt>
    <dgm:pt modelId="{27023137-F3D3-46BF-BD5F-31859EAD095C}">
      <dgm:prSet phldrT="[Text]"/>
      <dgm:spPr/>
      <dgm:t>
        <a:bodyPr/>
        <a:lstStyle/>
        <a:p>
          <a:r>
            <a:rPr lang="en-GB" dirty="0"/>
            <a:t>Stage 3</a:t>
          </a:r>
        </a:p>
      </dgm:t>
    </dgm:pt>
    <dgm:pt modelId="{3AF22A6D-06D4-478F-AE45-698BE1036FF8}" type="parTrans" cxnId="{DC880BB6-E431-4810-A5A7-2F25ED34CDC3}">
      <dgm:prSet/>
      <dgm:spPr/>
      <dgm:t>
        <a:bodyPr/>
        <a:lstStyle/>
        <a:p>
          <a:endParaRPr lang="en-GB"/>
        </a:p>
      </dgm:t>
    </dgm:pt>
    <dgm:pt modelId="{46B57ED0-F6F3-4312-937C-CE315C8A472D}" type="sibTrans" cxnId="{DC880BB6-E431-4810-A5A7-2F25ED34CDC3}">
      <dgm:prSet/>
      <dgm:spPr/>
      <dgm:t>
        <a:bodyPr/>
        <a:lstStyle/>
        <a:p>
          <a:endParaRPr lang="en-GB"/>
        </a:p>
      </dgm:t>
    </dgm:pt>
    <dgm:pt modelId="{1E969F3C-B026-416B-839F-00625A06A3C0}">
      <dgm:prSet phldrT="[Text]"/>
      <dgm:spPr/>
      <dgm:t>
        <a:bodyPr/>
        <a:lstStyle/>
        <a:p>
          <a:endParaRPr lang="en-GB" dirty="0"/>
        </a:p>
      </dgm:t>
    </dgm:pt>
    <dgm:pt modelId="{C5C2ED45-CD67-41A1-8E99-AC900E253D70}" type="parTrans" cxnId="{87BB4B49-15D6-41B2-A83B-8430D7A7574E}">
      <dgm:prSet/>
      <dgm:spPr/>
      <dgm:t>
        <a:bodyPr/>
        <a:lstStyle/>
        <a:p>
          <a:endParaRPr lang="en-GB"/>
        </a:p>
      </dgm:t>
    </dgm:pt>
    <dgm:pt modelId="{C72967B7-9CD1-4E52-9060-E8BC9359B05D}" type="sibTrans" cxnId="{87BB4B49-15D6-41B2-A83B-8430D7A7574E}">
      <dgm:prSet/>
      <dgm:spPr/>
      <dgm:t>
        <a:bodyPr/>
        <a:lstStyle/>
        <a:p>
          <a:endParaRPr lang="en-GB"/>
        </a:p>
      </dgm:t>
    </dgm:pt>
    <dgm:pt modelId="{FD4AA50C-8E98-4EE3-87F7-901C3BF3C78B}">
      <dgm:prSet phldrT="[Text]"/>
      <dgm:spPr/>
      <dgm:t>
        <a:bodyPr/>
        <a:lstStyle/>
        <a:p>
          <a:endParaRPr lang="en-GB" dirty="0"/>
        </a:p>
      </dgm:t>
    </dgm:pt>
    <dgm:pt modelId="{F9052D30-BDAD-47F8-BB03-D5B03061702E}" type="parTrans" cxnId="{3318AFD9-6A61-48E2-8587-E8C4B4A2F43D}">
      <dgm:prSet/>
      <dgm:spPr/>
      <dgm:t>
        <a:bodyPr/>
        <a:lstStyle/>
        <a:p>
          <a:endParaRPr lang="en-GB"/>
        </a:p>
      </dgm:t>
    </dgm:pt>
    <dgm:pt modelId="{28A69648-0E4E-4394-9775-44FF5CED3617}" type="sibTrans" cxnId="{3318AFD9-6A61-48E2-8587-E8C4B4A2F43D}">
      <dgm:prSet/>
      <dgm:spPr/>
      <dgm:t>
        <a:bodyPr/>
        <a:lstStyle/>
        <a:p>
          <a:endParaRPr lang="en-GB"/>
        </a:p>
      </dgm:t>
    </dgm:pt>
    <dgm:pt modelId="{9C59FF59-A666-4B61-8799-BB0B3C400CB9}" type="pres">
      <dgm:prSet presAssocID="{53D3726F-3B42-4EC2-AAF6-28E41C61D44B}" presName="linearFlow" presStyleCnt="0">
        <dgm:presLayoutVars>
          <dgm:dir/>
          <dgm:animLvl val="lvl"/>
          <dgm:resizeHandles val="exact"/>
        </dgm:presLayoutVars>
      </dgm:prSet>
      <dgm:spPr/>
    </dgm:pt>
    <dgm:pt modelId="{98E49959-7EF0-4A15-AEC1-4FBFBCB51BAB}" type="pres">
      <dgm:prSet presAssocID="{9634ED39-D4CF-4091-9F5F-7A4F9D9B194E}" presName="composite" presStyleCnt="0"/>
      <dgm:spPr/>
    </dgm:pt>
    <dgm:pt modelId="{3C76691E-CBBA-47C0-8FCD-909FCC2D2EA4}" type="pres">
      <dgm:prSet presAssocID="{9634ED39-D4CF-4091-9F5F-7A4F9D9B194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A20472B-4A42-4CAE-BE0A-F33C3A8F7B30}" type="pres">
      <dgm:prSet presAssocID="{9634ED39-D4CF-4091-9F5F-7A4F9D9B194E}" presName="descendantText" presStyleLbl="alignAcc1" presStyleIdx="0" presStyleCnt="3">
        <dgm:presLayoutVars>
          <dgm:bulletEnabled val="1"/>
        </dgm:presLayoutVars>
      </dgm:prSet>
      <dgm:spPr/>
    </dgm:pt>
    <dgm:pt modelId="{30982B94-D14B-48CC-9052-242E26854AB3}" type="pres">
      <dgm:prSet presAssocID="{E3E0466B-A475-4AD8-ADE7-6B7997A8A092}" presName="sp" presStyleCnt="0"/>
      <dgm:spPr/>
    </dgm:pt>
    <dgm:pt modelId="{F3E56974-4048-4B30-B67B-98047F6BCF88}" type="pres">
      <dgm:prSet presAssocID="{8D9B43FD-2204-48E6-8E2F-311D180BA26C}" presName="composite" presStyleCnt="0"/>
      <dgm:spPr/>
    </dgm:pt>
    <dgm:pt modelId="{7D778658-972B-4E85-B1AB-DAFE66230BF5}" type="pres">
      <dgm:prSet presAssocID="{8D9B43FD-2204-48E6-8E2F-311D180BA26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A7238F7-BAE0-4A04-A4F8-B1B53028419B}" type="pres">
      <dgm:prSet presAssocID="{8D9B43FD-2204-48E6-8E2F-311D180BA26C}" presName="descendantText" presStyleLbl="alignAcc1" presStyleIdx="1" presStyleCnt="3">
        <dgm:presLayoutVars>
          <dgm:bulletEnabled val="1"/>
        </dgm:presLayoutVars>
      </dgm:prSet>
      <dgm:spPr/>
    </dgm:pt>
    <dgm:pt modelId="{3D97AFDD-897E-4B6D-B86D-101E8BB55162}" type="pres">
      <dgm:prSet presAssocID="{42E5B10E-37DF-416D-B9D1-6309BC6E8343}" presName="sp" presStyleCnt="0"/>
      <dgm:spPr/>
    </dgm:pt>
    <dgm:pt modelId="{8C0DF30D-3E7A-44AA-8031-F13349618977}" type="pres">
      <dgm:prSet presAssocID="{27023137-F3D3-46BF-BD5F-31859EAD095C}" presName="composite" presStyleCnt="0"/>
      <dgm:spPr/>
    </dgm:pt>
    <dgm:pt modelId="{AF8F7D16-844A-411D-983B-6A74C1FB8772}" type="pres">
      <dgm:prSet presAssocID="{27023137-F3D3-46BF-BD5F-31859EAD09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67227FF-8D98-4122-BD3B-B51697E2FF87}" type="pres">
      <dgm:prSet presAssocID="{27023137-F3D3-46BF-BD5F-31859EAD09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F41460B-2A74-47FE-989E-49BD860928E9}" type="presOf" srcId="{53D3726F-3B42-4EC2-AAF6-28E41C61D44B}" destId="{9C59FF59-A666-4B61-8799-BB0B3C400CB9}" srcOrd="0" destOrd="0" presId="urn:microsoft.com/office/officeart/2005/8/layout/chevron2"/>
    <dgm:cxn modelId="{2F659F0F-E458-4FD8-8E25-ABD6C5FEBB58}" srcId="{8D9B43FD-2204-48E6-8E2F-311D180BA26C}" destId="{0168049A-F877-4AC2-806A-99EDAE6B8F4C}" srcOrd="0" destOrd="0" parTransId="{9B3012DC-4323-4DEC-AC93-F21A13DD597B}" sibTransId="{C204EDAB-DA3D-4470-8D36-66D8657A96C6}"/>
    <dgm:cxn modelId="{5B0CB212-BC44-44A0-9A0E-07E5C7B20036}" srcId="{8D9B43FD-2204-48E6-8E2F-311D180BA26C}" destId="{5169493C-72B1-42BC-B253-CD3D061B9C0D}" srcOrd="1" destOrd="0" parTransId="{2C786EAE-680A-45EE-A5F7-56E6BD0DE1B9}" sibTransId="{E2F03BAE-EA78-4792-A958-EF73071DBA09}"/>
    <dgm:cxn modelId="{F4A8C31C-39EC-4DE0-A023-776DD6DDB3DD}" type="presOf" srcId="{0168049A-F877-4AC2-806A-99EDAE6B8F4C}" destId="{AA7238F7-BAE0-4A04-A4F8-B1B53028419B}" srcOrd="0" destOrd="0" presId="urn:microsoft.com/office/officeart/2005/8/layout/chevron2"/>
    <dgm:cxn modelId="{E7CD4D37-653F-4FA1-A567-C1921C0A8573}" type="presOf" srcId="{204EDCB4-594D-413B-A5AD-AEC60CC6C8A7}" destId="{6A20472B-4A42-4CAE-BE0A-F33C3A8F7B30}" srcOrd="0" destOrd="1" presId="urn:microsoft.com/office/officeart/2005/8/layout/chevron2"/>
    <dgm:cxn modelId="{8EEF515E-DB61-45EF-9F61-B977738D1625}" type="presOf" srcId="{8748DB7F-FC42-4F1B-B9DE-AD0721C6179F}" destId="{6A20472B-4A42-4CAE-BE0A-F33C3A8F7B30}" srcOrd="0" destOrd="0" presId="urn:microsoft.com/office/officeart/2005/8/layout/chevron2"/>
    <dgm:cxn modelId="{FFA69761-5320-4A76-8CCE-7A63B3F6D4C8}" srcId="{9634ED39-D4CF-4091-9F5F-7A4F9D9B194E}" destId="{204EDCB4-594D-413B-A5AD-AEC60CC6C8A7}" srcOrd="1" destOrd="0" parTransId="{BED9B1AC-99E6-403C-90EE-5A1894F0D78F}" sibTransId="{579B209E-B636-461A-99C6-5D2EE367DC94}"/>
    <dgm:cxn modelId="{03F1AE63-FD21-4B60-A801-8C50748293B6}" type="presOf" srcId="{1E969F3C-B026-416B-839F-00625A06A3C0}" destId="{367227FF-8D98-4122-BD3B-B51697E2FF87}" srcOrd="0" destOrd="0" presId="urn:microsoft.com/office/officeart/2005/8/layout/chevron2"/>
    <dgm:cxn modelId="{87BB4B49-15D6-41B2-A83B-8430D7A7574E}" srcId="{27023137-F3D3-46BF-BD5F-31859EAD095C}" destId="{1E969F3C-B026-416B-839F-00625A06A3C0}" srcOrd="0" destOrd="0" parTransId="{C5C2ED45-CD67-41A1-8E99-AC900E253D70}" sibTransId="{C72967B7-9CD1-4E52-9060-E8BC9359B05D}"/>
    <dgm:cxn modelId="{E2AA394B-4CA9-4C53-ACA2-200FC863CDA4}" srcId="{53D3726F-3B42-4EC2-AAF6-28E41C61D44B}" destId="{9634ED39-D4CF-4091-9F5F-7A4F9D9B194E}" srcOrd="0" destOrd="0" parTransId="{4C79516E-9BB1-4E13-BA70-91EA0510A3CF}" sibTransId="{E3E0466B-A475-4AD8-ADE7-6B7997A8A092}"/>
    <dgm:cxn modelId="{CB2F3472-6BAC-4344-9927-B90634B461A5}" type="presOf" srcId="{FD4AA50C-8E98-4EE3-87F7-901C3BF3C78B}" destId="{367227FF-8D98-4122-BD3B-B51697E2FF87}" srcOrd="0" destOrd="1" presId="urn:microsoft.com/office/officeart/2005/8/layout/chevron2"/>
    <dgm:cxn modelId="{CA6B7958-11A3-4660-B6B9-F99374E9C999}" type="presOf" srcId="{8D9B43FD-2204-48E6-8E2F-311D180BA26C}" destId="{7D778658-972B-4E85-B1AB-DAFE66230BF5}" srcOrd="0" destOrd="0" presId="urn:microsoft.com/office/officeart/2005/8/layout/chevron2"/>
    <dgm:cxn modelId="{3764C05A-3C94-48AC-B068-15A7332AC318}" type="presOf" srcId="{9634ED39-D4CF-4091-9F5F-7A4F9D9B194E}" destId="{3C76691E-CBBA-47C0-8FCD-909FCC2D2EA4}" srcOrd="0" destOrd="0" presId="urn:microsoft.com/office/officeart/2005/8/layout/chevron2"/>
    <dgm:cxn modelId="{E02A7B9D-1882-4061-BBF9-343A9B4D4A8E}" srcId="{9634ED39-D4CF-4091-9F5F-7A4F9D9B194E}" destId="{8748DB7F-FC42-4F1B-B9DE-AD0721C6179F}" srcOrd="0" destOrd="0" parTransId="{D971C334-7C1A-45D6-829C-7AC6C8F1C2EA}" sibTransId="{3BE16EA2-450E-4BED-9A71-A5C74E574734}"/>
    <dgm:cxn modelId="{DC880BB6-E431-4810-A5A7-2F25ED34CDC3}" srcId="{53D3726F-3B42-4EC2-AAF6-28E41C61D44B}" destId="{27023137-F3D3-46BF-BD5F-31859EAD095C}" srcOrd="2" destOrd="0" parTransId="{3AF22A6D-06D4-478F-AE45-698BE1036FF8}" sibTransId="{46B57ED0-F6F3-4312-937C-CE315C8A472D}"/>
    <dgm:cxn modelId="{C72C35CD-E264-4D66-8126-574C9FA51A0A}" type="presOf" srcId="{27023137-F3D3-46BF-BD5F-31859EAD095C}" destId="{AF8F7D16-844A-411D-983B-6A74C1FB8772}" srcOrd="0" destOrd="0" presId="urn:microsoft.com/office/officeart/2005/8/layout/chevron2"/>
    <dgm:cxn modelId="{3318AFD9-6A61-48E2-8587-E8C4B4A2F43D}" srcId="{27023137-F3D3-46BF-BD5F-31859EAD095C}" destId="{FD4AA50C-8E98-4EE3-87F7-901C3BF3C78B}" srcOrd="1" destOrd="0" parTransId="{F9052D30-BDAD-47F8-BB03-D5B03061702E}" sibTransId="{28A69648-0E4E-4394-9775-44FF5CED3617}"/>
    <dgm:cxn modelId="{DB91F0DC-A883-4D33-BAC3-7AD06CFD1C37}" type="presOf" srcId="{5169493C-72B1-42BC-B253-CD3D061B9C0D}" destId="{AA7238F7-BAE0-4A04-A4F8-B1B53028419B}" srcOrd="0" destOrd="1" presId="urn:microsoft.com/office/officeart/2005/8/layout/chevron2"/>
    <dgm:cxn modelId="{ED0F10F4-5A98-48D9-BC20-6B32563C88D0}" srcId="{53D3726F-3B42-4EC2-AAF6-28E41C61D44B}" destId="{8D9B43FD-2204-48E6-8E2F-311D180BA26C}" srcOrd="1" destOrd="0" parTransId="{A49E613B-A3B6-4517-A244-1F4B538A9132}" sibTransId="{42E5B10E-37DF-416D-B9D1-6309BC6E8343}"/>
    <dgm:cxn modelId="{8169DA81-7B9E-4BFE-AD16-1E39370ED6D8}" type="presParOf" srcId="{9C59FF59-A666-4B61-8799-BB0B3C400CB9}" destId="{98E49959-7EF0-4A15-AEC1-4FBFBCB51BAB}" srcOrd="0" destOrd="0" presId="urn:microsoft.com/office/officeart/2005/8/layout/chevron2"/>
    <dgm:cxn modelId="{956D0AA3-B2BD-4060-B62D-BDBC72C26FD0}" type="presParOf" srcId="{98E49959-7EF0-4A15-AEC1-4FBFBCB51BAB}" destId="{3C76691E-CBBA-47C0-8FCD-909FCC2D2EA4}" srcOrd="0" destOrd="0" presId="urn:microsoft.com/office/officeart/2005/8/layout/chevron2"/>
    <dgm:cxn modelId="{68F08312-359E-49A6-93D8-5D06AE1940C7}" type="presParOf" srcId="{98E49959-7EF0-4A15-AEC1-4FBFBCB51BAB}" destId="{6A20472B-4A42-4CAE-BE0A-F33C3A8F7B30}" srcOrd="1" destOrd="0" presId="urn:microsoft.com/office/officeart/2005/8/layout/chevron2"/>
    <dgm:cxn modelId="{44A33F00-2962-4A10-9426-BA974E1DC26C}" type="presParOf" srcId="{9C59FF59-A666-4B61-8799-BB0B3C400CB9}" destId="{30982B94-D14B-48CC-9052-242E26854AB3}" srcOrd="1" destOrd="0" presId="urn:microsoft.com/office/officeart/2005/8/layout/chevron2"/>
    <dgm:cxn modelId="{3783E6BA-0F18-4A75-B4C0-149B4259BA23}" type="presParOf" srcId="{9C59FF59-A666-4B61-8799-BB0B3C400CB9}" destId="{F3E56974-4048-4B30-B67B-98047F6BCF88}" srcOrd="2" destOrd="0" presId="urn:microsoft.com/office/officeart/2005/8/layout/chevron2"/>
    <dgm:cxn modelId="{936D2211-E60B-4044-AE80-B1C7DEC98AB1}" type="presParOf" srcId="{F3E56974-4048-4B30-B67B-98047F6BCF88}" destId="{7D778658-972B-4E85-B1AB-DAFE66230BF5}" srcOrd="0" destOrd="0" presId="urn:microsoft.com/office/officeart/2005/8/layout/chevron2"/>
    <dgm:cxn modelId="{468CF185-6DDE-4468-9489-A43052F361AD}" type="presParOf" srcId="{F3E56974-4048-4B30-B67B-98047F6BCF88}" destId="{AA7238F7-BAE0-4A04-A4F8-B1B53028419B}" srcOrd="1" destOrd="0" presId="urn:microsoft.com/office/officeart/2005/8/layout/chevron2"/>
    <dgm:cxn modelId="{00E4530E-4DD2-4604-867E-66897619A61D}" type="presParOf" srcId="{9C59FF59-A666-4B61-8799-BB0B3C400CB9}" destId="{3D97AFDD-897E-4B6D-B86D-101E8BB55162}" srcOrd="3" destOrd="0" presId="urn:microsoft.com/office/officeart/2005/8/layout/chevron2"/>
    <dgm:cxn modelId="{8A16AD59-C3C1-45D3-BE7D-DFC72F21347B}" type="presParOf" srcId="{9C59FF59-A666-4B61-8799-BB0B3C400CB9}" destId="{8C0DF30D-3E7A-44AA-8031-F13349618977}" srcOrd="4" destOrd="0" presId="urn:microsoft.com/office/officeart/2005/8/layout/chevron2"/>
    <dgm:cxn modelId="{78B36F63-4B1E-4AFA-B6C0-30D8C02B7705}" type="presParOf" srcId="{8C0DF30D-3E7A-44AA-8031-F13349618977}" destId="{AF8F7D16-844A-411D-983B-6A74C1FB8772}" srcOrd="0" destOrd="0" presId="urn:microsoft.com/office/officeart/2005/8/layout/chevron2"/>
    <dgm:cxn modelId="{5901DB4A-0443-4C36-B538-D961531C2B4F}" type="presParOf" srcId="{8C0DF30D-3E7A-44AA-8031-F13349618977}" destId="{367227FF-8D98-4122-BD3B-B51697E2FF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Up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Follow-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Comment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4984009-B28A-4916-8CD3-30037C1A5E85}" type="presOf" srcId="{FA552CF5-0917-43DA-A0F5-A5D3D1831A8C}" destId="{0783B730-B43E-4CDE-BA26-0E01A7F6397D}" srcOrd="0" destOrd="0" presId="urn:microsoft.com/office/officeart/2005/8/layout/gear1"/>
    <dgm:cxn modelId="{0E9D740A-A13C-4586-BDBF-5372EF6ADC40}" type="presOf" srcId="{4242B932-C33A-4360-AA1E-15FCE9615CBB}" destId="{A9210B2F-64CA-49E1-A1A2-E0B4DB218CC0}" srcOrd="0" destOrd="0" presId="urn:microsoft.com/office/officeart/2005/8/layout/gear1"/>
    <dgm:cxn modelId="{44CFD50A-AB83-45CC-9E81-ADEEC453FCE5}" type="presOf" srcId="{B37AAE0A-7819-4334-8EC6-DD3C7C4F273E}" destId="{04C0A35A-DC64-41FC-A118-B972EA386C68}" srcOrd="2" destOrd="0" presId="urn:microsoft.com/office/officeart/2005/8/layout/gear1"/>
    <dgm:cxn modelId="{6BFDEC15-B365-4DC9-A560-42587A8E3265}" type="presOf" srcId="{1A97D3D1-A67C-46BF-BEEC-EA5C6894A47A}" destId="{9CE723A7-BC46-4CE9-A6C5-C2C6856781F4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2ACA9217-B5D7-4B59-8FF0-AF2181BD5315}" type="presOf" srcId="{3E3356D9-A649-40AF-91C2-9E30F7021120}" destId="{3BF18E74-A79F-44E4-82FE-3F78F76D05D2}" srcOrd="0" destOrd="0" presId="urn:microsoft.com/office/officeart/2005/8/layout/gear1"/>
    <dgm:cxn modelId="{514BA524-16D2-42AC-916D-2843C8C771AA}" type="presOf" srcId="{CBECE990-6B6F-48EE-84AF-2F80FFE1AF12}" destId="{7050FD3A-7FA7-45BF-9185-0E5115F426F7}" srcOrd="2" destOrd="0" presId="urn:microsoft.com/office/officeart/2005/8/layout/gear1"/>
    <dgm:cxn modelId="{AC71892D-ADB1-441B-9AA3-8516AFDD0282}" type="presOf" srcId="{B37AAE0A-7819-4334-8EC6-DD3C7C4F273E}" destId="{EE6A5647-C501-43D6-83F9-0EE7B3C44FB6}" srcOrd="0" destOrd="0" presId="urn:microsoft.com/office/officeart/2005/8/layout/gear1"/>
    <dgm:cxn modelId="{CBD52A34-2FE9-453B-956B-026CCA92FC33}" type="presOf" srcId="{FA552CF5-0917-43DA-A0F5-A5D3D1831A8C}" destId="{F876A299-53AF-4C85-B60A-297CE26DD8A3}" srcOrd="1" destOrd="0" presId="urn:microsoft.com/office/officeart/2005/8/layout/gear1"/>
    <dgm:cxn modelId="{27534E7A-D2A2-46B8-ABC5-21CE4861E3CA}" type="presOf" srcId="{B37AAE0A-7819-4334-8EC6-DD3C7C4F273E}" destId="{63D50B3E-509F-4494-A2FF-2B8FB1F784B7}" srcOrd="1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47E0488B-5728-4BB0-AED6-F16F503C61EF}" type="presOf" srcId="{FD4B29BA-C6A1-47FC-92C6-1D0602E903AB}" destId="{D2BD489B-2C57-4F31-AE79-377E79471CD4}" srcOrd="0" destOrd="0" presId="urn:microsoft.com/office/officeart/2005/8/layout/gear1"/>
    <dgm:cxn modelId="{AC418B9A-B315-4D26-AF74-764E5F4BFEA9}" type="presOf" srcId="{B37AAE0A-7819-4334-8EC6-DD3C7C4F273E}" destId="{B128CF09-C302-4844-AAAC-716736783D80}" srcOrd="3" destOrd="0" presId="urn:microsoft.com/office/officeart/2005/8/layout/gear1"/>
    <dgm:cxn modelId="{11E22EA9-AE2C-4C44-9582-1D85A07F5E91}" type="presOf" srcId="{CBECE990-6B6F-48EE-84AF-2F80FFE1AF12}" destId="{8B0F1354-D3A9-4785-B782-C9C47B4F0688}" srcOrd="1" destOrd="0" presId="urn:microsoft.com/office/officeart/2005/8/layout/gear1"/>
    <dgm:cxn modelId="{2869DCAE-FFB7-4D91-9242-56E24419EB87}" type="presOf" srcId="{FA552CF5-0917-43DA-A0F5-A5D3D1831A8C}" destId="{382C0EF7-662B-4A4B-93CB-4DB3F0772E9D}" srcOrd="2" destOrd="0" presId="urn:microsoft.com/office/officeart/2005/8/layout/gear1"/>
    <dgm:cxn modelId="{8841FFC3-8064-4689-908A-73D7093374DC}" type="presOf" srcId="{CBECE990-6B6F-48EE-84AF-2F80FFE1AF12}" destId="{C430B11C-C7C8-41F2-AFA1-FA104859957C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13332A67-5E91-48F9-90EF-3A5086C0A624}" type="presParOf" srcId="{9CE723A7-BC46-4CE9-A6C5-C2C6856781F4}" destId="{0783B730-B43E-4CDE-BA26-0E01A7F6397D}" srcOrd="0" destOrd="0" presId="urn:microsoft.com/office/officeart/2005/8/layout/gear1"/>
    <dgm:cxn modelId="{B02833FD-5A74-4F7E-838B-A4218F9FFDB4}" type="presParOf" srcId="{9CE723A7-BC46-4CE9-A6C5-C2C6856781F4}" destId="{F876A299-53AF-4C85-B60A-297CE26DD8A3}" srcOrd="1" destOrd="0" presId="urn:microsoft.com/office/officeart/2005/8/layout/gear1"/>
    <dgm:cxn modelId="{DEF37C53-E5D7-470E-B424-30C38107A30B}" type="presParOf" srcId="{9CE723A7-BC46-4CE9-A6C5-C2C6856781F4}" destId="{382C0EF7-662B-4A4B-93CB-4DB3F0772E9D}" srcOrd="2" destOrd="0" presId="urn:microsoft.com/office/officeart/2005/8/layout/gear1"/>
    <dgm:cxn modelId="{7EF2D29A-33A3-4975-A688-B5E5101CF6D1}" type="presParOf" srcId="{9CE723A7-BC46-4CE9-A6C5-C2C6856781F4}" destId="{C430B11C-C7C8-41F2-AFA1-FA104859957C}" srcOrd="3" destOrd="0" presId="urn:microsoft.com/office/officeart/2005/8/layout/gear1"/>
    <dgm:cxn modelId="{57719989-B827-4554-AE61-3B715763BDCA}" type="presParOf" srcId="{9CE723A7-BC46-4CE9-A6C5-C2C6856781F4}" destId="{8B0F1354-D3A9-4785-B782-C9C47B4F0688}" srcOrd="4" destOrd="0" presId="urn:microsoft.com/office/officeart/2005/8/layout/gear1"/>
    <dgm:cxn modelId="{13DC7874-EFCD-4CB9-BD35-5EDDC8272244}" type="presParOf" srcId="{9CE723A7-BC46-4CE9-A6C5-C2C6856781F4}" destId="{7050FD3A-7FA7-45BF-9185-0E5115F426F7}" srcOrd="5" destOrd="0" presId="urn:microsoft.com/office/officeart/2005/8/layout/gear1"/>
    <dgm:cxn modelId="{EA8CC33B-4A95-40A1-8DE0-308A3EE09892}" type="presParOf" srcId="{9CE723A7-BC46-4CE9-A6C5-C2C6856781F4}" destId="{EE6A5647-C501-43D6-83F9-0EE7B3C44FB6}" srcOrd="6" destOrd="0" presId="urn:microsoft.com/office/officeart/2005/8/layout/gear1"/>
    <dgm:cxn modelId="{C5BB4DC9-3CA4-499E-8176-26A27EEE3617}" type="presParOf" srcId="{9CE723A7-BC46-4CE9-A6C5-C2C6856781F4}" destId="{63D50B3E-509F-4494-A2FF-2B8FB1F784B7}" srcOrd="7" destOrd="0" presId="urn:microsoft.com/office/officeart/2005/8/layout/gear1"/>
    <dgm:cxn modelId="{FEBDAF4E-97E5-464A-A8ED-42B44CC5ED4B}" type="presParOf" srcId="{9CE723A7-BC46-4CE9-A6C5-C2C6856781F4}" destId="{04C0A35A-DC64-41FC-A118-B972EA386C68}" srcOrd="8" destOrd="0" presId="urn:microsoft.com/office/officeart/2005/8/layout/gear1"/>
    <dgm:cxn modelId="{3465CDD3-2AB1-4D06-B3C1-131D96EC8AD7}" type="presParOf" srcId="{9CE723A7-BC46-4CE9-A6C5-C2C6856781F4}" destId="{B128CF09-C302-4844-AAAC-716736783D80}" srcOrd="9" destOrd="0" presId="urn:microsoft.com/office/officeart/2005/8/layout/gear1"/>
    <dgm:cxn modelId="{BB665F95-D561-43B3-9769-C10907EF55C9}" type="presParOf" srcId="{9CE723A7-BC46-4CE9-A6C5-C2C6856781F4}" destId="{D2BD489B-2C57-4F31-AE79-377E79471CD4}" srcOrd="10" destOrd="0" presId="urn:microsoft.com/office/officeart/2005/8/layout/gear1"/>
    <dgm:cxn modelId="{A6FD8738-446D-4D58-8EF2-765588F07C8C}" type="presParOf" srcId="{9CE723A7-BC46-4CE9-A6C5-C2C6856781F4}" destId="{A9210B2F-64CA-49E1-A1A2-E0B4DB218CC0}" srcOrd="11" destOrd="0" presId="urn:microsoft.com/office/officeart/2005/8/layout/gear1"/>
    <dgm:cxn modelId="{6C4C3905-035A-4334-AB04-B620966FD972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3B1CF-52CD-4043-ACB9-F9A6433EE98C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C3C1A0-2A04-405D-831B-949CC4176598}">
      <dgm:prSet phldrT="[Text]"/>
      <dgm:spPr/>
      <dgm:t>
        <a:bodyPr/>
        <a:lstStyle/>
        <a:p>
          <a:r>
            <a:rPr lang="en-GB" dirty="0"/>
            <a:t>?</a:t>
          </a:r>
        </a:p>
      </dgm:t>
    </dgm:pt>
    <dgm:pt modelId="{A760C369-9F1D-4817-8587-77A31FA2A65F}" type="parTrans" cxnId="{BBC6B5CB-B3BC-4C22-865C-53D00581EEA5}">
      <dgm:prSet/>
      <dgm:spPr/>
      <dgm:t>
        <a:bodyPr/>
        <a:lstStyle/>
        <a:p>
          <a:endParaRPr lang="en-GB"/>
        </a:p>
      </dgm:t>
    </dgm:pt>
    <dgm:pt modelId="{E650E8F3-7981-4C08-832F-EC633B0CE81F}" type="sibTrans" cxnId="{BBC6B5CB-B3BC-4C22-865C-53D00581EEA5}">
      <dgm:prSet/>
      <dgm:spPr/>
      <dgm:t>
        <a:bodyPr/>
        <a:lstStyle/>
        <a:p>
          <a:endParaRPr lang="en-GB"/>
        </a:p>
      </dgm:t>
    </dgm:pt>
    <dgm:pt modelId="{6F1AA85F-96FC-42E0-AEC3-A3F0D65647B1}">
      <dgm:prSet phldrT="[Text]"/>
      <dgm:spPr/>
      <dgm:t>
        <a:bodyPr/>
        <a:lstStyle/>
        <a:p>
          <a:r>
            <a:rPr lang="en-GB" dirty="0"/>
            <a:t>?</a:t>
          </a:r>
        </a:p>
      </dgm:t>
    </dgm:pt>
    <dgm:pt modelId="{F655FDC6-5FC9-47F7-85B1-8DD995DE5307}" type="parTrans" cxnId="{F0E657E2-B36D-4FBA-A20D-A7512AFC1300}">
      <dgm:prSet/>
      <dgm:spPr/>
      <dgm:t>
        <a:bodyPr/>
        <a:lstStyle/>
        <a:p>
          <a:endParaRPr lang="en-GB"/>
        </a:p>
      </dgm:t>
    </dgm:pt>
    <dgm:pt modelId="{BC1F58FE-D9F4-4C5D-BA3F-7B0DA6634D98}" type="sibTrans" cxnId="{F0E657E2-B36D-4FBA-A20D-A7512AFC1300}">
      <dgm:prSet/>
      <dgm:spPr/>
      <dgm:t>
        <a:bodyPr/>
        <a:lstStyle/>
        <a:p>
          <a:endParaRPr lang="en-GB"/>
        </a:p>
      </dgm:t>
    </dgm:pt>
    <dgm:pt modelId="{826F4F08-3E38-4134-83C4-591A85597A6B}">
      <dgm:prSet phldrT="[Text]"/>
      <dgm:spPr/>
      <dgm:t>
        <a:bodyPr/>
        <a:lstStyle/>
        <a:p>
          <a:r>
            <a:rPr lang="en-GB" dirty="0"/>
            <a:t>?</a:t>
          </a:r>
        </a:p>
      </dgm:t>
    </dgm:pt>
    <dgm:pt modelId="{2A2276A3-819C-47AC-918A-83959FFF66F4}" type="parTrans" cxnId="{27750BF9-5D1B-40FE-8BE6-E51DC0EF63FE}">
      <dgm:prSet/>
      <dgm:spPr/>
      <dgm:t>
        <a:bodyPr/>
        <a:lstStyle/>
        <a:p>
          <a:endParaRPr lang="en-GB"/>
        </a:p>
      </dgm:t>
    </dgm:pt>
    <dgm:pt modelId="{A238DAE3-F515-4E93-BB73-E9E55FB275A2}" type="sibTrans" cxnId="{27750BF9-5D1B-40FE-8BE6-E51DC0EF63FE}">
      <dgm:prSet/>
      <dgm:spPr/>
      <dgm:t>
        <a:bodyPr/>
        <a:lstStyle/>
        <a:p>
          <a:endParaRPr lang="en-GB"/>
        </a:p>
      </dgm:t>
    </dgm:pt>
    <dgm:pt modelId="{C957758E-7CCE-4D92-A656-0933305245E3}">
      <dgm:prSet phldrT="[Text]"/>
      <dgm:spPr/>
      <dgm:t>
        <a:bodyPr/>
        <a:lstStyle/>
        <a:p>
          <a:endParaRPr lang="en-GB" dirty="0"/>
        </a:p>
      </dgm:t>
    </dgm:pt>
    <dgm:pt modelId="{5E9C361B-8547-42AB-AE87-1AC22E740B72}" type="parTrans" cxnId="{C90460CD-4C47-4377-9674-6ACF384A7306}">
      <dgm:prSet/>
      <dgm:spPr/>
      <dgm:t>
        <a:bodyPr/>
        <a:lstStyle/>
        <a:p>
          <a:endParaRPr lang="en-GB"/>
        </a:p>
      </dgm:t>
    </dgm:pt>
    <dgm:pt modelId="{88120468-AEFC-4C39-ADB1-8885AE322B80}" type="sibTrans" cxnId="{C90460CD-4C47-4377-9674-6ACF384A7306}">
      <dgm:prSet/>
      <dgm:spPr/>
      <dgm:t>
        <a:bodyPr/>
        <a:lstStyle/>
        <a:p>
          <a:endParaRPr lang="en-GB"/>
        </a:p>
      </dgm:t>
    </dgm:pt>
    <dgm:pt modelId="{A719C60F-9CC5-4C7F-8634-E189E8537BD3}" type="pres">
      <dgm:prSet presAssocID="{0B93B1CF-52CD-4043-ACB9-F9A6433EE98C}" presName="Name0" presStyleCnt="0">
        <dgm:presLayoutVars>
          <dgm:chMax val="4"/>
          <dgm:resizeHandles val="exact"/>
        </dgm:presLayoutVars>
      </dgm:prSet>
      <dgm:spPr/>
    </dgm:pt>
    <dgm:pt modelId="{1D88EC94-A454-4F6A-8551-B641B36AFCF0}" type="pres">
      <dgm:prSet presAssocID="{0B93B1CF-52CD-4043-ACB9-F9A6433EE98C}" presName="ellipse" presStyleLbl="trBgShp" presStyleIdx="0" presStyleCnt="1"/>
      <dgm:spPr/>
    </dgm:pt>
    <dgm:pt modelId="{40A21B24-CE94-4580-B1AB-E7F0306D5FDE}" type="pres">
      <dgm:prSet presAssocID="{0B93B1CF-52CD-4043-ACB9-F9A6433EE98C}" presName="arrow1" presStyleLbl="fgShp" presStyleIdx="0" presStyleCnt="1"/>
      <dgm:spPr/>
    </dgm:pt>
    <dgm:pt modelId="{A40CDDC4-96F0-4779-A4E7-00559AB6FDB3}" type="pres">
      <dgm:prSet presAssocID="{0B93B1CF-52CD-4043-ACB9-F9A6433EE98C}" presName="rectangle" presStyleLbl="revTx" presStyleIdx="0" presStyleCnt="1">
        <dgm:presLayoutVars>
          <dgm:bulletEnabled val="1"/>
        </dgm:presLayoutVars>
      </dgm:prSet>
      <dgm:spPr/>
    </dgm:pt>
    <dgm:pt modelId="{11D453C9-0C7A-4E4D-B59D-7532D1908374}" type="pres">
      <dgm:prSet presAssocID="{6F1AA85F-96FC-42E0-AEC3-A3F0D65647B1}" presName="item1" presStyleLbl="node1" presStyleIdx="0" presStyleCnt="3">
        <dgm:presLayoutVars>
          <dgm:bulletEnabled val="1"/>
        </dgm:presLayoutVars>
      </dgm:prSet>
      <dgm:spPr/>
    </dgm:pt>
    <dgm:pt modelId="{259EFC85-9AB8-4899-9A48-3D4C30756ECD}" type="pres">
      <dgm:prSet presAssocID="{826F4F08-3E38-4134-83C4-591A85597A6B}" presName="item2" presStyleLbl="node1" presStyleIdx="1" presStyleCnt="3">
        <dgm:presLayoutVars>
          <dgm:bulletEnabled val="1"/>
        </dgm:presLayoutVars>
      </dgm:prSet>
      <dgm:spPr/>
    </dgm:pt>
    <dgm:pt modelId="{A69F8F2B-AC06-49F7-9EFF-432C6914B01D}" type="pres">
      <dgm:prSet presAssocID="{C957758E-7CCE-4D92-A656-0933305245E3}" presName="item3" presStyleLbl="node1" presStyleIdx="2" presStyleCnt="3">
        <dgm:presLayoutVars>
          <dgm:bulletEnabled val="1"/>
        </dgm:presLayoutVars>
      </dgm:prSet>
      <dgm:spPr/>
    </dgm:pt>
    <dgm:pt modelId="{C6C1BD30-6DCF-436C-AE62-2ADF228D4476}" type="pres">
      <dgm:prSet presAssocID="{0B93B1CF-52CD-4043-ACB9-F9A6433EE98C}" presName="funnel" presStyleLbl="trAlignAcc1" presStyleIdx="0" presStyleCnt="1"/>
      <dgm:spPr/>
    </dgm:pt>
  </dgm:ptLst>
  <dgm:cxnLst>
    <dgm:cxn modelId="{2DA91840-43F9-4E41-B1CD-90CFDD753D1C}" type="presOf" srcId="{6F1AA85F-96FC-42E0-AEC3-A3F0D65647B1}" destId="{259EFC85-9AB8-4899-9A48-3D4C30756ECD}" srcOrd="0" destOrd="0" presId="urn:microsoft.com/office/officeart/2005/8/layout/funnel1"/>
    <dgm:cxn modelId="{13F54B65-3F22-4942-BC23-CAD31B07DC66}" type="presOf" srcId="{ADC3C1A0-2A04-405D-831B-949CC4176598}" destId="{A69F8F2B-AC06-49F7-9EFF-432C6914B01D}" srcOrd="0" destOrd="0" presId="urn:microsoft.com/office/officeart/2005/8/layout/funnel1"/>
    <dgm:cxn modelId="{BF13454C-9D2A-4073-A2F9-2654041B55D8}" type="presOf" srcId="{0B93B1CF-52CD-4043-ACB9-F9A6433EE98C}" destId="{A719C60F-9CC5-4C7F-8634-E189E8537BD3}" srcOrd="0" destOrd="0" presId="urn:microsoft.com/office/officeart/2005/8/layout/funnel1"/>
    <dgm:cxn modelId="{BBBEFD8E-E75A-4BA8-B82D-DFF6E87EB166}" type="presOf" srcId="{826F4F08-3E38-4134-83C4-591A85597A6B}" destId="{11D453C9-0C7A-4E4D-B59D-7532D1908374}" srcOrd="0" destOrd="0" presId="urn:microsoft.com/office/officeart/2005/8/layout/funnel1"/>
    <dgm:cxn modelId="{DDBDDAC5-7A4A-4819-9F26-143A97D7F5B8}" type="presOf" srcId="{C957758E-7CCE-4D92-A656-0933305245E3}" destId="{A40CDDC4-96F0-4779-A4E7-00559AB6FDB3}" srcOrd="0" destOrd="0" presId="urn:microsoft.com/office/officeart/2005/8/layout/funnel1"/>
    <dgm:cxn modelId="{BBC6B5CB-B3BC-4C22-865C-53D00581EEA5}" srcId="{0B93B1CF-52CD-4043-ACB9-F9A6433EE98C}" destId="{ADC3C1A0-2A04-405D-831B-949CC4176598}" srcOrd="0" destOrd="0" parTransId="{A760C369-9F1D-4817-8587-77A31FA2A65F}" sibTransId="{E650E8F3-7981-4C08-832F-EC633B0CE81F}"/>
    <dgm:cxn modelId="{C90460CD-4C47-4377-9674-6ACF384A7306}" srcId="{0B93B1CF-52CD-4043-ACB9-F9A6433EE98C}" destId="{C957758E-7CCE-4D92-A656-0933305245E3}" srcOrd="3" destOrd="0" parTransId="{5E9C361B-8547-42AB-AE87-1AC22E740B72}" sibTransId="{88120468-AEFC-4C39-ADB1-8885AE322B80}"/>
    <dgm:cxn modelId="{F0E657E2-B36D-4FBA-A20D-A7512AFC1300}" srcId="{0B93B1CF-52CD-4043-ACB9-F9A6433EE98C}" destId="{6F1AA85F-96FC-42E0-AEC3-A3F0D65647B1}" srcOrd="1" destOrd="0" parTransId="{F655FDC6-5FC9-47F7-85B1-8DD995DE5307}" sibTransId="{BC1F58FE-D9F4-4C5D-BA3F-7B0DA6634D98}"/>
    <dgm:cxn modelId="{27750BF9-5D1B-40FE-8BE6-E51DC0EF63FE}" srcId="{0B93B1CF-52CD-4043-ACB9-F9A6433EE98C}" destId="{826F4F08-3E38-4134-83C4-591A85597A6B}" srcOrd="2" destOrd="0" parTransId="{2A2276A3-819C-47AC-918A-83959FFF66F4}" sibTransId="{A238DAE3-F515-4E93-BB73-E9E55FB275A2}"/>
    <dgm:cxn modelId="{72FBF492-13F7-49BF-8A13-60488FAEADCD}" type="presParOf" srcId="{A719C60F-9CC5-4C7F-8634-E189E8537BD3}" destId="{1D88EC94-A454-4F6A-8551-B641B36AFCF0}" srcOrd="0" destOrd="0" presId="urn:microsoft.com/office/officeart/2005/8/layout/funnel1"/>
    <dgm:cxn modelId="{87820F65-9129-460E-B932-91BD11768D12}" type="presParOf" srcId="{A719C60F-9CC5-4C7F-8634-E189E8537BD3}" destId="{40A21B24-CE94-4580-B1AB-E7F0306D5FDE}" srcOrd="1" destOrd="0" presId="urn:microsoft.com/office/officeart/2005/8/layout/funnel1"/>
    <dgm:cxn modelId="{9B4593E4-6150-4F47-9599-A2A7C52C7E62}" type="presParOf" srcId="{A719C60F-9CC5-4C7F-8634-E189E8537BD3}" destId="{A40CDDC4-96F0-4779-A4E7-00559AB6FDB3}" srcOrd="2" destOrd="0" presId="urn:microsoft.com/office/officeart/2005/8/layout/funnel1"/>
    <dgm:cxn modelId="{2DA857D5-2F09-4746-BAC1-379220A5DA83}" type="presParOf" srcId="{A719C60F-9CC5-4C7F-8634-E189E8537BD3}" destId="{11D453C9-0C7A-4E4D-B59D-7532D1908374}" srcOrd="3" destOrd="0" presId="urn:microsoft.com/office/officeart/2005/8/layout/funnel1"/>
    <dgm:cxn modelId="{A5934B35-4F5A-4F23-B1B9-130C46B0FD39}" type="presParOf" srcId="{A719C60F-9CC5-4C7F-8634-E189E8537BD3}" destId="{259EFC85-9AB8-4899-9A48-3D4C30756ECD}" srcOrd="4" destOrd="0" presId="urn:microsoft.com/office/officeart/2005/8/layout/funnel1"/>
    <dgm:cxn modelId="{5C62C7BA-9F11-44BE-8DB8-D4D478D419D4}" type="presParOf" srcId="{A719C60F-9CC5-4C7F-8634-E189E8537BD3}" destId="{A69F8F2B-AC06-49F7-9EFF-432C6914B01D}" srcOrd="5" destOrd="0" presId="urn:microsoft.com/office/officeart/2005/8/layout/funnel1"/>
    <dgm:cxn modelId="{2DB3059B-07C3-43A7-B292-5330413C93D8}" type="presParOf" srcId="{A719C60F-9CC5-4C7F-8634-E189E8537BD3}" destId="{C6C1BD30-6DCF-436C-AE62-2ADF228D44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5F69417-82A3-4A4C-9B09-AFC954C4D528}" type="doc">
      <dgm:prSet loTypeId="urn:microsoft.com/office/officeart/2005/8/layout/radial4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940B76D-6DB4-42D1-AD44-6B85CB96F1AF}">
      <dgm:prSet phldrT="[Text]"/>
      <dgm:spPr/>
      <dgm:t>
        <a:bodyPr/>
        <a:lstStyle/>
        <a:p>
          <a:endParaRPr lang="en-GB" dirty="0"/>
        </a:p>
      </dgm:t>
    </dgm:pt>
    <dgm:pt modelId="{19F529AC-9436-450F-ADB1-118D750E4DD2}" type="parTrans" cxnId="{26995A1F-1D12-4641-8D1E-26639EF45B92}">
      <dgm:prSet/>
      <dgm:spPr/>
      <dgm:t>
        <a:bodyPr/>
        <a:lstStyle/>
        <a:p>
          <a:endParaRPr lang="en-GB"/>
        </a:p>
      </dgm:t>
    </dgm:pt>
    <dgm:pt modelId="{45E24199-B903-44FD-990E-587899BE9B56}" type="sibTrans" cxnId="{26995A1F-1D12-4641-8D1E-26639EF45B92}">
      <dgm:prSet/>
      <dgm:spPr/>
      <dgm:t>
        <a:bodyPr/>
        <a:lstStyle/>
        <a:p>
          <a:endParaRPr lang="en-GB"/>
        </a:p>
      </dgm:t>
    </dgm:pt>
    <dgm:pt modelId="{6517999E-5B06-4650-AEDA-A9D425D31775}">
      <dgm:prSet phldrT="[Text]"/>
      <dgm:spPr/>
      <dgm:t>
        <a:bodyPr/>
        <a:lstStyle/>
        <a:p>
          <a:endParaRPr lang="en-GB" dirty="0"/>
        </a:p>
      </dgm:t>
    </dgm:pt>
    <dgm:pt modelId="{5F959401-4271-44E6-8447-69B5B2297D5F}" type="parTrans" cxnId="{A6EA8B3C-80E8-44C6-9E50-88EDFC328CE2}">
      <dgm:prSet/>
      <dgm:spPr/>
      <dgm:t>
        <a:bodyPr/>
        <a:lstStyle/>
        <a:p>
          <a:endParaRPr lang="en-GB"/>
        </a:p>
      </dgm:t>
    </dgm:pt>
    <dgm:pt modelId="{D9373839-B76D-4EDE-B2B3-54A2C77B87DD}" type="sibTrans" cxnId="{A6EA8B3C-80E8-44C6-9E50-88EDFC328CE2}">
      <dgm:prSet/>
      <dgm:spPr/>
      <dgm:t>
        <a:bodyPr/>
        <a:lstStyle/>
        <a:p>
          <a:endParaRPr lang="en-GB"/>
        </a:p>
      </dgm:t>
    </dgm:pt>
    <dgm:pt modelId="{EE9C402A-064D-4C0E-A838-C126F2DC15C7}">
      <dgm:prSet phldrT="[Text]"/>
      <dgm:spPr/>
      <dgm:t>
        <a:bodyPr/>
        <a:lstStyle/>
        <a:p>
          <a:endParaRPr lang="en-GB" dirty="0"/>
        </a:p>
      </dgm:t>
    </dgm:pt>
    <dgm:pt modelId="{044C54BC-0E2F-47F5-A022-C088D7EB3382}" type="parTrans" cxnId="{67B16188-38FE-45BF-99BB-631456D889E0}">
      <dgm:prSet/>
      <dgm:spPr/>
      <dgm:t>
        <a:bodyPr/>
        <a:lstStyle/>
        <a:p>
          <a:endParaRPr lang="en-GB"/>
        </a:p>
      </dgm:t>
    </dgm:pt>
    <dgm:pt modelId="{7AD027FA-8B8F-46C9-9911-34318C20401D}" type="sibTrans" cxnId="{67B16188-38FE-45BF-99BB-631456D889E0}">
      <dgm:prSet/>
      <dgm:spPr/>
      <dgm:t>
        <a:bodyPr/>
        <a:lstStyle/>
        <a:p>
          <a:endParaRPr lang="en-GB"/>
        </a:p>
      </dgm:t>
    </dgm:pt>
    <dgm:pt modelId="{2CF4A52C-84E7-484F-9E03-CAF5CDF31241}">
      <dgm:prSet phldrT="[Text]"/>
      <dgm:spPr/>
      <dgm:t>
        <a:bodyPr/>
        <a:lstStyle/>
        <a:p>
          <a:endParaRPr lang="en-GB" dirty="0"/>
        </a:p>
      </dgm:t>
    </dgm:pt>
    <dgm:pt modelId="{E388CD5B-868F-4860-9A15-EF12AB6C9339}" type="parTrans" cxnId="{92843816-F98E-4358-AD49-81D7531D1F17}">
      <dgm:prSet/>
      <dgm:spPr/>
      <dgm:t>
        <a:bodyPr/>
        <a:lstStyle/>
        <a:p>
          <a:endParaRPr lang="en-GB"/>
        </a:p>
      </dgm:t>
    </dgm:pt>
    <dgm:pt modelId="{B2AB5767-B17C-40A1-A84F-C38E714E064B}" type="sibTrans" cxnId="{92843816-F98E-4358-AD49-81D7531D1F17}">
      <dgm:prSet/>
      <dgm:spPr/>
      <dgm:t>
        <a:bodyPr/>
        <a:lstStyle/>
        <a:p>
          <a:endParaRPr lang="en-GB"/>
        </a:p>
      </dgm:t>
    </dgm:pt>
    <dgm:pt modelId="{CEA5B486-6F15-4AF0-8F5F-A0C16E8A4F7C}" type="pres">
      <dgm:prSet presAssocID="{C5F69417-82A3-4A4C-9B09-AFC954C4D52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BEBEA2-89C1-4EA8-A22B-7B6203AD4A86}" type="pres">
      <dgm:prSet presAssocID="{3940B76D-6DB4-42D1-AD44-6B85CB96F1AF}" presName="centerShape" presStyleLbl="node0" presStyleIdx="0" presStyleCnt="1"/>
      <dgm:spPr/>
    </dgm:pt>
    <dgm:pt modelId="{18E07CEE-CB05-4876-9EA0-2E0BF0638B77}" type="pres">
      <dgm:prSet presAssocID="{5F959401-4271-44E6-8447-69B5B2297D5F}" presName="parTrans" presStyleLbl="bgSibTrans2D1" presStyleIdx="0" presStyleCnt="3"/>
      <dgm:spPr/>
    </dgm:pt>
    <dgm:pt modelId="{895C37F1-D900-434E-B73A-273474D7AC6C}" type="pres">
      <dgm:prSet presAssocID="{6517999E-5B06-4650-AEDA-A9D425D31775}" presName="node" presStyleLbl="node1" presStyleIdx="0" presStyleCnt="3">
        <dgm:presLayoutVars>
          <dgm:bulletEnabled val="1"/>
        </dgm:presLayoutVars>
      </dgm:prSet>
      <dgm:spPr/>
    </dgm:pt>
    <dgm:pt modelId="{180C48E6-FAE1-4D57-86F3-DD1F8175BA16}" type="pres">
      <dgm:prSet presAssocID="{044C54BC-0E2F-47F5-A022-C088D7EB3382}" presName="parTrans" presStyleLbl="bgSibTrans2D1" presStyleIdx="1" presStyleCnt="3"/>
      <dgm:spPr/>
    </dgm:pt>
    <dgm:pt modelId="{3E2EDD25-CE71-45F7-951C-99AA71EE47C5}" type="pres">
      <dgm:prSet presAssocID="{EE9C402A-064D-4C0E-A838-C126F2DC15C7}" presName="node" presStyleLbl="node1" presStyleIdx="1" presStyleCnt="3">
        <dgm:presLayoutVars>
          <dgm:bulletEnabled val="1"/>
        </dgm:presLayoutVars>
      </dgm:prSet>
      <dgm:spPr/>
    </dgm:pt>
    <dgm:pt modelId="{7A2FCD98-5E09-4EAB-B2A8-6839848E62DD}" type="pres">
      <dgm:prSet presAssocID="{E388CD5B-868F-4860-9A15-EF12AB6C9339}" presName="parTrans" presStyleLbl="bgSibTrans2D1" presStyleIdx="2" presStyleCnt="3"/>
      <dgm:spPr/>
    </dgm:pt>
    <dgm:pt modelId="{164D08B0-5396-43C6-A694-5D19F010603E}" type="pres">
      <dgm:prSet presAssocID="{2CF4A52C-84E7-484F-9E03-CAF5CDF31241}" presName="node" presStyleLbl="node1" presStyleIdx="2" presStyleCnt="3">
        <dgm:presLayoutVars>
          <dgm:bulletEnabled val="1"/>
        </dgm:presLayoutVars>
      </dgm:prSet>
      <dgm:spPr/>
    </dgm:pt>
  </dgm:ptLst>
  <dgm:cxnLst>
    <dgm:cxn modelId="{92843816-F98E-4358-AD49-81D7531D1F17}" srcId="{3940B76D-6DB4-42D1-AD44-6B85CB96F1AF}" destId="{2CF4A52C-84E7-484F-9E03-CAF5CDF31241}" srcOrd="2" destOrd="0" parTransId="{E388CD5B-868F-4860-9A15-EF12AB6C9339}" sibTransId="{B2AB5767-B17C-40A1-A84F-C38E714E064B}"/>
    <dgm:cxn modelId="{BC4F1018-BBCB-454B-B414-18F61BB21636}" type="presOf" srcId="{EE9C402A-064D-4C0E-A838-C126F2DC15C7}" destId="{3E2EDD25-CE71-45F7-951C-99AA71EE47C5}" srcOrd="0" destOrd="0" presId="urn:microsoft.com/office/officeart/2005/8/layout/radial4"/>
    <dgm:cxn modelId="{26995A1F-1D12-4641-8D1E-26639EF45B92}" srcId="{C5F69417-82A3-4A4C-9B09-AFC954C4D528}" destId="{3940B76D-6DB4-42D1-AD44-6B85CB96F1AF}" srcOrd="0" destOrd="0" parTransId="{19F529AC-9436-450F-ADB1-118D750E4DD2}" sibTransId="{45E24199-B903-44FD-990E-587899BE9B56}"/>
    <dgm:cxn modelId="{16191F25-A83A-4813-A83A-D0D9987EBA7C}" type="presOf" srcId="{C5F69417-82A3-4A4C-9B09-AFC954C4D528}" destId="{CEA5B486-6F15-4AF0-8F5F-A0C16E8A4F7C}" srcOrd="0" destOrd="0" presId="urn:microsoft.com/office/officeart/2005/8/layout/radial4"/>
    <dgm:cxn modelId="{A6EA8B3C-80E8-44C6-9E50-88EDFC328CE2}" srcId="{3940B76D-6DB4-42D1-AD44-6B85CB96F1AF}" destId="{6517999E-5B06-4650-AEDA-A9D425D31775}" srcOrd="0" destOrd="0" parTransId="{5F959401-4271-44E6-8447-69B5B2297D5F}" sibTransId="{D9373839-B76D-4EDE-B2B3-54A2C77B87DD}"/>
    <dgm:cxn modelId="{A7847E40-E06F-4396-ADE0-2B2B5D7DE922}" type="presOf" srcId="{E388CD5B-868F-4860-9A15-EF12AB6C9339}" destId="{7A2FCD98-5E09-4EAB-B2A8-6839848E62DD}" srcOrd="0" destOrd="0" presId="urn:microsoft.com/office/officeart/2005/8/layout/radial4"/>
    <dgm:cxn modelId="{ACF73E44-763F-4804-828C-75F8EC3960CC}" type="presOf" srcId="{6517999E-5B06-4650-AEDA-A9D425D31775}" destId="{895C37F1-D900-434E-B73A-273474D7AC6C}" srcOrd="0" destOrd="0" presId="urn:microsoft.com/office/officeart/2005/8/layout/radial4"/>
    <dgm:cxn modelId="{175CB74A-8875-4F98-A67C-E110F85E9907}" type="presOf" srcId="{3940B76D-6DB4-42D1-AD44-6B85CB96F1AF}" destId="{59BEBEA2-89C1-4EA8-A22B-7B6203AD4A86}" srcOrd="0" destOrd="0" presId="urn:microsoft.com/office/officeart/2005/8/layout/radial4"/>
    <dgm:cxn modelId="{67B16188-38FE-45BF-99BB-631456D889E0}" srcId="{3940B76D-6DB4-42D1-AD44-6B85CB96F1AF}" destId="{EE9C402A-064D-4C0E-A838-C126F2DC15C7}" srcOrd="1" destOrd="0" parTransId="{044C54BC-0E2F-47F5-A022-C088D7EB3382}" sibTransId="{7AD027FA-8B8F-46C9-9911-34318C20401D}"/>
    <dgm:cxn modelId="{7F49A78A-D6FF-4066-9B65-F7E9DC350357}" type="presOf" srcId="{5F959401-4271-44E6-8447-69B5B2297D5F}" destId="{18E07CEE-CB05-4876-9EA0-2E0BF0638B77}" srcOrd="0" destOrd="0" presId="urn:microsoft.com/office/officeart/2005/8/layout/radial4"/>
    <dgm:cxn modelId="{78D7CAB4-DC6F-4A4C-BC43-A5E4893DA36F}" type="presOf" srcId="{2CF4A52C-84E7-484F-9E03-CAF5CDF31241}" destId="{164D08B0-5396-43C6-A694-5D19F010603E}" srcOrd="0" destOrd="0" presId="urn:microsoft.com/office/officeart/2005/8/layout/radial4"/>
    <dgm:cxn modelId="{3E9C60BB-D5F0-4D39-B7F3-C078800FB208}" type="presOf" srcId="{044C54BC-0E2F-47F5-A022-C088D7EB3382}" destId="{180C48E6-FAE1-4D57-86F3-DD1F8175BA16}" srcOrd="0" destOrd="0" presId="urn:microsoft.com/office/officeart/2005/8/layout/radial4"/>
    <dgm:cxn modelId="{19C081D5-F1BC-4FB5-8CCE-5DD063654F73}" type="presParOf" srcId="{CEA5B486-6F15-4AF0-8F5F-A0C16E8A4F7C}" destId="{59BEBEA2-89C1-4EA8-A22B-7B6203AD4A86}" srcOrd="0" destOrd="0" presId="urn:microsoft.com/office/officeart/2005/8/layout/radial4"/>
    <dgm:cxn modelId="{AF1D8BEB-B8CC-445D-B8AF-F3D792171941}" type="presParOf" srcId="{CEA5B486-6F15-4AF0-8F5F-A0C16E8A4F7C}" destId="{18E07CEE-CB05-4876-9EA0-2E0BF0638B77}" srcOrd="1" destOrd="0" presId="urn:microsoft.com/office/officeart/2005/8/layout/radial4"/>
    <dgm:cxn modelId="{7827DF18-F145-4F15-96F8-D63A73AA645D}" type="presParOf" srcId="{CEA5B486-6F15-4AF0-8F5F-A0C16E8A4F7C}" destId="{895C37F1-D900-434E-B73A-273474D7AC6C}" srcOrd="2" destOrd="0" presId="urn:microsoft.com/office/officeart/2005/8/layout/radial4"/>
    <dgm:cxn modelId="{1A027594-5D8E-466D-9D3E-98F0FE74FF5C}" type="presParOf" srcId="{CEA5B486-6F15-4AF0-8F5F-A0C16E8A4F7C}" destId="{180C48E6-FAE1-4D57-86F3-DD1F8175BA16}" srcOrd="3" destOrd="0" presId="urn:microsoft.com/office/officeart/2005/8/layout/radial4"/>
    <dgm:cxn modelId="{318BB675-21AE-4B45-85A9-AFA72DD77DD8}" type="presParOf" srcId="{CEA5B486-6F15-4AF0-8F5F-A0C16E8A4F7C}" destId="{3E2EDD25-CE71-45F7-951C-99AA71EE47C5}" srcOrd="4" destOrd="0" presId="urn:microsoft.com/office/officeart/2005/8/layout/radial4"/>
    <dgm:cxn modelId="{1DC056B4-1CAD-4472-8CE4-8B53FFBABFC8}" type="presParOf" srcId="{CEA5B486-6F15-4AF0-8F5F-A0C16E8A4F7C}" destId="{7A2FCD98-5E09-4EAB-B2A8-6839848E62DD}" srcOrd="5" destOrd="0" presId="urn:microsoft.com/office/officeart/2005/8/layout/radial4"/>
    <dgm:cxn modelId="{926CC0FB-FFDF-4F39-B421-9D30E0F7B3F6}" type="presParOf" srcId="{CEA5B486-6F15-4AF0-8F5F-A0C16E8A4F7C}" destId="{164D08B0-5396-43C6-A694-5D19F010603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FA552CF5-0917-43DA-A0F5-A5D3D1831A8C}">
      <dgm:prSet phldrT="[Text]"/>
      <dgm:spPr/>
      <dgm:t>
        <a:bodyPr/>
        <a:lstStyle/>
        <a:p>
          <a:endParaRPr lang="en-GB" dirty="0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Marking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Peer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08275D2B-346F-4216-96A3-B5A34C83EF72}" type="presOf" srcId="{FA552CF5-0917-43DA-A0F5-A5D3D1831A8C}" destId="{0783B730-B43E-4CDE-BA26-0E01A7F6397D}" srcOrd="0" destOrd="0" presId="urn:microsoft.com/office/officeart/2005/8/layout/gear1"/>
    <dgm:cxn modelId="{7129A42B-16D6-4558-98C9-9D82BF87DE1A}" type="presOf" srcId="{FD4B29BA-C6A1-47FC-92C6-1D0602E903AB}" destId="{D2BD489B-2C57-4F31-AE79-377E79471CD4}" srcOrd="0" destOrd="0" presId="urn:microsoft.com/office/officeart/2005/8/layout/gear1"/>
    <dgm:cxn modelId="{5077456A-62A5-4E2D-BEEA-A520AE5CED01}" type="presOf" srcId="{CBECE990-6B6F-48EE-84AF-2F80FFE1AF12}" destId="{7050FD3A-7FA7-45BF-9185-0E5115F426F7}" srcOrd="2" destOrd="0" presId="urn:microsoft.com/office/officeart/2005/8/layout/gear1"/>
    <dgm:cxn modelId="{0F084E6A-4E66-4BF4-8015-A1D2AEE20EFD}" type="presOf" srcId="{B37AAE0A-7819-4334-8EC6-DD3C7C4F273E}" destId="{63D50B3E-509F-4494-A2FF-2B8FB1F784B7}" srcOrd="1" destOrd="0" presId="urn:microsoft.com/office/officeart/2005/8/layout/gear1"/>
    <dgm:cxn modelId="{9043616D-78A7-4360-B37A-9ABA8B9885BC}" type="presOf" srcId="{CBECE990-6B6F-48EE-84AF-2F80FFE1AF12}" destId="{8B0F1354-D3A9-4785-B782-C9C47B4F0688}" srcOrd="1" destOrd="0" presId="urn:microsoft.com/office/officeart/2005/8/layout/gear1"/>
    <dgm:cxn modelId="{03FF2059-3304-4A54-B88B-7004D7FF92ED}" type="presOf" srcId="{3E3356D9-A649-40AF-91C2-9E30F7021120}" destId="{3BF18E74-A79F-44E4-82FE-3F78F76D05D2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2A7B9E87-A9F6-46DA-A802-1793FD903851}" type="presOf" srcId="{CBECE990-6B6F-48EE-84AF-2F80FFE1AF12}" destId="{C430B11C-C7C8-41F2-AFA1-FA104859957C}" srcOrd="0" destOrd="0" presId="urn:microsoft.com/office/officeart/2005/8/layout/gear1"/>
    <dgm:cxn modelId="{95D2DE87-7AB9-48BF-891E-85F20E536EDA}" type="presOf" srcId="{1A97D3D1-A67C-46BF-BEEC-EA5C6894A47A}" destId="{9CE723A7-BC46-4CE9-A6C5-C2C6856781F4}" srcOrd="0" destOrd="0" presId="urn:microsoft.com/office/officeart/2005/8/layout/gear1"/>
    <dgm:cxn modelId="{1518528B-0022-4003-8C6C-27DC48372A3D}" type="presOf" srcId="{B37AAE0A-7819-4334-8EC6-DD3C7C4F273E}" destId="{04C0A35A-DC64-41FC-A118-B972EA386C68}" srcOrd="2" destOrd="0" presId="urn:microsoft.com/office/officeart/2005/8/layout/gear1"/>
    <dgm:cxn modelId="{08A60291-4F23-4033-A07F-9C0304B31182}" type="presOf" srcId="{4242B932-C33A-4360-AA1E-15FCE9615CBB}" destId="{A9210B2F-64CA-49E1-A1A2-E0B4DB218CC0}" srcOrd="0" destOrd="0" presId="urn:microsoft.com/office/officeart/2005/8/layout/gear1"/>
    <dgm:cxn modelId="{5692C494-807A-4C3D-BF03-AABC698629FF}" type="presOf" srcId="{FA552CF5-0917-43DA-A0F5-A5D3D1831A8C}" destId="{F876A299-53AF-4C85-B60A-297CE26DD8A3}" srcOrd="1" destOrd="0" presId="urn:microsoft.com/office/officeart/2005/8/layout/gear1"/>
    <dgm:cxn modelId="{1B8F1FCD-E5E7-4934-BEFF-77BCAD64B56E}" type="presOf" srcId="{B37AAE0A-7819-4334-8EC6-DD3C7C4F273E}" destId="{B128CF09-C302-4844-AAAC-716736783D80}" srcOrd="3" destOrd="0" presId="urn:microsoft.com/office/officeart/2005/8/layout/gear1"/>
    <dgm:cxn modelId="{C24C39D2-DF0C-4F8B-AA3D-9F596194DAE7}" type="presOf" srcId="{B37AAE0A-7819-4334-8EC6-DD3C7C4F273E}" destId="{EE6A5647-C501-43D6-83F9-0EE7B3C44FB6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9C4259E8-B9E4-45C0-B7FB-06337E6FB557}" type="presOf" srcId="{FA552CF5-0917-43DA-A0F5-A5D3D1831A8C}" destId="{382C0EF7-662B-4A4B-93CB-4DB3F0772E9D}" srcOrd="2" destOrd="0" presId="urn:microsoft.com/office/officeart/2005/8/layout/gear1"/>
    <dgm:cxn modelId="{96C3F975-1CEF-4B2E-B33E-2499057DF9D3}" type="presParOf" srcId="{9CE723A7-BC46-4CE9-A6C5-C2C6856781F4}" destId="{0783B730-B43E-4CDE-BA26-0E01A7F6397D}" srcOrd="0" destOrd="0" presId="urn:microsoft.com/office/officeart/2005/8/layout/gear1"/>
    <dgm:cxn modelId="{8D5DB46F-C7E5-44C0-AE70-C496ABFCFA81}" type="presParOf" srcId="{9CE723A7-BC46-4CE9-A6C5-C2C6856781F4}" destId="{F876A299-53AF-4C85-B60A-297CE26DD8A3}" srcOrd="1" destOrd="0" presId="urn:microsoft.com/office/officeart/2005/8/layout/gear1"/>
    <dgm:cxn modelId="{6D0CD510-2DFF-4EB8-8825-243F321B4E8F}" type="presParOf" srcId="{9CE723A7-BC46-4CE9-A6C5-C2C6856781F4}" destId="{382C0EF7-662B-4A4B-93CB-4DB3F0772E9D}" srcOrd="2" destOrd="0" presId="urn:microsoft.com/office/officeart/2005/8/layout/gear1"/>
    <dgm:cxn modelId="{C2EEAC9F-7E13-4501-8F2D-5D494684E8AB}" type="presParOf" srcId="{9CE723A7-BC46-4CE9-A6C5-C2C6856781F4}" destId="{C430B11C-C7C8-41F2-AFA1-FA104859957C}" srcOrd="3" destOrd="0" presId="urn:microsoft.com/office/officeart/2005/8/layout/gear1"/>
    <dgm:cxn modelId="{BECB1C6B-667E-4AE6-8B59-A86B91D074C0}" type="presParOf" srcId="{9CE723A7-BC46-4CE9-A6C5-C2C6856781F4}" destId="{8B0F1354-D3A9-4785-B782-C9C47B4F0688}" srcOrd="4" destOrd="0" presId="urn:microsoft.com/office/officeart/2005/8/layout/gear1"/>
    <dgm:cxn modelId="{FC2A9ED6-F5F5-4E36-BCA9-F1AA79F8A37B}" type="presParOf" srcId="{9CE723A7-BC46-4CE9-A6C5-C2C6856781F4}" destId="{7050FD3A-7FA7-45BF-9185-0E5115F426F7}" srcOrd="5" destOrd="0" presId="urn:microsoft.com/office/officeart/2005/8/layout/gear1"/>
    <dgm:cxn modelId="{524EAE8C-602C-4120-8CF2-B25FD012B367}" type="presParOf" srcId="{9CE723A7-BC46-4CE9-A6C5-C2C6856781F4}" destId="{EE6A5647-C501-43D6-83F9-0EE7B3C44FB6}" srcOrd="6" destOrd="0" presId="urn:microsoft.com/office/officeart/2005/8/layout/gear1"/>
    <dgm:cxn modelId="{9DBD6CB2-C686-4D8B-8DFB-DF7D2670E38F}" type="presParOf" srcId="{9CE723A7-BC46-4CE9-A6C5-C2C6856781F4}" destId="{63D50B3E-509F-4494-A2FF-2B8FB1F784B7}" srcOrd="7" destOrd="0" presId="urn:microsoft.com/office/officeart/2005/8/layout/gear1"/>
    <dgm:cxn modelId="{88D6D448-251C-40A8-AE2D-50D3CA43C449}" type="presParOf" srcId="{9CE723A7-BC46-4CE9-A6C5-C2C6856781F4}" destId="{04C0A35A-DC64-41FC-A118-B972EA386C68}" srcOrd="8" destOrd="0" presId="urn:microsoft.com/office/officeart/2005/8/layout/gear1"/>
    <dgm:cxn modelId="{76765DF0-ADEC-4B14-8FD7-BF9D365220AD}" type="presParOf" srcId="{9CE723A7-BC46-4CE9-A6C5-C2C6856781F4}" destId="{B128CF09-C302-4844-AAAC-716736783D80}" srcOrd="9" destOrd="0" presId="urn:microsoft.com/office/officeart/2005/8/layout/gear1"/>
    <dgm:cxn modelId="{F780D824-0FB7-4020-B947-07A0B3859727}" type="presParOf" srcId="{9CE723A7-BC46-4CE9-A6C5-C2C6856781F4}" destId="{D2BD489B-2C57-4F31-AE79-377E79471CD4}" srcOrd="10" destOrd="0" presId="urn:microsoft.com/office/officeart/2005/8/layout/gear1"/>
    <dgm:cxn modelId="{CA4097DB-8419-4D62-AD4C-2CC8825D8205}" type="presParOf" srcId="{9CE723A7-BC46-4CE9-A6C5-C2C6856781F4}" destId="{A9210B2F-64CA-49E1-A1A2-E0B4DB218CC0}" srcOrd="11" destOrd="0" presId="urn:microsoft.com/office/officeart/2005/8/layout/gear1"/>
    <dgm:cxn modelId="{9BF8731F-86B6-45BA-A514-C396F53F12FB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B189C91-2C00-48CE-B4ED-4628A909DEDC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91F7CA45-3BB7-4B8B-9C5B-1DE785B92587}">
      <dgm:prSet phldrT="[Text]"/>
      <dgm:spPr/>
      <dgm:t>
        <a:bodyPr/>
        <a:lstStyle/>
        <a:p>
          <a:r>
            <a:rPr lang="en-GB" dirty="0"/>
            <a:t>Question</a:t>
          </a:r>
        </a:p>
      </dgm:t>
    </dgm:pt>
    <dgm:pt modelId="{A3D6813C-2416-4395-9827-2070EC993462}" type="parTrans" cxnId="{3FB5FC31-D223-47C3-A732-C07C64D160FC}">
      <dgm:prSet/>
      <dgm:spPr/>
      <dgm:t>
        <a:bodyPr/>
        <a:lstStyle/>
        <a:p>
          <a:endParaRPr lang="en-GB"/>
        </a:p>
      </dgm:t>
    </dgm:pt>
    <dgm:pt modelId="{E714D41C-63DC-4A72-99B0-1189E0E93014}" type="sibTrans" cxnId="{3FB5FC31-D223-47C3-A732-C07C64D160FC}">
      <dgm:prSet/>
      <dgm:spPr/>
      <dgm:t>
        <a:bodyPr/>
        <a:lstStyle/>
        <a:p>
          <a:endParaRPr lang="en-GB"/>
        </a:p>
      </dgm:t>
    </dgm:pt>
    <dgm:pt modelId="{AB0D2B32-F5E6-4BA3-AC3B-C7821B8FA377}">
      <dgm:prSet phldrT="[Text]"/>
      <dgm:spPr/>
      <dgm:t>
        <a:bodyPr/>
        <a:lstStyle/>
        <a:p>
          <a:r>
            <a:rPr lang="en-GB" dirty="0"/>
            <a:t>Thumbs</a:t>
          </a:r>
        </a:p>
      </dgm:t>
    </dgm:pt>
    <dgm:pt modelId="{7B224A8E-726A-4AD4-A275-DB5AB604A805}" type="parTrans" cxnId="{7CA9719A-4958-470F-B708-6DFAE0DFC718}">
      <dgm:prSet/>
      <dgm:spPr/>
      <dgm:t>
        <a:bodyPr/>
        <a:lstStyle/>
        <a:p>
          <a:endParaRPr lang="en-GB"/>
        </a:p>
      </dgm:t>
    </dgm:pt>
    <dgm:pt modelId="{2EDF7474-4244-4645-A8F4-C2BF9D8E4E93}" type="sibTrans" cxnId="{7CA9719A-4958-470F-B708-6DFAE0DFC718}">
      <dgm:prSet/>
      <dgm:spPr/>
      <dgm:t>
        <a:bodyPr/>
        <a:lstStyle/>
        <a:p>
          <a:endParaRPr lang="en-GB"/>
        </a:p>
      </dgm:t>
    </dgm:pt>
    <dgm:pt modelId="{4F8051C7-691C-4EB4-8C14-FF44AD7474AB}">
      <dgm:prSet phldrT="[Text]"/>
      <dgm:spPr/>
      <dgm:t>
        <a:bodyPr/>
        <a:lstStyle/>
        <a:p>
          <a:r>
            <a:rPr lang="en-GB" dirty="0"/>
            <a:t>Teacher informed about where students are at</a:t>
          </a:r>
        </a:p>
      </dgm:t>
    </dgm:pt>
    <dgm:pt modelId="{9ADEF565-AE6B-45E5-9F3F-A62FDFA9D898}" type="parTrans" cxnId="{D3468285-9E1C-4303-8EB9-011A9D25CD8C}">
      <dgm:prSet/>
      <dgm:spPr/>
      <dgm:t>
        <a:bodyPr/>
        <a:lstStyle/>
        <a:p>
          <a:endParaRPr lang="en-GB"/>
        </a:p>
      </dgm:t>
    </dgm:pt>
    <dgm:pt modelId="{EDCB4E2D-316E-4558-8464-1A24AD6F3326}" type="sibTrans" cxnId="{D3468285-9E1C-4303-8EB9-011A9D25CD8C}">
      <dgm:prSet/>
      <dgm:spPr/>
      <dgm:t>
        <a:bodyPr/>
        <a:lstStyle/>
        <a:p>
          <a:endParaRPr lang="en-GB"/>
        </a:p>
      </dgm:t>
    </dgm:pt>
    <dgm:pt modelId="{70F9268B-3117-48D4-B145-A151E67B48F1}" type="pres">
      <dgm:prSet presAssocID="{2B189C91-2C00-48CE-B4ED-4628A909DEDC}" presName="Name0" presStyleCnt="0">
        <dgm:presLayoutVars>
          <dgm:dir/>
          <dgm:resizeHandles val="exact"/>
        </dgm:presLayoutVars>
      </dgm:prSet>
      <dgm:spPr/>
    </dgm:pt>
    <dgm:pt modelId="{D81A8F82-3365-45D9-9136-0AA0582D6894}" type="pres">
      <dgm:prSet presAssocID="{2B189C91-2C00-48CE-B4ED-4628A909DEDC}" presName="vNodes" presStyleCnt="0"/>
      <dgm:spPr/>
    </dgm:pt>
    <dgm:pt modelId="{32F9BBDF-0394-47CD-B510-BB503E35B93D}" type="pres">
      <dgm:prSet presAssocID="{91F7CA45-3BB7-4B8B-9C5B-1DE785B92587}" presName="node" presStyleLbl="node1" presStyleIdx="0" presStyleCnt="3">
        <dgm:presLayoutVars>
          <dgm:bulletEnabled val="1"/>
        </dgm:presLayoutVars>
      </dgm:prSet>
      <dgm:spPr/>
    </dgm:pt>
    <dgm:pt modelId="{51D59792-ED8C-429B-9338-269ADB3A96A3}" type="pres">
      <dgm:prSet presAssocID="{E714D41C-63DC-4A72-99B0-1189E0E93014}" presName="spacerT" presStyleCnt="0"/>
      <dgm:spPr/>
    </dgm:pt>
    <dgm:pt modelId="{5E7F8458-02C9-4AFE-8A8F-C4B783A651B0}" type="pres">
      <dgm:prSet presAssocID="{E714D41C-63DC-4A72-99B0-1189E0E93014}" presName="sibTrans" presStyleLbl="sibTrans2D1" presStyleIdx="0" presStyleCnt="2"/>
      <dgm:spPr/>
    </dgm:pt>
    <dgm:pt modelId="{A408A874-E09B-49EC-B4D6-6F3FE5C69A84}" type="pres">
      <dgm:prSet presAssocID="{E714D41C-63DC-4A72-99B0-1189E0E93014}" presName="spacerB" presStyleCnt="0"/>
      <dgm:spPr/>
    </dgm:pt>
    <dgm:pt modelId="{707C87B2-9D8D-41C4-8F30-D46845F1A075}" type="pres">
      <dgm:prSet presAssocID="{AB0D2B32-F5E6-4BA3-AC3B-C7821B8FA377}" presName="node" presStyleLbl="node1" presStyleIdx="1" presStyleCnt="3">
        <dgm:presLayoutVars>
          <dgm:bulletEnabled val="1"/>
        </dgm:presLayoutVars>
      </dgm:prSet>
      <dgm:spPr/>
    </dgm:pt>
    <dgm:pt modelId="{CA210708-4C3D-4A7C-BBFD-C01DC8EC7261}" type="pres">
      <dgm:prSet presAssocID="{2B189C91-2C00-48CE-B4ED-4628A909DEDC}" presName="sibTransLast" presStyleLbl="sibTrans2D1" presStyleIdx="1" presStyleCnt="2"/>
      <dgm:spPr/>
    </dgm:pt>
    <dgm:pt modelId="{A76D37E0-93D1-478C-8838-F02E14C6D677}" type="pres">
      <dgm:prSet presAssocID="{2B189C91-2C00-48CE-B4ED-4628A909DEDC}" presName="connectorText" presStyleLbl="sibTrans2D1" presStyleIdx="1" presStyleCnt="2"/>
      <dgm:spPr/>
    </dgm:pt>
    <dgm:pt modelId="{5E662627-6C1D-4C9A-A250-B640C225E9E4}" type="pres">
      <dgm:prSet presAssocID="{2B189C91-2C00-48CE-B4ED-4628A909DEDC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C14BBF12-23A5-4D98-BCAA-DAA944CBC98F}" type="presOf" srcId="{2B189C91-2C00-48CE-B4ED-4628A909DEDC}" destId="{70F9268B-3117-48D4-B145-A151E67B48F1}" srcOrd="0" destOrd="0" presId="urn:microsoft.com/office/officeart/2005/8/layout/equation2"/>
    <dgm:cxn modelId="{E8767E18-12D8-49B2-B2D4-51EE8C9A1CF1}" type="presOf" srcId="{E714D41C-63DC-4A72-99B0-1189E0E93014}" destId="{5E7F8458-02C9-4AFE-8A8F-C4B783A651B0}" srcOrd="0" destOrd="0" presId="urn:microsoft.com/office/officeart/2005/8/layout/equation2"/>
    <dgm:cxn modelId="{5D37D019-E52D-44BD-AE36-25DE3F23F264}" type="presOf" srcId="{2EDF7474-4244-4645-A8F4-C2BF9D8E4E93}" destId="{CA210708-4C3D-4A7C-BBFD-C01DC8EC7261}" srcOrd="0" destOrd="0" presId="urn:microsoft.com/office/officeart/2005/8/layout/equation2"/>
    <dgm:cxn modelId="{3FB5FC31-D223-47C3-A732-C07C64D160FC}" srcId="{2B189C91-2C00-48CE-B4ED-4628A909DEDC}" destId="{91F7CA45-3BB7-4B8B-9C5B-1DE785B92587}" srcOrd="0" destOrd="0" parTransId="{A3D6813C-2416-4395-9827-2070EC993462}" sibTransId="{E714D41C-63DC-4A72-99B0-1189E0E93014}"/>
    <dgm:cxn modelId="{F0DF3E73-0132-4B51-8D68-A0627609E78A}" type="presOf" srcId="{2EDF7474-4244-4645-A8F4-C2BF9D8E4E93}" destId="{A76D37E0-93D1-478C-8838-F02E14C6D677}" srcOrd="1" destOrd="0" presId="urn:microsoft.com/office/officeart/2005/8/layout/equation2"/>
    <dgm:cxn modelId="{D3468285-9E1C-4303-8EB9-011A9D25CD8C}" srcId="{2B189C91-2C00-48CE-B4ED-4628A909DEDC}" destId="{4F8051C7-691C-4EB4-8C14-FF44AD7474AB}" srcOrd="2" destOrd="0" parTransId="{9ADEF565-AE6B-45E5-9F3F-A62FDFA9D898}" sibTransId="{EDCB4E2D-316E-4558-8464-1A24AD6F3326}"/>
    <dgm:cxn modelId="{7CA9719A-4958-470F-B708-6DFAE0DFC718}" srcId="{2B189C91-2C00-48CE-B4ED-4628A909DEDC}" destId="{AB0D2B32-F5E6-4BA3-AC3B-C7821B8FA377}" srcOrd="1" destOrd="0" parTransId="{7B224A8E-726A-4AD4-A275-DB5AB604A805}" sibTransId="{2EDF7474-4244-4645-A8F4-C2BF9D8E4E93}"/>
    <dgm:cxn modelId="{FBA71D9C-3C4C-4CFD-B3DF-3FE84AF6EDB0}" type="presOf" srcId="{91F7CA45-3BB7-4B8B-9C5B-1DE785B92587}" destId="{32F9BBDF-0394-47CD-B510-BB503E35B93D}" srcOrd="0" destOrd="0" presId="urn:microsoft.com/office/officeart/2005/8/layout/equation2"/>
    <dgm:cxn modelId="{CF9F09A4-0144-4D7A-B94A-B94E54EC88FC}" type="presOf" srcId="{AB0D2B32-F5E6-4BA3-AC3B-C7821B8FA377}" destId="{707C87B2-9D8D-41C4-8F30-D46845F1A075}" srcOrd="0" destOrd="0" presId="urn:microsoft.com/office/officeart/2005/8/layout/equation2"/>
    <dgm:cxn modelId="{64B116C5-C1EF-4552-8001-9195A6E2DAA0}" type="presOf" srcId="{4F8051C7-691C-4EB4-8C14-FF44AD7474AB}" destId="{5E662627-6C1D-4C9A-A250-B640C225E9E4}" srcOrd="0" destOrd="0" presId="urn:microsoft.com/office/officeart/2005/8/layout/equation2"/>
    <dgm:cxn modelId="{1E34FB06-23C8-4CBD-99C4-43A1E42214FD}" type="presParOf" srcId="{70F9268B-3117-48D4-B145-A151E67B48F1}" destId="{D81A8F82-3365-45D9-9136-0AA0582D6894}" srcOrd="0" destOrd="0" presId="urn:microsoft.com/office/officeart/2005/8/layout/equation2"/>
    <dgm:cxn modelId="{B33BAC48-F259-4DC1-B8A6-7CBD0706E432}" type="presParOf" srcId="{D81A8F82-3365-45D9-9136-0AA0582D6894}" destId="{32F9BBDF-0394-47CD-B510-BB503E35B93D}" srcOrd="0" destOrd="0" presId="urn:microsoft.com/office/officeart/2005/8/layout/equation2"/>
    <dgm:cxn modelId="{CF06840E-C4CA-4ED4-BFEF-1BB8928F5F7E}" type="presParOf" srcId="{D81A8F82-3365-45D9-9136-0AA0582D6894}" destId="{51D59792-ED8C-429B-9338-269ADB3A96A3}" srcOrd="1" destOrd="0" presId="urn:microsoft.com/office/officeart/2005/8/layout/equation2"/>
    <dgm:cxn modelId="{329A960E-5F94-422C-ADE1-8A79AD0F9B54}" type="presParOf" srcId="{D81A8F82-3365-45D9-9136-0AA0582D6894}" destId="{5E7F8458-02C9-4AFE-8A8F-C4B783A651B0}" srcOrd="2" destOrd="0" presId="urn:microsoft.com/office/officeart/2005/8/layout/equation2"/>
    <dgm:cxn modelId="{AA6B7386-9343-49D6-BD1E-9E7FB35FA1D5}" type="presParOf" srcId="{D81A8F82-3365-45D9-9136-0AA0582D6894}" destId="{A408A874-E09B-49EC-B4D6-6F3FE5C69A84}" srcOrd="3" destOrd="0" presId="urn:microsoft.com/office/officeart/2005/8/layout/equation2"/>
    <dgm:cxn modelId="{DE7F1476-3AB2-4085-ADF4-22F899608CB2}" type="presParOf" srcId="{D81A8F82-3365-45D9-9136-0AA0582D6894}" destId="{707C87B2-9D8D-41C4-8F30-D46845F1A075}" srcOrd="4" destOrd="0" presId="urn:microsoft.com/office/officeart/2005/8/layout/equation2"/>
    <dgm:cxn modelId="{13A31198-070B-497A-81BC-81A95086F15E}" type="presParOf" srcId="{70F9268B-3117-48D4-B145-A151E67B48F1}" destId="{CA210708-4C3D-4A7C-BBFD-C01DC8EC7261}" srcOrd="1" destOrd="0" presId="urn:microsoft.com/office/officeart/2005/8/layout/equation2"/>
    <dgm:cxn modelId="{A7758C0D-4310-4F15-9F55-75236D79613C}" type="presParOf" srcId="{CA210708-4C3D-4A7C-BBFD-C01DC8EC7261}" destId="{A76D37E0-93D1-478C-8838-F02E14C6D677}" srcOrd="0" destOrd="0" presId="urn:microsoft.com/office/officeart/2005/8/layout/equation2"/>
    <dgm:cxn modelId="{13531BFF-C5FC-492F-AEF2-C6F44CB17050}" type="presParOf" srcId="{70F9268B-3117-48D4-B145-A151E67B48F1}" destId="{5E662627-6C1D-4C9A-A250-B640C225E9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 err="1"/>
            <a:t>aboration</a:t>
          </a:r>
          <a:endParaRPr lang="en-GB" dirty="0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 err="1"/>
            <a:t>Coll</a:t>
          </a:r>
          <a:r>
            <a:rPr lang="en-GB" dirty="0"/>
            <a:t>-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Teach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EBC07205-4299-4E2A-81F2-919723E32408}" type="presOf" srcId="{FA552CF5-0917-43DA-A0F5-A5D3D1831A8C}" destId="{382C0EF7-662B-4A4B-93CB-4DB3F0772E9D}" srcOrd="2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9D7BB521-F3D9-4B37-BF7B-4EE971D6095E}" type="presOf" srcId="{4242B932-C33A-4360-AA1E-15FCE9615CBB}" destId="{A9210B2F-64CA-49E1-A1A2-E0B4DB218CC0}" srcOrd="0" destOrd="0" presId="urn:microsoft.com/office/officeart/2005/8/layout/gear1"/>
    <dgm:cxn modelId="{49F5CD28-CC09-47C2-BD96-1CBC3155E12B}" type="presOf" srcId="{CBECE990-6B6F-48EE-84AF-2F80FFE1AF12}" destId="{7050FD3A-7FA7-45BF-9185-0E5115F426F7}" srcOrd="2" destOrd="0" presId="urn:microsoft.com/office/officeart/2005/8/layout/gear1"/>
    <dgm:cxn modelId="{449A602D-A9C8-4813-955C-6B1EB67EBB6D}" type="presOf" srcId="{3E3356D9-A649-40AF-91C2-9E30F7021120}" destId="{3BF18E74-A79F-44E4-82FE-3F78F76D05D2}" srcOrd="0" destOrd="0" presId="urn:microsoft.com/office/officeart/2005/8/layout/gear1"/>
    <dgm:cxn modelId="{412BCD3E-39F9-47CB-8D25-31CC154829D2}" type="presOf" srcId="{FA552CF5-0917-43DA-A0F5-A5D3D1831A8C}" destId="{F876A299-53AF-4C85-B60A-297CE26DD8A3}" srcOrd="1" destOrd="0" presId="urn:microsoft.com/office/officeart/2005/8/layout/gear1"/>
    <dgm:cxn modelId="{420ACB5B-E749-4651-A904-BFBCE40106AD}" type="presOf" srcId="{FD4B29BA-C6A1-47FC-92C6-1D0602E903AB}" destId="{D2BD489B-2C57-4F31-AE79-377E79471CD4}" srcOrd="0" destOrd="0" presId="urn:microsoft.com/office/officeart/2005/8/layout/gear1"/>
    <dgm:cxn modelId="{4F8A056A-D4C5-4144-A67C-28FE9DF620F1}" type="presOf" srcId="{B37AAE0A-7819-4334-8EC6-DD3C7C4F273E}" destId="{04C0A35A-DC64-41FC-A118-B972EA386C68}" srcOrd="2" destOrd="0" presId="urn:microsoft.com/office/officeart/2005/8/layout/gear1"/>
    <dgm:cxn modelId="{AB557B6E-0870-485E-A9F0-929870586D0A}" type="presOf" srcId="{CBECE990-6B6F-48EE-84AF-2F80FFE1AF12}" destId="{8B0F1354-D3A9-4785-B782-C9C47B4F0688}" srcOrd="1" destOrd="0" presId="urn:microsoft.com/office/officeart/2005/8/layout/gear1"/>
    <dgm:cxn modelId="{0B306B78-BE0B-427A-BA7D-1FE327ECA12D}" type="presOf" srcId="{FA552CF5-0917-43DA-A0F5-A5D3D1831A8C}" destId="{0783B730-B43E-4CDE-BA26-0E01A7F6397D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D6DB3AB6-1A0D-4964-B364-CE6D1644388E}" type="presOf" srcId="{1A97D3D1-A67C-46BF-BEEC-EA5C6894A47A}" destId="{9CE723A7-BC46-4CE9-A6C5-C2C6856781F4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4E0159EC-B606-4F57-A918-F3F4AE61FDB3}" type="presOf" srcId="{B37AAE0A-7819-4334-8EC6-DD3C7C4F273E}" destId="{B128CF09-C302-4844-AAAC-716736783D80}" srcOrd="3" destOrd="0" presId="urn:microsoft.com/office/officeart/2005/8/layout/gear1"/>
    <dgm:cxn modelId="{2D4DE7EE-0A60-4D15-9EA2-0B20FC74F255}" type="presOf" srcId="{B37AAE0A-7819-4334-8EC6-DD3C7C4F273E}" destId="{EE6A5647-C501-43D6-83F9-0EE7B3C44FB6}" srcOrd="0" destOrd="0" presId="urn:microsoft.com/office/officeart/2005/8/layout/gear1"/>
    <dgm:cxn modelId="{3F0062FC-7BA9-4D0F-80C0-79818BCE3A8B}" type="presOf" srcId="{CBECE990-6B6F-48EE-84AF-2F80FFE1AF12}" destId="{C430B11C-C7C8-41F2-AFA1-FA104859957C}" srcOrd="0" destOrd="0" presId="urn:microsoft.com/office/officeart/2005/8/layout/gear1"/>
    <dgm:cxn modelId="{5ACFBCFE-71C9-45ED-84F6-67DC7937E658}" type="presOf" srcId="{B37AAE0A-7819-4334-8EC6-DD3C7C4F273E}" destId="{63D50B3E-509F-4494-A2FF-2B8FB1F784B7}" srcOrd="1" destOrd="0" presId="urn:microsoft.com/office/officeart/2005/8/layout/gear1"/>
    <dgm:cxn modelId="{16BC6549-BAA6-4CC4-AED8-EC85E47AC987}" type="presParOf" srcId="{9CE723A7-BC46-4CE9-A6C5-C2C6856781F4}" destId="{0783B730-B43E-4CDE-BA26-0E01A7F6397D}" srcOrd="0" destOrd="0" presId="urn:microsoft.com/office/officeart/2005/8/layout/gear1"/>
    <dgm:cxn modelId="{05F1CC93-A676-4429-AFB3-ECA97BBA7F58}" type="presParOf" srcId="{9CE723A7-BC46-4CE9-A6C5-C2C6856781F4}" destId="{F876A299-53AF-4C85-B60A-297CE26DD8A3}" srcOrd="1" destOrd="0" presId="urn:microsoft.com/office/officeart/2005/8/layout/gear1"/>
    <dgm:cxn modelId="{97E2C12E-B850-4475-98FD-98F058D0B1A7}" type="presParOf" srcId="{9CE723A7-BC46-4CE9-A6C5-C2C6856781F4}" destId="{382C0EF7-662B-4A4B-93CB-4DB3F0772E9D}" srcOrd="2" destOrd="0" presId="urn:microsoft.com/office/officeart/2005/8/layout/gear1"/>
    <dgm:cxn modelId="{6F98BF60-2D71-44D9-BC85-AC7E424868CF}" type="presParOf" srcId="{9CE723A7-BC46-4CE9-A6C5-C2C6856781F4}" destId="{C430B11C-C7C8-41F2-AFA1-FA104859957C}" srcOrd="3" destOrd="0" presId="urn:microsoft.com/office/officeart/2005/8/layout/gear1"/>
    <dgm:cxn modelId="{9F82FF7C-A829-4CC5-89CE-95F7ABF8AE35}" type="presParOf" srcId="{9CE723A7-BC46-4CE9-A6C5-C2C6856781F4}" destId="{8B0F1354-D3A9-4785-B782-C9C47B4F0688}" srcOrd="4" destOrd="0" presId="urn:microsoft.com/office/officeart/2005/8/layout/gear1"/>
    <dgm:cxn modelId="{E928B88C-9741-4D4A-93BA-6087A0822222}" type="presParOf" srcId="{9CE723A7-BC46-4CE9-A6C5-C2C6856781F4}" destId="{7050FD3A-7FA7-45BF-9185-0E5115F426F7}" srcOrd="5" destOrd="0" presId="urn:microsoft.com/office/officeart/2005/8/layout/gear1"/>
    <dgm:cxn modelId="{71D89982-2975-422E-AD59-CC482D4F7F8B}" type="presParOf" srcId="{9CE723A7-BC46-4CE9-A6C5-C2C6856781F4}" destId="{EE6A5647-C501-43D6-83F9-0EE7B3C44FB6}" srcOrd="6" destOrd="0" presId="urn:microsoft.com/office/officeart/2005/8/layout/gear1"/>
    <dgm:cxn modelId="{E8A86DB5-7304-41EA-ADA2-F1BDD7D95119}" type="presParOf" srcId="{9CE723A7-BC46-4CE9-A6C5-C2C6856781F4}" destId="{63D50B3E-509F-4494-A2FF-2B8FB1F784B7}" srcOrd="7" destOrd="0" presId="urn:microsoft.com/office/officeart/2005/8/layout/gear1"/>
    <dgm:cxn modelId="{FFBEF172-D8B3-4828-8066-3E7994706B31}" type="presParOf" srcId="{9CE723A7-BC46-4CE9-A6C5-C2C6856781F4}" destId="{04C0A35A-DC64-41FC-A118-B972EA386C68}" srcOrd="8" destOrd="0" presId="urn:microsoft.com/office/officeart/2005/8/layout/gear1"/>
    <dgm:cxn modelId="{834ED0EC-3938-41FD-8D81-FD4E76E938B3}" type="presParOf" srcId="{9CE723A7-BC46-4CE9-A6C5-C2C6856781F4}" destId="{B128CF09-C302-4844-AAAC-716736783D80}" srcOrd="9" destOrd="0" presId="urn:microsoft.com/office/officeart/2005/8/layout/gear1"/>
    <dgm:cxn modelId="{CDDF756E-944E-433A-9D78-3BAE6EDD60ED}" type="presParOf" srcId="{9CE723A7-BC46-4CE9-A6C5-C2C6856781F4}" destId="{D2BD489B-2C57-4F31-AE79-377E79471CD4}" srcOrd="10" destOrd="0" presId="urn:microsoft.com/office/officeart/2005/8/layout/gear1"/>
    <dgm:cxn modelId="{DA2D371B-E3B4-4959-89C0-ABD36D2A829A}" type="presParOf" srcId="{9CE723A7-BC46-4CE9-A6C5-C2C6856781F4}" destId="{A9210B2F-64CA-49E1-A1A2-E0B4DB218CC0}" srcOrd="11" destOrd="0" presId="urn:microsoft.com/office/officeart/2005/8/layout/gear1"/>
    <dgm:cxn modelId="{922DB897-78DE-4D69-8F21-57036B39E098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Answer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and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Generate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BD14041C-564F-44E2-A9E6-C9EE3B4BC1C9}" type="presOf" srcId="{4242B932-C33A-4360-AA1E-15FCE9615CBB}" destId="{A9210B2F-64CA-49E1-A1A2-E0B4DB218CC0}" srcOrd="0" destOrd="0" presId="urn:microsoft.com/office/officeart/2005/8/layout/gear1"/>
    <dgm:cxn modelId="{CCD82320-272B-4B57-8420-2C16DB225D6A}" type="presOf" srcId="{B37AAE0A-7819-4334-8EC6-DD3C7C4F273E}" destId="{04C0A35A-DC64-41FC-A118-B972EA386C68}" srcOrd="2" destOrd="0" presId="urn:microsoft.com/office/officeart/2005/8/layout/gear1"/>
    <dgm:cxn modelId="{CD9D2F31-C5B2-4C75-B64E-6BC30B2C87F2}" type="presOf" srcId="{3E3356D9-A649-40AF-91C2-9E30F7021120}" destId="{3BF18E74-A79F-44E4-82FE-3F78F76D05D2}" srcOrd="0" destOrd="0" presId="urn:microsoft.com/office/officeart/2005/8/layout/gear1"/>
    <dgm:cxn modelId="{5B7CDD5B-8BAE-47B7-B807-2356607DE4DA}" type="presOf" srcId="{1A97D3D1-A67C-46BF-BEEC-EA5C6894A47A}" destId="{9CE723A7-BC46-4CE9-A6C5-C2C6856781F4}" srcOrd="0" destOrd="0" presId="urn:microsoft.com/office/officeart/2005/8/layout/gear1"/>
    <dgm:cxn modelId="{CD1B3A4A-DA92-4370-B786-67F2D313031F}" type="presOf" srcId="{CBECE990-6B6F-48EE-84AF-2F80FFE1AF12}" destId="{8B0F1354-D3A9-4785-B782-C9C47B4F0688}" srcOrd="1" destOrd="0" presId="urn:microsoft.com/office/officeart/2005/8/layout/gear1"/>
    <dgm:cxn modelId="{A6A40258-8DA2-4F4D-B7EC-8F8F8D1164B4}" type="presOf" srcId="{FA552CF5-0917-43DA-A0F5-A5D3D1831A8C}" destId="{382C0EF7-662B-4A4B-93CB-4DB3F0772E9D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5E491B8E-3B05-459D-BE43-11068884948C}" type="presOf" srcId="{B37AAE0A-7819-4334-8EC6-DD3C7C4F273E}" destId="{B128CF09-C302-4844-AAAC-716736783D80}" srcOrd="3" destOrd="0" presId="urn:microsoft.com/office/officeart/2005/8/layout/gear1"/>
    <dgm:cxn modelId="{EA208EA1-E822-49C3-B350-06588A64B34C}" type="presOf" srcId="{FA552CF5-0917-43DA-A0F5-A5D3D1831A8C}" destId="{0783B730-B43E-4CDE-BA26-0E01A7F6397D}" srcOrd="0" destOrd="0" presId="urn:microsoft.com/office/officeart/2005/8/layout/gear1"/>
    <dgm:cxn modelId="{1462FEBE-B016-4A2B-8E8B-725C2A9AE42A}" type="presOf" srcId="{B37AAE0A-7819-4334-8EC6-DD3C7C4F273E}" destId="{63D50B3E-509F-4494-A2FF-2B8FB1F784B7}" srcOrd="1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D807C5E6-8D44-4162-AE3C-AC4B477DCD7A}" type="presOf" srcId="{FA552CF5-0917-43DA-A0F5-A5D3D1831A8C}" destId="{F876A299-53AF-4C85-B60A-297CE26DD8A3}" srcOrd="1" destOrd="0" presId="urn:microsoft.com/office/officeart/2005/8/layout/gear1"/>
    <dgm:cxn modelId="{F59198EA-1557-42A4-ACEF-71DEDD8125DA}" type="presOf" srcId="{CBECE990-6B6F-48EE-84AF-2F80FFE1AF12}" destId="{7050FD3A-7FA7-45BF-9185-0E5115F426F7}" srcOrd="2" destOrd="0" presId="urn:microsoft.com/office/officeart/2005/8/layout/gear1"/>
    <dgm:cxn modelId="{07ABC3EC-D4BA-46E9-AAC5-8CFFF4C28258}" type="presOf" srcId="{B37AAE0A-7819-4334-8EC6-DD3C7C4F273E}" destId="{EE6A5647-C501-43D6-83F9-0EE7B3C44FB6}" srcOrd="0" destOrd="0" presId="urn:microsoft.com/office/officeart/2005/8/layout/gear1"/>
    <dgm:cxn modelId="{7221B9F9-870A-4644-BB15-A4F1C8E004F1}" type="presOf" srcId="{CBECE990-6B6F-48EE-84AF-2F80FFE1AF12}" destId="{C430B11C-C7C8-41F2-AFA1-FA104859957C}" srcOrd="0" destOrd="0" presId="urn:microsoft.com/office/officeart/2005/8/layout/gear1"/>
    <dgm:cxn modelId="{229F19FF-4DDD-4AFD-B709-4582247DC621}" type="presOf" srcId="{FD4B29BA-C6A1-47FC-92C6-1D0602E903AB}" destId="{D2BD489B-2C57-4F31-AE79-377E79471CD4}" srcOrd="0" destOrd="0" presId="urn:microsoft.com/office/officeart/2005/8/layout/gear1"/>
    <dgm:cxn modelId="{91C07628-2C9D-4FB0-B3B3-B704237149A1}" type="presParOf" srcId="{9CE723A7-BC46-4CE9-A6C5-C2C6856781F4}" destId="{0783B730-B43E-4CDE-BA26-0E01A7F6397D}" srcOrd="0" destOrd="0" presId="urn:microsoft.com/office/officeart/2005/8/layout/gear1"/>
    <dgm:cxn modelId="{A757896D-4AC2-464D-B06B-29B2A4115463}" type="presParOf" srcId="{9CE723A7-BC46-4CE9-A6C5-C2C6856781F4}" destId="{F876A299-53AF-4C85-B60A-297CE26DD8A3}" srcOrd="1" destOrd="0" presId="urn:microsoft.com/office/officeart/2005/8/layout/gear1"/>
    <dgm:cxn modelId="{AA89D883-F219-4273-B91E-2DB5C1586235}" type="presParOf" srcId="{9CE723A7-BC46-4CE9-A6C5-C2C6856781F4}" destId="{382C0EF7-662B-4A4B-93CB-4DB3F0772E9D}" srcOrd="2" destOrd="0" presId="urn:microsoft.com/office/officeart/2005/8/layout/gear1"/>
    <dgm:cxn modelId="{5D32A238-E568-4010-A90F-880D3BFD7622}" type="presParOf" srcId="{9CE723A7-BC46-4CE9-A6C5-C2C6856781F4}" destId="{C430B11C-C7C8-41F2-AFA1-FA104859957C}" srcOrd="3" destOrd="0" presId="urn:microsoft.com/office/officeart/2005/8/layout/gear1"/>
    <dgm:cxn modelId="{44F1C5DD-86DD-4703-B2F5-91D8E300929D}" type="presParOf" srcId="{9CE723A7-BC46-4CE9-A6C5-C2C6856781F4}" destId="{8B0F1354-D3A9-4785-B782-C9C47B4F0688}" srcOrd="4" destOrd="0" presId="urn:microsoft.com/office/officeart/2005/8/layout/gear1"/>
    <dgm:cxn modelId="{BF84BFA0-3AB1-4ADC-B727-7D7BF957EBD3}" type="presParOf" srcId="{9CE723A7-BC46-4CE9-A6C5-C2C6856781F4}" destId="{7050FD3A-7FA7-45BF-9185-0E5115F426F7}" srcOrd="5" destOrd="0" presId="urn:microsoft.com/office/officeart/2005/8/layout/gear1"/>
    <dgm:cxn modelId="{30121305-159F-44A2-95EE-91A140204DF6}" type="presParOf" srcId="{9CE723A7-BC46-4CE9-A6C5-C2C6856781F4}" destId="{EE6A5647-C501-43D6-83F9-0EE7B3C44FB6}" srcOrd="6" destOrd="0" presId="urn:microsoft.com/office/officeart/2005/8/layout/gear1"/>
    <dgm:cxn modelId="{651CBF3E-FB40-475F-99A0-66D2B312F977}" type="presParOf" srcId="{9CE723A7-BC46-4CE9-A6C5-C2C6856781F4}" destId="{63D50B3E-509F-4494-A2FF-2B8FB1F784B7}" srcOrd="7" destOrd="0" presId="urn:microsoft.com/office/officeart/2005/8/layout/gear1"/>
    <dgm:cxn modelId="{5EF34711-2FC4-4CC7-B1FE-AC91F86C17A6}" type="presParOf" srcId="{9CE723A7-BC46-4CE9-A6C5-C2C6856781F4}" destId="{04C0A35A-DC64-41FC-A118-B972EA386C68}" srcOrd="8" destOrd="0" presId="urn:microsoft.com/office/officeart/2005/8/layout/gear1"/>
    <dgm:cxn modelId="{10707A61-BE58-4181-899C-B4ABB467F068}" type="presParOf" srcId="{9CE723A7-BC46-4CE9-A6C5-C2C6856781F4}" destId="{B128CF09-C302-4844-AAAC-716736783D80}" srcOrd="9" destOrd="0" presId="urn:microsoft.com/office/officeart/2005/8/layout/gear1"/>
    <dgm:cxn modelId="{22D5C4C2-A2C1-480A-A327-6925E60A3E96}" type="presParOf" srcId="{9CE723A7-BC46-4CE9-A6C5-C2C6856781F4}" destId="{D2BD489B-2C57-4F31-AE79-377E79471CD4}" srcOrd="10" destOrd="0" presId="urn:microsoft.com/office/officeart/2005/8/layout/gear1"/>
    <dgm:cxn modelId="{B63C58B1-B3FE-478D-85A7-5B105729EA13}" type="presParOf" srcId="{9CE723A7-BC46-4CE9-A6C5-C2C6856781F4}" destId="{A9210B2F-64CA-49E1-A1A2-E0B4DB218CC0}" srcOrd="11" destOrd="0" presId="urn:microsoft.com/office/officeart/2005/8/layout/gear1"/>
    <dgm:cxn modelId="{34BBF4AB-978E-4984-815C-130A597DFA9B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76DC773-ECC8-4940-BFAE-65C16DD5FF55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E5C408F6-BC49-487C-AAC2-3168AF2682E3}">
      <dgm:prSet phldrT="[Text]"/>
      <dgm:spPr/>
      <dgm:t>
        <a:bodyPr/>
        <a:lstStyle/>
        <a:p>
          <a:endParaRPr lang="en-GB" dirty="0"/>
        </a:p>
      </dgm:t>
    </dgm:pt>
    <dgm:pt modelId="{159E61D4-9485-4287-88C0-B287E143DF34}" type="parTrans" cxnId="{72F29D2F-9B43-4CAC-903D-7127087C1DBC}">
      <dgm:prSet/>
      <dgm:spPr/>
      <dgm:t>
        <a:bodyPr/>
        <a:lstStyle/>
        <a:p>
          <a:endParaRPr lang="en-GB"/>
        </a:p>
      </dgm:t>
    </dgm:pt>
    <dgm:pt modelId="{5EAA5B57-CEB7-4A72-81F6-4119D350ACBB}" type="sibTrans" cxnId="{72F29D2F-9B43-4CAC-903D-7127087C1DBC}">
      <dgm:prSet/>
      <dgm:spPr/>
      <dgm:t>
        <a:bodyPr/>
        <a:lstStyle/>
        <a:p>
          <a:endParaRPr lang="en-GB"/>
        </a:p>
      </dgm:t>
    </dgm:pt>
    <dgm:pt modelId="{D77131CE-1567-4882-B67B-3FC01F825A82}">
      <dgm:prSet phldrT="[Text]"/>
      <dgm:spPr/>
      <dgm:t>
        <a:bodyPr/>
        <a:lstStyle/>
        <a:p>
          <a:endParaRPr lang="en-GB" dirty="0"/>
        </a:p>
      </dgm:t>
    </dgm:pt>
    <dgm:pt modelId="{14902A12-B652-4BB1-8FAD-FC4BA7DE193B}" type="parTrans" cxnId="{57860B2A-8569-4694-A546-807BBF019075}">
      <dgm:prSet/>
      <dgm:spPr/>
      <dgm:t>
        <a:bodyPr/>
        <a:lstStyle/>
        <a:p>
          <a:endParaRPr lang="en-GB"/>
        </a:p>
      </dgm:t>
    </dgm:pt>
    <dgm:pt modelId="{04EEC3ED-9122-4B57-9896-B64ABE87E0D6}" type="sibTrans" cxnId="{57860B2A-8569-4694-A546-807BBF019075}">
      <dgm:prSet/>
      <dgm:spPr/>
      <dgm:t>
        <a:bodyPr/>
        <a:lstStyle/>
        <a:p>
          <a:endParaRPr lang="en-GB"/>
        </a:p>
      </dgm:t>
    </dgm:pt>
    <dgm:pt modelId="{12B7E6F2-8166-4B34-A602-A0B0C6E01166}">
      <dgm:prSet phldrT="[Text]"/>
      <dgm:spPr/>
      <dgm:t>
        <a:bodyPr/>
        <a:lstStyle/>
        <a:p>
          <a:endParaRPr lang="en-GB" dirty="0"/>
        </a:p>
      </dgm:t>
    </dgm:pt>
    <dgm:pt modelId="{E48AA61A-24E4-4EBB-A585-9249580EE869}" type="parTrans" cxnId="{882353F4-4688-45C8-A2EF-807384753FE0}">
      <dgm:prSet/>
      <dgm:spPr/>
      <dgm:t>
        <a:bodyPr/>
        <a:lstStyle/>
        <a:p>
          <a:endParaRPr lang="en-GB"/>
        </a:p>
      </dgm:t>
    </dgm:pt>
    <dgm:pt modelId="{69996042-89F2-4E02-BDE2-5D7D6E6D07FA}" type="sibTrans" cxnId="{882353F4-4688-45C8-A2EF-807384753FE0}">
      <dgm:prSet/>
      <dgm:spPr/>
      <dgm:t>
        <a:bodyPr/>
        <a:lstStyle/>
        <a:p>
          <a:endParaRPr lang="en-GB"/>
        </a:p>
      </dgm:t>
    </dgm:pt>
    <dgm:pt modelId="{D02A0E9C-D453-44EA-A132-2679282E09BF}" type="pres">
      <dgm:prSet presAssocID="{576DC773-ECC8-4940-BFAE-65C16DD5FF55}" presName="linearFlow" presStyleCnt="0">
        <dgm:presLayoutVars>
          <dgm:dir/>
          <dgm:resizeHandles val="exact"/>
        </dgm:presLayoutVars>
      </dgm:prSet>
      <dgm:spPr/>
    </dgm:pt>
    <dgm:pt modelId="{0D8D8D2E-3BFA-44E8-9FC7-06E497D42AF3}" type="pres">
      <dgm:prSet presAssocID="{E5C408F6-BC49-487C-AAC2-3168AF2682E3}" presName="composite" presStyleCnt="0"/>
      <dgm:spPr/>
    </dgm:pt>
    <dgm:pt modelId="{C0C422F4-A236-4872-98EA-4F6A63BBC66B}" type="pres">
      <dgm:prSet presAssocID="{E5C408F6-BC49-487C-AAC2-3168AF2682E3}" presName="imgShp" presStyleLbl="fgImgPlace1" presStyleIdx="0" presStyleCnt="3"/>
      <dgm:spPr>
        <a:solidFill>
          <a:srgbClr val="C0C9E4"/>
        </a:solidFill>
      </dgm:spPr>
    </dgm:pt>
    <dgm:pt modelId="{57A3AA66-6946-48F4-800C-82AF771177BA}" type="pres">
      <dgm:prSet presAssocID="{E5C408F6-BC49-487C-AAC2-3168AF2682E3}" presName="txShp" presStyleLbl="node1" presStyleIdx="0" presStyleCnt="3">
        <dgm:presLayoutVars>
          <dgm:bulletEnabled val="1"/>
        </dgm:presLayoutVars>
      </dgm:prSet>
      <dgm:spPr/>
    </dgm:pt>
    <dgm:pt modelId="{D87E82D9-299F-4164-B586-BBBB6E99ABE5}" type="pres">
      <dgm:prSet presAssocID="{5EAA5B57-CEB7-4A72-81F6-4119D350ACBB}" presName="spacing" presStyleCnt="0"/>
      <dgm:spPr/>
    </dgm:pt>
    <dgm:pt modelId="{A791E0C8-92B9-4C7C-9CC7-0E5D37B462D4}" type="pres">
      <dgm:prSet presAssocID="{D77131CE-1567-4882-B67B-3FC01F825A82}" presName="composite" presStyleCnt="0"/>
      <dgm:spPr/>
    </dgm:pt>
    <dgm:pt modelId="{D71AD6C9-4855-4D57-BC5B-E6584DBF6835}" type="pres">
      <dgm:prSet presAssocID="{D77131CE-1567-4882-B67B-3FC01F825A82}" presName="imgShp" presStyleLbl="fgImgPlace1" presStyleIdx="1" presStyleCnt="3"/>
      <dgm:spPr>
        <a:solidFill>
          <a:srgbClr val="C0E0D7"/>
        </a:solidFill>
      </dgm:spPr>
    </dgm:pt>
    <dgm:pt modelId="{2271583F-F10E-49A3-99DB-F52865B8DD2D}" type="pres">
      <dgm:prSet presAssocID="{D77131CE-1567-4882-B67B-3FC01F825A82}" presName="txShp" presStyleLbl="node1" presStyleIdx="1" presStyleCnt="3">
        <dgm:presLayoutVars>
          <dgm:bulletEnabled val="1"/>
        </dgm:presLayoutVars>
      </dgm:prSet>
      <dgm:spPr/>
    </dgm:pt>
    <dgm:pt modelId="{E6647CBE-B2BE-4467-9765-20943A573251}" type="pres">
      <dgm:prSet presAssocID="{04EEC3ED-9122-4B57-9896-B64ABE87E0D6}" presName="spacing" presStyleCnt="0"/>
      <dgm:spPr/>
    </dgm:pt>
    <dgm:pt modelId="{74C25F7F-0161-42F0-861B-4BFC31BB52F5}" type="pres">
      <dgm:prSet presAssocID="{12B7E6F2-8166-4B34-A602-A0B0C6E01166}" presName="composite" presStyleCnt="0"/>
      <dgm:spPr/>
    </dgm:pt>
    <dgm:pt modelId="{46622E7C-7E7A-47D1-9F4A-898C23569C99}" type="pres">
      <dgm:prSet presAssocID="{12B7E6F2-8166-4B34-A602-A0B0C6E01166}" presName="imgShp" presStyleLbl="fgImgPlace1" presStyleIdx="2" presStyleCnt="3"/>
      <dgm:spPr>
        <a:solidFill>
          <a:srgbClr val="C9DBC1"/>
        </a:solidFill>
      </dgm:spPr>
    </dgm:pt>
    <dgm:pt modelId="{2240F00C-F50E-4C83-81C1-677A84D394C2}" type="pres">
      <dgm:prSet presAssocID="{12B7E6F2-8166-4B34-A602-A0B0C6E01166}" presName="txShp" presStyleLbl="node1" presStyleIdx="2" presStyleCnt="3">
        <dgm:presLayoutVars>
          <dgm:bulletEnabled val="1"/>
        </dgm:presLayoutVars>
      </dgm:prSet>
      <dgm:spPr/>
    </dgm:pt>
  </dgm:ptLst>
  <dgm:cxnLst>
    <dgm:cxn modelId="{8C4ABB10-A0B5-444A-BC36-82CF1E59C53B}" type="presOf" srcId="{E5C408F6-BC49-487C-AAC2-3168AF2682E3}" destId="{57A3AA66-6946-48F4-800C-82AF771177BA}" srcOrd="0" destOrd="0" presId="urn:microsoft.com/office/officeart/2005/8/layout/vList3"/>
    <dgm:cxn modelId="{9600E817-3029-436E-A87B-B957F5B40FCA}" type="presOf" srcId="{D77131CE-1567-4882-B67B-3FC01F825A82}" destId="{2271583F-F10E-49A3-99DB-F52865B8DD2D}" srcOrd="0" destOrd="0" presId="urn:microsoft.com/office/officeart/2005/8/layout/vList3"/>
    <dgm:cxn modelId="{57860B2A-8569-4694-A546-807BBF019075}" srcId="{576DC773-ECC8-4940-BFAE-65C16DD5FF55}" destId="{D77131CE-1567-4882-B67B-3FC01F825A82}" srcOrd="1" destOrd="0" parTransId="{14902A12-B652-4BB1-8FAD-FC4BA7DE193B}" sibTransId="{04EEC3ED-9122-4B57-9896-B64ABE87E0D6}"/>
    <dgm:cxn modelId="{72F29D2F-9B43-4CAC-903D-7127087C1DBC}" srcId="{576DC773-ECC8-4940-BFAE-65C16DD5FF55}" destId="{E5C408F6-BC49-487C-AAC2-3168AF2682E3}" srcOrd="0" destOrd="0" parTransId="{159E61D4-9485-4287-88C0-B287E143DF34}" sibTransId="{5EAA5B57-CEB7-4A72-81F6-4119D350ACBB}"/>
    <dgm:cxn modelId="{EBDF52CE-2B9C-4D9E-ACD7-9532C8567D52}" type="presOf" srcId="{576DC773-ECC8-4940-BFAE-65C16DD5FF55}" destId="{D02A0E9C-D453-44EA-A132-2679282E09BF}" srcOrd="0" destOrd="0" presId="urn:microsoft.com/office/officeart/2005/8/layout/vList3"/>
    <dgm:cxn modelId="{9993F3D6-DEB1-4FAA-A282-0A9A6D72AFCE}" type="presOf" srcId="{12B7E6F2-8166-4B34-A602-A0B0C6E01166}" destId="{2240F00C-F50E-4C83-81C1-677A84D394C2}" srcOrd="0" destOrd="0" presId="urn:microsoft.com/office/officeart/2005/8/layout/vList3"/>
    <dgm:cxn modelId="{882353F4-4688-45C8-A2EF-807384753FE0}" srcId="{576DC773-ECC8-4940-BFAE-65C16DD5FF55}" destId="{12B7E6F2-8166-4B34-A602-A0B0C6E01166}" srcOrd="2" destOrd="0" parTransId="{E48AA61A-24E4-4EBB-A585-9249580EE869}" sibTransId="{69996042-89F2-4E02-BDE2-5D7D6E6D07FA}"/>
    <dgm:cxn modelId="{A655689E-62E9-4593-A1A1-FA315296E601}" type="presParOf" srcId="{D02A0E9C-D453-44EA-A132-2679282E09BF}" destId="{0D8D8D2E-3BFA-44E8-9FC7-06E497D42AF3}" srcOrd="0" destOrd="0" presId="urn:microsoft.com/office/officeart/2005/8/layout/vList3"/>
    <dgm:cxn modelId="{43FC9091-A474-4716-B372-C949A799E6AA}" type="presParOf" srcId="{0D8D8D2E-3BFA-44E8-9FC7-06E497D42AF3}" destId="{C0C422F4-A236-4872-98EA-4F6A63BBC66B}" srcOrd="0" destOrd="0" presId="urn:microsoft.com/office/officeart/2005/8/layout/vList3"/>
    <dgm:cxn modelId="{65846ED0-735E-4502-ADC2-DE8F6227AE18}" type="presParOf" srcId="{0D8D8D2E-3BFA-44E8-9FC7-06E497D42AF3}" destId="{57A3AA66-6946-48F4-800C-82AF771177BA}" srcOrd="1" destOrd="0" presId="urn:microsoft.com/office/officeart/2005/8/layout/vList3"/>
    <dgm:cxn modelId="{AFAE7B17-6446-4F0D-B205-45F02F8E626E}" type="presParOf" srcId="{D02A0E9C-D453-44EA-A132-2679282E09BF}" destId="{D87E82D9-299F-4164-B586-BBBB6E99ABE5}" srcOrd="1" destOrd="0" presId="urn:microsoft.com/office/officeart/2005/8/layout/vList3"/>
    <dgm:cxn modelId="{C83B4FAD-C94B-4290-BA77-B0EF3F643C92}" type="presParOf" srcId="{D02A0E9C-D453-44EA-A132-2679282E09BF}" destId="{A791E0C8-92B9-4C7C-9CC7-0E5D37B462D4}" srcOrd="2" destOrd="0" presId="urn:microsoft.com/office/officeart/2005/8/layout/vList3"/>
    <dgm:cxn modelId="{6E1D0EBA-D2BD-45FE-A9BB-A9FBECCD5DC6}" type="presParOf" srcId="{A791E0C8-92B9-4C7C-9CC7-0E5D37B462D4}" destId="{D71AD6C9-4855-4D57-BC5B-E6584DBF6835}" srcOrd="0" destOrd="0" presId="urn:microsoft.com/office/officeart/2005/8/layout/vList3"/>
    <dgm:cxn modelId="{6B051A6B-80BA-436D-A702-CC8C9D9D23D5}" type="presParOf" srcId="{A791E0C8-92B9-4C7C-9CC7-0E5D37B462D4}" destId="{2271583F-F10E-49A3-99DB-F52865B8DD2D}" srcOrd="1" destOrd="0" presId="urn:microsoft.com/office/officeart/2005/8/layout/vList3"/>
    <dgm:cxn modelId="{0FFC81A0-2EC1-41EF-B14A-C64DCA98E25E}" type="presParOf" srcId="{D02A0E9C-D453-44EA-A132-2679282E09BF}" destId="{E6647CBE-B2BE-4467-9765-20943A573251}" srcOrd="3" destOrd="0" presId="urn:microsoft.com/office/officeart/2005/8/layout/vList3"/>
    <dgm:cxn modelId="{B1B6589B-F806-45E9-8C89-7BBB7D8EEEF3}" type="presParOf" srcId="{D02A0E9C-D453-44EA-A132-2679282E09BF}" destId="{74C25F7F-0161-42F0-861B-4BFC31BB52F5}" srcOrd="4" destOrd="0" presId="urn:microsoft.com/office/officeart/2005/8/layout/vList3"/>
    <dgm:cxn modelId="{605A9126-187E-4B3A-90F4-70694D4DDAEB}" type="presParOf" srcId="{74C25F7F-0161-42F0-861B-4BFC31BB52F5}" destId="{46622E7C-7E7A-47D1-9F4A-898C23569C99}" srcOrd="0" destOrd="0" presId="urn:microsoft.com/office/officeart/2005/8/layout/vList3"/>
    <dgm:cxn modelId="{5BD98633-66C0-4229-8840-057B8AAE49CA}" type="presParOf" srcId="{74C25F7F-0161-42F0-861B-4BFC31BB52F5}" destId="{2240F00C-F50E-4C83-81C1-677A84D394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FA552CF5-0917-43DA-A0F5-A5D3D1831A8C}">
      <dgm:prSet phldrT="[Text]"/>
      <dgm:spPr/>
      <dgm:t>
        <a:bodyPr/>
        <a:lstStyle/>
        <a:p>
          <a:endParaRPr lang="en-GB" dirty="0"/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Answers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Group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E407BF0E-D87F-4B66-A5ED-AB0E41FA7255}" type="presOf" srcId="{4242B932-C33A-4360-AA1E-15FCE9615CBB}" destId="{A9210B2F-64CA-49E1-A1A2-E0B4DB218CC0}" srcOrd="0" destOrd="0" presId="urn:microsoft.com/office/officeart/2005/8/layout/gear1"/>
    <dgm:cxn modelId="{C9067A15-85DA-4593-B640-231F34B2AFF3}" type="presOf" srcId="{B37AAE0A-7819-4334-8EC6-DD3C7C4F273E}" destId="{EE6A5647-C501-43D6-83F9-0EE7B3C44FB6}" srcOrd="0" destOrd="0" presId="urn:microsoft.com/office/officeart/2005/8/layout/gear1"/>
    <dgm:cxn modelId="{E7D9BF15-EA74-4F4C-A4CF-350A8B2FA417}" type="presOf" srcId="{CBECE990-6B6F-48EE-84AF-2F80FFE1AF12}" destId="{8B0F1354-D3A9-4785-B782-C9C47B4F0688}" srcOrd="1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7C043420-FCA8-4016-BB74-74E3F3C81D19}" type="presOf" srcId="{1A97D3D1-A67C-46BF-BEEC-EA5C6894A47A}" destId="{9CE723A7-BC46-4CE9-A6C5-C2C6856781F4}" srcOrd="0" destOrd="0" presId="urn:microsoft.com/office/officeart/2005/8/layout/gear1"/>
    <dgm:cxn modelId="{51FB415C-F789-4B3D-B323-8E2F6A120F8B}" type="presOf" srcId="{CBECE990-6B6F-48EE-84AF-2F80FFE1AF12}" destId="{7050FD3A-7FA7-45BF-9185-0E5115F426F7}" srcOrd="2" destOrd="0" presId="urn:microsoft.com/office/officeart/2005/8/layout/gear1"/>
    <dgm:cxn modelId="{2F705554-33CD-42A4-8129-6F90F2F044E3}" type="presOf" srcId="{B37AAE0A-7819-4334-8EC6-DD3C7C4F273E}" destId="{04C0A35A-DC64-41FC-A118-B972EA386C68}" srcOrd="2" destOrd="0" presId="urn:microsoft.com/office/officeart/2005/8/layout/gear1"/>
    <dgm:cxn modelId="{B9E58A7B-A631-4E2B-B332-357803E1F166}" type="presOf" srcId="{FA552CF5-0917-43DA-A0F5-A5D3D1831A8C}" destId="{0783B730-B43E-4CDE-BA26-0E01A7F6397D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1AB1F886-D4F0-4D5F-8D09-07F223A044AB}" type="presOf" srcId="{CBECE990-6B6F-48EE-84AF-2F80FFE1AF12}" destId="{C430B11C-C7C8-41F2-AFA1-FA104859957C}" srcOrd="0" destOrd="0" presId="urn:microsoft.com/office/officeart/2005/8/layout/gear1"/>
    <dgm:cxn modelId="{68E30A9D-A5B7-468D-ADAA-4B48E532634F}" type="presOf" srcId="{FA552CF5-0917-43DA-A0F5-A5D3D1831A8C}" destId="{F876A299-53AF-4C85-B60A-297CE26DD8A3}" srcOrd="1" destOrd="0" presId="urn:microsoft.com/office/officeart/2005/8/layout/gear1"/>
    <dgm:cxn modelId="{914BBAA0-CD77-4C79-B436-4655C70A0326}" type="presOf" srcId="{B37AAE0A-7819-4334-8EC6-DD3C7C4F273E}" destId="{63D50B3E-509F-4494-A2FF-2B8FB1F784B7}" srcOrd="1" destOrd="0" presId="urn:microsoft.com/office/officeart/2005/8/layout/gear1"/>
    <dgm:cxn modelId="{04826DB9-A9C7-4479-8ABA-2461E12B2CD6}" type="presOf" srcId="{B37AAE0A-7819-4334-8EC6-DD3C7C4F273E}" destId="{B128CF09-C302-4844-AAAC-716736783D80}" srcOrd="3" destOrd="0" presId="urn:microsoft.com/office/officeart/2005/8/layout/gear1"/>
    <dgm:cxn modelId="{EE3F3CC9-0000-4AAC-BDEB-AC47153FCC5F}" type="presOf" srcId="{3E3356D9-A649-40AF-91C2-9E30F7021120}" destId="{3BF18E74-A79F-44E4-82FE-3F78F76D05D2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BEBCA4EA-EEA3-4227-AB72-FF2600A7FCA6}" type="presOf" srcId="{FD4B29BA-C6A1-47FC-92C6-1D0602E903AB}" destId="{D2BD489B-2C57-4F31-AE79-377E79471CD4}" srcOrd="0" destOrd="0" presId="urn:microsoft.com/office/officeart/2005/8/layout/gear1"/>
    <dgm:cxn modelId="{F8D039F0-233C-4912-A736-E70AE3C91055}" type="presOf" srcId="{FA552CF5-0917-43DA-A0F5-A5D3D1831A8C}" destId="{382C0EF7-662B-4A4B-93CB-4DB3F0772E9D}" srcOrd="2" destOrd="0" presId="urn:microsoft.com/office/officeart/2005/8/layout/gear1"/>
    <dgm:cxn modelId="{D44CBE0D-4AC3-47B0-A378-8DF27FB60FD6}" type="presParOf" srcId="{9CE723A7-BC46-4CE9-A6C5-C2C6856781F4}" destId="{0783B730-B43E-4CDE-BA26-0E01A7F6397D}" srcOrd="0" destOrd="0" presId="urn:microsoft.com/office/officeart/2005/8/layout/gear1"/>
    <dgm:cxn modelId="{3919EFF2-EE76-4CF6-9856-0610A7BA0EA9}" type="presParOf" srcId="{9CE723A7-BC46-4CE9-A6C5-C2C6856781F4}" destId="{F876A299-53AF-4C85-B60A-297CE26DD8A3}" srcOrd="1" destOrd="0" presId="urn:microsoft.com/office/officeart/2005/8/layout/gear1"/>
    <dgm:cxn modelId="{38A10661-93F9-4DDD-921A-E5EB8A610F1A}" type="presParOf" srcId="{9CE723A7-BC46-4CE9-A6C5-C2C6856781F4}" destId="{382C0EF7-662B-4A4B-93CB-4DB3F0772E9D}" srcOrd="2" destOrd="0" presId="urn:microsoft.com/office/officeart/2005/8/layout/gear1"/>
    <dgm:cxn modelId="{CC6D8B24-FC63-4315-8716-CE5A42D91996}" type="presParOf" srcId="{9CE723A7-BC46-4CE9-A6C5-C2C6856781F4}" destId="{C430B11C-C7C8-41F2-AFA1-FA104859957C}" srcOrd="3" destOrd="0" presId="urn:microsoft.com/office/officeart/2005/8/layout/gear1"/>
    <dgm:cxn modelId="{FF8E647F-6512-43E4-8B18-4C4DEE9F001D}" type="presParOf" srcId="{9CE723A7-BC46-4CE9-A6C5-C2C6856781F4}" destId="{8B0F1354-D3A9-4785-B782-C9C47B4F0688}" srcOrd="4" destOrd="0" presId="urn:microsoft.com/office/officeart/2005/8/layout/gear1"/>
    <dgm:cxn modelId="{FDE12D6E-EF82-454C-AE54-39DEEEE07E03}" type="presParOf" srcId="{9CE723A7-BC46-4CE9-A6C5-C2C6856781F4}" destId="{7050FD3A-7FA7-45BF-9185-0E5115F426F7}" srcOrd="5" destOrd="0" presId="urn:microsoft.com/office/officeart/2005/8/layout/gear1"/>
    <dgm:cxn modelId="{138A05BA-EA9F-4C9A-965A-0C38C07D4909}" type="presParOf" srcId="{9CE723A7-BC46-4CE9-A6C5-C2C6856781F4}" destId="{EE6A5647-C501-43D6-83F9-0EE7B3C44FB6}" srcOrd="6" destOrd="0" presId="urn:microsoft.com/office/officeart/2005/8/layout/gear1"/>
    <dgm:cxn modelId="{F9F20F38-15DC-416D-B7DA-4B56D0CBD3C7}" type="presParOf" srcId="{9CE723A7-BC46-4CE9-A6C5-C2C6856781F4}" destId="{63D50B3E-509F-4494-A2FF-2B8FB1F784B7}" srcOrd="7" destOrd="0" presId="urn:microsoft.com/office/officeart/2005/8/layout/gear1"/>
    <dgm:cxn modelId="{EA0B4D34-481D-451F-AE12-8FBE64FE5DD7}" type="presParOf" srcId="{9CE723A7-BC46-4CE9-A6C5-C2C6856781F4}" destId="{04C0A35A-DC64-41FC-A118-B972EA386C68}" srcOrd="8" destOrd="0" presId="urn:microsoft.com/office/officeart/2005/8/layout/gear1"/>
    <dgm:cxn modelId="{D9D88322-AAF5-4EB3-AE31-EB82E994EFA9}" type="presParOf" srcId="{9CE723A7-BC46-4CE9-A6C5-C2C6856781F4}" destId="{B128CF09-C302-4844-AAAC-716736783D80}" srcOrd="9" destOrd="0" presId="urn:microsoft.com/office/officeart/2005/8/layout/gear1"/>
    <dgm:cxn modelId="{929C9455-B550-4FDC-837F-E11DE2A9D671}" type="presParOf" srcId="{9CE723A7-BC46-4CE9-A6C5-C2C6856781F4}" destId="{D2BD489B-2C57-4F31-AE79-377E79471CD4}" srcOrd="10" destOrd="0" presId="urn:microsoft.com/office/officeart/2005/8/layout/gear1"/>
    <dgm:cxn modelId="{D4B2034D-9C4D-447B-BCEF-5F2E27974142}" type="presParOf" srcId="{9CE723A7-BC46-4CE9-A6C5-C2C6856781F4}" destId="{A9210B2F-64CA-49E1-A1A2-E0B4DB218CC0}" srcOrd="11" destOrd="0" presId="urn:microsoft.com/office/officeart/2005/8/layout/gear1"/>
    <dgm:cxn modelId="{35137C81-3B64-49A4-AAC9-FC3A698EB892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172CBDC-4CC3-4D2F-A9AA-DE23F0A936F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8994BC5-F346-42C0-8638-85FAC69E9D1F}">
      <dgm:prSet phldrT="[Text]"/>
      <dgm:spPr/>
      <dgm:t>
        <a:bodyPr/>
        <a:lstStyle/>
        <a:p>
          <a:endParaRPr lang="en-GB" dirty="0"/>
        </a:p>
      </dgm:t>
    </dgm:pt>
    <dgm:pt modelId="{038EF9E9-AEBA-4D08-B989-484963E5079B}" type="parTrans" cxnId="{3B9A5C15-4A05-4338-98F5-FEBBB9D97307}">
      <dgm:prSet/>
      <dgm:spPr/>
      <dgm:t>
        <a:bodyPr/>
        <a:lstStyle/>
        <a:p>
          <a:endParaRPr lang="en-GB"/>
        </a:p>
      </dgm:t>
    </dgm:pt>
    <dgm:pt modelId="{4F2521E6-6991-4674-847D-5CAC05D0B111}" type="sibTrans" cxnId="{3B9A5C15-4A05-4338-98F5-FEBBB9D97307}">
      <dgm:prSet/>
      <dgm:spPr/>
      <dgm:t>
        <a:bodyPr/>
        <a:lstStyle/>
        <a:p>
          <a:endParaRPr lang="en-GB"/>
        </a:p>
      </dgm:t>
    </dgm:pt>
    <dgm:pt modelId="{A1FBAA11-7969-42F6-AAB4-0949C28D7566}">
      <dgm:prSet phldrT="[Text]"/>
      <dgm:spPr/>
      <dgm:t>
        <a:bodyPr/>
        <a:lstStyle/>
        <a:p>
          <a:endParaRPr lang="en-GB" dirty="0"/>
        </a:p>
      </dgm:t>
    </dgm:pt>
    <dgm:pt modelId="{87C14D44-A371-4B72-BC11-E684ED68F4EB}" type="parTrans" cxnId="{CFF42F91-4059-44E8-83D2-3C6B70CC8B80}">
      <dgm:prSet/>
      <dgm:spPr/>
      <dgm:t>
        <a:bodyPr/>
        <a:lstStyle/>
        <a:p>
          <a:endParaRPr lang="en-GB"/>
        </a:p>
      </dgm:t>
    </dgm:pt>
    <dgm:pt modelId="{F48C789A-B2E8-4704-8550-BB4A6F8CE47C}" type="sibTrans" cxnId="{CFF42F91-4059-44E8-83D2-3C6B70CC8B80}">
      <dgm:prSet/>
      <dgm:spPr/>
      <dgm:t>
        <a:bodyPr/>
        <a:lstStyle/>
        <a:p>
          <a:endParaRPr lang="en-GB"/>
        </a:p>
      </dgm:t>
    </dgm:pt>
    <dgm:pt modelId="{22550C8B-3524-43A1-A253-870BB887F462}">
      <dgm:prSet phldrT="[Text]"/>
      <dgm:spPr/>
      <dgm:t>
        <a:bodyPr/>
        <a:lstStyle/>
        <a:p>
          <a:endParaRPr lang="en-GB" dirty="0"/>
        </a:p>
      </dgm:t>
    </dgm:pt>
    <dgm:pt modelId="{00C91531-CCF5-47A9-B052-C9260A495DA6}" type="parTrans" cxnId="{027DDEF6-5CB3-40B6-AD06-CCDD5FAE76E9}">
      <dgm:prSet/>
      <dgm:spPr/>
      <dgm:t>
        <a:bodyPr/>
        <a:lstStyle/>
        <a:p>
          <a:endParaRPr lang="en-GB"/>
        </a:p>
      </dgm:t>
    </dgm:pt>
    <dgm:pt modelId="{65CC2862-28AC-4C48-A768-FC8B474E48A8}" type="sibTrans" cxnId="{027DDEF6-5CB3-40B6-AD06-CCDD5FAE76E9}">
      <dgm:prSet/>
      <dgm:spPr/>
      <dgm:t>
        <a:bodyPr/>
        <a:lstStyle/>
        <a:p>
          <a:endParaRPr lang="en-GB"/>
        </a:p>
      </dgm:t>
    </dgm:pt>
    <dgm:pt modelId="{7D53C323-C21F-4F55-B11F-48B5D8ED5FC4}" type="pres">
      <dgm:prSet presAssocID="{8172CBDC-4CC3-4D2F-A9AA-DE23F0A936FF}" presName="CompostProcess" presStyleCnt="0">
        <dgm:presLayoutVars>
          <dgm:dir/>
          <dgm:resizeHandles val="exact"/>
        </dgm:presLayoutVars>
      </dgm:prSet>
      <dgm:spPr/>
    </dgm:pt>
    <dgm:pt modelId="{BA3B6545-530D-4111-B414-AE17BE602074}" type="pres">
      <dgm:prSet presAssocID="{8172CBDC-4CC3-4D2F-A9AA-DE23F0A936FF}" presName="arrow" presStyleLbl="bgShp" presStyleIdx="0" presStyleCnt="1"/>
      <dgm:spPr/>
    </dgm:pt>
    <dgm:pt modelId="{B92946E0-0EB9-4493-8D28-66FAA037993F}" type="pres">
      <dgm:prSet presAssocID="{8172CBDC-4CC3-4D2F-A9AA-DE23F0A936FF}" presName="linearProcess" presStyleCnt="0"/>
      <dgm:spPr/>
    </dgm:pt>
    <dgm:pt modelId="{1BA324A6-7C77-43F8-BF63-E0EA166C374D}" type="pres">
      <dgm:prSet presAssocID="{18994BC5-F346-42C0-8638-85FAC69E9D1F}" presName="textNode" presStyleLbl="node1" presStyleIdx="0" presStyleCnt="3">
        <dgm:presLayoutVars>
          <dgm:bulletEnabled val="1"/>
        </dgm:presLayoutVars>
      </dgm:prSet>
      <dgm:spPr/>
    </dgm:pt>
    <dgm:pt modelId="{4155C9B7-8842-422C-A97C-7098A66A596B}" type="pres">
      <dgm:prSet presAssocID="{4F2521E6-6991-4674-847D-5CAC05D0B111}" presName="sibTrans" presStyleCnt="0"/>
      <dgm:spPr/>
    </dgm:pt>
    <dgm:pt modelId="{F939FE37-1BFD-4EA0-8395-FE25610FDBBB}" type="pres">
      <dgm:prSet presAssocID="{A1FBAA11-7969-42F6-AAB4-0949C28D7566}" presName="textNode" presStyleLbl="node1" presStyleIdx="1" presStyleCnt="3">
        <dgm:presLayoutVars>
          <dgm:bulletEnabled val="1"/>
        </dgm:presLayoutVars>
      </dgm:prSet>
      <dgm:spPr/>
    </dgm:pt>
    <dgm:pt modelId="{53F57FF8-3C51-4663-955F-941B860BCB51}" type="pres">
      <dgm:prSet presAssocID="{F48C789A-B2E8-4704-8550-BB4A6F8CE47C}" presName="sibTrans" presStyleCnt="0"/>
      <dgm:spPr/>
    </dgm:pt>
    <dgm:pt modelId="{6724276A-1144-4EAF-84B6-71AB31DEA062}" type="pres">
      <dgm:prSet presAssocID="{22550C8B-3524-43A1-A253-870BB887F46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B9A5C15-4A05-4338-98F5-FEBBB9D97307}" srcId="{8172CBDC-4CC3-4D2F-A9AA-DE23F0A936FF}" destId="{18994BC5-F346-42C0-8638-85FAC69E9D1F}" srcOrd="0" destOrd="0" parTransId="{038EF9E9-AEBA-4D08-B989-484963E5079B}" sibTransId="{4F2521E6-6991-4674-847D-5CAC05D0B111}"/>
    <dgm:cxn modelId="{5BE0FE20-FB13-47CD-89D9-9A96709582B3}" type="presOf" srcId="{22550C8B-3524-43A1-A253-870BB887F462}" destId="{6724276A-1144-4EAF-84B6-71AB31DEA062}" srcOrd="0" destOrd="0" presId="urn:microsoft.com/office/officeart/2005/8/layout/hProcess9"/>
    <dgm:cxn modelId="{61EC1829-FC52-45A7-A87F-C0BEC344BF44}" type="presOf" srcId="{18994BC5-F346-42C0-8638-85FAC69E9D1F}" destId="{1BA324A6-7C77-43F8-BF63-E0EA166C374D}" srcOrd="0" destOrd="0" presId="urn:microsoft.com/office/officeart/2005/8/layout/hProcess9"/>
    <dgm:cxn modelId="{CFF42F91-4059-44E8-83D2-3C6B70CC8B80}" srcId="{8172CBDC-4CC3-4D2F-A9AA-DE23F0A936FF}" destId="{A1FBAA11-7969-42F6-AAB4-0949C28D7566}" srcOrd="1" destOrd="0" parTransId="{87C14D44-A371-4B72-BC11-E684ED68F4EB}" sibTransId="{F48C789A-B2E8-4704-8550-BB4A6F8CE47C}"/>
    <dgm:cxn modelId="{DF6C47C4-C37A-4720-9F1E-36B09B0F331F}" type="presOf" srcId="{A1FBAA11-7969-42F6-AAB4-0949C28D7566}" destId="{F939FE37-1BFD-4EA0-8395-FE25610FDBBB}" srcOrd="0" destOrd="0" presId="urn:microsoft.com/office/officeart/2005/8/layout/hProcess9"/>
    <dgm:cxn modelId="{22776CDF-A8E5-4E42-9A35-3D0DA2AD22F5}" type="presOf" srcId="{8172CBDC-4CC3-4D2F-A9AA-DE23F0A936FF}" destId="{7D53C323-C21F-4F55-B11F-48B5D8ED5FC4}" srcOrd="0" destOrd="0" presId="urn:microsoft.com/office/officeart/2005/8/layout/hProcess9"/>
    <dgm:cxn modelId="{027DDEF6-5CB3-40B6-AD06-CCDD5FAE76E9}" srcId="{8172CBDC-4CC3-4D2F-A9AA-DE23F0A936FF}" destId="{22550C8B-3524-43A1-A253-870BB887F462}" srcOrd="2" destOrd="0" parTransId="{00C91531-CCF5-47A9-B052-C9260A495DA6}" sibTransId="{65CC2862-28AC-4C48-A768-FC8B474E48A8}"/>
    <dgm:cxn modelId="{29D15962-8E24-40C9-9084-D2D30622ED98}" type="presParOf" srcId="{7D53C323-C21F-4F55-B11F-48B5D8ED5FC4}" destId="{BA3B6545-530D-4111-B414-AE17BE602074}" srcOrd="0" destOrd="0" presId="urn:microsoft.com/office/officeart/2005/8/layout/hProcess9"/>
    <dgm:cxn modelId="{7B0E8BD5-87B4-41EF-805C-687D00C53AE5}" type="presParOf" srcId="{7D53C323-C21F-4F55-B11F-48B5D8ED5FC4}" destId="{B92946E0-0EB9-4493-8D28-66FAA037993F}" srcOrd="1" destOrd="0" presId="urn:microsoft.com/office/officeart/2005/8/layout/hProcess9"/>
    <dgm:cxn modelId="{E18B9509-B259-48AA-8AFA-E23EAD552F59}" type="presParOf" srcId="{B92946E0-0EB9-4493-8D28-66FAA037993F}" destId="{1BA324A6-7C77-43F8-BF63-E0EA166C374D}" srcOrd="0" destOrd="0" presId="urn:microsoft.com/office/officeart/2005/8/layout/hProcess9"/>
    <dgm:cxn modelId="{8C4490CC-8BAE-44A9-AE14-3CE40101E2FC}" type="presParOf" srcId="{B92946E0-0EB9-4493-8D28-66FAA037993F}" destId="{4155C9B7-8842-422C-A97C-7098A66A596B}" srcOrd="1" destOrd="0" presId="urn:microsoft.com/office/officeart/2005/8/layout/hProcess9"/>
    <dgm:cxn modelId="{A1049354-CACC-4D3A-91FC-A63157315919}" type="presParOf" srcId="{B92946E0-0EB9-4493-8D28-66FAA037993F}" destId="{F939FE37-1BFD-4EA0-8395-FE25610FDBBB}" srcOrd="2" destOrd="0" presId="urn:microsoft.com/office/officeart/2005/8/layout/hProcess9"/>
    <dgm:cxn modelId="{CD3BCDB8-3FF8-4694-BB08-D1A71CE4A379}" type="presParOf" srcId="{B92946E0-0EB9-4493-8D28-66FAA037993F}" destId="{53F57FF8-3C51-4663-955F-941B860BCB51}" srcOrd="3" destOrd="0" presId="urn:microsoft.com/office/officeart/2005/8/layout/hProcess9"/>
    <dgm:cxn modelId="{EC331E6B-38DC-44D4-9076-5F3325A90E1A}" type="presParOf" srcId="{B92946E0-0EB9-4493-8D28-66FAA037993F}" destId="{6724276A-1144-4EAF-84B6-71AB31DEA0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Question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the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Invert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E9C5C710-E9DE-4A36-A284-47354E60A6B4}" type="presOf" srcId="{4242B932-C33A-4360-AA1E-15FCE9615CBB}" destId="{A9210B2F-64CA-49E1-A1A2-E0B4DB218CC0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B2F06A19-6698-4DFC-B9E1-BC4503ABBA20}" type="presOf" srcId="{CBECE990-6B6F-48EE-84AF-2F80FFE1AF12}" destId="{8B0F1354-D3A9-4785-B782-C9C47B4F0688}" srcOrd="1" destOrd="0" presId="urn:microsoft.com/office/officeart/2005/8/layout/gear1"/>
    <dgm:cxn modelId="{667A091F-5AF0-4EAA-9CB0-B00F69B375BC}" type="presOf" srcId="{FA552CF5-0917-43DA-A0F5-A5D3D1831A8C}" destId="{F876A299-53AF-4C85-B60A-297CE26DD8A3}" srcOrd="1" destOrd="0" presId="urn:microsoft.com/office/officeart/2005/8/layout/gear1"/>
    <dgm:cxn modelId="{98D31A2B-18CA-4E7B-8BAA-40417BE2E5CE}" type="presOf" srcId="{B37AAE0A-7819-4334-8EC6-DD3C7C4F273E}" destId="{63D50B3E-509F-4494-A2FF-2B8FB1F784B7}" srcOrd="1" destOrd="0" presId="urn:microsoft.com/office/officeart/2005/8/layout/gear1"/>
    <dgm:cxn modelId="{02F71C4E-B829-4C70-B92C-D5BCB1012089}" type="presOf" srcId="{B37AAE0A-7819-4334-8EC6-DD3C7C4F273E}" destId="{B128CF09-C302-4844-AAAC-716736783D80}" srcOrd="3" destOrd="0" presId="urn:microsoft.com/office/officeart/2005/8/layout/gear1"/>
    <dgm:cxn modelId="{03CF3A51-5D25-4CEE-A438-81CE8768B5D3}" type="presOf" srcId="{1A97D3D1-A67C-46BF-BEEC-EA5C6894A47A}" destId="{9CE723A7-BC46-4CE9-A6C5-C2C6856781F4}" srcOrd="0" destOrd="0" presId="urn:microsoft.com/office/officeart/2005/8/layout/gear1"/>
    <dgm:cxn modelId="{56804752-7F74-4CA9-85B2-226BAD4E045F}" type="presOf" srcId="{B37AAE0A-7819-4334-8EC6-DD3C7C4F273E}" destId="{04C0A35A-DC64-41FC-A118-B972EA386C68}" srcOrd="2" destOrd="0" presId="urn:microsoft.com/office/officeart/2005/8/layout/gear1"/>
    <dgm:cxn modelId="{253F6F54-B3E9-44D5-BEF7-7427BB3F3F2E}" type="presOf" srcId="{CBECE990-6B6F-48EE-84AF-2F80FFE1AF12}" destId="{C430B11C-C7C8-41F2-AFA1-FA104859957C}" srcOrd="0" destOrd="0" presId="urn:microsoft.com/office/officeart/2005/8/layout/gear1"/>
    <dgm:cxn modelId="{6956DA80-1862-4116-966B-5DEE31507490}" type="presOf" srcId="{CBECE990-6B6F-48EE-84AF-2F80FFE1AF12}" destId="{7050FD3A-7FA7-45BF-9185-0E5115F426F7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85C8FE9E-28A4-4BF1-AE79-7A551883B24B}" type="presOf" srcId="{3E3356D9-A649-40AF-91C2-9E30F7021120}" destId="{3BF18E74-A79F-44E4-82FE-3F78F76D05D2}" srcOrd="0" destOrd="0" presId="urn:microsoft.com/office/officeart/2005/8/layout/gear1"/>
    <dgm:cxn modelId="{613C2EAC-0969-4C8B-B0EF-0F896B24D9FE}" type="presOf" srcId="{B37AAE0A-7819-4334-8EC6-DD3C7C4F273E}" destId="{EE6A5647-C501-43D6-83F9-0EE7B3C44FB6}" srcOrd="0" destOrd="0" presId="urn:microsoft.com/office/officeart/2005/8/layout/gear1"/>
    <dgm:cxn modelId="{EFBDCEC6-536E-4019-BB60-DC9083AD2DF9}" type="presOf" srcId="{FA552CF5-0917-43DA-A0F5-A5D3D1831A8C}" destId="{382C0EF7-662B-4A4B-93CB-4DB3F0772E9D}" srcOrd="2" destOrd="0" presId="urn:microsoft.com/office/officeart/2005/8/layout/gear1"/>
    <dgm:cxn modelId="{6CEA68D3-30E2-461B-90FB-10F9428E3009}" type="presOf" srcId="{FD4B29BA-C6A1-47FC-92C6-1D0602E903AB}" destId="{D2BD489B-2C57-4F31-AE79-377E79471CD4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15E35FDB-615E-4216-9D73-60AEBDC015E7}" type="presOf" srcId="{FA552CF5-0917-43DA-A0F5-A5D3D1831A8C}" destId="{0783B730-B43E-4CDE-BA26-0E01A7F6397D}" srcOrd="0" destOrd="0" presId="urn:microsoft.com/office/officeart/2005/8/layout/gear1"/>
    <dgm:cxn modelId="{9FADD863-4D0B-4932-9288-58A1720B2E33}" type="presParOf" srcId="{9CE723A7-BC46-4CE9-A6C5-C2C6856781F4}" destId="{0783B730-B43E-4CDE-BA26-0E01A7F6397D}" srcOrd="0" destOrd="0" presId="urn:microsoft.com/office/officeart/2005/8/layout/gear1"/>
    <dgm:cxn modelId="{C6C5AE30-1FA9-4734-916E-2037828EC837}" type="presParOf" srcId="{9CE723A7-BC46-4CE9-A6C5-C2C6856781F4}" destId="{F876A299-53AF-4C85-B60A-297CE26DD8A3}" srcOrd="1" destOrd="0" presId="urn:microsoft.com/office/officeart/2005/8/layout/gear1"/>
    <dgm:cxn modelId="{903244F5-FDA5-468F-A1DD-0BBB84806D50}" type="presParOf" srcId="{9CE723A7-BC46-4CE9-A6C5-C2C6856781F4}" destId="{382C0EF7-662B-4A4B-93CB-4DB3F0772E9D}" srcOrd="2" destOrd="0" presId="urn:microsoft.com/office/officeart/2005/8/layout/gear1"/>
    <dgm:cxn modelId="{0CFECDE0-D1EC-461F-83CB-23373E9D658C}" type="presParOf" srcId="{9CE723A7-BC46-4CE9-A6C5-C2C6856781F4}" destId="{C430B11C-C7C8-41F2-AFA1-FA104859957C}" srcOrd="3" destOrd="0" presId="urn:microsoft.com/office/officeart/2005/8/layout/gear1"/>
    <dgm:cxn modelId="{CBA557B0-A914-47DA-8463-8CBCF829561D}" type="presParOf" srcId="{9CE723A7-BC46-4CE9-A6C5-C2C6856781F4}" destId="{8B0F1354-D3A9-4785-B782-C9C47B4F0688}" srcOrd="4" destOrd="0" presId="urn:microsoft.com/office/officeart/2005/8/layout/gear1"/>
    <dgm:cxn modelId="{D8CBA5E8-3EC0-43EC-88B2-DD1C54F53FF8}" type="presParOf" srcId="{9CE723A7-BC46-4CE9-A6C5-C2C6856781F4}" destId="{7050FD3A-7FA7-45BF-9185-0E5115F426F7}" srcOrd="5" destOrd="0" presId="urn:microsoft.com/office/officeart/2005/8/layout/gear1"/>
    <dgm:cxn modelId="{25642C11-152A-43A1-AAD4-43B62F475EA1}" type="presParOf" srcId="{9CE723A7-BC46-4CE9-A6C5-C2C6856781F4}" destId="{EE6A5647-C501-43D6-83F9-0EE7B3C44FB6}" srcOrd="6" destOrd="0" presId="urn:microsoft.com/office/officeart/2005/8/layout/gear1"/>
    <dgm:cxn modelId="{CDA64DFF-7E0D-4863-9212-7E37A10DE62B}" type="presParOf" srcId="{9CE723A7-BC46-4CE9-A6C5-C2C6856781F4}" destId="{63D50B3E-509F-4494-A2FF-2B8FB1F784B7}" srcOrd="7" destOrd="0" presId="urn:microsoft.com/office/officeart/2005/8/layout/gear1"/>
    <dgm:cxn modelId="{FAE865D1-78E0-4743-A6A5-C72B98222224}" type="presParOf" srcId="{9CE723A7-BC46-4CE9-A6C5-C2C6856781F4}" destId="{04C0A35A-DC64-41FC-A118-B972EA386C68}" srcOrd="8" destOrd="0" presId="urn:microsoft.com/office/officeart/2005/8/layout/gear1"/>
    <dgm:cxn modelId="{6CE938B7-BAF0-4CF6-B0CD-D9E2798115E1}" type="presParOf" srcId="{9CE723A7-BC46-4CE9-A6C5-C2C6856781F4}" destId="{B128CF09-C302-4844-AAAC-716736783D80}" srcOrd="9" destOrd="0" presId="urn:microsoft.com/office/officeart/2005/8/layout/gear1"/>
    <dgm:cxn modelId="{EA8269A5-E08A-47A2-AEBE-ED7213B5378D}" type="presParOf" srcId="{9CE723A7-BC46-4CE9-A6C5-C2C6856781F4}" destId="{D2BD489B-2C57-4F31-AE79-377E79471CD4}" srcOrd="10" destOrd="0" presId="urn:microsoft.com/office/officeart/2005/8/layout/gear1"/>
    <dgm:cxn modelId="{8D677566-06B6-4891-93E9-23878FEE09EC}" type="presParOf" srcId="{9CE723A7-BC46-4CE9-A6C5-C2C6856781F4}" destId="{A9210B2F-64CA-49E1-A1A2-E0B4DB218CC0}" srcOrd="11" destOrd="0" presId="urn:microsoft.com/office/officeart/2005/8/layout/gear1"/>
    <dgm:cxn modelId="{2EE441D6-A6C4-4E1F-A763-17582D696F50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Know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You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All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22E4B10-7D92-4F73-95DE-888814CEBA33}" type="presOf" srcId="{B37AAE0A-7819-4334-8EC6-DD3C7C4F273E}" destId="{63D50B3E-509F-4494-A2FF-2B8FB1F784B7}" srcOrd="1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5744BE18-3C9B-4F0A-B8CA-3F2B17DED2DD}" type="presOf" srcId="{FA552CF5-0917-43DA-A0F5-A5D3D1831A8C}" destId="{0783B730-B43E-4CDE-BA26-0E01A7F6397D}" srcOrd="0" destOrd="0" presId="urn:microsoft.com/office/officeart/2005/8/layout/gear1"/>
    <dgm:cxn modelId="{40BEC71C-0367-410B-A64D-8061FE4B7D1B}" type="presOf" srcId="{B37AAE0A-7819-4334-8EC6-DD3C7C4F273E}" destId="{B128CF09-C302-4844-AAAC-716736783D80}" srcOrd="3" destOrd="0" presId="urn:microsoft.com/office/officeart/2005/8/layout/gear1"/>
    <dgm:cxn modelId="{A28DB937-F7E6-4A62-AA01-5EA009557DB0}" type="presOf" srcId="{B37AAE0A-7819-4334-8EC6-DD3C7C4F273E}" destId="{EE6A5647-C501-43D6-83F9-0EE7B3C44FB6}" srcOrd="0" destOrd="0" presId="urn:microsoft.com/office/officeart/2005/8/layout/gear1"/>
    <dgm:cxn modelId="{D7BCC33A-5E9B-4508-B1DA-EF3A9076FB4C}" type="presOf" srcId="{CBECE990-6B6F-48EE-84AF-2F80FFE1AF12}" destId="{8B0F1354-D3A9-4785-B782-C9C47B4F0688}" srcOrd="1" destOrd="0" presId="urn:microsoft.com/office/officeart/2005/8/layout/gear1"/>
    <dgm:cxn modelId="{59E5ED3E-0B1E-4A35-B868-E204B4E67DF7}" type="presOf" srcId="{CBECE990-6B6F-48EE-84AF-2F80FFE1AF12}" destId="{7050FD3A-7FA7-45BF-9185-0E5115F426F7}" srcOrd="2" destOrd="0" presId="urn:microsoft.com/office/officeart/2005/8/layout/gear1"/>
    <dgm:cxn modelId="{1C4F6061-764D-40EF-B6FF-2823D1690096}" type="presOf" srcId="{4242B932-C33A-4360-AA1E-15FCE9615CBB}" destId="{A9210B2F-64CA-49E1-A1A2-E0B4DB218CC0}" srcOrd="0" destOrd="0" presId="urn:microsoft.com/office/officeart/2005/8/layout/gear1"/>
    <dgm:cxn modelId="{9B998A4B-594B-4D6B-8CD2-8BCA6C779D31}" type="presOf" srcId="{FD4B29BA-C6A1-47FC-92C6-1D0602E903AB}" destId="{D2BD489B-2C57-4F31-AE79-377E79471CD4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2DEED989-E6BD-4650-A7B8-14C44F402F92}" type="presOf" srcId="{FA552CF5-0917-43DA-A0F5-A5D3D1831A8C}" destId="{382C0EF7-662B-4A4B-93CB-4DB3F0772E9D}" srcOrd="2" destOrd="0" presId="urn:microsoft.com/office/officeart/2005/8/layout/gear1"/>
    <dgm:cxn modelId="{55AD5091-79AE-4D8E-BD71-1423E4360729}" type="presOf" srcId="{FA552CF5-0917-43DA-A0F5-A5D3D1831A8C}" destId="{F876A299-53AF-4C85-B60A-297CE26DD8A3}" srcOrd="1" destOrd="0" presId="urn:microsoft.com/office/officeart/2005/8/layout/gear1"/>
    <dgm:cxn modelId="{EE93C09F-4435-46B7-AB5F-212EF8509FF0}" type="presOf" srcId="{1A97D3D1-A67C-46BF-BEEC-EA5C6894A47A}" destId="{9CE723A7-BC46-4CE9-A6C5-C2C6856781F4}" srcOrd="0" destOrd="0" presId="urn:microsoft.com/office/officeart/2005/8/layout/gear1"/>
    <dgm:cxn modelId="{484240A6-C4A2-43F1-8639-3EFC82A18644}" type="presOf" srcId="{B37AAE0A-7819-4334-8EC6-DD3C7C4F273E}" destId="{04C0A35A-DC64-41FC-A118-B972EA386C68}" srcOrd="2" destOrd="0" presId="urn:microsoft.com/office/officeart/2005/8/layout/gear1"/>
    <dgm:cxn modelId="{83412AC0-8A13-4E81-AE8C-83446BBD2BBB}" type="presOf" srcId="{3E3356D9-A649-40AF-91C2-9E30F7021120}" destId="{3BF18E74-A79F-44E4-82FE-3F78F76D05D2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2EE02CF6-CA14-4178-8016-F7451407F51A}" type="presOf" srcId="{CBECE990-6B6F-48EE-84AF-2F80FFE1AF12}" destId="{C430B11C-C7C8-41F2-AFA1-FA104859957C}" srcOrd="0" destOrd="0" presId="urn:microsoft.com/office/officeart/2005/8/layout/gear1"/>
    <dgm:cxn modelId="{320627C0-3DF5-497A-8296-ED3B3B593EA4}" type="presParOf" srcId="{9CE723A7-BC46-4CE9-A6C5-C2C6856781F4}" destId="{0783B730-B43E-4CDE-BA26-0E01A7F6397D}" srcOrd="0" destOrd="0" presId="urn:microsoft.com/office/officeart/2005/8/layout/gear1"/>
    <dgm:cxn modelId="{56FB7124-930F-47BE-AC27-DCA27DCDC3ED}" type="presParOf" srcId="{9CE723A7-BC46-4CE9-A6C5-C2C6856781F4}" destId="{F876A299-53AF-4C85-B60A-297CE26DD8A3}" srcOrd="1" destOrd="0" presId="urn:microsoft.com/office/officeart/2005/8/layout/gear1"/>
    <dgm:cxn modelId="{E7F303C7-231B-46C0-A7EB-4F044E4A8808}" type="presParOf" srcId="{9CE723A7-BC46-4CE9-A6C5-C2C6856781F4}" destId="{382C0EF7-662B-4A4B-93CB-4DB3F0772E9D}" srcOrd="2" destOrd="0" presId="urn:microsoft.com/office/officeart/2005/8/layout/gear1"/>
    <dgm:cxn modelId="{0ED71C1F-0CDE-419E-976E-F92882AAE983}" type="presParOf" srcId="{9CE723A7-BC46-4CE9-A6C5-C2C6856781F4}" destId="{C430B11C-C7C8-41F2-AFA1-FA104859957C}" srcOrd="3" destOrd="0" presId="urn:microsoft.com/office/officeart/2005/8/layout/gear1"/>
    <dgm:cxn modelId="{0546355F-209D-427E-8E69-131C6CA5B674}" type="presParOf" srcId="{9CE723A7-BC46-4CE9-A6C5-C2C6856781F4}" destId="{8B0F1354-D3A9-4785-B782-C9C47B4F0688}" srcOrd="4" destOrd="0" presId="urn:microsoft.com/office/officeart/2005/8/layout/gear1"/>
    <dgm:cxn modelId="{84FDF2C7-CFFA-48BA-92DC-18398A91C365}" type="presParOf" srcId="{9CE723A7-BC46-4CE9-A6C5-C2C6856781F4}" destId="{7050FD3A-7FA7-45BF-9185-0E5115F426F7}" srcOrd="5" destOrd="0" presId="urn:microsoft.com/office/officeart/2005/8/layout/gear1"/>
    <dgm:cxn modelId="{726CD1DE-4043-49AD-8347-1A5FADC13F0A}" type="presParOf" srcId="{9CE723A7-BC46-4CE9-A6C5-C2C6856781F4}" destId="{EE6A5647-C501-43D6-83F9-0EE7B3C44FB6}" srcOrd="6" destOrd="0" presId="urn:microsoft.com/office/officeart/2005/8/layout/gear1"/>
    <dgm:cxn modelId="{AA9EC6B1-7ACB-495F-9FEB-601B864F6A47}" type="presParOf" srcId="{9CE723A7-BC46-4CE9-A6C5-C2C6856781F4}" destId="{63D50B3E-509F-4494-A2FF-2B8FB1F784B7}" srcOrd="7" destOrd="0" presId="urn:microsoft.com/office/officeart/2005/8/layout/gear1"/>
    <dgm:cxn modelId="{5A2C9D06-1311-43F0-8444-4BB92D138182}" type="presParOf" srcId="{9CE723A7-BC46-4CE9-A6C5-C2C6856781F4}" destId="{04C0A35A-DC64-41FC-A118-B972EA386C68}" srcOrd="8" destOrd="0" presId="urn:microsoft.com/office/officeart/2005/8/layout/gear1"/>
    <dgm:cxn modelId="{D8198C58-0925-42BF-ABD1-BA31AD2B95E7}" type="presParOf" srcId="{9CE723A7-BC46-4CE9-A6C5-C2C6856781F4}" destId="{B128CF09-C302-4844-AAAC-716736783D80}" srcOrd="9" destOrd="0" presId="urn:microsoft.com/office/officeart/2005/8/layout/gear1"/>
    <dgm:cxn modelId="{179FB66F-B50A-4F11-8392-55C7C2689395}" type="presParOf" srcId="{9CE723A7-BC46-4CE9-A6C5-C2C6856781F4}" destId="{D2BD489B-2C57-4F31-AE79-377E79471CD4}" srcOrd="10" destOrd="0" presId="urn:microsoft.com/office/officeart/2005/8/layout/gear1"/>
    <dgm:cxn modelId="{3BF1C42A-D996-4A1C-B3B9-5B5562B94D46}" type="presParOf" srcId="{9CE723A7-BC46-4CE9-A6C5-C2C6856781F4}" destId="{A9210B2F-64CA-49E1-A1A2-E0B4DB218CC0}" srcOrd="11" destOrd="0" presId="urn:microsoft.com/office/officeart/2005/8/layout/gear1"/>
    <dgm:cxn modelId="{3D580254-8940-4A16-8DCC-71256C918719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Marking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Only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Comment-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8FC59E3C-24DB-4DDE-9A6C-C41CDC0D7E1E}" type="presOf" srcId="{B37AAE0A-7819-4334-8EC6-DD3C7C4F273E}" destId="{B128CF09-C302-4844-AAAC-716736783D80}" srcOrd="3" destOrd="0" presId="urn:microsoft.com/office/officeart/2005/8/layout/gear1"/>
    <dgm:cxn modelId="{95EFB95D-306E-4A16-A902-0249121FD7AD}" type="presOf" srcId="{3E3356D9-A649-40AF-91C2-9E30F7021120}" destId="{3BF18E74-A79F-44E4-82FE-3F78F76D05D2}" srcOrd="0" destOrd="0" presId="urn:microsoft.com/office/officeart/2005/8/layout/gear1"/>
    <dgm:cxn modelId="{D7346C68-6657-4707-966C-51F40A5AEC58}" type="presOf" srcId="{FA552CF5-0917-43DA-A0F5-A5D3D1831A8C}" destId="{382C0EF7-662B-4A4B-93CB-4DB3F0772E9D}" srcOrd="2" destOrd="0" presId="urn:microsoft.com/office/officeart/2005/8/layout/gear1"/>
    <dgm:cxn modelId="{4FD9616D-6214-49B0-9E83-03C85700A156}" type="presOf" srcId="{B37AAE0A-7819-4334-8EC6-DD3C7C4F273E}" destId="{63D50B3E-509F-4494-A2FF-2B8FB1F784B7}" srcOrd="1" destOrd="0" presId="urn:microsoft.com/office/officeart/2005/8/layout/gear1"/>
    <dgm:cxn modelId="{940CB078-E05A-482A-84B8-624028BE8655}" type="presOf" srcId="{B37AAE0A-7819-4334-8EC6-DD3C7C4F273E}" destId="{04C0A35A-DC64-41FC-A118-B972EA386C68}" srcOrd="2" destOrd="0" presId="urn:microsoft.com/office/officeart/2005/8/layout/gear1"/>
    <dgm:cxn modelId="{D689047A-8E42-4D86-AB7B-2A09C721D5C0}" type="presOf" srcId="{B37AAE0A-7819-4334-8EC6-DD3C7C4F273E}" destId="{EE6A5647-C501-43D6-83F9-0EE7B3C44FB6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B4B6188A-A1C6-4627-828C-DDEA4ADB61A6}" type="presOf" srcId="{CBECE990-6B6F-48EE-84AF-2F80FFE1AF12}" destId="{C430B11C-C7C8-41F2-AFA1-FA104859957C}" srcOrd="0" destOrd="0" presId="urn:microsoft.com/office/officeart/2005/8/layout/gear1"/>
    <dgm:cxn modelId="{2D04CE8A-7208-4AD4-88CF-F2F5AA6E439D}" type="presOf" srcId="{FA552CF5-0917-43DA-A0F5-A5D3D1831A8C}" destId="{0783B730-B43E-4CDE-BA26-0E01A7F6397D}" srcOrd="0" destOrd="0" presId="urn:microsoft.com/office/officeart/2005/8/layout/gear1"/>
    <dgm:cxn modelId="{78CDDA8B-E70F-4DF3-AA4C-A31B542FB611}" type="presOf" srcId="{4242B932-C33A-4360-AA1E-15FCE9615CBB}" destId="{A9210B2F-64CA-49E1-A1A2-E0B4DB218CC0}" srcOrd="0" destOrd="0" presId="urn:microsoft.com/office/officeart/2005/8/layout/gear1"/>
    <dgm:cxn modelId="{FDA52FA8-CD2F-410B-AADD-D972549A0C7C}" type="presOf" srcId="{FA552CF5-0917-43DA-A0F5-A5D3D1831A8C}" destId="{F876A299-53AF-4C85-B60A-297CE26DD8A3}" srcOrd="1" destOrd="0" presId="urn:microsoft.com/office/officeart/2005/8/layout/gear1"/>
    <dgm:cxn modelId="{B57AE5BD-98A2-461A-A57D-D1921B02849F}" type="presOf" srcId="{CBECE990-6B6F-48EE-84AF-2F80FFE1AF12}" destId="{7050FD3A-7FA7-45BF-9185-0E5115F426F7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BA4695DA-9C38-4455-B3B2-53EEC9A5373D}" type="presOf" srcId="{CBECE990-6B6F-48EE-84AF-2F80FFE1AF12}" destId="{8B0F1354-D3A9-4785-B782-C9C47B4F0688}" srcOrd="1" destOrd="0" presId="urn:microsoft.com/office/officeart/2005/8/layout/gear1"/>
    <dgm:cxn modelId="{E2C5B4DA-38D6-41BE-B669-AFEC367C3B3C}" type="presOf" srcId="{FD4B29BA-C6A1-47FC-92C6-1D0602E903AB}" destId="{D2BD489B-2C57-4F31-AE79-377E79471CD4}" srcOrd="0" destOrd="0" presId="urn:microsoft.com/office/officeart/2005/8/layout/gear1"/>
    <dgm:cxn modelId="{BB2FF1F7-4D1E-4D50-B57B-66D8C66A6D77}" type="presOf" srcId="{1A97D3D1-A67C-46BF-BEEC-EA5C6894A47A}" destId="{9CE723A7-BC46-4CE9-A6C5-C2C6856781F4}" srcOrd="0" destOrd="0" presId="urn:microsoft.com/office/officeart/2005/8/layout/gear1"/>
    <dgm:cxn modelId="{CCFAE648-8311-4BEA-9488-783B82DE9AE9}" type="presParOf" srcId="{9CE723A7-BC46-4CE9-A6C5-C2C6856781F4}" destId="{0783B730-B43E-4CDE-BA26-0E01A7F6397D}" srcOrd="0" destOrd="0" presId="urn:microsoft.com/office/officeart/2005/8/layout/gear1"/>
    <dgm:cxn modelId="{4C93B4FB-ADF9-40DE-BBFD-0B59DBABAEF4}" type="presParOf" srcId="{9CE723A7-BC46-4CE9-A6C5-C2C6856781F4}" destId="{F876A299-53AF-4C85-B60A-297CE26DD8A3}" srcOrd="1" destOrd="0" presId="urn:microsoft.com/office/officeart/2005/8/layout/gear1"/>
    <dgm:cxn modelId="{6F98BFF7-86CE-468F-9634-8572EAFACAF6}" type="presParOf" srcId="{9CE723A7-BC46-4CE9-A6C5-C2C6856781F4}" destId="{382C0EF7-662B-4A4B-93CB-4DB3F0772E9D}" srcOrd="2" destOrd="0" presId="urn:microsoft.com/office/officeart/2005/8/layout/gear1"/>
    <dgm:cxn modelId="{5F640DFF-8BFD-4DF2-A81D-3D9B244D6843}" type="presParOf" srcId="{9CE723A7-BC46-4CE9-A6C5-C2C6856781F4}" destId="{C430B11C-C7C8-41F2-AFA1-FA104859957C}" srcOrd="3" destOrd="0" presId="urn:microsoft.com/office/officeart/2005/8/layout/gear1"/>
    <dgm:cxn modelId="{4A6F05C2-AA09-4FD7-BC03-64D63366DE67}" type="presParOf" srcId="{9CE723A7-BC46-4CE9-A6C5-C2C6856781F4}" destId="{8B0F1354-D3A9-4785-B782-C9C47B4F0688}" srcOrd="4" destOrd="0" presId="urn:microsoft.com/office/officeart/2005/8/layout/gear1"/>
    <dgm:cxn modelId="{1DED427E-E311-4563-89F6-0A63E46B1DFC}" type="presParOf" srcId="{9CE723A7-BC46-4CE9-A6C5-C2C6856781F4}" destId="{7050FD3A-7FA7-45BF-9185-0E5115F426F7}" srcOrd="5" destOrd="0" presId="urn:microsoft.com/office/officeart/2005/8/layout/gear1"/>
    <dgm:cxn modelId="{1922BC05-63C3-4540-A6E5-A3C4990370DA}" type="presParOf" srcId="{9CE723A7-BC46-4CE9-A6C5-C2C6856781F4}" destId="{EE6A5647-C501-43D6-83F9-0EE7B3C44FB6}" srcOrd="6" destOrd="0" presId="urn:microsoft.com/office/officeart/2005/8/layout/gear1"/>
    <dgm:cxn modelId="{0C69ED33-1785-4B07-816A-B2690F95374D}" type="presParOf" srcId="{9CE723A7-BC46-4CE9-A6C5-C2C6856781F4}" destId="{63D50B3E-509F-4494-A2FF-2B8FB1F784B7}" srcOrd="7" destOrd="0" presId="urn:microsoft.com/office/officeart/2005/8/layout/gear1"/>
    <dgm:cxn modelId="{FBBDE941-7B45-4643-85B7-A33F2308FDB4}" type="presParOf" srcId="{9CE723A7-BC46-4CE9-A6C5-C2C6856781F4}" destId="{04C0A35A-DC64-41FC-A118-B972EA386C68}" srcOrd="8" destOrd="0" presId="urn:microsoft.com/office/officeart/2005/8/layout/gear1"/>
    <dgm:cxn modelId="{2FCF4EAA-26F8-473D-909C-77CCE0A80947}" type="presParOf" srcId="{9CE723A7-BC46-4CE9-A6C5-C2C6856781F4}" destId="{B128CF09-C302-4844-AAAC-716736783D80}" srcOrd="9" destOrd="0" presId="urn:microsoft.com/office/officeart/2005/8/layout/gear1"/>
    <dgm:cxn modelId="{C83773E5-D511-4C37-A487-18F5F9D50B0E}" type="presParOf" srcId="{9CE723A7-BC46-4CE9-A6C5-C2C6856781F4}" destId="{D2BD489B-2C57-4F31-AE79-377E79471CD4}" srcOrd="10" destOrd="0" presId="urn:microsoft.com/office/officeart/2005/8/layout/gear1"/>
    <dgm:cxn modelId="{192C2997-2D15-460D-BA3D-E1039908803E}" type="presParOf" srcId="{9CE723A7-BC46-4CE9-A6C5-C2C6856781F4}" destId="{A9210B2F-64CA-49E1-A1A2-E0B4DB218CC0}" srcOrd="11" destOrd="0" presId="urn:microsoft.com/office/officeart/2005/8/layout/gear1"/>
    <dgm:cxn modelId="{90075179-9255-4083-A902-512F6158CCBE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6E3ACA3-75A5-4519-8B86-1852D4B8A6A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8F6542-0E6F-42A3-83F9-77262C23E824}">
      <dgm:prSet phldrT="[Text]"/>
      <dgm:spPr/>
      <dgm:t>
        <a:bodyPr/>
        <a:lstStyle/>
        <a:p>
          <a:endParaRPr lang="en-GB" dirty="0"/>
        </a:p>
      </dgm:t>
    </dgm:pt>
    <dgm:pt modelId="{02782A57-39C0-43F3-86B2-D52FAA7D27F8}" type="parTrans" cxnId="{48C6398F-CBC0-4830-859D-0C883DDA2648}">
      <dgm:prSet/>
      <dgm:spPr/>
      <dgm:t>
        <a:bodyPr/>
        <a:lstStyle/>
        <a:p>
          <a:endParaRPr lang="en-GB"/>
        </a:p>
      </dgm:t>
    </dgm:pt>
    <dgm:pt modelId="{B7AA70E6-60B4-4DC2-9B9A-681D4808D995}" type="sibTrans" cxnId="{48C6398F-CBC0-4830-859D-0C883DDA2648}">
      <dgm:prSet/>
      <dgm:spPr/>
      <dgm:t>
        <a:bodyPr/>
        <a:lstStyle/>
        <a:p>
          <a:endParaRPr lang="en-GB"/>
        </a:p>
      </dgm:t>
    </dgm:pt>
    <dgm:pt modelId="{CF995B99-91B9-435A-A011-737DBE2151FD}">
      <dgm:prSet phldrT="[Text]"/>
      <dgm:spPr/>
      <dgm:t>
        <a:bodyPr/>
        <a:lstStyle/>
        <a:p>
          <a:endParaRPr lang="en-GB" dirty="0"/>
        </a:p>
      </dgm:t>
    </dgm:pt>
    <dgm:pt modelId="{B1FB9652-C450-4481-B2B3-541B70005910}" type="parTrans" cxnId="{0E1BB9C8-D9F1-427F-97D8-0EF0BF1AA913}">
      <dgm:prSet/>
      <dgm:spPr/>
      <dgm:t>
        <a:bodyPr/>
        <a:lstStyle/>
        <a:p>
          <a:endParaRPr lang="en-GB"/>
        </a:p>
      </dgm:t>
    </dgm:pt>
    <dgm:pt modelId="{C300A797-C1D3-4279-85F4-A15DF547C4A7}" type="sibTrans" cxnId="{0E1BB9C8-D9F1-427F-97D8-0EF0BF1AA913}">
      <dgm:prSet/>
      <dgm:spPr/>
      <dgm:t>
        <a:bodyPr/>
        <a:lstStyle/>
        <a:p>
          <a:endParaRPr lang="en-GB"/>
        </a:p>
      </dgm:t>
    </dgm:pt>
    <dgm:pt modelId="{ACB3DA62-CE1F-41C6-8DA4-5D5C0776A899}">
      <dgm:prSet phldrT="[Text]"/>
      <dgm:spPr/>
      <dgm:t>
        <a:bodyPr/>
        <a:lstStyle/>
        <a:p>
          <a:endParaRPr lang="en-GB" dirty="0"/>
        </a:p>
      </dgm:t>
    </dgm:pt>
    <dgm:pt modelId="{28E6B7D7-0C31-441D-B639-6C48462E6C53}" type="parTrans" cxnId="{DA51B8DA-D12B-44F4-88D5-B98C7B77B50E}">
      <dgm:prSet/>
      <dgm:spPr/>
      <dgm:t>
        <a:bodyPr/>
        <a:lstStyle/>
        <a:p>
          <a:endParaRPr lang="en-GB"/>
        </a:p>
      </dgm:t>
    </dgm:pt>
    <dgm:pt modelId="{FD139156-FC6C-47A5-9FF2-04734D7F9FE8}" type="sibTrans" cxnId="{DA51B8DA-D12B-44F4-88D5-B98C7B77B50E}">
      <dgm:prSet/>
      <dgm:spPr/>
      <dgm:t>
        <a:bodyPr/>
        <a:lstStyle/>
        <a:p>
          <a:endParaRPr lang="en-GB"/>
        </a:p>
      </dgm:t>
    </dgm:pt>
    <dgm:pt modelId="{9C5205CE-963A-4E4E-AABC-94B68CA54789}">
      <dgm:prSet phldrT="[Text]"/>
      <dgm:spPr/>
      <dgm:t>
        <a:bodyPr/>
        <a:lstStyle/>
        <a:p>
          <a:endParaRPr lang="en-GB" dirty="0"/>
        </a:p>
      </dgm:t>
    </dgm:pt>
    <dgm:pt modelId="{D75ED761-ED7E-4724-B32C-91E76F78EB29}" type="parTrans" cxnId="{CAEA0628-B823-4F06-B9F8-871AFD918660}">
      <dgm:prSet/>
      <dgm:spPr/>
      <dgm:t>
        <a:bodyPr/>
        <a:lstStyle/>
        <a:p>
          <a:endParaRPr lang="en-GB"/>
        </a:p>
      </dgm:t>
    </dgm:pt>
    <dgm:pt modelId="{2D162619-A906-4697-B280-AF72CB1B2126}" type="sibTrans" cxnId="{CAEA0628-B823-4F06-B9F8-871AFD918660}">
      <dgm:prSet/>
      <dgm:spPr/>
      <dgm:t>
        <a:bodyPr/>
        <a:lstStyle/>
        <a:p>
          <a:endParaRPr lang="en-GB"/>
        </a:p>
      </dgm:t>
    </dgm:pt>
    <dgm:pt modelId="{DFB6D3DC-6AF4-4F1B-9C39-918312442923}">
      <dgm:prSet phldrT="[Text]"/>
      <dgm:spPr/>
      <dgm:t>
        <a:bodyPr/>
        <a:lstStyle/>
        <a:p>
          <a:endParaRPr lang="en-GB" dirty="0"/>
        </a:p>
      </dgm:t>
    </dgm:pt>
    <dgm:pt modelId="{6B1BF389-F2F3-4E56-BFAA-0A7147B422B5}" type="parTrans" cxnId="{62ADB397-88F7-41F2-A912-6EC8E4092D1F}">
      <dgm:prSet/>
      <dgm:spPr/>
      <dgm:t>
        <a:bodyPr/>
        <a:lstStyle/>
        <a:p>
          <a:endParaRPr lang="en-GB"/>
        </a:p>
      </dgm:t>
    </dgm:pt>
    <dgm:pt modelId="{611EFCD0-F743-4B99-BEC4-669A613FB407}" type="sibTrans" cxnId="{62ADB397-88F7-41F2-A912-6EC8E4092D1F}">
      <dgm:prSet/>
      <dgm:spPr/>
      <dgm:t>
        <a:bodyPr/>
        <a:lstStyle/>
        <a:p>
          <a:endParaRPr lang="en-GB"/>
        </a:p>
      </dgm:t>
    </dgm:pt>
    <dgm:pt modelId="{04097A51-030D-4BA0-A8A9-5A070C181BC8}" type="pres">
      <dgm:prSet presAssocID="{F6E3ACA3-75A5-4519-8B86-1852D4B8A6AD}" presName="diagram" presStyleCnt="0">
        <dgm:presLayoutVars>
          <dgm:dir/>
          <dgm:resizeHandles val="exact"/>
        </dgm:presLayoutVars>
      </dgm:prSet>
      <dgm:spPr/>
    </dgm:pt>
    <dgm:pt modelId="{668CBFDC-621D-4965-9BAA-26EBAA21E42D}" type="pres">
      <dgm:prSet presAssocID="{488F6542-0E6F-42A3-83F9-77262C23E824}" presName="node" presStyleLbl="node1" presStyleIdx="0" presStyleCnt="5">
        <dgm:presLayoutVars>
          <dgm:bulletEnabled val="1"/>
        </dgm:presLayoutVars>
      </dgm:prSet>
      <dgm:spPr/>
    </dgm:pt>
    <dgm:pt modelId="{1CD16AEF-3EFD-478F-85EC-127BC20E791A}" type="pres">
      <dgm:prSet presAssocID="{B7AA70E6-60B4-4DC2-9B9A-681D4808D995}" presName="sibTrans" presStyleLbl="sibTrans2D1" presStyleIdx="0" presStyleCnt="4"/>
      <dgm:spPr/>
    </dgm:pt>
    <dgm:pt modelId="{C38897B4-608C-4FD4-B068-7EF63A58F849}" type="pres">
      <dgm:prSet presAssocID="{B7AA70E6-60B4-4DC2-9B9A-681D4808D995}" presName="connectorText" presStyleLbl="sibTrans2D1" presStyleIdx="0" presStyleCnt="4"/>
      <dgm:spPr/>
    </dgm:pt>
    <dgm:pt modelId="{F917879B-95CC-4F69-B88A-A629FA6A8E5A}" type="pres">
      <dgm:prSet presAssocID="{CF995B99-91B9-435A-A011-737DBE2151FD}" presName="node" presStyleLbl="node1" presStyleIdx="1" presStyleCnt="5">
        <dgm:presLayoutVars>
          <dgm:bulletEnabled val="1"/>
        </dgm:presLayoutVars>
      </dgm:prSet>
      <dgm:spPr/>
    </dgm:pt>
    <dgm:pt modelId="{DC450050-6AED-458E-BFE1-B4023A5000D0}" type="pres">
      <dgm:prSet presAssocID="{C300A797-C1D3-4279-85F4-A15DF547C4A7}" presName="sibTrans" presStyleLbl="sibTrans2D1" presStyleIdx="1" presStyleCnt="4"/>
      <dgm:spPr/>
    </dgm:pt>
    <dgm:pt modelId="{675AC315-D6F4-42CA-B926-B2B97B76F521}" type="pres">
      <dgm:prSet presAssocID="{C300A797-C1D3-4279-85F4-A15DF547C4A7}" presName="connectorText" presStyleLbl="sibTrans2D1" presStyleIdx="1" presStyleCnt="4"/>
      <dgm:spPr/>
    </dgm:pt>
    <dgm:pt modelId="{D115A68A-B963-44A9-8258-D2DDD396D338}" type="pres">
      <dgm:prSet presAssocID="{ACB3DA62-CE1F-41C6-8DA4-5D5C0776A899}" presName="node" presStyleLbl="node1" presStyleIdx="2" presStyleCnt="5">
        <dgm:presLayoutVars>
          <dgm:bulletEnabled val="1"/>
        </dgm:presLayoutVars>
      </dgm:prSet>
      <dgm:spPr/>
    </dgm:pt>
    <dgm:pt modelId="{86CF75C8-64E6-458C-8843-2B3BCFC3262F}" type="pres">
      <dgm:prSet presAssocID="{FD139156-FC6C-47A5-9FF2-04734D7F9FE8}" presName="sibTrans" presStyleLbl="sibTrans2D1" presStyleIdx="2" presStyleCnt="4"/>
      <dgm:spPr/>
    </dgm:pt>
    <dgm:pt modelId="{734254E9-AB17-4108-9F40-B0C3835AC572}" type="pres">
      <dgm:prSet presAssocID="{FD139156-FC6C-47A5-9FF2-04734D7F9FE8}" presName="connectorText" presStyleLbl="sibTrans2D1" presStyleIdx="2" presStyleCnt="4"/>
      <dgm:spPr/>
    </dgm:pt>
    <dgm:pt modelId="{AD9D5674-BC6E-4498-95E0-2ED25173892A}" type="pres">
      <dgm:prSet presAssocID="{9C5205CE-963A-4E4E-AABC-94B68CA54789}" presName="node" presStyleLbl="node1" presStyleIdx="3" presStyleCnt="5">
        <dgm:presLayoutVars>
          <dgm:bulletEnabled val="1"/>
        </dgm:presLayoutVars>
      </dgm:prSet>
      <dgm:spPr/>
    </dgm:pt>
    <dgm:pt modelId="{BF567290-060A-4C1B-BC43-48F8B6EC76A9}" type="pres">
      <dgm:prSet presAssocID="{2D162619-A906-4697-B280-AF72CB1B2126}" presName="sibTrans" presStyleLbl="sibTrans2D1" presStyleIdx="3" presStyleCnt="4"/>
      <dgm:spPr/>
    </dgm:pt>
    <dgm:pt modelId="{BFB368C9-D498-43EA-984F-5B861212E3B0}" type="pres">
      <dgm:prSet presAssocID="{2D162619-A906-4697-B280-AF72CB1B2126}" presName="connectorText" presStyleLbl="sibTrans2D1" presStyleIdx="3" presStyleCnt="4"/>
      <dgm:spPr/>
    </dgm:pt>
    <dgm:pt modelId="{952B6882-3968-4E66-9766-B106146F85ED}" type="pres">
      <dgm:prSet presAssocID="{DFB6D3DC-6AF4-4F1B-9C39-918312442923}" presName="node" presStyleLbl="node1" presStyleIdx="4" presStyleCnt="5">
        <dgm:presLayoutVars>
          <dgm:bulletEnabled val="1"/>
        </dgm:presLayoutVars>
      </dgm:prSet>
      <dgm:spPr/>
    </dgm:pt>
  </dgm:ptLst>
  <dgm:cxnLst>
    <dgm:cxn modelId="{01540E16-0CD7-49DC-BEB2-AA1B8A0C4B1E}" type="presOf" srcId="{2D162619-A906-4697-B280-AF72CB1B2126}" destId="{BFB368C9-D498-43EA-984F-5B861212E3B0}" srcOrd="1" destOrd="0" presId="urn:microsoft.com/office/officeart/2005/8/layout/process5"/>
    <dgm:cxn modelId="{E940CE1E-E9A4-4BE9-801D-214B7E7409A8}" type="presOf" srcId="{CF995B99-91B9-435A-A011-737DBE2151FD}" destId="{F917879B-95CC-4F69-B88A-A629FA6A8E5A}" srcOrd="0" destOrd="0" presId="urn:microsoft.com/office/officeart/2005/8/layout/process5"/>
    <dgm:cxn modelId="{CAEA0628-B823-4F06-B9F8-871AFD918660}" srcId="{F6E3ACA3-75A5-4519-8B86-1852D4B8A6AD}" destId="{9C5205CE-963A-4E4E-AABC-94B68CA54789}" srcOrd="3" destOrd="0" parTransId="{D75ED761-ED7E-4724-B32C-91E76F78EB29}" sibTransId="{2D162619-A906-4697-B280-AF72CB1B2126}"/>
    <dgm:cxn modelId="{8FB2F531-8CD4-4E70-AA2A-E472B3F0CD5D}" type="presOf" srcId="{C300A797-C1D3-4279-85F4-A15DF547C4A7}" destId="{675AC315-D6F4-42CA-B926-B2B97B76F521}" srcOrd="1" destOrd="0" presId="urn:microsoft.com/office/officeart/2005/8/layout/process5"/>
    <dgm:cxn modelId="{5B7F3135-C192-4C58-BD3E-5E8C06C41196}" type="presOf" srcId="{FD139156-FC6C-47A5-9FF2-04734D7F9FE8}" destId="{86CF75C8-64E6-458C-8843-2B3BCFC3262F}" srcOrd="0" destOrd="0" presId="urn:microsoft.com/office/officeart/2005/8/layout/process5"/>
    <dgm:cxn modelId="{B980C36A-08DF-436A-8068-5FB1EB25C0C9}" type="presOf" srcId="{B7AA70E6-60B4-4DC2-9B9A-681D4808D995}" destId="{C38897B4-608C-4FD4-B068-7EF63A58F849}" srcOrd="1" destOrd="0" presId="urn:microsoft.com/office/officeart/2005/8/layout/process5"/>
    <dgm:cxn modelId="{B768FF4A-5513-4C89-9B2C-91678E042F86}" type="presOf" srcId="{488F6542-0E6F-42A3-83F9-77262C23E824}" destId="{668CBFDC-621D-4965-9BAA-26EBAA21E42D}" srcOrd="0" destOrd="0" presId="urn:microsoft.com/office/officeart/2005/8/layout/process5"/>
    <dgm:cxn modelId="{23270370-EC95-4FB1-BC42-5463883C8625}" type="presOf" srcId="{C300A797-C1D3-4279-85F4-A15DF547C4A7}" destId="{DC450050-6AED-458E-BFE1-B4023A5000D0}" srcOrd="0" destOrd="0" presId="urn:microsoft.com/office/officeart/2005/8/layout/process5"/>
    <dgm:cxn modelId="{F3E76D8E-7A79-4765-A95C-06BC802A9E16}" type="presOf" srcId="{2D162619-A906-4697-B280-AF72CB1B2126}" destId="{BF567290-060A-4C1B-BC43-48F8B6EC76A9}" srcOrd="0" destOrd="0" presId="urn:microsoft.com/office/officeart/2005/8/layout/process5"/>
    <dgm:cxn modelId="{48C6398F-CBC0-4830-859D-0C883DDA2648}" srcId="{F6E3ACA3-75A5-4519-8B86-1852D4B8A6AD}" destId="{488F6542-0E6F-42A3-83F9-77262C23E824}" srcOrd="0" destOrd="0" parTransId="{02782A57-39C0-43F3-86B2-D52FAA7D27F8}" sibTransId="{B7AA70E6-60B4-4DC2-9B9A-681D4808D995}"/>
    <dgm:cxn modelId="{62ADB397-88F7-41F2-A912-6EC8E4092D1F}" srcId="{F6E3ACA3-75A5-4519-8B86-1852D4B8A6AD}" destId="{DFB6D3DC-6AF4-4F1B-9C39-918312442923}" srcOrd="4" destOrd="0" parTransId="{6B1BF389-F2F3-4E56-BFAA-0A7147B422B5}" sibTransId="{611EFCD0-F743-4B99-BEC4-669A613FB407}"/>
    <dgm:cxn modelId="{BB8461A2-996F-4881-9C1F-DC82CABB8D8C}" type="presOf" srcId="{DFB6D3DC-6AF4-4F1B-9C39-918312442923}" destId="{952B6882-3968-4E66-9766-B106146F85ED}" srcOrd="0" destOrd="0" presId="urn:microsoft.com/office/officeart/2005/8/layout/process5"/>
    <dgm:cxn modelId="{3AB189B4-F03A-4EAB-B26A-1646625CA492}" type="presOf" srcId="{B7AA70E6-60B4-4DC2-9B9A-681D4808D995}" destId="{1CD16AEF-3EFD-478F-85EC-127BC20E791A}" srcOrd="0" destOrd="0" presId="urn:microsoft.com/office/officeart/2005/8/layout/process5"/>
    <dgm:cxn modelId="{4ADEB4B5-A9D6-4EDF-A687-613F2D0160AA}" type="presOf" srcId="{9C5205CE-963A-4E4E-AABC-94B68CA54789}" destId="{AD9D5674-BC6E-4498-95E0-2ED25173892A}" srcOrd="0" destOrd="0" presId="urn:microsoft.com/office/officeart/2005/8/layout/process5"/>
    <dgm:cxn modelId="{883C1FC4-AFDB-47BE-9824-201BAD253F13}" type="presOf" srcId="{FD139156-FC6C-47A5-9FF2-04734D7F9FE8}" destId="{734254E9-AB17-4108-9F40-B0C3835AC572}" srcOrd="1" destOrd="0" presId="urn:microsoft.com/office/officeart/2005/8/layout/process5"/>
    <dgm:cxn modelId="{0E1BB9C8-D9F1-427F-97D8-0EF0BF1AA913}" srcId="{F6E3ACA3-75A5-4519-8B86-1852D4B8A6AD}" destId="{CF995B99-91B9-435A-A011-737DBE2151FD}" srcOrd="1" destOrd="0" parTransId="{B1FB9652-C450-4481-B2B3-541B70005910}" sibTransId="{C300A797-C1D3-4279-85F4-A15DF547C4A7}"/>
    <dgm:cxn modelId="{8F7A4ED0-EEB7-4066-BEA0-42B6DA724893}" type="presOf" srcId="{F6E3ACA3-75A5-4519-8B86-1852D4B8A6AD}" destId="{04097A51-030D-4BA0-A8A9-5A070C181BC8}" srcOrd="0" destOrd="0" presId="urn:microsoft.com/office/officeart/2005/8/layout/process5"/>
    <dgm:cxn modelId="{DA51B8DA-D12B-44F4-88D5-B98C7B77B50E}" srcId="{F6E3ACA3-75A5-4519-8B86-1852D4B8A6AD}" destId="{ACB3DA62-CE1F-41C6-8DA4-5D5C0776A899}" srcOrd="2" destOrd="0" parTransId="{28E6B7D7-0C31-441D-B639-6C48462E6C53}" sibTransId="{FD139156-FC6C-47A5-9FF2-04734D7F9FE8}"/>
    <dgm:cxn modelId="{39B750ED-3C90-4C18-942C-2D10EE322398}" type="presOf" srcId="{ACB3DA62-CE1F-41C6-8DA4-5D5C0776A899}" destId="{D115A68A-B963-44A9-8258-D2DDD396D338}" srcOrd="0" destOrd="0" presId="urn:microsoft.com/office/officeart/2005/8/layout/process5"/>
    <dgm:cxn modelId="{79D5FB17-EE32-49F2-B3E2-6B9D14BCB2A6}" type="presParOf" srcId="{04097A51-030D-4BA0-A8A9-5A070C181BC8}" destId="{668CBFDC-621D-4965-9BAA-26EBAA21E42D}" srcOrd="0" destOrd="0" presId="urn:microsoft.com/office/officeart/2005/8/layout/process5"/>
    <dgm:cxn modelId="{F9FA6E25-228B-454C-8458-C67461B64714}" type="presParOf" srcId="{04097A51-030D-4BA0-A8A9-5A070C181BC8}" destId="{1CD16AEF-3EFD-478F-85EC-127BC20E791A}" srcOrd="1" destOrd="0" presId="urn:microsoft.com/office/officeart/2005/8/layout/process5"/>
    <dgm:cxn modelId="{002FB2EF-401C-4A9D-BD45-BB60DE9BE277}" type="presParOf" srcId="{1CD16AEF-3EFD-478F-85EC-127BC20E791A}" destId="{C38897B4-608C-4FD4-B068-7EF63A58F849}" srcOrd="0" destOrd="0" presId="urn:microsoft.com/office/officeart/2005/8/layout/process5"/>
    <dgm:cxn modelId="{F934C00D-E5A3-426D-9E68-FA6E3A4AEE0C}" type="presParOf" srcId="{04097A51-030D-4BA0-A8A9-5A070C181BC8}" destId="{F917879B-95CC-4F69-B88A-A629FA6A8E5A}" srcOrd="2" destOrd="0" presId="urn:microsoft.com/office/officeart/2005/8/layout/process5"/>
    <dgm:cxn modelId="{F0421BB8-103D-46E7-B96D-0895379901E8}" type="presParOf" srcId="{04097A51-030D-4BA0-A8A9-5A070C181BC8}" destId="{DC450050-6AED-458E-BFE1-B4023A5000D0}" srcOrd="3" destOrd="0" presId="urn:microsoft.com/office/officeart/2005/8/layout/process5"/>
    <dgm:cxn modelId="{24C81EEE-1975-41FA-98FE-D4DDD4EF2B6A}" type="presParOf" srcId="{DC450050-6AED-458E-BFE1-B4023A5000D0}" destId="{675AC315-D6F4-42CA-B926-B2B97B76F521}" srcOrd="0" destOrd="0" presId="urn:microsoft.com/office/officeart/2005/8/layout/process5"/>
    <dgm:cxn modelId="{1F989688-71D0-4D2F-BFE2-FD81A36565AC}" type="presParOf" srcId="{04097A51-030D-4BA0-A8A9-5A070C181BC8}" destId="{D115A68A-B963-44A9-8258-D2DDD396D338}" srcOrd="4" destOrd="0" presId="urn:microsoft.com/office/officeart/2005/8/layout/process5"/>
    <dgm:cxn modelId="{A36EA227-2CD1-4307-87EC-5879B807AB9F}" type="presParOf" srcId="{04097A51-030D-4BA0-A8A9-5A070C181BC8}" destId="{86CF75C8-64E6-458C-8843-2B3BCFC3262F}" srcOrd="5" destOrd="0" presId="urn:microsoft.com/office/officeart/2005/8/layout/process5"/>
    <dgm:cxn modelId="{A4EE42FD-8FDE-4FBA-8576-E7FEE33470A3}" type="presParOf" srcId="{86CF75C8-64E6-458C-8843-2B3BCFC3262F}" destId="{734254E9-AB17-4108-9F40-B0C3835AC572}" srcOrd="0" destOrd="0" presId="urn:microsoft.com/office/officeart/2005/8/layout/process5"/>
    <dgm:cxn modelId="{41AAE12D-B265-40C0-8C0D-9412F363CDA6}" type="presParOf" srcId="{04097A51-030D-4BA0-A8A9-5A070C181BC8}" destId="{AD9D5674-BC6E-4498-95E0-2ED25173892A}" srcOrd="6" destOrd="0" presId="urn:microsoft.com/office/officeart/2005/8/layout/process5"/>
    <dgm:cxn modelId="{1175903B-F9A4-4DE0-9F44-0B518FBB3EEF}" type="presParOf" srcId="{04097A51-030D-4BA0-A8A9-5A070C181BC8}" destId="{BF567290-060A-4C1B-BC43-48F8B6EC76A9}" srcOrd="7" destOrd="0" presId="urn:microsoft.com/office/officeart/2005/8/layout/process5"/>
    <dgm:cxn modelId="{DF11C240-585B-4A80-A225-52600A51D160}" type="presParOf" srcId="{BF567290-060A-4C1B-BC43-48F8B6EC76A9}" destId="{BFB368C9-D498-43EA-984F-5B861212E3B0}" srcOrd="0" destOrd="0" presId="urn:microsoft.com/office/officeart/2005/8/layout/process5"/>
    <dgm:cxn modelId="{E233E04C-F357-4D2B-95C2-97791B8ABD03}" type="presParOf" srcId="{04097A51-030D-4BA0-A8A9-5A070C181BC8}" destId="{952B6882-3968-4E66-9766-B106146F85E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Criteria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Laminated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45C75D3F-21EB-45D6-81B4-2F7D4478E265}" type="presOf" srcId="{1A97D3D1-A67C-46BF-BEEC-EA5C6894A47A}" destId="{9CE723A7-BC46-4CE9-A6C5-C2C6856781F4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B5E8E682-CA6A-415F-AF8C-0994CC2CF3D8}" type="presOf" srcId="{CBECE990-6B6F-48EE-84AF-2F80FFE1AF12}" destId="{C430B11C-C7C8-41F2-AFA1-FA104859957C}" srcOrd="0" destOrd="0" presId="urn:microsoft.com/office/officeart/2005/8/layout/gear1"/>
    <dgm:cxn modelId="{A5058D87-7FEC-4511-BE64-D793851ACBE6}" type="presOf" srcId="{B37AAE0A-7819-4334-8EC6-DD3C7C4F273E}" destId="{04C0A35A-DC64-41FC-A118-B972EA386C68}" srcOrd="2" destOrd="0" presId="urn:microsoft.com/office/officeart/2005/8/layout/gear1"/>
    <dgm:cxn modelId="{0DE65B8A-0DAD-48A9-B65B-451A1525056A}" type="presOf" srcId="{B37AAE0A-7819-4334-8EC6-DD3C7C4F273E}" destId="{B128CF09-C302-4844-AAAC-716736783D80}" srcOrd="3" destOrd="0" presId="urn:microsoft.com/office/officeart/2005/8/layout/gear1"/>
    <dgm:cxn modelId="{6090918C-9B9D-445C-A6F2-289C22B4405E}" type="presOf" srcId="{3E3356D9-A649-40AF-91C2-9E30F7021120}" destId="{3BF18E74-A79F-44E4-82FE-3F78F76D05D2}" srcOrd="0" destOrd="0" presId="urn:microsoft.com/office/officeart/2005/8/layout/gear1"/>
    <dgm:cxn modelId="{DBF10BA2-C4B4-4267-AEFE-35A182EE7F09}" type="presOf" srcId="{FA552CF5-0917-43DA-A0F5-A5D3D1831A8C}" destId="{F876A299-53AF-4C85-B60A-297CE26DD8A3}" srcOrd="1" destOrd="0" presId="urn:microsoft.com/office/officeart/2005/8/layout/gear1"/>
    <dgm:cxn modelId="{A0B157B7-C709-4B5E-9AD8-7FF82D8D0675}" type="presOf" srcId="{CBECE990-6B6F-48EE-84AF-2F80FFE1AF12}" destId="{8B0F1354-D3A9-4785-B782-C9C47B4F0688}" srcOrd="1" destOrd="0" presId="urn:microsoft.com/office/officeart/2005/8/layout/gear1"/>
    <dgm:cxn modelId="{85067DB8-57AA-4232-8BF7-D89A6A1AAE98}" type="presOf" srcId="{FA552CF5-0917-43DA-A0F5-A5D3D1831A8C}" destId="{382C0EF7-662B-4A4B-93CB-4DB3F0772E9D}" srcOrd="2" destOrd="0" presId="urn:microsoft.com/office/officeart/2005/8/layout/gear1"/>
    <dgm:cxn modelId="{5732C5BE-9B33-46B5-92EF-9D5E9F0CA936}" type="presOf" srcId="{B37AAE0A-7819-4334-8EC6-DD3C7C4F273E}" destId="{EE6A5647-C501-43D6-83F9-0EE7B3C44FB6}" srcOrd="0" destOrd="0" presId="urn:microsoft.com/office/officeart/2005/8/layout/gear1"/>
    <dgm:cxn modelId="{94282CC1-813B-402B-885D-EEAFA8E5A72D}" type="presOf" srcId="{FD4B29BA-C6A1-47FC-92C6-1D0602E903AB}" destId="{D2BD489B-2C57-4F31-AE79-377E79471CD4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408A2CF2-7EB3-464B-ACF1-832DF7C7810F}" type="presOf" srcId="{B37AAE0A-7819-4334-8EC6-DD3C7C4F273E}" destId="{63D50B3E-509F-4494-A2FF-2B8FB1F784B7}" srcOrd="1" destOrd="0" presId="urn:microsoft.com/office/officeart/2005/8/layout/gear1"/>
    <dgm:cxn modelId="{920BFCFA-C771-4C22-A436-0C15B952BAC0}" type="presOf" srcId="{4242B932-C33A-4360-AA1E-15FCE9615CBB}" destId="{A9210B2F-64CA-49E1-A1A2-E0B4DB218CC0}" srcOrd="0" destOrd="0" presId="urn:microsoft.com/office/officeart/2005/8/layout/gear1"/>
    <dgm:cxn modelId="{FF061BFC-C389-4C11-9F62-7BB5657ECB20}" type="presOf" srcId="{CBECE990-6B6F-48EE-84AF-2F80FFE1AF12}" destId="{7050FD3A-7FA7-45BF-9185-0E5115F426F7}" srcOrd="2" destOrd="0" presId="urn:microsoft.com/office/officeart/2005/8/layout/gear1"/>
    <dgm:cxn modelId="{CDC0DAFF-23CC-4473-8269-5625CA740627}" type="presOf" srcId="{FA552CF5-0917-43DA-A0F5-A5D3D1831A8C}" destId="{0783B730-B43E-4CDE-BA26-0E01A7F6397D}" srcOrd="0" destOrd="0" presId="urn:microsoft.com/office/officeart/2005/8/layout/gear1"/>
    <dgm:cxn modelId="{CD513876-8DE5-493A-BFB2-A01762467051}" type="presParOf" srcId="{9CE723A7-BC46-4CE9-A6C5-C2C6856781F4}" destId="{0783B730-B43E-4CDE-BA26-0E01A7F6397D}" srcOrd="0" destOrd="0" presId="urn:microsoft.com/office/officeart/2005/8/layout/gear1"/>
    <dgm:cxn modelId="{7C549EC3-1128-4D02-8B55-00DC5095FD48}" type="presParOf" srcId="{9CE723A7-BC46-4CE9-A6C5-C2C6856781F4}" destId="{F876A299-53AF-4C85-B60A-297CE26DD8A3}" srcOrd="1" destOrd="0" presId="urn:microsoft.com/office/officeart/2005/8/layout/gear1"/>
    <dgm:cxn modelId="{12AA74A9-5420-458C-BEFC-BFA629FE440C}" type="presParOf" srcId="{9CE723A7-BC46-4CE9-A6C5-C2C6856781F4}" destId="{382C0EF7-662B-4A4B-93CB-4DB3F0772E9D}" srcOrd="2" destOrd="0" presId="urn:microsoft.com/office/officeart/2005/8/layout/gear1"/>
    <dgm:cxn modelId="{CB61F4C6-09BC-4674-A073-A01E5F86FFCD}" type="presParOf" srcId="{9CE723A7-BC46-4CE9-A6C5-C2C6856781F4}" destId="{C430B11C-C7C8-41F2-AFA1-FA104859957C}" srcOrd="3" destOrd="0" presId="urn:microsoft.com/office/officeart/2005/8/layout/gear1"/>
    <dgm:cxn modelId="{B008FCB9-511C-40D3-9600-0F90053679EB}" type="presParOf" srcId="{9CE723A7-BC46-4CE9-A6C5-C2C6856781F4}" destId="{8B0F1354-D3A9-4785-B782-C9C47B4F0688}" srcOrd="4" destOrd="0" presId="urn:microsoft.com/office/officeart/2005/8/layout/gear1"/>
    <dgm:cxn modelId="{6F1FF4BA-E931-4308-914E-ED6E169E45D5}" type="presParOf" srcId="{9CE723A7-BC46-4CE9-A6C5-C2C6856781F4}" destId="{7050FD3A-7FA7-45BF-9185-0E5115F426F7}" srcOrd="5" destOrd="0" presId="urn:microsoft.com/office/officeart/2005/8/layout/gear1"/>
    <dgm:cxn modelId="{8A7EA660-38BC-4042-9DAD-D9F860B3BA23}" type="presParOf" srcId="{9CE723A7-BC46-4CE9-A6C5-C2C6856781F4}" destId="{EE6A5647-C501-43D6-83F9-0EE7B3C44FB6}" srcOrd="6" destOrd="0" presId="urn:microsoft.com/office/officeart/2005/8/layout/gear1"/>
    <dgm:cxn modelId="{AA1F1989-F49A-4247-91F6-6E24B436823F}" type="presParOf" srcId="{9CE723A7-BC46-4CE9-A6C5-C2C6856781F4}" destId="{63D50B3E-509F-4494-A2FF-2B8FB1F784B7}" srcOrd="7" destOrd="0" presId="urn:microsoft.com/office/officeart/2005/8/layout/gear1"/>
    <dgm:cxn modelId="{7C7FCD22-8F96-44E9-9F6B-1B3A562917EE}" type="presParOf" srcId="{9CE723A7-BC46-4CE9-A6C5-C2C6856781F4}" destId="{04C0A35A-DC64-41FC-A118-B972EA386C68}" srcOrd="8" destOrd="0" presId="urn:microsoft.com/office/officeart/2005/8/layout/gear1"/>
    <dgm:cxn modelId="{3FF98E20-3C3D-4BE1-B907-95F7D8793313}" type="presParOf" srcId="{9CE723A7-BC46-4CE9-A6C5-C2C6856781F4}" destId="{B128CF09-C302-4844-AAAC-716736783D80}" srcOrd="9" destOrd="0" presId="urn:microsoft.com/office/officeart/2005/8/layout/gear1"/>
    <dgm:cxn modelId="{F550716E-1778-4AA9-B22E-22A577EB5B00}" type="presParOf" srcId="{9CE723A7-BC46-4CE9-A6C5-C2C6856781F4}" destId="{D2BD489B-2C57-4F31-AE79-377E79471CD4}" srcOrd="10" destOrd="0" presId="urn:microsoft.com/office/officeart/2005/8/layout/gear1"/>
    <dgm:cxn modelId="{3E41EAFF-AAE7-476F-84B5-C8DD83DAF1C1}" type="presParOf" srcId="{9CE723A7-BC46-4CE9-A6C5-C2C6856781F4}" destId="{A9210B2F-64CA-49E1-A1A2-E0B4DB218CC0}" srcOrd="11" destOrd="0" presId="urn:microsoft.com/office/officeart/2005/8/layout/gear1"/>
    <dgm:cxn modelId="{F17D605C-C906-474C-8695-DCE770B42B46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21C95EB-818A-4204-98FF-EDD223546CA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4FAA2D8-D723-4A83-83C1-5308D4A5363F}">
      <dgm:prSet phldrT="[Text]"/>
      <dgm:spPr/>
      <dgm:t>
        <a:bodyPr/>
        <a:lstStyle/>
        <a:p>
          <a:endParaRPr lang="en-GB" dirty="0"/>
        </a:p>
      </dgm:t>
    </dgm:pt>
    <dgm:pt modelId="{CB8B8288-D5EE-4A27-9EBB-F5F420449ABA}" type="parTrans" cxnId="{D9B52EE3-C80A-45AF-806E-C9D0F1CAC8CE}">
      <dgm:prSet/>
      <dgm:spPr/>
      <dgm:t>
        <a:bodyPr/>
        <a:lstStyle/>
        <a:p>
          <a:endParaRPr lang="en-GB"/>
        </a:p>
      </dgm:t>
    </dgm:pt>
    <dgm:pt modelId="{08EE5781-3A5D-4784-A835-DF132B65B93C}" type="sibTrans" cxnId="{D9B52EE3-C80A-45AF-806E-C9D0F1CAC8CE}">
      <dgm:prSet/>
      <dgm:spPr/>
      <dgm:t>
        <a:bodyPr/>
        <a:lstStyle/>
        <a:p>
          <a:endParaRPr lang="en-GB"/>
        </a:p>
      </dgm:t>
    </dgm:pt>
    <dgm:pt modelId="{E692DD89-6A76-4E00-994D-91850B17C27B}">
      <dgm:prSet phldrT="[Text]"/>
      <dgm:spPr/>
      <dgm:t>
        <a:bodyPr/>
        <a:lstStyle/>
        <a:p>
          <a:endParaRPr lang="en-GB" dirty="0"/>
        </a:p>
      </dgm:t>
    </dgm:pt>
    <dgm:pt modelId="{6F7D6496-D15D-4328-897B-F4E393BD5F19}" type="parTrans" cxnId="{B1224E8E-FBA8-4040-B129-EC99303049B6}">
      <dgm:prSet/>
      <dgm:spPr/>
      <dgm:t>
        <a:bodyPr/>
        <a:lstStyle/>
        <a:p>
          <a:endParaRPr lang="en-GB"/>
        </a:p>
      </dgm:t>
    </dgm:pt>
    <dgm:pt modelId="{65475805-AE5C-4FA9-A127-7B5A5582DA63}" type="sibTrans" cxnId="{B1224E8E-FBA8-4040-B129-EC99303049B6}">
      <dgm:prSet/>
      <dgm:spPr/>
      <dgm:t>
        <a:bodyPr/>
        <a:lstStyle/>
        <a:p>
          <a:endParaRPr lang="en-GB"/>
        </a:p>
      </dgm:t>
    </dgm:pt>
    <dgm:pt modelId="{B5562BAA-240D-4197-AD9C-5EE5C76016CB}">
      <dgm:prSet phldrT="[Text]"/>
      <dgm:spPr/>
      <dgm:t>
        <a:bodyPr/>
        <a:lstStyle/>
        <a:p>
          <a:endParaRPr lang="en-GB" dirty="0"/>
        </a:p>
      </dgm:t>
    </dgm:pt>
    <dgm:pt modelId="{3A8679D0-7BD2-4607-BCED-466A53E8F8C0}" type="parTrans" cxnId="{3B3A8909-13B8-4577-B59C-427DEEB6DB57}">
      <dgm:prSet/>
      <dgm:spPr/>
      <dgm:t>
        <a:bodyPr/>
        <a:lstStyle/>
        <a:p>
          <a:endParaRPr lang="en-GB"/>
        </a:p>
      </dgm:t>
    </dgm:pt>
    <dgm:pt modelId="{70A6C940-D761-4DBF-BCDE-3E9DF23B488E}" type="sibTrans" cxnId="{3B3A8909-13B8-4577-B59C-427DEEB6DB57}">
      <dgm:prSet/>
      <dgm:spPr/>
      <dgm:t>
        <a:bodyPr/>
        <a:lstStyle/>
        <a:p>
          <a:endParaRPr lang="en-GB"/>
        </a:p>
      </dgm:t>
    </dgm:pt>
    <dgm:pt modelId="{44B34FA7-8E2D-49E1-A899-0D149BB970F0}" type="pres">
      <dgm:prSet presAssocID="{D21C95EB-818A-4204-98FF-EDD223546CA8}" presName="rootnode" presStyleCnt="0">
        <dgm:presLayoutVars>
          <dgm:chMax/>
          <dgm:chPref/>
          <dgm:dir/>
          <dgm:animLvl val="lvl"/>
        </dgm:presLayoutVars>
      </dgm:prSet>
      <dgm:spPr/>
    </dgm:pt>
    <dgm:pt modelId="{BD996324-5338-4E5F-81EA-61A412E95C89}" type="pres">
      <dgm:prSet presAssocID="{04FAA2D8-D723-4A83-83C1-5308D4A5363F}" presName="composite" presStyleCnt="0"/>
      <dgm:spPr/>
    </dgm:pt>
    <dgm:pt modelId="{98C26C21-099B-40F1-9FCD-37E4E1E8DEFF}" type="pres">
      <dgm:prSet presAssocID="{04FAA2D8-D723-4A83-83C1-5308D4A5363F}" presName="LShape" presStyleLbl="alignNode1" presStyleIdx="0" presStyleCnt="5"/>
      <dgm:spPr/>
    </dgm:pt>
    <dgm:pt modelId="{31FCD94B-CAD0-40AA-9B51-320487E7DADB}" type="pres">
      <dgm:prSet presAssocID="{04FAA2D8-D723-4A83-83C1-5308D4A5363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E90446-66C6-49E1-B42B-1F5D9450532E}" type="pres">
      <dgm:prSet presAssocID="{04FAA2D8-D723-4A83-83C1-5308D4A5363F}" presName="Triangle" presStyleLbl="alignNode1" presStyleIdx="1" presStyleCnt="5"/>
      <dgm:spPr/>
    </dgm:pt>
    <dgm:pt modelId="{B10A282A-3940-4FD7-94DE-1AD7CEC92C14}" type="pres">
      <dgm:prSet presAssocID="{08EE5781-3A5D-4784-A835-DF132B65B93C}" presName="sibTrans" presStyleCnt="0"/>
      <dgm:spPr/>
    </dgm:pt>
    <dgm:pt modelId="{2DA722F0-2DB7-4378-BEBE-E87B5E2F31BA}" type="pres">
      <dgm:prSet presAssocID="{08EE5781-3A5D-4784-A835-DF132B65B93C}" presName="space" presStyleCnt="0"/>
      <dgm:spPr/>
    </dgm:pt>
    <dgm:pt modelId="{208AFA49-AA71-4F8E-AEBE-D75615664975}" type="pres">
      <dgm:prSet presAssocID="{E692DD89-6A76-4E00-994D-91850B17C27B}" presName="composite" presStyleCnt="0"/>
      <dgm:spPr/>
    </dgm:pt>
    <dgm:pt modelId="{4FBDD433-EC06-43FF-808E-849B210C1851}" type="pres">
      <dgm:prSet presAssocID="{E692DD89-6A76-4E00-994D-91850B17C27B}" presName="LShape" presStyleLbl="alignNode1" presStyleIdx="2" presStyleCnt="5"/>
      <dgm:spPr/>
    </dgm:pt>
    <dgm:pt modelId="{3560DAED-62C1-4A7E-9305-FA8467E63787}" type="pres">
      <dgm:prSet presAssocID="{E692DD89-6A76-4E00-994D-91850B17C27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A214E37-436F-484E-A919-31B5C0804EF7}" type="pres">
      <dgm:prSet presAssocID="{E692DD89-6A76-4E00-994D-91850B17C27B}" presName="Triangle" presStyleLbl="alignNode1" presStyleIdx="3" presStyleCnt="5"/>
      <dgm:spPr/>
    </dgm:pt>
    <dgm:pt modelId="{1FC941D0-46F3-4464-B4C4-196FBACB92B9}" type="pres">
      <dgm:prSet presAssocID="{65475805-AE5C-4FA9-A127-7B5A5582DA63}" presName="sibTrans" presStyleCnt="0"/>
      <dgm:spPr/>
    </dgm:pt>
    <dgm:pt modelId="{9D80FB28-5B9E-4910-94DD-D8ACC120F145}" type="pres">
      <dgm:prSet presAssocID="{65475805-AE5C-4FA9-A127-7B5A5582DA63}" presName="space" presStyleCnt="0"/>
      <dgm:spPr/>
    </dgm:pt>
    <dgm:pt modelId="{4CDDB91E-88D6-49AD-82A9-284DFDA136E7}" type="pres">
      <dgm:prSet presAssocID="{B5562BAA-240D-4197-AD9C-5EE5C76016CB}" presName="composite" presStyleCnt="0"/>
      <dgm:spPr/>
    </dgm:pt>
    <dgm:pt modelId="{B52F669E-721F-4C4B-BE46-948860146F95}" type="pres">
      <dgm:prSet presAssocID="{B5562BAA-240D-4197-AD9C-5EE5C76016CB}" presName="LShape" presStyleLbl="alignNode1" presStyleIdx="4" presStyleCnt="5"/>
      <dgm:spPr/>
    </dgm:pt>
    <dgm:pt modelId="{4089412E-B74F-4770-8591-8BE2A8816304}" type="pres">
      <dgm:prSet presAssocID="{B5562BAA-240D-4197-AD9C-5EE5C76016C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6E9605-567B-4908-BC89-E9948B856954}" type="presOf" srcId="{04FAA2D8-D723-4A83-83C1-5308D4A5363F}" destId="{31FCD94B-CAD0-40AA-9B51-320487E7DADB}" srcOrd="0" destOrd="0" presId="urn:microsoft.com/office/officeart/2009/3/layout/StepUpProcess"/>
    <dgm:cxn modelId="{3B3A8909-13B8-4577-B59C-427DEEB6DB57}" srcId="{D21C95EB-818A-4204-98FF-EDD223546CA8}" destId="{B5562BAA-240D-4197-AD9C-5EE5C76016CB}" srcOrd="2" destOrd="0" parTransId="{3A8679D0-7BD2-4607-BCED-466A53E8F8C0}" sibTransId="{70A6C940-D761-4DBF-BCDE-3E9DF23B488E}"/>
    <dgm:cxn modelId="{9E58B02B-B4E0-434B-B585-84DDED03E4D2}" type="presOf" srcId="{B5562BAA-240D-4197-AD9C-5EE5C76016CB}" destId="{4089412E-B74F-4770-8591-8BE2A8816304}" srcOrd="0" destOrd="0" presId="urn:microsoft.com/office/officeart/2009/3/layout/StepUpProcess"/>
    <dgm:cxn modelId="{621A3160-B7D4-4A21-9A3E-F2CE33437B76}" type="presOf" srcId="{E692DD89-6A76-4E00-994D-91850B17C27B}" destId="{3560DAED-62C1-4A7E-9305-FA8467E63787}" srcOrd="0" destOrd="0" presId="urn:microsoft.com/office/officeart/2009/3/layout/StepUpProcess"/>
    <dgm:cxn modelId="{43636E41-7319-412F-BF41-CA747B968C41}" type="presOf" srcId="{D21C95EB-818A-4204-98FF-EDD223546CA8}" destId="{44B34FA7-8E2D-49E1-A899-0D149BB970F0}" srcOrd="0" destOrd="0" presId="urn:microsoft.com/office/officeart/2009/3/layout/StepUpProcess"/>
    <dgm:cxn modelId="{B1224E8E-FBA8-4040-B129-EC99303049B6}" srcId="{D21C95EB-818A-4204-98FF-EDD223546CA8}" destId="{E692DD89-6A76-4E00-994D-91850B17C27B}" srcOrd="1" destOrd="0" parTransId="{6F7D6496-D15D-4328-897B-F4E393BD5F19}" sibTransId="{65475805-AE5C-4FA9-A127-7B5A5582DA63}"/>
    <dgm:cxn modelId="{D9B52EE3-C80A-45AF-806E-C9D0F1CAC8CE}" srcId="{D21C95EB-818A-4204-98FF-EDD223546CA8}" destId="{04FAA2D8-D723-4A83-83C1-5308D4A5363F}" srcOrd="0" destOrd="0" parTransId="{CB8B8288-D5EE-4A27-9EBB-F5F420449ABA}" sibTransId="{08EE5781-3A5D-4784-A835-DF132B65B93C}"/>
    <dgm:cxn modelId="{DEF3365D-D2AA-4D31-84F9-76AB4C177E2A}" type="presParOf" srcId="{44B34FA7-8E2D-49E1-A899-0D149BB970F0}" destId="{BD996324-5338-4E5F-81EA-61A412E95C89}" srcOrd="0" destOrd="0" presId="urn:microsoft.com/office/officeart/2009/3/layout/StepUpProcess"/>
    <dgm:cxn modelId="{C98976A0-0369-4B5C-8793-EC9910BCF9D6}" type="presParOf" srcId="{BD996324-5338-4E5F-81EA-61A412E95C89}" destId="{98C26C21-099B-40F1-9FCD-37E4E1E8DEFF}" srcOrd="0" destOrd="0" presId="urn:microsoft.com/office/officeart/2009/3/layout/StepUpProcess"/>
    <dgm:cxn modelId="{A441301C-501B-437F-AE66-1C72ABEEC82A}" type="presParOf" srcId="{BD996324-5338-4E5F-81EA-61A412E95C89}" destId="{31FCD94B-CAD0-40AA-9B51-320487E7DADB}" srcOrd="1" destOrd="0" presId="urn:microsoft.com/office/officeart/2009/3/layout/StepUpProcess"/>
    <dgm:cxn modelId="{463E4EDD-9F40-478A-8EDA-5572D29CC2E3}" type="presParOf" srcId="{BD996324-5338-4E5F-81EA-61A412E95C89}" destId="{76E90446-66C6-49E1-B42B-1F5D9450532E}" srcOrd="2" destOrd="0" presId="urn:microsoft.com/office/officeart/2009/3/layout/StepUpProcess"/>
    <dgm:cxn modelId="{1F05826C-C5EB-4250-B910-2E1A8C58B2DF}" type="presParOf" srcId="{44B34FA7-8E2D-49E1-A899-0D149BB970F0}" destId="{B10A282A-3940-4FD7-94DE-1AD7CEC92C14}" srcOrd="1" destOrd="0" presId="urn:microsoft.com/office/officeart/2009/3/layout/StepUpProcess"/>
    <dgm:cxn modelId="{7A1B8342-6578-4865-BE45-B1C49AFA0145}" type="presParOf" srcId="{B10A282A-3940-4FD7-94DE-1AD7CEC92C14}" destId="{2DA722F0-2DB7-4378-BEBE-E87B5E2F31BA}" srcOrd="0" destOrd="0" presId="urn:microsoft.com/office/officeart/2009/3/layout/StepUpProcess"/>
    <dgm:cxn modelId="{0E0A4794-2624-41A6-BB4D-F992AE257590}" type="presParOf" srcId="{44B34FA7-8E2D-49E1-A899-0D149BB970F0}" destId="{208AFA49-AA71-4F8E-AEBE-D75615664975}" srcOrd="2" destOrd="0" presId="urn:microsoft.com/office/officeart/2009/3/layout/StepUpProcess"/>
    <dgm:cxn modelId="{E1C37436-14E5-48C7-926F-99CCC95FBCB8}" type="presParOf" srcId="{208AFA49-AA71-4F8E-AEBE-D75615664975}" destId="{4FBDD433-EC06-43FF-808E-849B210C1851}" srcOrd="0" destOrd="0" presId="urn:microsoft.com/office/officeart/2009/3/layout/StepUpProcess"/>
    <dgm:cxn modelId="{AECB73F4-D055-44E2-9644-293DC16E6E3B}" type="presParOf" srcId="{208AFA49-AA71-4F8E-AEBE-D75615664975}" destId="{3560DAED-62C1-4A7E-9305-FA8467E63787}" srcOrd="1" destOrd="0" presId="urn:microsoft.com/office/officeart/2009/3/layout/StepUpProcess"/>
    <dgm:cxn modelId="{2CBC6FAE-7734-4FA9-B6DA-7B94D638F3B4}" type="presParOf" srcId="{208AFA49-AA71-4F8E-AEBE-D75615664975}" destId="{CA214E37-436F-484E-A919-31B5C0804EF7}" srcOrd="2" destOrd="0" presId="urn:microsoft.com/office/officeart/2009/3/layout/StepUpProcess"/>
    <dgm:cxn modelId="{5F856270-B682-4EED-9F0E-51521ADDED4C}" type="presParOf" srcId="{44B34FA7-8E2D-49E1-A899-0D149BB970F0}" destId="{1FC941D0-46F3-4464-B4C4-196FBACB92B9}" srcOrd="3" destOrd="0" presId="urn:microsoft.com/office/officeart/2009/3/layout/StepUpProcess"/>
    <dgm:cxn modelId="{DDF79766-B86D-47F2-8E7F-6B110964A624}" type="presParOf" srcId="{1FC941D0-46F3-4464-B4C4-196FBACB92B9}" destId="{9D80FB28-5B9E-4910-94DD-D8ACC120F145}" srcOrd="0" destOrd="0" presId="urn:microsoft.com/office/officeart/2009/3/layout/StepUpProcess"/>
    <dgm:cxn modelId="{02369DCE-DBC6-464C-B64E-38C65F03E814}" type="presParOf" srcId="{44B34FA7-8E2D-49E1-A899-0D149BB970F0}" destId="{4CDDB91E-88D6-49AD-82A9-284DFDA136E7}" srcOrd="4" destOrd="0" presId="urn:microsoft.com/office/officeart/2009/3/layout/StepUpProcess"/>
    <dgm:cxn modelId="{C55A7ADC-B1EF-4276-BD81-9D5449C1E6F4}" type="presParOf" srcId="{4CDDB91E-88D6-49AD-82A9-284DFDA136E7}" destId="{B52F669E-721F-4C4B-BE46-948860146F95}" srcOrd="0" destOrd="0" presId="urn:microsoft.com/office/officeart/2009/3/layout/StepUpProcess"/>
    <dgm:cxn modelId="{29F0CDD9-59F0-4F2E-B820-D656D37604FA}" type="presParOf" srcId="{4CDDB91E-88D6-49AD-82A9-284DFDA136E7}" destId="{4089412E-B74F-4770-8591-8BE2A881630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Words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Discuss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93D3AF19-B077-4E95-9B26-387691D685A9}" type="presOf" srcId="{CBECE990-6B6F-48EE-84AF-2F80FFE1AF12}" destId="{8B0F1354-D3A9-4785-B782-C9C47B4F0688}" srcOrd="1" destOrd="0" presId="urn:microsoft.com/office/officeart/2005/8/layout/gear1"/>
    <dgm:cxn modelId="{F03AF21D-2519-4445-97E0-66BBC3BDB1BC}" type="presOf" srcId="{B37AAE0A-7819-4334-8EC6-DD3C7C4F273E}" destId="{04C0A35A-DC64-41FC-A118-B972EA386C68}" srcOrd="2" destOrd="0" presId="urn:microsoft.com/office/officeart/2005/8/layout/gear1"/>
    <dgm:cxn modelId="{888A6B2D-43E8-46EF-97DF-972BEFCD360B}" type="presOf" srcId="{B37AAE0A-7819-4334-8EC6-DD3C7C4F273E}" destId="{B128CF09-C302-4844-AAAC-716736783D80}" srcOrd="3" destOrd="0" presId="urn:microsoft.com/office/officeart/2005/8/layout/gear1"/>
    <dgm:cxn modelId="{AB43013E-B656-4CB5-A7DF-2D86DA03F190}" type="presOf" srcId="{FA552CF5-0917-43DA-A0F5-A5D3D1831A8C}" destId="{0783B730-B43E-4CDE-BA26-0E01A7F6397D}" srcOrd="0" destOrd="0" presId="urn:microsoft.com/office/officeart/2005/8/layout/gear1"/>
    <dgm:cxn modelId="{8BA40F3E-E518-4674-BE3C-85A46F90105C}" type="presOf" srcId="{1A97D3D1-A67C-46BF-BEEC-EA5C6894A47A}" destId="{9CE723A7-BC46-4CE9-A6C5-C2C6856781F4}" srcOrd="0" destOrd="0" presId="urn:microsoft.com/office/officeart/2005/8/layout/gear1"/>
    <dgm:cxn modelId="{48495547-C4BC-464E-8DD9-3AF2CB2A8FA0}" type="presOf" srcId="{CBECE990-6B6F-48EE-84AF-2F80FFE1AF12}" destId="{C430B11C-C7C8-41F2-AFA1-FA104859957C}" srcOrd="0" destOrd="0" presId="urn:microsoft.com/office/officeart/2005/8/layout/gear1"/>
    <dgm:cxn modelId="{6CE69675-1E37-4CBF-958F-D1D285702B32}" type="presOf" srcId="{3E3356D9-A649-40AF-91C2-9E30F7021120}" destId="{3BF18E74-A79F-44E4-82FE-3F78F76D05D2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D24A83A8-10FB-4436-AC3E-4659CC703020}" type="presOf" srcId="{FA552CF5-0917-43DA-A0F5-A5D3D1831A8C}" destId="{F876A299-53AF-4C85-B60A-297CE26DD8A3}" srcOrd="1" destOrd="0" presId="urn:microsoft.com/office/officeart/2005/8/layout/gear1"/>
    <dgm:cxn modelId="{1BDAB0BB-A51E-4E1D-B361-DED0F91CEDD4}" type="presOf" srcId="{CBECE990-6B6F-48EE-84AF-2F80FFE1AF12}" destId="{7050FD3A-7FA7-45BF-9185-0E5115F426F7}" srcOrd="2" destOrd="0" presId="urn:microsoft.com/office/officeart/2005/8/layout/gear1"/>
    <dgm:cxn modelId="{7F69EDC1-1270-4FCD-90A1-420D3255D6B3}" type="presOf" srcId="{B37AAE0A-7819-4334-8EC6-DD3C7C4F273E}" destId="{63D50B3E-509F-4494-A2FF-2B8FB1F784B7}" srcOrd="1" destOrd="0" presId="urn:microsoft.com/office/officeart/2005/8/layout/gear1"/>
    <dgm:cxn modelId="{424CD3C3-A6ED-491C-9067-449CE23DBF74}" type="presOf" srcId="{4242B932-C33A-4360-AA1E-15FCE9615CBB}" destId="{A9210B2F-64CA-49E1-A1A2-E0B4DB218CC0}" srcOrd="0" destOrd="0" presId="urn:microsoft.com/office/officeart/2005/8/layout/gear1"/>
    <dgm:cxn modelId="{7CCD87C7-B2D1-4D41-A21D-4303C7418D88}" type="presOf" srcId="{B37AAE0A-7819-4334-8EC6-DD3C7C4F273E}" destId="{EE6A5647-C501-43D6-83F9-0EE7B3C44FB6}" srcOrd="0" destOrd="0" presId="urn:microsoft.com/office/officeart/2005/8/layout/gear1"/>
    <dgm:cxn modelId="{8DD273D2-8E0F-47EF-9A47-13525E0D01FB}" type="presOf" srcId="{FA552CF5-0917-43DA-A0F5-A5D3D1831A8C}" destId="{382C0EF7-662B-4A4B-93CB-4DB3F0772E9D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B64984F6-2945-460A-A370-1CA2A9C512A6}" type="presOf" srcId="{FD4B29BA-C6A1-47FC-92C6-1D0602E903AB}" destId="{D2BD489B-2C57-4F31-AE79-377E79471CD4}" srcOrd="0" destOrd="0" presId="urn:microsoft.com/office/officeart/2005/8/layout/gear1"/>
    <dgm:cxn modelId="{9B70A157-2EDD-4996-B375-2E194BA27EC0}" type="presParOf" srcId="{9CE723A7-BC46-4CE9-A6C5-C2C6856781F4}" destId="{0783B730-B43E-4CDE-BA26-0E01A7F6397D}" srcOrd="0" destOrd="0" presId="urn:microsoft.com/office/officeart/2005/8/layout/gear1"/>
    <dgm:cxn modelId="{BB6FF12B-0509-45FD-A96B-65EF50FB1592}" type="presParOf" srcId="{9CE723A7-BC46-4CE9-A6C5-C2C6856781F4}" destId="{F876A299-53AF-4C85-B60A-297CE26DD8A3}" srcOrd="1" destOrd="0" presId="urn:microsoft.com/office/officeart/2005/8/layout/gear1"/>
    <dgm:cxn modelId="{376C6A61-BC35-4C52-98A4-8EC8546F9389}" type="presParOf" srcId="{9CE723A7-BC46-4CE9-A6C5-C2C6856781F4}" destId="{382C0EF7-662B-4A4B-93CB-4DB3F0772E9D}" srcOrd="2" destOrd="0" presId="urn:microsoft.com/office/officeart/2005/8/layout/gear1"/>
    <dgm:cxn modelId="{77071A7A-00E3-42A5-8F06-6D6893A6EBFA}" type="presParOf" srcId="{9CE723A7-BC46-4CE9-A6C5-C2C6856781F4}" destId="{C430B11C-C7C8-41F2-AFA1-FA104859957C}" srcOrd="3" destOrd="0" presId="urn:microsoft.com/office/officeart/2005/8/layout/gear1"/>
    <dgm:cxn modelId="{B73A9C9A-2FC5-4454-988C-7C00599FC3CF}" type="presParOf" srcId="{9CE723A7-BC46-4CE9-A6C5-C2C6856781F4}" destId="{8B0F1354-D3A9-4785-B782-C9C47B4F0688}" srcOrd="4" destOrd="0" presId="urn:microsoft.com/office/officeart/2005/8/layout/gear1"/>
    <dgm:cxn modelId="{A02D9764-D1A3-4B12-BB5E-F60C506AD21A}" type="presParOf" srcId="{9CE723A7-BC46-4CE9-A6C5-C2C6856781F4}" destId="{7050FD3A-7FA7-45BF-9185-0E5115F426F7}" srcOrd="5" destOrd="0" presId="urn:microsoft.com/office/officeart/2005/8/layout/gear1"/>
    <dgm:cxn modelId="{98552D35-080D-436A-AA2A-96E97769F608}" type="presParOf" srcId="{9CE723A7-BC46-4CE9-A6C5-C2C6856781F4}" destId="{EE6A5647-C501-43D6-83F9-0EE7B3C44FB6}" srcOrd="6" destOrd="0" presId="urn:microsoft.com/office/officeart/2005/8/layout/gear1"/>
    <dgm:cxn modelId="{F3BE0443-9A62-41D3-BD17-E7D5A39B90AC}" type="presParOf" srcId="{9CE723A7-BC46-4CE9-A6C5-C2C6856781F4}" destId="{63D50B3E-509F-4494-A2FF-2B8FB1F784B7}" srcOrd="7" destOrd="0" presId="urn:microsoft.com/office/officeart/2005/8/layout/gear1"/>
    <dgm:cxn modelId="{319D1009-25FD-4F6C-A864-739566044E55}" type="presParOf" srcId="{9CE723A7-BC46-4CE9-A6C5-C2C6856781F4}" destId="{04C0A35A-DC64-41FC-A118-B972EA386C68}" srcOrd="8" destOrd="0" presId="urn:microsoft.com/office/officeart/2005/8/layout/gear1"/>
    <dgm:cxn modelId="{B83F7BE6-FD20-45C8-A8E9-2E09C83E7C0F}" type="presParOf" srcId="{9CE723A7-BC46-4CE9-A6C5-C2C6856781F4}" destId="{B128CF09-C302-4844-AAAC-716736783D80}" srcOrd="9" destOrd="0" presId="urn:microsoft.com/office/officeart/2005/8/layout/gear1"/>
    <dgm:cxn modelId="{ECA0F197-E6CE-4BF3-B88B-E09A1B5E1892}" type="presParOf" srcId="{9CE723A7-BC46-4CE9-A6C5-C2C6856781F4}" destId="{D2BD489B-2C57-4F31-AE79-377E79471CD4}" srcOrd="10" destOrd="0" presId="urn:microsoft.com/office/officeart/2005/8/layout/gear1"/>
    <dgm:cxn modelId="{7C013BBE-C077-40EA-A08C-1E4BD3DC0437}" type="presParOf" srcId="{9CE723A7-BC46-4CE9-A6C5-C2C6856781F4}" destId="{A9210B2F-64CA-49E1-A1A2-E0B4DB218CC0}" srcOrd="11" destOrd="0" presId="urn:microsoft.com/office/officeart/2005/8/layout/gear1"/>
    <dgm:cxn modelId="{C246C726-E0D3-4D55-886D-7F31B68108D9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9688D0E-7545-4920-A091-D5C9EE99CF48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20516B2-81F2-448F-9C6F-212693C17435}">
      <dgm:prSet phldrT="[Text]"/>
      <dgm:spPr/>
      <dgm:t>
        <a:bodyPr/>
        <a:lstStyle/>
        <a:p>
          <a:endParaRPr lang="en-GB" dirty="0"/>
        </a:p>
      </dgm:t>
    </dgm:pt>
    <dgm:pt modelId="{D71A7345-B22E-4436-8F3D-A14F8819728E}" type="parTrans" cxnId="{F5EB6285-344F-442F-B461-9CD3DAB9145A}">
      <dgm:prSet/>
      <dgm:spPr/>
      <dgm:t>
        <a:bodyPr/>
        <a:lstStyle/>
        <a:p>
          <a:endParaRPr lang="en-GB"/>
        </a:p>
      </dgm:t>
    </dgm:pt>
    <dgm:pt modelId="{93D29659-0793-437C-92EF-083F64F8AE51}" type="sibTrans" cxnId="{F5EB6285-344F-442F-B461-9CD3DAB9145A}">
      <dgm:prSet/>
      <dgm:spPr/>
      <dgm:t>
        <a:bodyPr/>
        <a:lstStyle/>
        <a:p>
          <a:endParaRPr lang="en-GB"/>
        </a:p>
      </dgm:t>
    </dgm:pt>
    <dgm:pt modelId="{B04E648D-1098-4118-94BD-6CA2A4C2A6AB}">
      <dgm:prSet phldrT="[Text]"/>
      <dgm:spPr/>
      <dgm:t>
        <a:bodyPr/>
        <a:lstStyle/>
        <a:p>
          <a:endParaRPr lang="en-GB" dirty="0"/>
        </a:p>
      </dgm:t>
    </dgm:pt>
    <dgm:pt modelId="{01900394-CE30-4A1B-A66A-B7E77D5F81E3}" type="parTrans" cxnId="{F3FAB640-CC03-4347-8FB6-BFE440ABA37A}">
      <dgm:prSet/>
      <dgm:spPr/>
      <dgm:t>
        <a:bodyPr/>
        <a:lstStyle/>
        <a:p>
          <a:endParaRPr lang="en-GB"/>
        </a:p>
      </dgm:t>
    </dgm:pt>
    <dgm:pt modelId="{ED062E94-12CC-478F-B517-5890C74DAE86}" type="sibTrans" cxnId="{F3FAB640-CC03-4347-8FB6-BFE440ABA37A}">
      <dgm:prSet/>
      <dgm:spPr/>
      <dgm:t>
        <a:bodyPr/>
        <a:lstStyle/>
        <a:p>
          <a:endParaRPr lang="en-GB"/>
        </a:p>
      </dgm:t>
    </dgm:pt>
    <dgm:pt modelId="{25A9CE8D-9A30-4341-8247-AC915516C3C1}">
      <dgm:prSet phldrT="[Text]"/>
      <dgm:spPr/>
      <dgm:t>
        <a:bodyPr/>
        <a:lstStyle/>
        <a:p>
          <a:endParaRPr lang="en-GB" dirty="0"/>
        </a:p>
      </dgm:t>
    </dgm:pt>
    <dgm:pt modelId="{4B5AEC9A-D204-427E-B389-1F9317809E17}" type="parTrans" cxnId="{A39A25CA-AF4C-4E8B-B60A-7509983CC5EE}">
      <dgm:prSet/>
      <dgm:spPr/>
      <dgm:t>
        <a:bodyPr/>
        <a:lstStyle/>
        <a:p>
          <a:endParaRPr lang="en-GB"/>
        </a:p>
      </dgm:t>
    </dgm:pt>
    <dgm:pt modelId="{5F47ED66-A88E-4A43-BE6A-E454CAA8666D}" type="sibTrans" cxnId="{A39A25CA-AF4C-4E8B-B60A-7509983CC5EE}">
      <dgm:prSet/>
      <dgm:spPr/>
      <dgm:t>
        <a:bodyPr/>
        <a:lstStyle/>
        <a:p>
          <a:endParaRPr lang="en-GB"/>
        </a:p>
      </dgm:t>
    </dgm:pt>
    <dgm:pt modelId="{3E865508-F45E-4755-8E1A-C78A3F0D1070}">
      <dgm:prSet phldrT="[Text]"/>
      <dgm:spPr/>
      <dgm:t>
        <a:bodyPr/>
        <a:lstStyle/>
        <a:p>
          <a:endParaRPr lang="en-GB" dirty="0"/>
        </a:p>
      </dgm:t>
    </dgm:pt>
    <dgm:pt modelId="{E5368B25-CB00-4F1F-AC77-B52D66F687A6}" type="parTrans" cxnId="{9BB78099-EDF2-4D76-8663-E2902D6C9133}">
      <dgm:prSet/>
      <dgm:spPr/>
      <dgm:t>
        <a:bodyPr/>
        <a:lstStyle/>
        <a:p>
          <a:endParaRPr lang="en-GB"/>
        </a:p>
      </dgm:t>
    </dgm:pt>
    <dgm:pt modelId="{7079DA4D-A68A-4335-9F33-D8D6A1D7273A}" type="sibTrans" cxnId="{9BB78099-EDF2-4D76-8663-E2902D6C9133}">
      <dgm:prSet/>
      <dgm:spPr/>
      <dgm:t>
        <a:bodyPr/>
        <a:lstStyle/>
        <a:p>
          <a:endParaRPr lang="en-GB"/>
        </a:p>
      </dgm:t>
    </dgm:pt>
    <dgm:pt modelId="{73EB0DDC-B3BA-4E5C-A5CE-F220659CA264}">
      <dgm:prSet phldrT="[Text]"/>
      <dgm:spPr/>
      <dgm:t>
        <a:bodyPr/>
        <a:lstStyle/>
        <a:p>
          <a:endParaRPr lang="en-GB" dirty="0"/>
        </a:p>
      </dgm:t>
    </dgm:pt>
    <dgm:pt modelId="{8D97C497-5BE0-4DBA-9E06-C17747534037}" type="parTrans" cxnId="{43B92AD2-0A8E-4DF1-A7D4-41BCF1C5E070}">
      <dgm:prSet/>
      <dgm:spPr/>
      <dgm:t>
        <a:bodyPr/>
        <a:lstStyle/>
        <a:p>
          <a:endParaRPr lang="en-GB"/>
        </a:p>
      </dgm:t>
    </dgm:pt>
    <dgm:pt modelId="{600DB56A-1114-41C8-AEE1-3C4EF734168C}" type="sibTrans" cxnId="{43B92AD2-0A8E-4DF1-A7D4-41BCF1C5E070}">
      <dgm:prSet/>
      <dgm:spPr/>
      <dgm:t>
        <a:bodyPr/>
        <a:lstStyle/>
        <a:p>
          <a:endParaRPr lang="en-GB"/>
        </a:p>
      </dgm:t>
    </dgm:pt>
    <dgm:pt modelId="{2E653574-89E7-4CDD-BC04-5EDFF7178D17}">
      <dgm:prSet phldrT="[Text]"/>
      <dgm:spPr/>
      <dgm:t>
        <a:bodyPr/>
        <a:lstStyle/>
        <a:p>
          <a:endParaRPr lang="en-GB" dirty="0"/>
        </a:p>
      </dgm:t>
    </dgm:pt>
    <dgm:pt modelId="{571F6AB2-7B53-411D-856D-E88979E292BE}" type="parTrans" cxnId="{7EDDB429-236D-4380-A0EA-28A0C23E4FFB}">
      <dgm:prSet/>
      <dgm:spPr/>
      <dgm:t>
        <a:bodyPr/>
        <a:lstStyle/>
        <a:p>
          <a:endParaRPr lang="en-GB"/>
        </a:p>
      </dgm:t>
    </dgm:pt>
    <dgm:pt modelId="{55346577-6B29-449F-8797-FCFED333B006}" type="sibTrans" cxnId="{7EDDB429-236D-4380-A0EA-28A0C23E4FFB}">
      <dgm:prSet/>
      <dgm:spPr/>
      <dgm:t>
        <a:bodyPr/>
        <a:lstStyle/>
        <a:p>
          <a:endParaRPr lang="en-GB"/>
        </a:p>
      </dgm:t>
    </dgm:pt>
    <dgm:pt modelId="{17001FC8-28C0-4B8A-A698-9AF6BF590A9A}">
      <dgm:prSet phldrT="[Text]"/>
      <dgm:spPr/>
      <dgm:t>
        <a:bodyPr/>
        <a:lstStyle/>
        <a:p>
          <a:endParaRPr lang="en-GB" dirty="0"/>
        </a:p>
      </dgm:t>
    </dgm:pt>
    <dgm:pt modelId="{9800B467-CB22-4233-8B54-959E93F36E98}" type="parTrans" cxnId="{7222ED37-A957-4318-B7FF-50B2BF96FD43}">
      <dgm:prSet/>
      <dgm:spPr/>
      <dgm:t>
        <a:bodyPr/>
        <a:lstStyle/>
        <a:p>
          <a:endParaRPr lang="en-GB"/>
        </a:p>
      </dgm:t>
    </dgm:pt>
    <dgm:pt modelId="{66376718-6E0D-434D-ABA1-A051CC71CA39}" type="sibTrans" cxnId="{7222ED37-A957-4318-B7FF-50B2BF96FD43}">
      <dgm:prSet/>
      <dgm:spPr/>
      <dgm:t>
        <a:bodyPr/>
        <a:lstStyle/>
        <a:p>
          <a:endParaRPr lang="en-GB"/>
        </a:p>
      </dgm:t>
    </dgm:pt>
    <dgm:pt modelId="{C0F7591D-807A-4CF9-B564-3A516410D808}">
      <dgm:prSet phldrT="[Text]"/>
      <dgm:spPr/>
      <dgm:t>
        <a:bodyPr/>
        <a:lstStyle/>
        <a:p>
          <a:endParaRPr lang="en-GB" dirty="0"/>
        </a:p>
      </dgm:t>
    </dgm:pt>
    <dgm:pt modelId="{EC838F00-BFE4-4440-B1FB-BBD18583049D}" type="parTrans" cxnId="{1D38E6C7-C0F9-4AAD-BF77-D8BB7DA65703}">
      <dgm:prSet/>
      <dgm:spPr/>
      <dgm:t>
        <a:bodyPr/>
        <a:lstStyle/>
        <a:p>
          <a:endParaRPr lang="en-GB"/>
        </a:p>
      </dgm:t>
    </dgm:pt>
    <dgm:pt modelId="{C8A94EE6-A90A-4505-9CEF-A619FA7E1FA8}" type="sibTrans" cxnId="{1D38E6C7-C0F9-4AAD-BF77-D8BB7DA65703}">
      <dgm:prSet/>
      <dgm:spPr/>
      <dgm:t>
        <a:bodyPr/>
        <a:lstStyle/>
        <a:p>
          <a:endParaRPr lang="en-GB"/>
        </a:p>
      </dgm:t>
    </dgm:pt>
    <dgm:pt modelId="{73A3BAF8-05D6-4839-B33C-D0D568E1431B}">
      <dgm:prSet phldrT="[Text]"/>
      <dgm:spPr/>
      <dgm:t>
        <a:bodyPr/>
        <a:lstStyle/>
        <a:p>
          <a:endParaRPr lang="en-GB" dirty="0"/>
        </a:p>
      </dgm:t>
    </dgm:pt>
    <dgm:pt modelId="{D045FFCB-3351-4C86-B09F-1AD43BA67D75}" type="parTrans" cxnId="{28D4DC32-6559-4326-A8E2-4094EB6AC51B}">
      <dgm:prSet/>
      <dgm:spPr/>
      <dgm:t>
        <a:bodyPr/>
        <a:lstStyle/>
        <a:p>
          <a:endParaRPr lang="en-GB"/>
        </a:p>
      </dgm:t>
    </dgm:pt>
    <dgm:pt modelId="{BF23D7FD-F91B-4382-8A8C-E694ED84E6F9}" type="sibTrans" cxnId="{28D4DC32-6559-4326-A8E2-4094EB6AC51B}">
      <dgm:prSet/>
      <dgm:spPr/>
      <dgm:t>
        <a:bodyPr/>
        <a:lstStyle/>
        <a:p>
          <a:endParaRPr lang="en-GB"/>
        </a:p>
      </dgm:t>
    </dgm:pt>
    <dgm:pt modelId="{4D53A020-8564-4A5C-8AEA-AE87BAF586B4}" type="pres">
      <dgm:prSet presAssocID="{D9688D0E-7545-4920-A091-D5C9EE99CF4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5420A5-CB5E-4817-8D82-D0294EB7464E}" type="pres">
      <dgm:prSet presAssocID="{020516B2-81F2-448F-9C6F-212693C17435}" presName="circle1" presStyleLbl="node1" presStyleIdx="0" presStyleCnt="3"/>
      <dgm:spPr/>
    </dgm:pt>
    <dgm:pt modelId="{97C79757-4F89-4D81-A3D5-EBB103E63E70}" type="pres">
      <dgm:prSet presAssocID="{020516B2-81F2-448F-9C6F-212693C17435}" presName="space" presStyleCnt="0"/>
      <dgm:spPr/>
    </dgm:pt>
    <dgm:pt modelId="{7771DB68-2BDC-46C6-A022-AF45BEF1BC40}" type="pres">
      <dgm:prSet presAssocID="{020516B2-81F2-448F-9C6F-212693C17435}" presName="rect1" presStyleLbl="alignAcc1" presStyleIdx="0" presStyleCnt="3" custLinFactNeighborX="72446" custLinFactNeighborY="269"/>
      <dgm:spPr/>
    </dgm:pt>
    <dgm:pt modelId="{76DAC9C0-D5F4-4A6F-ADC8-4058C3E72B2B}" type="pres">
      <dgm:prSet presAssocID="{3E865508-F45E-4755-8E1A-C78A3F0D1070}" presName="vertSpace2" presStyleLbl="node1" presStyleIdx="0" presStyleCnt="3"/>
      <dgm:spPr/>
    </dgm:pt>
    <dgm:pt modelId="{E1BFDA66-08E3-4F17-BEBC-34F04B792792}" type="pres">
      <dgm:prSet presAssocID="{3E865508-F45E-4755-8E1A-C78A3F0D1070}" presName="circle2" presStyleLbl="node1" presStyleIdx="1" presStyleCnt="3"/>
      <dgm:spPr/>
    </dgm:pt>
    <dgm:pt modelId="{0D601B6D-D261-4D33-9681-1557B21225CF}" type="pres">
      <dgm:prSet presAssocID="{3E865508-F45E-4755-8E1A-C78A3F0D1070}" presName="rect2" presStyleLbl="alignAcc1" presStyleIdx="1" presStyleCnt="3"/>
      <dgm:spPr/>
    </dgm:pt>
    <dgm:pt modelId="{53941FC5-0289-42A2-A9C6-26A350996BCE}" type="pres">
      <dgm:prSet presAssocID="{17001FC8-28C0-4B8A-A698-9AF6BF590A9A}" presName="vertSpace3" presStyleLbl="node1" presStyleIdx="1" presStyleCnt="3"/>
      <dgm:spPr/>
    </dgm:pt>
    <dgm:pt modelId="{9E9211FF-9714-4D31-8D3D-9E093F65A10A}" type="pres">
      <dgm:prSet presAssocID="{17001FC8-28C0-4B8A-A698-9AF6BF590A9A}" presName="circle3" presStyleLbl="node1" presStyleIdx="2" presStyleCnt="3"/>
      <dgm:spPr/>
    </dgm:pt>
    <dgm:pt modelId="{3185800E-94EF-4202-BA99-DD295AD81ACA}" type="pres">
      <dgm:prSet presAssocID="{17001FC8-28C0-4B8A-A698-9AF6BF590A9A}" presName="rect3" presStyleLbl="alignAcc1" presStyleIdx="2" presStyleCnt="3"/>
      <dgm:spPr/>
    </dgm:pt>
    <dgm:pt modelId="{0176F60B-8A34-4738-9231-B77A5D74E593}" type="pres">
      <dgm:prSet presAssocID="{020516B2-81F2-448F-9C6F-212693C1743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4991596-A4C2-4E25-8B7E-1C5BA79863FC}" type="pres">
      <dgm:prSet presAssocID="{020516B2-81F2-448F-9C6F-212693C17435}" presName="rect1ChTx" presStyleLbl="alignAcc1" presStyleIdx="2" presStyleCnt="3">
        <dgm:presLayoutVars>
          <dgm:bulletEnabled val="1"/>
        </dgm:presLayoutVars>
      </dgm:prSet>
      <dgm:spPr/>
    </dgm:pt>
    <dgm:pt modelId="{99E854CF-B53F-4BC0-89A3-8C9CC45069EF}" type="pres">
      <dgm:prSet presAssocID="{3E865508-F45E-4755-8E1A-C78A3F0D107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8B435EB-D9C5-4DB4-865E-4EE54C02149C}" type="pres">
      <dgm:prSet presAssocID="{3E865508-F45E-4755-8E1A-C78A3F0D1070}" presName="rect2ChTx" presStyleLbl="alignAcc1" presStyleIdx="2" presStyleCnt="3">
        <dgm:presLayoutVars>
          <dgm:bulletEnabled val="1"/>
        </dgm:presLayoutVars>
      </dgm:prSet>
      <dgm:spPr/>
    </dgm:pt>
    <dgm:pt modelId="{C7E83880-A7E6-4FC3-8C40-8516110DAAA1}" type="pres">
      <dgm:prSet presAssocID="{17001FC8-28C0-4B8A-A698-9AF6BF590A9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EA4D332-0C54-4079-8556-4DEE40684018}" type="pres">
      <dgm:prSet presAssocID="{17001FC8-28C0-4B8A-A698-9AF6BF590A9A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BBA4601-42C1-484E-B232-414288F263A7}" type="presOf" srcId="{2E653574-89E7-4CDD-BC04-5EDFF7178D17}" destId="{E8B435EB-D9C5-4DB4-865E-4EE54C02149C}" srcOrd="0" destOrd="1" presId="urn:microsoft.com/office/officeart/2005/8/layout/target3"/>
    <dgm:cxn modelId="{FF048401-17AA-4526-AFF9-BE7FADDEE5AF}" type="presOf" srcId="{73EB0DDC-B3BA-4E5C-A5CE-F220659CA264}" destId="{E8B435EB-D9C5-4DB4-865E-4EE54C02149C}" srcOrd="0" destOrd="0" presId="urn:microsoft.com/office/officeart/2005/8/layout/target3"/>
    <dgm:cxn modelId="{CF02C608-11AC-4985-9DE0-F863FF296E50}" type="presOf" srcId="{020516B2-81F2-448F-9C6F-212693C17435}" destId="{7771DB68-2BDC-46C6-A022-AF45BEF1BC40}" srcOrd="0" destOrd="0" presId="urn:microsoft.com/office/officeart/2005/8/layout/target3"/>
    <dgm:cxn modelId="{2720B617-70FA-4779-8738-2FB53C3E8921}" type="presOf" srcId="{D9688D0E-7545-4920-A091-D5C9EE99CF48}" destId="{4D53A020-8564-4A5C-8AEA-AE87BAF586B4}" srcOrd="0" destOrd="0" presId="urn:microsoft.com/office/officeart/2005/8/layout/target3"/>
    <dgm:cxn modelId="{4FA3431A-D87B-4455-B1DC-F87795B11BEF}" type="presOf" srcId="{17001FC8-28C0-4B8A-A698-9AF6BF590A9A}" destId="{3185800E-94EF-4202-BA99-DD295AD81ACA}" srcOrd="0" destOrd="0" presId="urn:microsoft.com/office/officeart/2005/8/layout/target3"/>
    <dgm:cxn modelId="{B7F6F61A-2A74-4EC5-B18E-A11AC77A8449}" type="presOf" srcId="{25A9CE8D-9A30-4341-8247-AC915516C3C1}" destId="{54991596-A4C2-4E25-8B7E-1C5BA79863FC}" srcOrd="0" destOrd="1" presId="urn:microsoft.com/office/officeart/2005/8/layout/target3"/>
    <dgm:cxn modelId="{48F82C1C-5D9A-4158-AF3B-5FF33928D8CB}" type="presOf" srcId="{3E865508-F45E-4755-8E1A-C78A3F0D1070}" destId="{0D601B6D-D261-4D33-9681-1557B21225CF}" srcOrd="0" destOrd="0" presId="urn:microsoft.com/office/officeart/2005/8/layout/target3"/>
    <dgm:cxn modelId="{7EDDB429-236D-4380-A0EA-28A0C23E4FFB}" srcId="{3E865508-F45E-4755-8E1A-C78A3F0D1070}" destId="{2E653574-89E7-4CDD-BC04-5EDFF7178D17}" srcOrd="1" destOrd="0" parTransId="{571F6AB2-7B53-411D-856D-E88979E292BE}" sibTransId="{55346577-6B29-449F-8797-FCFED333B006}"/>
    <dgm:cxn modelId="{28D4DC32-6559-4326-A8E2-4094EB6AC51B}" srcId="{17001FC8-28C0-4B8A-A698-9AF6BF590A9A}" destId="{73A3BAF8-05D6-4839-B33C-D0D568E1431B}" srcOrd="1" destOrd="0" parTransId="{D045FFCB-3351-4C86-B09F-1AD43BA67D75}" sibTransId="{BF23D7FD-F91B-4382-8A8C-E694ED84E6F9}"/>
    <dgm:cxn modelId="{7222ED37-A957-4318-B7FF-50B2BF96FD43}" srcId="{D9688D0E-7545-4920-A091-D5C9EE99CF48}" destId="{17001FC8-28C0-4B8A-A698-9AF6BF590A9A}" srcOrd="2" destOrd="0" parTransId="{9800B467-CB22-4233-8B54-959E93F36E98}" sibTransId="{66376718-6E0D-434D-ABA1-A051CC71CA39}"/>
    <dgm:cxn modelId="{F3FAB640-CC03-4347-8FB6-BFE440ABA37A}" srcId="{020516B2-81F2-448F-9C6F-212693C17435}" destId="{B04E648D-1098-4118-94BD-6CA2A4C2A6AB}" srcOrd="0" destOrd="0" parTransId="{01900394-CE30-4A1B-A66A-B7E77D5F81E3}" sibTransId="{ED062E94-12CC-478F-B517-5890C74DAE86}"/>
    <dgm:cxn modelId="{C87EFA5C-C0E3-4D12-B9D3-B56AE9635169}" type="presOf" srcId="{020516B2-81F2-448F-9C6F-212693C17435}" destId="{0176F60B-8A34-4738-9231-B77A5D74E593}" srcOrd="1" destOrd="0" presId="urn:microsoft.com/office/officeart/2005/8/layout/target3"/>
    <dgm:cxn modelId="{F5EB6285-344F-442F-B461-9CD3DAB9145A}" srcId="{D9688D0E-7545-4920-A091-D5C9EE99CF48}" destId="{020516B2-81F2-448F-9C6F-212693C17435}" srcOrd="0" destOrd="0" parTransId="{D71A7345-B22E-4436-8F3D-A14F8819728E}" sibTransId="{93D29659-0793-437C-92EF-083F64F8AE51}"/>
    <dgm:cxn modelId="{6A935E8D-3E8B-4168-A536-5C6705A26EDF}" type="presOf" srcId="{73A3BAF8-05D6-4839-B33C-D0D568E1431B}" destId="{DEA4D332-0C54-4079-8556-4DEE40684018}" srcOrd="0" destOrd="1" presId="urn:microsoft.com/office/officeart/2005/8/layout/target3"/>
    <dgm:cxn modelId="{9BB78099-EDF2-4D76-8663-E2902D6C9133}" srcId="{D9688D0E-7545-4920-A091-D5C9EE99CF48}" destId="{3E865508-F45E-4755-8E1A-C78A3F0D1070}" srcOrd="1" destOrd="0" parTransId="{E5368B25-CB00-4F1F-AC77-B52D66F687A6}" sibTransId="{7079DA4D-A68A-4335-9F33-D8D6A1D7273A}"/>
    <dgm:cxn modelId="{8ABBF9A1-6DD5-495C-9332-8C3686A436F0}" type="presOf" srcId="{C0F7591D-807A-4CF9-B564-3A516410D808}" destId="{DEA4D332-0C54-4079-8556-4DEE40684018}" srcOrd="0" destOrd="0" presId="urn:microsoft.com/office/officeart/2005/8/layout/target3"/>
    <dgm:cxn modelId="{7A98A1A5-4714-4F20-B987-EFEED2A71325}" type="presOf" srcId="{B04E648D-1098-4118-94BD-6CA2A4C2A6AB}" destId="{54991596-A4C2-4E25-8B7E-1C5BA79863FC}" srcOrd="0" destOrd="0" presId="urn:microsoft.com/office/officeart/2005/8/layout/target3"/>
    <dgm:cxn modelId="{1D38E6C7-C0F9-4AAD-BF77-D8BB7DA65703}" srcId="{17001FC8-28C0-4B8A-A698-9AF6BF590A9A}" destId="{C0F7591D-807A-4CF9-B564-3A516410D808}" srcOrd="0" destOrd="0" parTransId="{EC838F00-BFE4-4440-B1FB-BBD18583049D}" sibTransId="{C8A94EE6-A90A-4505-9CEF-A619FA7E1FA8}"/>
    <dgm:cxn modelId="{A39A25CA-AF4C-4E8B-B60A-7509983CC5EE}" srcId="{020516B2-81F2-448F-9C6F-212693C17435}" destId="{25A9CE8D-9A30-4341-8247-AC915516C3C1}" srcOrd="1" destOrd="0" parTransId="{4B5AEC9A-D204-427E-B389-1F9317809E17}" sibTransId="{5F47ED66-A88E-4A43-BE6A-E454CAA8666D}"/>
    <dgm:cxn modelId="{F10E1FD1-DD0F-40EB-8463-37EF24EDDB30}" type="presOf" srcId="{17001FC8-28C0-4B8A-A698-9AF6BF590A9A}" destId="{C7E83880-A7E6-4FC3-8C40-8516110DAAA1}" srcOrd="1" destOrd="0" presId="urn:microsoft.com/office/officeart/2005/8/layout/target3"/>
    <dgm:cxn modelId="{43B92AD2-0A8E-4DF1-A7D4-41BCF1C5E070}" srcId="{3E865508-F45E-4755-8E1A-C78A3F0D1070}" destId="{73EB0DDC-B3BA-4E5C-A5CE-F220659CA264}" srcOrd="0" destOrd="0" parTransId="{8D97C497-5BE0-4DBA-9E06-C17747534037}" sibTransId="{600DB56A-1114-41C8-AEE1-3C4EF734168C}"/>
    <dgm:cxn modelId="{F0C7EAF5-03E8-4063-B8DA-E9B26514A9E3}" type="presOf" srcId="{3E865508-F45E-4755-8E1A-C78A3F0D1070}" destId="{99E854CF-B53F-4BC0-89A3-8C9CC45069EF}" srcOrd="1" destOrd="0" presId="urn:microsoft.com/office/officeart/2005/8/layout/target3"/>
    <dgm:cxn modelId="{0AF41E7B-DA47-4D69-82C7-1D89F6A938C6}" type="presParOf" srcId="{4D53A020-8564-4A5C-8AEA-AE87BAF586B4}" destId="{B15420A5-CB5E-4817-8D82-D0294EB7464E}" srcOrd="0" destOrd="0" presId="urn:microsoft.com/office/officeart/2005/8/layout/target3"/>
    <dgm:cxn modelId="{44BF78B2-0E84-482F-B3A9-397CB222F7E0}" type="presParOf" srcId="{4D53A020-8564-4A5C-8AEA-AE87BAF586B4}" destId="{97C79757-4F89-4D81-A3D5-EBB103E63E70}" srcOrd="1" destOrd="0" presId="urn:microsoft.com/office/officeart/2005/8/layout/target3"/>
    <dgm:cxn modelId="{3F9DA0ED-F694-416E-8537-B3627C8EC851}" type="presParOf" srcId="{4D53A020-8564-4A5C-8AEA-AE87BAF586B4}" destId="{7771DB68-2BDC-46C6-A022-AF45BEF1BC40}" srcOrd="2" destOrd="0" presId="urn:microsoft.com/office/officeart/2005/8/layout/target3"/>
    <dgm:cxn modelId="{2E885F8F-81EC-4CB8-90A1-39FD0061A07F}" type="presParOf" srcId="{4D53A020-8564-4A5C-8AEA-AE87BAF586B4}" destId="{76DAC9C0-D5F4-4A6F-ADC8-4058C3E72B2B}" srcOrd="3" destOrd="0" presId="urn:microsoft.com/office/officeart/2005/8/layout/target3"/>
    <dgm:cxn modelId="{24628EF7-3BFE-4E16-977C-D27089BABBD2}" type="presParOf" srcId="{4D53A020-8564-4A5C-8AEA-AE87BAF586B4}" destId="{E1BFDA66-08E3-4F17-BEBC-34F04B792792}" srcOrd="4" destOrd="0" presId="urn:microsoft.com/office/officeart/2005/8/layout/target3"/>
    <dgm:cxn modelId="{2709A1C9-3715-4C91-8A01-E7E20030C4D7}" type="presParOf" srcId="{4D53A020-8564-4A5C-8AEA-AE87BAF586B4}" destId="{0D601B6D-D261-4D33-9681-1557B21225CF}" srcOrd="5" destOrd="0" presId="urn:microsoft.com/office/officeart/2005/8/layout/target3"/>
    <dgm:cxn modelId="{BA398F8A-8589-4CF9-BF80-7191F1A0F059}" type="presParOf" srcId="{4D53A020-8564-4A5C-8AEA-AE87BAF586B4}" destId="{53941FC5-0289-42A2-A9C6-26A350996BCE}" srcOrd="6" destOrd="0" presId="urn:microsoft.com/office/officeart/2005/8/layout/target3"/>
    <dgm:cxn modelId="{AFF71224-79E2-41C3-8F45-6E0826E66573}" type="presParOf" srcId="{4D53A020-8564-4A5C-8AEA-AE87BAF586B4}" destId="{9E9211FF-9714-4D31-8D3D-9E093F65A10A}" srcOrd="7" destOrd="0" presId="urn:microsoft.com/office/officeart/2005/8/layout/target3"/>
    <dgm:cxn modelId="{71CBC250-B639-45EF-B3D7-6B02BD0C208F}" type="presParOf" srcId="{4D53A020-8564-4A5C-8AEA-AE87BAF586B4}" destId="{3185800E-94EF-4202-BA99-DD295AD81ACA}" srcOrd="8" destOrd="0" presId="urn:microsoft.com/office/officeart/2005/8/layout/target3"/>
    <dgm:cxn modelId="{690C8C67-A4B5-426B-B088-A0E52D64301F}" type="presParOf" srcId="{4D53A020-8564-4A5C-8AEA-AE87BAF586B4}" destId="{0176F60B-8A34-4738-9231-B77A5D74E593}" srcOrd="9" destOrd="0" presId="urn:microsoft.com/office/officeart/2005/8/layout/target3"/>
    <dgm:cxn modelId="{4EA9DA35-8746-4DE9-A27D-C0B4A8D8358B}" type="presParOf" srcId="{4D53A020-8564-4A5C-8AEA-AE87BAF586B4}" destId="{54991596-A4C2-4E25-8B7E-1C5BA79863FC}" srcOrd="10" destOrd="0" presId="urn:microsoft.com/office/officeart/2005/8/layout/target3"/>
    <dgm:cxn modelId="{66297C54-E553-46C5-967F-974578AE6658}" type="presParOf" srcId="{4D53A020-8564-4A5C-8AEA-AE87BAF586B4}" destId="{99E854CF-B53F-4BC0-89A3-8C9CC45069EF}" srcOrd="11" destOrd="0" presId="urn:microsoft.com/office/officeart/2005/8/layout/target3"/>
    <dgm:cxn modelId="{F6842B43-243F-4460-8103-72226794CE02}" type="presParOf" srcId="{4D53A020-8564-4A5C-8AEA-AE87BAF586B4}" destId="{E8B435EB-D9C5-4DB4-865E-4EE54C02149C}" srcOrd="12" destOrd="0" presId="urn:microsoft.com/office/officeart/2005/8/layout/target3"/>
    <dgm:cxn modelId="{51308CFC-9302-407B-9D90-3E906689843E}" type="presParOf" srcId="{4D53A020-8564-4A5C-8AEA-AE87BAF586B4}" destId="{C7E83880-A7E6-4FC3-8C40-8516110DAAA1}" srcOrd="13" destOrd="0" presId="urn:microsoft.com/office/officeart/2005/8/layout/target3"/>
    <dgm:cxn modelId="{4B177A79-4C83-42B5-9F31-96AFA5DAEA6A}" type="presParOf" srcId="{4D53A020-8564-4A5C-8AEA-AE87BAF586B4}" destId="{DEA4D332-0C54-4079-8556-4DEE4068401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Dialogue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Thoughtful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3ACEC81E-BDF7-4BBD-9EFC-0DA4CFCCBF60}" type="presOf" srcId="{3E3356D9-A649-40AF-91C2-9E30F7021120}" destId="{3BF18E74-A79F-44E4-82FE-3F78F76D05D2}" srcOrd="0" destOrd="0" presId="urn:microsoft.com/office/officeart/2005/8/layout/gear1"/>
    <dgm:cxn modelId="{C7D49830-83AB-4324-BAC8-3E75FD23DE44}" type="presOf" srcId="{B37AAE0A-7819-4334-8EC6-DD3C7C4F273E}" destId="{EE6A5647-C501-43D6-83F9-0EE7B3C44FB6}" srcOrd="0" destOrd="0" presId="urn:microsoft.com/office/officeart/2005/8/layout/gear1"/>
    <dgm:cxn modelId="{AF07D732-4FCD-4D24-9B78-D1C41B64BD23}" type="presOf" srcId="{4242B932-C33A-4360-AA1E-15FCE9615CBB}" destId="{A9210B2F-64CA-49E1-A1A2-E0B4DB218CC0}" srcOrd="0" destOrd="0" presId="urn:microsoft.com/office/officeart/2005/8/layout/gear1"/>
    <dgm:cxn modelId="{5E918037-51EC-47AE-B482-170B73BE2D5E}" type="presOf" srcId="{B37AAE0A-7819-4334-8EC6-DD3C7C4F273E}" destId="{B128CF09-C302-4844-AAAC-716736783D80}" srcOrd="3" destOrd="0" presId="urn:microsoft.com/office/officeart/2005/8/layout/gear1"/>
    <dgm:cxn modelId="{429FAE49-136C-464D-BF9A-E10F84841E24}" type="presOf" srcId="{CBECE990-6B6F-48EE-84AF-2F80FFE1AF12}" destId="{7050FD3A-7FA7-45BF-9185-0E5115F426F7}" srcOrd="2" destOrd="0" presId="urn:microsoft.com/office/officeart/2005/8/layout/gear1"/>
    <dgm:cxn modelId="{5D4CE54F-4739-485C-A33C-334411D373CA}" type="presOf" srcId="{CBECE990-6B6F-48EE-84AF-2F80FFE1AF12}" destId="{C430B11C-C7C8-41F2-AFA1-FA104859957C}" srcOrd="0" destOrd="0" presId="urn:microsoft.com/office/officeart/2005/8/layout/gear1"/>
    <dgm:cxn modelId="{C9196554-D4AA-4CC1-ACBB-5213C7FA7AEC}" type="presOf" srcId="{FA552CF5-0917-43DA-A0F5-A5D3D1831A8C}" destId="{0783B730-B43E-4CDE-BA26-0E01A7F6397D}" srcOrd="0" destOrd="0" presId="urn:microsoft.com/office/officeart/2005/8/layout/gear1"/>
    <dgm:cxn modelId="{3D7B9D76-47A6-469E-BECD-A1CA8EBE8533}" type="presOf" srcId="{FD4B29BA-C6A1-47FC-92C6-1D0602E903AB}" destId="{D2BD489B-2C57-4F31-AE79-377E79471CD4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D9A2F88C-457F-43E0-924F-79F6E8DEA814}" type="presOf" srcId="{CBECE990-6B6F-48EE-84AF-2F80FFE1AF12}" destId="{8B0F1354-D3A9-4785-B782-C9C47B4F0688}" srcOrd="1" destOrd="0" presId="urn:microsoft.com/office/officeart/2005/8/layout/gear1"/>
    <dgm:cxn modelId="{81CAA18F-F843-4046-A5B7-8FBFFB08CEE1}" type="presOf" srcId="{1A97D3D1-A67C-46BF-BEEC-EA5C6894A47A}" destId="{9CE723A7-BC46-4CE9-A6C5-C2C6856781F4}" srcOrd="0" destOrd="0" presId="urn:microsoft.com/office/officeart/2005/8/layout/gear1"/>
    <dgm:cxn modelId="{662945B4-7931-490E-9D7F-E60AE18E1857}" type="presOf" srcId="{B37AAE0A-7819-4334-8EC6-DD3C7C4F273E}" destId="{63D50B3E-509F-4494-A2FF-2B8FB1F784B7}" srcOrd="1" destOrd="0" presId="urn:microsoft.com/office/officeart/2005/8/layout/gear1"/>
    <dgm:cxn modelId="{A29FB6BA-13C8-4A0A-AC67-A39E83E42E68}" type="presOf" srcId="{FA552CF5-0917-43DA-A0F5-A5D3D1831A8C}" destId="{F876A299-53AF-4C85-B60A-297CE26DD8A3}" srcOrd="1" destOrd="0" presId="urn:microsoft.com/office/officeart/2005/8/layout/gear1"/>
    <dgm:cxn modelId="{7A5E36C7-E32E-4136-B7C5-0C2794A9CB9A}" type="presOf" srcId="{B37AAE0A-7819-4334-8EC6-DD3C7C4F273E}" destId="{04C0A35A-DC64-41FC-A118-B972EA386C68}" srcOrd="2" destOrd="0" presId="urn:microsoft.com/office/officeart/2005/8/layout/gear1"/>
    <dgm:cxn modelId="{833A9DD1-C93B-4A8E-B19E-D47A783CD6B8}" type="presOf" srcId="{FA552CF5-0917-43DA-A0F5-A5D3D1831A8C}" destId="{382C0EF7-662B-4A4B-93CB-4DB3F0772E9D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D7BFDBBD-1EAD-4D0E-B806-B6EF6E6ABD41}" type="presParOf" srcId="{9CE723A7-BC46-4CE9-A6C5-C2C6856781F4}" destId="{0783B730-B43E-4CDE-BA26-0E01A7F6397D}" srcOrd="0" destOrd="0" presId="urn:microsoft.com/office/officeart/2005/8/layout/gear1"/>
    <dgm:cxn modelId="{673F8E32-7DCD-493E-9C24-C8ED48244F65}" type="presParOf" srcId="{9CE723A7-BC46-4CE9-A6C5-C2C6856781F4}" destId="{F876A299-53AF-4C85-B60A-297CE26DD8A3}" srcOrd="1" destOrd="0" presId="urn:microsoft.com/office/officeart/2005/8/layout/gear1"/>
    <dgm:cxn modelId="{2D6C2BA4-390D-4D70-A48B-C42191CC231D}" type="presParOf" srcId="{9CE723A7-BC46-4CE9-A6C5-C2C6856781F4}" destId="{382C0EF7-662B-4A4B-93CB-4DB3F0772E9D}" srcOrd="2" destOrd="0" presId="urn:microsoft.com/office/officeart/2005/8/layout/gear1"/>
    <dgm:cxn modelId="{C57A09F4-E397-4EF8-9D09-610F345F3B13}" type="presParOf" srcId="{9CE723A7-BC46-4CE9-A6C5-C2C6856781F4}" destId="{C430B11C-C7C8-41F2-AFA1-FA104859957C}" srcOrd="3" destOrd="0" presId="urn:microsoft.com/office/officeart/2005/8/layout/gear1"/>
    <dgm:cxn modelId="{83304CAA-EC21-42B6-893D-0BB01B3140D7}" type="presParOf" srcId="{9CE723A7-BC46-4CE9-A6C5-C2C6856781F4}" destId="{8B0F1354-D3A9-4785-B782-C9C47B4F0688}" srcOrd="4" destOrd="0" presId="urn:microsoft.com/office/officeart/2005/8/layout/gear1"/>
    <dgm:cxn modelId="{384DE99E-FE7D-463D-A04A-23C516ECCD51}" type="presParOf" srcId="{9CE723A7-BC46-4CE9-A6C5-C2C6856781F4}" destId="{7050FD3A-7FA7-45BF-9185-0E5115F426F7}" srcOrd="5" destOrd="0" presId="urn:microsoft.com/office/officeart/2005/8/layout/gear1"/>
    <dgm:cxn modelId="{8A7BC3A5-F5B4-442C-BEFC-A07177448B7A}" type="presParOf" srcId="{9CE723A7-BC46-4CE9-A6C5-C2C6856781F4}" destId="{EE6A5647-C501-43D6-83F9-0EE7B3C44FB6}" srcOrd="6" destOrd="0" presId="urn:microsoft.com/office/officeart/2005/8/layout/gear1"/>
    <dgm:cxn modelId="{534D02A1-0D1B-40CD-9F92-50BDDF97F341}" type="presParOf" srcId="{9CE723A7-BC46-4CE9-A6C5-C2C6856781F4}" destId="{63D50B3E-509F-4494-A2FF-2B8FB1F784B7}" srcOrd="7" destOrd="0" presId="urn:microsoft.com/office/officeart/2005/8/layout/gear1"/>
    <dgm:cxn modelId="{55222726-38B9-4F59-9128-E594FC2A0B9E}" type="presParOf" srcId="{9CE723A7-BC46-4CE9-A6C5-C2C6856781F4}" destId="{04C0A35A-DC64-41FC-A118-B972EA386C68}" srcOrd="8" destOrd="0" presId="urn:microsoft.com/office/officeart/2005/8/layout/gear1"/>
    <dgm:cxn modelId="{BB0A955D-9A44-40A7-9F7E-492B4DEAF66D}" type="presParOf" srcId="{9CE723A7-BC46-4CE9-A6C5-C2C6856781F4}" destId="{B128CF09-C302-4844-AAAC-716736783D80}" srcOrd="9" destOrd="0" presId="urn:microsoft.com/office/officeart/2005/8/layout/gear1"/>
    <dgm:cxn modelId="{096ABE3F-A99C-4EC3-B446-8F5BF612F799}" type="presParOf" srcId="{9CE723A7-BC46-4CE9-A6C5-C2C6856781F4}" destId="{D2BD489B-2C57-4F31-AE79-377E79471CD4}" srcOrd="10" destOrd="0" presId="urn:microsoft.com/office/officeart/2005/8/layout/gear1"/>
    <dgm:cxn modelId="{DDBDEC55-C7A1-4309-9957-8318FB8F8AB5}" type="presParOf" srcId="{9CE723A7-BC46-4CE9-A6C5-C2C6856781F4}" destId="{A9210B2F-64CA-49E1-A1A2-E0B4DB218CC0}" srcOrd="11" destOrd="0" presId="urn:microsoft.com/office/officeart/2005/8/layout/gear1"/>
    <dgm:cxn modelId="{E08C894C-8FB0-40C0-9775-C1E0F7385D2E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E2515D9-E274-4C76-AA81-A842A71B731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D7D0AA-5F13-4A97-BC75-69240B867E35}">
      <dgm:prSet phldrT="[Text]"/>
      <dgm:spPr/>
      <dgm:t>
        <a:bodyPr/>
        <a:lstStyle/>
        <a:p>
          <a:endParaRPr lang="en-GB" dirty="0"/>
        </a:p>
      </dgm:t>
    </dgm:pt>
    <dgm:pt modelId="{BD8B9F7D-2B93-4485-9629-850539E7B462}" type="parTrans" cxnId="{299560E3-8854-4816-B76F-EBF8AA3AA4D8}">
      <dgm:prSet/>
      <dgm:spPr/>
      <dgm:t>
        <a:bodyPr/>
        <a:lstStyle/>
        <a:p>
          <a:endParaRPr lang="en-GB"/>
        </a:p>
      </dgm:t>
    </dgm:pt>
    <dgm:pt modelId="{56A34E4E-72BB-4791-8F61-371839080673}" type="sibTrans" cxnId="{299560E3-8854-4816-B76F-EBF8AA3AA4D8}">
      <dgm:prSet/>
      <dgm:spPr/>
      <dgm:t>
        <a:bodyPr/>
        <a:lstStyle/>
        <a:p>
          <a:endParaRPr lang="en-GB"/>
        </a:p>
      </dgm:t>
    </dgm:pt>
    <dgm:pt modelId="{20BAEF46-F2B8-4000-984C-AF72691A9743}">
      <dgm:prSet phldrT="[Text]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dirty="0"/>
        </a:p>
      </dgm:t>
    </dgm:pt>
    <dgm:pt modelId="{7AB0E686-9CFB-47E1-A98B-3DCBD26D3B28}" type="parTrans" cxnId="{58AAD54A-94FE-493D-AE89-09FED2414A63}">
      <dgm:prSet/>
      <dgm:spPr/>
      <dgm:t>
        <a:bodyPr/>
        <a:lstStyle/>
        <a:p>
          <a:endParaRPr lang="en-GB"/>
        </a:p>
      </dgm:t>
    </dgm:pt>
    <dgm:pt modelId="{A4491448-8636-494C-A951-771A21E4D578}" type="sibTrans" cxnId="{58AAD54A-94FE-493D-AE89-09FED2414A63}">
      <dgm:prSet/>
      <dgm:spPr/>
      <dgm:t>
        <a:bodyPr/>
        <a:lstStyle/>
        <a:p>
          <a:endParaRPr lang="en-GB"/>
        </a:p>
      </dgm:t>
    </dgm:pt>
    <dgm:pt modelId="{4CE491D5-DDDA-4C4B-BD66-FE1E1E30236F}">
      <dgm:prSet phldrT="[Text]"/>
      <dgm:spPr/>
      <dgm:t>
        <a:bodyPr/>
        <a:lstStyle/>
        <a:p>
          <a:endParaRPr lang="en-GB" dirty="0"/>
        </a:p>
      </dgm:t>
    </dgm:pt>
    <dgm:pt modelId="{20BC3509-B19F-46DD-9839-21CD58DE62B8}" type="parTrans" cxnId="{42505C2E-2DB2-43D1-B288-0E05C4CFD356}">
      <dgm:prSet/>
      <dgm:spPr/>
      <dgm:t>
        <a:bodyPr/>
        <a:lstStyle/>
        <a:p>
          <a:endParaRPr lang="en-GB"/>
        </a:p>
      </dgm:t>
    </dgm:pt>
    <dgm:pt modelId="{7B5BA8D1-7584-4571-8777-10A2B76738AD}" type="sibTrans" cxnId="{42505C2E-2DB2-43D1-B288-0E05C4CFD356}">
      <dgm:prSet/>
      <dgm:spPr/>
      <dgm:t>
        <a:bodyPr/>
        <a:lstStyle/>
        <a:p>
          <a:endParaRPr lang="en-GB"/>
        </a:p>
      </dgm:t>
    </dgm:pt>
    <dgm:pt modelId="{A0CC167A-5E6D-4EDB-BA24-2222352648F3}">
      <dgm:prSet phldrT="[Text]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dirty="0"/>
        </a:p>
      </dgm:t>
    </dgm:pt>
    <dgm:pt modelId="{C2A693DB-6C77-4054-8FF6-156883F452E9}" type="parTrans" cxnId="{8269F52E-B20E-4500-B538-857EA4F065D6}">
      <dgm:prSet/>
      <dgm:spPr/>
      <dgm:t>
        <a:bodyPr/>
        <a:lstStyle/>
        <a:p>
          <a:endParaRPr lang="en-GB"/>
        </a:p>
      </dgm:t>
    </dgm:pt>
    <dgm:pt modelId="{1DC5797F-CD63-493E-A4F4-78E4EAD10F71}" type="sibTrans" cxnId="{8269F52E-B20E-4500-B538-857EA4F065D6}">
      <dgm:prSet/>
      <dgm:spPr/>
      <dgm:t>
        <a:bodyPr/>
        <a:lstStyle/>
        <a:p>
          <a:endParaRPr lang="en-GB"/>
        </a:p>
      </dgm:t>
    </dgm:pt>
    <dgm:pt modelId="{AD484521-F13D-4404-8BA1-12F22FF9C56A}">
      <dgm:prSet/>
      <dgm:spPr/>
      <dgm:t>
        <a:bodyPr/>
        <a:lstStyle/>
        <a:p>
          <a:endParaRPr lang="en-GB" dirty="0"/>
        </a:p>
      </dgm:t>
    </dgm:pt>
    <dgm:pt modelId="{13796457-6EE6-45D2-9FB0-8E3F2C103BB8}" type="parTrans" cxnId="{A8E17C87-249E-4862-A613-9D098D34795F}">
      <dgm:prSet/>
      <dgm:spPr/>
      <dgm:t>
        <a:bodyPr/>
        <a:lstStyle/>
        <a:p>
          <a:endParaRPr lang="en-GB"/>
        </a:p>
      </dgm:t>
    </dgm:pt>
    <dgm:pt modelId="{498AAA67-ED1A-444B-AC8A-AB6C4873D8EA}" type="sibTrans" cxnId="{A8E17C87-249E-4862-A613-9D098D34795F}">
      <dgm:prSet/>
      <dgm:spPr/>
      <dgm:t>
        <a:bodyPr/>
        <a:lstStyle/>
        <a:p>
          <a:endParaRPr lang="en-GB"/>
        </a:p>
      </dgm:t>
    </dgm:pt>
    <dgm:pt modelId="{E6B17DC9-A7AD-4A89-A8E9-F308920A7951}">
      <dgm:prSet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dirty="0"/>
        </a:p>
      </dgm:t>
    </dgm:pt>
    <dgm:pt modelId="{E6554C64-684B-4668-9640-A89C74445AC9}" type="parTrans" cxnId="{E84D1710-D15C-4200-9A99-F2EE80347DC7}">
      <dgm:prSet/>
      <dgm:spPr/>
      <dgm:t>
        <a:bodyPr/>
        <a:lstStyle/>
        <a:p>
          <a:endParaRPr lang="en-GB"/>
        </a:p>
      </dgm:t>
    </dgm:pt>
    <dgm:pt modelId="{0BD80373-3B0E-4D76-AE5B-3FE6E89B7AEA}" type="sibTrans" cxnId="{E84D1710-D15C-4200-9A99-F2EE80347DC7}">
      <dgm:prSet/>
      <dgm:spPr/>
      <dgm:t>
        <a:bodyPr/>
        <a:lstStyle/>
        <a:p>
          <a:endParaRPr lang="en-GB"/>
        </a:p>
      </dgm:t>
    </dgm:pt>
    <dgm:pt modelId="{DDC693B2-207F-4F43-AF05-5A1DBC0C831A}" type="pres">
      <dgm:prSet presAssocID="{6E2515D9-E274-4C76-AA81-A842A71B731C}" presName="Name0" presStyleCnt="0">
        <dgm:presLayoutVars>
          <dgm:dir/>
          <dgm:animLvl val="lvl"/>
          <dgm:resizeHandles val="exact"/>
        </dgm:presLayoutVars>
      </dgm:prSet>
      <dgm:spPr/>
    </dgm:pt>
    <dgm:pt modelId="{E44EB945-D382-4C8B-8340-9633C8913483}" type="pres">
      <dgm:prSet presAssocID="{33D7D0AA-5F13-4A97-BC75-69240B867E35}" presName="linNode" presStyleCnt="0"/>
      <dgm:spPr/>
    </dgm:pt>
    <dgm:pt modelId="{674542B4-AFFA-4E6D-B2C9-9A34497FF9C8}" type="pres">
      <dgm:prSet presAssocID="{33D7D0AA-5F13-4A97-BC75-69240B867E35}" presName="parTx" presStyleLbl="revTx" presStyleIdx="0" presStyleCnt="3">
        <dgm:presLayoutVars>
          <dgm:chMax val="1"/>
          <dgm:bulletEnabled val="1"/>
        </dgm:presLayoutVars>
      </dgm:prSet>
      <dgm:spPr/>
    </dgm:pt>
    <dgm:pt modelId="{0D170844-9C9E-4844-B03A-53A5EEFB7C3B}" type="pres">
      <dgm:prSet presAssocID="{33D7D0AA-5F13-4A97-BC75-69240B867E35}" presName="bracket" presStyleLbl="parChTrans1D1" presStyleIdx="0" presStyleCnt="3"/>
      <dgm:spPr>
        <a:solidFill>
          <a:srgbClr val="00B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409E443-0D71-48AC-88FC-26A082CBB346}" type="pres">
      <dgm:prSet presAssocID="{33D7D0AA-5F13-4A97-BC75-69240B867E35}" presName="spH" presStyleCnt="0"/>
      <dgm:spPr/>
    </dgm:pt>
    <dgm:pt modelId="{E5BAD09D-8A15-4A54-9EBA-9CB97E48BAFA}" type="pres">
      <dgm:prSet presAssocID="{33D7D0AA-5F13-4A97-BC75-69240B867E35}" presName="desTx" presStyleLbl="node1" presStyleIdx="0" presStyleCnt="3">
        <dgm:presLayoutVars>
          <dgm:bulletEnabled val="1"/>
        </dgm:presLayoutVars>
      </dgm:prSet>
      <dgm:spPr/>
    </dgm:pt>
    <dgm:pt modelId="{D38ADBB2-A639-4F60-B3EC-AA127D17BE30}" type="pres">
      <dgm:prSet presAssocID="{56A34E4E-72BB-4791-8F61-371839080673}" presName="spV" presStyleCnt="0"/>
      <dgm:spPr/>
    </dgm:pt>
    <dgm:pt modelId="{61D04105-92D4-4629-BE7B-00D4FD3EFB85}" type="pres">
      <dgm:prSet presAssocID="{AD484521-F13D-4404-8BA1-12F22FF9C56A}" presName="linNode" presStyleCnt="0"/>
      <dgm:spPr/>
    </dgm:pt>
    <dgm:pt modelId="{D6B0B0AA-0B0D-4FCE-8787-AAF7EB6B63D4}" type="pres">
      <dgm:prSet presAssocID="{AD484521-F13D-4404-8BA1-12F22FF9C56A}" presName="parTx" presStyleLbl="revTx" presStyleIdx="1" presStyleCnt="3">
        <dgm:presLayoutVars>
          <dgm:chMax val="1"/>
          <dgm:bulletEnabled val="1"/>
        </dgm:presLayoutVars>
      </dgm:prSet>
      <dgm:spPr/>
    </dgm:pt>
    <dgm:pt modelId="{5C77AEA2-2CB8-47D5-B758-83EECDD15CDE}" type="pres">
      <dgm:prSet presAssocID="{AD484521-F13D-4404-8BA1-12F22FF9C56A}" presName="bracket" presStyleLbl="parChTrans1D1" presStyleIdx="1" presStyleCnt="3"/>
      <dgm:spPr>
        <a:solidFill>
          <a:srgbClr val="7030A0"/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3BDBDCFB-0CB9-4E15-AE63-5CE8647F18BA}" type="pres">
      <dgm:prSet presAssocID="{AD484521-F13D-4404-8BA1-12F22FF9C56A}" presName="spH" presStyleCnt="0"/>
      <dgm:spPr/>
    </dgm:pt>
    <dgm:pt modelId="{904759E9-3AFB-4933-A1F0-0C3F7CB2F11F}" type="pres">
      <dgm:prSet presAssocID="{AD484521-F13D-4404-8BA1-12F22FF9C56A}" presName="desTx" presStyleLbl="node1" presStyleIdx="1" presStyleCnt="3">
        <dgm:presLayoutVars>
          <dgm:bulletEnabled val="1"/>
        </dgm:presLayoutVars>
      </dgm:prSet>
      <dgm:spPr/>
    </dgm:pt>
    <dgm:pt modelId="{601E2B3C-440B-4CC9-98B8-70BB38B7C69A}" type="pres">
      <dgm:prSet presAssocID="{498AAA67-ED1A-444B-AC8A-AB6C4873D8EA}" presName="spV" presStyleCnt="0"/>
      <dgm:spPr/>
    </dgm:pt>
    <dgm:pt modelId="{80B1F3FA-0610-40A6-A7B7-7BF226790FE4}" type="pres">
      <dgm:prSet presAssocID="{4CE491D5-DDDA-4C4B-BD66-FE1E1E30236F}" presName="linNode" presStyleCnt="0"/>
      <dgm:spPr/>
    </dgm:pt>
    <dgm:pt modelId="{CF3B03F1-5F1C-47D6-A610-CD7A2FEE5526}" type="pres">
      <dgm:prSet presAssocID="{4CE491D5-DDDA-4C4B-BD66-FE1E1E30236F}" presName="parTx" presStyleLbl="revTx" presStyleIdx="2" presStyleCnt="3">
        <dgm:presLayoutVars>
          <dgm:chMax val="1"/>
          <dgm:bulletEnabled val="1"/>
        </dgm:presLayoutVars>
      </dgm:prSet>
      <dgm:spPr/>
    </dgm:pt>
    <dgm:pt modelId="{BEFD1DB2-A75B-42B0-9588-6A48BC8CB35E}" type="pres">
      <dgm:prSet presAssocID="{4CE491D5-DDDA-4C4B-BD66-FE1E1E30236F}" presName="bracket" presStyleLbl="parChTrans1D1" presStyleIdx="2" presStyleCnt="3"/>
      <dgm:spPr>
        <a:solidFill>
          <a:srgbClr val="00B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2800C12-2323-4AFD-BB44-9BD756DA1F17}" type="pres">
      <dgm:prSet presAssocID="{4CE491D5-DDDA-4C4B-BD66-FE1E1E30236F}" presName="spH" presStyleCnt="0"/>
      <dgm:spPr/>
    </dgm:pt>
    <dgm:pt modelId="{AF4DAA62-69CA-4BEB-9BA9-2860BF86617A}" type="pres">
      <dgm:prSet presAssocID="{4CE491D5-DDDA-4C4B-BD66-FE1E1E30236F}" presName="desTx" presStyleLbl="node1" presStyleIdx="2" presStyleCnt="3">
        <dgm:presLayoutVars>
          <dgm:bulletEnabled val="1"/>
        </dgm:presLayoutVars>
      </dgm:prSet>
      <dgm:spPr/>
    </dgm:pt>
  </dgm:ptLst>
  <dgm:cxnLst>
    <dgm:cxn modelId="{AE018C05-9023-4251-A1D7-685BBA44BAB5}" type="presOf" srcId="{4CE491D5-DDDA-4C4B-BD66-FE1E1E30236F}" destId="{CF3B03F1-5F1C-47D6-A610-CD7A2FEE5526}" srcOrd="0" destOrd="0" presId="urn:diagrams.loki3.com/BracketList"/>
    <dgm:cxn modelId="{4BBA2008-1A8A-4D06-9DEC-983D07F70EA7}" type="presOf" srcId="{E6B17DC9-A7AD-4A89-A8E9-F308920A7951}" destId="{904759E9-3AFB-4933-A1F0-0C3F7CB2F11F}" srcOrd="0" destOrd="0" presId="urn:diagrams.loki3.com/BracketList"/>
    <dgm:cxn modelId="{E84D1710-D15C-4200-9A99-F2EE80347DC7}" srcId="{AD484521-F13D-4404-8BA1-12F22FF9C56A}" destId="{E6B17DC9-A7AD-4A89-A8E9-F308920A7951}" srcOrd="0" destOrd="0" parTransId="{E6554C64-684B-4668-9640-A89C74445AC9}" sibTransId="{0BD80373-3B0E-4D76-AE5B-3FE6E89B7AEA}"/>
    <dgm:cxn modelId="{9DCB6C15-87FC-4D9D-A56E-BA18BE10A257}" type="presOf" srcId="{33D7D0AA-5F13-4A97-BC75-69240B867E35}" destId="{674542B4-AFFA-4E6D-B2C9-9A34497FF9C8}" srcOrd="0" destOrd="0" presId="urn:diagrams.loki3.com/BracketList"/>
    <dgm:cxn modelId="{91720823-A2C4-4B47-90C1-005F9DAD75BE}" type="presOf" srcId="{20BAEF46-F2B8-4000-984C-AF72691A9743}" destId="{E5BAD09D-8A15-4A54-9EBA-9CB97E48BAFA}" srcOrd="0" destOrd="0" presId="urn:diagrams.loki3.com/BracketList"/>
    <dgm:cxn modelId="{42505C2E-2DB2-43D1-B288-0E05C4CFD356}" srcId="{6E2515D9-E274-4C76-AA81-A842A71B731C}" destId="{4CE491D5-DDDA-4C4B-BD66-FE1E1E30236F}" srcOrd="2" destOrd="0" parTransId="{20BC3509-B19F-46DD-9839-21CD58DE62B8}" sibTransId="{7B5BA8D1-7584-4571-8777-10A2B76738AD}"/>
    <dgm:cxn modelId="{8269F52E-B20E-4500-B538-857EA4F065D6}" srcId="{4CE491D5-DDDA-4C4B-BD66-FE1E1E30236F}" destId="{A0CC167A-5E6D-4EDB-BA24-2222352648F3}" srcOrd="0" destOrd="0" parTransId="{C2A693DB-6C77-4054-8FF6-156883F452E9}" sibTransId="{1DC5797F-CD63-493E-A4F4-78E4EAD10F71}"/>
    <dgm:cxn modelId="{ECEB8241-E17B-4D0C-839F-1891C3EA8276}" type="presOf" srcId="{AD484521-F13D-4404-8BA1-12F22FF9C56A}" destId="{D6B0B0AA-0B0D-4FCE-8787-AAF7EB6B63D4}" srcOrd="0" destOrd="0" presId="urn:diagrams.loki3.com/BracketList"/>
    <dgm:cxn modelId="{58AAD54A-94FE-493D-AE89-09FED2414A63}" srcId="{33D7D0AA-5F13-4A97-BC75-69240B867E35}" destId="{20BAEF46-F2B8-4000-984C-AF72691A9743}" srcOrd="0" destOrd="0" parTransId="{7AB0E686-9CFB-47E1-A98B-3DCBD26D3B28}" sibTransId="{A4491448-8636-494C-A951-771A21E4D578}"/>
    <dgm:cxn modelId="{A8E17C87-249E-4862-A613-9D098D34795F}" srcId="{6E2515D9-E274-4C76-AA81-A842A71B731C}" destId="{AD484521-F13D-4404-8BA1-12F22FF9C56A}" srcOrd="1" destOrd="0" parTransId="{13796457-6EE6-45D2-9FB0-8E3F2C103BB8}" sibTransId="{498AAA67-ED1A-444B-AC8A-AB6C4873D8EA}"/>
    <dgm:cxn modelId="{CDA0E397-A675-4675-A0DC-55A71DA3FAC7}" type="presOf" srcId="{6E2515D9-E274-4C76-AA81-A842A71B731C}" destId="{DDC693B2-207F-4F43-AF05-5A1DBC0C831A}" srcOrd="0" destOrd="0" presId="urn:diagrams.loki3.com/BracketList"/>
    <dgm:cxn modelId="{299560E3-8854-4816-B76F-EBF8AA3AA4D8}" srcId="{6E2515D9-E274-4C76-AA81-A842A71B731C}" destId="{33D7D0AA-5F13-4A97-BC75-69240B867E35}" srcOrd="0" destOrd="0" parTransId="{BD8B9F7D-2B93-4485-9629-850539E7B462}" sibTransId="{56A34E4E-72BB-4791-8F61-371839080673}"/>
    <dgm:cxn modelId="{0077A8EA-860F-4FF4-953B-E34241AE1481}" type="presOf" srcId="{A0CC167A-5E6D-4EDB-BA24-2222352648F3}" destId="{AF4DAA62-69CA-4BEB-9BA9-2860BF86617A}" srcOrd="0" destOrd="0" presId="urn:diagrams.loki3.com/BracketList"/>
    <dgm:cxn modelId="{48C32D60-6E29-4AE8-A322-1FE960A202AD}" type="presParOf" srcId="{DDC693B2-207F-4F43-AF05-5A1DBC0C831A}" destId="{E44EB945-D382-4C8B-8340-9633C8913483}" srcOrd="0" destOrd="0" presId="urn:diagrams.loki3.com/BracketList"/>
    <dgm:cxn modelId="{44DFF95F-9E90-4AE4-80CB-1A2B8D70F300}" type="presParOf" srcId="{E44EB945-D382-4C8B-8340-9633C8913483}" destId="{674542B4-AFFA-4E6D-B2C9-9A34497FF9C8}" srcOrd="0" destOrd="0" presId="urn:diagrams.loki3.com/BracketList"/>
    <dgm:cxn modelId="{74C3B47D-78E0-44E5-A68A-FC363936117A}" type="presParOf" srcId="{E44EB945-D382-4C8B-8340-9633C8913483}" destId="{0D170844-9C9E-4844-B03A-53A5EEFB7C3B}" srcOrd="1" destOrd="0" presId="urn:diagrams.loki3.com/BracketList"/>
    <dgm:cxn modelId="{73A44D22-93A5-4350-9484-A7DB435CD358}" type="presParOf" srcId="{E44EB945-D382-4C8B-8340-9633C8913483}" destId="{E409E443-0D71-48AC-88FC-26A082CBB346}" srcOrd="2" destOrd="0" presId="urn:diagrams.loki3.com/BracketList"/>
    <dgm:cxn modelId="{343F26F5-061B-454A-A176-86114D58F22A}" type="presParOf" srcId="{E44EB945-D382-4C8B-8340-9633C8913483}" destId="{E5BAD09D-8A15-4A54-9EBA-9CB97E48BAFA}" srcOrd="3" destOrd="0" presId="urn:diagrams.loki3.com/BracketList"/>
    <dgm:cxn modelId="{94B46AEA-B1E1-4B9A-B30A-9CA9BF41B966}" type="presParOf" srcId="{DDC693B2-207F-4F43-AF05-5A1DBC0C831A}" destId="{D38ADBB2-A639-4F60-B3EC-AA127D17BE30}" srcOrd="1" destOrd="0" presId="urn:diagrams.loki3.com/BracketList"/>
    <dgm:cxn modelId="{EA31576F-5F92-4847-8017-41EE6C052BE8}" type="presParOf" srcId="{DDC693B2-207F-4F43-AF05-5A1DBC0C831A}" destId="{61D04105-92D4-4629-BE7B-00D4FD3EFB85}" srcOrd="2" destOrd="0" presId="urn:diagrams.loki3.com/BracketList"/>
    <dgm:cxn modelId="{7484B1C1-1C1E-415D-A2CE-8A3A4554FFCB}" type="presParOf" srcId="{61D04105-92D4-4629-BE7B-00D4FD3EFB85}" destId="{D6B0B0AA-0B0D-4FCE-8787-AAF7EB6B63D4}" srcOrd="0" destOrd="0" presId="urn:diagrams.loki3.com/BracketList"/>
    <dgm:cxn modelId="{C9AAF796-563D-4464-84A4-E2E4D4D7F86F}" type="presParOf" srcId="{61D04105-92D4-4629-BE7B-00D4FD3EFB85}" destId="{5C77AEA2-2CB8-47D5-B758-83EECDD15CDE}" srcOrd="1" destOrd="0" presId="urn:diagrams.loki3.com/BracketList"/>
    <dgm:cxn modelId="{FC455904-F06C-43E7-8392-F8EC588D7FB7}" type="presParOf" srcId="{61D04105-92D4-4629-BE7B-00D4FD3EFB85}" destId="{3BDBDCFB-0CB9-4E15-AE63-5CE8647F18BA}" srcOrd="2" destOrd="0" presId="urn:diagrams.loki3.com/BracketList"/>
    <dgm:cxn modelId="{8B99B4F3-9E66-4BFB-B10A-E370F32FDFE3}" type="presParOf" srcId="{61D04105-92D4-4629-BE7B-00D4FD3EFB85}" destId="{904759E9-3AFB-4933-A1F0-0C3F7CB2F11F}" srcOrd="3" destOrd="0" presId="urn:diagrams.loki3.com/BracketList"/>
    <dgm:cxn modelId="{336DAB3C-0788-457F-994C-639CE41DD55D}" type="presParOf" srcId="{DDC693B2-207F-4F43-AF05-5A1DBC0C831A}" destId="{601E2B3C-440B-4CC9-98B8-70BB38B7C69A}" srcOrd="3" destOrd="0" presId="urn:diagrams.loki3.com/BracketList"/>
    <dgm:cxn modelId="{C2C40220-258B-4A25-BD78-F3A8593E322C}" type="presParOf" srcId="{DDC693B2-207F-4F43-AF05-5A1DBC0C831A}" destId="{80B1F3FA-0610-40A6-A7B7-7BF226790FE4}" srcOrd="4" destOrd="0" presId="urn:diagrams.loki3.com/BracketList"/>
    <dgm:cxn modelId="{3D16DD72-6E57-46BB-B461-F77D7E35E5B6}" type="presParOf" srcId="{80B1F3FA-0610-40A6-A7B7-7BF226790FE4}" destId="{CF3B03F1-5F1C-47D6-A610-CD7A2FEE5526}" srcOrd="0" destOrd="0" presId="urn:diagrams.loki3.com/BracketList"/>
    <dgm:cxn modelId="{B761493B-9121-4503-8232-B004E43EB332}" type="presParOf" srcId="{80B1F3FA-0610-40A6-A7B7-7BF226790FE4}" destId="{BEFD1DB2-A75B-42B0-9588-6A48BC8CB35E}" srcOrd="1" destOrd="0" presId="urn:diagrams.loki3.com/BracketList"/>
    <dgm:cxn modelId="{452E1FD1-A627-4F65-8DD2-3A3D09725D80}" type="presParOf" srcId="{80B1F3FA-0610-40A6-A7B7-7BF226790FE4}" destId="{62800C12-2323-4AFD-BB44-9BD756DA1F17}" srcOrd="2" destOrd="0" presId="urn:diagrams.loki3.com/BracketList"/>
    <dgm:cxn modelId="{372DB449-4F08-4F2E-8FAA-0EFBCA232920}" type="presParOf" srcId="{80B1F3FA-0610-40A6-A7B7-7BF226790FE4}" destId="{AF4DAA62-69CA-4BEB-9BA9-2860BF86617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Good?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is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What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E9799302-1F6D-4253-8975-B7326870F88A}" type="presOf" srcId="{B37AAE0A-7819-4334-8EC6-DD3C7C4F273E}" destId="{04C0A35A-DC64-41FC-A118-B972EA386C68}" srcOrd="2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38272226-8459-482D-9C28-C97C0E9EDC2D}" type="presOf" srcId="{FA552CF5-0917-43DA-A0F5-A5D3D1831A8C}" destId="{382C0EF7-662B-4A4B-93CB-4DB3F0772E9D}" srcOrd="2" destOrd="0" presId="urn:microsoft.com/office/officeart/2005/8/layout/gear1"/>
    <dgm:cxn modelId="{02CDFF31-FF27-4E80-A2F5-304C596A1B0F}" type="presOf" srcId="{4242B932-C33A-4360-AA1E-15FCE9615CBB}" destId="{A9210B2F-64CA-49E1-A1A2-E0B4DB218CC0}" srcOrd="0" destOrd="0" presId="urn:microsoft.com/office/officeart/2005/8/layout/gear1"/>
    <dgm:cxn modelId="{17447E37-FD3B-4BB3-B661-5B22FEA3AA4E}" type="presOf" srcId="{FD4B29BA-C6A1-47FC-92C6-1D0602E903AB}" destId="{D2BD489B-2C57-4F31-AE79-377E79471CD4}" srcOrd="0" destOrd="0" presId="urn:microsoft.com/office/officeart/2005/8/layout/gear1"/>
    <dgm:cxn modelId="{9D1AB545-6BD5-4923-B69E-38A63003C45C}" type="presOf" srcId="{CBECE990-6B6F-48EE-84AF-2F80FFE1AF12}" destId="{C430B11C-C7C8-41F2-AFA1-FA104859957C}" srcOrd="0" destOrd="0" presId="urn:microsoft.com/office/officeart/2005/8/layout/gear1"/>
    <dgm:cxn modelId="{96E87967-F25E-4080-B2FF-52BAB32ABDCA}" type="presOf" srcId="{FA552CF5-0917-43DA-A0F5-A5D3D1831A8C}" destId="{F876A299-53AF-4C85-B60A-297CE26DD8A3}" srcOrd="1" destOrd="0" presId="urn:microsoft.com/office/officeart/2005/8/layout/gear1"/>
    <dgm:cxn modelId="{15015B68-A563-4887-BB0A-B636441B22A8}" type="presOf" srcId="{B37AAE0A-7819-4334-8EC6-DD3C7C4F273E}" destId="{EE6A5647-C501-43D6-83F9-0EE7B3C44FB6}" srcOrd="0" destOrd="0" presId="urn:microsoft.com/office/officeart/2005/8/layout/gear1"/>
    <dgm:cxn modelId="{C0AF5052-6CC7-4783-994A-7427484228F9}" type="presOf" srcId="{CBECE990-6B6F-48EE-84AF-2F80FFE1AF12}" destId="{7050FD3A-7FA7-45BF-9185-0E5115F426F7}" srcOrd="2" destOrd="0" presId="urn:microsoft.com/office/officeart/2005/8/layout/gear1"/>
    <dgm:cxn modelId="{7CA6BB72-B405-4265-A9CD-CADE3BD9B269}" type="presOf" srcId="{3E3356D9-A649-40AF-91C2-9E30F7021120}" destId="{3BF18E74-A79F-44E4-82FE-3F78F76D05D2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EF0F5F9C-9333-4594-AB07-D19CA1D38114}" type="presOf" srcId="{1A97D3D1-A67C-46BF-BEEC-EA5C6894A47A}" destId="{9CE723A7-BC46-4CE9-A6C5-C2C6856781F4}" srcOrd="0" destOrd="0" presId="urn:microsoft.com/office/officeart/2005/8/layout/gear1"/>
    <dgm:cxn modelId="{78FDE2A1-E72A-4181-8825-1692B01719EB}" type="presOf" srcId="{FA552CF5-0917-43DA-A0F5-A5D3D1831A8C}" destId="{0783B730-B43E-4CDE-BA26-0E01A7F6397D}" srcOrd="0" destOrd="0" presId="urn:microsoft.com/office/officeart/2005/8/layout/gear1"/>
    <dgm:cxn modelId="{0E36B8B5-7D7D-410B-83FA-2E900E2651C1}" type="presOf" srcId="{B37AAE0A-7819-4334-8EC6-DD3C7C4F273E}" destId="{B128CF09-C302-4844-AAAC-716736783D80}" srcOrd="3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9BC30FED-A76D-4F9F-91CD-AFD6A4034349}" type="presOf" srcId="{B37AAE0A-7819-4334-8EC6-DD3C7C4F273E}" destId="{63D50B3E-509F-4494-A2FF-2B8FB1F784B7}" srcOrd="1" destOrd="0" presId="urn:microsoft.com/office/officeart/2005/8/layout/gear1"/>
    <dgm:cxn modelId="{FAB8FBEF-3A51-46C1-86D7-8D896E239211}" type="presOf" srcId="{CBECE990-6B6F-48EE-84AF-2F80FFE1AF12}" destId="{8B0F1354-D3A9-4785-B782-C9C47B4F0688}" srcOrd="1" destOrd="0" presId="urn:microsoft.com/office/officeart/2005/8/layout/gear1"/>
    <dgm:cxn modelId="{34C1FF4A-42D8-4EF5-BB3A-020B823FB67A}" type="presParOf" srcId="{9CE723A7-BC46-4CE9-A6C5-C2C6856781F4}" destId="{0783B730-B43E-4CDE-BA26-0E01A7F6397D}" srcOrd="0" destOrd="0" presId="urn:microsoft.com/office/officeart/2005/8/layout/gear1"/>
    <dgm:cxn modelId="{9204959D-543E-4D7D-9166-46741C2C94C9}" type="presParOf" srcId="{9CE723A7-BC46-4CE9-A6C5-C2C6856781F4}" destId="{F876A299-53AF-4C85-B60A-297CE26DD8A3}" srcOrd="1" destOrd="0" presId="urn:microsoft.com/office/officeart/2005/8/layout/gear1"/>
    <dgm:cxn modelId="{D4B6AEAB-2AC3-4265-B2FD-634C21F03C84}" type="presParOf" srcId="{9CE723A7-BC46-4CE9-A6C5-C2C6856781F4}" destId="{382C0EF7-662B-4A4B-93CB-4DB3F0772E9D}" srcOrd="2" destOrd="0" presId="urn:microsoft.com/office/officeart/2005/8/layout/gear1"/>
    <dgm:cxn modelId="{784C20F7-ABA5-4358-9C85-CE613A57E408}" type="presParOf" srcId="{9CE723A7-BC46-4CE9-A6C5-C2C6856781F4}" destId="{C430B11C-C7C8-41F2-AFA1-FA104859957C}" srcOrd="3" destOrd="0" presId="urn:microsoft.com/office/officeart/2005/8/layout/gear1"/>
    <dgm:cxn modelId="{330D99D9-C44E-4066-AE10-7748FFC6BB14}" type="presParOf" srcId="{9CE723A7-BC46-4CE9-A6C5-C2C6856781F4}" destId="{8B0F1354-D3A9-4785-B782-C9C47B4F0688}" srcOrd="4" destOrd="0" presId="urn:microsoft.com/office/officeart/2005/8/layout/gear1"/>
    <dgm:cxn modelId="{4C6EA690-0223-486F-A30B-D5910189CD84}" type="presParOf" srcId="{9CE723A7-BC46-4CE9-A6C5-C2C6856781F4}" destId="{7050FD3A-7FA7-45BF-9185-0E5115F426F7}" srcOrd="5" destOrd="0" presId="urn:microsoft.com/office/officeart/2005/8/layout/gear1"/>
    <dgm:cxn modelId="{14143313-6B34-4E1C-B16F-642DD58B9705}" type="presParOf" srcId="{9CE723A7-BC46-4CE9-A6C5-C2C6856781F4}" destId="{EE6A5647-C501-43D6-83F9-0EE7B3C44FB6}" srcOrd="6" destOrd="0" presId="urn:microsoft.com/office/officeart/2005/8/layout/gear1"/>
    <dgm:cxn modelId="{3D5E093E-2519-41AA-AC13-BCBD0129FC99}" type="presParOf" srcId="{9CE723A7-BC46-4CE9-A6C5-C2C6856781F4}" destId="{63D50B3E-509F-4494-A2FF-2B8FB1F784B7}" srcOrd="7" destOrd="0" presId="urn:microsoft.com/office/officeart/2005/8/layout/gear1"/>
    <dgm:cxn modelId="{F8D6E6B6-2A34-4991-B6FD-726BC3D6AFFD}" type="presParOf" srcId="{9CE723A7-BC46-4CE9-A6C5-C2C6856781F4}" destId="{04C0A35A-DC64-41FC-A118-B972EA386C68}" srcOrd="8" destOrd="0" presId="urn:microsoft.com/office/officeart/2005/8/layout/gear1"/>
    <dgm:cxn modelId="{001EA45F-ECDF-4917-8636-AB0CB941DC22}" type="presParOf" srcId="{9CE723A7-BC46-4CE9-A6C5-C2C6856781F4}" destId="{B128CF09-C302-4844-AAAC-716736783D80}" srcOrd="9" destOrd="0" presId="urn:microsoft.com/office/officeart/2005/8/layout/gear1"/>
    <dgm:cxn modelId="{8BC60BBD-8075-4BF4-954D-C3820F34E438}" type="presParOf" srcId="{9CE723A7-BC46-4CE9-A6C5-C2C6856781F4}" destId="{D2BD489B-2C57-4F31-AE79-377E79471CD4}" srcOrd="10" destOrd="0" presId="urn:microsoft.com/office/officeart/2005/8/layout/gear1"/>
    <dgm:cxn modelId="{25203B7D-B2F3-48F2-B8A4-E668820B0917}" type="presParOf" srcId="{9CE723A7-BC46-4CE9-A6C5-C2C6856781F4}" destId="{A9210B2F-64CA-49E1-A1A2-E0B4DB218CC0}" srcOrd="11" destOrd="0" presId="urn:microsoft.com/office/officeart/2005/8/layout/gear1"/>
    <dgm:cxn modelId="{625200F3-C1E3-4F14-ABC2-955C2BA108E2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176F3A5-A120-4293-A5DD-98662FE70788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893CC93-FFCD-44A7-A43F-BD92A76CD0F8}">
      <dgm:prSet phldrT="[Text]"/>
      <dgm:spPr/>
      <dgm:t>
        <a:bodyPr/>
        <a:lstStyle/>
        <a:p>
          <a:endParaRPr lang="en-GB" dirty="0"/>
        </a:p>
      </dgm:t>
    </dgm:pt>
    <dgm:pt modelId="{B0CBF253-570E-4DFC-B102-25ADCB65EC35}" type="parTrans" cxnId="{50749C45-2945-458F-AD87-4E59D3712634}">
      <dgm:prSet/>
      <dgm:spPr/>
      <dgm:t>
        <a:bodyPr/>
        <a:lstStyle/>
        <a:p>
          <a:endParaRPr lang="en-GB"/>
        </a:p>
      </dgm:t>
    </dgm:pt>
    <dgm:pt modelId="{24A21D3C-01B5-4D47-9279-34475CB7045B}" type="sibTrans" cxnId="{50749C45-2945-458F-AD87-4E59D3712634}">
      <dgm:prSet/>
      <dgm:spPr/>
      <dgm:t>
        <a:bodyPr/>
        <a:lstStyle/>
        <a:p>
          <a:endParaRPr lang="en-GB"/>
        </a:p>
      </dgm:t>
    </dgm:pt>
    <dgm:pt modelId="{2D7B7737-53CC-445E-A98B-E7FA13C0714B}">
      <dgm:prSet phldrT="[Text]"/>
      <dgm:spPr/>
      <dgm:t>
        <a:bodyPr/>
        <a:lstStyle/>
        <a:p>
          <a:endParaRPr lang="en-GB" dirty="0"/>
        </a:p>
      </dgm:t>
    </dgm:pt>
    <dgm:pt modelId="{6CEFFA28-92E5-4BE2-9ACF-170336D4D0A6}" type="parTrans" cxnId="{C82FCAB3-13B9-4C2C-AC08-6850C0D02110}">
      <dgm:prSet/>
      <dgm:spPr/>
      <dgm:t>
        <a:bodyPr/>
        <a:lstStyle/>
        <a:p>
          <a:endParaRPr lang="en-GB"/>
        </a:p>
      </dgm:t>
    </dgm:pt>
    <dgm:pt modelId="{4CA6C2AC-0781-46C1-A919-EE2B05B7A4EC}" type="sibTrans" cxnId="{C82FCAB3-13B9-4C2C-AC08-6850C0D02110}">
      <dgm:prSet/>
      <dgm:spPr/>
      <dgm:t>
        <a:bodyPr/>
        <a:lstStyle/>
        <a:p>
          <a:endParaRPr lang="en-GB"/>
        </a:p>
      </dgm:t>
    </dgm:pt>
    <dgm:pt modelId="{4B60FA46-67C8-460D-9F2E-C54902C8F205}">
      <dgm:prSet phldrT="[Text]"/>
      <dgm:spPr/>
      <dgm:t>
        <a:bodyPr/>
        <a:lstStyle/>
        <a:p>
          <a:endParaRPr lang="en-GB" dirty="0"/>
        </a:p>
      </dgm:t>
    </dgm:pt>
    <dgm:pt modelId="{37E97729-7F45-496D-B536-34C59849C6D3}" type="parTrans" cxnId="{DD9949C2-2512-431C-A4AF-57DF51F7EEF4}">
      <dgm:prSet/>
      <dgm:spPr/>
      <dgm:t>
        <a:bodyPr/>
        <a:lstStyle/>
        <a:p>
          <a:endParaRPr lang="en-GB"/>
        </a:p>
      </dgm:t>
    </dgm:pt>
    <dgm:pt modelId="{54B48869-C875-4041-AB11-208643E8DF70}" type="sibTrans" cxnId="{DD9949C2-2512-431C-A4AF-57DF51F7EEF4}">
      <dgm:prSet/>
      <dgm:spPr/>
      <dgm:t>
        <a:bodyPr/>
        <a:lstStyle/>
        <a:p>
          <a:endParaRPr lang="en-GB"/>
        </a:p>
      </dgm:t>
    </dgm:pt>
    <dgm:pt modelId="{B7D3C157-9E4F-42E3-8A97-6728E215BE7B}">
      <dgm:prSet phldrT="[Text]"/>
      <dgm:spPr/>
      <dgm:t>
        <a:bodyPr/>
        <a:lstStyle/>
        <a:p>
          <a:endParaRPr lang="en-GB" dirty="0"/>
        </a:p>
      </dgm:t>
    </dgm:pt>
    <dgm:pt modelId="{3D9E757A-910A-44AE-A63C-773495A96415}" type="parTrans" cxnId="{904486EC-24B2-479E-AA96-5585C1CF6E44}">
      <dgm:prSet/>
      <dgm:spPr/>
      <dgm:t>
        <a:bodyPr/>
        <a:lstStyle/>
        <a:p>
          <a:endParaRPr lang="en-GB"/>
        </a:p>
      </dgm:t>
    </dgm:pt>
    <dgm:pt modelId="{8A7277F8-292A-4BDB-94AE-719C8B5347A0}" type="sibTrans" cxnId="{904486EC-24B2-479E-AA96-5585C1CF6E44}">
      <dgm:prSet/>
      <dgm:spPr/>
      <dgm:t>
        <a:bodyPr/>
        <a:lstStyle/>
        <a:p>
          <a:endParaRPr lang="en-GB"/>
        </a:p>
      </dgm:t>
    </dgm:pt>
    <dgm:pt modelId="{A4032ABB-5C9D-4E32-9113-51F1B72B9E8C}">
      <dgm:prSet phldrT="[Text]"/>
      <dgm:spPr/>
      <dgm:t>
        <a:bodyPr/>
        <a:lstStyle/>
        <a:p>
          <a:endParaRPr lang="en-GB" dirty="0"/>
        </a:p>
      </dgm:t>
    </dgm:pt>
    <dgm:pt modelId="{C1ABFF5C-0A05-4E8C-BC59-71DA8FE87807}" type="parTrans" cxnId="{BEC9A469-CF73-4442-B5E9-10A11177BE21}">
      <dgm:prSet/>
      <dgm:spPr/>
      <dgm:t>
        <a:bodyPr/>
        <a:lstStyle/>
        <a:p>
          <a:endParaRPr lang="en-GB"/>
        </a:p>
      </dgm:t>
    </dgm:pt>
    <dgm:pt modelId="{9884ACE5-328B-49EE-BA2E-5BFE53C7EA34}" type="sibTrans" cxnId="{BEC9A469-CF73-4442-B5E9-10A11177BE21}">
      <dgm:prSet/>
      <dgm:spPr/>
      <dgm:t>
        <a:bodyPr/>
        <a:lstStyle/>
        <a:p>
          <a:endParaRPr lang="en-GB"/>
        </a:p>
      </dgm:t>
    </dgm:pt>
    <dgm:pt modelId="{90B1C636-9916-43EF-87A2-CB4CC8B27B32}" type="pres">
      <dgm:prSet presAssocID="{3176F3A5-A120-4293-A5DD-98662FE70788}" presName="Name0" presStyleCnt="0">
        <dgm:presLayoutVars>
          <dgm:chMax val="7"/>
          <dgm:chPref val="5"/>
        </dgm:presLayoutVars>
      </dgm:prSet>
      <dgm:spPr/>
    </dgm:pt>
    <dgm:pt modelId="{27D5C05D-B86A-4301-8631-1CCCFF696C47}" type="pres">
      <dgm:prSet presAssocID="{3176F3A5-A120-4293-A5DD-98662FE70788}" presName="arrowNode" presStyleLbl="node1" presStyleIdx="0" presStyleCnt="1"/>
      <dgm:spPr/>
    </dgm:pt>
    <dgm:pt modelId="{E87B745D-40CA-49BF-8CCC-58425F5A339F}" type="pres">
      <dgm:prSet presAssocID="{D893CC93-FFCD-44A7-A43F-BD92A76CD0F8}" presName="txNode1" presStyleLbl="revTx" presStyleIdx="0" presStyleCnt="5">
        <dgm:presLayoutVars>
          <dgm:bulletEnabled val="1"/>
        </dgm:presLayoutVars>
      </dgm:prSet>
      <dgm:spPr/>
    </dgm:pt>
    <dgm:pt modelId="{0C3C9AAA-BA15-4517-8805-EB1C321E0386}" type="pres">
      <dgm:prSet presAssocID="{2D7B7737-53CC-445E-A98B-E7FA13C0714B}" presName="txNode2" presStyleLbl="revTx" presStyleIdx="1" presStyleCnt="5">
        <dgm:presLayoutVars>
          <dgm:bulletEnabled val="1"/>
        </dgm:presLayoutVars>
      </dgm:prSet>
      <dgm:spPr/>
    </dgm:pt>
    <dgm:pt modelId="{59D94E4A-1906-4034-A052-3BF413A4076C}" type="pres">
      <dgm:prSet presAssocID="{4CA6C2AC-0781-46C1-A919-EE2B05B7A4EC}" presName="dotNode2" presStyleCnt="0"/>
      <dgm:spPr/>
    </dgm:pt>
    <dgm:pt modelId="{6A33330F-04BF-4911-9743-18043DD8E9FA}" type="pres">
      <dgm:prSet presAssocID="{4CA6C2AC-0781-46C1-A919-EE2B05B7A4EC}" presName="dotRepeatNode" presStyleLbl="fgShp" presStyleIdx="0" presStyleCnt="3"/>
      <dgm:spPr/>
    </dgm:pt>
    <dgm:pt modelId="{F56E7644-C362-45DE-8AB5-EE35EB3CB069}" type="pres">
      <dgm:prSet presAssocID="{4B60FA46-67C8-460D-9F2E-C54902C8F205}" presName="txNode3" presStyleLbl="revTx" presStyleIdx="2" presStyleCnt="5">
        <dgm:presLayoutVars>
          <dgm:bulletEnabled val="1"/>
        </dgm:presLayoutVars>
      </dgm:prSet>
      <dgm:spPr/>
    </dgm:pt>
    <dgm:pt modelId="{E87A42AF-056F-49E4-A4D6-BB3CA4B5CE77}" type="pres">
      <dgm:prSet presAssocID="{54B48869-C875-4041-AB11-208643E8DF70}" presName="dotNode3" presStyleCnt="0"/>
      <dgm:spPr/>
    </dgm:pt>
    <dgm:pt modelId="{9ED3517D-76A6-4068-9AF3-0AB0EEAD6EAE}" type="pres">
      <dgm:prSet presAssocID="{54B48869-C875-4041-AB11-208643E8DF70}" presName="dotRepeatNode" presStyleLbl="fgShp" presStyleIdx="1" presStyleCnt="3"/>
      <dgm:spPr/>
    </dgm:pt>
    <dgm:pt modelId="{287D625F-E0E1-44DF-A34C-FF8C1D849E0E}" type="pres">
      <dgm:prSet presAssocID="{B7D3C157-9E4F-42E3-8A97-6728E215BE7B}" presName="txNode4" presStyleLbl="revTx" presStyleIdx="3" presStyleCnt="5">
        <dgm:presLayoutVars>
          <dgm:bulletEnabled val="1"/>
        </dgm:presLayoutVars>
      </dgm:prSet>
      <dgm:spPr/>
    </dgm:pt>
    <dgm:pt modelId="{784B8D5F-656E-4B3A-A69A-621115F68C32}" type="pres">
      <dgm:prSet presAssocID="{8A7277F8-292A-4BDB-94AE-719C8B5347A0}" presName="dotNode4" presStyleCnt="0"/>
      <dgm:spPr/>
    </dgm:pt>
    <dgm:pt modelId="{5C9E8FF7-4498-454C-AD6E-68C225302A42}" type="pres">
      <dgm:prSet presAssocID="{8A7277F8-292A-4BDB-94AE-719C8B5347A0}" presName="dotRepeatNode" presStyleLbl="fgShp" presStyleIdx="2" presStyleCnt="3"/>
      <dgm:spPr/>
    </dgm:pt>
    <dgm:pt modelId="{5275EF2A-CED6-4FCD-9049-C4E21BAEAF74}" type="pres">
      <dgm:prSet presAssocID="{A4032ABB-5C9D-4E32-9113-51F1B72B9E8C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8BAD1101-B71D-4C29-9E5D-7EAD7E59908C}" type="presOf" srcId="{D893CC93-FFCD-44A7-A43F-BD92A76CD0F8}" destId="{E87B745D-40CA-49BF-8CCC-58425F5A339F}" srcOrd="0" destOrd="0" presId="urn:microsoft.com/office/officeart/2009/3/layout/DescendingProcess"/>
    <dgm:cxn modelId="{971DFF09-32D8-4AF4-A518-20885EEC5202}" type="presOf" srcId="{8A7277F8-292A-4BDB-94AE-719C8B5347A0}" destId="{5C9E8FF7-4498-454C-AD6E-68C225302A42}" srcOrd="0" destOrd="0" presId="urn:microsoft.com/office/officeart/2009/3/layout/DescendingProcess"/>
    <dgm:cxn modelId="{99EF3428-5EF8-4A68-9900-BB7FF2687B36}" type="presOf" srcId="{3176F3A5-A120-4293-A5DD-98662FE70788}" destId="{90B1C636-9916-43EF-87A2-CB4CC8B27B32}" srcOrd="0" destOrd="0" presId="urn:microsoft.com/office/officeart/2009/3/layout/DescendingProcess"/>
    <dgm:cxn modelId="{50749C45-2945-458F-AD87-4E59D3712634}" srcId="{3176F3A5-A120-4293-A5DD-98662FE70788}" destId="{D893CC93-FFCD-44A7-A43F-BD92A76CD0F8}" srcOrd="0" destOrd="0" parTransId="{B0CBF253-570E-4DFC-B102-25ADCB65EC35}" sibTransId="{24A21D3C-01B5-4D47-9279-34475CB7045B}"/>
    <dgm:cxn modelId="{DD67C348-A20B-4554-A690-15109DC305D9}" type="presOf" srcId="{2D7B7737-53CC-445E-A98B-E7FA13C0714B}" destId="{0C3C9AAA-BA15-4517-8805-EB1C321E0386}" srcOrd="0" destOrd="0" presId="urn:microsoft.com/office/officeart/2009/3/layout/DescendingProcess"/>
    <dgm:cxn modelId="{BEC9A469-CF73-4442-B5E9-10A11177BE21}" srcId="{3176F3A5-A120-4293-A5DD-98662FE70788}" destId="{A4032ABB-5C9D-4E32-9113-51F1B72B9E8C}" srcOrd="4" destOrd="0" parTransId="{C1ABFF5C-0A05-4E8C-BC59-71DA8FE87807}" sibTransId="{9884ACE5-328B-49EE-BA2E-5BFE53C7EA34}"/>
    <dgm:cxn modelId="{4CB1524F-D274-413F-B7CE-A978D4F73A66}" type="presOf" srcId="{B7D3C157-9E4F-42E3-8A97-6728E215BE7B}" destId="{287D625F-E0E1-44DF-A34C-FF8C1D849E0E}" srcOrd="0" destOrd="0" presId="urn:microsoft.com/office/officeart/2009/3/layout/DescendingProcess"/>
    <dgm:cxn modelId="{8AFB0E84-18C6-445E-BCD0-0289389F026C}" type="presOf" srcId="{A4032ABB-5C9D-4E32-9113-51F1B72B9E8C}" destId="{5275EF2A-CED6-4FCD-9049-C4E21BAEAF74}" srcOrd="0" destOrd="0" presId="urn:microsoft.com/office/officeart/2009/3/layout/DescendingProcess"/>
    <dgm:cxn modelId="{4F04759A-6950-4841-8CE4-70D4E02571D8}" type="presOf" srcId="{4B60FA46-67C8-460D-9F2E-C54902C8F205}" destId="{F56E7644-C362-45DE-8AB5-EE35EB3CB069}" srcOrd="0" destOrd="0" presId="urn:microsoft.com/office/officeart/2009/3/layout/DescendingProcess"/>
    <dgm:cxn modelId="{8F1695AB-86EF-4ED2-B8F7-E8E87310D2B4}" type="presOf" srcId="{54B48869-C875-4041-AB11-208643E8DF70}" destId="{9ED3517D-76A6-4068-9AF3-0AB0EEAD6EAE}" srcOrd="0" destOrd="0" presId="urn:microsoft.com/office/officeart/2009/3/layout/DescendingProcess"/>
    <dgm:cxn modelId="{C82FCAB3-13B9-4C2C-AC08-6850C0D02110}" srcId="{3176F3A5-A120-4293-A5DD-98662FE70788}" destId="{2D7B7737-53CC-445E-A98B-E7FA13C0714B}" srcOrd="1" destOrd="0" parTransId="{6CEFFA28-92E5-4BE2-9ACF-170336D4D0A6}" sibTransId="{4CA6C2AC-0781-46C1-A919-EE2B05B7A4EC}"/>
    <dgm:cxn modelId="{DD9949C2-2512-431C-A4AF-57DF51F7EEF4}" srcId="{3176F3A5-A120-4293-A5DD-98662FE70788}" destId="{4B60FA46-67C8-460D-9F2E-C54902C8F205}" srcOrd="2" destOrd="0" parTransId="{37E97729-7F45-496D-B536-34C59849C6D3}" sibTransId="{54B48869-C875-4041-AB11-208643E8DF70}"/>
    <dgm:cxn modelId="{DDF19AC2-1251-4BE4-8514-97212AAAE1F7}" type="presOf" srcId="{4CA6C2AC-0781-46C1-A919-EE2B05B7A4EC}" destId="{6A33330F-04BF-4911-9743-18043DD8E9FA}" srcOrd="0" destOrd="0" presId="urn:microsoft.com/office/officeart/2009/3/layout/DescendingProcess"/>
    <dgm:cxn modelId="{904486EC-24B2-479E-AA96-5585C1CF6E44}" srcId="{3176F3A5-A120-4293-A5DD-98662FE70788}" destId="{B7D3C157-9E4F-42E3-8A97-6728E215BE7B}" srcOrd="3" destOrd="0" parTransId="{3D9E757A-910A-44AE-A63C-773495A96415}" sibTransId="{8A7277F8-292A-4BDB-94AE-719C8B5347A0}"/>
    <dgm:cxn modelId="{696F6660-CAA5-4DAE-956B-28AA96770A11}" type="presParOf" srcId="{90B1C636-9916-43EF-87A2-CB4CC8B27B32}" destId="{27D5C05D-B86A-4301-8631-1CCCFF696C47}" srcOrd="0" destOrd="0" presId="urn:microsoft.com/office/officeart/2009/3/layout/DescendingProcess"/>
    <dgm:cxn modelId="{E94E793F-71A1-422D-BDE6-3C5CDD21A7F5}" type="presParOf" srcId="{90B1C636-9916-43EF-87A2-CB4CC8B27B32}" destId="{E87B745D-40CA-49BF-8CCC-58425F5A339F}" srcOrd="1" destOrd="0" presId="urn:microsoft.com/office/officeart/2009/3/layout/DescendingProcess"/>
    <dgm:cxn modelId="{8CCB1036-02BB-43AD-A8C6-E21AA9DD0375}" type="presParOf" srcId="{90B1C636-9916-43EF-87A2-CB4CC8B27B32}" destId="{0C3C9AAA-BA15-4517-8805-EB1C321E0386}" srcOrd="2" destOrd="0" presId="urn:microsoft.com/office/officeart/2009/3/layout/DescendingProcess"/>
    <dgm:cxn modelId="{D2D28E43-FB11-4736-91C6-18C22B7E634B}" type="presParOf" srcId="{90B1C636-9916-43EF-87A2-CB4CC8B27B32}" destId="{59D94E4A-1906-4034-A052-3BF413A4076C}" srcOrd="3" destOrd="0" presId="urn:microsoft.com/office/officeart/2009/3/layout/DescendingProcess"/>
    <dgm:cxn modelId="{E983C6DC-0AED-478A-98C6-DB55E77896F3}" type="presParOf" srcId="{59D94E4A-1906-4034-A052-3BF413A4076C}" destId="{6A33330F-04BF-4911-9743-18043DD8E9FA}" srcOrd="0" destOrd="0" presId="urn:microsoft.com/office/officeart/2009/3/layout/DescendingProcess"/>
    <dgm:cxn modelId="{ABD3613B-F0EF-4079-95F7-7B45DD52FDE2}" type="presParOf" srcId="{90B1C636-9916-43EF-87A2-CB4CC8B27B32}" destId="{F56E7644-C362-45DE-8AB5-EE35EB3CB069}" srcOrd="4" destOrd="0" presId="urn:microsoft.com/office/officeart/2009/3/layout/DescendingProcess"/>
    <dgm:cxn modelId="{4AFEF3EF-DEE2-40AA-840C-B7B8410FE266}" type="presParOf" srcId="{90B1C636-9916-43EF-87A2-CB4CC8B27B32}" destId="{E87A42AF-056F-49E4-A4D6-BB3CA4B5CE77}" srcOrd="5" destOrd="0" presId="urn:microsoft.com/office/officeart/2009/3/layout/DescendingProcess"/>
    <dgm:cxn modelId="{6EB02817-7DD3-4EC0-B8E7-F1AEB786C863}" type="presParOf" srcId="{E87A42AF-056F-49E4-A4D6-BB3CA4B5CE77}" destId="{9ED3517D-76A6-4068-9AF3-0AB0EEAD6EAE}" srcOrd="0" destOrd="0" presId="urn:microsoft.com/office/officeart/2009/3/layout/DescendingProcess"/>
    <dgm:cxn modelId="{227480DF-C6E1-47CA-AC5B-32FB40250B32}" type="presParOf" srcId="{90B1C636-9916-43EF-87A2-CB4CC8B27B32}" destId="{287D625F-E0E1-44DF-A34C-FF8C1D849E0E}" srcOrd="6" destOrd="0" presId="urn:microsoft.com/office/officeart/2009/3/layout/DescendingProcess"/>
    <dgm:cxn modelId="{B3AC87A1-59A0-43C1-9885-FF8116973C5C}" type="presParOf" srcId="{90B1C636-9916-43EF-87A2-CB4CC8B27B32}" destId="{784B8D5F-656E-4B3A-A69A-621115F68C32}" srcOrd="7" destOrd="0" presId="urn:microsoft.com/office/officeart/2009/3/layout/DescendingProcess"/>
    <dgm:cxn modelId="{B3D650E9-7738-4CFA-8730-48B9588E112A}" type="presParOf" srcId="{784B8D5F-656E-4B3A-A69A-621115F68C32}" destId="{5C9E8FF7-4498-454C-AD6E-68C225302A42}" srcOrd="0" destOrd="0" presId="urn:microsoft.com/office/officeart/2009/3/layout/DescendingProcess"/>
    <dgm:cxn modelId="{7550F3B4-018D-4532-BF61-B9EAC20A7579}" type="presParOf" srcId="{90B1C636-9916-43EF-87A2-CB4CC8B27B32}" destId="{5275EF2A-CED6-4FCD-9049-C4E21BAEAF74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Question?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a ‘good’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What is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326A151A-7662-4964-BDA7-90339DAF8F66}" type="presOf" srcId="{FD4B29BA-C6A1-47FC-92C6-1D0602E903AB}" destId="{D2BD489B-2C57-4F31-AE79-377E79471CD4}" srcOrd="0" destOrd="0" presId="urn:microsoft.com/office/officeart/2005/8/layout/gear1"/>
    <dgm:cxn modelId="{B19F9F1E-3BE0-4637-B06D-738BCE2EFA3A}" type="presOf" srcId="{FA552CF5-0917-43DA-A0F5-A5D3D1831A8C}" destId="{382C0EF7-662B-4A4B-93CB-4DB3F0772E9D}" srcOrd="2" destOrd="0" presId="urn:microsoft.com/office/officeart/2005/8/layout/gear1"/>
    <dgm:cxn modelId="{27D83270-534E-4153-984B-5EC52E7875BB}" type="presOf" srcId="{CBECE990-6B6F-48EE-84AF-2F80FFE1AF12}" destId="{8B0F1354-D3A9-4785-B782-C9C47B4F0688}" srcOrd="1" destOrd="0" presId="urn:microsoft.com/office/officeart/2005/8/layout/gear1"/>
    <dgm:cxn modelId="{BD38E756-12DE-4208-9901-17C1CED0EF08}" type="presOf" srcId="{3E3356D9-A649-40AF-91C2-9E30F7021120}" destId="{3BF18E74-A79F-44E4-82FE-3F78F76D05D2}" srcOrd="0" destOrd="0" presId="urn:microsoft.com/office/officeart/2005/8/layout/gear1"/>
    <dgm:cxn modelId="{CF28B75A-2082-426E-8BF2-F14F4D369ACA}" type="presOf" srcId="{B37AAE0A-7819-4334-8EC6-DD3C7C4F273E}" destId="{EE6A5647-C501-43D6-83F9-0EE7B3C44FB6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3B873183-F9FA-4358-B59A-4B83226F7F97}" type="presOf" srcId="{B37AAE0A-7819-4334-8EC6-DD3C7C4F273E}" destId="{04C0A35A-DC64-41FC-A118-B972EA386C68}" srcOrd="2" destOrd="0" presId="urn:microsoft.com/office/officeart/2005/8/layout/gear1"/>
    <dgm:cxn modelId="{71A45286-BDC8-401C-841F-DFE49620616B}" type="presOf" srcId="{1A97D3D1-A67C-46BF-BEEC-EA5C6894A47A}" destId="{9CE723A7-BC46-4CE9-A6C5-C2C6856781F4}" srcOrd="0" destOrd="0" presId="urn:microsoft.com/office/officeart/2005/8/layout/gear1"/>
    <dgm:cxn modelId="{5F6F8695-D94C-46BD-B28F-DA097A4A1267}" type="presOf" srcId="{CBECE990-6B6F-48EE-84AF-2F80FFE1AF12}" destId="{C430B11C-C7C8-41F2-AFA1-FA104859957C}" srcOrd="0" destOrd="0" presId="urn:microsoft.com/office/officeart/2005/8/layout/gear1"/>
    <dgm:cxn modelId="{9CE9219B-034A-4836-88CA-6D8187A8FFEB}" type="presOf" srcId="{CBECE990-6B6F-48EE-84AF-2F80FFE1AF12}" destId="{7050FD3A-7FA7-45BF-9185-0E5115F426F7}" srcOrd="2" destOrd="0" presId="urn:microsoft.com/office/officeart/2005/8/layout/gear1"/>
    <dgm:cxn modelId="{628247A1-A287-48E1-B164-C11442A4B084}" type="presOf" srcId="{B37AAE0A-7819-4334-8EC6-DD3C7C4F273E}" destId="{63D50B3E-509F-4494-A2FF-2B8FB1F784B7}" srcOrd="1" destOrd="0" presId="urn:microsoft.com/office/officeart/2005/8/layout/gear1"/>
    <dgm:cxn modelId="{3BD187BE-4FA9-4D4A-83FF-F44ECC513F17}" type="presOf" srcId="{FA552CF5-0917-43DA-A0F5-A5D3D1831A8C}" destId="{F876A299-53AF-4C85-B60A-297CE26DD8A3}" srcOrd="1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A76514DC-152A-4626-B5BA-1E79F22185D1}" type="presOf" srcId="{B37AAE0A-7819-4334-8EC6-DD3C7C4F273E}" destId="{B128CF09-C302-4844-AAAC-716736783D80}" srcOrd="3" destOrd="0" presId="urn:microsoft.com/office/officeart/2005/8/layout/gear1"/>
    <dgm:cxn modelId="{4F4084EE-6195-41F3-8B05-F33884FB9AF0}" type="presOf" srcId="{FA552CF5-0917-43DA-A0F5-A5D3D1831A8C}" destId="{0783B730-B43E-4CDE-BA26-0E01A7F6397D}" srcOrd="0" destOrd="0" presId="urn:microsoft.com/office/officeart/2005/8/layout/gear1"/>
    <dgm:cxn modelId="{6253BAFB-A095-492C-84A7-5591E62B83B2}" type="presOf" srcId="{4242B932-C33A-4360-AA1E-15FCE9615CBB}" destId="{A9210B2F-64CA-49E1-A1A2-E0B4DB218CC0}" srcOrd="0" destOrd="0" presId="urn:microsoft.com/office/officeart/2005/8/layout/gear1"/>
    <dgm:cxn modelId="{4AC53394-3CEA-44B8-AF4C-E3E6C2D59519}" type="presParOf" srcId="{9CE723A7-BC46-4CE9-A6C5-C2C6856781F4}" destId="{0783B730-B43E-4CDE-BA26-0E01A7F6397D}" srcOrd="0" destOrd="0" presId="urn:microsoft.com/office/officeart/2005/8/layout/gear1"/>
    <dgm:cxn modelId="{CCE1F0AC-4FB8-497C-B6DF-0CC000B9EF77}" type="presParOf" srcId="{9CE723A7-BC46-4CE9-A6C5-C2C6856781F4}" destId="{F876A299-53AF-4C85-B60A-297CE26DD8A3}" srcOrd="1" destOrd="0" presId="urn:microsoft.com/office/officeart/2005/8/layout/gear1"/>
    <dgm:cxn modelId="{81455B94-FF8C-4A7F-B62B-28B6EC3B28B3}" type="presParOf" srcId="{9CE723A7-BC46-4CE9-A6C5-C2C6856781F4}" destId="{382C0EF7-662B-4A4B-93CB-4DB3F0772E9D}" srcOrd="2" destOrd="0" presId="urn:microsoft.com/office/officeart/2005/8/layout/gear1"/>
    <dgm:cxn modelId="{68E688F9-5E54-4C4B-92FF-8E926BFE996F}" type="presParOf" srcId="{9CE723A7-BC46-4CE9-A6C5-C2C6856781F4}" destId="{C430B11C-C7C8-41F2-AFA1-FA104859957C}" srcOrd="3" destOrd="0" presId="urn:microsoft.com/office/officeart/2005/8/layout/gear1"/>
    <dgm:cxn modelId="{63788019-70FA-471C-A028-47E14E1A894B}" type="presParOf" srcId="{9CE723A7-BC46-4CE9-A6C5-C2C6856781F4}" destId="{8B0F1354-D3A9-4785-B782-C9C47B4F0688}" srcOrd="4" destOrd="0" presId="urn:microsoft.com/office/officeart/2005/8/layout/gear1"/>
    <dgm:cxn modelId="{D88986F5-ED78-46CE-B42B-1632C4765107}" type="presParOf" srcId="{9CE723A7-BC46-4CE9-A6C5-C2C6856781F4}" destId="{7050FD3A-7FA7-45BF-9185-0E5115F426F7}" srcOrd="5" destOrd="0" presId="urn:microsoft.com/office/officeart/2005/8/layout/gear1"/>
    <dgm:cxn modelId="{0D73CB29-2471-4A6E-853D-CAC1FDAC98C2}" type="presParOf" srcId="{9CE723A7-BC46-4CE9-A6C5-C2C6856781F4}" destId="{EE6A5647-C501-43D6-83F9-0EE7B3C44FB6}" srcOrd="6" destOrd="0" presId="urn:microsoft.com/office/officeart/2005/8/layout/gear1"/>
    <dgm:cxn modelId="{144BE346-B2CE-48FE-8E03-C312D34AAFC5}" type="presParOf" srcId="{9CE723A7-BC46-4CE9-A6C5-C2C6856781F4}" destId="{63D50B3E-509F-4494-A2FF-2B8FB1F784B7}" srcOrd="7" destOrd="0" presId="urn:microsoft.com/office/officeart/2005/8/layout/gear1"/>
    <dgm:cxn modelId="{B7B1C251-3207-4751-97EB-9C171AD67231}" type="presParOf" srcId="{9CE723A7-BC46-4CE9-A6C5-C2C6856781F4}" destId="{04C0A35A-DC64-41FC-A118-B972EA386C68}" srcOrd="8" destOrd="0" presId="urn:microsoft.com/office/officeart/2005/8/layout/gear1"/>
    <dgm:cxn modelId="{97000D61-475F-466F-83FE-A7BCF49DACBF}" type="presParOf" srcId="{9CE723A7-BC46-4CE9-A6C5-C2C6856781F4}" destId="{B128CF09-C302-4844-AAAC-716736783D80}" srcOrd="9" destOrd="0" presId="urn:microsoft.com/office/officeart/2005/8/layout/gear1"/>
    <dgm:cxn modelId="{4540B7FF-0F15-4122-B59C-A714898C7043}" type="presParOf" srcId="{9CE723A7-BC46-4CE9-A6C5-C2C6856781F4}" destId="{D2BD489B-2C57-4F31-AE79-377E79471CD4}" srcOrd="10" destOrd="0" presId="urn:microsoft.com/office/officeart/2005/8/layout/gear1"/>
    <dgm:cxn modelId="{9EE76480-82F8-42AC-B41C-48DBC69D7608}" type="presParOf" srcId="{9CE723A7-BC46-4CE9-A6C5-C2C6856781F4}" destId="{A9210B2F-64CA-49E1-A1A2-E0B4DB218CC0}" srcOrd="11" destOrd="0" presId="urn:microsoft.com/office/officeart/2005/8/layout/gear1"/>
    <dgm:cxn modelId="{74D69746-F566-4F1A-A7AC-F626F5F774F6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9FBBA0-8A9C-471B-AD42-1BB8C00064F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B428CF1-0DC0-4136-B98D-2E140DBD1D7D}">
      <dgm:prSet phldrT="[Text]"/>
      <dgm:spPr/>
      <dgm:t>
        <a:bodyPr/>
        <a:lstStyle/>
        <a:p>
          <a:r>
            <a:rPr lang="en-GB" dirty="0"/>
            <a:t>Lessons</a:t>
          </a:r>
        </a:p>
      </dgm:t>
    </dgm:pt>
    <dgm:pt modelId="{C58F1B48-C702-4896-8C05-6574715FCFA1}" type="parTrans" cxnId="{CFA3D1BD-9447-4896-B734-72DE48DDDE4F}">
      <dgm:prSet/>
      <dgm:spPr/>
      <dgm:t>
        <a:bodyPr/>
        <a:lstStyle/>
        <a:p>
          <a:endParaRPr lang="en-GB"/>
        </a:p>
      </dgm:t>
    </dgm:pt>
    <dgm:pt modelId="{343EC054-8CDF-45C2-BF97-2BCD54ACE974}" type="sibTrans" cxnId="{CFA3D1BD-9447-4896-B734-72DE48DDDE4F}">
      <dgm:prSet/>
      <dgm:spPr/>
      <dgm:t>
        <a:bodyPr/>
        <a:lstStyle/>
        <a:p>
          <a:endParaRPr lang="en-GB"/>
        </a:p>
      </dgm:t>
    </dgm:pt>
    <dgm:pt modelId="{03A01184-8EE8-4BB8-9269-6FE6A74C3B62}">
      <dgm:prSet phldrT="[Text]"/>
      <dgm:spPr/>
      <dgm:t>
        <a:bodyPr/>
        <a:lstStyle/>
        <a:p>
          <a:endParaRPr lang="en-GB" dirty="0"/>
        </a:p>
      </dgm:t>
    </dgm:pt>
    <dgm:pt modelId="{95175AE9-6019-48EE-A021-95B8959992BE}" type="parTrans" cxnId="{833F9369-393C-4D46-9CFF-C1D071BE80EF}">
      <dgm:prSet/>
      <dgm:spPr/>
      <dgm:t>
        <a:bodyPr/>
        <a:lstStyle/>
        <a:p>
          <a:endParaRPr lang="en-GB"/>
        </a:p>
      </dgm:t>
    </dgm:pt>
    <dgm:pt modelId="{60A3350A-DF52-478C-ACAE-AF0E585E4719}" type="sibTrans" cxnId="{833F9369-393C-4D46-9CFF-C1D071BE80EF}">
      <dgm:prSet/>
      <dgm:spPr/>
      <dgm:t>
        <a:bodyPr/>
        <a:lstStyle/>
        <a:p>
          <a:endParaRPr lang="en-GB"/>
        </a:p>
      </dgm:t>
    </dgm:pt>
    <dgm:pt modelId="{1E642893-4136-4716-BFC5-961FCF7408CD}">
      <dgm:prSet phldrT="[Text]"/>
      <dgm:spPr/>
      <dgm:t>
        <a:bodyPr/>
        <a:lstStyle/>
        <a:p>
          <a:endParaRPr lang="en-GB" dirty="0"/>
        </a:p>
      </dgm:t>
    </dgm:pt>
    <dgm:pt modelId="{A1E0C483-6AFC-4C56-B10A-E37E4BC7B31B}" type="parTrans" cxnId="{F5D5AD56-37F2-4BA0-B4D1-61FB7228E4CF}">
      <dgm:prSet/>
      <dgm:spPr/>
      <dgm:t>
        <a:bodyPr/>
        <a:lstStyle/>
        <a:p>
          <a:endParaRPr lang="en-GB"/>
        </a:p>
      </dgm:t>
    </dgm:pt>
    <dgm:pt modelId="{D6E66D19-5DD0-4498-93A4-7C773F40172D}" type="sibTrans" cxnId="{F5D5AD56-37F2-4BA0-B4D1-61FB7228E4CF}">
      <dgm:prSet/>
      <dgm:spPr/>
      <dgm:t>
        <a:bodyPr/>
        <a:lstStyle/>
        <a:p>
          <a:endParaRPr lang="en-GB"/>
        </a:p>
      </dgm:t>
    </dgm:pt>
    <dgm:pt modelId="{A0B54F0A-2937-4A01-875C-DC59070D03DE}">
      <dgm:prSet phldrT="[Text]"/>
      <dgm:spPr/>
      <dgm:t>
        <a:bodyPr/>
        <a:lstStyle/>
        <a:p>
          <a:r>
            <a:rPr lang="en-GB" dirty="0"/>
            <a:t>Mid-Unit Assessment</a:t>
          </a:r>
        </a:p>
      </dgm:t>
    </dgm:pt>
    <dgm:pt modelId="{6332D5D0-59EA-48FA-A8ED-78CE5D12634F}" type="parTrans" cxnId="{73478D18-D51E-4AC7-88E8-F0334404D58A}">
      <dgm:prSet/>
      <dgm:spPr/>
      <dgm:t>
        <a:bodyPr/>
        <a:lstStyle/>
        <a:p>
          <a:endParaRPr lang="en-GB"/>
        </a:p>
      </dgm:t>
    </dgm:pt>
    <dgm:pt modelId="{7DB80D94-B789-4ED6-9124-2622148DED08}" type="sibTrans" cxnId="{73478D18-D51E-4AC7-88E8-F0334404D58A}">
      <dgm:prSet/>
      <dgm:spPr/>
      <dgm:t>
        <a:bodyPr/>
        <a:lstStyle/>
        <a:p>
          <a:endParaRPr lang="en-GB"/>
        </a:p>
      </dgm:t>
    </dgm:pt>
    <dgm:pt modelId="{C6878CDA-3BA7-4FA2-8B1D-8D0B15C24471}">
      <dgm:prSet phldrT="[Text]"/>
      <dgm:spPr/>
      <dgm:t>
        <a:bodyPr/>
        <a:lstStyle/>
        <a:p>
          <a:endParaRPr lang="en-GB" dirty="0"/>
        </a:p>
      </dgm:t>
    </dgm:pt>
    <dgm:pt modelId="{2418BB72-821A-4C32-9992-F03850333645}" type="parTrans" cxnId="{63128991-F560-4E93-AFF8-4E6DF647834E}">
      <dgm:prSet/>
      <dgm:spPr/>
      <dgm:t>
        <a:bodyPr/>
        <a:lstStyle/>
        <a:p>
          <a:endParaRPr lang="en-GB"/>
        </a:p>
      </dgm:t>
    </dgm:pt>
    <dgm:pt modelId="{655841C7-E164-4377-89C0-17FA92326C06}" type="sibTrans" cxnId="{63128991-F560-4E93-AFF8-4E6DF647834E}">
      <dgm:prSet/>
      <dgm:spPr/>
      <dgm:t>
        <a:bodyPr/>
        <a:lstStyle/>
        <a:p>
          <a:endParaRPr lang="en-GB"/>
        </a:p>
      </dgm:t>
    </dgm:pt>
    <dgm:pt modelId="{D8711EA2-FA87-4B23-A394-16B08970D28F}">
      <dgm:prSet phldrT="[Text]"/>
      <dgm:spPr/>
      <dgm:t>
        <a:bodyPr/>
        <a:lstStyle/>
        <a:p>
          <a:r>
            <a:rPr lang="en-GB" dirty="0"/>
            <a:t>Lessons</a:t>
          </a:r>
        </a:p>
      </dgm:t>
    </dgm:pt>
    <dgm:pt modelId="{CC22F206-20CB-41C0-AD86-6B1882D0525D}" type="parTrans" cxnId="{401A36D1-EC24-475F-9C67-4BCA322A2B91}">
      <dgm:prSet/>
      <dgm:spPr/>
      <dgm:t>
        <a:bodyPr/>
        <a:lstStyle/>
        <a:p>
          <a:endParaRPr lang="en-GB"/>
        </a:p>
      </dgm:t>
    </dgm:pt>
    <dgm:pt modelId="{F9B92EFA-4711-428F-A0FE-98826D91F058}" type="sibTrans" cxnId="{401A36D1-EC24-475F-9C67-4BCA322A2B91}">
      <dgm:prSet/>
      <dgm:spPr/>
      <dgm:t>
        <a:bodyPr/>
        <a:lstStyle/>
        <a:p>
          <a:endParaRPr lang="en-GB"/>
        </a:p>
      </dgm:t>
    </dgm:pt>
    <dgm:pt modelId="{EC87B4D6-DB00-420E-A177-8B22B8E270AC}">
      <dgm:prSet phldrT="[Text]"/>
      <dgm:spPr/>
      <dgm:t>
        <a:bodyPr/>
        <a:lstStyle/>
        <a:p>
          <a:endParaRPr lang="en-GB" dirty="0"/>
        </a:p>
      </dgm:t>
    </dgm:pt>
    <dgm:pt modelId="{E2CF8E91-7495-4C7A-B4B2-C983D7DC1CE1}" type="parTrans" cxnId="{3C251259-0A74-4DEB-AA59-08E5A982289A}">
      <dgm:prSet/>
      <dgm:spPr/>
      <dgm:t>
        <a:bodyPr/>
        <a:lstStyle/>
        <a:p>
          <a:endParaRPr lang="en-GB"/>
        </a:p>
      </dgm:t>
    </dgm:pt>
    <dgm:pt modelId="{B5230A82-DBDA-4D0F-9685-2253312F97F8}" type="sibTrans" cxnId="{3C251259-0A74-4DEB-AA59-08E5A982289A}">
      <dgm:prSet/>
      <dgm:spPr/>
      <dgm:t>
        <a:bodyPr/>
        <a:lstStyle/>
        <a:p>
          <a:endParaRPr lang="en-GB"/>
        </a:p>
      </dgm:t>
    </dgm:pt>
    <dgm:pt modelId="{8C4F0F91-2FBB-4F31-B9DC-D84F79044932}">
      <dgm:prSet phldrT="[Text]"/>
      <dgm:spPr/>
      <dgm:t>
        <a:bodyPr/>
        <a:lstStyle/>
        <a:p>
          <a:endParaRPr lang="en-GB" dirty="0"/>
        </a:p>
      </dgm:t>
    </dgm:pt>
    <dgm:pt modelId="{30774F05-A860-473B-BDE2-C44A052F7AAC}" type="parTrans" cxnId="{5FBA56C6-D99C-4D65-8E7D-9B774EBB3A5B}">
      <dgm:prSet/>
      <dgm:spPr/>
      <dgm:t>
        <a:bodyPr/>
        <a:lstStyle/>
        <a:p>
          <a:endParaRPr lang="en-GB"/>
        </a:p>
      </dgm:t>
    </dgm:pt>
    <dgm:pt modelId="{A83ABB1E-5A07-422A-B154-D9E1B56E6816}" type="sibTrans" cxnId="{5FBA56C6-D99C-4D65-8E7D-9B774EBB3A5B}">
      <dgm:prSet/>
      <dgm:spPr/>
      <dgm:t>
        <a:bodyPr/>
        <a:lstStyle/>
        <a:p>
          <a:endParaRPr lang="en-GB"/>
        </a:p>
      </dgm:t>
    </dgm:pt>
    <dgm:pt modelId="{42B89A12-AE8A-4958-84A1-940D805808F8}" type="pres">
      <dgm:prSet presAssocID="{9F9FBBA0-8A9C-471B-AD42-1BB8C00064F1}" presName="Name0" presStyleCnt="0">
        <dgm:presLayoutVars>
          <dgm:dir/>
          <dgm:resizeHandles val="exact"/>
        </dgm:presLayoutVars>
      </dgm:prSet>
      <dgm:spPr/>
    </dgm:pt>
    <dgm:pt modelId="{FB55BA31-02A6-424F-AC28-8642A2A228B8}" type="pres">
      <dgm:prSet presAssocID="{6B428CF1-0DC0-4136-B98D-2E140DBD1D7D}" presName="node" presStyleLbl="node1" presStyleIdx="0" presStyleCnt="3">
        <dgm:presLayoutVars>
          <dgm:bulletEnabled val="1"/>
        </dgm:presLayoutVars>
      </dgm:prSet>
      <dgm:spPr/>
    </dgm:pt>
    <dgm:pt modelId="{ADED566A-05AC-4154-BEAC-52452ECBD34C}" type="pres">
      <dgm:prSet presAssocID="{343EC054-8CDF-45C2-BF97-2BCD54ACE974}" presName="sibTrans" presStyleCnt="0"/>
      <dgm:spPr/>
    </dgm:pt>
    <dgm:pt modelId="{F8B3E4D5-6712-453A-AB12-762C9C20075A}" type="pres">
      <dgm:prSet presAssocID="{A0B54F0A-2937-4A01-875C-DC59070D03DE}" presName="node" presStyleLbl="node1" presStyleIdx="1" presStyleCnt="3">
        <dgm:presLayoutVars>
          <dgm:bulletEnabled val="1"/>
        </dgm:presLayoutVars>
      </dgm:prSet>
      <dgm:spPr/>
    </dgm:pt>
    <dgm:pt modelId="{B0F8C51B-35FF-46F6-A01E-95A32481A042}" type="pres">
      <dgm:prSet presAssocID="{7DB80D94-B789-4ED6-9124-2622148DED08}" presName="sibTrans" presStyleCnt="0"/>
      <dgm:spPr/>
    </dgm:pt>
    <dgm:pt modelId="{D429B153-F51E-43B5-8073-5AF9BA98A9C3}" type="pres">
      <dgm:prSet presAssocID="{D8711EA2-FA87-4B23-A394-16B08970D28F}" presName="node" presStyleLbl="node1" presStyleIdx="2" presStyleCnt="3">
        <dgm:presLayoutVars>
          <dgm:bulletEnabled val="1"/>
        </dgm:presLayoutVars>
      </dgm:prSet>
      <dgm:spPr/>
    </dgm:pt>
  </dgm:ptLst>
  <dgm:cxnLst>
    <dgm:cxn modelId="{3B41AB03-1891-42FE-BE6D-282B2001F3AF}" type="presOf" srcId="{D8711EA2-FA87-4B23-A394-16B08970D28F}" destId="{D429B153-F51E-43B5-8073-5AF9BA98A9C3}" srcOrd="0" destOrd="0" presId="urn:microsoft.com/office/officeart/2005/8/layout/hList6"/>
    <dgm:cxn modelId="{ABC8810B-2999-49DD-94E3-55972655B114}" type="presOf" srcId="{8C4F0F91-2FBB-4F31-B9DC-D84F79044932}" destId="{D429B153-F51E-43B5-8073-5AF9BA98A9C3}" srcOrd="0" destOrd="2" presId="urn:microsoft.com/office/officeart/2005/8/layout/hList6"/>
    <dgm:cxn modelId="{A0C42F0F-A037-4AD7-8835-D73A03971D80}" type="presOf" srcId="{03A01184-8EE8-4BB8-9269-6FE6A74C3B62}" destId="{FB55BA31-02A6-424F-AC28-8642A2A228B8}" srcOrd="0" destOrd="1" presId="urn:microsoft.com/office/officeart/2005/8/layout/hList6"/>
    <dgm:cxn modelId="{73478D18-D51E-4AC7-88E8-F0334404D58A}" srcId="{9F9FBBA0-8A9C-471B-AD42-1BB8C00064F1}" destId="{A0B54F0A-2937-4A01-875C-DC59070D03DE}" srcOrd="1" destOrd="0" parTransId="{6332D5D0-59EA-48FA-A8ED-78CE5D12634F}" sibTransId="{7DB80D94-B789-4ED6-9124-2622148DED08}"/>
    <dgm:cxn modelId="{9C41045B-6D39-466D-9454-35DA1B745FA9}" type="presOf" srcId="{C6878CDA-3BA7-4FA2-8B1D-8D0B15C24471}" destId="{F8B3E4D5-6712-453A-AB12-762C9C20075A}" srcOrd="0" destOrd="1" presId="urn:microsoft.com/office/officeart/2005/8/layout/hList6"/>
    <dgm:cxn modelId="{833F9369-393C-4D46-9CFF-C1D071BE80EF}" srcId="{6B428CF1-0DC0-4136-B98D-2E140DBD1D7D}" destId="{03A01184-8EE8-4BB8-9269-6FE6A74C3B62}" srcOrd="0" destOrd="0" parTransId="{95175AE9-6019-48EE-A021-95B8959992BE}" sibTransId="{60A3350A-DF52-478C-ACAE-AF0E585E4719}"/>
    <dgm:cxn modelId="{72507F6B-4F07-49BE-8BA0-25CA27CE2ECB}" type="presOf" srcId="{9F9FBBA0-8A9C-471B-AD42-1BB8C00064F1}" destId="{42B89A12-AE8A-4958-84A1-940D805808F8}" srcOrd="0" destOrd="0" presId="urn:microsoft.com/office/officeart/2005/8/layout/hList6"/>
    <dgm:cxn modelId="{F5D5AD56-37F2-4BA0-B4D1-61FB7228E4CF}" srcId="{6B428CF1-0DC0-4136-B98D-2E140DBD1D7D}" destId="{1E642893-4136-4716-BFC5-961FCF7408CD}" srcOrd="1" destOrd="0" parTransId="{A1E0C483-6AFC-4C56-B10A-E37E4BC7B31B}" sibTransId="{D6E66D19-5DD0-4498-93A4-7C773F40172D}"/>
    <dgm:cxn modelId="{3C251259-0A74-4DEB-AA59-08E5A982289A}" srcId="{D8711EA2-FA87-4B23-A394-16B08970D28F}" destId="{EC87B4D6-DB00-420E-A177-8B22B8E270AC}" srcOrd="0" destOrd="0" parTransId="{E2CF8E91-7495-4C7A-B4B2-C983D7DC1CE1}" sibTransId="{B5230A82-DBDA-4D0F-9685-2253312F97F8}"/>
    <dgm:cxn modelId="{63128991-F560-4E93-AFF8-4E6DF647834E}" srcId="{A0B54F0A-2937-4A01-875C-DC59070D03DE}" destId="{C6878CDA-3BA7-4FA2-8B1D-8D0B15C24471}" srcOrd="0" destOrd="0" parTransId="{2418BB72-821A-4C32-9992-F03850333645}" sibTransId="{655841C7-E164-4377-89C0-17FA92326C06}"/>
    <dgm:cxn modelId="{F2911ABB-9887-4CFB-A7B0-5F7FEF39FC71}" type="presOf" srcId="{6B428CF1-0DC0-4136-B98D-2E140DBD1D7D}" destId="{FB55BA31-02A6-424F-AC28-8642A2A228B8}" srcOrd="0" destOrd="0" presId="urn:microsoft.com/office/officeart/2005/8/layout/hList6"/>
    <dgm:cxn modelId="{6D80DEBC-6946-421B-A2B4-A4EF2581FF0E}" type="presOf" srcId="{EC87B4D6-DB00-420E-A177-8B22B8E270AC}" destId="{D429B153-F51E-43B5-8073-5AF9BA98A9C3}" srcOrd="0" destOrd="1" presId="urn:microsoft.com/office/officeart/2005/8/layout/hList6"/>
    <dgm:cxn modelId="{CFA3D1BD-9447-4896-B734-72DE48DDDE4F}" srcId="{9F9FBBA0-8A9C-471B-AD42-1BB8C00064F1}" destId="{6B428CF1-0DC0-4136-B98D-2E140DBD1D7D}" srcOrd="0" destOrd="0" parTransId="{C58F1B48-C702-4896-8C05-6574715FCFA1}" sibTransId="{343EC054-8CDF-45C2-BF97-2BCD54ACE974}"/>
    <dgm:cxn modelId="{7C4200BE-6E15-4410-929A-1E54F129EEA3}" type="presOf" srcId="{A0B54F0A-2937-4A01-875C-DC59070D03DE}" destId="{F8B3E4D5-6712-453A-AB12-762C9C20075A}" srcOrd="0" destOrd="0" presId="urn:microsoft.com/office/officeart/2005/8/layout/hList6"/>
    <dgm:cxn modelId="{5FBA56C6-D99C-4D65-8E7D-9B774EBB3A5B}" srcId="{D8711EA2-FA87-4B23-A394-16B08970D28F}" destId="{8C4F0F91-2FBB-4F31-B9DC-D84F79044932}" srcOrd="1" destOrd="0" parTransId="{30774F05-A860-473B-BDE2-C44A052F7AAC}" sibTransId="{A83ABB1E-5A07-422A-B154-D9E1B56E6816}"/>
    <dgm:cxn modelId="{401A36D1-EC24-475F-9C67-4BCA322A2B91}" srcId="{9F9FBBA0-8A9C-471B-AD42-1BB8C00064F1}" destId="{D8711EA2-FA87-4B23-A394-16B08970D28F}" srcOrd="2" destOrd="0" parTransId="{CC22F206-20CB-41C0-AD86-6B1882D0525D}" sibTransId="{F9B92EFA-4711-428F-A0FE-98826D91F058}"/>
    <dgm:cxn modelId="{30D7E5D5-A8DC-46C4-9727-EB8471847F10}" type="presOf" srcId="{1E642893-4136-4716-BFC5-961FCF7408CD}" destId="{FB55BA31-02A6-424F-AC28-8642A2A228B8}" srcOrd="0" destOrd="2" presId="urn:microsoft.com/office/officeart/2005/8/layout/hList6"/>
    <dgm:cxn modelId="{18EF42E9-6560-4C59-B8A4-30B3D3E66ACD}" type="presParOf" srcId="{42B89A12-AE8A-4958-84A1-940D805808F8}" destId="{FB55BA31-02A6-424F-AC28-8642A2A228B8}" srcOrd="0" destOrd="0" presId="urn:microsoft.com/office/officeart/2005/8/layout/hList6"/>
    <dgm:cxn modelId="{F51D632A-2142-4972-B5EF-FCE333842DBB}" type="presParOf" srcId="{42B89A12-AE8A-4958-84A1-940D805808F8}" destId="{ADED566A-05AC-4154-BEAC-52452ECBD34C}" srcOrd="1" destOrd="0" presId="urn:microsoft.com/office/officeart/2005/8/layout/hList6"/>
    <dgm:cxn modelId="{770BE900-006D-455D-B42F-C8969675A809}" type="presParOf" srcId="{42B89A12-AE8A-4958-84A1-940D805808F8}" destId="{F8B3E4D5-6712-453A-AB12-762C9C20075A}" srcOrd="2" destOrd="0" presId="urn:microsoft.com/office/officeart/2005/8/layout/hList6"/>
    <dgm:cxn modelId="{39392E14-4411-4D3D-9CF8-977DEDE92F43}" type="presParOf" srcId="{42B89A12-AE8A-4958-84A1-940D805808F8}" destId="{B0F8C51B-35FF-46F6-A01E-95A32481A042}" srcOrd="3" destOrd="0" presId="urn:microsoft.com/office/officeart/2005/8/layout/hList6"/>
    <dgm:cxn modelId="{90879222-327B-46F4-A55D-31C6A8D31762}" type="presParOf" srcId="{42B89A12-AE8A-4958-84A1-940D805808F8}" destId="{D429B153-F51E-43B5-8073-5AF9BA98A9C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L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W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K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571BE012-3EDF-4CD9-AA2E-A3AE2375C4F8}" type="presOf" srcId="{CBECE990-6B6F-48EE-84AF-2F80FFE1AF12}" destId="{7050FD3A-7FA7-45BF-9185-0E5115F426F7}" srcOrd="2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A4A2AF1F-C110-4B00-A103-921AA9017E1B}" type="presOf" srcId="{B37AAE0A-7819-4334-8EC6-DD3C7C4F273E}" destId="{EE6A5647-C501-43D6-83F9-0EE7B3C44FB6}" srcOrd="0" destOrd="0" presId="urn:microsoft.com/office/officeart/2005/8/layout/gear1"/>
    <dgm:cxn modelId="{5057972D-AC98-45E6-AEB5-DA08E9B8671B}" type="presOf" srcId="{B37AAE0A-7819-4334-8EC6-DD3C7C4F273E}" destId="{B128CF09-C302-4844-AAAC-716736783D80}" srcOrd="3" destOrd="0" presId="urn:microsoft.com/office/officeart/2005/8/layout/gear1"/>
    <dgm:cxn modelId="{1BD8F936-D992-46EB-B1A6-2E3197AF3C0D}" type="presOf" srcId="{1A97D3D1-A67C-46BF-BEEC-EA5C6894A47A}" destId="{9CE723A7-BC46-4CE9-A6C5-C2C6856781F4}" srcOrd="0" destOrd="0" presId="urn:microsoft.com/office/officeart/2005/8/layout/gear1"/>
    <dgm:cxn modelId="{345E2037-7046-422F-AC10-E371CD76DBBD}" type="presOf" srcId="{B37AAE0A-7819-4334-8EC6-DD3C7C4F273E}" destId="{04C0A35A-DC64-41FC-A118-B972EA386C68}" srcOrd="2" destOrd="0" presId="urn:microsoft.com/office/officeart/2005/8/layout/gear1"/>
    <dgm:cxn modelId="{E8C0CC3D-AB88-44CF-8D5F-A61B5CEA4F5E}" type="presOf" srcId="{FA552CF5-0917-43DA-A0F5-A5D3D1831A8C}" destId="{382C0EF7-662B-4A4B-93CB-4DB3F0772E9D}" srcOrd="2" destOrd="0" presId="urn:microsoft.com/office/officeart/2005/8/layout/gear1"/>
    <dgm:cxn modelId="{0357823E-60C5-4DBC-97CA-2DD0388D8E25}" type="presOf" srcId="{FD4B29BA-C6A1-47FC-92C6-1D0602E903AB}" destId="{D2BD489B-2C57-4F31-AE79-377E79471CD4}" srcOrd="0" destOrd="0" presId="urn:microsoft.com/office/officeart/2005/8/layout/gear1"/>
    <dgm:cxn modelId="{6E908C6D-3B43-426F-9848-EE054D611A3D}" type="presOf" srcId="{3E3356D9-A649-40AF-91C2-9E30F7021120}" destId="{3BF18E74-A79F-44E4-82FE-3F78F76D05D2}" srcOrd="0" destOrd="0" presId="urn:microsoft.com/office/officeart/2005/8/layout/gear1"/>
    <dgm:cxn modelId="{1B984671-8445-4A68-AECB-E9E682317691}" type="presOf" srcId="{4242B932-C33A-4360-AA1E-15FCE9615CBB}" destId="{A9210B2F-64CA-49E1-A1A2-E0B4DB218CC0}" srcOrd="0" destOrd="0" presId="urn:microsoft.com/office/officeart/2005/8/layout/gear1"/>
    <dgm:cxn modelId="{BE2BE378-C345-4A7C-815F-EE41626024AD}" type="presOf" srcId="{CBECE990-6B6F-48EE-84AF-2F80FFE1AF12}" destId="{8B0F1354-D3A9-4785-B782-C9C47B4F0688}" srcOrd="1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991B5F8D-7FCE-4FE4-A9B8-CF965AC26636}" type="presOf" srcId="{B37AAE0A-7819-4334-8EC6-DD3C7C4F273E}" destId="{63D50B3E-509F-4494-A2FF-2B8FB1F784B7}" srcOrd="1" destOrd="0" presId="urn:microsoft.com/office/officeart/2005/8/layout/gear1"/>
    <dgm:cxn modelId="{50C376AC-7E85-40BD-8744-410DE95F8578}" type="presOf" srcId="{FA552CF5-0917-43DA-A0F5-A5D3D1831A8C}" destId="{0783B730-B43E-4CDE-BA26-0E01A7F6397D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83DEEBE0-582A-48D4-965A-F0C63245FCDB}" type="presOf" srcId="{FA552CF5-0917-43DA-A0F5-A5D3D1831A8C}" destId="{F876A299-53AF-4C85-B60A-297CE26DD8A3}" srcOrd="1" destOrd="0" presId="urn:microsoft.com/office/officeart/2005/8/layout/gear1"/>
    <dgm:cxn modelId="{D5867DEF-63E0-41FE-ADBE-28B508493CDA}" type="presOf" srcId="{CBECE990-6B6F-48EE-84AF-2F80FFE1AF12}" destId="{C430B11C-C7C8-41F2-AFA1-FA104859957C}" srcOrd="0" destOrd="0" presId="urn:microsoft.com/office/officeart/2005/8/layout/gear1"/>
    <dgm:cxn modelId="{9F29A997-57A7-4AFB-A98D-BC23A29BE2EC}" type="presParOf" srcId="{9CE723A7-BC46-4CE9-A6C5-C2C6856781F4}" destId="{0783B730-B43E-4CDE-BA26-0E01A7F6397D}" srcOrd="0" destOrd="0" presId="urn:microsoft.com/office/officeart/2005/8/layout/gear1"/>
    <dgm:cxn modelId="{CCCAC9CE-D9EB-4950-9247-2299C763D94B}" type="presParOf" srcId="{9CE723A7-BC46-4CE9-A6C5-C2C6856781F4}" destId="{F876A299-53AF-4C85-B60A-297CE26DD8A3}" srcOrd="1" destOrd="0" presId="urn:microsoft.com/office/officeart/2005/8/layout/gear1"/>
    <dgm:cxn modelId="{8C514E11-61DC-4B03-B24E-69399A4B49BC}" type="presParOf" srcId="{9CE723A7-BC46-4CE9-A6C5-C2C6856781F4}" destId="{382C0EF7-662B-4A4B-93CB-4DB3F0772E9D}" srcOrd="2" destOrd="0" presId="urn:microsoft.com/office/officeart/2005/8/layout/gear1"/>
    <dgm:cxn modelId="{836B9CD6-8875-45CC-8062-47BA3FFB031B}" type="presParOf" srcId="{9CE723A7-BC46-4CE9-A6C5-C2C6856781F4}" destId="{C430B11C-C7C8-41F2-AFA1-FA104859957C}" srcOrd="3" destOrd="0" presId="urn:microsoft.com/office/officeart/2005/8/layout/gear1"/>
    <dgm:cxn modelId="{DE80671E-A3A8-466B-9BFD-6894AFD92EE9}" type="presParOf" srcId="{9CE723A7-BC46-4CE9-A6C5-C2C6856781F4}" destId="{8B0F1354-D3A9-4785-B782-C9C47B4F0688}" srcOrd="4" destOrd="0" presId="urn:microsoft.com/office/officeart/2005/8/layout/gear1"/>
    <dgm:cxn modelId="{52689828-9CC7-443B-9290-537DFC6C66DA}" type="presParOf" srcId="{9CE723A7-BC46-4CE9-A6C5-C2C6856781F4}" destId="{7050FD3A-7FA7-45BF-9185-0E5115F426F7}" srcOrd="5" destOrd="0" presId="urn:microsoft.com/office/officeart/2005/8/layout/gear1"/>
    <dgm:cxn modelId="{28A3B004-65B0-4FEB-B37A-D07DBE14991B}" type="presParOf" srcId="{9CE723A7-BC46-4CE9-A6C5-C2C6856781F4}" destId="{EE6A5647-C501-43D6-83F9-0EE7B3C44FB6}" srcOrd="6" destOrd="0" presId="urn:microsoft.com/office/officeart/2005/8/layout/gear1"/>
    <dgm:cxn modelId="{BBF6BE57-81FE-4561-9E3A-8A9AE9E5D630}" type="presParOf" srcId="{9CE723A7-BC46-4CE9-A6C5-C2C6856781F4}" destId="{63D50B3E-509F-4494-A2FF-2B8FB1F784B7}" srcOrd="7" destOrd="0" presId="urn:microsoft.com/office/officeart/2005/8/layout/gear1"/>
    <dgm:cxn modelId="{6B986B2D-8822-4776-A994-14A82A0DA528}" type="presParOf" srcId="{9CE723A7-BC46-4CE9-A6C5-C2C6856781F4}" destId="{04C0A35A-DC64-41FC-A118-B972EA386C68}" srcOrd="8" destOrd="0" presId="urn:microsoft.com/office/officeart/2005/8/layout/gear1"/>
    <dgm:cxn modelId="{F23CCCF7-8CD2-44EE-9150-35B952B9B929}" type="presParOf" srcId="{9CE723A7-BC46-4CE9-A6C5-C2C6856781F4}" destId="{B128CF09-C302-4844-AAAC-716736783D80}" srcOrd="9" destOrd="0" presId="urn:microsoft.com/office/officeart/2005/8/layout/gear1"/>
    <dgm:cxn modelId="{B1D04BE5-D572-4E89-A449-C747D6E74F57}" type="presParOf" srcId="{9CE723A7-BC46-4CE9-A6C5-C2C6856781F4}" destId="{D2BD489B-2C57-4F31-AE79-377E79471CD4}" srcOrd="10" destOrd="0" presId="urn:microsoft.com/office/officeart/2005/8/layout/gear1"/>
    <dgm:cxn modelId="{197ACC98-12E1-4138-AC86-CE6613268F82}" type="presParOf" srcId="{9CE723A7-BC46-4CE9-A6C5-C2C6856781F4}" destId="{A9210B2F-64CA-49E1-A1A2-E0B4DB218CC0}" srcOrd="11" destOrd="0" presId="urn:microsoft.com/office/officeart/2005/8/layout/gear1"/>
    <dgm:cxn modelId="{652B43FB-FDB3-4EF4-8AD1-AE42A606740C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B563613-3CC2-4495-A96B-365BB55780CD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990D516-13C1-455F-8666-D074E2C80F49}">
      <dgm:prSet phldrT="[Text]"/>
      <dgm:spPr/>
      <dgm:t>
        <a:bodyPr/>
        <a:lstStyle/>
        <a:p>
          <a:endParaRPr lang="en-GB" dirty="0"/>
        </a:p>
      </dgm:t>
    </dgm:pt>
    <dgm:pt modelId="{95BA1DC4-74BB-46AB-8ED2-1B89CDA6069D}" type="parTrans" cxnId="{B2697A17-1A44-49F2-9B54-85E10B2DA0DF}">
      <dgm:prSet/>
      <dgm:spPr/>
      <dgm:t>
        <a:bodyPr/>
        <a:lstStyle/>
        <a:p>
          <a:endParaRPr lang="en-GB"/>
        </a:p>
      </dgm:t>
    </dgm:pt>
    <dgm:pt modelId="{1977C588-153E-4439-B795-F9D635FCEA12}" type="sibTrans" cxnId="{B2697A17-1A44-49F2-9B54-85E10B2DA0DF}">
      <dgm:prSet/>
      <dgm:spPr/>
      <dgm:t>
        <a:bodyPr/>
        <a:lstStyle/>
        <a:p>
          <a:endParaRPr lang="en-GB"/>
        </a:p>
      </dgm:t>
    </dgm:pt>
    <dgm:pt modelId="{29600CD9-5A58-4985-886C-7A2B617A1C6F}">
      <dgm:prSet phldrT="[Text]"/>
      <dgm:spPr/>
      <dgm:t>
        <a:bodyPr/>
        <a:lstStyle/>
        <a:p>
          <a:endParaRPr lang="en-GB" dirty="0"/>
        </a:p>
      </dgm:t>
    </dgm:pt>
    <dgm:pt modelId="{E06F7CD4-801D-49A8-9380-886982458AF9}" type="parTrans" cxnId="{AF7C13BB-3FB4-4106-9402-D3CFA8BEA00A}">
      <dgm:prSet/>
      <dgm:spPr/>
      <dgm:t>
        <a:bodyPr/>
        <a:lstStyle/>
        <a:p>
          <a:endParaRPr lang="en-GB"/>
        </a:p>
      </dgm:t>
    </dgm:pt>
    <dgm:pt modelId="{831F1447-E1D8-4C62-B91B-79DDE08DEA39}" type="sibTrans" cxnId="{AF7C13BB-3FB4-4106-9402-D3CFA8BEA00A}">
      <dgm:prSet/>
      <dgm:spPr/>
      <dgm:t>
        <a:bodyPr/>
        <a:lstStyle/>
        <a:p>
          <a:endParaRPr lang="en-GB"/>
        </a:p>
      </dgm:t>
    </dgm:pt>
    <dgm:pt modelId="{44E8C418-E69B-45B8-9BB4-EC56768BC53B}" type="pres">
      <dgm:prSet presAssocID="{4B563613-3CC2-4495-A96B-365BB55780CD}" presName="diagram" presStyleCnt="0">
        <dgm:presLayoutVars>
          <dgm:dir/>
          <dgm:resizeHandles val="exact"/>
        </dgm:presLayoutVars>
      </dgm:prSet>
      <dgm:spPr/>
    </dgm:pt>
    <dgm:pt modelId="{249C3058-4E37-4FA7-8006-AFCB1E077C14}" type="pres">
      <dgm:prSet presAssocID="{4990D516-13C1-455F-8666-D074E2C80F49}" presName="arrow" presStyleLbl="node1" presStyleIdx="0" presStyleCnt="2">
        <dgm:presLayoutVars>
          <dgm:bulletEnabled val="1"/>
        </dgm:presLayoutVars>
      </dgm:prSet>
      <dgm:spPr/>
    </dgm:pt>
    <dgm:pt modelId="{FA8CE546-C29F-46AE-ABC4-12DFBB9B620A}" type="pres">
      <dgm:prSet presAssocID="{29600CD9-5A58-4985-886C-7A2B617A1C6F}" presName="arrow" presStyleLbl="node1" presStyleIdx="1" presStyleCnt="2">
        <dgm:presLayoutVars>
          <dgm:bulletEnabled val="1"/>
        </dgm:presLayoutVars>
      </dgm:prSet>
      <dgm:spPr/>
    </dgm:pt>
  </dgm:ptLst>
  <dgm:cxnLst>
    <dgm:cxn modelId="{B2697A17-1A44-49F2-9B54-85E10B2DA0DF}" srcId="{4B563613-3CC2-4495-A96B-365BB55780CD}" destId="{4990D516-13C1-455F-8666-D074E2C80F49}" srcOrd="0" destOrd="0" parTransId="{95BA1DC4-74BB-46AB-8ED2-1B89CDA6069D}" sibTransId="{1977C588-153E-4439-B795-F9D635FCEA12}"/>
    <dgm:cxn modelId="{55F5FC61-4DEE-45C7-A95D-F6544ABDAC72}" type="presOf" srcId="{29600CD9-5A58-4985-886C-7A2B617A1C6F}" destId="{FA8CE546-C29F-46AE-ABC4-12DFBB9B620A}" srcOrd="0" destOrd="0" presId="urn:microsoft.com/office/officeart/2005/8/layout/arrow5"/>
    <dgm:cxn modelId="{AF7C13BB-3FB4-4106-9402-D3CFA8BEA00A}" srcId="{4B563613-3CC2-4495-A96B-365BB55780CD}" destId="{29600CD9-5A58-4985-886C-7A2B617A1C6F}" srcOrd="1" destOrd="0" parTransId="{E06F7CD4-801D-49A8-9380-886982458AF9}" sibTransId="{831F1447-E1D8-4C62-B91B-79DDE08DEA39}"/>
    <dgm:cxn modelId="{E672F8CF-8E5B-4C05-8142-ED4291D36E71}" type="presOf" srcId="{4990D516-13C1-455F-8666-D074E2C80F49}" destId="{249C3058-4E37-4FA7-8006-AFCB1E077C14}" srcOrd="0" destOrd="0" presId="urn:microsoft.com/office/officeart/2005/8/layout/arrow5"/>
    <dgm:cxn modelId="{540CBFF6-055E-4BE0-98B8-AE978CACE8A8}" type="presOf" srcId="{4B563613-3CC2-4495-A96B-365BB55780CD}" destId="{44E8C418-E69B-45B8-9BB4-EC56768BC53B}" srcOrd="0" destOrd="0" presId="urn:microsoft.com/office/officeart/2005/8/layout/arrow5"/>
    <dgm:cxn modelId="{F6206C66-F01E-4797-8D5B-174D9D031F21}" type="presParOf" srcId="{44E8C418-E69B-45B8-9BB4-EC56768BC53B}" destId="{249C3058-4E37-4FA7-8006-AFCB1E077C14}" srcOrd="0" destOrd="0" presId="urn:microsoft.com/office/officeart/2005/8/layout/arrow5"/>
    <dgm:cxn modelId="{C9C2BFA2-ACE3-4DF1-9D27-E9A4574438A8}" type="presParOf" srcId="{44E8C418-E69B-45B8-9BB4-EC56768BC53B}" destId="{FA8CE546-C29F-46AE-ABC4-12DFBB9B620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Notes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It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Post-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51633516-14AC-4277-BE56-2D581E9AC178}" type="presOf" srcId="{CBECE990-6B6F-48EE-84AF-2F80FFE1AF12}" destId="{8B0F1354-D3A9-4785-B782-C9C47B4F0688}" srcOrd="1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40472D1E-2369-417C-9C61-0B5A3FD836BB}" type="presOf" srcId="{FA552CF5-0917-43DA-A0F5-A5D3D1831A8C}" destId="{F876A299-53AF-4C85-B60A-297CE26DD8A3}" srcOrd="1" destOrd="0" presId="urn:microsoft.com/office/officeart/2005/8/layout/gear1"/>
    <dgm:cxn modelId="{3EDE1B3C-5151-49E5-A2A5-20FCB74736B9}" type="presOf" srcId="{FA552CF5-0917-43DA-A0F5-A5D3D1831A8C}" destId="{382C0EF7-662B-4A4B-93CB-4DB3F0772E9D}" srcOrd="2" destOrd="0" presId="urn:microsoft.com/office/officeart/2005/8/layout/gear1"/>
    <dgm:cxn modelId="{361DF150-5F88-4591-A03C-80CED4233F90}" type="presOf" srcId="{B37AAE0A-7819-4334-8EC6-DD3C7C4F273E}" destId="{B128CF09-C302-4844-AAAC-716736783D80}" srcOrd="3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152F4D82-C587-4D65-AD25-F49844E694E5}" type="presOf" srcId="{B37AAE0A-7819-4334-8EC6-DD3C7C4F273E}" destId="{EE6A5647-C501-43D6-83F9-0EE7B3C44FB6}" srcOrd="0" destOrd="0" presId="urn:microsoft.com/office/officeart/2005/8/layout/gear1"/>
    <dgm:cxn modelId="{98226C87-BDF3-4B3F-A589-B4AC073666A6}" type="presOf" srcId="{B37AAE0A-7819-4334-8EC6-DD3C7C4F273E}" destId="{04C0A35A-DC64-41FC-A118-B972EA386C68}" srcOrd="2" destOrd="0" presId="urn:microsoft.com/office/officeart/2005/8/layout/gear1"/>
    <dgm:cxn modelId="{CC06CFA3-7F18-4F9B-BBD4-B420C2FC533C}" type="presOf" srcId="{CBECE990-6B6F-48EE-84AF-2F80FFE1AF12}" destId="{C430B11C-C7C8-41F2-AFA1-FA104859957C}" srcOrd="0" destOrd="0" presId="urn:microsoft.com/office/officeart/2005/8/layout/gear1"/>
    <dgm:cxn modelId="{978712B3-E182-46D0-861E-FF57A2DEBBE1}" type="presOf" srcId="{3E3356D9-A649-40AF-91C2-9E30F7021120}" destId="{3BF18E74-A79F-44E4-82FE-3F78F76D05D2}" srcOrd="0" destOrd="0" presId="urn:microsoft.com/office/officeart/2005/8/layout/gear1"/>
    <dgm:cxn modelId="{867FCEC7-1154-44B1-A75E-1FA4B9AF720D}" type="presOf" srcId="{FA552CF5-0917-43DA-A0F5-A5D3D1831A8C}" destId="{0783B730-B43E-4CDE-BA26-0E01A7F6397D}" srcOrd="0" destOrd="0" presId="urn:microsoft.com/office/officeart/2005/8/layout/gear1"/>
    <dgm:cxn modelId="{71BFCACE-B4FB-492E-967D-AF5F23E2AD40}" type="presOf" srcId="{FD4B29BA-C6A1-47FC-92C6-1D0602E903AB}" destId="{D2BD489B-2C57-4F31-AE79-377E79471CD4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21E7F4D8-EB3F-411F-8D18-1B6ED16C0DFD}" type="presOf" srcId="{1A97D3D1-A67C-46BF-BEEC-EA5C6894A47A}" destId="{9CE723A7-BC46-4CE9-A6C5-C2C6856781F4}" srcOrd="0" destOrd="0" presId="urn:microsoft.com/office/officeart/2005/8/layout/gear1"/>
    <dgm:cxn modelId="{5139F2D9-538A-4B79-9182-F64F02AB1891}" type="presOf" srcId="{CBECE990-6B6F-48EE-84AF-2F80FFE1AF12}" destId="{7050FD3A-7FA7-45BF-9185-0E5115F426F7}" srcOrd="2" destOrd="0" presId="urn:microsoft.com/office/officeart/2005/8/layout/gear1"/>
    <dgm:cxn modelId="{DA0F43DC-0281-4439-B2A4-C45C9D64C5C5}" type="presOf" srcId="{4242B932-C33A-4360-AA1E-15FCE9615CBB}" destId="{A9210B2F-64CA-49E1-A1A2-E0B4DB218CC0}" srcOrd="0" destOrd="0" presId="urn:microsoft.com/office/officeart/2005/8/layout/gear1"/>
    <dgm:cxn modelId="{68A6A2E6-EA24-45BB-AACC-B02B99C8EAC8}" type="presOf" srcId="{B37AAE0A-7819-4334-8EC6-DD3C7C4F273E}" destId="{63D50B3E-509F-4494-A2FF-2B8FB1F784B7}" srcOrd="1" destOrd="0" presId="urn:microsoft.com/office/officeart/2005/8/layout/gear1"/>
    <dgm:cxn modelId="{0AA8EF93-0951-444A-901E-9A191C0B8F37}" type="presParOf" srcId="{9CE723A7-BC46-4CE9-A6C5-C2C6856781F4}" destId="{0783B730-B43E-4CDE-BA26-0E01A7F6397D}" srcOrd="0" destOrd="0" presId="urn:microsoft.com/office/officeart/2005/8/layout/gear1"/>
    <dgm:cxn modelId="{B334EC28-99FD-4661-8AEA-56ECCAF67758}" type="presParOf" srcId="{9CE723A7-BC46-4CE9-A6C5-C2C6856781F4}" destId="{F876A299-53AF-4C85-B60A-297CE26DD8A3}" srcOrd="1" destOrd="0" presId="urn:microsoft.com/office/officeart/2005/8/layout/gear1"/>
    <dgm:cxn modelId="{190AD44C-9C5A-45B5-98A1-B1605544A123}" type="presParOf" srcId="{9CE723A7-BC46-4CE9-A6C5-C2C6856781F4}" destId="{382C0EF7-662B-4A4B-93CB-4DB3F0772E9D}" srcOrd="2" destOrd="0" presId="urn:microsoft.com/office/officeart/2005/8/layout/gear1"/>
    <dgm:cxn modelId="{7CEA6F4A-E2B3-4950-BC4F-8E5B723B55EF}" type="presParOf" srcId="{9CE723A7-BC46-4CE9-A6C5-C2C6856781F4}" destId="{C430B11C-C7C8-41F2-AFA1-FA104859957C}" srcOrd="3" destOrd="0" presId="urn:microsoft.com/office/officeart/2005/8/layout/gear1"/>
    <dgm:cxn modelId="{166B682A-1542-4ECF-83B4-7257DED1CB48}" type="presParOf" srcId="{9CE723A7-BC46-4CE9-A6C5-C2C6856781F4}" destId="{8B0F1354-D3A9-4785-B782-C9C47B4F0688}" srcOrd="4" destOrd="0" presId="urn:microsoft.com/office/officeart/2005/8/layout/gear1"/>
    <dgm:cxn modelId="{0549B0CF-EBEE-4BEC-B4E6-11CAD2E1C803}" type="presParOf" srcId="{9CE723A7-BC46-4CE9-A6C5-C2C6856781F4}" destId="{7050FD3A-7FA7-45BF-9185-0E5115F426F7}" srcOrd="5" destOrd="0" presId="urn:microsoft.com/office/officeart/2005/8/layout/gear1"/>
    <dgm:cxn modelId="{E53709E8-2A20-48BB-9578-0653C7255DE3}" type="presParOf" srcId="{9CE723A7-BC46-4CE9-A6C5-C2C6856781F4}" destId="{EE6A5647-C501-43D6-83F9-0EE7B3C44FB6}" srcOrd="6" destOrd="0" presId="urn:microsoft.com/office/officeart/2005/8/layout/gear1"/>
    <dgm:cxn modelId="{7B860B2A-91A6-4EF4-A9D7-4B2801C4CD5B}" type="presParOf" srcId="{9CE723A7-BC46-4CE9-A6C5-C2C6856781F4}" destId="{63D50B3E-509F-4494-A2FF-2B8FB1F784B7}" srcOrd="7" destOrd="0" presId="urn:microsoft.com/office/officeart/2005/8/layout/gear1"/>
    <dgm:cxn modelId="{E9196826-687D-4AB8-8D39-652E892CBE40}" type="presParOf" srcId="{9CE723A7-BC46-4CE9-A6C5-C2C6856781F4}" destId="{04C0A35A-DC64-41FC-A118-B972EA386C68}" srcOrd="8" destOrd="0" presId="urn:microsoft.com/office/officeart/2005/8/layout/gear1"/>
    <dgm:cxn modelId="{F49CEAEE-F590-4677-84F2-6CC0832CB5F2}" type="presParOf" srcId="{9CE723A7-BC46-4CE9-A6C5-C2C6856781F4}" destId="{B128CF09-C302-4844-AAAC-716736783D80}" srcOrd="9" destOrd="0" presId="urn:microsoft.com/office/officeart/2005/8/layout/gear1"/>
    <dgm:cxn modelId="{C6CF7631-3B9E-49BC-AA20-B6D3F12E51E0}" type="presParOf" srcId="{9CE723A7-BC46-4CE9-A6C5-C2C6856781F4}" destId="{D2BD489B-2C57-4F31-AE79-377E79471CD4}" srcOrd="10" destOrd="0" presId="urn:microsoft.com/office/officeart/2005/8/layout/gear1"/>
    <dgm:cxn modelId="{F6692AD3-D322-4D04-AC31-430CCFC8C079}" type="presParOf" srcId="{9CE723A7-BC46-4CE9-A6C5-C2C6856781F4}" destId="{A9210B2F-64CA-49E1-A1A2-E0B4DB218CC0}" srcOrd="11" destOrd="0" presId="urn:microsoft.com/office/officeart/2005/8/layout/gear1"/>
    <dgm:cxn modelId="{B1085E10-6838-4737-930E-ADE879CE99B1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5491B96-0131-4FD5-A820-36352960443A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</dgm:pt>
    <dgm:pt modelId="{BB8E07F9-F680-4F03-948C-5F8FABC19EC7}">
      <dgm:prSet phldrT="[Text]"/>
      <dgm:spPr/>
      <dgm:t>
        <a:bodyPr/>
        <a:lstStyle/>
        <a:p>
          <a:endParaRPr lang="en-GB" dirty="0"/>
        </a:p>
      </dgm:t>
    </dgm:pt>
    <dgm:pt modelId="{C4C935F4-85C9-4404-A2A3-8EFF66E506D0}" type="parTrans" cxnId="{8A879DC4-F599-4A8A-88B7-8F0ED7A237A6}">
      <dgm:prSet/>
      <dgm:spPr/>
      <dgm:t>
        <a:bodyPr/>
        <a:lstStyle/>
        <a:p>
          <a:endParaRPr lang="en-GB"/>
        </a:p>
      </dgm:t>
    </dgm:pt>
    <dgm:pt modelId="{FD0D8F8F-D118-44C7-8848-03FDF466C7CC}" type="sibTrans" cxnId="{8A879DC4-F599-4A8A-88B7-8F0ED7A237A6}">
      <dgm:prSet/>
      <dgm:spPr/>
      <dgm:t>
        <a:bodyPr/>
        <a:lstStyle/>
        <a:p>
          <a:endParaRPr lang="en-GB"/>
        </a:p>
      </dgm:t>
    </dgm:pt>
    <dgm:pt modelId="{DF904136-A691-463E-8825-C885429E2A4F}">
      <dgm:prSet phldrT="[Text]"/>
      <dgm:spPr/>
      <dgm:t>
        <a:bodyPr/>
        <a:lstStyle/>
        <a:p>
          <a:endParaRPr lang="en-GB" dirty="0"/>
        </a:p>
      </dgm:t>
    </dgm:pt>
    <dgm:pt modelId="{9090D8C2-9DCA-4483-AA11-ADFED493614E}" type="parTrans" cxnId="{5046BD6A-932C-4C36-85DD-BC44C125CE5D}">
      <dgm:prSet/>
      <dgm:spPr/>
      <dgm:t>
        <a:bodyPr/>
        <a:lstStyle/>
        <a:p>
          <a:endParaRPr lang="en-GB"/>
        </a:p>
      </dgm:t>
    </dgm:pt>
    <dgm:pt modelId="{A5735CB5-C6BE-4A1D-8282-6AAF62594017}" type="sibTrans" cxnId="{5046BD6A-932C-4C36-85DD-BC44C125CE5D}">
      <dgm:prSet/>
      <dgm:spPr/>
      <dgm:t>
        <a:bodyPr/>
        <a:lstStyle/>
        <a:p>
          <a:endParaRPr lang="en-GB"/>
        </a:p>
      </dgm:t>
    </dgm:pt>
    <dgm:pt modelId="{2206710B-A77E-4676-83B4-1B313F45A45C}">
      <dgm:prSet phldrT="[Text]"/>
      <dgm:spPr/>
      <dgm:t>
        <a:bodyPr/>
        <a:lstStyle/>
        <a:p>
          <a:endParaRPr lang="en-GB" dirty="0"/>
        </a:p>
      </dgm:t>
    </dgm:pt>
    <dgm:pt modelId="{DC414C11-D769-4319-AB53-B9F73429B0C5}" type="parTrans" cxnId="{6AF2AA33-8D78-44C3-940B-F2776EE320DE}">
      <dgm:prSet/>
      <dgm:spPr/>
      <dgm:t>
        <a:bodyPr/>
        <a:lstStyle/>
        <a:p>
          <a:endParaRPr lang="en-GB"/>
        </a:p>
      </dgm:t>
    </dgm:pt>
    <dgm:pt modelId="{F1E73627-1439-41A7-A857-560DFDE96BED}" type="sibTrans" cxnId="{6AF2AA33-8D78-44C3-940B-F2776EE320DE}">
      <dgm:prSet/>
      <dgm:spPr/>
      <dgm:t>
        <a:bodyPr/>
        <a:lstStyle/>
        <a:p>
          <a:endParaRPr lang="en-GB"/>
        </a:p>
      </dgm:t>
    </dgm:pt>
    <dgm:pt modelId="{9C2EF277-C944-4887-A845-28D5B38AA1EA}" type="pres">
      <dgm:prSet presAssocID="{E5491B96-0131-4FD5-A820-36352960443A}" presName="Name0" presStyleCnt="0">
        <dgm:presLayoutVars>
          <dgm:dir/>
          <dgm:resizeHandles val="exact"/>
        </dgm:presLayoutVars>
      </dgm:prSet>
      <dgm:spPr/>
    </dgm:pt>
    <dgm:pt modelId="{463CCADC-1FE6-48A1-ABC6-DCC7C50473EA}" type="pres">
      <dgm:prSet presAssocID="{E5491B96-0131-4FD5-A820-36352960443A}" presName="vNodes" presStyleCnt="0"/>
      <dgm:spPr/>
    </dgm:pt>
    <dgm:pt modelId="{549431F1-1E18-4AD1-B286-3178810E6409}" type="pres">
      <dgm:prSet presAssocID="{BB8E07F9-F680-4F03-948C-5F8FABC19EC7}" presName="node" presStyleLbl="node1" presStyleIdx="0" presStyleCnt="3">
        <dgm:presLayoutVars>
          <dgm:bulletEnabled val="1"/>
        </dgm:presLayoutVars>
      </dgm:prSet>
      <dgm:spPr/>
    </dgm:pt>
    <dgm:pt modelId="{FC4DFE7B-08CA-4663-AA6F-8EC0AC75C44F}" type="pres">
      <dgm:prSet presAssocID="{FD0D8F8F-D118-44C7-8848-03FDF466C7CC}" presName="spacerT" presStyleCnt="0"/>
      <dgm:spPr/>
    </dgm:pt>
    <dgm:pt modelId="{BDC3FA4B-7C6F-47A4-97FC-4C0729C8A000}" type="pres">
      <dgm:prSet presAssocID="{FD0D8F8F-D118-44C7-8848-03FDF466C7CC}" presName="sibTrans" presStyleLbl="sibTrans2D1" presStyleIdx="0" presStyleCnt="2"/>
      <dgm:spPr/>
    </dgm:pt>
    <dgm:pt modelId="{61479321-470F-48F2-BE3F-AEF185BEFA6A}" type="pres">
      <dgm:prSet presAssocID="{FD0D8F8F-D118-44C7-8848-03FDF466C7CC}" presName="spacerB" presStyleCnt="0"/>
      <dgm:spPr/>
    </dgm:pt>
    <dgm:pt modelId="{857BA9F7-FFC5-4B58-9800-6C99ECA3D56A}" type="pres">
      <dgm:prSet presAssocID="{DF904136-A691-463E-8825-C885429E2A4F}" presName="node" presStyleLbl="node1" presStyleIdx="1" presStyleCnt="3">
        <dgm:presLayoutVars>
          <dgm:bulletEnabled val="1"/>
        </dgm:presLayoutVars>
      </dgm:prSet>
      <dgm:spPr/>
    </dgm:pt>
    <dgm:pt modelId="{47A551C5-2F0C-4245-93D9-99248E02685E}" type="pres">
      <dgm:prSet presAssocID="{E5491B96-0131-4FD5-A820-36352960443A}" presName="sibTransLast" presStyleLbl="sibTrans2D1" presStyleIdx="1" presStyleCnt="2"/>
      <dgm:spPr/>
    </dgm:pt>
    <dgm:pt modelId="{639A8E1D-19C0-493A-B9B8-18E4D1F4FF61}" type="pres">
      <dgm:prSet presAssocID="{E5491B96-0131-4FD5-A820-36352960443A}" presName="connectorText" presStyleLbl="sibTrans2D1" presStyleIdx="1" presStyleCnt="2"/>
      <dgm:spPr/>
    </dgm:pt>
    <dgm:pt modelId="{863C8266-7E3B-4711-884B-85A4F8404EAC}" type="pres">
      <dgm:prSet presAssocID="{E5491B96-0131-4FD5-A820-36352960443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CADB1816-F9A1-421F-96EE-F2A3DE03037C}" type="presOf" srcId="{DF904136-A691-463E-8825-C885429E2A4F}" destId="{857BA9F7-FFC5-4B58-9800-6C99ECA3D56A}" srcOrd="0" destOrd="0" presId="urn:microsoft.com/office/officeart/2005/8/layout/equation2"/>
    <dgm:cxn modelId="{6AF2AA33-8D78-44C3-940B-F2776EE320DE}" srcId="{E5491B96-0131-4FD5-A820-36352960443A}" destId="{2206710B-A77E-4676-83B4-1B313F45A45C}" srcOrd="2" destOrd="0" parTransId="{DC414C11-D769-4319-AB53-B9F73429B0C5}" sibTransId="{F1E73627-1439-41A7-A857-560DFDE96BED}"/>
    <dgm:cxn modelId="{27A1C03C-F4DC-4C77-8D19-864B510B2A81}" type="presOf" srcId="{E5491B96-0131-4FD5-A820-36352960443A}" destId="{9C2EF277-C944-4887-A845-28D5B38AA1EA}" srcOrd="0" destOrd="0" presId="urn:microsoft.com/office/officeart/2005/8/layout/equation2"/>
    <dgm:cxn modelId="{97A7595D-5DEC-4147-8AAC-9DC8A69E57D2}" type="presOf" srcId="{2206710B-A77E-4676-83B4-1B313F45A45C}" destId="{863C8266-7E3B-4711-884B-85A4F8404EAC}" srcOrd="0" destOrd="0" presId="urn:microsoft.com/office/officeart/2005/8/layout/equation2"/>
    <dgm:cxn modelId="{0A6FE366-FD6C-4660-9393-7DBB916206AA}" type="presOf" srcId="{A5735CB5-C6BE-4A1D-8282-6AAF62594017}" destId="{47A551C5-2F0C-4245-93D9-99248E02685E}" srcOrd="0" destOrd="0" presId="urn:microsoft.com/office/officeart/2005/8/layout/equation2"/>
    <dgm:cxn modelId="{5046BD6A-932C-4C36-85DD-BC44C125CE5D}" srcId="{E5491B96-0131-4FD5-A820-36352960443A}" destId="{DF904136-A691-463E-8825-C885429E2A4F}" srcOrd="1" destOrd="0" parTransId="{9090D8C2-9DCA-4483-AA11-ADFED493614E}" sibTransId="{A5735CB5-C6BE-4A1D-8282-6AAF62594017}"/>
    <dgm:cxn modelId="{03B0B06D-834D-4EAC-8F38-E57DDB249CA9}" type="presOf" srcId="{BB8E07F9-F680-4F03-948C-5F8FABC19EC7}" destId="{549431F1-1E18-4AD1-B286-3178810E6409}" srcOrd="0" destOrd="0" presId="urn:microsoft.com/office/officeart/2005/8/layout/equation2"/>
    <dgm:cxn modelId="{CBFEF0A8-D491-416D-8973-14BEAA5EA4B0}" type="presOf" srcId="{A5735CB5-C6BE-4A1D-8282-6AAF62594017}" destId="{639A8E1D-19C0-493A-B9B8-18E4D1F4FF61}" srcOrd="1" destOrd="0" presId="urn:microsoft.com/office/officeart/2005/8/layout/equation2"/>
    <dgm:cxn modelId="{8A879DC4-F599-4A8A-88B7-8F0ED7A237A6}" srcId="{E5491B96-0131-4FD5-A820-36352960443A}" destId="{BB8E07F9-F680-4F03-948C-5F8FABC19EC7}" srcOrd="0" destOrd="0" parTransId="{C4C935F4-85C9-4404-A2A3-8EFF66E506D0}" sibTransId="{FD0D8F8F-D118-44C7-8848-03FDF466C7CC}"/>
    <dgm:cxn modelId="{88C4B8EF-28BE-46CD-897C-A6641A5F3E21}" type="presOf" srcId="{FD0D8F8F-D118-44C7-8848-03FDF466C7CC}" destId="{BDC3FA4B-7C6F-47A4-97FC-4C0729C8A000}" srcOrd="0" destOrd="0" presId="urn:microsoft.com/office/officeart/2005/8/layout/equation2"/>
    <dgm:cxn modelId="{2048AA16-8D18-4546-9BFA-2574C1CABAE5}" type="presParOf" srcId="{9C2EF277-C944-4887-A845-28D5B38AA1EA}" destId="{463CCADC-1FE6-48A1-ABC6-DCC7C50473EA}" srcOrd="0" destOrd="0" presId="urn:microsoft.com/office/officeart/2005/8/layout/equation2"/>
    <dgm:cxn modelId="{7E393D38-8DA4-4434-96FF-7880EDE0EAB9}" type="presParOf" srcId="{463CCADC-1FE6-48A1-ABC6-DCC7C50473EA}" destId="{549431F1-1E18-4AD1-B286-3178810E6409}" srcOrd="0" destOrd="0" presId="urn:microsoft.com/office/officeart/2005/8/layout/equation2"/>
    <dgm:cxn modelId="{FBD49FFC-411E-446A-88EC-1B94911C5903}" type="presParOf" srcId="{463CCADC-1FE6-48A1-ABC6-DCC7C50473EA}" destId="{FC4DFE7B-08CA-4663-AA6F-8EC0AC75C44F}" srcOrd="1" destOrd="0" presId="urn:microsoft.com/office/officeart/2005/8/layout/equation2"/>
    <dgm:cxn modelId="{4A305BA1-2BE3-4C0C-9D09-6BDA41C966FA}" type="presParOf" srcId="{463CCADC-1FE6-48A1-ABC6-DCC7C50473EA}" destId="{BDC3FA4B-7C6F-47A4-97FC-4C0729C8A000}" srcOrd="2" destOrd="0" presId="urn:microsoft.com/office/officeart/2005/8/layout/equation2"/>
    <dgm:cxn modelId="{9E1B480C-773F-4869-B90B-76988A6B1134}" type="presParOf" srcId="{463CCADC-1FE6-48A1-ABC6-DCC7C50473EA}" destId="{61479321-470F-48F2-BE3F-AEF185BEFA6A}" srcOrd="3" destOrd="0" presId="urn:microsoft.com/office/officeart/2005/8/layout/equation2"/>
    <dgm:cxn modelId="{3E2CCDD6-9037-47C7-893B-9CD1AF441143}" type="presParOf" srcId="{463CCADC-1FE6-48A1-ABC6-DCC7C50473EA}" destId="{857BA9F7-FFC5-4B58-9800-6C99ECA3D56A}" srcOrd="4" destOrd="0" presId="urn:microsoft.com/office/officeart/2005/8/layout/equation2"/>
    <dgm:cxn modelId="{9C4DEB81-289F-4548-A64B-FF1140B12C88}" type="presParOf" srcId="{9C2EF277-C944-4887-A845-28D5B38AA1EA}" destId="{47A551C5-2F0C-4245-93D9-99248E02685E}" srcOrd="1" destOrd="0" presId="urn:microsoft.com/office/officeart/2005/8/layout/equation2"/>
    <dgm:cxn modelId="{0594E0A6-C832-45E1-AB1A-6E52E5A393EF}" type="presParOf" srcId="{47A551C5-2F0C-4245-93D9-99248E02685E}" destId="{639A8E1D-19C0-493A-B9B8-18E4D1F4FF61}" srcOrd="0" destOrd="0" presId="urn:microsoft.com/office/officeart/2005/8/layout/equation2"/>
    <dgm:cxn modelId="{ADD3EAEA-4B0A-47CE-BBED-B51D1B380493}" type="presParOf" srcId="{9C2EF277-C944-4887-A845-28D5B38AA1EA}" destId="{863C8266-7E3B-4711-884B-85A4F8404EA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Down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Hands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FCAF1910-3AE5-46BC-A032-80EFEBEEDCF4}" type="presOf" srcId="{4242B932-C33A-4360-AA1E-15FCE9615CBB}" destId="{A9210B2F-64CA-49E1-A1A2-E0B4DB218CC0}" srcOrd="0" destOrd="0" presId="urn:microsoft.com/office/officeart/2005/8/layout/gear1"/>
    <dgm:cxn modelId="{05D1D614-5E9F-43EB-A1AD-9741E7D50CEA}" type="presOf" srcId="{3E3356D9-A649-40AF-91C2-9E30F7021120}" destId="{3BF18E74-A79F-44E4-82FE-3F78F76D05D2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734DFD35-CEDD-4346-986B-62359327D8CA}" type="presOf" srcId="{FD4B29BA-C6A1-47FC-92C6-1D0602E903AB}" destId="{D2BD489B-2C57-4F31-AE79-377E79471CD4}" srcOrd="0" destOrd="0" presId="urn:microsoft.com/office/officeart/2005/8/layout/gear1"/>
    <dgm:cxn modelId="{E587973E-C569-46A0-9E12-A1C11C1BE586}" type="presOf" srcId="{B37AAE0A-7819-4334-8EC6-DD3C7C4F273E}" destId="{EE6A5647-C501-43D6-83F9-0EE7B3C44FB6}" srcOrd="0" destOrd="0" presId="urn:microsoft.com/office/officeart/2005/8/layout/gear1"/>
    <dgm:cxn modelId="{F86F3A64-1599-4BDA-BD19-0563F3549C6A}" type="presOf" srcId="{CBECE990-6B6F-48EE-84AF-2F80FFE1AF12}" destId="{7050FD3A-7FA7-45BF-9185-0E5115F426F7}" srcOrd="2" destOrd="0" presId="urn:microsoft.com/office/officeart/2005/8/layout/gear1"/>
    <dgm:cxn modelId="{F52A7179-342B-4A2D-A3BC-FA75F1FF6D6C}" type="presOf" srcId="{FA552CF5-0917-43DA-A0F5-A5D3D1831A8C}" destId="{382C0EF7-662B-4A4B-93CB-4DB3F0772E9D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FCB13184-7A00-439B-8A7D-218285A322CC}" type="presOf" srcId="{CBECE990-6B6F-48EE-84AF-2F80FFE1AF12}" destId="{8B0F1354-D3A9-4785-B782-C9C47B4F0688}" srcOrd="1" destOrd="0" presId="urn:microsoft.com/office/officeart/2005/8/layout/gear1"/>
    <dgm:cxn modelId="{B3C42993-BE4A-4984-AECF-45649EF7F8CE}" type="presOf" srcId="{B37AAE0A-7819-4334-8EC6-DD3C7C4F273E}" destId="{63D50B3E-509F-4494-A2FF-2B8FB1F784B7}" srcOrd="1" destOrd="0" presId="urn:microsoft.com/office/officeart/2005/8/layout/gear1"/>
    <dgm:cxn modelId="{B8A0359A-DBA2-4F0D-B24B-6FD3213350BA}" type="presOf" srcId="{B37AAE0A-7819-4334-8EC6-DD3C7C4F273E}" destId="{04C0A35A-DC64-41FC-A118-B972EA386C68}" srcOrd="2" destOrd="0" presId="urn:microsoft.com/office/officeart/2005/8/layout/gear1"/>
    <dgm:cxn modelId="{6F2178B9-4C6E-43BA-B867-AB9EFAB1E04A}" type="presOf" srcId="{FA552CF5-0917-43DA-A0F5-A5D3D1831A8C}" destId="{F876A299-53AF-4C85-B60A-297CE26DD8A3}" srcOrd="1" destOrd="0" presId="urn:microsoft.com/office/officeart/2005/8/layout/gear1"/>
    <dgm:cxn modelId="{E3A197C6-1AA8-48A9-B7FC-806533ACBFEE}" type="presOf" srcId="{FA552CF5-0917-43DA-A0F5-A5D3D1831A8C}" destId="{0783B730-B43E-4CDE-BA26-0E01A7F6397D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D9448FF2-2AF8-4479-9A02-3B98BABC677A}" type="presOf" srcId="{B37AAE0A-7819-4334-8EC6-DD3C7C4F273E}" destId="{B128CF09-C302-4844-AAAC-716736783D80}" srcOrd="3" destOrd="0" presId="urn:microsoft.com/office/officeart/2005/8/layout/gear1"/>
    <dgm:cxn modelId="{8EFA09FB-0EC5-48FC-A031-C81DE538AE2D}" type="presOf" srcId="{1A97D3D1-A67C-46BF-BEEC-EA5C6894A47A}" destId="{9CE723A7-BC46-4CE9-A6C5-C2C6856781F4}" srcOrd="0" destOrd="0" presId="urn:microsoft.com/office/officeart/2005/8/layout/gear1"/>
    <dgm:cxn modelId="{906521FF-5FE4-45DB-910D-2E39E76E61F4}" type="presOf" srcId="{CBECE990-6B6F-48EE-84AF-2F80FFE1AF12}" destId="{C430B11C-C7C8-41F2-AFA1-FA104859957C}" srcOrd="0" destOrd="0" presId="urn:microsoft.com/office/officeart/2005/8/layout/gear1"/>
    <dgm:cxn modelId="{591CD71B-F692-46DE-8EE9-87E91CD9EBE6}" type="presParOf" srcId="{9CE723A7-BC46-4CE9-A6C5-C2C6856781F4}" destId="{0783B730-B43E-4CDE-BA26-0E01A7F6397D}" srcOrd="0" destOrd="0" presId="urn:microsoft.com/office/officeart/2005/8/layout/gear1"/>
    <dgm:cxn modelId="{5BEC8263-C7B3-4426-A1A2-54F669557218}" type="presParOf" srcId="{9CE723A7-BC46-4CE9-A6C5-C2C6856781F4}" destId="{F876A299-53AF-4C85-B60A-297CE26DD8A3}" srcOrd="1" destOrd="0" presId="urn:microsoft.com/office/officeart/2005/8/layout/gear1"/>
    <dgm:cxn modelId="{9A63A78B-DFF7-4B67-ADB0-65E9EC59F4D4}" type="presParOf" srcId="{9CE723A7-BC46-4CE9-A6C5-C2C6856781F4}" destId="{382C0EF7-662B-4A4B-93CB-4DB3F0772E9D}" srcOrd="2" destOrd="0" presId="urn:microsoft.com/office/officeart/2005/8/layout/gear1"/>
    <dgm:cxn modelId="{E4F75D8A-0238-4F73-9FD1-2A8D86E6A352}" type="presParOf" srcId="{9CE723A7-BC46-4CE9-A6C5-C2C6856781F4}" destId="{C430B11C-C7C8-41F2-AFA1-FA104859957C}" srcOrd="3" destOrd="0" presId="urn:microsoft.com/office/officeart/2005/8/layout/gear1"/>
    <dgm:cxn modelId="{903F5BDC-C2AA-4469-9A68-836D33BCFF2A}" type="presParOf" srcId="{9CE723A7-BC46-4CE9-A6C5-C2C6856781F4}" destId="{8B0F1354-D3A9-4785-B782-C9C47B4F0688}" srcOrd="4" destOrd="0" presId="urn:microsoft.com/office/officeart/2005/8/layout/gear1"/>
    <dgm:cxn modelId="{82F28AC9-8FFB-49A2-9F14-EB58CE67939B}" type="presParOf" srcId="{9CE723A7-BC46-4CE9-A6C5-C2C6856781F4}" destId="{7050FD3A-7FA7-45BF-9185-0E5115F426F7}" srcOrd="5" destOrd="0" presId="urn:microsoft.com/office/officeart/2005/8/layout/gear1"/>
    <dgm:cxn modelId="{4590F199-52AD-4DD8-97C5-B9E8A01AD5CD}" type="presParOf" srcId="{9CE723A7-BC46-4CE9-A6C5-C2C6856781F4}" destId="{EE6A5647-C501-43D6-83F9-0EE7B3C44FB6}" srcOrd="6" destOrd="0" presId="urn:microsoft.com/office/officeart/2005/8/layout/gear1"/>
    <dgm:cxn modelId="{0F046B27-7917-4A7D-8F5F-B4442F2281D7}" type="presParOf" srcId="{9CE723A7-BC46-4CE9-A6C5-C2C6856781F4}" destId="{63D50B3E-509F-4494-A2FF-2B8FB1F784B7}" srcOrd="7" destOrd="0" presId="urn:microsoft.com/office/officeart/2005/8/layout/gear1"/>
    <dgm:cxn modelId="{4C6CE0C5-153C-4845-BD72-E027716DF632}" type="presParOf" srcId="{9CE723A7-BC46-4CE9-A6C5-C2C6856781F4}" destId="{04C0A35A-DC64-41FC-A118-B972EA386C68}" srcOrd="8" destOrd="0" presId="urn:microsoft.com/office/officeart/2005/8/layout/gear1"/>
    <dgm:cxn modelId="{E293E8B3-4E25-4961-AD4F-8A37FA494C6D}" type="presParOf" srcId="{9CE723A7-BC46-4CE9-A6C5-C2C6856781F4}" destId="{B128CF09-C302-4844-AAAC-716736783D80}" srcOrd="9" destOrd="0" presId="urn:microsoft.com/office/officeart/2005/8/layout/gear1"/>
    <dgm:cxn modelId="{669ECAEB-8E22-42EB-8090-DC3A0C7D43B3}" type="presParOf" srcId="{9CE723A7-BC46-4CE9-A6C5-C2C6856781F4}" destId="{D2BD489B-2C57-4F31-AE79-377E79471CD4}" srcOrd="10" destOrd="0" presId="urn:microsoft.com/office/officeart/2005/8/layout/gear1"/>
    <dgm:cxn modelId="{A8F8383A-97CC-49C4-A098-21AE55B7B7DB}" type="presParOf" srcId="{9CE723A7-BC46-4CE9-A6C5-C2C6856781F4}" destId="{A9210B2F-64CA-49E1-A1A2-E0B4DB218CC0}" srcOrd="11" destOrd="0" presId="urn:microsoft.com/office/officeart/2005/8/layout/gear1"/>
    <dgm:cxn modelId="{4C1E6FDB-7D2E-4143-AB23-329972620085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Learning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Regulating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47B6F90C-9E82-4974-AF32-C276DCD4846F}" type="presOf" srcId="{B37AAE0A-7819-4334-8EC6-DD3C7C4F273E}" destId="{63D50B3E-509F-4494-A2FF-2B8FB1F784B7}" srcOrd="1" destOrd="0" presId="urn:microsoft.com/office/officeart/2005/8/layout/gear1"/>
    <dgm:cxn modelId="{BD28D00F-1E71-405B-A858-0E9A7276A6CA}" type="presOf" srcId="{FA552CF5-0917-43DA-A0F5-A5D3D1831A8C}" destId="{382C0EF7-662B-4A4B-93CB-4DB3F0772E9D}" srcOrd="2" destOrd="0" presId="urn:microsoft.com/office/officeart/2005/8/layout/gear1"/>
    <dgm:cxn modelId="{3FAF6A10-2511-4C42-8EE5-2BB2994EA510}" type="presOf" srcId="{CBECE990-6B6F-48EE-84AF-2F80FFE1AF12}" destId="{C430B11C-C7C8-41F2-AFA1-FA104859957C}" srcOrd="0" destOrd="0" presId="urn:microsoft.com/office/officeart/2005/8/layout/gear1"/>
    <dgm:cxn modelId="{EB1D0813-1AC9-4D51-87F7-A8403779E6CA}" type="presOf" srcId="{B37AAE0A-7819-4334-8EC6-DD3C7C4F273E}" destId="{B128CF09-C302-4844-AAAC-716736783D80}" srcOrd="3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1B86E626-AB70-4901-9F1E-E63C4AC253E8}" type="presOf" srcId="{3E3356D9-A649-40AF-91C2-9E30F7021120}" destId="{3BF18E74-A79F-44E4-82FE-3F78F76D05D2}" srcOrd="0" destOrd="0" presId="urn:microsoft.com/office/officeart/2005/8/layout/gear1"/>
    <dgm:cxn modelId="{E7ABA85E-0344-4697-93AF-6FF32D3CEF8C}" type="presOf" srcId="{4242B932-C33A-4360-AA1E-15FCE9615CBB}" destId="{A9210B2F-64CA-49E1-A1A2-E0B4DB218CC0}" srcOrd="0" destOrd="0" presId="urn:microsoft.com/office/officeart/2005/8/layout/gear1"/>
    <dgm:cxn modelId="{0FABDC41-EC07-4177-81B4-F5D2E7F84222}" type="presOf" srcId="{B37AAE0A-7819-4334-8EC6-DD3C7C4F273E}" destId="{EE6A5647-C501-43D6-83F9-0EE7B3C44FB6}" srcOrd="0" destOrd="0" presId="urn:microsoft.com/office/officeart/2005/8/layout/gear1"/>
    <dgm:cxn modelId="{D15EA850-BE17-4733-B86E-476D859FE777}" type="presOf" srcId="{FA552CF5-0917-43DA-A0F5-A5D3D1831A8C}" destId="{0783B730-B43E-4CDE-BA26-0E01A7F6397D}" srcOrd="0" destOrd="0" presId="urn:microsoft.com/office/officeart/2005/8/layout/gear1"/>
    <dgm:cxn modelId="{89D3DB76-6414-4FF4-8377-B689730345D0}" type="presOf" srcId="{CBECE990-6B6F-48EE-84AF-2F80FFE1AF12}" destId="{7050FD3A-7FA7-45BF-9185-0E5115F426F7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C4C610C2-B1E0-4A90-A610-CE3AF650EA65}" type="presOf" srcId="{FD4B29BA-C6A1-47FC-92C6-1D0602E903AB}" destId="{D2BD489B-2C57-4F31-AE79-377E79471CD4}" srcOrd="0" destOrd="0" presId="urn:microsoft.com/office/officeart/2005/8/layout/gear1"/>
    <dgm:cxn modelId="{A611F3C7-16CF-4E4B-8F06-F16AEEFF41B0}" type="presOf" srcId="{B37AAE0A-7819-4334-8EC6-DD3C7C4F273E}" destId="{04C0A35A-DC64-41FC-A118-B972EA386C68}" srcOrd="2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83645DD9-7BCD-4761-B271-DEA7660299D4}" type="presOf" srcId="{FA552CF5-0917-43DA-A0F5-A5D3D1831A8C}" destId="{F876A299-53AF-4C85-B60A-297CE26DD8A3}" srcOrd="1" destOrd="0" presId="urn:microsoft.com/office/officeart/2005/8/layout/gear1"/>
    <dgm:cxn modelId="{52224DE4-6883-4093-BF2F-1EF73D60D1BB}" type="presOf" srcId="{CBECE990-6B6F-48EE-84AF-2F80FFE1AF12}" destId="{8B0F1354-D3A9-4785-B782-C9C47B4F0688}" srcOrd="1" destOrd="0" presId="urn:microsoft.com/office/officeart/2005/8/layout/gear1"/>
    <dgm:cxn modelId="{DBF1FEFB-E3F3-4648-95D7-BDAD4F2519CD}" type="presOf" srcId="{1A97D3D1-A67C-46BF-BEEC-EA5C6894A47A}" destId="{9CE723A7-BC46-4CE9-A6C5-C2C6856781F4}" srcOrd="0" destOrd="0" presId="urn:microsoft.com/office/officeart/2005/8/layout/gear1"/>
    <dgm:cxn modelId="{A6CBD1D2-08A1-4212-B0EB-2B5F211CFE0B}" type="presParOf" srcId="{9CE723A7-BC46-4CE9-A6C5-C2C6856781F4}" destId="{0783B730-B43E-4CDE-BA26-0E01A7F6397D}" srcOrd="0" destOrd="0" presId="urn:microsoft.com/office/officeart/2005/8/layout/gear1"/>
    <dgm:cxn modelId="{2F4F5703-1585-4E1D-A3C1-9AD5E0208EF0}" type="presParOf" srcId="{9CE723A7-BC46-4CE9-A6C5-C2C6856781F4}" destId="{F876A299-53AF-4C85-B60A-297CE26DD8A3}" srcOrd="1" destOrd="0" presId="urn:microsoft.com/office/officeart/2005/8/layout/gear1"/>
    <dgm:cxn modelId="{DA761548-DABD-4E79-851A-C6742507CE8A}" type="presParOf" srcId="{9CE723A7-BC46-4CE9-A6C5-C2C6856781F4}" destId="{382C0EF7-662B-4A4B-93CB-4DB3F0772E9D}" srcOrd="2" destOrd="0" presId="urn:microsoft.com/office/officeart/2005/8/layout/gear1"/>
    <dgm:cxn modelId="{3CC033EF-A61D-4611-ACEE-B0E0EB812255}" type="presParOf" srcId="{9CE723A7-BC46-4CE9-A6C5-C2C6856781F4}" destId="{C430B11C-C7C8-41F2-AFA1-FA104859957C}" srcOrd="3" destOrd="0" presId="urn:microsoft.com/office/officeart/2005/8/layout/gear1"/>
    <dgm:cxn modelId="{D140EEF2-92A8-4CDE-B181-EADCE8A41B0A}" type="presParOf" srcId="{9CE723A7-BC46-4CE9-A6C5-C2C6856781F4}" destId="{8B0F1354-D3A9-4785-B782-C9C47B4F0688}" srcOrd="4" destOrd="0" presId="urn:microsoft.com/office/officeart/2005/8/layout/gear1"/>
    <dgm:cxn modelId="{145BCEC9-8EB8-45CD-97F9-1977D14B2E4F}" type="presParOf" srcId="{9CE723A7-BC46-4CE9-A6C5-C2C6856781F4}" destId="{7050FD3A-7FA7-45BF-9185-0E5115F426F7}" srcOrd="5" destOrd="0" presId="urn:microsoft.com/office/officeart/2005/8/layout/gear1"/>
    <dgm:cxn modelId="{17B01587-228E-4AEF-B370-E59E09B55037}" type="presParOf" srcId="{9CE723A7-BC46-4CE9-A6C5-C2C6856781F4}" destId="{EE6A5647-C501-43D6-83F9-0EE7B3C44FB6}" srcOrd="6" destOrd="0" presId="urn:microsoft.com/office/officeart/2005/8/layout/gear1"/>
    <dgm:cxn modelId="{D10AA93D-DAF1-4F37-9B88-4D19C90340AE}" type="presParOf" srcId="{9CE723A7-BC46-4CE9-A6C5-C2C6856781F4}" destId="{63D50B3E-509F-4494-A2FF-2B8FB1F784B7}" srcOrd="7" destOrd="0" presId="urn:microsoft.com/office/officeart/2005/8/layout/gear1"/>
    <dgm:cxn modelId="{0E263C26-9936-4129-882E-041217DBBCDE}" type="presParOf" srcId="{9CE723A7-BC46-4CE9-A6C5-C2C6856781F4}" destId="{04C0A35A-DC64-41FC-A118-B972EA386C68}" srcOrd="8" destOrd="0" presId="urn:microsoft.com/office/officeart/2005/8/layout/gear1"/>
    <dgm:cxn modelId="{EB18318C-961C-4A07-84E4-AC72B3A530C8}" type="presParOf" srcId="{9CE723A7-BC46-4CE9-A6C5-C2C6856781F4}" destId="{B128CF09-C302-4844-AAAC-716736783D80}" srcOrd="9" destOrd="0" presId="urn:microsoft.com/office/officeart/2005/8/layout/gear1"/>
    <dgm:cxn modelId="{14A19D73-7906-438C-A037-B8F74484860E}" type="presParOf" srcId="{9CE723A7-BC46-4CE9-A6C5-C2C6856781F4}" destId="{D2BD489B-2C57-4F31-AE79-377E79471CD4}" srcOrd="10" destOrd="0" presId="urn:microsoft.com/office/officeart/2005/8/layout/gear1"/>
    <dgm:cxn modelId="{45A95947-2208-415C-9A29-11364D7DD1E8}" type="presParOf" srcId="{9CE723A7-BC46-4CE9-A6C5-C2C6856781F4}" destId="{A9210B2F-64CA-49E1-A1A2-E0B4DB218CC0}" srcOrd="11" destOrd="0" presId="urn:microsoft.com/office/officeart/2005/8/layout/gear1"/>
    <dgm:cxn modelId="{C3B3814E-7DE9-4D1A-B831-4BB5BF3CF373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78AE27D-04EF-4702-A772-D86B19A1E07A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10F3C79-0DFB-4ACF-821B-ED2D6F161816}">
      <dgm:prSet phldrT="[Text]"/>
      <dgm:spPr/>
      <dgm:t>
        <a:bodyPr/>
        <a:lstStyle/>
        <a:p>
          <a:r>
            <a:rPr lang="en-GB" dirty="0"/>
            <a:t>Step 1</a:t>
          </a:r>
        </a:p>
      </dgm:t>
    </dgm:pt>
    <dgm:pt modelId="{BD7403BF-665E-4FD6-A219-5184BF680FE9}" type="parTrans" cxnId="{D7581CBE-10A0-4DA8-8E00-44F408F8557F}">
      <dgm:prSet/>
      <dgm:spPr/>
      <dgm:t>
        <a:bodyPr/>
        <a:lstStyle/>
        <a:p>
          <a:endParaRPr lang="en-GB"/>
        </a:p>
      </dgm:t>
    </dgm:pt>
    <dgm:pt modelId="{362308D7-A0FC-48F3-BF4F-92EA26FDFA94}" type="sibTrans" cxnId="{D7581CBE-10A0-4DA8-8E00-44F408F8557F}">
      <dgm:prSet/>
      <dgm:spPr/>
      <dgm:t>
        <a:bodyPr/>
        <a:lstStyle/>
        <a:p>
          <a:endParaRPr lang="en-GB"/>
        </a:p>
      </dgm:t>
    </dgm:pt>
    <dgm:pt modelId="{E36D3BDD-5706-4137-85B0-DFC22497E000}">
      <dgm:prSet phldrT="[Text]"/>
      <dgm:spPr/>
      <dgm:t>
        <a:bodyPr/>
        <a:lstStyle/>
        <a:p>
          <a:pPr algn="ctr"/>
          <a:r>
            <a:rPr lang="en-GB" dirty="0"/>
            <a:t>Teacher poses a question with four possible answers – A, B, C and D.</a:t>
          </a:r>
        </a:p>
      </dgm:t>
    </dgm:pt>
    <dgm:pt modelId="{84B5562D-2BBF-488B-9EC9-C5C7E132BAA1}" type="parTrans" cxnId="{A71E7EC1-D248-4430-906D-055E050C5264}">
      <dgm:prSet/>
      <dgm:spPr/>
      <dgm:t>
        <a:bodyPr/>
        <a:lstStyle/>
        <a:p>
          <a:endParaRPr lang="en-GB"/>
        </a:p>
      </dgm:t>
    </dgm:pt>
    <dgm:pt modelId="{472B1F74-6A7E-4217-921C-BB3919535FE2}" type="sibTrans" cxnId="{A71E7EC1-D248-4430-906D-055E050C5264}">
      <dgm:prSet/>
      <dgm:spPr/>
      <dgm:t>
        <a:bodyPr/>
        <a:lstStyle/>
        <a:p>
          <a:endParaRPr lang="en-GB"/>
        </a:p>
      </dgm:t>
    </dgm:pt>
    <dgm:pt modelId="{E988E6A6-43CA-4C4B-823C-FBD666598CA5}">
      <dgm:prSet phldrT="[Text]"/>
      <dgm:spPr/>
      <dgm:t>
        <a:bodyPr/>
        <a:lstStyle/>
        <a:p>
          <a:r>
            <a:rPr lang="en-GB" dirty="0"/>
            <a:t>Step 2</a:t>
          </a:r>
        </a:p>
      </dgm:t>
    </dgm:pt>
    <dgm:pt modelId="{E3FB699D-4274-43E6-BB66-9488F1397A01}" type="parTrans" cxnId="{9D2406DB-D8CB-40B0-8788-A9FAF718D20D}">
      <dgm:prSet/>
      <dgm:spPr/>
      <dgm:t>
        <a:bodyPr/>
        <a:lstStyle/>
        <a:p>
          <a:endParaRPr lang="en-GB"/>
        </a:p>
      </dgm:t>
    </dgm:pt>
    <dgm:pt modelId="{91447B83-7E15-4280-A89B-DECE68047A6A}" type="sibTrans" cxnId="{9D2406DB-D8CB-40B0-8788-A9FAF718D20D}">
      <dgm:prSet/>
      <dgm:spPr/>
      <dgm:t>
        <a:bodyPr/>
        <a:lstStyle/>
        <a:p>
          <a:endParaRPr lang="en-GB"/>
        </a:p>
      </dgm:t>
    </dgm:pt>
    <dgm:pt modelId="{77C911B2-47D2-4C1A-BDB5-119582C0CD00}">
      <dgm:prSet phldrT="[Text]"/>
      <dgm:spPr/>
      <dgm:t>
        <a:bodyPr/>
        <a:lstStyle/>
        <a:p>
          <a:pPr algn="ctr"/>
          <a:r>
            <a:rPr lang="en-GB" dirty="0"/>
            <a:t>Students hold up a card to indicate what they think is the correct answer.</a:t>
          </a:r>
        </a:p>
      </dgm:t>
    </dgm:pt>
    <dgm:pt modelId="{C25EA165-C9B9-4D65-9618-C7A3DF41ED2B}" type="parTrans" cxnId="{B36443DD-C3A3-4B7F-84EB-8CBE5843B25B}">
      <dgm:prSet/>
      <dgm:spPr/>
      <dgm:t>
        <a:bodyPr/>
        <a:lstStyle/>
        <a:p>
          <a:endParaRPr lang="en-GB"/>
        </a:p>
      </dgm:t>
    </dgm:pt>
    <dgm:pt modelId="{9F7984F2-2957-4ECD-B438-BB1E5248AFEA}" type="sibTrans" cxnId="{B36443DD-C3A3-4B7F-84EB-8CBE5843B25B}">
      <dgm:prSet/>
      <dgm:spPr/>
      <dgm:t>
        <a:bodyPr/>
        <a:lstStyle/>
        <a:p>
          <a:endParaRPr lang="en-GB"/>
        </a:p>
      </dgm:t>
    </dgm:pt>
    <dgm:pt modelId="{AB881815-FAC8-4B3D-9B06-6C8BB000EA67}">
      <dgm:prSet phldrT="[Text]"/>
      <dgm:spPr/>
      <dgm:t>
        <a:bodyPr/>
        <a:lstStyle/>
        <a:p>
          <a:r>
            <a:rPr lang="en-GB" dirty="0"/>
            <a:t>Step 3</a:t>
          </a:r>
        </a:p>
      </dgm:t>
    </dgm:pt>
    <dgm:pt modelId="{C0EBE55B-ADA4-4723-9DD1-5792927136DD}" type="parTrans" cxnId="{0D20271B-D7E9-40D0-8EAC-09E9121D90E1}">
      <dgm:prSet/>
      <dgm:spPr/>
      <dgm:t>
        <a:bodyPr/>
        <a:lstStyle/>
        <a:p>
          <a:endParaRPr lang="en-GB"/>
        </a:p>
      </dgm:t>
    </dgm:pt>
    <dgm:pt modelId="{AB3AF907-5E77-47D5-973B-780415C07AF8}" type="sibTrans" cxnId="{0D20271B-D7E9-40D0-8EAC-09E9121D90E1}">
      <dgm:prSet/>
      <dgm:spPr/>
      <dgm:t>
        <a:bodyPr/>
        <a:lstStyle/>
        <a:p>
          <a:endParaRPr lang="en-GB"/>
        </a:p>
      </dgm:t>
    </dgm:pt>
    <dgm:pt modelId="{025FFD45-CCF8-4B40-AFB5-A65E46D84AD0}">
      <dgm:prSet phldrT="[Text]"/>
      <dgm:spPr/>
      <dgm:t>
        <a:bodyPr/>
        <a:lstStyle/>
        <a:p>
          <a:pPr algn="ctr"/>
          <a:r>
            <a:rPr lang="en-GB" dirty="0"/>
            <a:t>Teacher uses the information to adapt the lesson. They might speed things up, slow them down or re-teach an idea.</a:t>
          </a:r>
        </a:p>
      </dgm:t>
    </dgm:pt>
    <dgm:pt modelId="{39AF234D-A9C3-4DCC-9160-12DEEC79EBFA}" type="parTrans" cxnId="{124BBCE0-0712-43B6-B3CC-3BB84E467B2B}">
      <dgm:prSet/>
      <dgm:spPr/>
      <dgm:t>
        <a:bodyPr/>
        <a:lstStyle/>
        <a:p>
          <a:endParaRPr lang="en-GB"/>
        </a:p>
      </dgm:t>
    </dgm:pt>
    <dgm:pt modelId="{14F050AD-8533-4951-A6BA-064A2B2E76A7}" type="sibTrans" cxnId="{124BBCE0-0712-43B6-B3CC-3BB84E467B2B}">
      <dgm:prSet/>
      <dgm:spPr/>
      <dgm:t>
        <a:bodyPr/>
        <a:lstStyle/>
        <a:p>
          <a:endParaRPr lang="en-GB"/>
        </a:p>
      </dgm:t>
    </dgm:pt>
    <dgm:pt modelId="{F5582A05-DB3E-405C-929B-BAE47E67C267}" type="pres">
      <dgm:prSet presAssocID="{978AE27D-04EF-4702-A772-D86B19A1E07A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253BEB0C-F4E2-446D-9C17-5F59540DAE82}" type="pres">
      <dgm:prSet presAssocID="{AB881815-FAC8-4B3D-9B06-6C8BB000EA67}" presName="ChildAccent3" presStyleCnt="0"/>
      <dgm:spPr/>
    </dgm:pt>
    <dgm:pt modelId="{54AB1F79-D3D5-4108-9BCB-0BA5E6F09AD0}" type="pres">
      <dgm:prSet presAssocID="{AB881815-FAC8-4B3D-9B06-6C8BB000EA67}" presName="ChildAccent" presStyleLbl="alignImgPlace1" presStyleIdx="0" presStyleCnt="3"/>
      <dgm:spPr/>
    </dgm:pt>
    <dgm:pt modelId="{81AA884F-15A1-45CB-BF1B-E833AE8B6683}" type="pres">
      <dgm:prSet presAssocID="{AB881815-FAC8-4B3D-9B06-6C8BB000EA6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B5ADEB-439E-45F1-BBC8-54001DAD82C1}" type="pres">
      <dgm:prSet presAssocID="{AB881815-FAC8-4B3D-9B06-6C8BB000EA67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4F8C2643-A0A7-4735-AE8E-36455EEFFA86}" type="pres">
      <dgm:prSet presAssocID="{E988E6A6-43CA-4C4B-823C-FBD666598CA5}" presName="ChildAccent2" presStyleCnt="0"/>
      <dgm:spPr/>
    </dgm:pt>
    <dgm:pt modelId="{DCA4E6BA-748C-49E0-A1A0-881766ED155B}" type="pres">
      <dgm:prSet presAssocID="{E988E6A6-43CA-4C4B-823C-FBD666598CA5}" presName="ChildAccent" presStyleLbl="alignImgPlace1" presStyleIdx="1" presStyleCnt="3"/>
      <dgm:spPr/>
    </dgm:pt>
    <dgm:pt modelId="{C42EC51C-FBBB-4294-A42E-5E0A23858071}" type="pres">
      <dgm:prSet presAssocID="{E988E6A6-43CA-4C4B-823C-FBD666598CA5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A3C1933-9083-4727-9F03-8D7C3C206D1D}" type="pres">
      <dgm:prSet presAssocID="{E988E6A6-43CA-4C4B-823C-FBD666598CA5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6EEA6797-FD6C-4E7D-B59A-906C203812FE}" type="pres">
      <dgm:prSet presAssocID="{710F3C79-0DFB-4ACF-821B-ED2D6F161816}" presName="ChildAccent1" presStyleCnt="0"/>
      <dgm:spPr/>
    </dgm:pt>
    <dgm:pt modelId="{3988449F-B802-443D-8114-682A7A557023}" type="pres">
      <dgm:prSet presAssocID="{710F3C79-0DFB-4ACF-821B-ED2D6F161816}" presName="ChildAccent" presStyleLbl="alignImgPlace1" presStyleIdx="2" presStyleCnt="3"/>
      <dgm:spPr/>
    </dgm:pt>
    <dgm:pt modelId="{58E1E1A8-CBA4-493B-9909-7DD1B9686257}" type="pres">
      <dgm:prSet presAssocID="{710F3C79-0DFB-4ACF-821B-ED2D6F16181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4BD61F-021B-4A8A-9142-F8FE5EEDED35}" type="pres">
      <dgm:prSet presAssocID="{710F3C79-0DFB-4ACF-821B-ED2D6F161816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E994350C-8A35-48BE-8A46-86A92CCFED86}" type="presOf" srcId="{978AE27D-04EF-4702-A772-D86B19A1E07A}" destId="{F5582A05-DB3E-405C-929B-BAE47E67C267}" srcOrd="0" destOrd="0" presId="urn:microsoft.com/office/officeart/2011/layout/InterconnectedBlockProcess"/>
    <dgm:cxn modelId="{901E6817-70C2-4C78-81DB-1B52E0C4F11F}" type="presOf" srcId="{E36D3BDD-5706-4137-85B0-DFC22497E000}" destId="{3988449F-B802-443D-8114-682A7A557023}" srcOrd="0" destOrd="0" presId="urn:microsoft.com/office/officeart/2011/layout/InterconnectedBlockProcess"/>
    <dgm:cxn modelId="{0D20271B-D7E9-40D0-8EAC-09E9121D90E1}" srcId="{978AE27D-04EF-4702-A772-D86B19A1E07A}" destId="{AB881815-FAC8-4B3D-9B06-6C8BB000EA67}" srcOrd="2" destOrd="0" parTransId="{C0EBE55B-ADA4-4723-9DD1-5792927136DD}" sibTransId="{AB3AF907-5E77-47D5-973B-780415C07AF8}"/>
    <dgm:cxn modelId="{B0474A2C-9884-4C1E-8FC6-270E8769377F}" type="presOf" srcId="{77C911B2-47D2-4C1A-BDB5-119582C0CD00}" destId="{C42EC51C-FBBB-4294-A42E-5E0A23858071}" srcOrd="1" destOrd="0" presId="urn:microsoft.com/office/officeart/2011/layout/InterconnectedBlockProcess"/>
    <dgm:cxn modelId="{4679613A-141E-4486-9B4B-ECFA957CF96D}" type="presOf" srcId="{025FFD45-CCF8-4B40-AFB5-A65E46D84AD0}" destId="{81AA884F-15A1-45CB-BF1B-E833AE8B6683}" srcOrd="1" destOrd="0" presId="urn:microsoft.com/office/officeart/2011/layout/InterconnectedBlockProcess"/>
    <dgm:cxn modelId="{BF782B5C-66EE-4C7C-80B8-A2DB08D7E35F}" type="presOf" srcId="{025FFD45-CCF8-4B40-AFB5-A65E46D84AD0}" destId="{54AB1F79-D3D5-4108-9BCB-0BA5E6F09AD0}" srcOrd="0" destOrd="0" presId="urn:microsoft.com/office/officeart/2011/layout/InterconnectedBlockProcess"/>
    <dgm:cxn modelId="{DA0B5E4C-3577-47F6-9321-3FDDFB45CFAD}" type="presOf" srcId="{AB881815-FAC8-4B3D-9B06-6C8BB000EA67}" destId="{FFB5ADEB-439E-45F1-BBC8-54001DAD82C1}" srcOrd="0" destOrd="0" presId="urn:microsoft.com/office/officeart/2011/layout/InterconnectedBlockProcess"/>
    <dgm:cxn modelId="{C7EF1252-9274-448E-8CA2-25FE58042ADD}" type="presOf" srcId="{710F3C79-0DFB-4ACF-821B-ED2D6F161816}" destId="{384BD61F-021B-4A8A-9142-F8FE5EEDED35}" srcOrd="0" destOrd="0" presId="urn:microsoft.com/office/officeart/2011/layout/InterconnectedBlockProcess"/>
    <dgm:cxn modelId="{7B90AF78-82B8-428F-9761-82002A48C069}" type="presOf" srcId="{77C911B2-47D2-4C1A-BDB5-119582C0CD00}" destId="{DCA4E6BA-748C-49E0-A1A0-881766ED155B}" srcOrd="0" destOrd="0" presId="urn:microsoft.com/office/officeart/2011/layout/InterconnectedBlockProcess"/>
    <dgm:cxn modelId="{2C34D597-8827-46CE-BD96-820E086539C8}" type="presOf" srcId="{E36D3BDD-5706-4137-85B0-DFC22497E000}" destId="{58E1E1A8-CBA4-493B-9909-7DD1B9686257}" srcOrd="1" destOrd="0" presId="urn:microsoft.com/office/officeart/2011/layout/InterconnectedBlockProcess"/>
    <dgm:cxn modelId="{D7581CBE-10A0-4DA8-8E00-44F408F8557F}" srcId="{978AE27D-04EF-4702-A772-D86B19A1E07A}" destId="{710F3C79-0DFB-4ACF-821B-ED2D6F161816}" srcOrd="0" destOrd="0" parTransId="{BD7403BF-665E-4FD6-A219-5184BF680FE9}" sibTransId="{362308D7-A0FC-48F3-BF4F-92EA26FDFA94}"/>
    <dgm:cxn modelId="{A71E7EC1-D248-4430-906D-055E050C5264}" srcId="{710F3C79-0DFB-4ACF-821B-ED2D6F161816}" destId="{E36D3BDD-5706-4137-85B0-DFC22497E000}" srcOrd="0" destOrd="0" parTransId="{84B5562D-2BBF-488B-9EC9-C5C7E132BAA1}" sibTransId="{472B1F74-6A7E-4217-921C-BB3919535FE2}"/>
    <dgm:cxn modelId="{9D2406DB-D8CB-40B0-8788-A9FAF718D20D}" srcId="{978AE27D-04EF-4702-A772-D86B19A1E07A}" destId="{E988E6A6-43CA-4C4B-823C-FBD666598CA5}" srcOrd="1" destOrd="0" parTransId="{E3FB699D-4274-43E6-BB66-9488F1397A01}" sibTransId="{91447B83-7E15-4280-A89B-DECE68047A6A}"/>
    <dgm:cxn modelId="{1FEA43DB-DC71-462D-A2DB-E38BE0BEC4EE}" type="presOf" srcId="{E988E6A6-43CA-4C4B-823C-FBD666598CA5}" destId="{0A3C1933-9083-4727-9F03-8D7C3C206D1D}" srcOrd="0" destOrd="0" presId="urn:microsoft.com/office/officeart/2011/layout/InterconnectedBlockProcess"/>
    <dgm:cxn modelId="{B36443DD-C3A3-4B7F-84EB-8CBE5843B25B}" srcId="{E988E6A6-43CA-4C4B-823C-FBD666598CA5}" destId="{77C911B2-47D2-4C1A-BDB5-119582C0CD00}" srcOrd="0" destOrd="0" parTransId="{C25EA165-C9B9-4D65-9618-C7A3DF41ED2B}" sibTransId="{9F7984F2-2957-4ECD-B438-BB1E5248AFEA}"/>
    <dgm:cxn modelId="{124BBCE0-0712-43B6-B3CC-3BB84E467B2B}" srcId="{AB881815-FAC8-4B3D-9B06-6C8BB000EA67}" destId="{025FFD45-CCF8-4B40-AFB5-A65E46D84AD0}" srcOrd="0" destOrd="0" parTransId="{39AF234D-A9C3-4DCC-9160-12DEEC79EBFA}" sibTransId="{14F050AD-8533-4951-A6BA-064A2B2E76A7}"/>
    <dgm:cxn modelId="{273DE1B6-9344-4067-A73F-694851503946}" type="presParOf" srcId="{F5582A05-DB3E-405C-929B-BAE47E67C267}" destId="{253BEB0C-F4E2-446D-9C17-5F59540DAE82}" srcOrd="0" destOrd="0" presId="urn:microsoft.com/office/officeart/2011/layout/InterconnectedBlockProcess"/>
    <dgm:cxn modelId="{A0410B50-36B5-4F4C-B32D-4745C7706BC8}" type="presParOf" srcId="{253BEB0C-F4E2-446D-9C17-5F59540DAE82}" destId="{54AB1F79-D3D5-4108-9BCB-0BA5E6F09AD0}" srcOrd="0" destOrd="0" presId="urn:microsoft.com/office/officeart/2011/layout/InterconnectedBlockProcess"/>
    <dgm:cxn modelId="{5A594F30-7F2A-4773-B50C-D5B033B8C2D8}" type="presParOf" srcId="{F5582A05-DB3E-405C-929B-BAE47E67C267}" destId="{81AA884F-15A1-45CB-BF1B-E833AE8B6683}" srcOrd="1" destOrd="0" presId="urn:microsoft.com/office/officeart/2011/layout/InterconnectedBlockProcess"/>
    <dgm:cxn modelId="{D442F2A4-8E5E-4855-A049-61B014546172}" type="presParOf" srcId="{F5582A05-DB3E-405C-929B-BAE47E67C267}" destId="{FFB5ADEB-439E-45F1-BBC8-54001DAD82C1}" srcOrd="2" destOrd="0" presId="urn:microsoft.com/office/officeart/2011/layout/InterconnectedBlockProcess"/>
    <dgm:cxn modelId="{F0F69F76-DF6A-443F-8478-3E942A8B9668}" type="presParOf" srcId="{F5582A05-DB3E-405C-929B-BAE47E67C267}" destId="{4F8C2643-A0A7-4735-AE8E-36455EEFFA86}" srcOrd="3" destOrd="0" presId="urn:microsoft.com/office/officeart/2011/layout/InterconnectedBlockProcess"/>
    <dgm:cxn modelId="{9A41B258-3AEC-4581-AE31-494F75BEB5F8}" type="presParOf" srcId="{4F8C2643-A0A7-4735-AE8E-36455EEFFA86}" destId="{DCA4E6BA-748C-49E0-A1A0-881766ED155B}" srcOrd="0" destOrd="0" presId="urn:microsoft.com/office/officeart/2011/layout/InterconnectedBlockProcess"/>
    <dgm:cxn modelId="{9160378E-DED7-4B4A-89B5-306ADA827DB8}" type="presParOf" srcId="{F5582A05-DB3E-405C-929B-BAE47E67C267}" destId="{C42EC51C-FBBB-4294-A42E-5E0A23858071}" srcOrd="4" destOrd="0" presId="urn:microsoft.com/office/officeart/2011/layout/InterconnectedBlockProcess"/>
    <dgm:cxn modelId="{6A30DAFF-1DAC-414D-BD05-32E05085AFCB}" type="presParOf" srcId="{F5582A05-DB3E-405C-929B-BAE47E67C267}" destId="{0A3C1933-9083-4727-9F03-8D7C3C206D1D}" srcOrd="5" destOrd="0" presId="urn:microsoft.com/office/officeart/2011/layout/InterconnectedBlockProcess"/>
    <dgm:cxn modelId="{E39FE2FF-9A5E-4BB3-BBD9-933D58BF14B3}" type="presParOf" srcId="{F5582A05-DB3E-405C-929B-BAE47E67C267}" destId="{6EEA6797-FD6C-4E7D-B59A-906C203812FE}" srcOrd="6" destOrd="0" presId="urn:microsoft.com/office/officeart/2011/layout/InterconnectedBlockProcess"/>
    <dgm:cxn modelId="{943E774A-1187-4F91-B244-EE0DA2FCBF7B}" type="presParOf" srcId="{6EEA6797-FD6C-4E7D-B59A-906C203812FE}" destId="{3988449F-B802-443D-8114-682A7A557023}" srcOrd="0" destOrd="0" presId="urn:microsoft.com/office/officeart/2011/layout/InterconnectedBlockProcess"/>
    <dgm:cxn modelId="{BEC6834D-9B19-45E1-A567-1A2A813BF854}" type="presParOf" srcId="{F5582A05-DB3E-405C-929B-BAE47E67C267}" destId="{58E1E1A8-CBA4-493B-9909-7DD1B9686257}" srcOrd="7" destOrd="0" presId="urn:microsoft.com/office/officeart/2011/layout/InterconnectedBlockProcess"/>
    <dgm:cxn modelId="{164C5D74-E4E3-4388-8000-421A27799454}" type="presParOf" srcId="{F5582A05-DB3E-405C-929B-BAE47E67C267}" destId="{384BD61F-021B-4A8A-9142-F8FE5EEDED35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best?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is it 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Why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53BB4614-E54B-4F4B-B3C0-810A61D81C0E}" type="presOf" srcId="{CBECE990-6B6F-48EE-84AF-2F80FFE1AF12}" destId="{8B0F1354-D3A9-4785-B782-C9C47B4F0688}" srcOrd="1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01126318-143E-484E-B3C2-6E63DD460024}" type="presOf" srcId="{1A97D3D1-A67C-46BF-BEEC-EA5C6894A47A}" destId="{9CE723A7-BC46-4CE9-A6C5-C2C6856781F4}" srcOrd="0" destOrd="0" presId="urn:microsoft.com/office/officeart/2005/8/layout/gear1"/>
    <dgm:cxn modelId="{C7A2751B-4516-4687-8C2B-0FFA265163EB}" type="presOf" srcId="{B37AAE0A-7819-4334-8EC6-DD3C7C4F273E}" destId="{B128CF09-C302-4844-AAAC-716736783D80}" srcOrd="3" destOrd="0" presId="urn:microsoft.com/office/officeart/2005/8/layout/gear1"/>
    <dgm:cxn modelId="{6EC84A3B-5202-44E5-A42B-62977FBD24E2}" type="presOf" srcId="{4242B932-C33A-4360-AA1E-15FCE9615CBB}" destId="{A9210B2F-64CA-49E1-A1A2-E0B4DB218CC0}" srcOrd="0" destOrd="0" presId="urn:microsoft.com/office/officeart/2005/8/layout/gear1"/>
    <dgm:cxn modelId="{508DD440-7C2B-4C00-A6A6-42DCCABCC81B}" type="presOf" srcId="{B37AAE0A-7819-4334-8EC6-DD3C7C4F273E}" destId="{04C0A35A-DC64-41FC-A118-B972EA386C68}" srcOrd="2" destOrd="0" presId="urn:microsoft.com/office/officeart/2005/8/layout/gear1"/>
    <dgm:cxn modelId="{6BD46364-C45E-4CC6-86EB-2048A4CD0B14}" type="presOf" srcId="{FA552CF5-0917-43DA-A0F5-A5D3D1831A8C}" destId="{382C0EF7-662B-4A4B-93CB-4DB3F0772E9D}" srcOrd="2" destOrd="0" presId="urn:microsoft.com/office/officeart/2005/8/layout/gear1"/>
    <dgm:cxn modelId="{09736D48-6524-4539-9F58-5FDA11415CB7}" type="presOf" srcId="{FA552CF5-0917-43DA-A0F5-A5D3D1831A8C}" destId="{F876A299-53AF-4C85-B60A-297CE26DD8A3}" srcOrd="1" destOrd="0" presId="urn:microsoft.com/office/officeart/2005/8/layout/gear1"/>
    <dgm:cxn modelId="{A7914456-1D1B-4428-89E1-B0272B58AB4C}" type="presOf" srcId="{FD4B29BA-C6A1-47FC-92C6-1D0602E903AB}" destId="{D2BD489B-2C57-4F31-AE79-377E79471CD4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50C45B82-FD75-4BD6-AF1E-956674BE362A}" type="presOf" srcId="{CBECE990-6B6F-48EE-84AF-2F80FFE1AF12}" destId="{7050FD3A-7FA7-45BF-9185-0E5115F426F7}" srcOrd="2" destOrd="0" presId="urn:microsoft.com/office/officeart/2005/8/layout/gear1"/>
    <dgm:cxn modelId="{455FA189-F7A3-4A10-8358-83DF0A6D8F59}" type="presOf" srcId="{3E3356D9-A649-40AF-91C2-9E30F7021120}" destId="{3BF18E74-A79F-44E4-82FE-3F78F76D05D2}" srcOrd="0" destOrd="0" presId="urn:microsoft.com/office/officeart/2005/8/layout/gear1"/>
    <dgm:cxn modelId="{A5746AC6-01EB-4A98-B907-F77DB651B04E}" type="presOf" srcId="{B37AAE0A-7819-4334-8EC6-DD3C7C4F273E}" destId="{63D50B3E-509F-4494-A2FF-2B8FB1F784B7}" srcOrd="1" destOrd="0" presId="urn:microsoft.com/office/officeart/2005/8/layout/gear1"/>
    <dgm:cxn modelId="{3382ECCB-CF3E-4F77-9C69-39BF894F50F4}" type="presOf" srcId="{CBECE990-6B6F-48EE-84AF-2F80FFE1AF12}" destId="{C430B11C-C7C8-41F2-AFA1-FA104859957C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635100DE-1712-4246-BC68-2C3E36586E76}" type="presOf" srcId="{B37AAE0A-7819-4334-8EC6-DD3C7C4F273E}" destId="{EE6A5647-C501-43D6-83F9-0EE7B3C44FB6}" srcOrd="0" destOrd="0" presId="urn:microsoft.com/office/officeart/2005/8/layout/gear1"/>
    <dgm:cxn modelId="{2CD48EF5-96CA-409B-8004-4171BFAC2B74}" type="presOf" srcId="{FA552CF5-0917-43DA-A0F5-A5D3D1831A8C}" destId="{0783B730-B43E-4CDE-BA26-0E01A7F6397D}" srcOrd="0" destOrd="0" presId="urn:microsoft.com/office/officeart/2005/8/layout/gear1"/>
    <dgm:cxn modelId="{89D5916C-A6A9-48CC-ABAF-AB4E09E39B8C}" type="presParOf" srcId="{9CE723A7-BC46-4CE9-A6C5-C2C6856781F4}" destId="{0783B730-B43E-4CDE-BA26-0E01A7F6397D}" srcOrd="0" destOrd="0" presId="urn:microsoft.com/office/officeart/2005/8/layout/gear1"/>
    <dgm:cxn modelId="{10D2E7C5-AE3A-4E7F-B181-45A8E765774F}" type="presParOf" srcId="{9CE723A7-BC46-4CE9-A6C5-C2C6856781F4}" destId="{F876A299-53AF-4C85-B60A-297CE26DD8A3}" srcOrd="1" destOrd="0" presId="urn:microsoft.com/office/officeart/2005/8/layout/gear1"/>
    <dgm:cxn modelId="{1E5896CB-27B2-4328-9AAE-B6468C20B159}" type="presParOf" srcId="{9CE723A7-BC46-4CE9-A6C5-C2C6856781F4}" destId="{382C0EF7-662B-4A4B-93CB-4DB3F0772E9D}" srcOrd="2" destOrd="0" presId="urn:microsoft.com/office/officeart/2005/8/layout/gear1"/>
    <dgm:cxn modelId="{F0244424-E6AA-44B2-8E4E-3025A5B98942}" type="presParOf" srcId="{9CE723A7-BC46-4CE9-A6C5-C2C6856781F4}" destId="{C430B11C-C7C8-41F2-AFA1-FA104859957C}" srcOrd="3" destOrd="0" presId="urn:microsoft.com/office/officeart/2005/8/layout/gear1"/>
    <dgm:cxn modelId="{C78DB7AE-2E16-42FB-8F52-D3AC72A46BD3}" type="presParOf" srcId="{9CE723A7-BC46-4CE9-A6C5-C2C6856781F4}" destId="{8B0F1354-D3A9-4785-B782-C9C47B4F0688}" srcOrd="4" destOrd="0" presId="urn:microsoft.com/office/officeart/2005/8/layout/gear1"/>
    <dgm:cxn modelId="{96875FBD-8B35-4886-A915-8F346A17D071}" type="presParOf" srcId="{9CE723A7-BC46-4CE9-A6C5-C2C6856781F4}" destId="{7050FD3A-7FA7-45BF-9185-0E5115F426F7}" srcOrd="5" destOrd="0" presId="urn:microsoft.com/office/officeart/2005/8/layout/gear1"/>
    <dgm:cxn modelId="{1CEF9993-8D8A-497F-8E9D-A882565B05D4}" type="presParOf" srcId="{9CE723A7-BC46-4CE9-A6C5-C2C6856781F4}" destId="{EE6A5647-C501-43D6-83F9-0EE7B3C44FB6}" srcOrd="6" destOrd="0" presId="urn:microsoft.com/office/officeart/2005/8/layout/gear1"/>
    <dgm:cxn modelId="{BC907E89-7A65-4543-93E2-E2E5D4AD9DB0}" type="presParOf" srcId="{9CE723A7-BC46-4CE9-A6C5-C2C6856781F4}" destId="{63D50B3E-509F-4494-A2FF-2B8FB1F784B7}" srcOrd="7" destOrd="0" presId="urn:microsoft.com/office/officeart/2005/8/layout/gear1"/>
    <dgm:cxn modelId="{B2887B0D-E9A1-4D77-9C9A-3DB1C832D9AA}" type="presParOf" srcId="{9CE723A7-BC46-4CE9-A6C5-C2C6856781F4}" destId="{04C0A35A-DC64-41FC-A118-B972EA386C68}" srcOrd="8" destOrd="0" presId="urn:microsoft.com/office/officeart/2005/8/layout/gear1"/>
    <dgm:cxn modelId="{4D8A4622-85F2-4AF7-A59D-B037C8EC1CAD}" type="presParOf" srcId="{9CE723A7-BC46-4CE9-A6C5-C2C6856781F4}" destId="{B128CF09-C302-4844-AAAC-716736783D80}" srcOrd="9" destOrd="0" presId="urn:microsoft.com/office/officeart/2005/8/layout/gear1"/>
    <dgm:cxn modelId="{676AD1D9-42F5-4771-94EB-7E4F82B91ADC}" type="presParOf" srcId="{9CE723A7-BC46-4CE9-A6C5-C2C6856781F4}" destId="{D2BD489B-2C57-4F31-AE79-377E79471CD4}" srcOrd="10" destOrd="0" presId="urn:microsoft.com/office/officeart/2005/8/layout/gear1"/>
    <dgm:cxn modelId="{D28F6024-CD70-4EE5-B9FB-B6AF85D1DDE6}" type="presParOf" srcId="{9CE723A7-BC46-4CE9-A6C5-C2C6856781F4}" destId="{A9210B2F-64CA-49E1-A1A2-E0B4DB218CC0}" srcOrd="11" destOrd="0" presId="urn:microsoft.com/office/officeart/2005/8/layout/gear1"/>
    <dgm:cxn modelId="{4525CDFC-AB30-47D3-B588-6B50DA4C798A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3C0EB79C-9966-48BD-ADDB-03913FB1AF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F72B4E5-57DE-4D88-BD38-D5BE6D043CC8}">
      <dgm:prSet phldrT="[Text]"/>
      <dgm:spPr/>
      <dgm:t>
        <a:bodyPr/>
        <a:lstStyle/>
        <a:p>
          <a:r>
            <a:rPr lang="en-GB" dirty="0"/>
            <a:t>Show</a:t>
          </a:r>
        </a:p>
      </dgm:t>
    </dgm:pt>
    <dgm:pt modelId="{D25127A2-F17E-4A5B-AF32-4811B949BE79}" type="parTrans" cxnId="{DE574A1A-14B6-44D4-BBB3-B238F080C13C}">
      <dgm:prSet/>
      <dgm:spPr/>
      <dgm:t>
        <a:bodyPr/>
        <a:lstStyle/>
        <a:p>
          <a:endParaRPr lang="en-GB"/>
        </a:p>
      </dgm:t>
    </dgm:pt>
    <dgm:pt modelId="{139321CF-6934-4DF0-BF55-28DA15BACAFC}" type="sibTrans" cxnId="{DE574A1A-14B6-44D4-BBB3-B238F080C13C}">
      <dgm:prSet/>
      <dgm:spPr/>
      <dgm:t>
        <a:bodyPr/>
        <a:lstStyle/>
        <a:p>
          <a:endParaRPr lang="en-GB"/>
        </a:p>
      </dgm:t>
    </dgm:pt>
    <dgm:pt modelId="{5EE76BB2-D354-483D-9A08-D10D7A59C3BE}">
      <dgm:prSet phldrT="[Text]"/>
      <dgm:spPr/>
      <dgm:t>
        <a:bodyPr/>
        <a:lstStyle/>
        <a:p>
          <a:r>
            <a:rPr lang="en-GB" dirty="0"/>
            <a:t>and</a:t>
          </a:r>
        </a:p>
      </dgm:t>
    </dgm:pt>
    <dgm:pt modelId="{0FB24D6B-8E4B-4534-903B-3A4C89C62F65}" type="parTrans" cxnId="{BFCF2622-105A-4378-AA4E-D19ED91CB65C}">
      <dgm:prSet/>
      <dgm:spPr/>
      <dgm:t>
        <a:bodyPr/>
        <a:lstStyle/>
        <a:p>
          <a:endParaRPr lang="en-GB"/>
        </a:p>
      </dgm:t>
    </dgm:pt>
    <dgm:pt modelId="{6B4F7E74-A789-4CAD-AA53-ADC20CA06B0E}" type="sibTrans" cxnId="{BFCF2622-105A-4378-AA4E-D19ED91CB65C}">
      <dgm:prSet/>
      <dgm:spPr/>
      <dgm:t>
        <a:bodyPr/>
        <a:lstStyle/>
        <a:p>
          <a:endParaRPr lang="en-GB"/>
        </a:p>
      </dgm:t>
    </dgm:pt>
    <dgm:pt modelId="{9BC98B19-D0DF-4867-B26A-D9E2F1E91AD7}">
      <dgm:prSet phldrT="[Text]"/>
      <dgm:spPr/>
      <dgm:t>
        <a:bodyPr/>
        <a:lstStyle/>
        <a:p>
          <a:r>
            <a:rPr lang="en-GB" dirty="0"/>
            <a:t>Tell</a:t>
          </a:r>
        </a:p>
      </dgm:t>
    </dgm:pt>
    <dgm:pt modelId="{022EB5B0-2DB3-400D-AC64-E8A447A320B1}" type="parTrans" cxnId="{8FC3B755-EE1C-4428-A653-BDF68105506F}">
      <dgm:prSet/>
      <dgm:spPr/>
      <dgm:t>
        <a:bodyPr/>
        <a:lstStyle/>
        <a:p>
          <a:endParaRPr lang="en-GB"/>
        </a:p>
      </dgm:t>
    </dgm:pt>
    <dgm:pt modelId="{7030DB10-D230-485E-83FA-FEDB9E3B8DEF}" type="sibTrans" cxnId="{8FC3B755-EE1C-4428-A653-BDF68105506F}">
      <dgm:prSet/>
      <dgm:spPr/>
      <dgm:t>
        <a:bodyPr/>
        <a:lstStyle/>
        <a:p>
          <a:endParaRPr lang="en-GB"/>
        </a:p>
      </dgm:t>
    </dgm:pt>
    <dgm:pt modelId="{36A36764-D7B3-4962-B32E-75062EB26298}" type="pres">
      <dgm:prSet presAssocID="{3C0EB79C-9966-48BD-ADDB-03913FB1AF87}" presName="CompostProcess" presStyleCnt="0">
        <dgm:presLayoutVars>
          <dgm:dir/>
          <dgm:resizeHandles val="exact"/>
        </dgm:presLayoutVars>
      </dgm:prSet>
      <dgm:spPr/>
    </dgm:pt>
    <dgm:pt modelId="{1D9B3B41-B76C-437F-A444-618A8D9A0E97}" type="pres">
      <dgm:prSet presAssocID="{3C0EB79C-9966-48BD-ADDB-03913FB1AF87}" presName="arrow" presStyleLbl="bgShp" presStyleIdx="0" presStyleCnt="1"/>
      <dgm:spPr/>
    </dgm:pt>
    <dgm:pt modelId="{0BA049C9-69DA-4341-8BEF-C321E69A4B41}" type="pres">
      <dgm:prSet presAssocID="{3C0EB79C-9966-48BD-ADDB-03913FB1AF87}" presName="linearProcess" presStyleCnt="0"/>
      <dgm:spPr/>
    </dgm:pt>
    <dgm:pt modelId="{24115490-81FA-40F1-A876-35D8F8DCA710}" type="pres">
      <dgm:prSet presAssocID="{EF72B4E5-57DE-4D88-BD38-D5BE6D043CC8}" presName="textNode" presStyleLbl="node1" presStyleIdx="0" presStyleCnt="3">
        <dgm:presLayoutVars>
          <dgm:bulletEnabled val="1"/>
        </dgm:presLayoutVars>
      </dgm:prSet>
      <dgm:spPr/>
    </dgm:pt>
    <dgm:pt modelId="{39F96A1F-76E0-41C0-B75B-3892A4F814A6}" type="pres">
      <dgm:prSet presAssocID="{139321CF-6934-4DF0-BF55-28DA15BACAFC}" presName="sibTrans" presStyleCnt="0"/>
      <dgm:spPr/>
    </dgm:pt>
    <dgm:pt modelId="{8C5ADC9A-207D-490F-A2AC-732F4AD58AA1}" type="pres">
      <dgm:prSet presAssocID="{5EE76BB2-D354-483D-9A08-D10D7A59C3BE}" presName="textNode" presStyleLbl="node1" presStyleIdx="1" presStyleCnt="3">
        <dgm:presLayoutVars>
          <dgm:bulletEnabled val="1"/>
        </dgm:presLayoutVars>
      </dgm:prSet>
      <dgm:spPr/>
    </dgm:pt>
    <dgm:pt modelId="{3934995C-B4DB-42A1-B002-0CCAF3BE348D}" type="pres">
      <dgm:prSet presAssocID="{6B4F7E74-A789-4CAD-AA53-ADC20CA06B0E}" presName="sibTrans" presStyleCnt="0"/>
      <dgm:spPr/>
    </dgm:pt>
    <dgm:pt modelId="{B8E30521-D17F-46F2-84A7-1665ABC97E8C}" type="pres">
      <dgm:prSet presAssocID="{9BC98B19-D0DF-4867-B26A-D9E2F1E91AD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E574A1A-14B6-44D4-BBB3-B238F080C13C}" srcId="{3C0EB79C-9966-48BD-ADDB-03913FB1AF87}" destId="{EF72B4E5-57DE-4D88-BD38-D5BE6D043CC8}" srcOrd="0" destOrd="0" parTransId="{D25127A2-F17E-4A5B-AF32-4811B949BE79}" sibTransId="{139321CF-6934-4DF0-BF55-28DA15BACAFC}"/>
    <dgm:cxn modelId="{062FDC1E-F651-4926-A030-7D91A28F3054}" type="presOf" srcId="{3C0EB79C-9966-48BD-ADDB-03913FB1AF87}" destId="{36A36764-D7B3-4962-B32E-75062EB26298}" srcOrd="0" destOrd="0" presId="urn:microsoft.com/office/officeart/2005/8/layout/hProcess9"/>
    <dgm:cxn modelId="{BFCF2622-105A-4378-AA4E-D19ED91CB65C}" srcId="{3C0EB79C-9966-48BD-ADDB-03913FB1AF87}" destId="{5EE76BB2-D354-483D-9A08-D10D7A59C3BE}" srcOrd="1" destOrd="0" parTransId="{0FB24D6B-8E4B-4534-903B-3A4C89C62F65}" sibTransId="{6B4F7E74-A789-4CAD-AA53-ADC20CA06B0E}"/>
    <dgm:cxn modelId="{3A10864D-7D4A-4791-8D56-68710BDA3108}" type="presOf" srcId="{EF72B4E5-57DE-4D88-BD38-D5BE6D043CC8}" destId="{24115490-81FA-40F1-A876-35D8F8DCA710}" srcOrd="0" destOrd="0" presId="urn:microsoft.com/office/officeart/2005/8/layout/hProcess9"/>
    <dgm:cxn modelId="{8FC3B755-EE1C-4428-A653-BDF68105506F}" srcId="{3C0EB79C-9966-48BD-ADDB-03913FB1AF87}" destId="{9BC98B19-D0DF-4867-B26A-D9E2F1E91AD7}" srcOrd="2" destOrd="0" parTransId="{022EB5B0-2DB3-400D-AC64-E8A447A320B1}" sibTransId="{7030DB10-D230-485E-83FA-FEDB9E3B8DEF}"/>
    <dgm:cxn modelId="{FC1287B8-99A9-4CC8-AAEE-840E84530D49}" type="presOf" srcId="{5EE76BB2-D354-483D-9A08-D10D7A59C3BE}" destId="{8C5ADC9A-207D-490F-A2AC-732F4AD58AA1}" srcOrd="0" destOrd="0" presId="urn:microsoft.com/office/officeart/2005/8/layout/hProcess9"/>
    <dgm:cxn modelId="{E69E8FF7-4D0E-4AFA-8D10-47C29BA24CDC}" type="presOf" srcId="{9BC98B19-D0DF-4867-B26A-D9E2F1E91AD7}" destId="{B8E30521-D17F-46F2-84A7-1665ABC97E8C}" srcOrd="0" destOrd="0" presId="urn:microsoft.com/office/officeart/2005/8/layout/hProcess9"/>
    <dgm:cxn modelId="{BA4255D2-C738-4F43-AA72-243E4783EA48}" type="presParOf" srcId="{36A36764-D7B3-4962-B32E-75062EB26298}" destId="{1D9B3B41-B76C-437F-A444-618A8D9A0E97}" srcOrd="0" destOrd="0" presId="urn:microsoft.com/office/officeart/2005/8/layout/hProcess9"/>
    <dgm:cxn modelId="{FB782606-734A-494D-925E-3924D79E46DC}" type="presParOf" srcId="{36A36764-D7B3-4962-B32E-75062EB26298}" destId="{0BA049C9-69DA-4341-8BEF-C321E69A4B41}" srcOrd="1" destOrd="0" presId="urn:microsoft.com/office/officeart/2005/8/layout/hProcess9"/>
    <dgm:cxn modelId="{3EA17342-6E15-4869-B531-D5AC546D8281}" type="presParOf" srcId="{0BA049C9-69DA-4341-8BEF-C321E69A4B41}" destId="{24115490-81FA-40F1-A876-35D8F8DCA710}" srcOrd="0" destOrd="0" presId="urn:microsoft.com/office/officeart/2005/8/layout/hProcess9"/>
    <dgm:cxn modelId="{B7017166-5C2B-4DC2-96B6-84FE0EB92E32}" type="presParOf" srcId="{0BA049C9-69DA-4341-8BEF-C321E69A4B41}" destId="{39F96A1F-76E0-41C0-B75B-3892A4F814A6}" srcOrd="1" destOrd="0" presId="urn:microsoft.com/office/officeart/2005/8/layout/hProcess9"/>
    <dgm:cxn modelId="{44109769-4203-48D6-BD50-9C440D88C158}" type="presParOf" srcId="{0BA049C9-69DA-4341-8BEF-C321E69A4B41}" destId="{8C5ADC9A-207D-490F-A2AC-732F4AD58AA1}" srcOrd="2" destOrd="0" presId="urn:microsoft.com/office/officeart/2005/8/layout/hProcess9"/>
    <dgm:cxn modelId="{E21B4590-6AB4-4C02-9707-96F9395FF577}" type="presParOf" srcId="{0BA049C9-69DA-4341-8BEF-C321E69A4B41}" destId="{3934995C-B4DB-42A1-B002-0CCAF3BE348D}" srcOrd="3" destOrd="0" presId="urn:microsoft.com/office/officeart/2005/8/layout/hProcess9"/>
    <dgm:cxn modelId="{72B8F39A-CF57-4D56-BBF3-9BB9EACE0F4D}" type="presParOf" srcId="{0BA049C9-69DA-4341-8BEF-C321E69A4B41}" destId="{B8E30521-D17F-46F2-84A7-1665ABC97E8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Students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Active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6F2FC704-DD28-4FFC-A31D-6973B5775FE7}" type="presOf" srcId="{CBECE990-6B6F-48EE-84AF-2F80FFE1AF12}" destId="{C430B11C-C7C8-41F2-AFA1-FA104859957C}" srcOrd="0" destOrd="0" presId="urn:microsoft.com/office/officeart/2005/8/layout/gear1"/>
    <dgm:cxn modelId="{C1F0C107-08B3-49BA-BE1A-4835923A748D}" type="presOf" srcId="{B37AAE0A-7819-4334-8EC6-DD3C7C4F273E}" destId="{63D50B3E-509F-4494-A2FF-2B8FB1F784B7}" srcOrd="1" destOrd="0" presId="urn:microsoft.com/office/officeart/2005/8/layout/gear1"/>
    <dgm:cxn modelId="{FCCD1515-E2C6-4C31-85DA-612C859C9189}" type="presOf" srcId="{3E3356D9-A649-40AF-91C2-9E30F7021120}" destId="{3BF18E74-A79F-44E4-82FE-3F78F76D05D2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8E766123-694B-4B21-878C-1F83F42F8D2B}" type="presOf" srcId="{CBECE990-6B6F-48EE-84AF-2F80FFE1AF12}" destId="{8B0F1354-D3A9-4785-B782-C9C47B4F0688}" srcOrd="1" destOrd="0" presId="urn:microsoft.com/office/officeart/2005/8/layout/gear1"/>
    <dgm:cxn modelId="{E17EDE25-3F9E-4935-8CC1-CDB8248C699B}" type="presOf" srcId="{FA552CF5-0917-43DA-A0F5-A5D3D1831A8C}" destId="{382C0EF7-662B-4A4B-93CB-4DB3F0772E9D}" srcOrd="2" destOrd="0" presId="urn:microsoft.com/office/officeart/2005/8/layout/gear1"/>
    <dgm:cxn modelId="{2A10AE2B-EDE0-4D9A-A815-51AE311C9A11}" type="presOf" srcId="{B37AAE0A-7819-4334-8EC6-DD3C7C4F273E}" destId="{04C0A35A-DC64-41FC-A118-B972EA386C68}" srcOrd="2" destOrd="0" presId="urn:microsoft.com/office/officeart/2005/8/layout/gear1"/>
    <dgm:cxn modelId="{7688D15E-E1C5-411A-ADD9-FB67818E9D88}" type="presOf" srcId="{FA552CF5-0917-43DA-A0F5-A5D3D1831A8C}" destId="{F876A299-53AF-4C85-B60A-297CE26DD8A3}" srcOrd="1" destOrd="0" presId="urn:microsoft.com/office/officeart/2005/8/layout/gear1"/>
    <dgm:cxn modelId="{136AE64E-0522-4422-9038-9274B9F6CEB4}" type="presOf" srcId="{B37AAE0A-7819-4334-8EC6-DD3C7C4F273E}" destId="{EE6A5647-C501-43D6-83F9-0EE7B3C44FB6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A1F4DAAA-C329-4337-883B-F610BF11709C}" type="presOf" srcId="{FA552CF5-0917-43DA-A0F5-A5D3D1831A8C}" destId="{0783B730-B43E-4CDE-BA26-0E01A7F6397D}" srcOrd="0" destOrd="0" presId="urn:microsoft.com/office/officeart/2005/8/layout/gear1"/>
    <dgm:cxn modelId="{6528D0AF-5D96-4498-AC3C-96D31045E5F6}" type="presOf" srcId="{B37AAE0A-7819-4334-8EC6-DD3C7C4F273E}" destId="{B128CF09-C302-4844-AAAC-716736783D80}" srcOrd="3" destOrd="0" presId="urn:microsoft.com/office/officeart/2005/8/layout/gear1"/>
    <dgm:cxn modelId="{7E5844B5-2713-40D5-8B61-35D83E153C74}" type="presOf" srcId="{4242B932-C33A-4360-AA1E-15FCE9615CBB}" destId="{A9210B2F-64CA-49E1-A1A2-E0B4DB218CC0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FA2CCCDE-A9A4-4F4F-93D7-8D1EB99B3CAD}" type="presOf" srcId="{CBECE990-6B6F-48EE-84AF-2F80FFE1AF12}" destId="{7050FD3A-7FA7-45BF-9185-0E5115F426F7}" srcOrd="2" destOrd="0" presId="urn:microsoft.com/office/officeart/2005/8/layout/gear1"/>
    <dgm:cxn modelId="{B16BA2F4-C031-4334-9FB3-5976E9B290ED}" type="presOf" srcId="{FD4B29BA-C6A1-47FC-92C6-1D0602E903AB}" destId="{D2BD489B-2C57-4F31-AE79-377E79471CD4}" srcOrd="0" destOrd="0" presId="urn:microsoft.com/office/officeart/2005/8/layout/gear1"/>
    <dgm:cxn modelId="{F4D8A2F9-6C1C-4FA4-AF6A-727CDA74E335}" type="presOf" srcId="{1A97D3D1-A67C-46BF-BEEC-EA5C6894A47A}" destId="{9CE723A7-BC46-4CE9-A6C5-C2C6856781F4}" srcOrd="0" destOrd="0" presId="urn:microsoft.com/office/officeart/2005/8/layout/gear1"/>
    <dgm:cxn modelId="{60A196C5-EAE4-4AD5-B2CB-2FE521240072}" type="presParOf" srcId="{9CE723A7-BC46-4CE9-A6C5-C2C6856781F4}" destId="{0783B730-B43E-4CDE-BA26-0E01A7F6397D}" srcOrd="0" destOrd="0" presId="urn:microsoft.com/office/officeart/2005/8/layout/gear1"/>
    <dgm:cxn modelId="{781FCCFA-6033-43A2-B253-3C0CE2047A51}" type="presParOf" srcId="{9CE723A7-BC46-4CE9-A6C5-C2C6856781F4}" destId="{F876A299-53AF-4C85-B60A-297CE26DD8A3}" srcOrd="1" destOrd="0" presId="urn:microsoft.com/office/officeart/2005/8/layout/gear1"/>
    <dgm:cxn modelId="{7DD3CBA9-DCBF-4927-BD21-333EE194C3CA}" type="presParOf" srcId="{9CE723A7-BC46-4CE9-A6C5-C2C6856781F4}" destId="{382C0EF7-662B-4A4B-93CB-4DB3F0772E9D}" srcOrd="2" destOrd="0" presId="urn:microsoft.com/office/officeart/2005/8/layout/gear1"/>
    <dgm:cxn modelId="{504B4DEB-1598-419A-8FE0-C6C835B319CE}" type="presParOf" srcId="{9CE723A7-BC46-4CE9-A6C5-C2C6856781F4}" destId="{C430B11C-C7C8-41F2-AFA1-FA104859957C}" srcOrd="3" destOrd="0" presId="urn:microsoft.com/office/officeart/2005/8/layout/gear1"/>
    <dgm:cxn modelId="{673BCD45-2979-4FBB-8A86-828EBABC4A48}" type="presParOf" srcId="{9CE723A7-BC46-4CE9-A6C5-C2C6856781F4}" destId="{8B0F1354-D3A9-4785-B782-C9C47B4F0688}" srcOrd="4" destOrd="0" presId="urn:microsoft.com/office/officeart/2005/8/layout/gear1"/>
    <dgm:cxn modelId="{D15FAD06-0D39-4585-BC42-7ADCB18E2678}" type="presParOf" srcId="{9CE723A7-BC46-4CE9-A6C5-C2C6856781F4}" destId="{7050FD3A-7FA7-45BF-9185-0E5115F426F7}" srcOrd="5" destOrd="0" presId="urn:microsoft.com/office/officeart/2005/8/layout/gear1"/>
    <dgm:cxn modelId="{6EC00074-EB6D-4AFE-8E51-EC52643CE4E8}" type="presParOf" srcId="{9CE723A7-BC46-4CE9-A6C5-C2C6856781F4}" destId="{EE6A5647-C501-43D6-83F9-0EE7B3C44FB6}" srcOrd="6" destOrd="0" presId="urn:microsoft.com/office/officeart/2005/8/layout/gear1"/>
    <dgm:cxn modelId="{EBCF7C10-4E4A-4BAE-81CD-D99AC5B487EE}" type="presParOf" srcId="{9CE723A7-BC46-4CE9-A6C5-C2C6856781F4}" destId="{63D50B3E-509F-4494-A2FF-2B8FB1F784B7}" srcOrd="7" destOrd="0" presId="urn:microsoft.com/office/officeart/2005/8/layout/gear1"/>
    <dgm:cxn modelId="{371CBDC8-455D-49D8-98AF-1D556321BD47}" type="presParOf" srcId="{9CE723A7-BC46-4CE9-A6C5-C2C6856781F4}" destId="{04C0A35A-DC64-41FC-A118-B972EA386C68}" srcOrd="8" destOrd="0" presId="urn:microsoft.com/office/officeart/2005/8/layout/gear1"/>
    <dgm:cxn modelId="{9391B49C-3E95-48F1-BC49-1DD05BF6E850}" type="presParOf" srcId="{9CE723A7-BC46-4CE9-A6C5-C2C6856781F4}" destId="{B128CF09-C302-4844-AAAC-716736783D80}" srcOrd="9" destOrd="0" presId="urn:microsoft.com/office/officeart/2005/8/layout/gear1"/>
    <dgm:cxn modelId="{A412AECA-4AE2-4643-99E0-E2FCE9B887EF}" type="presParOf" srcId="{9CE723A7-BC46-4CE9-A6C5-C2C6856781F4}" destId="{D2BD489B-2C57-4F31-AE79-377E79471CD4}" srcOrd="10" destOrd="0" presId="urn:microsoft.com/office/officeart/2005/8/layout/gear1"/>
    <dgm:cxn modelId="{E641EF29-BB26-4B3F-BAFD-2B4094A846FB}" type="presParOf" srcId="{9CE723A7-BC46-4CE9-A6C5-C2C6856781F4}" destId="{A9210B2F-64CA-49E1-A1A2-E0B4DB218CC0}" srcOrd="11" destOrd="0" presId="urn:microsoft.com/office/officeart/2005/8/layout/gear1"/>
    <dgm:cxn modelId="{33436CF7-8F8F-4B54-A56F-A49281660884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Might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Might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Might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9949DE0E-FC7A-4EF7-AA2D-ABCF866DA80B}" type="presOf" srcId="{3E3356D9-A649-40AF-91C2-9E30F7021120}" destId="{3BF18E74-A79F-44E4-82FE-3F78F76D05D2}" srcOrd="0" destOrd="0" presId="urn:microsoft.com/office/officeart/2005/8/layout/gear1"/>
    <dgm:cxn modelId="{74DCEA0F-1624-4F16-B108-B2940AF3B231}" type="presOf" srcId="{B37AAE0A-7819-4334-8EC6-DD3C7C4F273E}" destId="{04C0A35A-DC64-41FC-A118-B972EA386C68}" srcOrd="2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7840382B-7E23-4E97-9347-4D84F90B1EA5}" type="presOf" srcId="{CBECE990-6B6F-48EE-84AF-2F80FFE1AF12}" destId="{C430B11C-C7C8-41F2-AFA1-FA104859957C}" srcOrd="0" destOrd="0" presId="urn:microsoft.com/office/officeart/2005/8/layout/gear1"/>
    <dgm:cxn modelId="{0C8FD441-070B-4D4C-A6DC-F959A86A51DE}" type="presOf" srcId="{4242B932-C33A-4360-AA1E-15FCE9615CBB}" destId="{A9210B2F-64CA-49E1-A1A2-E0B4DB218CC0}" srcOrd="0" destOrd="0" presId="urn:microsoft.com/office/officeart/2005/8/layout/gear1"/>
    <dgm:cxn modelId="{48586766-864A-4CAE-96A7-16AFA504BF41}" type="presOf" srcId="{CBECE990-6B6F-48EE-84AF-2F80FFE1AF12}" destId="{7050FD3A-7FA7-45BF-9185-0E5115F426F7}" srcOrd="2" destOrd="0" presId="urn:microsoft.com/office/officeart/2005/8/layout/gear1"/>
    <dgm:cxn modelId="{32899268-7213-4AF7-8942-74F5D7587BE9}" type="presOf" srcId="{FD4B29BA-C6A1-47FC-92C6-1D0602E903AB}" destId="{D2BD489B-2C57-4F31-AE79-377E79471CD4}" srcOrd="0" destOrd="0" presId="urn:microsoft.com/office/officeart/2005/8/layout/gear1"/>
    <dgm:cxn modelId="{7A66AE55-D7D1-4B5B-A7A2-ED17F39E81FF}" type="presOf" srcId="{FA552CF5-0917-43DA-A0F5-A5D3D1831A8C}" destId="{382C0EF7-662B-4A4B-93CB-4DB3F0772E9D}" srcOrd="2" destOrd="0" presId="urn:microsoft.com/office/officeart/2005/8/layout/gear1"/>
    <dgm:cxn modelId="{11EFFA59-7753-4EA7-BD66-D7238D66A040}" type="presOf" srcId="{FA552CF5-0917-43DA-A0F5-A5D3D1831A8C}" destId="{0783B730-B43E-4CDE-BA26-0E01A7F6397D}" srcOrd="0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7CED60CB-81FF-4AE8-B31C-DD9D7899FB5B}" type="presOf" srcId="{B37AAE0A-7819-4334-8EC6-DD3C7C4F273E}" destId="{63D50B3E-509F-4494-A2FF-2B8FB1F784B7}" srcOrd="1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70CAA5D6-0ADA-48E1-B47D-828F105FE1CB}" type="presOf" srcId="{B37AAE0A-7819-4334-8EC6-DD3C7C4F273E}" destId="{B128CF09-C302-4844-AAAC-716736783D80}" srcOrd="3" destOrd="0" presId="urn:microsoft.com/office/officeart/2005/8/layout/gear1"/>
    <dgm:cxn modelId="{0940CAD7-648A-48BC-A61A-930077ADB391}" type="presOf" srcId="{B37AAE0A-7819-4334-8EC6-DD3C7C4F273E}" destId="{EE6A5647-C501-43D6-83F9-0EE7B3C44FB6}" srcOrd="0" destOrd="0" presId="urn:microsoft.com/office/officeart/2005/8/layout/gear1"/>
    <dgm:cxn modelId="{AD0311EF-ACF2-4C80-A0A7-DB2229BAABEB}" type="presOf" srcId="{FA552CF5-0917-43DA-A0F5-A5D3D1831A8C}" destId="{F876A299-53AF-4C85-B60A-297CE26DD8A3}" srcOrd="1" destOrd="0" presId="urn:microsoft.com/office/officeart/2005/8/layout/gear1"/>
    <dgm:cxn modelId="{40327FF4-F377-494F-B83C-5216E96697F5}" type="presOf" srcId="{1A97D3D1-A67C-46BF-BEEC-EA5C6894A47A}" destId="{9CE723A7-BC46-4CE9-A6C5-C2C6856781F4}" srcOrd="0" destOrd="0" presId="urn:microsoft.com/office/officeart/2005/8/layout/gear1"/>
    <dgm:cxn modelId="{B5C6CEF4-1BB1-48B6-A1B4-18C295188E0C}" type="presOf" srcId="{CBECE990-6B6F-48EE-84AF-2F80FFE1AF12}" destId="{8B0F1354-D3A9-4785-B782-C9C47B4F0688}" srcOrd="1" destOrd="0" presId="urn:microsoft.com/office/officeart/2005/8/layout/gear1"/>
    <dgm:cxn modelId="{8AB25A77-581A-4C0E-8B16-4C14F322FF75}" type="presParOf" srcId="{9CE723A7-BC46-4CE9-A6C5-C2C6856781F4}" destId="{0783B730-B43E-4CDE-BA26-0E01A7F6397D}" srcOrd="0" destOrd="0" presId="urn:microsoft.com/office/officeart/2005/8/layout/gear1"/>
    <dgm:cxn modelId="{8F15DDD6-0A1C-468B-B9E3-81465035618B}" type="presParOf" srcId="{9CE723A7-BC46-4CE9-A6C5-C2C6856781F4}" destId="{F876A299-53AF-4C85-B60A-297CE26DD8A3}" srcOrd="1" destOrd="0" presId="urn:microsoft.com/office/officeart/2005/8/layout/gear1"/>
    <dgm:cxn modelId="{20DE4EFA-18BE-4FCD-8859-0E67FA52659F}" type="presParOf" srcId="{9CE723A7-BC46-4CE9-A6C5-C2C6856781F4}" destId="{382C0EF7-662B-4A4B-93CB-4DB3F0772E9D}" srcOrd="2" destOrd="0" presId="urn:microsoft.com/office/officeart/2005/8/layout/gear1"/>
    <dgm:cxn modelId="{72C7FC09-5835-48E4-98F6-6C0300618FBE}" type="presParOf" srcId="{9CE723A7-BC46-4CE9-A6C5-C2C6856781F4}" destId="{C430B11C-C7C8-41F2-AFA1-FA104859957C}" srcOrd="3" destOrd="0" presId="urn:microsoft.com/office/officeart/2005/8/layout/gear1"/>
    <dgm:cxn modelId="{E04E5BA0-DBD8-47B0-B46E-58AD987D5C16}" type="presParOf" srcId="{9CE723A7-BC46-4CE9-A6C5-C2C6856781F4}" destId="{8B0F1354-D3A9-4785-B782-C9C47B4F0688}" srcOrd="4" destOrd="0" presId="urn:microsoft.com/office/officeart/2005/8/layout/gear1"/>
    <dgm:cxn modelId="{6069886C-A98C-4537-B7B9-8D03D13D3D4F}" type="presParOf" srcId="{9CE723A7-BC46-4CE9-A6C5-C2C6856781F4}" destId="{7050FD3A-7FA7-45BF-9185-0E5115F426F7}" srcOrd="5" destOrd="0" presId="urn:microsoft.com/office/officeart/2005/8/layout/gear1"/>
    <dgm:cxn modelId="{B2D62DE8-5573-4A24-88CA-5C70FC1866EC}" type="presParOf" srcId="{9CE723A7-BC46-4CE9-A6C5-C2C6856781F4}" destId="{EE6A5647-C501-43D6-83F9-0EE7B3C44FB6}" srcOrd="6" destOrd="0" presId="urn:microsoft.com/office/officeart/2005/8/layout/gear1"/>
    <dgm:cxn modelId="{18295013-2C5F-453F-A7D2-6E51E4C55692}" type="presParOf" srcId="{9CE723A7-BC46-4CE9-A6C5-C2C6856781F4}" destId="{63D50B3E-509F-4494-A2FF-2B8FB1F784B7}" srcOrd="7" destOrd="0" presId="urn:microsoft.com/office/officeart/2005/8/layout/gear1"/>
    <dgm:cxn modelId="{E0C4FD29-0089-4990-BFF7-26C9FD84EF74}" type="presParOf" srcId="{9CE723A7-BC46-4CE9-A6C5-C2C6856781F4}" destId="{04C0A35A-DC64-41FC-A118-B972EA386C68}" srcOrd="8" destOrd="0" presId="urn:microsoft.com/office/officeart/2005/8/layout/gear1"/>
    <dgm:cxn modelId="{EB58E74F-0F83-4E97-99A9-A60BF0C4C043}" type="presParOf" srcId="{9CE723A7-BC46-4CE9-A6C5-C2C6856781F4}" destId="{B128CF09-C302-4844-AAAC-716736783D80}" srcOrd="9" destOrd="0" presId="urn:microsoft.com/office/officeart/2005/8/layout/gear1"/>
    <dgm:cxn modelId="{CC75BD6C-7211-4EA1-8A9C-CD4680E7F37A}" type="presParOf" srcId="{9CE723A7-BC46-4CE9-A6C5-C2C6856781F4}" destId="{D2BD489B-2C57-4F31-AE79-377E79471CD4}" srcOrd="10" destOrd="0" presId="urn:microsoft.com/office/officeart/2005/8/layout/gear1"/>
    <dgm:cxn modelId="{7E0AFACD-960D-4B0F-B878-B67B7DD8CDCD}" type="presParOf" srcId="{9CE723A7-BC46-4CE9-A6C5-C2C6856781F4}" destId="{A9210B2F-64CA-49E1-A1A2-E0B4DB218CC0}" srcOrd="11" destOrd="0" presId="urn:microsoft.com/office/officeart/2005/8/layout/gear1"/>
    <dgm:cxn modelId="{0B331274-E939-4851-B652-8B5DB1DA5671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E49EF72D-F3CF-4AFF-AB4B-8A32A23E8AE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30B853D-2CE2-482E-8874-6AABBB19839E}">
      <dgm:prSet phldrT="[Text]"/>
      <dgm:spPr/>
      <dgm:t>
        <a:bodyPr/>
        <a:lstStyle/>
        <a:p>
          <a:endParaRPr lang="en-GB" dirty="0"/>
        </a:p>
      </dgm:t>
    </dgm:pt>
    <dgm:pt modelId="{DB7911BE-E9C2-4C1C-8725-9DD1720BBBB8}" type="parTrans" cxnId="{AB36CE41-1BE8-4052-B687-0CE756A1D297}">
      <dgm:prSet/>
      <dgm:spPr/>
      <dgm:t>
        <a:bodyPr/>
        <a:lstStyle/>
        <a:p>
          <a:endParaRPr lang="en-GB"/>
        </a:p>
      </dgm:t>
    </dgm:pt>
    <dgm:pt modelId="{9F028784-2E7E-4D07-91E8-04797C3D64CA}" type="sibTrans" cxnId="{AB36CE41-1BE8-4052-B687-0CE756A1D297}">
      <dgm:prSet/>
      <dgm:spPr/>
      <dgm:t>
        <a:bodyPr/>
        <a:lstStyle/>
        <a:p>
          <a:endParaRPr lang="en-GB"/>
        </a:p>
      </dgm:t>
    </dgm:pt>
    <dgm:pt modelId="{066AB5D6-4EA4-42A6-8C57-DD87D4FD1077}">
      <dgm:prSet phldrT="[Text]"/>
      <dgm:spPr/>
      <dgm:t>
        <a:bodyPr/>
        <a:lstStyle/>
        <a:p>
          <a:endParaRPr lang="en-GB" dirty="0"/>
        </a:p>
      </dgm:t>
    </dgm:pt>
    <dgm:pt modelId="{5B6922B7-0EB4-4363-9029-57FB2255BBEB}" type="parTrans" cxnId="{0009FEC7-7261-49B3-93A0-BC45ADE74647}">
      <dgm:prSet/>
      <dgm:spPr/>
      <dgm:t>
        <a:bodyPr/>
        <a:lstStyle/>
        <a:p>
          <a:endParaRPr lang="en-GB"/>
        </a:p>
      </dgm:t>
    </dgm:pt>
    <dgm:pt modelId="{59896838-675D-4A5B-9436-D2D53FD02A81}" type="sibTrans" cxnId="{0009FEC7-7261-49B3-93A0-BC45ADE74647}">
      <dgm:prSet/>
      <dgm:spPr/>
      <dgm:t>
        <a:bodyPr/>
        <a:lstStyle/>
        <a:p>
          <a:endParaRPr lang="en-GB"/>
        </a:p>
      </dgm:t>
    </dgm:pt>
    <dgm:pt modelId="{6E443F05-1238-4DDB-AA69-51F4997A947C}">
      <dgm:prSet phldrT="[Text]"/>
      <dgm:spPr/>
      <dgm:t>
        <a:bodyPr/>
        <a:lstStyle/>
        <a:p>
          <a:endParaRPr lang="en-GB" dirty="0"/>
        </a:p>
      </dgm:t>
    </dgm:pt>
    <dgm:pt modelId="{D8789CD9-3329-4150-8541-368F9DF1C415}" type="parTrans" cxnId="{75F141F1-DBF7-41EC-82B5-BA932AC38F45}">
      <dgm:prSet/>
      <dgm:spPr/>
      <dgm:t>
        <a:bodyPr/>
        <a:lstStyle/>
        <a:p>
          <a:endParaRPr lang="en-GB"/>
        </a:p>
      </dgm:t>
    </dgm:pt>
    <dgm:pt modelId="{75055F99-E623-477F-B423-BA2A2FE34424}" type="sibTrans" cxnId="{75F141F1-DBF7-41EC-82B5-BA932AC38F45}">
      <dgm:prSet/>
      <dgm:spPr/>
      <dgm:t>
        <a:bodyPr/>
        <a:lstStyle/>
        <a:p>
          <a:endParaRPr lang="en-GB"/>
        </a:p>
      </dgm:t>
    </dgm:pt>
    <dgm:pt modelId="{8C33907E-2F12-41EF-A3F3-51EBEFA45840}">
      <dgm:prSet phldrT="[Text]"/>
      <dgm:spPr/>
      <dgm:t>
        <a:bodyPr/>
        <a:lstStyle/>
        <a:p>
          <a:endParaRPr lang="en-GB" dirty="0"/>
        </a:p>
      </dgm:t>
    </dgm:pt>
    <dgm:pt modelId="{F1C203B8-3493-490A-A8C8-C2A7287C0B95}" type="parTrans" cxnId="{30BD7786-A972-4F55-9E28-55B9DD2765B5}">
      <dgm:prSet/>
      <dgm:spPr/>
      <dgm:t>
        <a:bodyPr/>
        <a:lstStyle/>
        <a:p>
          <a:endParaRPr lang="en-GB"/>
        </a:p>
      </dgm:t>
    </dgm:pt>
    <dgm:pt modelId="{00C2CEA1-C946-47CA-AF9A-DA093ABFBD94}" type="sibTrans" cxnId="{30BD7786-A972-4F55-9E28-55B9DD2765B5}">
      <dgm:prSet/>
      <dgm:spPr/>
      <dgm:t>
        <a:bodyPr/>
        <a:lstStyle/>
        <a:p>
          <a:endParaRPr lang="en-GB"/>
        </a:p>
      </dgm:t>
    </dgm:pt>
    <dgm:pt modelId="{C67ABE91-158D-40E6-AA98-5C647BC8F676}">
      <dgm:prSet phldrT="[Text]"/>
      <dgm:spPr/>
      <dgm:t>
        <a:bodyPr/>
        <a:lstStyle/>
        <a:p>
          <a:endParaRPr lang="en-GB" dirty="0"/>
        </a:p>
      </dgm:t>
    </dgm:pt>
    <dgm:pt modelId="{E9B38C63-2CAD-4F2B-9B0B-E28B7CB44383}" type="parTrans" cxnId="{05E130F7-C19D-4E88-8FB9-79F39260B9C4}">
      <dgm:prSet/>
      <dgm:spPr/>
      <dgm:t>
        <a:bodyPr/>
        <a:lstStyle/>
        <a:p>
          <a:endParaRPr lang="en-GB"/>
        </a:p>
      </dgm:t>
    </dgm:pt>
    <dgm:pt modelId="{A74BE57F-E5DF-498F-B5A2-6F8D0FDABD2C}" type="sibTrans" cxnId="{05E130F7-C19D-4E88-8FB9-79F39260B9C4}">
      <dgm:prSet/>
      <dgm:spPr/>
      <dgm:t>
        <a:bodyPr/>
        <a:lstStyle/>
        <a:p>
          <a:endParaRPr lang="en-GB"/>
        </a:p>
      </dgm:t>
    </dgm:pt>
    <dgm:pt modelId="{BA98EDEA-2C78-4F6B-8BFB-8BF71035A62E}" type="pres">
      <dgm:prSet presAssocID="{E49EF72D-F3CF-4AFF-AB4B-8A32A23E8AE4}" presName="cycle" presStyleCnt="0">
        <dgm:presLayoutVars>
          <dgm:dir/>
          <dgm:resizeHandles val="exact"/>
        </dgm:presLayoutVars>
      </dgm:prSet>
      <dgm:spPr/>
    </dgm:pt>
    <dgm:pt modelId="{44A78942-B955-4623-80EC-BC49143ADC54}" type="pres">
      <dgm:prSet presAssocID="{A30B853D-2CE2-482E-8874-6AABBB19839E}" presName="node" presStyleLbl="node1" presStyleIdx="0" presStyleCnt="5">
        <dgm:presLayoutVars>
          <dgm:bulletEnabled val="1"/>
        </dgm:presLayoutVars>
      </dgm:prSet>
      <dgm:spPr/>
    </dgm:pt>
    <dgm:pt modelId="{EB326B0E-7BA4-4337-983E-8DFA2BB2E56A}" type="pres">
      <dgm:prSet presAssocID="{9F028784-2E7E-4D07-91E8-04797C3D64CA}" presName="sibTrans" presStyleLbl="sibTrans2D1" presStyleIdx="0" presStyleCnt="5"/>
      <dgm:spPr/>
    </dgm:pt>
    <dgm:pt modelId="{1C3BD101-B7C9-4DCD-AB34-7D83A767A2D6}" type="pres">
      <dgm:prSet presAssocID="{9F028784-2E7E-4D07-91E8-04797C3D64CA}" presName="connectorText" presStyleLbl="sibTrans2D1" presStyleIdx="0" presStyleCnt="5"/>
      <dgm:spPr/>
    </dgm:pt>
    <dgm:pt modelId="{6DF55C7D-FB51-4200-A552-347BC64BDB89}" type="pres">
      <dgm:prSet presAssocID="{066AB5D6-4EA4-42A6-8C57-DD87D4FD1077}" presName="node" presStyleLbl="node1" presStyleIdx="1" presStyleCnt="5">
        <dgm:presLayoutVars>
          <dgm:bulletEnabled val="1"/>
        </dgm:presLayoutVars>
      </dgm:prSet>
      <dgm:spPr/>
    </dgm:pt>
    <dgm:pt modelId="{9DE50926-79F5-4746-B644-B4D376B8C47C}" type="pres">
      <dgm:prSet presAssocID="{59896838-675D-4A5B-9436-D2D53FD02A81}" presName="sibTrans" presStyleLbl="sibTrans2D1" presStyleIdx="1" presStyleCnt="5"/>
      <dgm:spPr/>
    </dgm:pt>
    <dgm:pt modelId="{BF47E33E-A9AD-471B-B89E-3FC650F15AAC}" type="pres">
      <dgm:prSet presAssocID="{59896838-675D-4A5B-9436-D2D53FD02A81}" presName="connectorText" presStyleLbl="sibTrans2D1" presStyleIdx="1" presStyleCnt="5"/>
      <dgm:spPr/>
    </dgm:pt>
    <dgm:pt modelId="{35ED58A7-09F4-435B-8356-57B15D7A8570}" type="pres">
      <dgm:prSet presAssocID="{6E443F05-1238-4DDB-AA69-51F4997A947C}" presName="node" presStyleLbl="node1" presStyleIdx="2" presStyleCnt="5">
        <dgm:presLayoutVars>
          <dgm:bulletEnabled val="1"/>
        </dgm:presLayoutVars>
      </dgm:prSet>
      <dgm:spPr/>
    </dgm:pt>
    <dgm:pt modelId="{D7B599D6-D45C-467A-B98B-17E375E42C37}" type="pres">
      <dgm:prSet presAssocID="{75055F99-E623-477F-B423-BA2A2FE34424}" presName="sibTrans" presStyleLbl="sibTrans2D1" presStyleIdx="2" presStyleCnt="5"/>
      <dgm:spPr/>
    </dgm:pt>
    <dgm:pt modelId="{1F6F8552-D802-4C91-81EC-40885FD44571}" type="pres">
      <dgm:prSet presAssocID="{75055F99-E623-477F-B423-BA2A2FE34424}" presName="connectorText" presStyleLbl="sibTrans2D1" presStyleIdx="2" presStyleCnt="5"/>
      <dgm:spPr/>
    </dgm:pt>
    <dgm:pt modelId="{FCE7F7F5-84EC-49CC-A5B6-E777AB21A2F4}" type="pres">
      <dgm:prSet presAssocID="{8C33907E-2F12-41EF-A3F3-51EBEFA45840}" presName="node" presStyleLbl="node1" presStyleIdx="3" presStyleCnt="5">
        <dgm:presLayoutVars>
          <dgm:bulletEnabled val="1"/>
        </dgm:presLayoutVars>
      </dgm:prSet>
      <dgm:spPr/>
    </dgm:pt>
    <dgm:pt modelId="{75B501A1-F22B-48B7-897D-E0FF369857FA}" type="pres">
      <dgm:prSet presAssocID="{00C2CEA1-C946-47CA-AF9A-DA093ABFBD94}" presName="sibTrans" presStyleLbl="sibTrans2D1" presStyleIdx="3" presStyleCnt="5"/>
      <dgm:spPr/>
    </dgm:pt>
    <dgm:pt modelId="{F2AB55FF-BE59-4751-83B7-89627E31DCA9}" type="pres">
      <dgm:prSet presAssocID="{00C2CEA1-C946-47CA-AF9A-DA093ABFBD94}" presName="connectorText" presStyleLbl="sibTrans2D1" presStyleIdx="3" presStyleCnt="5"/>
      <dgm:spPr/>
    </dgm:pt>
    <dgm:pt modelId="{1290F79F-56EC-4ADF-98E1-BD4C410E2D0D}" type="pres">
      <dgm:prSet presAssocID="{C67ABE91-158D-40E6-AA98-5C647BC8F676}" presName="node" presStyleLbl="node1" presStyleIdx="4" presStyleCnt="5">
        <dgm:presLayoutVars>
          <dgm:bulletEnabled val="1"/>
        </dgm:presLayoutVars>
      </dgm:prSet>
      <dgm:spPr/>
    </dgm:pt>
    <dgm:pt modelId="{4C3107DD-6403-459D-A4AA-4E1E9CDC0108}" type="pres">
      <dgm:prSet presAssocID="{A74BE57F-E5DF-498F-B5A2-6F8D0FDABD2C}" presName="sibTrans" presStyleLbl="sibTrans2D1" presStyleIdx="4" presStyleCnt="5"/>
      <dgm:spPr/>
    </dgm:pt>
    <dgm:pt modelId="{FE66514D-F99D-4933-9B53-FD02878959F3}" type="pres">
      <dgm:prSet presAssocID="{A74BE57F-E5DF-498F-B5A2-6F8D0FDABD2C}" presName="connectorText" presStyleLbl="sibTrans2D1" presStyleIdx="4" presStyleCnt="5"/>
      <dgm:spPr/>
    </dgm:pt>
  </dgm:ptLst>
  <dgm:cxnLst>
    <dgm:cxn modelId="{13B16823-3E38-46E4-821B-A23173A4EE3D}" type="presOf" srcId="{6E443F05-1238-4DDB-AA69-51F4997A947C}" destId="{35ED58A7-09F4-435B-8356-57B15D7A8570}" srcOrd="0" destOrd="0" presId="urn:microsoft.com/office/officeart/2005/8/layout/cycle2"/>
    <dgm:cxn modelId="{9DAF2435-866E-4C60-9ACA-530B66D3F270}" type="presOf" srcId="{C67ABE91-158D-40E6-AA98-5C647BC8F676}" destId="{1290F79F-56EC-4ADF-98E1-BD4C410E2D0D}" srcOrd="0" destOrd="0" presId="urn:microsoft.com/office/officeart/2005/8/layout/cycle2"/>
    <dgm:cxn modelId="{3550E05B-0C09-4B1E-BB0D-6EA1F87852F8}" type="presOf" srcId="{00C2CEA1-C946-47CA-AF9A-DA093ABFBD94}" destId="{75B501A1-F22B-48B7-897D-E0FF369857FA}" srcOrd="0" destOrd="0" presId="urn:microsoft.com/office/officeart/2005/8/layout/cycle2"/>
    <dgm:cxn modelId="{AB36CE41-1BE8-4052-B687-0CE756A1D297}" srcId="{E49EF72D-F3CF-4AFF-AB4B-8A32A23E8AE4}" destId="{A30B853D-2CE2-482E-8874-6AABBB19839E}" srcOrd="0" destOrd="0" parTransId="{DB7911BE-E9C2-4C1C-8725-9DD1720BBBB8}" sibTransId="{9F028784-2E7E-4D07-91E8-04797C3D64CA}"/>
    <dgm:cxn modelId="{6EE0C14C-981A-467F-9D77-4B1622AD4E7A}" type="presOf" srcId="{75055F99-E623-477F-B423-BA2A2FE34424}" destId="{1F6F8552-D802-4C91-81EC-40885FD44571}" srcOrd="1" destOrd="0" presId="urn:microsoft.com/office/officeart/2005/8/layout/cycle2"/>
    <dgm:cxn modelId="{00496577-B3BB-44F4-A244-1EA08E1F2136}" type="presOf" srcId="{75055F99-E623-477F-B423-BA2A2FE34424}" destId="{D7B599D6-D45C-467A-B98B-17E375E42C37}" srcOrd="0" destOrd="0" presId="urn:microsoft.com/office/officeart/2005/8/layout/cycle2"/>
    <dgm:cxn modelId="{C8129F79-2439-40A0-9D92-5652A5F30A14}" type="presOf" srcId="{00C2CEA1-C946-47CA-AF9A-DA093ABFBD94}" destId="{F2AB55FF-BE59-4751-83B7-89627E31DCA9}" srcOrd="1" destOrd="0" presId="urn:microsoft.com/office/officeart/2005/8/layout/cycle2"/>
    <dgm:cxn modelId="{8065DF82-8DDD-4CCD-AE27-5084C7860740}" type="presOf" srcId="{59896838-675D-4A5B-9436-D2D53FD02A81}" destId="{BF47E33E-A9AD-471B-B89E-3FC650F15AAC}" srcOrd="1" destOrd="0" presId="urn:microsoft.com/office/officeart/2005/8/layout/cycle2"/>
    <dgm:cxn modelId="{30BD7786-A972-4F55-9E28-55B9DD2765B5}" srcId="{E49EF72D-F3CF-4AFF-AB4B-8A32A23E8AE4}" destId="{8C33907E-2F12-41EF-A3F3-51EBEFA45840}" srcOrd="3" destOrd="0" parTransId="{F1C203B8-3493-490A-A8C8-C2A7287C0B95}" sibTransId="{00C2CEA1-C946-47CA-AF9A-DA093ABFBD94}"/>
    <dgm:cxn modelId="{830DDC87-852A-457E-9C77-E5EBFB2E229C}" type="presOf" srcId="{A30B853D-2CE2-482E-8874-6AABBB19839E}" destId="{44A78942-B955-4623-80EC-BC49143ADC54}" srcOrd="0" destOrd="0" presId="urn:microsoft.com/office/officeart/2005/8/layout/cycle2"/>
    <dgm:cxn modelId="{0F1C448B-F3F5-4E4F-B799-5B42F1CB66FC}" type="presOf" srcId="{E49EF72D-F3CF-4AFF-AB4B-8A32A23E8AE4}" destId="{BA98EDEA-2C78-4F6B-8BFB-8BF71035A62E}" srcOrd="0" destOrd="0" presId="urn:microsoft.com/office/officeart/2005/8/layout/cycle2"/>
    <dgm:cxn modelId="{565C2293-4C13-4994-8861-B413D90E1EC1}" type="presOf" srcId="{59896838-675D-4A5B-9436-D2D53FD02A81}" destId="{9DE50926-79F5-4746-B644-B4D376B8C47C}" srcOrd="0" destOrd="0" presId="urn:microsoft.com/office/officeart/2005/8/layout/cycle2"/>
    <dgm:cxn modelId="{4CF51B9F-FD16-43E9-8DB0-2280E1B39C12}" type="presOf" srcId="{8C33907E-2F12-41EF-A3F3-51EBEFA45840}" destId="{FCE7F7F5-84EC-49CC-A5B6-E777AB21A2F4}" srcOrd="0" destOrd="0" presId="urn:microsoft.com/office/officeart/2005/8/layout/cycle2"/>
    <dgm:cxn modelId="{1A05B19F-BAE8-4B32-9824-E9263FCDA984}" type="presOf" srcId="{A74BE57F-E5DF-498F-B5A2-6F8D0FDABD2C}" destId="{FE66514D-F99D-4933-9B53-FD02878959F3}" srcOrd="1" destOrd="0" presId="urn:microsoft.com/office/officeart/2005/8/layout/cycle2"/>
    <dgm:cxn modelId="{6B7CABA0-5339-4AA7-825C-7605366F3507}" type="presOf" srcId="{066AB5D6-4EA4-42A6-8C57-DD87D4FD1077}" destId="{6DF55C7D-FB51-4200-A552-347BC64BDB89}" srcOrd="0" destOrd="0" presId="urn:microsoft.com/office/officeart/2005/8/layout/cycle2"/>
    <dgm:cxn modelId="{0009FEC7-7261-49B3-93A0-BC45ADE74647}" srcId="{E49EF72D-F3CF-4AFF-AB4B-8A32A23E8AE4}" destId="{066AB5D6-4EA4-42A6-8C57-DD87D4FD1077}" srcOrd="1" destOrd="0" parTransId="{5B6922B7-0EB4-4363-9029-57FB2255BBEB}" sibTransId="{59896838-675D-4A5B-9436-D2D53FD02A81}"/>
    <dgm:cxn modelId="{535B4CDB-D5D6-4C4A-91A0-354D40282260}" type="presOf" srcId="{9F028784-2E7E-4D07-91E8-04797C3D64CA}" destId="{EB326B0E-7BA4-4337-983E-8DFA2BB2E56A}" srcOrd="0" destOrd="0" presId="urn:microsoft.com/office/officeart/2005/8/layout/cycle2"/>
    <dgm:cxn modelId="{36207CDE-4CF4-4BAB-9996-C4120033D418}" type="presOf" srcId="{A74BE57F-E5DF-498F-B5A2-6F8D0FDABD2C}" destId="{4C3107DD-6403-459D-A4AA-4E1E9CDC0108}" srcOrd="0" destOrd="0" presId="urn:microsoft.com/office/officeart/2005/8/layout/cycle2"/>
    <dgm:cxn modelId="{75F141F1-DBF7-41EC-82B5-BA932AC38F45}" srcId="{E49EF72D-F3CF-4AFF-AB4B-8A32A23E8AE4}" destId="{6E443F05-1238-4DDB-AA69-51F4997A947C}" srcOrd="2" destOrd="0" parTransId="{D8789CD9-3329-4150-8541-368F9DF1C415}" sibTransId="{75055F99-E623-477F-B423-BA2A2FE34424}"/>
    <dgm:cxn modelId="{05E130F7-C19D-4E88-8FB9-79F39260B9C4}" srcId="{E49EF72D-F3CF-4AFF-AB4B-8A32A23E8AE4}" destId="{C67ABE91-158D-40E6-AA98-5C647BC8F676}" srcOrd="4" destOrd="0" parTransId="{E9B38C63-2CAD-4F2B-9B0B-E28B7CB44383}" sibTransId="{A74BE57F-E5DF-498F-B5A2-6F8D0FDABD2C}"/>
    <dgm:cxn modelId="{F43B64F8-CB3D-4852-BDED-691CCCBE1280}" type="presOf" srcId="{9F028784-2E7E-4D07-91E8-04797C3D64CA}" destId="{1C3BD101-B7C9-4DCD-AB34-7D83A767A2D6}" srcOrd="1" destOrd="0" presId="urn:microsoft.com/office/officeart/2005/8/layout/cycle2"/>
    <dgm:cxn modelId="{B0CED485-0A90-4305-BB2B-76A12AF72E1A}" type="presParOf" srcId="{BA98EDEA-2C78-4F6B-8BFB-8BF71035A62E}" destId="{44A78942-B955-4623-80EC-BC49143ADC54}" srcOrd="0" destOrd="0" presId="urn:microsoft.com/office/officeart/2005/8/layout/cycle2"/>
    <dgm:cxn modelId="{54FC5375-EA34-42BD-BEFE-B3D1589FD2A7}" type="presParOf" srcId="{BA98EDEA-2C78-4F6B-8BFB-8BF71035A62E}" destId="{EB326B0E-7BA4-4337-983E-8DFA2BB2E56A}" srcOrd="1" destOrd="0" presId="urn:microsoft.com/office/officeart/2005/8/layout/cycle2"/>
    <dgm:cxn modelId="{AA073FA0-0852-4D0A-AE21-7D7411097B6E}" type="presParOf" srcId="{EB326B0E-7BA4-4337-983E-8DFA2BB2E56A}" destId="{1C3BD101-B7C9-4DCD-AB34-7D83A767A2D6}" srcOrd="0" destOrd="0" presId="urn:microsoft.com/office/officeart/2005/8/layout/cycle2"/>
    <dgm:cxn modelId="{7E82E8A9-899F-4318-8B15-5537162C247E}" type="presParOf" srcId="{BA98EDEA-2C78-4F6B-8BFB-8BF71035A62E}" destId="{6DF55C7D-FB51-4200-A552-347BC64BDB89}" srcOrd="2" destOrd="0" presId="urn:microsoft.com/office/officeart/2005/8/layout/cycle2"/>
    <dgm:cxn modelId="{28956E2B-D21D-4229-B0FB-F8CEEBBC9406}" type="presParOf" srcId="{BA98EDEA-2C78-4F6B-8BFB-8BF71035A62E}" destId="{9DE50926-79F5-4746-B644-B4D376B8C47C}" srcOrd="3" destOrd="0" presId="urn:microsoft.com/office/officeart/2005/8/layout/cycle2"/>
    <dgm:cxn modelId="{96E0E94A-502C-4A26-B439-45031FE8949B}" type="presParOf" srcId="{9DE50926-79F5-4746-B644-B4D376B8C47C}" destId="{BF47E33E-A9AD-471B-B89E-3FC650F15AAC}" srcOrd="0" destOrd="0" presId="urn:microsoft.com/office/officeart/2005/8/layout/cycle2"/>
    <dgm:cxn modelId="{1D6B6970-A306-4783-9D80-170EECBC6C26}" type="presParOf" srcId="{BA98EDEA-2C78-4F6B-8BFB-8BF71035A62E}" destId="{35ED58A7-09F4-435B-8356-57B15D7A8570}" srcOrd="4" destOrd="0" presId="urn:microsoft.com/office/officeart/2005/8/layout/cycle2"/>
    <dgm:cxn modelId="{226EC0AC-5491-4780-BAA3-90C8396F7CE2}" type="presParOf" srcId="{BA98EDEA-2C78-4F6B-8BFB-8BF71035A62E}" destId="{D7B599D6-D45C-467A-B98B-17E375E42C37}" srcOrd="5" destOrd="0" presId="urn:microsoft.com/office/officeart/2005/8/layout/cycle2"/>
    <dgm:cxn modelId="{2632D872-2222-4409-ABFF-F6FB31760393}" type="presParOf" srcId="{D7B599D6-D45C-467A-B98B-17E375E42C37}" destId="{1F6F8552-D802-4C91-81EC-40885FD44571}" srcOrd="0" destOrd="0" presId="urn:microsoft.com/office/officeart/2005/8/layout/cycle2"/>
    <dgm:cxn modelId="{D98F0E35-EADC-4056-B11A-F995B013F3E1}" type="presParOf" srcId="{BA98EDEA-2C78-4F6B-8BFB-8BF71035A62E}" destId="{FCE7F7F5-84EC-49CC-A5B6-E777AB21A2F4}" srcOrd="6" destOrd="0" presId="urn:microsoft.com/office/officeart/2005/8/layout/cycle2"/>
    <dgm:cxn modelId="{4BF7B332-FD66-427D-94E5-30ABBFCE8360}" type="presParOf" srcId="{BA98EDEA-2C78-4F6B-8BFB-8BF71035A62E}" destId="{75B501A1-F22B-48B7-897D-E0FF369857FA}" srcOrd="7" destOrd="0" presId="urn:microsoft.com/office/officeart/2005/8/layout/cycle2"/>
    <dgm:cxn modelId="{88063EFE-67A6-41C5-A475-1EBBE34CF853}" type="presParOf" srcId="{75B501A1-F22B-48B7-897D-E0FF369857FA}" destId="{F2AB55FF-BE59-4751-83B7-89627E31DCA9}" srcOrd="0" destOrd="0" presId="urn:microsoft.com/office/officeart/2005/8/layout/cycle2"/>
    <dgm:cxn modelId="{FBEA5DF1-EDCD-43C1-998A-EF59EEDAA840}" type="presParOf" srcId="{BA98EDEA-2C78-4F6B-8BFB-8BF71035A62E}" destId="{1290F79F-56EC-4ADF-98E1-BD4C410E2D0D}" srcOrd="8" destOrd="0" presId="urn:microsoft.com/office/officeart/2005/8/layout/cycle2"/>
    <dgm:cxn modelId="{C5A0F1BB-270D-445C-8437-A834788D1448}" type="presParOf" srcId="{BA98EDEA-2C78-4F6B-8BFB-8BF71035A62E}" destId="{4C3107DD-6403-459D-A4AA-4E1E9CDC0108}" srcOrd="9" destOrd="0" presId="urn:microsoft.com/office/officeart/2005/8/layout/cycle2"/>
    <dgm:cxn modelId="{E461C234-7890-46B2-BB58-F06723FC0AE0}" type="presParOf" srcId="{4C3107DD-6403-459D-A4AA-4E1E9CDC0108}" destId="{FE66514D-F99D-4933-9B53-FD02878959F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Paper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Minute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D76D9701-5405-41BA-B0AE-A65D9FDA4033}" type="presOf" srcId="{B37AAE0A-7819-4334-8EC6-DD3C7C4F273E}" destId="{EE6A5647-C501-43D6-83F9-0EE7B3C44FB6}" srcOrd="0" destOrd="0" presId="urn:microsoft.com/office/officeart/2005/8/layout/gear1"/>
    <dgm:cxn modelId="{A453E10D-E8F5-4848-8869-C354E1918831}" type="presOf" srcId="{CBECE990-6B6F-48EE-84AF-2F80FFE1AF12}" destId="{7050FD3A-7FA7-45BF-9185-0E5115F426F7}" srcOrd="2" destOrd="0" presId="urn:microsoft.com/office/officeart/2005/8/layout/gear1"/>
    <dgm:cxn modelId="{07C22015-704B-4022-AB10-CE0A5F5D8439}" type="presOf" srcId="{FA552CF5-0917-43DA-A0F5-A5D3D1831A8C}" destId="{0783B730-B43E-4CDE-BA26-0E01A7F6397D}" srcOrd="0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7ED4C726-B67E-4C51-BE8D-0FFF5D5513B0}" type="presOf" srcId="{FD4B29BA-C6A1-47FC-92C6-1D0602E903AB}" destId="{D2BD489B-2C57-4F31-AE79-377E79471CD4}" srcOrd="0" destOrd="0" presId="urn:microsoft.com/office/officeart/2005/8/layout/gear1"/>
    <dgm:cxn modelId="{37633C2F-82E3-4028-9DEC-A9594BFC488D}" type="presOf" srcId="{B37AAE0A-7819-4334-8EC6-DD3C7C4F273E}" destId="{63D50B3E-509F-4494-A2FF-2B8FB1F784B7}" srcOrd="1" destOrd="0" presId="urn:microsoft.com/office/officeart/2005/8/layout/gear1"/>
    <dgm:cxn modelId="{40E30142-4499-44C3-9BCC-C583E2E8FAB0}" type="presOf" srcId="{4242B932-C33A-4360-AA1E-15FCE9615CBB}" destId="{A9210B2F-64CA-49E1-A1A2-E0B4DB218CC0}" srcOrd="0" destOrd="0" presId="urn:microsoft.com/office/officeart/2005/8/layout/gear1"/>
    <dgm:cxn modelId="{F5081656-E500-44EA-923D-643BBACC127C}" type="presOf" srcId="{1A97D3D1-A67C-46BF-BEEC-EA5C6894A47A}" destId="{9CE723A7-BC46-4CE9-A6C5-C2C6856781F4}" srcOrd="0" destOrd="0" presId="urn:microsoft.com/office/officeart/2005/8/layout/gear1"/>
    <dgm:cxn modelId="{A1EDCD7B-C4DD-4FF5-B965-981A5C4FA986}" type="presOf" srcId="{3E3356D9-A649-40AF-91C2-9E30F7021120}" destId="{3BF18E74-A79F-44E4-82FE-3F78F76D05D2}" srcOrd="0" destOrd="0" presId="urn:microsoft.com/office/officeart/2005/8/layout/gear1"/>
    <dgm:cxn modelId="{285D9F7F-96FE-43A6-AADD-83E2B20A4D1C}" type="presOf" srcId="{CBECE990-6B6F-48EE-84AF-2F80FFE1AF12}" destId="{8B0F1354-D3A9-4785-B782-C9C47B4F0688}" srcOrd="1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BCA3BD89-EBE5-41A2-9804-04D4D4F65C8D}" type="presOf" srcId="{FA552CF5-0917-43DA-A0F5-A5D3D1831A8C}" destId="{382C0EF7-662B-4A4B-93CB-4DB3F0772E9D}" srcOrd="2" destOrd="0" presId="urn:microsoft.com/office/officeart/2005/8/layout/gear1"/>
    <dgm:cxn modelId="{BFD9929F-BAA2-48AB-B616-10EEF45C4BF3}" type="presOf" srcId="{B37AAE0A-7819-4334-8EC6-DD3C7C4F273E}" destId="{04C0A35A-DC64-41FC-A118-B972EA386C68}" srcOrd="2" destOrd="0" presId="urn:microsoft.com/office/officeart/2005/8/layout/gear1"/>
    <dgm:cxn modelId="{C4B7BFA2-59FC-46B6-AA10-0264329D6FC7}" type="presOf" srcId="{B37AAE0A-7819-4334-8EC6-DD3C7C4F273E}" destId="{B128CF09-C302-4844-AAAC-716736783D80}" srcOrd="3" destOrd="0" presId="urn:microsoft.com/office/officeart/2005/8/layout/gear1"/>
    <dgm:cxn modelId="{ED4BF4A8-C84D-4DD6-A570-E8F4D35DE3F9}" type="presOf" srcId="{CBECE990-6B6F-48EE-84AF-2F80FFE1AF12}" destId="{C430B11C-C7C8-41F2-AFA1-FA104859957C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55874AE6-D089-471A-9F7A-19FE2CCAF5A0}" type="presOf" srcId="{FA552CF5-0917-43DA-A0F5-A5D3D1831A8C}" destId="{F876A299-53AF-4C85-B60A-297CE26DD8A3}" srcOrd="1" destOrd="0" presId="urn:microsoft.com/office/officeart/2005/8/layout/gear1"/>
    <dgm:cxn modelId="{1D6449F5-8F05-4BB3-9E8E-3F74C2CBE8CB}" type="presParOf" srcId="{9CE723A7-BC46-4CE9-A6C5-C2C6856781F4}" destId="{0783B730-B43E-4CDE-BA26-0E01A7F6397D}" srcOrd="0" destOrd="0" presId="urn:microsoft.com/office/officeart/2005/8/layout/gear1"/>
    <dgm:cxn modelId="{6F311449-5427-4458-A755-1C15B4B84A6E}" type="presParOf" srcId="{9CE723A7-BC46-4CE9-A6C5-C2C6856781F4}" destId="{F876A299-53AF-4C85-B60A-297CE26DD8A3}" srcOrd="1" destOrd="0" presId="urn:microsoft.com/office/officeart/2005/8/layout/gear1"/>
    <dgm:cxn modelId="{22E7DE5C-1257-48A9-9D5D-A64F8F111247}" type="presParOf" srcId="{9CE723A7-BC46-4CE9-A6C5-C2C6856781F4}" destId="{382C0EF7-662B-4A4B-93CB-4DB3F0772E9D}" srcOrd="2" destOrd="0" presId="urn:microsoft.com/office/officeart/2005/8/layout/gear1"/>
    <dgm:cxn modelId="{4F605EF7-32D5-46F5-86AD-C71D376AC60A}" type="presParOf" srcId="{9CE723A7-BC46-4CE9-A6C5-C2C6856781F4}" destId="{C430B11C-C7C8-41F2-AFA1-FA104859957C}" srcOrd="3" destOrd="0" presId="urn:microsoft.com/office/officeart/2005/8/layout/gear1"/>
    <dgm:cxn modelId="{C4E5A1CF-AFD3-4C02-99C1-CC4E34A84188}" type="presParOf" srcId="{9CE723A7-BC46-4CE9-A6C5-C2C6856781F4}" destId="{8B0F1354-D3A9-4785-B782-C9C47B4F0688}" srcOrd="4" destOrd="0" presId="urn:microsoft.com/office/officeart/2005/8/layout/gear1"/>
    <dgm:cxn modelId="{94B75990-800F-4275-BA44-94482F13616E}" type="presParOf" srcId="{9CE723A7-BC46-4CE9-A6C5-C2C6856781F4}" destId="{7050FD3A-7FA7-45BF-9185-0E5115F426F7}" srcOrd="5" destOrd="0" presId="urn:microsoft.com/office/officeart/2005/8/layout/gear1"/>
    <dgm:cxn modelId="{6841C0E8-FA34-4282-BF7B-F9042361D8F7}" type="presParOf" srcId="{9CE723A7-BC46-4CE9-A6C5-C2C6856781F4}" destId="{EE6A5647-C501-43D6-83F9-0EE7B3C44FB6}" srcOrd="6" destOrd="0" presId="urn:microsoft.com/office/officeart/2005/8/layout/gear1"/>
    <dgm:cxn modelId="{E9488BF1-DD3C-4C14-BC79-57E4A5671BBD}" type="presParOf" srcId="{9CE723A7-BC46-4CE9-A6C5-C2C6856781F4}" destId="{63D50B3E-509F-4494-A2FF-2B8FB1F784B7}" srcOrd="7" destOrd="0" presId="urn:microsoft.com/office/officeart/2005/8/layout/gear1"/>
    <dgm:cxn modelId="{1B70EE01-0945-4F4E-A9CA-0A17EA6536A9}" type="presParOf" srcId="{9CE723A7-BC46-4CE9-A6C5-C2C6856781F4}" destId="{04C0A35A-DC64-41FC-A118-B972EA386C68}" srcOrd="8" destOrd="0" presId="urn:microsoft.com/office/officeart/2005/8/layout/gear1"/>
    <dgm:cxn modelId="{65158139-75DF-47C1-86B5-6DE7C2C9A850}" type="presParOf" srcId="{9CE723A7-BC46-4CE9-A6C5-C2C6856781F4}" destId="{B128CF09-C302-4844-AAAC-716736783D80}" srcOrd="9" destOrd="0" presId="urn:microsoft.com/office/officeart/2005/8/layout/gear1"/>
    <dgm:cxn modelId="{34E0913F-595A-4B10-BAA8-2443241E3878}" type="presParOf" srcId="{9CE723A7-BC46-4CE9-A6C5-C2C6856781F4}" destId="{D2BD489B-2C57-4F31-AE79-377E79471CD4}" srcOrd="10" destOrd="0" presId="urn:microsoft.com/office/officeart/2005/8/layout/gear1"/>
    <dgm:cxn modelId="{7B71B767-9364-4D17-A6D8-958BB771E740}" type="presParOf" srcId="{9CE723A7-BC46-4CE9-A6C5-C2C6856781F4}" destId="{A9210B2F-64CA-49E1-A1A2-E0B4DB218CC0}" srcOrd="11" destOrd="0" presId="urn:microsoft.com/office/officeart/2005/8/layout/gear1"/>
    <dgm:cxn modelId="{460D529C-9428-47CE-A73E-1A18142AAA15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Point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endParaRPr lang="en-GB" dirty="0"/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Muddiest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D0EFBA06-2180-4669-B9DF-C79E912633D2}" type="presOf" srcId="{B37AAE0A-7819-4334-8EC6-DD3C7C4F273E}" destId="{04C0A35A-DC64-41FC-A118-B972EA386C68}" srcOrd="2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F5FBAE24-7BB0-49AE-BC4D-638DE6C58D14}" type="presOf" srcId="{FA552CF5-0917-43DA-A0F5-A5D3D1831A8C}" destId="{382C0EF7-662B-4A4B-93CB-4DB3F0772E9D}" srcOrd="2" destOrd="0" presId="urn:microsoft.com/office/officeart/2005/8/layout/gear1"/>
    <dgm:cxn modelId="{8F59243E-EBC9-4CC9-8E6B-0B8DDC9150F7}" type="presOf" srcId="{B37AAE0A-7819-4334-8EC6-DD3C7C4F273E}" destId="{B128CF09-C302-4844-AAAC-716736783D80}" srcOrd="3" destOrd="0" presId="urn:microsoft.com/office/officeart/2005/8/layout/gear1"/>
    <dgm:cxn modelId="{E93F1B50-B5EF-4D1C-85ED-9AE301162A2F}" type="presOf" srcId="{FA552CF5-0917-43DA-A0F5-A5D3D1831A8C}" destId="{0783B730-B43E-4CDE-BA26-0E01A7F6397D}" srcOrd="0" destOrd="0" presId="urn:microsoft.com/office/officeart/2005/8/layout/gear1"/>
    <dgm:cxn modelId="{1D030F72-20F6-4A4D-996D-6FC02FA799BE}" type="presOf" srcId="{CBECE990-6B6F-48EE-84AF-2F80FFE1AF12}" destId="{C430B11C-C7C8-41F2-AFA1-FA104859957C}" srcOrd="0" destOrd="0" presId="urn:microsoft.com/office/officeart/2005/8/layout/gear1"/>
    <dgm:cxn modelId="{A395E053-6023-4532-A697-B2B68BAE5CF1}" type="presOf" srcId="{B37AAE0A-7819-4334-8EC6-DD3C7C4F273E}" destId="{63D50B3E-509F-4494-A2FF-2B8FB1F784B7}" srcOrd="1" destOrd="0" presId="urn:microsoft.com/office/officeart/2005/8/layout/gear1"/>
    <dgm:cxn modelId="{7A307254-B685-4377-B3DE-FBBC63170AF3}" type="presOf" srcId="{FD4B29BA-C6A1-47FC-92C6-1D0602E903AB}" destId="{D2BD489B-2C57-4F31-AE79-377E79471CD4}" srcOrd="0" destOrd="0" presId="urn:microsoft.com/office/officeart/2005/8/layout/gear1"/>
    <dgm:cxn modelId="{C209E257-CEC3-4B8F-94BD-9F99C5DBA315}" type="presOf" srcId="{CBECE990-6B6F-48EE-84AF-2F80FFE1AF12}" destId="{8B0F1354-D3A9-4785-B782-C9C47B4F0688}" srcOrd="1" destOrd="0" presId="urn:microsoft.com/office/officeart/2005/8/layout/gear1"/>
    <dgm:cxn modelId="{77224B7F-17A4-4143-BF47-6506AF08B4B3}" type="presOf" srcId="{B37AAE0A-7819-4334-8EC6-DD3C7C4F273E}" destId="{EE6A5647-C501-43D6-83F9-0EE7B3C44FB6}" srcOrd="0" destOrd="0" presId="urn:microsoft.com/office/officeart/2005/8/layout/gear1"/>
    <dgm:cxn modelId="{61023980-3249-4C08-8E43-C6AFEFBD8AE5}" type="presOf" srcId="{FA552CF5-0917-43DA-A0F5-A5D3D1831A8C}" destId="{F876A299-53AF-4C85-B60A-297CE26DD8A3}" srcOrd="1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285723A6-362F-47C7-A21F-8FCF2A63B23F}" type="presOf" srcId="{CBECE990-6B6F-48EE-84AF-2F80FFE1AF12}" destId="{7050FD3A-7FA7-45BF-9185-0E5115F426F7}" srcOrd="2" destOrd="0" presId="urn:microsoft.com/office/officeart/2005/8/layout/gear1"/>
    <dgm:cxn modelId="{EF297FA7-91CC-4FF1-B6C1-4630066927A1}" type="presOf" srcId="{3E3356D9-A649-40AF-91C2-9E30F7021120}" destId="{3BF18E74-A79F-44E4-82FE-3F78F76D05D2}" srcOrd="0" destOrd="0" presId="urn:microsoft.com/office/officeart/2005/8/layout/gear1"/>
    <dgm:cxn modelId="{F1C036C0-B8E4-46DE-878E-B0E0CA00A3FE}" type="presOf" srcId="{1A97D3D1-A67C-46BF-BEEC-EA5C6894A47A}" destId="{9CE723A7-BC46-4CE9-A6C5-C2C6856781F4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BD44DEEC-3F6C-4A7C-842A-B91723807FA3}" type="presOf" srcId="{4242B932-C33A-4360-AA1E-15FCE9615CBB}" destId="{A9210B2F-64CA-49E1-A1A2-E0B4DB218CC0}" srcOrd="0" destOrd="0" presId="urn:microsoft.com/office/officeart/2005/8/layout/gear1"/>
    <dgm:cxn modelId="{64770B54-D0A3-4D97-8E89-210C62558C2D}" type="presParOf" srcId="{9CE723A7-BC46-4CE9-A6C5-C2C6856781F4}" destId="{0783B730-B43E-4CDE-BA26-0E01A7F6397D}" srcOrd="0" destOrd="0" presId="urn:microsoft.com/office/officeart/2005/8/layout/gear1"/>
    <dgm:cxn modelId="{96013F0A-E47C-42AF-839A-6B95EB914312}" type="presParOf" srcId="{9CE723A7-BC46-4CE9-A6C5-C2C6856781F4}" destId="{F876A299-53AF-4C85-B60A-297CE26DD8A3}" srcOrd="1" destOrd="0" presId="urn:microsoft.com/office/officeart/2005/8/layout/gear1"/>
    <dgm:cxn modelId="{5ECA8DB8-37C2-42EE-83C8-3355EBABBCBA}" type="presParOf" srcId="{9CE723A7-BC46-4CE9-A6C5-C2C6856781F4}" destId="{382C0EF7-662B-4A4B-93CB-4DB3F0772E9D}" srcOrd="2" destOrd="0" presId="urn:microsoft.com/office/officeart/2005/8/layout/gear1"/>
    <dgm:cxn modelId="{AA9CAB13-6C7F-4292-B995-384B0CB8807F}" type="presParOf" srcId="{9CE723A7-BC46-4CE9-A6C5-C2C6856781F4}" destId="{C430B11C-C7C8-41F2-AFA1-FA104859957C}" srcOrd="3" destOrd="0" presId="urn:microsoft.com/office/officeart/2005/8/layout/gear1"/>
    <dgm:cxn modelId="{EECD99F5-656A-4EFC-9014-7952CE331E51}" type="presParOf" srcId="{9CE723A7-BC46-4CE9-A6C5-C2C6856781F4}" destId="{8B0F1354-D3A9-4785-B782-C9C47B4F0688}" srcOrd="4" destOrd="0" presId="urn:microsoft.com/office/officeart/2005/8/layout/gear1"/>
    <dgm:cxn modelId="{1DEF597F-0EE8-4492-98D3-EEA8C8DF8C1A}" type="presParOf" srcId="{9CE723A7-BC46-4CE9-A6C5-C2C6856781F4}" destId="{7050FD3A-7FA7-45BF-9185-0E5115F426F7}" srcOrd="5" destOrd="0" presId="urn:microsoft.com/office/officeart/2005/8/layout/gear1"/>
    <dgm:cxn modelId="{BA451BCF-8E71-4106-BF3D-79818F75D33F}" type="presParOf" srcId="{9CE723A7-BC46-4CE9-A6C5-C2C6856781F4}" destId="{EE6A5647-C501-43D6-83F9-0EE7B3C44FB6}" srcOrd="6" destOrd="0" presId="urn:microsoft.com/office/officeart/2005/8/layout/gear1"/>
    <dgm:cxn modelId="{E4841B52-FA51-4FCD-9AB7-F7C52FD34EC9}" type="presParOf" srcId="{9CE723A7-BC46-4CE9-A6C5-C2C6856781F4}" destId="{63D50B3E-509F-4494-A2FF-2B8FB1F784B7}" srcOrd="7" destOrd="0" presId="urn:microsoft.com/office/officeart/2005/8/layout/gear1"/>
    <dgm:cxn modelId="{39CC538D-8C86-4FEA-A993-3634550D4F2F}" type="presParOf" srcId="{9CE723A7-BC46-4CE9-A6C5-C2C6856781F4}" destId="{04C0A35A-DC64-41FC-A118-B972EA386C68}" srcOrd="8" destOrd="0" presId="urn:microsoft.com/office/officeart/2005/8/layout/gear1"/>
    <dgm:cxn modelId="{3C56FB81-E8AE-4B6E-97C3-B5D9DF0F913C}" type="presParOf" srcId="{9CE723A7-BC46-4CE9-A6C5-C2C6856781F4}" destId="{B128CF09-C302-4844-AAAC-716736783D80}" srcOrd="9" destOrd="0" presId="urn:microsoft.com/office/officeart/2005/8/layout/gear1"/>
    <dgm:cxn modelId="{2B774F9C-7836-4EF2-B177-C37CFDBD65FC}" type="presParOf" srcId="{9CE723A7-BC46-4CE9-A6C5-C2C6856781F4}" destId="{D2BD489B-2C57-4F31-AE79-377E79471CD4}" srcOrd="10" destOrd="0" presId="urn:microsoft.com/office/officeart/2005/8/layout/gear1"/>
    <dgm:cxn modelId="{25E64C86-5538-4FC2-9246-EC4D4D8C390C}" type="presParOf" srcId="{9CE723A7-BC46-4CE9-A6C5-C2C6856781F4}" destId="{A9210B2F-64CA-49E1-A1A2-E0B4DB218CC0}" srcOrd="11" destOrd="0" presId="urn:microsoft.com/office/officeart/2005/8/layout/gear1"/>
    <dgm:cxn modelId="{4EDECF8C-24C4-478B-B74C-E460BA45E64E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C62E337-3C16-42BD-8812-EBB283B7F90D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81F34E8-FCDC-46CE-92E3-3ECB74D316B5}">
      <dgm:prSet phldrT="[Text]"/>
      <dgm:spPr/>
      <dgm:t>
        <a:bodyPr/>
        <a:lstStyle/>
        <a:p>
          <a:endParaRPr lang="en-GB" dirty="0"/>
        </a:p>
      </dgm:t>
    </dgm:pt>
    <dgm:pt modelId="{DEB7F856-58A3-4FE3-92DD-DE8A49EDFE90}" type="parTrans" cxnId="{0F14FDAD-4024-4AD6-83B4-F13D9E0D830B}">
      <dgm:prSet/>
      <dgm:spPr/>
      <dgm:t>
        <a:bodyPr/>
        <a:lstStyle/>
        <a:p>
          <a:endParaRPr lang="en-GB"/>
        </a:p>
      </dgm:t>
    </dgm:pt>
    <dgm:pt modelId="{06C700E6-7D7B-4777-A878-9DCE34226AED}" type="sibTrans" cxnId="{0F14FDAD-4024-4AD6-83B4-F13D9E0D830B}">
      <dgm:prSet/>
      <dgm:spPr/>
      <dgm:t>
        <a:bodyPr/>
        <a:lstStyle/>
        <a:p>
          <a:endParaRPr lang="en-GB"/>
        </a:p>
      </dgm:t>
    </dgm:pt>
    <dgm:pt modelId="{7698B1C6-0E43-4C92-B39F-ADF9F6993568}">
      <dgm:prSet phldrT="[Text]"/>
      <dgm:spPr/>
      <dgm:t>
        <a:bodyPr/>
        <a:lstStyle/>
        <a:p>
          <a:endParaRPr lang="en-GB" dirty="0"/>
        </a:p>
      </dgm:t>
    </dgm:pt>
    <dgm:pt modelId="{C9871A9C-1AEC-4F05-B164-5D9E00E60B18}" type="parTrans" cxnId="{66EB2896-44DD-4F39-81FC-185AAE65B350}">
      <dgm:prSet/>
      <dgm:spPr/>
      <dgm:t>
        <a:bodyPr/>
        <a:lstStyle/>
        <a:p>
          <a:endParaRPr lang="en-GB"/>
        </a:p>
      </dgm:t>
    </dgm:pt>
    <dgm:pt modelId="{E2709987-DF77-4A69-BD34-4F26745C53AD}" type="sibTrans" cxnId="{66EB2896-44DD-4F39-81FC-185AAE65B350}">
      <dgm:prSet/>
      <dgm:spPr/>
      <dgm:t>
        <a:bodyPr/>
        <a:lstStyle/>
        <a:p>
          <a:endParaRPr lang="en-GB"/>
        </a:p>
      </dgm:t>
    </dgm:pt>
    <dgm:pt modelId="{A8347A73-94E8-456E-8123-7ED34CFFB80D}">
      <dgm:prSet phldrT="[Text]"/>
      <dgm:spPr/>
      <dgm:t>
        <a:bodyPr/>
        <a:lstStyle/>
        <a:p>
          <a:endParaRPr lang="en-GB" dirty="0"/>
        </a:p>
      </dgm:t>
    </dgm:pt>
    <dgm:pt modelId="{146BEECF-AD5B-4AA0-A9BA-57358AC27CA4}" type="parTrans" cxnId="{97ED8DD1-C3EC-4635-8F56-46820FEB4B56}">
      <dgm:prSet/>
      <dgm:spPr/>
      <dgm:t>
        <a:bodyPr/>
        <a:lstStyle/>
        <a:p>
          <a:endParaRPr lang="en-GB"/>
        </a:p>
      </dgm:t>
    </dgm:pt>
    <dgm:pt modelId="{B7F8B1D9-2DDB-41A8-869A-2194AADFB29D}" type="sibTrans" cxnId="{97ED8DD1-C3EC-4635-8F56-46820FEB4B56}">
      <dgm:prSet/>
      <dgm:spPr/>
      <dgm:t>
        <a:bodyPr/>
        <a:lstStyle/>
        <a:p>
          <a:endParaRPr lang="en-GB"/>
        </a:p>
      </dgm:t>
    </dgm:pt>
    <dgm:pt modelId="{AA176A43-3BC6-4C33-AA4E-B84126C16441}">
      <dgm:prSet phldrT="[Text]"/>
      <dgm:spPr/>
      <dgm:t>
        <a:bodyPr/>
        <a:lstStyle/>
        <a:p>
          <a:endParaRPr lang="en-GB" dirty="0"/>
        </a:p>
      </dgm:t>
    </dgm:pt>
    <dgm:pt modelId="{3CB968E3-4C87-4048-9B7C-1D24B4127A87}" type="parTrans" cxnId="{FAD3EF23-9E9E-40F9-95CA-4EA7D34046C8}">
      <dgm:prSet/>
      <dgm:spPr/>
      <dgm:t>
        <a:bodyPr/>
        <a:lstStyle/>
        <a:p>
          <a:endParaRPr lang="en-GB"/>
        </a:p>
      </dgm:t>
    </dgm:pt>
    <dgm:pt modelId="{41037C86-29EA-4F28-9774-2B16A56134B8}" type="sibTrans" cxnId="{FAD3EF23-9E9E-40F9-95CA-4EA7D34046C8}">
      <dgm:prSet/>
      <dgm:spPr/>
      <dgm:t>
        <a:bodyPr/>
        <a:lstStyle/>
        <a:p>
          <a:endParaRPr lang="en-GB"/>
        </a:p>
      </dgm:t>
    </dgm:pt>
    <dgm:pt modelId="{DDF6AB33-E25E-447C-853C-81E6BFDE5BF8}" type="pres">
      <dgm:prSet presAssocID="{6C62E337-3C16-42BD-8812-EBB283B7F90D}" presName="Name0" presStyleCnt="0">
        <dgm:presLayoutVars>
          <dgm:chMax val="4"/>
          <dgm:resizeHandles val="exact"/>
        </dgm:presLayoutVars>
      </dgm:prSet>
      <dgm:spPr/>
    </dgm:pt>
    <dgm:pt modelId="{DE7B35D2-E470-4816-A2C8-5E54DF6DDE60}" type="pres">
      <dgm:prSet presAssocID="{6C62E337-3C16-42BD-8812-EBB283B7F90D}" presName="ellipse" presStyleLbl="trBgShp" presStyleIdx="0" presStyleCnt="1"/>
      <dgm:spPr/>
    </dgm:pt>
    <dgm:pt modelId="{00624FB3-522C-4C40-99DE-CF5109ED343C}" type="pres">
      <dgm:prSet presAssocID="{6C62E337-3C16-42BD-8812-EBB283B7F90D}" presName="arrow1" presStyleLbl="fgShp" presStyleIdx="0" presStyleCnt="1"/>
      <dgm:spPr/>
    </dgm:pt>
    <dgm:pt modelId="{5EEFA4CF-A085-489C-A280-1B73F806A9A4}" type="pres">
      <dgm:prSet presAssocID="{6C62E337-3C16-42BD-8812-EBB283B7F90D}" presName="rectangle" presStyleLbl="revTx" presStyleIdx="0" presStyleCnt="1">
        <dgm:presLayoutVars>
          <dgm:bulletEnabled val="1"/>
        </dgm:presLayoutVars>
      </dgm:prSet>
      <dgm:spPr/>
    </dgm:pt>
    <dgm:pt modelId="{393F36C1-C793-4B03-925E-4AC6297AAB62}" type="pres">
      <dgm:prSet presAssocID="{7698B1C6-0E43-4C92-B39F-ADF9F6993568}" presName="item1" presStyleLbl="node1" presStyleIdx="0" presStyleCnt="3">
        <dgm:presLayoutVars>
          <dgm:bulletEnabled val="1"/>
        </dgm:presLayoutVars>
      </dgm:prSet>
      <dgm:spPr/>
    </dgm:pt>
    <dgm:pt modelId="{3B1DC855-FD1E-4451-BCE8-AD3113ACCB48}" type="pres">
      <dgm:prSet presAssocID="{A8347A73-94E8-456E-8123-7ED34CFFB80D}" presName="item2" presStyleLbl="node1" presStyleIdx="1" presStyleCnt="3">
        <dgm:presLayoutVars>
          <dgm:bulletEnabled val="1"/>
        </dgm:presLayoutVars>
      </dgm:prSet>
      <dgm:spPr/>
    </dgm:pt>
    <dgm:pt modelId="{B8205C40-871B-4D3F-8A94-00B50EB2B399}" type="pres">
      <dgm:prSet presAssocID="{AA176A43-3BC6-4C33-AA4E-B84126C16441}" presName="item3" presStyleLbl="node1" presStyleIdx="2" presStyleCnt="3">
        <dgm:presLayoutVars>
          <dgm:bulletEnabled val="1"/>
        </dgm:presLayoutVars>
      </dgm:prSet>
      <dgm:spPr/>
    </dgm:pt>
    <dgm:pt modelId="{57B26E40-1FA2-4F0F-8C22-A9F95481C6EF}" type="pres">
      <dgm:prSet presAssocID="{6C62E337-3C16-42BD-8812-EBB283B7F90D}" presName="funnel" presStyleLbl="trAlignAcc1" presStyleIdx="0" presStyleCnt="1"/>
      <dgm:spPr/>
    </dgm:pt>
  </dgm:ptLst>
  <dgm:cxnLst>
    <dgm:cxn modelId="{CF8B5F23-2E93-4D9C-A726-82ED8318F601}" type="presOf" srcId="{AA176A43-3BC6-4C33-AA4E-B84126C16441}" destId="{5EEFA4CF-A085-489C-A280-1B73F806A9A4}" srcOrd="0" destOrd="0" presId="urn:microsoft.com/office/officeart/2005/8/layout/funnel1"/>
    <dgm:cxn modelId="{FAD3EF23-9E9E-40F9-95CA-4EA7D34046C8}" srcId="{6C62E337-3C16-42BD-8812-EBB283B7F90D}" destId="{AA176A43-3BC6-4C33-AA4E-B84126C16441}" srcOrd="3" destOrd="0" parTransId="{3CB968E3-4C87-4048-9B7C-1D24B4127A87}" sibTransId="{41037C86-29EA-4F28-9774-2B16A56134B8}"/>
    <dgm:cxn modelId="{FE43B363-015C-48B8-B1A0-2AF6D95444B4}" type="presOf" srcId="{6C62E337-3C16-42BD-8812-EBB283B7F90D}" destId="{DDF6AB33-E25E-447C-853C-81E6BFDE5BF8}" srcOrd="0" destOrd="0" presId="urn:microsoft.com/office/officeart/2005/8/layout/funnel1"/>
    <dgm:cxn modelId="{0BD9AB7F-BDD7-467D-BB46-9277E4CD75F1}" type="presOf" srcId="{7698B1C6-0E43-4C92-B39F-ADF9F6993568}" destId="{3B1DC855-FD1E-4451-BCE8-AD3113ACCB48}" srcOrd="0" destOrd="0" presId="urn:microsoft.com/office/officeart/2005/8/layout/funnel1"/>
    <dgm:cxn modelId="{66EB2896-44DD-4F39-81FC-185AAE65B350}" srcId="{6C62E337-3C16-42BD-8812-EBB283B7F90D}" destId="{7698B1C6-0E43-4C92-B39F-ADF9F6993568}" srcOrd="1" destOrd="0" parTransId="{C9871A9C-1AEC-4F05-B164-5D9E00E60B18}" sibTransId="{E2709987-DF77-4A69-BD34-4F26745C53AD}"/>
    <dgm:cxn modelId="{CB443397-B21D-403E-AC9E-2D601747B498}" type="presOf" srcId="{A8347A73-94E8-456E-8123-7ED34CFFB80D}" destId="{393F36C1-C793-4B03-925E-4AC6297AAB62}" srcOrd="0" destOrd="0" presId="urn:microsoft.com/office/officeart/2005/8/layout/funnel1"/>
    <dgm:cxn modelId="{0F14FDAD-4024-4AD6-83B4-F13D9E0D830B}" srcId="{6C62E337-3C16-42BD-8812-EBB283B7F90D}" destId="{081F34E8-FCDC-46CE-92E3-3ECB74D316B5}" srcOrd="0" destOrd="0" parTransId="{DEB7F856-58A3-4FE3-92DD-DE8A49EDFE90}" sibTransId="{06C700E6-7D7B-4777-A878-9DCE34226AED}"/>
    <dgm:cxn modelId="{97ED8DD1-C3EC-4635-8F56-46820FEB4B56}" srcId="{6C62E337-3C16-42BD-8812-EBB283B7F90D}" destId="{A8347A73-94E8-456E-8123-7ED34CFFB80D}" srcOrd="2" destOrd="0" parTransId="{146BEECF-AD5B-4AA0-A9BA-57358AC27CA4}" sibTransId="{B7F8B1D9-2DDB-41A8-869A-2194AADFB29D}"/>
    <dgm:cxn modelId="{9636EEE7-BAB6-4DCD-BFB4-C6A330DB1EEA}" type="presOf" srcId="{081F34E8-FCDC-46CE-92E3-3ECB74D316B5}" destId="{B8205C40-871B-4D3F-8A94-00B50EB2B399}" srcOrd="0" destOrd="0" presId="urn:microsoft.com/office/officeart/2005/8/layout/funnel1"/>
    <dgm:cxn modelId="{D15DFDA5-C0FF-48D2-AED8-C30FEE11A9FA}" type="presParOf" srcId="{DDF6AB33-E25E-447C-853C-81E6BFDE5BF8}" destId="{DE7B35D2-E470-4816-A2C8-5E54DF6DDE60}" srcOrd="0" destOrd="0" presId="urn:microsoft.com/office/officeart/2005/8/layout/funnel1"/>
    <dgm:cxn modelId="{35B2966F-5D7E-4119-BA79-C8315C3ED3DA}" type="presParOf" srcId="{DDF6AB33-E25E-447C-853C-81E6BFDE5BF8}" destId="{00624FB3-522C-4C40-99DE-CF5109ED343C}" srcOrd="1" destOrd="0" presId="urn:microsoft.com/office/officeart/2005/8/layout/funnel1"/>
    <dgm:cxn modelId="{3FC60AC3-6324-43EC-BFCE-A9297AD6E4F7}" type="presParOf" srcId="{DDF6AB33-E25E-447C-853C-81E6BFDE5BF8}" destId="{5EEFA4CF-A085-489C-A280-1B73F806A9A4}" srcOrd="2" destOrd="0" presId="urn:microsoft.com/office/officeart/2005/8/layout/funnel1"/>
    <dgm:cxn modelId="{44A295CD-C601-4609-B8F8-54EA5157B42C}" type="presParOf" srcId="{DDF6AB33-E25E-447C-853C-81E6BFDE5BF8}" destId="{393F36C1-C793-4B03-925E-4AC6297AAB62}" srcOrd="3" destOrd="0" presId="urn:microsoft.com/office/officeart/2005/8/layout/funnel1"/>
    <dgm:cxn modelId="{2D82D5FC-034B-4966-BE02-5138E3DCDBCB}" type="presParOf" srcId="{DDF6AB33-E25E-447C-853C-81E6BFDE5BF8}" destId="{3B1DC855-FD1E-4451-BCE8-AD3113ACCB48}" srcOrd="4" destOrd="0" presId="urn:microsoft.com/office/officeart/2005/8/layout/funnel1"/>
    <dgm:cxn modelId="{70E17BC5-C179-43E2-9B76-C638059D09DA}" type="presParOf" srcId="{DDF6AB33-E25E-447C-853C-81E6BFDE5BF8}" destId="{B8205C40-871B-4D3F-8A94-00B50EB2B399}" srcOrd="5" destOrd="0" presId="urn:microsoft.com/office/officeart/2005/8/layout/funnel1"/>
    <dgm:cxn modelId="{B3903CB7-803C-4ABE-A70B-A891B81D28F4}" type="presParOf" srcId="{DDF6AB33-E25E-447C-853C-81E6BFDE5BF8}" destId="{57B26E40-1FA2-4F0F-8C22-A9F95481C6E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74DC9A-AD6C-407A-8D0C-1B64F101C051}" type="doc">
      <dgm:prSet loTypeId="urn:diagrams.loki3.com/VaryingWidthList" loCatId="list" qsTypeId="urn:microsoft.com/office/officeart/2005/8/quickstyle/simple1" qsCatId="simple" csTypeId="urn:microsoft.com/office/officeart/2005/8/colors/colorful3" csCatId="colorful" phldr="1"/>
      <dgm:spPr/>
    </dgm:pt>
    <dgm:pt modelId="{05B06088-86A4-4B79-8D55-138147ADCCB3}">
      <dgm:prSet phldrT="[Text]"/>
      <dgm:spPr/>
      <dgm:t>
        <a:bodyPr/>
        <a:lstStyle/>
        <a:p>
          <a:r>
            <a:rPr lang="en-GB" dirty="0"/>
            <a:t>Question</a:t>
          </a:r>
        </a:p>
      </dgm:t>
    </dgm:pt>
    <dgm:pt modelId="{2A6EA94C-EDF0-4BD1-A0E0-D5330E4FB8D8}" type="parTrans" cxnId="{A0F228F1-794D-421B-8A2A-063B04244D7C}">
      <dgm:prSet/>
      <dgm:spPr/>
      <dgm:t>
        <a:bodyPr/>
        <a:lstStyle/>
        <a:p>
          <a:endParaRPr lang="en-GB"/>
        </a:p>
      </dgm:t>
    </dgm:pt>
    <dgm:pt modelId="{CCBB6ECE-BF03-4EF4-8812-35EC6F43C18B}" type="sibTrans" cxnId="{A0F228F1-794D-421B-8A2A-063B04244D7C}">
      <dgm:prSet/>
      <dgm:spPr/>
      <dgm:t>
        <a:bodyPr/>
        <a:lstStyle/>
        <a:p>
          <a:endParaRPr lang="en-GB"/>
        </a:p>
      </dgm:t>
    </dgm:pt>
    <dgm:pt modelId="{431C8759-C80F-4250-98EA-A979AA5AC930}">
      <dgm:prSet phldrT="[Text]"/>
      <dgm:spPr/>
      <dgm:t>
        <a:bodyPr/>
        <a:lstStyle/>
        <a:p>
          <a:r>
            <a:rPr lang="en-GB" dirty="0"/>
            <a:t>Wait</a:t>
          </a:r>
        </a:p>
      </dgm:t>
    </dgm:pt>
    <dgm:pt modelId="{3B1486A2-E93E-4D2E-BBA0-E0494FD8D4C4}" type="parTrans" cxnId="{7C65D247-2035-4975-9788-F8B287D83E0C}">
      <dgm:prSet/>
      <dgm:spPr/>
      <dgm:t>
        <a:bodyPr/>
        <a:lstStyle/>
        <a:p>
          <a:endParaRPr lang="en-GB"/>
        </a:p>
      </dgm:t>
    </dgm:pt>
    <dgm:pt modelId="{881F3B75-75AE-4988-A2F3-325AAD6D402F}" type="sibTrans" cxnId="{7C65D247-2035-4975-9788-F8B287D83E0C}">
      <dgm:prSet/>
      <dgm:spPr/>
      <dgm:t>
        <a:bodyPr/>
        <a:lstStyle/>
        <a:p>
          <a:endParaRPr lang="en-GB"/>
        </a:p>
      </dgm:t>
    </dgm:pt>
    <dgm:pt modelId="{E732433F-9C02-4A80-B5D0-6D0780420702}">
      <dgm:prSet phldrT="[Text]"/>
      <dgm:spPr/>
      <dgm:t>
        <a:bodyPr/>
        <a:lstStyle/>
        <a:p>
          <a:r>
            <a:rPr lang="en-GB" dirty="0"/>
            <a:t>Answer</a:t>
          </a:r>
        </a:p>
      </dgm:t>
    </dgm:pt>
    <dgm:pt modelId="{1B8A1EA5-82F3-482E-9A26-8D321D2A655A}" type="parTrans" cxnId="{2D438992-9F63-410C-B52A-E0214F1A86A3}">
      <dgm:prSet/>
      <dgm:spPr/>
      <dgm:t>
        <a:bodyPr/>
        <a:lstStyle/>
        <a:p>
          <a:endParaRPr lang="en-GB"/>
        </a:p>
      </dgm:t>
    </dgm:pt>
    <dgm:pt modelId="{699A4E50-9C73-4692-8DF6-86CC4E49BE2B}" type="sibTrans" cxnId="{2D438992-9F63-410C-B52A-E0214F1A86A3}">
      <dgm:prSet/>
      <dgm:spPr/>
      <dgm:t>
        <a:bodyPr/>
        <a:lstStyle/>
        <a:p>
          <a:endParaRPr lang="en-GB"/>
        </a:p>
      </dgm:t>
    </dgm:pt>
    <dgm:pt modelId="{004885E4-C8F8-4848-8F16-DC2A5C39018C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EBDD643C-E5E4-44F0-94D4-48E000430542}" type="parTrans" cxnId="{79110617-71C4-4256-84DB-40C4107B99B9}">
      <dgm:prSet/>
      <dgm:spPr/>
      <dgm:t>
        <a:bodyPr/>
        <a:lstStyle/>
        <a:p>
          <a:endParaRPr lang="en-GB"/>
        </a:p>
      </dgm:t>
    </dgm:pt>
    <dgm:pt modelId="{70A95BC0-32B0-4DC2-9D8F-599E0D5B4DF0}" type="sibTrans" cxnId="{79110617-71C4-4256-84DB-40C4107B99B9}">
      <dgm:prSet/>
      <dgm:spPr/>
      <dgm:t>
        <a:bodyPr/>
        <a:lstStyle/>
        <a:p>
          <a:endParaRPr lang="en-GB"/>
        </a:p>
      </dgm:t>
    </dgm:pt>
    <dgm:pt modelId="{B1D46F7A-33D7-4555-BFD5-E9EC72F810A6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578E5F24-D200-4D44-88BF-FE81BA2E4073}" type="parTrans" cxnId="{883BB9B9-4FB8-4A18-8F2D-84B5FF025947}">
      <dgm:prSet/>
      <dgm:spPr/>
      <dgm:t>
        <a:bodyPr/>
        <a:lstStyle/>
        <a:p>
          <a:endParaRPr lang="en-GB"/>
        </a:p>
      </dgm:t>
    </dgm:pt>
    <dgm:pt modelId="{A054F84B-927B-4999-A1A2-A83C84A4104C}" type="sibTrans" cxnId="{883BB9B9-4FB8-4A18-8F2D-84B5FF025947}">
      <dgm:prSet/>
      <dgm:spPr/>
      <dgm:t>
        <a:bodyPr/>
        <a:lstStyle/>
        <a:p>
          <a:endParaRPr lang="en-GB"/>
        </a:p>
      </dgm:t>
    </dgm:pt>
    <dgm:pt modelId="{65F601CE-E2D7-4CA5-BD24-10367028DF7D}">
      <dgm:prSet phldrT="[Text]"/>
      <dgm:spPr/>
      <dgm:t>
        <a:bodyPr/>
        <a:lstStyle/>
        <a:p>
          <a:r>
            <a:rPr lang="en-GB" dirty="0"/>
            <a:t>…</a:t>
          </a:r>
        </a:p>
      </dgm:t>
    </dgm:pt>
    <dgm:pt modelId="{ABB59F7F-6297-4A02-8F2C-7F613BAA628E}" type="parTrans" cxnId="{45D4B290-70AB-487F-808F-6B21EB5FD055}">
      <dgm:prSet/>
      <dgm:spPr/>
      <dgm:t>
        <a:bodyPr/>
        <a:lstStyle/>
        <a:p>
          <a:endParaRPr lang="en-GB"/>
        </a:p>
      </dgm:t>
    </dgm:pt>
    <dgm:pt modelId="{6A599020-53F6-454B-AC6A-619E9C4E2429}" type="sibTrans" cxnId="{45D4B290-70AB-487F-808F-6B21EB5FD055}">
      <dgm:prSet/>
      <dgm:spPr/>
      <dgm:t>
        <a:bodyPr/>
        <a:lstStyle/>
        <a:p>
          <a:endParaRPr lang="en-GB"/>
        </a:p>
      </dgm:t>
    </dgm:pt>
    <dgm:pt modelId="{F4D81E50-68C8-4748-A659-91D95E58FF64}" type="pres">
      <dgm:prSet presAssocID="{F774DC9A-AD6C-407A-8D0C-1B64F101C051}" presName="Name0" presStyleCnt="0">
        <dgm:presLayoutVars>
          <dgm:resizeHandles/>
        </dgm:presLayoutVars>
      </dgm:prSet>
      <dgm:spPr/>
    </dgm:pt>
    <dgm:pt modelId="{B7B92C10-BF12-45A6-9DE7-38A72A5D489A}" type="pres">
      <dgm:prSet presAssocID="{05B06088-86A4-4B79-8D55-138147ADCCB3}" presName="text" presStyleLbl="node1" presStyleIdx="0" presStyleCnt="6">
        <dgm:presLayoutVars>
          <dgm:bulletEnabled val="1"/>
        </dgm:presLayoutVars>
      </dgm:prSet>
      <dgm:spPr/>
    </dgm:pt>
    <dgm:pt modelId="{D4D768B5-E7BC-48F7-8E10-B7AA7D3EF19A}" type="pres">
      <dgm:prSet presAssocID="{CCBB6ECE-BF03-4EF4-8812-35EC6F43C18B}" presName="space" presStyleCnt="0"/>
      <dgm:spPr/>
    </dgm:pt>
    <dgm:pt modelId="{2E41DC46-F43C-4171-90B7-C777D230823C}" type="pres">
      <dgm:prSet presAssocID="{431C8759-C80F-4250-98EA-A979AA5AC930}" presName="text" presStyleLbl="node1" presStyleIdx="1" presStyleCnt="6">
        <dgm:presLayoutVars>
          <dgm:bulletEnabled val="1"/>
        </dgm:presLayoutVars>
      </dgm:prSet>
      <dgm:spPr/>
    </dgm:pt>
    <dgm:pt modelId="{ECC812F4-F106-4285-8A0D-8692CFE883A2}" type="pres">
      <dgm:prSet presAssocID="{881F3B75-75AE-4988-A2F3-325AAD6D402F}" presName="space" presStyleCnt="0"/>
      <dgm:spPr/>
    </dgm:pt>
    <dgm:pt modelId="{3D2B5678-D296-443A-A81F-5D989F256348}" type="pres">
      <dgm:prSet presAssocID="{B1D46F7A-33D7-4555-BFD5-E9EC72F810A6}" presName="text" presStyleLbl="node1" presStyleIdx="2" presStyleCnt="6">
        <dgm:presLayoutVars>
          <dgm:bulletEnabled val="1"/>
        </dgm:presLayoutVars>
      </dgm:prSet>
      <dgm:spPr/>
    </dgm:pt>
    <dgm:pt modelId="{6A3B179B-215B-405C-83A5-0B42CF3DD4D0}" type="pres">
      <dgm:prSet presAssocID="{A054F84B-927B-4999-A1A2-A83C84A4104C}" presName="space" presStyleCnt="0"/>
      <dgm:spPr/>
    </dgm:pt>
    <dgm:pt modelId="{085ED030-4077-4007-B929-1156CDC2CD14}" type="pres">
      <dgm:prSet presAssocID="{65F601CE-E2D7-4CA5-BD24-10367028DF7D}" presName="text" presStyleLbl="node1" presStyleIdx="3" presStyleCnt="6">
        <dgm:presLayoutVars>
          <dgm:bulletEnabled val="1"/>
        </dgm:presLayoutVars>
      </dgm:prSet>
      <dgm:spPr/>
    </dgm:pt>
    <dgm:pt modelId="{2390E6A1-80D3-48F3-A5F9-9CC55E9E5820}" type="pres">
      <dgm:prSet presAssocID="{6A599020-53F6-454B-AC6A-619E9C4E2429}" presName="space" presStyleCnt="0"/>
      <dgm:spPr/>
    </dgm:pt>
    <dgm:pt modelId="{83D7BAB4-9CFA-4F0A-88BA-EFDC8BA66CDD}" type="pres">
      <dgm:prSet presAssocID="{004885E4-C8F8-4848-8F16-DC2A5C39018C}" presName="text" presStyleLbl="node1" presStyleIdx="4" presStyleCnt="6">
        <dgm:presLayoutVars>
          <dgm:bulletEnabled val="1"/>
        </dgm:presLayoutVars>
      </dgm:prSet>
      <dgm:spPr/>
    </dgm:pt>
    <dgm:pt modelId="{04F1DA36-D103-40B6-9249-928407997224}" type="pres">
      <dgm:prSet presAssocID="{70A95BC0-32B0-4DC2-9D8F-599E0D5B4DF0}" presName="space" presStyleCnt="0"/>
      <dgm:spPr/>
    </dgm:pt>
    <dgm:pt modelId="{F582FF3C-98D4-431E-A1E1-1F2F142765D3}" type="pres">
      <dgm:prSet presAssocID="{E732433F-9C02-4A80-B5D0-6D0780420702}" presName="text" presStyleLbl="node1" presStyleIdx="5" presStyleCnt="6">
        <dgm:presLayoutVars>
          <dgm:bulletEnabled val="1"/>
        </dgm:presLayoutVars>
      </dgm:prSet>
      <dgm:spPr/>
    </dgm:pt>
  </dgm:ptLst>
  <dgm:cxnLst>
    <dgm:cxn modelId="{79110617-71C4-4256-84DB-40C4107B99B9}" srcId="{F774DC9A-AD6C-407A-8D0C-1B64F101C051}" destId="{004885E4-C8F8-4848-8F16-DC2A5C39018C}" srcOrd="4" destOrd="0" parTransId="{EBDD643C-E5E4-44F0-94D4-48E000430542}" sibTransId="{70A95BC0-32B0-4DC2-9D8F-599E0D5B4DF0}"/>
    <dgm:cxn modelId="{787E5F63-65F5-4301-A6F9-55798A1FF7C0}" type="presOf" srcId="{F774DC9A-AD6C-407A-8D0C-1B64F101C051}" destId="{F4D81E50-68C8-4748-A659-91D95E58FF64}" srcOrd="0" destOrd="0" presId="urn:diagrams.loki3.com/VaryingWidthList"/>
    <dgm:cxn modelId="{8951E465-094B-4946-B2A9-C23DA4BD6200}" type="presOf" srcId="{E732433F-9C02-4A80-B5D0-6D0780420702}" destId="{F582FF3C-98D4-431E-A1E1-1F2F142765D3}" srcOrd="0" destOrd="0" presId="urn:diagrams.loki3.com/VaryingWidthList"/>
    <dgm:cxn modelId="{7C65D247-2035-4975-9788-F8B287D83E0C}" srcId="{F774DC9A-AD6C-407A-8D0C-1B64F101C051}" destId="{431C8759-C80F-4250-98EA-A979AA5AC930}" srcOrd="1" destOrd="0" parTransId="{3B1486A2-E93E-4D2E-BBA0-E0494FD8D4C4}" sibTransId="{881F3B75-75AE-4988-A2F3-325AAD6D402F}"/>
    <dgm:cxn modelId="{EBA1D868-A428-4D82-9556-C418467DD66A}" type="presOf" srcId="{65F601CE-E2D7-4CA5-BD24-10367028DF7D}" destId="{085ED030-4077-4007-B929-1156CDC2CD14}" srcOrd="0" destOrd="0" presId="urn:diagrams.loki3.com/VaryingWidthList"/>
    <dgm:cxn modelId="{5F5C047C-785B-4617-9A66-EE30040DC10F}" type="presOf" srcId="{431C8759-C80F-4250-98EA-A979AA5AC930}" destId="{2E41DC46-F43C-4171-90B7-C777D230823C}" srcOrd="0" destOrd="0" presId="urn:diagrams.loki3.com/VaryingWidthList"/>
    <dgm:cxn modelId="{FF9B5B86-89DE-4721-AD29-50A4FE48B5F3}" type="presOf" srcId="{B1D46F7A-33D7-4555-BFD5-E9EC72F810A6}" destId="{3D2B5678-D296-443A-A81F-5D989F256348}" srcOrd="0" destOrd="0" presId="urn:diagrams.loki3.com/VaryingWidthList"/>
    <dgm:cxn modelId="{45D4B290-70AB-487F-808F-6B21EB5FD055}" srcId="{F774DC9A-AD6C-407A-8D0C-1B64F101C051}" destId="{65F601CE-E2D7-4CA5-BD24-10367028DF7D}" srcOrd="3" destOrd="0" parTransId="{ABB59F7F-6297-4A02-8F2C-7F613BAA628E}" sibTransId="{6A599020-53F6-454B-AC6A-619E9C4E2429}"/>
    <dgm:cxn modelId="{2D438992-9F63-410C-B52A-E0214F1A86A3}" srcId="{F774DC9A-AD6C-407A-8D0C-1B64F101C051}" destId="{E732433F-9C02-4A80-B5D0-6D0780420702}" srcOrd="5" destOrd="0" parTransId="{1B8A1EA5-82F3-482E-9A26-8D321D2A655A}" sibTransId="{699A4E50-9C73-4692-8DF6-86CC4E49BE2B}"/>
    <dgm:cxn modelId="{883BB9B9-4FB8-4A18-8F2D-84B5FF025947}" srcId="{F774DC9A-AD6C-407A-8D0C-1B64F101C051}" destId="{B1D46F7A-33D7-4555-BFD5-E9EC72F810A6}" srcOrd="2" destOrd="0" parTransId="{578E5F24-D200-4D44-88BF-FE81BA2E4073}" sibTransId="{A054F84B-927B-4999-A1A2-A83C84A4104C}"/>
    <dgm:cxn modelId="{1FFA87E4-5F52-48AD-8090-81E234EE33FA}" type="presOf" srcId="{004885E4-C8F8-4848-8F16-DC2A5C39018C}" destId="{83D7BAB4-9CFA-4F0A-88BA-EFDC8BA66CDD}" srcOrd="0" destOrd="0" presId="urn:diagrams.loki3.com/VaryingWidthList"/>
    <dgm:cxn modelId="{A0F228F1-794D-421B-8A2A-063B04244D7C}" srcId="{F774DC9A-AD6C-407A-8D0C-1B64F101C051}" destId="{05B06088-86A4-4B79-8D55-138147ADCCB3}" srcOrd="0" destOrd="0" parTransId="{2A6EA94C-EDF0-4BD1-A0E0-D5330E4FB8D8}" sibTransId="{CCBB6ECE-BF03-4EF4-8812-35EC6F43C18B}"/>
    <dgm:cxn modelId="{E88C21FF-AA56-45A8-8D08-5BA92019027F}" type="presOf" srcId="{05B06088-86A4-4B79-8D55-138147ADCCB3}" destId="{B7B92C10-BF12-45A6-9DE7-38A72A5D489A}" srcOrd="0" destOrd="0" presId="urn:diagrams.loki3.com/VaryingWidthList"/>
    <dgm:cxn modelId="{86F04C39-433A-43EB-B88B-4C57DFBF2E96}" type="presParOf" srcId="{F4D81E50-68C8-4748-A659-91D95E58FF64}" destId="{B7B92C10-BF12-45A6-9DE7-38A72A5D489A}" srcOrd="0" destOrd="0" presId="urn:diagrams.loki3.com/VaryingWidthList"/>
    <dgm:cxn modelId="{2251664D-8540-481C-BA9C-7B151176238A}" type="presParOf" srcId="{F4D81E50-68C8-4748-A659-91D95E58FF64}" destId="{D4D768B5-E7BC-48F7-8E10-B7AA7D3EF19A}" srcOrd="1" destOrd="0" presId="urn:diagrams.loki3.com/VaryingWidthList"/>
    <dgm:cxn modelId="{FA33FB16-CCB7-48EB-8821-AC11B40400D4}" type="presParOf" srcId="{F4D81E50-68C8-4748-A659-91D95E58FF64}" destId="{2E41DC46-F43C-4171-90B7-C777D230823C}" srcOrd="2" destOrd="0" presId="urn:diagrams.loki3.com/VaryingWidthList"/>
    <dgm:cxn modelId="{EFA365F6-D87C-4210-9A31-66A6D5C6745B}" type="presParOf" srcId="{F4D81E50-68C8-4748-A659-91D95E58FF64}" destId="{ECC812F4-F106-4285-8A0D-8692CFE883A2}" srcOrd="3" destOrd="0" presId="urn:diagrams.loki3.com/VaryingWidthList"/>
    <dgm:cxn modelId="{B3A45909-C1A3-41B0-809A-516C745F8AF6}" type="presParOf" srcId="{F4D81E50-68C8-4748-A659-91D95E58FF64}" destId="{3D2B5678-D296-443A-A81F-5D989F256348}" srcOrd="4" destOrd="0" presId="urn:diagrams.loki3.com/VaryingWidthList"/>
    <dgm:cxn modelId="{6B1F936D-43DD-407E-8803-6C8309D882A8}" type="presParOf" srcId="{F4D81E50-68C8-4748-A659-91D95E58FF64}" destId="{6A3B179B-215B-405C-83A5-0B42CF3DD4D0}" srcOrd="5" destOrd="0" presId="urn:diagrams.loki3.com/VaryingWidthList"/>
    <dgm:cxn modelId="{EE5CF56D-0FAA-4E0A-99AB-7EEA38E2D1B7}" type="presParOf" srcId="{F4D81E50-68C8-4748-A659-91D95E58FF64}" destId="{085ED030-4077-4007-B929-1156CDC2CD14}" srcOrd="6" destOrd="0" presId="urn:diagrams.loki3.com/VaryingWidthList"/>
    <dgm:cxn modelId="{73639619-06C4-4F6A-94DA-3A72C7136BAE}" type="presParOf" srcId="{F4D81E50-68C8-4748-A659-91D95E58FF64}" destId="{2390E6A1-80D3-48F3-A5F9-9CC55E9E5820}" srcOrd="7" destOrd="0" presId="urn:diagrams.loki3.com/VaryingWidthList"/>
    <dgm:cxn modelId="{644ED853-2FFF-4B37-9233-93D14207B042}" type="presParOf" srcId="{F4D81E50-68C8-4748-A659-91D95E58FF64}" destId="{83D7BAB4-9CFA-4F0A-88BA-EFDC8BA66CDD}" srcOrd="8" destOrd="0" presId="urn:diagrams.loki3.com/VaryingWidthList"/>
    <dgm:cxn modelId="{FAD297AF-5BB8-4546-B0A2-598277BF4B82}" type="presParOf" srcId="{F4D81E50-68C8-4748-A659-91D95E58FF64}" destId="{04F1DA36-D103-40B6-9249-928407997224}" srcOrd="9" destOrd="0" presId="urn:diagrams.loki3.com/VaryingWidthList"/>
    <dgm:cxn modelId="{0D8951CC-AB35-4F63-B2B0-B7466798432F}" type="presParOf" srcId="{F4D81E50-68C8-4748-A659-91D95E58FF64}" destId="{F582FF3C-98D4-431E-A1E1-1F2F142765D3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97D3D1-A67C-46BF-BEEC-EA5C6894A47A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FA552CF5-0917-43DA-A0F5-A5D3D1831A8C}">
      <dgm:prSet phldrT="[Text]"/>
      <dgm:spPr/>
      <dgm:t>
        <a:bodyPr/>
        <a:lstStyle/>
        <a:p>
          <a:r>
            <a:rPr lang="en-GB" dirty="0"/>
            <a:t>Closed</a:t>
          </a:r>
        </a:p>
      </dgm:t>
    </dgm:pt>
    <dgm:pt modelId="{A35FEF83-99E7-403C-A7DE-A0455111C310}" type="parTrans" cxnId="{997B7CD4-D408-4589-98C4-07EB16950BDF}">
      <dgm:prSet/>
      <dgm:spPr/>
      <dgm:t>
        <a:bodyPr/>
        <a:lstStyle/>
        <a:p>
          <a:endParaRPr lang="en-GB"/>
        </a:p>
      </dgm:t>
    </dgm:pt>
    <dgm:pt modelId="{FD4B29BA-C6A1-47FC-92C6-1D0602E903AB}" type="sibTrans" cxnId="{997B7CD4-D408-4589-98C4-07EB16950BDF}">
      <dgm:prSet/>
      <dgm:spPr/>
      <dgm:t>
        <a:bodyPr/>
        <a:lstStyle/>
        <a:p>
          <a:endParaRPr lang="en-GB"/>
        </a:p>
      </dgm:t>
    </dgm:pt>
    <dgm:pt modelId="{CBECE990-6B6F-48EE-84AF-2F80FFE1AF12}">
      <dgm:prSet phldrT="[Text]"/>
      <dgm:spPr/>
      <dgm:t>
        <a:bodyPr/>
        <a:lstStyle/>
        <a:p>
          <a:r>
            <a:rPr lang="en-GB" dirty="0"/>
            <a:t>Vs</a:t>
          </a:r>
        </a:p>
      </dgm:t>
    </dgm:pt>
    <dgm:pt modelId="{0EA12297-EBCD-4442-839E-21C9A3D6D9F1}" type="parTrans" cxnId="{C9A46517-0678-42F0-AD9C-DF4AF47ABF80}">
      <dgm:prSet/>
      <dgm:spPr/>
      <dgm:t>
        <a:bodyPr/>
        <a:lstStyle/>
        <a:p>
          <a:endParaRPr lang="en-GB"/>
        </a:p>
      </dgm:t>
    </dgm:pt>
    <dgm:pt modelId="{4242B932-C33A-4360-AA1E-15FCE9615CBB}" type="sibTrans" cxnId="{C9A46517-0678-42F0-AD9C-DF4AF47ABF80}">
      <dgm:prSet/>
      <dgm:spPr/>
      <dgm:t>
        <a:bodyPr/>
        <a:lstStyle/>
        <a:p>
          <a:endParaRPr lang="en-GB"/>
        </a:p>
      </dgm:t>
    </dgm:pt>
    <dgm:pt modelId="{B37AAE0A-7819-4334-8EC6-DD3C7C4F273E}">
      <dgm:prSet phldrT="[Text]"/>
      <dgm:spPr/>
      <dgm:t>
        <a:bodyPr/>
        <a:lstStyle/>
        <a:p>
          <a:r>
            <a:rPr lang="en-GB" dirty="0"/>
            <a:t>Open</a:t>
          </a:r>
        </a:p>
      </dgm:t>
    </dgm:pt>
    <dgm:pt modelId="{9AD54680-FDCB-4BAE-8E31-182F0AFEAF4C}" type="parTrans" cxnId="{9A902D82-D8E6-4710-9948-0E92C5F79D34}">
      <dgm:prSet/>
      <dgm:spPr/>
      <dgm:t>
        <a:bodyPr/>
        <a:lstStyle/>
        <a:p>
          <a:endParaRPr lang="en-GB"/>
        </a:p>
      </dgm:t>
    </dgm:pt>
    <dgm:pt modelId="{3E3356D9-A649-40AF-91C2-9E30F7021120}" type="sibTrans" cxnId="{9A902D82-D8E6-4710-9948-0E92C5F79D34}">
      <dgm:prSet/>
      <dgm:spPr/>
      <dgm:t>
        <a:bodyPr/>
        <a:lstStyle/>
        <a:p>
          <a:endParaRPr lang="en-GB"/>
        </a:p>
      </dgm:t>
    </dgm:pt>
    <dgm:pt modelId="{9CE723A7-BC46-4CE9-A6C5-C2C6856781F4}" type="pres">
      <dgm:prSet presAssocID="{1A97D3D1-A67C-46BF-BEEC-EA5C6894A4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3B730-B43E-4CDE-BA26-0E01A7F6397D}" type="pres">
      <dgm:prSet presAssocID="{FA552CF5-0917-43DA-A0F5-A5D3D1831A8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76A299-53AF-4C85-B60A-297CE26DD8A3}" type="pres">
      <dgm:prSet presAssocID="{FA552CF5-0917-43DA-A0F5-A5D3D1831A8C}" presName="gear1srcNode" presStyleLbl="node1" presStyleIdx="0" presStyleCnt="3"/>
      <dgm:spPr/>
    </dgm:pt>
    <dgm:pt modelId="{382C0EF7-662B-4A4B-93CB-4DB3F0772E9D}" type="pres">
      <dgm:prSet presAssocID="{FA552CF5-0917-43DA-A0F5-A5D3D1831A8C}" presName="gear1dstNode" presStyleLbl="node1" presStyleIdx="0" presStyleCnt="3"/>
      <dgm:spPr/>
    </dgm:pt>
    <dgm:pt modelId="{C430B11C-C7C8-41F2-AFA1-FA104859957C}" type="pres">
      <dgm:prSet presAssocID="{CBECE990-6B6F-48EE-84AF-2F80FFE1AF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8B0F1354-D3A9-4785-B782-C9C47B4F0688}" type="pres">
      <dgm:prSet presAssocID="{CBECE990-6B6F-48EE-84AF-2F80FFE1AF12}" presName="gear2srcNode" presStyleLbl="node1" presStyleIdx="1" presStyleCnt="3"/>
      <dgm:spPr/>
    </dgm:pt>
    <dgm:pt modelId="{7050FD3A-7FA7-45BF-9185-0E5115F426F7}" type="pres">
      <dgm:prSet presAssocID="{CBECE990-6B6F-48EE-84AF-2F80FFE1AF12}" presName="gear2dstNode" presStyleLbl="node1" presStyleIdx="1" presStyleCnt="3"/>
      <dgm:spPr/>
    </dgm:pt>
    <dgm:pt modelId="{EE6A5647-C501-43D6-83F9-0EE7B3C44FB6}" type="pres">
      <dgm:prSet presAssocID="{B37AAE0A-7819-4334-8EC6-DD3C7C4F273E}" presName="gear3" presStyleLbl="node1" presStyleIdx="2" presStyleCnt="3"/>
      <dgm:spPr/>
    </dgm:pt>
    <dgm:pt modelId="{63D50B3E-509F-4494-A2FF-2B8FB1F784B7}" type="pres">
      <dgm:prSet presAssocID="{B37AAE0A-7819-4334-8EC6-DD3C7C4F273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C0A35A-DC64-41FC-A118-B972EA386C68}" type="pres">
      <dgm:prSet presAssocID="{B37AAE0A-7819-4334-8EC6-DD3C7C4F273E}" presName="gear3srcNode" presStyleLbl="node1" presStyleIdx="2" presStyleCnt="3"/>
      <dgm:spPr/>
    </dgm:pt>
    <dgm:pt modelId="{B128CF09-C302-4844-AAAC-716736783D80}" type="pres">
      <dgm:prSet presAssocID="{B37AAE0A-7819-4334-8EC6-DD3C7C4F273E}" presName="gear3dstNode" presStyleLbl="node1" presStyleIdx="2" presStyleCnt="3"/>
      <dgm:spPr/>
    </dgm:pt>
    <dgm:pt modelId="{D2BD489B-2C57-4F31-AE79-377E79471CD4}" type="pres">
      <dgm:prSet presAssocID="{FD4B29BA-C6A1-47FC-92C6-1D0602E903AB}" presName="connector1" presStyleLbl="sibTrans2D1" presStyleIdx="0" presStyleCnt="3"/>
      <dgm:spPr/>
    </dgm:pt>
    <dgm:pt modelId="{A9210B2F-64CA-49E1-A1A2-E0B4DB218CC0}" type="pres">
      <dgm:prSet presAssocID="{4242B932-C33A-4360-AA1E-15FCE9615CBB}" presName="connector2" presStyleLbl="sibTrans2D1" presStyleIdx="1" presStyleCnt="3"/>
      <dgm:spPr/>
    </dgm:pt>
    <dgm:pt modelId="{3BF18E74-A79F-44E4-82FE-3F78F76D05D2}" type="pres">
      <dgm:prSet presAssocID="{3E3356D9-A649-40AF-91C2-9E30F7021120}" presName="connector3" presStyleLbl="sibTrans2D1" presStyleIdx="2" presStyleCnt="3"/>
      <dgm:spPr/>
    </dgm:pt>
  </dgm:ptLst>
  <dgm:cxnLst>
    <dgm:cxn modelId="{94C38109-F781-420E-A282-97732643BD5B}" type="presOf" srcId="{B37AAE0A-7819-4334-8EC6-DD3C7C4F273E}" destId="{63D50B3E-509F-4494-A2FF-2B8FB1F784B7}" srcOrd="1" destOrd="0" presId="urn:microsoft.com/office/officeart/2005/8/layout/gear1"/>
    <dgm:cxn modelId="{9D3BE212-4551-4404-A04C-AC205EB19F1C}" type="presOf" srcId="{B37AAE0A-7819-4334-8EC6-DD3C7C4F273E}" destId="{B128CF09-C302-4844-AAAC-716736783D80}" srcOrd="3" destOrd="0" presId="urn:microsoft.com/office/officeart/2005/8/layout/gear1"/>
    <dgm:cxn modelId="{C9A46517-0678-42F0-AD9C-DF4AF47ABF80}" srcId="{1A97D3D1-A67C-46BF-BEEC-EA5C6894A47A}" destId="{CBECE990-6B6F-48EE-84AF-2F80FFE1AF12}" srcOrd="1" destOrd="0" parTransId="{0EA12297-EBCD-4442-839E-21C9A3D6D9F1}" sibTransId="{4242B932-C33A-4360-AA1E-15FCE9615CBB}"/>
    <dgm:cxn modelId="{8989143E-A6A6-47AA-B5C7-0EAC25EC81DB}" type="presOf" srcId="{FA552CF5-0917-43DA-A0F5-A5D3D1831A8C}" destId="{F876A299-53AF-4C85-B60A-297CE26DD8A3}" srcOrd="1" destOrd="0" presId="urn:microsoft.com/office/officeart/2005/8/layout/gear1"/>
    <dgm:cxn modelId="{093AAB3E-D970-4F69-8F37-CA831D7E8714}" type="presOf" srcId="{B37AAE0A-7819-4334-8EC6-DD3C7C4F273E}" destId="{EE6A5647-C501-43D6-83F9-0EE7B3C44FB6}" srcOrd="0" destOrd="0" presId="urn:microsoft.com/office/officeart/2005/8/layout/gear1"/>
    <dgm:cxn modelId="{A5EC7F47-C1FB-4C0A-828D-BF51D9FF7076}" type="presOf" srcId="{FD4B29BA-C6A1-47FC-92C6-1D0602E903AB}" destId="{D2BD489B-2C57-4F31-AE79-377E79471CD4}" srcOrd="0" destOrd="0" presId="urn:microsoft.com/office/officeart/2005/8/layout/gear1"/>
    <dgm:cxn modelId="{68D7296F-4645-42AD-A91C-9C4A452D60CE}" type="presOf" srcId="{FA552CF5-0917-43DA-A0F5-A5D3D1831A8C}" destId="{0783B730-B43E-4CDE-BA26-0E01A7F6397D}" srcOrd="0" destOrd="0" presId="urn:microsoft.com/office/officeart/2005/8/layout/gear1"/>
    <dgm:cxn modelId="{FD7E9F50-C5E1-400E-8F0F-A535B7DF806E}" type="presOf" srcId="{3E3356D9-A649-40AF-91C2-9E30F7021120}" destId="{3BF18E74-A79F-44E4-82FE-3F78F76D05D2}" srcOrd="0" destOrd="0" presId="urn:microsoft.com/office/officeart/2005/8/layout/gear1"/>
    <dgm:cxn modelId="{91CEF374-18C4-4188-928D-53287476BD63}" type="presOf" srcId="{CBECE990-6B6F-48EE-84AF-2F80FFE1AF12}" destId="{C430B11C-C7C8-41F2-AFA1-FA104859957C}" srcOrd="0" destOrd="0" presId="urn:microsoft.com/office/officeart/2005/8/layout/gear1"/>
    <dgm:cxn modelId="{B3A8BF56-F031-4F3E-8277-73A8C94C0826}" type="presOf" srcId="{CBECE990-6B6F-48EE-84AF-2F80FFE1AF12}" destId="{8B0F1354-D3A9-4785-B782-C9C47B4F0688}" srcOrd="1" destOrd="0" presId="urn:microsoft.com/office/officeart/2005/8/layout/gear1"/>
    <dgm:cxn modelId="{9E1C0957-DDE2-4A67-A0A6-30B9D7FF2821}" type="presOf" srcId="{B37AAE0A-7819-4334-8EC6-DD3C7C4F273E}" destId="{04C0A35A-DC64-41FC-A118-B972EA386C68}" srcOrd="2" destOrd="0" presId="urn:microsoft.com/office/officeart/2005/8/layout/gear1"/>
    <dgm:cxn modelId="{EEDA3F5A-8A6C-4CA3-8CED-09591616E8CE}" type="presOf" srcId="{FA552CF5-0917-43DA-A0F5-A5D3D1831A8C}" destId="{382C0EF7-662B-4A4B-93CB-4DB3F0772E9D}" srcOrd="2" destOrd="0" presId="urn:microsoft.com/office/officeart/2005/8/layout/gear1"/>
    <dgm:cxn modelId="{9A902D82-D8E6-4710-9948-0E92C5F79D34}" srcId="{1A97D3D1-A67C-46BF-BEEC-EA5C6894A47A}" destId="{B37AAE0A-7819-4334-8EC6-DD3C7C4F273E}" srcOrd="2" destOrd="0" parTransId="{9AD54680-FDCB-4BAE-8E31-182F0AFEAF4C}" sibTransId="{3E3356D9-A649-40AF-91C2-9E30F7021120}"/>
    <dgm:cxn modelId="{331B3D95-FCB1-4132-BE21-2C2E7BBDFF45}" type="presOf" srcId="{1A97D3D1-A67C-46BF-BEEC-EA5C6894A47A}" destId="{9CE723A7-BC46-4CE9-A6C5-C2C6856781F4}" srcOrd="0" destOrd="0" presId="urn:microsoft.com/office/officeart/2005/8/layout/gear1"/>
    <dgm:cxn modelId="{997B7CD4-D408-4589-98C4-07EB16950BDF}" srcId="{1A97D3D1-A67C-46BF-BEEC-EA5C6894A47A}" destId="{FA552CF5-0917-43DA-A0F5-A5D3D1831A8C}" srcOrd="0" destOrd="0" parTransId="{A35FEF83-99E7-403C-A7DE-A0455111C310}" sibTransId="{FD4B29BA-C6A1-47FC-92C6-1D0602E903AB}"/>
    <dgm:cxn modelId="{8CF500DE-FB16-4FC2-80A2-66E6EC1191C2}" type="presOf" srcId="{CBECE990-6B6F-48EE-84AF-2F80FFE1AF12}" destId="{7050FD3A-7FA7-45BF-9185-0E5115F426F7}" srcOrd="2" destOrd="0" presId="urn:microsoft.com/office/officeart/2005/8/layout/gear1"/>
    <dgm:cxn modelId="{FFD87AE9-EBCB-4367-AC7B-024968CF7A24}" type="presOf" srcId="{4242B932-C33A-4360-AA1E-15FCE9615CBB}" destId="{A9210B2F-64CA-49E1-A1A2-E0B4DB218CC0}" srcOrd="0" destOrd="0" presId="urn:microsoft.com/office/officeart/2005/8/layout/gear1"/>
    <dgm:cxn modelId="{96FD605D-3C54-49F7-ADA0-9311FF48440D}" type="presParOf" srcId="{9CE723A7-BC46-4CE9-A6C5-C2C6856781F4}" destId="{0783B730-B43E-4CDE-BA26-0E01A7F6397D}" srcOrd="0" destOrd="0" presId="urn:microsoft.com/office/officeart/2005/8/layout/gear1"/>
    <dgm:cxn modelId="{C6614D5A-386E-4A7E-8033-E93DD5A60285}" type="presParOf" srcId="{9CE723A7-BC46-4CE9-A6C5-C2C6856781F4}" destId="{F876A299-53AF-4C85-B60A-297CE26DD8A3}" srcOrd="1" destOrd="0" presId="urn:microsoft.com/office/officeart/2005/8/layout/gear1"/>
    <dgm:cxn modelId="{3DA0DA95-4EC7-4334-9AF0-669C04A196F3}" type="presParOf" srcId="{9CE723A7-BC46-4CE9-A6C5-C2C6856781F4}" destId="{382C0EF7-662B-4A4B-93CB-4DB3F0772E9D}" srcOrd="2" destOrd="0" presId="urn:microsoft.com/office/officeart/2005/8/layout/gear1"/>
    <dgm:cxn modelId="{FDB6999D-EE33-495F-9870-6F45EBE35FFF}" type="presParOf" srcId="{9CE723A7-BC46-4CE9-A6C5-C2C6856781F4}" destId="{C430B11C-C7C8-41F2-AFA1-FA104859957C}" srcOrd="3" destOrd="0" presId="urn:microsoft.com/office/officeart/2005/8/layout/gear1"/>
    <dgm:cxn modelId="{D3B31961-5EE1-424B-857F-B60E2774F105}" type="presParOf" srcId="{9CE723A7-BC46-4CE9-A6C5-C2C6856781F4}" destId="{8B0F1354-D3A9-4785-B782-C9C47B4F0688}" srcOrd="4" destOrd="0" presId="urn:microsoft.com/office/officeart/2005/8/layout/gear1"/>
    <dgm:cxn modelId="{ADAC577E-ABA9-4D19-94CA-3931CCDE5D80}" type="presParOf" srcId="{9CE723A7-BC46-4CE9-A6C5-C2C6856781F4}" destId="{7050FD3A-7FA7-45BF-9185-0E5115F426F7}" srcOrd="5" destOrd="0" presId="urn:microsoft.com/office/officeart/2005/8/layout/gear1"/>
    <dgm:cxn modelId="{E44823E2-858B-4501-8437-5B897D338CA3}" type="presParOf" srcId="{9CE723A7-BC46-4CE9-A6C5-C2C6856781F4}" destId="{EE6A5647-C501-43D6-83F9-0EE7B3C44FB6}" srcOrd="6" destOrd="0" presId="urn:microsoft.com/office/officeart/2005/8/layout/gear1"/>
    <dgm:cxn modelId="{B3C2B2EC-82EC-4172-A43A-693F8F834BD2}" type="presParOf" srcId="{9CE723A7-BC46-4CE9-A6C5-C2C6856781F4}" destId="{63D50B3E-509F-4494-A2FF-2B8FB1F784B7}" srcOrd="7" destOrd="0" presId="urn:microsoft.com/office/officeart/2005/8/layout/gear1"/>
    <dgm:cxn modelId="{98A698E1-1ED9-4394-BC5F-6BCC72C5133E}" type="presParOf" srcId="{9CE723A7-BC46-4CE9-A6C5-C2C6856781F4}" destId="{04C0A35A-DC64-41FC-A118-B972EA386C68}" srcOrd="8" destOrd="0" presId="urn:microsoft.com/office/officeart/2005/8/layout/gear1"/>
    <dgm:cxn modelId="{9F94C0D8-C542-46F6-8B70-504EF6B2573F}" type="presParOf" srcId="{9CE723A7-BC46-4CE9-A6C5-C2C6856781F4}" destId="{B128CF09-C302-4844-AAAC-716736783D80}" srcOrd="9" destOrd="0" presId="urn:microsoft.com/office/officeart/2005/8/layout/gear1"/>
    <dgm:cxn modelId="{7A165CB1-103A-429D-934A-299155265EF3}" type="presParOf" srcId="{9CE723A7-BC46-4CE9-A6C5-C2C6856781F4}" destId="{D2BD489B-2C57-4F31-AE79-377E79471CD4}" srcOrd="10" destOrd="0" presId="urn:microsoft.com/office/officeart/2005/8/layout/gear1"/>
    <dgm:cxn modelId="{2D5E90D4-0D8C-4097-9DFE-F35AAAA84D4A}" type="presParOf" srcId="{9CE723A7-BC46-4CE9-A6C5-C2C6856781F4}" destId="{A9210B2F-64CA-49E1-A1A2-E0B4DB218CC0}" srcOrd="11" destOrd="0" presId="urn:microsoft.com/office/officeart/2005/8/layout/gear1"/>
    <dgm:cxn modelId="{C67E5456-206D-451A-BD48-CDD88E1852D7}" type="presParOf" srcId="{9CE723A7-BC46-4CE9-A6C5-C2C6856781F4}" destId="{3BF18E74-A79F-44E4-82FE-3F78F76D05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8E415B-C03D-4D4B-A2F7-64BCF267132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FB27AD65-9509-42DA-8761-4CB2E4D34495}">
      <dgm:prSet phldrT="[Text]"/>
      <dgm:spPr/>
      <dgm:t>
        <a:bodyPr/>
        <a:lstStyle/>
        <a:p>
          <a:r>
            <a:rPr lang="en-GB" dirty="0"/>
            <a:t>Exemplar 1</a:t>
          </a:r>
        </a:p>
      </dgm:t>
    </dgm:pt>
    <dgm:pt modelId="{0560053B-5E97-43D1-B908-714A92121D8A}" type="parTrans" cxnId="{D268F9D9-F099-4CAC-8CA0-6E111388550A}">
      <dgm:prSet/>
      <dgm:spPr/>
      <dgm:t>
        <a:bodyPr/>
        <a:lstStyle/>
        <a:p>
          <a:endParaRPr lang="en-GB"/>
        </a:p>
      </dgm:t>
    </dgm:pt>
    <dgm:pt modelId="{26B89D04-7D6E-43A9-A1EC-19067C4D86B3}" type="sibTrans" cxnId="{D268F9D9-F099-4CAC-8CA0-6E111388550A}">
      <dgm:prSet/>
      <dgm:spPr/>
      <dgm:t>
        <a:bodyPr/>
        <a:lstStyle/>
        <a:p>
          <a:endParaRPr lang="en-GB"/>
        </a:p>
      </dgm:t>
    </dgm:pt>
    <dgm:pt modelId="{EE2E5A7B-767C-4F79-8A59-28D719B9EA16}">
      <dgm:prSet phldrT="[Text]"/>
      <dgm:spPr/>
      <dgm:t>
        <a:bodyPr/>
        <a:lstStyle/>
        <a:p>
          <a:r>
            <a:rPr lang="en-GB" dirty="0"/>
            <a:t>Exemplar 2</a:t>
          </a:r>
        </a:p>
      </dgm:t>
    </dgm:pt>
    <dgm:pt modelId="{617E4D67-5077-47A6-9896-B47FA6B44DAC}" type="parTrans" cxnId="{ACF96AF9-D70F-4258-AE7E-94DE8E902731}">
      <dgm:prSet/>
      <dgm:spPr/>
      <dgm:t>
        <a:bodyPr/>
        <a:lstStyle/>
        <a:p>
          <a:endParaRPr lang="en-GB"/>
        </a:p>
      </dgm:t>
    </dgm:pt>
    <dgm:pt modelId="{503C4E52-6430-4859-A2A4-E2C6E76F8BAA}" type="sibTrans" cxnId="{ACF96AF9-D70F-4258-AE7E-94DE8E902731}">
      <dgm:prSet/>
      <dgm:spPr/>
      <dgm:t>
        <a:bodyPr/>
        <a:lstStyle/>
        <a:p>
          <a:endParaRPr lang="en-GB"/>
        </a:p>
      </dgm:t>
    </dgm:pt>
    <dgm:pt modelId="{4B95D2B1-1999-4F78-B97A-4967F177004A}">
      <dgm:prSet phldrT="[Text]"/>
      <dgm:spPr/>
      <dgm:t>
        <a:bodyPr/>
        <a:lstStyle/>
        <a:p>
          <a:r>
            <a:rPr lang="en-GB" dirty="0"/>
            <a:t>Exemplar 3</a:t>
          </a:r>
        </a:p>
      </dgm:t>
    </dgm:pt>
    <dgm:pt modelId="{7EDEC421-BB90-4E3E-B465-043F257CF9B7}" type="parTrans" cxnId="{F0380378-8CBA-41D6-B369-7DB96ECE1750}">
      <dgm:prSet/>
      <dgm:spPr/>
      <dgm:t>
        <a:bodyPr/>
        <a:lstStyle/>
        <a:p>
          <a:endParaRPr lang="en-GB"/>
        </a:p>
      </dgm:t>
    </dgm:pt>
    <dgm:pt modelId="{716196F1-999F-4F73-A2FB-CADA46C982E2}" type="sibTrans" cxnId="{F0380378-8CBA-41D6-B369-7DB96ECE1750}">
      <dgm:prSet/>
      <dgm:spPr/>
      <dgm:t>
        <a:bodyPr/>
        <a:lstStyle/>
        <a:p>
          <a:endParaRPr lang="en-GB"/>
        </a:p>
      </dgm:t>
    </dgm:pt>
    <dgm:pt modelId="{C70D0761-008D-4849-9947-C3E6AACEB6F4}" type="pres">
      <dgm:prSet presAssocID="{E58E415B-C03D-4D4B-A2F7-64BCF267132E}" presName="diagram" presStyleCnt="0">
        <dgm:presLayoutVars>
          <dgm:dir/>
          <dgm:animLvl val="lvl"/>
          <dgm:resizeHandles val="exact"/>
        </dgm:presLayoutVars>
      </dgm:prSet>
      <dgm:spPr/>
    </dgm:pt>
    <dgm:pt modelId="{5EAC4D42-8AC9-484C-ADD4-CC02CB9F13A1}" type="pres">
      <dgm:prSet presAssocID="{FB27AD65-9509-42DA-8761-4CB2E4D34495}" presName="compNode" presStyleCnt="0"/>
      <dgm:spPr/>
    </dgm:pt>
    <dgm:pt modelId="{7770C5C7-CD2C-48C4-BE4D-4504C15F7BDC}" type="pres">
      <dgm:prSet presAssocID="{FB27AD65-9509-42DA-8761-4CB2E4D34495}" presName="childRect" presStyleLbl="bgAcc1" presStyleIdx="0" presStyleCnt="3">
        <dgm:presLayoutVars>
          <dgm:bulletEnabled val="1"/>
        </dgm:presLayoutVars>
      </dgm:prSet>
      <dgm:spPr/>
    </dgm:pt>
    <dgm:pt modelId="{D532E5F6-DB91-4D64-86E6-8A7E575A1BFA}" type="pres">
      <dgm:prSet presAssocID="{FB27AD65-9509-42DA-8761-4CB2E4D3449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A8E60D-9407-497A-BD2F-82804B4D81BC}" type="pres">
      <dgm:prSet presAssocID="{FB27AD65-9509-42DA-8761-4CB2E4D34495}" presName="parentRect" presStyleLbl="alignNode1" presStyleIdx="0" presStyleCnt="3"/>
      <dgm:spPr/>
    </dgm:pt>
    <dgm:pt modelId="{D0CB9E97-52B2-4FB0-B55E-657F5FC1073A}" type="pres">
      <dgm:prSet presAssocID="{FB27AD65-9509-42DA-8761-4CB2E4D34495}" presName="adorn" presStyleLbl="fgAccFollowNode1" presStyleIdx="0" presStyleCnt="3"/>
      <dgm:spPr>
        <a:solidFill>
          <a:srgbClr val="CBDEC2">
            <a:alpha val="90000"/>
          </a:srgbClr>
        </a:solidFill>
      </dgm:spPr>
    </dgm:pt>
    <dgm:pt modelId="{E2C1A21E-871C-41FC-AA78-91050A3CFE61}" type="pres">
      <dgm:prSet presAssocID="{26B89D04-7D6E-43A9-A1EC-19067C4D86B3}" presName="sibTrans" presStyleLbl="sibTrans2D1" presStyleIdx="0" presStyleCnt="0"/>
      <dgm:spPr/>
    </dgm:pt>
    <dgm:pt modelId="{4BCFA462-5CF0-42F2-9027-355FD97BF34A}" type="pres">
      <dgm:prSet presAssocID="{EE2E5A7B-767C-4F79-8A59-28D719B9EA16}" presName="compNode" presStyleCnt="0"/>
      <dgm:spPr/>
    </dgm:pt>
    <dgm:pt modelId="{0A42971E-3347-45CD-BC41-DB3E0C6A647B}" type="pres">
      <dgm:prSet presAssocID="{EE2E5A7B-767C-4F79-8A59-28D719B9EA16}" presName="childRect" presStyleLbl="bgAcc1" presStyleIdx="1" presStyleCnt="3">
        <dgm:presLayoutVars>
          <dgm:bulletEnabled val="1"/>
        </dgm:presLayoutVars>
      </dgm:prSet>
      <dgm:spPr/>
    </dgm:pt>
    <dgm:pt modelId="{B9B86FA3-A714-4A56-9C1A-6070406D9117}" type="pres">
      <dgm:prSet presAssocID="{EE2E5A7B-767C-4F79-8A59-28D719B9EA1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FDB5B8B-01AF-44D2-B88D-F4EB15A63398}" type="pres">
      <dgm:prSet presAssocID="{EE2E5A7B-767C-4F79-8A59-28D719B9EA16}" presName="parentRect" presStyleLbl="alignNode1" presStyleIdx="1" presStyleCnt="3"/>
      <dgm:spPr/>
    </dgm:pt>
    <dgm:pt modelId="{692D3963-819B-4698-9F64-30E7C956672A}" type="pres">
      <dgm:prSet presAssocID="{EE2E5A7B-767C-4F79-8A59-28D719B9EA16}" presName="adorn" presStyleLbl="fgAccFollowNode1" presStyleIdx="1" presStyleCnt="3"/>
      <dgm:spPr>
        <a:solidFill>
          <a:srgbClr val="CBDEC2">
            <a:alpha val="90000"/>
          </a:srgbClr>
        </a:solidFill>
      </dgm:spPr>
    </dgm:pt>
    <dgm:pt modelId="{38A1A17E-3A88-409F-B6EF-7DDEDA33D0D7}" type="pres">
      <dgm:prSet presAssocID="{503C4E52-6430-4859-A2A4-E2C6E76F8BAA}" presName="sibTrans" presStyleLbl="sibTrans2D1" presStyleIdx="0" presStyleCnt="0"/>
      <dgm:spPr/>
    </dgm:pt>
    <dgm:pt modelId="{E9E4B2C8-071D-44CE-B19C-8FA2605338BC}" type="pres">
      <dgm:prSet presAssocID="{4B95D2B1-1999-4F78-B97A-4967F177004A}" presName="compNode" presStyleCnt="0"/>
      <dgm:spPr/>
    </dgm:pt>
    <dgm:pt modelId="{F5851F93-0AF9-49FC-9DC3-884AECF1EF14}" type="pres">
      <dgm:prSet presAssocID="{4B95D2B1-1999-4F78-B97A-4967F177004A}" presName="childRect" presStyleLbl="bgAcc1" presStyleIdx="2" presStyleCnt="3">
        <dgm:presLayoutVars>
          <dgm:bulletEnabled val="1"/>
        </dgm:presLayoutVars>
      </dgm:prSet>
      <dgm:spPr/>
    </dgm:pt>
    <dgm:pt modelId="{809127D5-4928-4B1A-85B4-5DA8C972DB65}" type="pres">
      <dgm:prSet presAssocID="{4B95D2B1-1999-4F78-B97A-4967F177004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E0F89F-FDAE-4A38-932D-645AD5D16805}" type="pres">
      <dgm:prSet presAssocID="{4B95D2B1-1999-4F78-B97A-4967F177004A}" presName="parentRect" presStyleLbl="alignNode1" presStyleIdx="2" presStyleCnt="3"/>
      <dgm:spPr/>
    </dgm:pt>
    <dgm:pt modelId="{4DBC462B-EBF6-4F37-855D-5757469E6794}" type="pres">
      <dgm:prSet presAssocID="{4B95D2B1-1999-4F78-B97A-4967F177004A}" presName="adorn" presStyleLbl="fgAccFollowNode1" presStyleIdx="2" presStyleCnt="3"/>
      <dgm:spPr>
        <a:solidFill>
          <a:srgbClr val="CBDEC2"/>
        </a:solidFill>
      </dgm:spPr>
    </dgm:pt>
  </dgm:ptLst>
  <dgm:cxnLst>
    <dgm:cxn modelId="{3F5CCD5D-0545-4D92-92E2-B92C7C07AE0B}" type="presOf" srcId="{FB27AD65-9509-42DA-8761-4CB2E4D34495}" destId="{D532E5F6-DB91-4D64-86E6-8A7E575A1BFA}" srcOrd="0" destOrd="0" presId="urn:microsoft.com/office/officeart/2005/8/layout/bList2"/>
    <dgm:cxn modelId="{86E8CA6F-AEF6-4B44-B2A6-9CF1E671A87F}" type="presOf" srcId="{26B89D04-7D6E-43A9-A1EC-19067C4D86B3}" destId="{E2C1A21E-871C-41FC-AA78-91050A3CFE61}" srcOrd="0" destOrd="0" presId="urn:microsoft.com/office/officeart/2005/8/layout/bList2"/>
    <dgm:cxn modelId="{C925DD52-EC56-454C-855C-BE749D60C99F}" type="presOf" srcId="{E58E415B-C03D-4D4B-A2F7-64BCF267132E}" destId="{C70D0761-008D-4849-9947-C3E6AACEB6F4}" srcOrd="0" destOrd="0" presId="urn:microsoft.com/office/officeart/2005/8/layout/bList2"/>
    <dgm:cxn modelId="{81BA4E54-2CD8-496A-9C92-37C9453F6DE3}" type="presOf" srcId="{FB27AD65-9509-42DA-8761-4CB2E4D34495}" destId="{21A8E60D-9407-497A-BD2F-82804B4D81BC}" srcOrd="1" destOrd="0" presId="urn:microsoft.com/office/officeart/2005/8/layout/bList2"/>
    <dgm:cxn modelId="{12897B77-A1C5-442F-921B-1454AC396657}" type="presOf" srcId="{4B95D2B1-1999-4F78-B97A-4967F177004A}" destId="{C8E0F89F-FDAE-4A38-932D-645AD5D16805}" srcOrd="1" destOrd="0" presId="urn:microsoft.com/office/officeart/2005/8/layout/bList2"/>
    <dgm:cxn modelId="{F0380378-8CBA-41D6-B369-7DB96ECE1750}" srcId="{E58E415B-C03D-4D4B-A2F7-64BCF267132E}" destId="{4B95D2B1-1999-4F78-B97A-4967F177004A}" srcOrd="2" destOrd="0" parTransId="{7EDEC421-BB90-4E3E-B465-043F257CF9B7}" sibTransId="{716196F1-999F-4F73-A2FB-CADA46C982E2}"/>
    <dgm:cxn modelId="{08FB167B-0278-48D5-BF79-03060B916AED}" type="presOf" srcId="{503C4E52-6430-4859-A2A4-E2C6E76F8BAA}" destId="{38A1A17E-3A88-409F-B6EF-7DDEDA33D0D7}" srcOrd="0" destOrd="0" presId="urn:microsoft.com/office/officeart/2005/8/layout/bList2"/>
    <dgm:cxn modelId="{86013F85-C253-4375-ACCF-6E9DC3DE0B6A}" type="presOf" srcId="{EE2E5A7B-767C-4F79-8A59-28D719B9EA16}" destId="{FFDB5B8B-01AF-44D2-B88D-F4EB15A63398}" srcOrd="1" destOrd="0" presId="urn:microsoft.com/office/officeart/2005/8/layout/bList2"/>
    <dgm:cxn modelId="{5BC0F7A7-C402-4B25-B762-1EA777CDA6B9}" type="presOf" srcId="{4B95D2B1-1999-4F78-B97A-4967F177004A}" destId="{809127D5-4928-4B1A-85B4-5DA8C972DB65}" srcOrd="0" destOrd="0" presId="urn:microsoft.com/office/officeart/2005/8/layout/bList2"/>
    <dgm:cxn modelId="{80D111BB-BA9A-43F6-8535-220D271F4679}" type="presOf" srcId="{EE2E5A7B-767C-4F79-8A59-28D719B9EA16}" destId="{B9B86FA3-A714-4A56-9C1A-6070406D9117}" srcOrd="0" destOrd="0" presId="urn:microsoft.com/office/officeart/2005/8/layout/bList2"/>
    <dgm:cxn modelId="{D268F9D9-F099-4CAC-8CA0-6E111388550A}" srcId="{E58E415B-C03D-4D4B-A2F7-64BCF267132E}" destId="{FB27AD65-9509-42DA-8761-4CB2E4D34495}" srcOrd="0" destOrd="0" parTransId="{0560053B-5E97-43D1-B908-714A92121D8A}" sibTransId="{26B89D04-7D6E-43A9-A1EC-19067C4D86B3}"/>
    <dgm:cxn modelId="{ACF96AF9-D70F-4258-AE7E-94DE8E902731}" srcId="{E58E415B-C03D-4D4B-A2F7-64BCF267132E}" destId="{EE2E5A7B-767C-4F79-8A59-28D719B9EA16}" srcOrd="1" destOrd="0" parTransId="{617E4D67-5077-47A6-9896-B47FA6B44DAC}" sibTransId="{503C4E52-6430-4859-A2A4-E2C6E76F8BAA}"/>
    <dgm:cxn modelId="{ED4053F3-1F92-432D-98AC-B6DDFAC0F276}" type="presParOf" srcId="{C70D0761-008D-4849-9947-C3E6AACEB6F4}" destId="{5EAC4D42-8AC9-484C-ADD4-CC02CB9F13A1}" srcOrd="0" destOrd="0" presId="urn:microsoft.com/office/officeart/2005/8/layout/bList2"/>
    <dgm:cxn modelId="{6F6FDA78-BA9B-404C-A0BD-671E0ABA193C}" type="presParOf" srcId="{5EAC4D42-8AC9-484C-ADD4-CC02CB9F13A1}" destId="{7770C5C7-CD2C-48C4-BE4D-4504C15F7BDC}" srcOrd="0" destOrd="0" presId="urn:microsoft.com/office/officeart/2005/8/layout/bList2"/>
    <dgm:cxn modelId="{CA5C0E06-24FB-40F6-A402-D7598C5B0EF3}" type="presParOf" srcId="{5EAC4D42-8AC9-484C-ADD4-CC02CB9F13A1}" destId="{D532E5F6-DB91-4D64-86E6-8A7E575A1BFA}" srcOrd="1" destOrd="0" presId="urn:microsoft.com/office/officeart/2005/8/layout/bList2"/>
    <dgm:cxn modelId="{7F69EA81-2CBC-42AC-90D8-ED542CF271E6}" type="presParOf" srcId="{5EAC4D42-8AC9-484C-ADD4-CC02CB9F13A1}" destId="{21A8E60D-9407-497A-BD2F-82804B4D81BC}" srcOrd="2" destOrd="0" presId="urn:microsoft.com/office/officeart/2005/8/layout/bList2"/>
    <dgm:cxn modelId="{7988E46D-47DE-4A28-871E-0EBAF1052BDD}" type="presParOf" srcId="{5EAC4D42-8AC9-484C-ADD4-CC02CB9F13A1}" destId="{D0CB9E97-52B2-4FB0-B55E-657F5FC1073A}" srcOrd="3" destOrd="0" presId="urn:microsoft.com/office/officeart/2005/8/layout/bList2"/>
    <dgm:cxn modelId="{D428C5C0-DE59-4A42-BC41-F479708FD8EA}" type="presParOf" srcId="{C70D0761-008D-4849-9947-C3E6AACEB6F4}" destId="{E2C1A21E-871C-41FC-AA78-91050A3CFE61}" srcOrd="1" destOrd="0" presId="urn:microsoft.com/office/officeart/2005/8/layout/bList2"/>
    <dgm:cxn modelId="{10CD8CE8-6057-4705-9590-80B120CD6889}" type="presParOf" srcId="{C70D0761-008D-4849-9947-C3E6AACEB6F4}" destId="{4BCFA462-5CF0-42F2-9027-355FD97BF34A}" srcOrd="2" destOrd="0" presId="urn:microsoft.com/office/officeart/2005/8/layout/bList2"/>
    <dgm:cxn modelId="{E4B99A95-7C84-4DB8-871C-74EBB433D0D3}" type="presParOf" srcId="{4BCFA462-5CF0-42F2-9027-355FD97BF34A}" destId="{0A42971E-3347-45CD-BC41-DB3E0C6A647B}" srcOrd="0" destOrd="0" presId="urn:microsoft.com/office/officeart/2005/8/layout/bList2"/>
    <dgm:cxn modelId="{EC0A601F-A030-4483-BA41-0068D8B50DF1}" type="presParOf" srcId="{4BCFA462-5CF0-42F2-9027-355FD97BF34A}" destId="{B9B86FA3-A714-4A56-9C1A-6070406D9117}" srcOrd="1" destOrd="0" presId="urn:microsoft.com/office/officeart/2005/8/layout/bList2"/>
    <dgm:cxn modelId="{AA6ED790-4127-4562-A5E3-E6C8E13A1900}" type="presParOf" srcId="{4BCFA462-5CF0-42F2-9027-355FD97BF34A}" destId="{FFDB5B8B-01AF-44D2-B88D-F4EB15A63398}" srcOrd="2" destOrd="0" presId="urn:microsoft.com/office/officeart/2005/8/layout/bList2"/>
    <dgm:cxn modelId="{AE8B0890-5BBA-44C7-943C-9B5BD01F533B}" type="presParOf" srcId="{4BCFA462-5CF0-42F2-9027-355FD97BF34A}" destId="{692D3963-819B-4698-9F64-30E7C956672A}" srcOrd="3" destOrd="0" presId="urn:microsoft.com/office/officeart/2005/8/layout/bList2"/>
    <dgm:cxn modelId="{47C4AD3F-B07E-4823-BB54-C5B64758DEC1}" type="presParOf" srcId="{C70D0761-008D-4849-9947-C3E6AACEB6F4}" destId="{38A1A17E-3A88-409F-B6EF-7DDEDA33D0D7}" srcOrd="3" destOrd="0" presId="urn:microsoft.com/office/officeart/2005/8/layout/bList2"/>
    <dgm:cxn modelId="{7D093591-C48A-4B6F-BE2C-56CE2B466AA0}" type="presParOf" srcId="{C70D0761-008D-4849-9947-C3E6AACEB6F4}" destId="{E9E4B2C8-071D-44CE-B19C-8FA2605338BC}" srcOrd="4" destOrd="0" presId="urn:microsoft.com/office/officeart/2005/8/layout/bList2"/>
    <dgm:cxn modelId="{03B230F5-C334-429E-8577-7474ECB82403}" type="presParOf" srcId="{E9E4B2C8-071D-44CE-B19C-8FA2605338BC}" destId="{F5851F93-0AF9-49FC-9DC3-884AECF1EF14}" srcOrd="0" destOrd="0" presId="urn:microsoft.com/office/officeart/2005/8/layout/bList2"/>
    <dgm:cxn modelId="{5E8998CB-B2B9-45D4-BDD9-5ABBCE70D93A}" type="presParOf" srcId="{E9E4B2C8-071D-44CE-B19C-8FA2605338BC}" destId="{809127D5-4928-4B1A-85B4-5DA8C972DB65}" srcOrd="1" destOrd="0" presId="urn:microsoft.com/office/officeart/2005/8/layout/bList2"/>
    <dgm:cxn modelId="{21DD00A3-A0ED-4B22-B9F9-ADB2B3293C05}" type="presParOf" srcId="{E9E4B2C8-071D-44CE-B19C-8FA2605338BC}" destId="{C8E0F89F-FDAE-4A38-932D-645AD5D16805}" srcOrd="2" destOrd="0" presId="urn:microsoft.com/office/officeart/2005/8/layout/bList2"/>
    <dgm:cxn modelId="{100E154D-1F10-4FC7-AF1B-D4D5071E8D7B}" type="presParOf" srcId="{E9E4B2C8-071D-44CE-B19C-8FA2605338BC}" destId="{4DBC462B-EBF6-4F37-855D-5757469E679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D2DED-492C-48FE-9F61-1C5B2F4CE2C9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Eliciting and Using Information</a:t>
          </a:r>
        </a:p>
      </dsp:txBody>
      <dsp:txXfrm>
        <a:off x="2423942" y="259099"/>
        <a:ext cx="1248115" cy="1248115"/>
      </dsp:txXfrm>
    </dsp:sp>
    <dsp:sp modelId="{A3465A38-3C06-4785-ABEB-CC742D38B932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504594" y="1780606"/>
        <a:ext cx="329462" cy="357433"/>
      </dsp:txXfrm>
    </dsp:sp>
    <dsp:sp modelId="{760C690A-D82F-4474-8CD4-9B7F363439E9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Opening up Success Criteria</a:t>
          </a:r>
        </a:p>
      </dsp:txBody>
      <dsp:txXfrm>
        <a:off x="3750511" y="2556785"/>
        <a:ext cx="1248115" cy="1248115"/>
      </dsp:txXfrm>
    </dsp:sp>
    <dsp:sp modelId="{0F012EBA-BB3C-4AED-B09B-776121729684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2967188" y="3002126"/>
        <a:ext cx="329462" cy="357433"/>
      </dsp:txXfrm>
    </dsp:sp>
    <dsp:sp modelId="{DABD1A36-AAE0-45EF-A1BB-C7FB4AF89044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Giving and Following up on Formative Feedback</a:t>
          </a:r>
        </a:p>
      </dsp:txBody>
      <dsp:txXfrm>
        <a:off x="1097372" y="2556785"/>
        <a:ext cx="1248115" cy="1248115"/>
      </dsp:txXfrm>
    </dsp:sp>
    <dsp:sp modelId="{76CF9423-C1E7-4FD0-B9D1-64B61574DE5D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178024" y="1925960"/>
        <a:ext cx="329462" cy="3574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93484" y="1969955"/>
          <a:ext cx="2407724" cy="240772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3577544" y="2533953"/>
        <a:ext cx="1439604" cy="1237620"/>
      </dsp:txXfrm>
    </dsp:sp>
    <dsp:sp modelId="{C430B11C-C7C8-41F2-AFA1-FA104859957C}">
      <dsp:nvSpPr>
        <dsp:cNvPr id="0" name=""/>
        <dsp:cNvSpPr/>
      </dsp:nvSpPr>
      <dsp:spPr>
        <a:xfrm>
          <a:off x="1692626" y="1400857"/>
          <a:ext cx="1751072" cy="1751072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Marking</a:t>
          </a:r>
        </a:p>
      </dsp:txBody>
      <dsp:txXfrm>
        <a:off x="2133464" y="1844359"/>
        <a:ext cx="869396" cy="864068"/>
      </dsp:txXfrm>
    </dsp:sp>
    <dsp:sp modelId="{EE6A5647-C501-43D6-83F9-0EE7B3C44FB6}">
      <dsp:nvSpPr>
        <dsp:cNvPr id="0" name=""/>
        <dsp:cNvSpPr/>
      </dsp:nvSpPr>
      <dsp:spPr>
        <a:xfrm rot="20700000">
          <a:off x="2673405" y="192796"/>
          <a:ext cx="1715693" cy="1715693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Student</a:t>
          </a:r>
        </a:p>
      </dsp:txBody>
      <dsp:txXfrm rot="-20700000">
        <a:off x="3049707" y="569098"/>
        <a:ext cx="963089" cy="963089"/>
      </dsp:txXfrm>
    </dsp:sp>
    <dsp:sp modelId="{D2BD489B-2C57-4F31-AE79-377E79471CD4}">
      <dsp:nvSpPr>
        <dsp:cNvPr id="0" name=""/>
        <dsp:cNvSpPr/>
      </dsp:nvSpPr>
      <dsp:spPr>
        <a:xfrm>
          <a:off x="2910361" y="1605488"/>
          <a:ext cx="3081886" cy="3081886"/>
        </a:xfrm>
        <a:prstGeom prst="circularArrow">
          <a:avLst>
            <a:gd name="adj1" fmla="val 4687"/>
            <a:gd name="adj2" fmla="val 299029"/>
            <a:gd name="adj3" fmla="val 2520417"/>
            <a:gd name="adj4" fmla="val 15852149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82514" y="1012624"/>
          <a:ext cx="2239183" cy="22391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76547" y="-183791"/>
          <a:ext cx="2414290" cy="24142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54ABC-182C-4BE5-A10C-47B43424EDC4}">
      <dsp:nvSpPr>
        <dsp:cNvPr id="0" name=""/>
        <dsp:cNvSpPr/>
      </dsp:nvSpPr>
      <dsp:spPr>
        <a:xfrm>
          <a:off x="0" y="1149057"/>
          <a:ext cx="2527176" cy="2527176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4B64F8-1B0D-4FCE-AFD7-DD3528C35810}">
      <dsp:nvSpPr>
        <dsp:cNvPr id="0" name=""/>
        <dsp:cNvSpPr/>
      </dsp:nvSpPr>
      <dsp:spPr>
        <a:xfrm>
          <a:off x="505435" y="1654492"/>
          <a:ext cx="1516305" cy="151630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25CEB6-3EE2-49FD-BBB9-6B23DF712ACF}">
      <dsp:nvSpPr>
        <dsp:cNvPr id="0" name=""/>
        <dsp:cNvSpPr/>
      </dsp:nvSpPr>
      <dsp:spPr>
        <a:xfrm>
          <a:off x="1010870" y="2159927"/>
          <a:ext cx="505435" cy="5054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F629FE-F363-49EC-AB1E-2C8DAB812D25}">
      <dsp:nvSpPr>
        <dsp:cNvPr id="0" name=""/>
        <dsp:cNvSpPr/>
      </dsp:nvSpPr>
      <dsp:spPr>
        <a:xfrm>
          <a:off x="2948372" y="306665"/>
          <a:ext cx="1263588" cy="73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4191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Aim 1</a:t>
          </a:r>
        </a:p>
      </dsp:txBody>
      <dsp:txXfrm>
        <a:off x="2948372" y="306665"/>
        <a:ext cx="1263588" cy="737093"/>
      </dsp:txXfrm>
    </dsp:sp>
    <dsp:sp modelId="{4D6EAF87-E311-4D93-BED0-58DF917261E3}">
      <dsp:nvSpPr>
        <dsp:cNvPr id="0" name=""/>
        <dsp:cNvSpPr/>
      </dsp:nvSpPr>
      <dsp:spPr>
        <a:xfrm>
          <a:off x="2632475" y="675211"/>
          <a:ext cx="31589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64614-A1B5-4452-8F07-BB55E2FDCB74}">
      <dsp:nvSpPr>
        <dsp:cNvPr id="0" name=""/>
        <dsp:cNvSpPr/>
      </dsp:nvSpPr>
      <dsp:spPr>
        <a:xfrm rot="5400000">
          <a:off x="1078893" y="860327"/>
          <a:ext cx="1737012" cy="136762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E894D-E81B-415F-9FEE-9BF27363C2B0}">
      <dsp:nvSpPr>
        <dsp:cNvPr id="0" name=""/>
        <dsp:cNvSpPr/>
      </dsp:nvSpPr>
      <dsp:spPr>
        <a:xfrm>
          <a:off x="2948372" y="1043758"/>
          <a:ext cx="1263588" cy="73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4191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Aim 2</a:t>
          </a:r>
        </a:p>
      </dsp:txBody>
      <dsp:txXfrm>
        <a:off x="2948372" y="1043758"/>
        <a:ext cx="1263588" cy="737093"/>
      </dsp:txXfrm>
    </dsp:sp>
    <dsp:sp modelId="{F8887BD4-1F7D-41C6-B0D2-BE4A672BC3DE}">
      <dsp:nvSpPr>
        <dsp:cNvPr id="0" name=""/>
        <dsp:cNvSpPr/>
      </dsp:nvSpPr>
      <dsp:spPr>
        <a:xfrm>
          <a:off x="2632475" y="1412304"/>
          <a:ext cx="31589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BC2EB-8A7C-4920-AA9A-3B8543615CA9}">
      <dsp:nvSpPr>
        <dsp:cNvPr id="0" name=""/>
        <dsp:cNvSpPr/>
      </dsp:nvSpPr>
      <dsp:spPr>
        <a:xfrm rot="5400000">
          <a:off x="1451736" y="1585921"/>
          <a:ext cx="1353555" cy="1005394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32FDC-C3E7-4CB6-8902-82FF1D7C8977}">
      <dsp:nvSpPr>
        <dsp:cNvPr id="0" name=""/>
        <dsp:cNvSpPr/>
      </dsp:nvSpPr>
      <dsp:spPr>
        <a:xfrm>
          <a:off x="2948372" y="1780851"/>
          <a:ext cx="1263588" cy="73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4191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Aim 3</a:t>
          </a:r>
        </a:p>
      </dsp:txBody>
      <dsp:txXfrm>
        <a:off x="2948372" y="1780851"/>
        <a:ext cx="1263588" cy="737093"/>
      </dsp:txXfrm>
    </dsp:sp>
    <dsp:sp modelId="{60912A31-C817-4D9C-9458-76014B2EF51E}">
      <dsp:nvSpPr>
        <dsp:cNvPr id="0" name=""/>
        <dsp:cNvSpPr/>
      </dsp:nvSpPr>
      <dsp:spPr>
        <a:xfrm>
          <a:off x="2632475" y="2149398"/>
          <a:ext cx="31589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3DCEA-E5A6-40BE-89C4-FCDFE858BE66}">
      <dsp:nvSpPr>
        <dsp:cNvPr id="0" name=""/>
        <dsp:cNvSpPr/>
      </dsp:nvSpPr>
      <dsp:spPr>
        <a:xfrm rot="5400000">
          <a:off x="1825042" y="2310926"/>
          <a:ext cx="967066" cy="643166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93484" y="1969955"/>
          <a:ext cx="2407724" cy="240772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Setting</a:t>
          </a:r>
        </a:p>
      </dsp:txBody>
      <dsp:txXfrm>
        <a:off x="3577544" y="2533953"/>
        <a:ext cx="1439604" cy="1237620"/>
      </dsp:txXfrm>
    </dsp:sp>
    <dsp:sp modelId="{C430B11C-C7C8-41F2-AFA1-FA104859957C}">
      <dsp:nvSpPr>
        <dsp:cNvPr id="0" name=""/>
        <dsp:cNvSpPr/>
      </dsp:nvSpPr>
      <dsp:spPr>
        <a:xfrm>
          <a:off x="1692626" y="1400857"/>
          <a:ext cx="1751072" cy="1751072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Target</a:t>
          </a:r>
        </a:p>
      </dsp:txBody>
      <dsp:txXfrm>
        <a:off x="2133464" y="1844359"/>
        <a:ext cx="869396" cy="864068"/>
      </dsp:txXfrm>
    </dsp:sp>
    <dsp:sp modelId="{EE6A5647-C501-43D6-83F9-0EE7B3C44FB6}">
      <dsp:nvSpPr>
        <dsp:cNvPr id="0" name=""/>
        <dsp:cNvSpPr/>
      </dsp:nvSpPr>
      <dsp:spPr>
        <a:xfrm rot="20700000">
          <a:off x="2673405" y="192796"/>
          <a:ext cx="1715693" cy="1715693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Lesson</a:t>
          </a:r>
        </a:p>
      </dsp:txBody>
      <dsp:txXfrm rot="-20700000">
        <a:off x="3049707" y="569098"/>
        <a:ext cx="963089" cy="963089"/>
      </dsp:txXfrm>
    </dsp:sp>
    <dsp:sp modelId="{D2BD489B-2C57-4F31-AE79-377E79471CD4}">
      <dsp:nvSpPr>
        <dsp:cNvPr id="0" name=""/>
        <dsp:cNvSpPr/>
      </dsp:nvSpPr>
      <dsp:spPr>
        <a:xfrm>
          <a:off x="2910361" y="1605488"/>
          <a:ext cx="3081886" cy="3081886"/>
        </a:xfrm>
        <a:prstGeom prst="circularArrow">
          <a:avLst>
            <a:gd name="adj1" fmla="val 4687"/>
            <a:gd name="adj2" fmla="val 299029"/>
            <a:gd name="adj3" fmla="val 2520417"/>
            <a:gd name="adj4" fmla="val 1585214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82514" y="1012624"/>
          <a:ext cx="2239183" cy="22391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76547" y="-183791"/>
          <a:ext cx="2414290" cy="24142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41D8A-8744-4A8B-B3B5-2A5A5FBC66AE}">
      <dsp:nvSpPr>
        <dsp:cNvPr id="0" name=""/>
        <dsp:cNvSpPr/>
      </dsp:nvSpPr>
      <dsp:spPr>
        <a:xfrm>
          <a:off x="1811944" y="2272734"/>
          <a:ext cx="131414" cy="131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E40DD-F43A-4AEB-B46B-127FBF64504F}">
      <dsp:nvSpPr>
        <dsp:cNvPr id="0" name=""/>
        <dsp:cNvSpPr/>
      </dsp:nvSpPr>
      <dsp:spPr>
        <a:xfrm>
          <a:off x="1696825" y="2457218"/>
          <a:ext cx="131414" cy="1314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C58D9-28F7-44EE-BF42-7A61C4475869}">
      <dsp:nvSpPr>
        <dsp:cNvPr id="0" name=""/>
        <dsp:cNvSpPr/>
      </dsp:nvSpPr>
      <dsp:spPr>
        <a:xfrm>
          <a:off x="1559628" y="2616942"/>
          <a:ext cx="131414" cy="1314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54E4E-BE46-4B45-8FA3-28533A8C6A3A}">
      <dsp:nvSpPr>
        <dsp:cNvPr id="0" name=""/>
        <dsp:cNvSpPr/>
      </dsp:nvSpPr>
      <dsp:spPr>
        <a:xfrm>
          <a:off x="1723633" y="416033"/>
          <a:ext cx="131414" cy="131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84113-C4CE-431D-8269-ED4C010C8BA7}">
      <dsp:nvSpPr>
        <dsp:cNvPr id="0" name=""/>
        <dsp:cNvSpPr/>
      </dsp:nvSpPr>
      <dsp:spPr>
        <a:xfrm>
          <a:off x="1899203" y="311410"/>
          <a:ext cx="131414" cy="1314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40D14-10C1-4E67-9668-A2A5CA6083E9}">
      <dsp:nvSpPr>
        <dsp:cNvPr id="0" name=""/>
        <dsp:cNvSpPr/>
      </dsp:nvSpPr>
      <dsp:spPr>
        <a:xfrm>
          <a:off x="2074248" y="206788"/>
          <a:ext cx="131414" cy="131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301526-25E6-48BE-A36B-D6BBADEC5CFD}">
      <dsp:nvSpPr>
        <dsp:cNvPr id="0" name=""/>
        <dsp:cNvSpPr/>
      </dsp:nvSpPr>
      <dsp:spPr>
        <a:xfrm>
          <a:off x="2249292" y="311410"/>
          <a:ext cx="131414" cy="1314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39560F-01E3-4BEA-9C73-938AF191C15C}">
      <dsp:nvSpPr>
        <dsp:cNvPr id="0" name=""/>
        <dsp:cNvSpPr/>
      </dsp:nvSpPr>
      <dsp:spPr>
        <a:xfrm>
          <a:off x="2424862" y="416033"/>
          <a:ext cx="131414" cy="1314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689A2-88D3-4AB5-8CDF-9662A9E001E7}">
      <dsp:nvSpPr>
        <dsp:cNvPr id="0" name=""/>
        <dsp:cNvSpPr/>
      </dsp:nvSpPr>
      <dsp:spPr>
        <a:xfrm>
          <a:off x="2074248" y="427541"/>
          <a:ext cx="131414" cy="131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EE0B96-72E6-4723-8A77-24B1FAE7ED84}">
      <dsp:nvSpPr>
        <dsp:cNvPr id="0" name=""/>
        <dsp:cNvSpPr/>
      </dsp:nvSpPr>
      <dsp:spPr>
        <a:xfrm>
          <a:off x="2074248" y="648295"/>
          <a:ext cx="131414" cy="1314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5CE83-47E0-4647-8A82-208D16FB0988}">
      <dsp:nvSpPr>
        <dsp:cNvPr id="0" name=""/>
        <dsp:cNvSpPr/>
      </dsp:nvSpPr>
      <dsp:spPr>
        <a:xfrm>
          <a:off x="1005058" y="3096954"/>
          <a:ext cx="2834350" cy="7602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9937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 dirty="0"/>
        </a:p>
      </dsp:txBody>
      <dsp:txXfrm>
        <a:off x="1042171" y="3134067"/>
        <a:ext cx="2760124" cy="686030"/>
      </dsp:txXfrm>
    </dsp:sp>
    <dsp:sp modelId="{FB7D99FD-9F3A-436E-8976-D3016C976569}">
      <dsp:nvSpPr>
        <dsp:cNvPr id="0" name=""/>
        <dsp:cNvSpPr/>
      </dsp:nvSpPr>
      <dsp:spPr>
        <a:xfrm>
          <a:off x="219199" y="2352042"/>
          <a:ext cx="1314145" cy="1314058"/>
        </a:xfrm>
        <a:prstGeom prst="ellipse">
          <a:avLst/>
        </a:prstGeom>
        <a:solidFill>
          <a:srgbClr val="F6CC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4CB948-DFC9-457B-A6D9-486E387F42F9}">
      <dsp:nvSpPr>
        <dsp:cNvPr id="0" name=""/>
        <dsp:cNvSpPr/>
      </dsp:nvSpPr>
      <dsp:spPr>
        <a:xfrm>
          <a:off x="2203034" y="1609920"/>
          <a:ext cx="2834350" cy="7602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9937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 dirty="0"/>
        </a:p>
      </dsp:txBody>
      <dsp:txXfrm>
        <a:off x="2240147" y="1647033"/>
        <a:ext cx="2760124" cy="686030"/>
      </dsp:txXfrm>
    </dsp:sp>
    <dsp:sp modelId="{F02C5B98-F621-4BAA-A84A-BD7357393AE1}">
      <dsp:nvSpPr>
        <dsp:cNvPr id="0" name=""/>
        <dsp:cNvSpPr/>
      </dsp:nvSpPr>
      <dsp:spPr>
        <a:xfrm>
          <a:off x="1417175" y="865007"/>
          <a:ext cx="1314145" cy="1314058"/>
        </a:xfrm>
        <a:prstGeom prst="ellipse">
          <a:avLst/>
        </a:prstGeom>
        <a:solidFill>
          <a:srgbClr val="D8D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93484" y="1969955"/>
          <a:ext cx="2407724" cy="240772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3577544" y="2533953"/>
        <a:ext cx="1439604" cy="1237620"/>
      </dsp:txXfrm>
    </dsp:sp>
    <dsp:sp modelId="{C430B11C-C7C8-41F2-AFA1-FA104859957C}">
      <dsp:nvSpPr>
        <dsp:cNvPr id="0" name=""/>
        <dsp:cNvSpPr/>
      </dsp:nvSpPr>
      <dsp:spPr>
        <a:xfrm>
          <a:off x="1692626" y="1400857"/>
          <a:ext cx="1751072" cy="1751072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Review</a:t>
          </a:r>
        </a:p>
      </dsp:txBody>
      <dsp:txXfrm>
        <a:off x="2133464" y="1844359"/>
        <a:ext cx="869396" cy="864068"/>
      </dsp:txXfrm>
    </dsp:sp>
    <dsp:sp modelId="{EE6A5647-C501-43D6-83F9-0EE7B3C44FB6}">
      <dsp:nvSpPr>
        <dsp:cNvPr id="0" name=""/>
        <dsp:cNvSpPr/>
      </dsp:nvSpPr>
      <dsp:spPr>
        <a:xfrm rot="20700000">
          <a:off x="2673405" y="192796"/>
          <a:ext cx="1715693" cy="1715693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Student</a:t>
          </a:r>
        </a:p>
      </dsp:txBody>
      <dsp:txXfrm rot="-20700000">
        <a:off x="3049707" y="569098"/>
        <a:ext cx="963089" cy="963089"/>
      </dsp:txXfrm>
    </dsp:sp>
    <dsp:sp modelId="{D2BD489B-2C57-4F31-AE79-377E79471CD4}">
      <dsp:nvSpPr>
        <dsp:cNvPr id="0" name=""/>
        <dsp:cNvSpPr/>
      </dsp:nvSpPr>
      <dsp:spPr>
        <a:xfrm>
          <a:off x="2910361" y="1605488"/>
          <a:ext cx="3081886" cy="3081886"/>
        </a:xfrm>
        <a:prstGeom prst="circularArrow">
          <a:avLst>
            <a:gd name="adj1" fmla="val 4687"/>
            <a:gd name="adj2" fmla="val 299029"/>
            <a:gd name="adj3" fmla="val 2520417"/>
            <a:gd name="adj4" fmla="val 1585214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82514" y="1012624"/>
          <a:ext cx="2239183" cy="22391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76547" y="-183791"/>
          <a:ext cx="2414290" cy="24142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5ACA1-6EDA-4D3E-8919-9D17590FDE7A}">
      <dsp:nvSpPr>
        <dsp:cNvPr id="0" name=""/>
        <dsp:cNvSpPr/>
      </dsp:nvSpPr>
      <dsp:spPr>
        <a:xfrm>
          <a:off x="4537619" y="655624"/>
          <a:ext cx="1736733" cy="173705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0F16D-B337-48C9-8D4A-BA9377E065D9}">
      <dsp:nvSpPr>
        <dsp:cNvPr id="0" name=""/>
        <dsp:cNvSpPr/>
      </dsp:nvSpPr>
      <dsp:spPr>
        <a:xfrm>
          <a:off x="4595284" y="713536"/>
          <a:ext cx="1621403" cy="162123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I’m struggling and need help</a:t>
          </a:r>
        </a:p>
      </dsp:txBody>
      <dsp:txXfrm>
        <a:off x="4827075" y="945184"/>
        <a:ext cx="1157822" cy="1157935"/>
      </dsp:txXfrm>
    </dsp:sp>
    <dsp:sp modelId="{689BFACA-9E0C-42B8-839C-47529B337697}">
      <dsp:nvSpPr>
        <dsp:cNvPr id="0" name=""/>
        <dsp:cNvSpPr/>
      </dsp:nvSpPr>
      <dsp:spPr>
        <a:xfrm rot="2700000">
          <a:off x="2744747" y="657724"/>
          <a:ext cx="1732550" cy="1732550"/>
        </a:xfrm>
        <a:prstGeom prst="teardrop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AE41-2316-40C7-87D8-FB84232B66D7}">
      <dsp:nvSpPr>
        <dsp:cNvPr id="0" name=""/>
        <dsp:cNvSpPr/>
      </dsp:nvSpPr>
      <dsp:spPr>
        <a:xfrm>
          <a:off x="2800320" y="713536"/>
          <a:ext cx="1621403" cy="162123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I’m in the middle at the moment</a:t>
          </a:r>
        </a:p>
      </dsp:txBody>
      <dsp:txXfrm>
        <a:off x="3032111" y="945184"/>
        <a:ext cx="1157822" cy="1157935"/>
      </dsp:txXfrm>
    </dsp:sp>
    <dsp:sp modelId="{AC701201-D01B-4F58-AD4F-CDBE57E7DA6E}">
      <dsp:nvSpPr>
        <dsp:cNvPr id="0" name=""/>
        <dsp:cNvSpPr/>
      </dsp:nvSpPr>
      <dsp:spPr>
        <a:xfrm rot="2700000">
          <a:off x="949783" y="657724"/>
          <a:ext cx="1732550" cy="1732550"/>
        </a:xfrm>
        <a:prstGeom prst="teardrop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6E6D2-EB93-41D6-AFCE-AF4C8E68401A}">
      <dsp:nvSpPr>
        <dsp:cNvPr id="0" name=""/>
        <dsp:cNvSpPr/>
      </dsp:nvSpPr>
      <dsp:spPr>
        <a:xfrm>
          <a:off x="1005356" y="713536"/>
          <a:ext cx="1621403" cy="1621231"/>
        </a:xfrm>
        <a:prstGeom prst="ellipse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 fully understand</a:t>
          </a:r>
        </a:p>
      </dsp:txBody>
      <dsp:txXfrm>
        <a:off x="1237147" y="945184"/>
        <a:ext cx="1157822" cy="11579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620644" y="1869345"/>
          <a:ext cx="2284756" cy="2284756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Targets</a:t>
          </a:r>
        </a:p>
      </dsp:txBody>
      <dsp:txXfrm>
        <a:off x="3079982" y="2404538"/>
        <a:ext cx="1366080" cy="1174412"/>
      </dsp:txXfrm>
    </dsp:sp>
    <dsp:sp modelId="{C430B11C-C7C8-41F2-AFA1-FA104859957C}">
      <dsp:nvSpPr>
        <dsp:cNvPr id="0" name=""/>
        <dsp:cNvSpPr/>
      </dsp:nvSpPr>
      <dsp:spPr>
        <a:xfrm>
          <a:off x="1291332" y="1329312"/>
          <a:ext cx="1661640" cy="1661640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Assessment</a:t>
          </a:r>
        </a:p>
      </dsp:txBody>
      <dsp:txXfrm>
        <a:off x="1709655" y="1750163"/>
        <a:ext cx="824994" cy="819938"/>
      </dsp:txXfrm>
    </dsp:sp>
    <dsp:sp modelId="{EE6A5647-C501-43D6-83F9-0EE7B3C44FB6}">
      <dsp:nvSpPr>
        <dsp:cNvPr id="0" name=""/>
        <dsp:cNvSpPr/>
      </dsp:nvSpPr>
      <dsp:spPr>
        <a:xfrm rot="20700000">
          <a:off x="2222020" y="182950"/>
          <a:ext cx="1628068" cy="1628068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Self-</a:t>
          </a:r>
        </a:p>
      </dsp:txBody>
      <dsp:txXfrm rot="-20700000">
        <a:off x="2579103" y="540033"/>
        <a:ext cx="913902" cy="913902"/>
      </dsp:txXfrm>
    </dsp:sp>
    <dsp:sp modelId="{D2BD489B-2C57-4F31-AE79-377E79471CD4}">
      <dsp:nvSpPr>
        <dsp:cNvPr id="0" name=""/>
        <dsp:cNvSpPr/>
      </dsp:nvSpPr>
      <dsp:spPr>
        <a:xfrm>
          <a:off x="2444523" y="1524830"/>
          <a:ext cx="2924487" cy="2924487"/>
        </a:xfrm>
        <a:prstGeom prst="circularArrow">
          <a:avLst>
            <a:gd name="adj1" fmla="val 4687"/>
            <a:gd name="adj2" fmla="val 299029"/>
            <a:gd name="adj3" fmla="val 2515288"/>
            <a:gd name="adj4" fmla="val 15863168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997058" y="961826"/>
          <a:ext cx="2124823" cy="21248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1845431" y="-173485"/>
          <a:ext cx="2290987" cy="22909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C802D-3D8C-40C7-ADF9-123F9A759D11}">
      <dsp:nvSpPr>
        <dsp:cNvPr id="0" name=""/>
        <dsp:cNvSpPr/>
      </dsp:nvSpPr>
      <dsp:spPr>
        <a:xfrm>
          <a:off x="1518578" y="1789187"/>
          <a:ext cx="1400698" cy="1400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723705" y="1994314"/>
        <a:ext cx="990444" cy="990444"/>
      </dsp:txXfrm>
    </dsp:sp>
    <dsp:sp modelId="{666DD4D5-71D9-4285-87CB-D753A8265F4F}">
      <dsp:nvSpPr>
        <dsp:cNvPr id="0" name=""/>
        <dsp:cNvSpPr/>
      </dsp:nvSpPr>
      <dsp:spPr>
        <a:xfrm rot="12900000">
          <a:off x="566392" y="1527393"/>
          <a:ext cx="1127021" cy="399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D0FFA-A53A-4D40-B747-70B975A0C2A8}">
      <dsp:nvSpPr>
        <dsp:cNvPr id="0" name=""/>
        <dsp:cNvSpPr/>
      </dsp:nvSpPr>
      <dsp:spPr>
        <a:xfrm>
          <a:off x="2970" y="871511"/>
          <a:ext cx="1330663" cy="10645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Star</a:t>
          </a:r>
        </a:p>
      </dsp:txBody>
      <dsp:txXfrm>
        <a:off x="34149" y="902690"/>
        <a:ext cx="1268305" cy="1002172"/>
      </dsp:txXfrm>
    </dsp:sp>
    <dsp:sp modelId="{716ACB69-8029-42A0-8972-D103B4F396EE}">
      <dsp:nvSpPr>
        <dsp:cNvPr id="0" name=""/>
        <dsp:cNvSpPr/>
      </dsp:nvSpPr>
      <dsp:spPr>
        <a:xfrm rot="16200000">
          <a:off x="1655417" y="960483"/>
          <a:ext cx="1127021" cy="399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0202C-5CD3-490F-BDCB-8FEC06E44687}">
      <dsp:nvSpPr>
        <dsp:cNvPr id="0" name=""/>
        <dsp:cNvSpPr/>
      </dsp:nvSpPr>
      <dsp:spPr>
        <a:xfrm>
          <a:off x="1553596" y="64306"/>
          <a:ext cx="1330663" cy="106453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Star</a:t>
          </a:r>
        </a:p>
      </dsp:txBody>
      <dsp:txXfrm>
        <a:off x="1584775" y="95485"/>
        <a:ext cx="1268305" cy="1002172"/>
      </dsp:txXfrm>
    </dsp:sp>
    <dsp:sp modelId="{76529E5A-8EA2-4497-90C2-21C3B57C171C}">
      <dsp:nvSpPr>
        <dsp:cNvPr id="0" name=""/>
        <dsp:cNvSpPr/>
      </dsp:nvSpPr>
      <dsp:spPr>
        <a:xfrm rot="19500000">
          <a:off x="2744441" y="1527393"/>
          <a:ext cx="1127021" cy="399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89D73-D1DA-4925-8BDD-96B02B5EC087}">
      <dsp:nvSpPr>
        <dsp:cNvPr id="0" name=""/>
        <dsp:cNvSpPr/>
      </dsp:nvSpPr>
      <dsp:spPr>
        <a:xfrm>
          <a:off x="3104222" y="871511"/>
          <a:ext cx="1330663" cy="106453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Wish</a:t>
          </a:r>
        </a:p>
      </dsp:txBody>
      <dsp:txXfrm>
        <a:off x="3135401" y="902690"/>
        <a:ext cx="1268305" cy="10021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46309" y="1973109"/>
          <a:ext cx="2411578" cy="241157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Answer</a:t>
          </a:r>
        </a:p>
      </dsp:txBody>
      <dsp:txXfrm>
        <a:off x="3331143" y="2538010"/>
        <a:ext cx="1441910" cy="1239601"/>
      </dsp:txXfrm>
    </dsp:sp>
    <dsp:sp modelId="{C430B11C-C7C8-41F2-AFA1-FA104859957C}">
      <dsp:nvSpPr>
        <dsp:cNvPr id="0" name=""/>
        <dsp:cNvSpPr/>
      </dsp:nvSpPr>
      <dsp:spPr>
        <a:xfrm>
          <a:off x="1443209" y="1403100"/>
          <a:ext cx="1753875" cy="1753875"/>
        </a:xfrm>
        <a:prstGeom prst="gear6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Then</a:t>
          </a:r>
        </a:p>
      </dsp:txBody>
      <dsp:txXfrm>
        <a:off x="1884752" y="1847312"/>
        <a:ext cx="870789" cy="865451"/>
      </dsp:txXfrm>
    </dsp:sp>
    <dsp:sp modelId="{EE6A5647-C501-43D6-83F9-0EE7B3C44FB6}">
      <dsp:nvSpPr>
        <dsp:cNvPr id="0" name=""/>
        <dsp:cNvSpPr/>
      </dsp:nvSpPr>
      <dsp:spPr>
        <a:xfrm rot="20700000">
          <a:off x="2425558" y="193105"/>
          <a:ext cx="1718439" cy="1718439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Articulate</a:t>
          </a:r>
        </a:p>
      </dsp:txBody>
      <dsp:txXfrm rot="-20700000">
        <a:off x="2802462" y="570009"/>
        <a:ext cx="964631" cy="964631"/>
      </dsp:txXfrm>
    </dsp:sp>
    <dsp:sp modelId="{D2BD489B-2C57-4F31-AE79-377E79471CD4}">
      <dsp:nvSpPr>
        <dsp:cNvPr id="0" name=""/>
        <dsp:cNvSpPr/>
      </dsp:nvSpPr>
      <dsp:spPr>
        <a:xfrm>
          <a:off x="2662967" y="1608016"/>
          <a:ext cx="3086820" cy="3086820"/>
        </a:xfrm>
        <a:prstGeom prst="circularArrow">
          <a:avLst>
            <a:gd name="adj1" fmla="val 4688"/>
            <a:gd name="adj2" fmla="val 299029"/>
            <a:gd name="adj3" fmla="val 2520570"/>
            <a:gd name="adj4" fmla="val 15851821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32601" y="1014216"/>
          <a:ext cx="2242767" cy="22427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28065" y="-184114"/>
          <a:ext cx="2418155" cy="24181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15AF4-11FC-4B94-94BF-8E1F32985653}">
      <dsp:nvSpPr>
        <dsp:cNvPr id="0" name=""/>
        <dsp:cNvSpPr/>
      </dsp:nvSpPr>
      <dsp:spPr>
        <a:xfrm>
          <a:off x="2681765" y="0"/>
          <a:ext cx="2576566" cy="25769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4CF68-AFBB-46B1-B94F-207591C34C1E}">
      <dsp:nvSpPr>
        <dsp:cNvPr id="0" name=""/>
        <dsp:cNvSpPr/>
      </dsp:nvSpPr>
      <dsp:spPr>
        <a:xfrm>
          <a:off x="3251270" y="930360"/>
          <a:ext cx="1431748" cy="715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700" kern="1200" dirty="0"/>
        </a:p>
      </dsp:txBody>
      <dsp:txXfrm>
        <a:off x="3251270" y="930360"/>
        <a:ext cx="1431748" cy="715702"/>
      </dsp:txXfrm>
    </dsp:sp>
    <dsp:sp modelId="{910DC7BD-411D-41B5-AE87-1979D0B0D122}">
      <dsp:nvSpPr>
        <dsp:cNvPr id="0" name=""/>
        <dsp:cNvSpPr/>
      </dsp:nvSpPr>
      <dsp:spPr>
        <a:xfrm>
          <a:off x="1966132" y="1480653"/>
          <a:ext cx="2576566" cy="257695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D6A65E-8465-406C-B4EC-B4AE86130BDD}">
      <dsp:nvSpPr>
        <dsp:cNvPr id="0" name=""/>
        <dsp:cNvSpPr/>
      </dsp:nvSpPr>
      <dsp:spPr>
        <a:xfrm>
          <a:off x="2538541" y="2419578"/>
          <a:ext cx="1431748" cy="715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700" kern="1200" dirty="0"/>
        </a:p>
      </dsp:txBody>
      <dsp:txXfrm>
        <a:off x="2538541" y="2419578"/>
        <a:ext cx="1431748" cy="715702"/>
      </dsp:txXfrm>
    </dsp:sp>
    <dsp:sp modelId="{81C748BA-0D4D-404B-85C5-6704E87E7B33}">
      <dsp:nvSpPr>
        <dsp:cNvPr id="0" name=""/>
        <dsp:cNvSpPr/>
      </dsp:nvSpPr>
      <dsp:spPr>
        <a:xfrm>
          <a:off x="2865148" y="3138493"/>
          <a:ext cx="2213669" cy="22145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F30198-2F10-4EAA-B6FA-3C838FEE4656}">
      <dsp:nvSpPr>
        <dsp:cNvPr id="0" name=""/>
        <dsp:cNvSpPr/>
      </dsp:nvSpPr>
      <dsp:spPr>
        <a:xfrm>
          <a:off x="3254657" y="3910938"/>
          <a:ext cx="1431748" cy="715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700" kern="1200" dirty="0"/>
        </a:p>
      </dsp:txBody>
      <dsp:txXfrm>
        <a:off x="3254657" y="3910938"/>
        <a:ext cx="1431748" cy="715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93484" y="1969955"/>
          <a:ext cx="2407724" cy="240772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Questions</a:t>
          </a:r>
        </a:p>
      </dsp:txBody>
      <dsp:txXfrm>
        <a:off x="3577544" y="2533953"/>
        <a:ext cx="1439604" cy="1237620"/>
      </dsp:txXfrm>
    </dsp:sp>
    <dsp:sp modelId="{C430B11C-C7C8-41F2-AFA1-FA104859957C}">
      <dsp:nvSpPr>
        <dsp:cNvPr id="0" name=""/>
        <dsp:cNvSpPr/>
      </dsp:nvSpPr>
      <dsp:spPr>
        <a:xfrm>
          <a:off x="1692626" y="1400857"/>
          <a:ext cx="1751072" cy="1751072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Write</a:t>
          </a:r>
        </a:p>
      </dsp:txBody>
      <dsp:txXfrm>
        <a:off x="2133464" y="1844359"/>
        <a:ext cx="869396" cy="864068"/>
      </dsp:txXfrm>
    </dsp:sp>
    <dsp:sp modelId="{EE6A5647-C501-43D6-83F9-0EE7B3C44FB6}">
      <dsp:nvSpPr>
        <dsp:cNvPr id="0" name=""/>
        <dsp:cNvSpPr/>
      </dsp:nvSpPr>
      <dsp:spPr>
        <a:xfrm rot="20700000">
          <a:off x="2673405" y="192796"/>
          <a:ext cx="1715693" cy="1715693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Students</a:t>
          </a:r>
        </a:p>
      </dsp:txBody>
      <dsp:txXfrm rot="-20700000">
        <a:off x="3049707" y="569098"/>
        <a:ext cx="963089" cy="963089"/>
      </dsp:txXfrm>
    </dsp:sp>
    <dsp:sp modelId="{D2BD489B-2C57-4F31-AE79-377E79471CD4}">
      <dsp:nvSpPr>
        <dsp:cNvPr id="0" name=""/>
        <dsp:cNvSpPr/>
      </dsp:nvSpPr>
      <dsp:spPr>
        <a:xfrm>
          <a:off x="2910361" y="1605488"/>
          <a:ext cx="3081886" cy="3081886"/>
        </a:xfrm>
        <a:prstGeom prst="circularArrow">
          <a:avLst>
            <a:gd name="adj1" fmla="val 4687"/>
            <a:gd name="adj2" fmla="val 299029"/>
            <a:gd name="adj3" fmla="val 2520417"/>
            <a:gd name="adj4" fmla="val 1585214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82514" y="1012624"/>
          <a:ext cx="2239183" cy="22391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76547" y="-183791"/>
          <a:ext cx="2414290" cy="24142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97875" y="1966556"/>
          <a:ext cx="2403569" cy="2403569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Neighbour</a:t>
          </a:r>
        </a:p>
      </dsp:txBody>
      <dsp:txXfrm>
        <a:off x="3381099" y="2529581"/>
        <a:ext cx="1437121" cy="1235484"/>
      </dsp:txXfrm>
    </dsp:sp>
    <dsp:sp modelId="{C430B11C-C7C8-41F2-AFA1-FA104859957C}">
      <dsp:nvSpPr>
        <dsp:cNvPr id="0" name=""/>
        <dsp:cNvSpPr/>
      </dsp:nvSpPr>
      <dsp:spPr>
        <a:xfrm>
          <a:off x="1499435" y="1398440"/>
          <a:ext cx="1748050" cy="1748050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Your</a:t>
          </a:r>
        </a:p>
      </dsp:txBody>
      <dsp:txXfrm>
        <a:off x="1939512" y="1841177"/>
        <a:ext cx="867896" cy="862576"/>
      </dsp:txXfrm>
    </dsp:sp>
    <dsp:sp modelId="{EE6A5647-C501-43D6-83F9-0EE7B3C44FB6}">
      <dsp:nvSpPr>
        <dsp:cNvPr id="0" name=""/>
        <dsp:cNvSpPr/>
      </dsp:nvSpPr>
      <dsp:spPr>
        <a:xfrm rot="20700000">
          <a:off x="2478521" y="192463"/>
          <a:ext cx="1712732" cy="1712732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Tell</a:t>
          </a:r>
        </a:p>
      </dsp:txBody>
      <dsp:txXfrm rot="-20700000">
        <a:off x="2854174" y="568116"/>
        <a:ext cx="961427" cy="961427"/>
      </dsp:txXfrm>
    </dsp:sp>
    <dsp:sp modelId="{D2BD489B-2C57-4F31-AE79-377E79471CD4}">
      <dsp:nvSpPr>
        <dsp:cNvPr id="0" name=""/>
        <dsp:cNvSpPr/>
      </dsp:nvSpPr>
      <dsp:spPr>
        <a:xfrm>
          <a:off x="2714988" y="1602763"/>
          <a:ext cx="3076568" cy="3076568"/>
        </a:xfrm>
        <a:prstGeom prst="circularArrow">
          <a:avLst>
            <a:gd name="adj1" fmla="val 4688"/>
            <a:gd name="adj2" fmla="val 299029"/>
            <a:gd name="adj3" fmla="val 2520251"/>
            <a:gd name="adj4" fmla="val 15852504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89858" y="1010908"/>
          <a:ext cx="2235319" cy="22353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82349" y="-183443"/>
          <a:ext cx="2410124" cy="24101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20D1-344A-46FF-A61B-DC66F584AA06}">
      <dsp:nvSpPr>
        <dsp:cNvPr id="0" name=""/>
        <dsp:cNvSpPr/>
      </dsp:nvSpPr>
      <dsp:spPr>
        <a:xfrm>
          <a:off x="4340436" y="2139788"/>
          <a:ext cx="128251" cy="128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36CB9-D0C2-4028-84A6-58DB4F366A45}">
      <dsp:nvSpPr>
        <dsp:cNvPr id="0" name=""/>
        <dsp:cNvSpPr/>
      </dsp:nvSpPr>
      <dsp:spPr>
        <a:xfrm>
          <a:off x="4105383" y="2139788"/>
          <a:ext cx="128251" cy="128249"/>
        </a:xfrm>
        <a:prstGeom prst="ellipse">
          <a:avLst/>
        </a:prstGeom>
        <a:solidFill>
          <a:schemeClr val="accent4">
            <a:hueOff val="315021"/>
            <a:satOff val="-1454"/>
            <a:lumOff val="53"/>
            <a:alphaOff val="0"/>
          </a:schemeClr>
        </a:solidFill>
        <a:ln w="12700" cap="flat" cmpd="sng" algn="ctr">
          <a:solidFill>
            <a:schemeClr val="accent4">
              <a:hueOff val="315021"/>
              <a:satOff val="-1454"/>
              <a:lumOff val="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D2341-8D5B-4B3B-9B3C-4C64896BCD44}">
      <dsp:nvSpPr>
        <dsp:cNvPr id="0" name=""/>
        <dsp:cNvSpPr/>
      </dsp:nvSpPr>
      <dsp:spPr>
        <a:xfrm>
          <a:off x="3870330" y="2139788"/>
          <a:ext cx="128251" cy="128249"/>
        </a:xfrm>
        <a:prstGeom prst="ellipse">
          <a:avLst/>
        </a:prstGeom>
        <a:solidFill>
          <a:schemeClr val="accent4">
            <a:hueOff val="630042"/>
            <a:satOff val="-2907"/>
            <a:lumOff val="107"/>
            <a:alphaOff val="0"/>
          </a:schemeClr>
        </a:solidFill>
        <a:ln w="12700" cap="flat" cmpd="sng" algn="ctr">
          <a:solidFill>
            <a:schemeClr val="accent4">
              <a:hueOff val="630042"/>
              <a:satOff val="-2907"/>
              <a:lumOff val="1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B7369-624E-4832-A8B0-07FD2B245099}">
      <dsp:nvSpPr>
        <dsp:cNvPr id="0" name=""/>
        <dsp:cNvSpPr/>
      </dsp:nvSpPr>
      <dsp:spPr>
        <a:xfrm>
          <a:off x="3635724" y="2139788"/>
          <a:ext cx="128251" cy="128249"/>
        </a:xfrm>
        <a:prstGeom prst="ellipse">
          <a:avLst/>
        </a:prstGeom>
        <a:solidFill>
          <a:schemeClr val="accent4">
            <a:hueOff val="945063"/>
            <a:satOff val="-4361"/>
            <a:lumOff val="160"/>
            <a:alphaOff val="0"/>
          </a:schemeClr>
        </a:solidFill>
        <a:ln w="12700" cap="flat" cmpd="sng" algn="ctr">
          <a:solidFill>
            <a:schemeClr val="accent4">
              <a:hueOff val="945063"/>
              <a:satOff val="-4361"/>
              <a:lumOff val="1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E9624-99A5-4195-8ECB-403C7CAA0CFE}">
      <dsp:nvSpPr>
        <dsp:cNvPr id="0" name=""/>
        <dsp:cNvSpPr/>
      </dsp:nvSpPr>
      <dsp:spPr>
        <a:xfrm>
          <a:off x="3400671" y="2139788"/>
          <a:ext cx="128251" cy="128249"/>
        </a:xfrm>
        <a:prstGeom prst="ellipse">
          <a:avLst/>
        </a:prstGeom>
        <a:solidFill>
          <a:schemeClr val="accent4">
            <a:hueOff val="1260084"/>
            <a:satOff val="-5814"/>
            <a:lumOff val="214"/>
            <a:alphaOff val="0"/>
          </a:schemeClr>
        </a:solidFill>
        <a:ln w="12700" cap="flat" cmpd="sng" algn="ctr">
          <a:solidFill>
            <a:schemeClr val="accent4">
              <a:hueOff val="1260084"/>
              <a:satOff val="-5814"/>
              <a:lumOff val="2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33C92-5339-4390-893D-AC188D8292CD}">
      <dsp:nvSpPr>
        <dsp:cNvPr id="0" name=""/>
        <dsp:cNvSpPr/>
      </dsp:nvSpPr>
      <dsp:spPr>
        <a:xfrm>
          <a:off x="3037367" y="2075663"/>
          <a:ext cx="256502" cy="256709"/>
        </a:xfrm>
        <a:prstGeom prst="ellipse">
          <a:avLst/>
        </a:prstGeom>
        <a:solidFill>
          <a:schemeClr val="accent4">
            <a:hueOff val="1575105"/>
            <a:satOff val="-7268"/>
            <a:lumOff val="267"/>
            <a:alphaOff val="0"/>
          </a:schemeClr>
        </a:solidFill>
        <a:ln w="12700" cap="flat" cmpd="sng" algn="ctr">
          <a:solidFill>
            <a:schemeClr val="accent4">
              <a:hueOff val="1575105"/>
              <a:satOff val="-7268"/>
              <a:lumOff val="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CE1EE-8FF2-4F28-9F08-B9F0943305A4}">
      <dsp:nvSpPr>
        <dsp:cNvPr id="0" name=""/>
        <dsp:cNvSpPr/>
      </dsp:nvSpPr>
      <dsp:spPr>
        <a:xfrm>
          <a:off x="4131302" y="1874852"/>
          <a:ext cx="128251" cy="128249"/>
        </a:xfrm>
        <a:prstGeom prst="ellipse">
          <a:avLst/>
        </a:prstGeom>
        <a:solidFill>
          <a:schemeClr val="accent4">
            <a:hueOff val="1890126"/>
            <a:satOff val="-8721"/>
            <a:lumOff val="321"/>
            <a:alphaOff val="0"/>
          </a:schemeClr>
        </a:solidFill>
        <a:ln w="12700" cap="flat" cmpd="sng" algn="ctr">
          <a:solidFill>
            <a:schemeClr val="accent4">
              <a:hueOff val="1890126"/>
              <a:satOff val="-8721"/>
              <a:lumOff val="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895A8-D9B3-423F-8E79-1ED19DA7AF95}">
      <dsp:nvSpPr>
        <dsp:cNvPr id="0" name=""/>
        <dsp:cNvSpPr/>
      </dsp:nvSpPr>
      <dsp:spPr>
        <a:xfrm>
          <a:off x="4131302" y="2406623"/>
          <a:ext cx="128251" cy="128249"/>
        </a:xfrm>
        <a:prstGeom prst="ellipse">
          <a:avLst/>
        </a:prstGeom>
        <a:solidFill>
          <a:schemeClr val="accent4">
            <a:hueOff val="2205147"/>
            <a:satOff val="-10175"/>
            <a:lumOff val="374"/>
            <a:alphaOff val="0"/>
          </a:schemeClr>
        </a:solidFill>
        <a:ln w="12700" cap="flat" cmpd="sng" algn="ctr">
          <a:solidFill>
            <a:schemeClr val="accent4">
              <a:hueOff val="2205147"/>
              <a:satOff val="-10175"/>
              <a:lumOff val="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981A8-6870-4E79-80D0-2C65F1C4305E}">
      <dsp:nvSpPr>
        <dsp:cNvPr id="0" name=""/>
        <dsp:cNvSpPr/>
      </dsp:nvSpPr>
      <dsp:spPr>
        <a:xfrm>
          <a:off x="4245700" y="1990023"/>
          <a:ext cx="128251" cy="128249"/>
        </a:xfrm>
        <a:prstGeom prst="ellipse">
          <a:avLst/>
        </a:prstGeom>
        <a:solidFill>
          <a:schemeClr val="accent4">
            <a:hueOff val="2520168"/>
            <a:satOff val="-11629"/>
            <a:lumOff val="428"/>
            <a:alphaOff val="0"/>
          </a:schemeClr>
        </a:solidFill>
        <a:ln w="12700" cap="flat" cmpd="sng" algn="ctr">
          <a:solidFill>
            <a:schemeClr val="accent4">
              <a:hueOff val="2520168"/>
              <a:satOff val="-11629"/>
              <a:lumOff val="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3148B-0329-4D8B-B666-29BB0EFBF926}">
      <dsp:nvSpPr>
        <dsp:cNvPr id="0" name=""/>
        <dsp:cNvSpPr/>
      </dsp:nvSpPr>
      <dsp:spPr>
        <a:xfrm>
          <a:off x="4253297" y="2292084"/>
          <a:ext cx="128251" cy="128249"/>
        </a:xfrm>
        <a:prstGeom prst="ellipse">
          <a:avLst/>
        </a:prstGeom>
        <a:solidFill>
          <a:schemeClr val="accent4">
            <a:hueOff val="2835189"/>
            <a:satOff val="-13082"/>
            <a:lumOff val="481"/>
            <a:alphaOff val="0"/>
          </a:schemeClr>
        </a:solidFill>
        <a:ln w="12700" cap="flat" cmpd="sng" algn="ctr">
          <a:solidFill>
            <a:schemeClr val="accent4">
              <a:hueOff val="2835189"/>
              <a:satOff val="-13082"/>
              <a:lumOff val="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33C52-E8D6-42D8-B7C2-04BEA9AD747A}">
      <dsp:nvSpPr>
        <dsp:cNvPr id="0" name=""/>
        <dsp:cNvSpPr/>
      </dsp:nvSpPr>
      <dsp:spPr>
        <a:xfrm>
          <a:off x="1632411" y="1554650"/>
          <a:ext cx="1298600" cy="1298735"/>
        </a:xfrm>
        <a:prstGeom prst="ellipse">
          <a:avLst/>
        </a:prstGeom>
        <a:solidFill>
          <a:schemeClr val="accent4">
            <a:hueOff val="3150210"/>
            <a:satOff val="-14536"/>
            <a:lumOff val="535"/>
            <a:alphaOff val="0"/>
          </a:schemeClr>
        </a:solidFill>
        <a:ln w="12700" cap="flat" cmpd="sng" algn="ctr">
          <a:solidFill>
            <a:schemeClr val="accent4">
              <a:hueOff val="3150210"/>
              <a:satOff val="-14536"/>
              <a:lumOff val="5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500" kern="1200" dirty="0"/>
        </a:p>
      </dsp:txBody>
      <dsp:txXfrm>
        <a:off x="1822587" y="1744845"/>
        <a:ext cx="918248" cy="918345"/>
      </dsp:txXfrm>
    </dsp:sp>
    <dsp:sp modelId="{0E18C188-9518-471C-BFC3-717B343D0CE4}">
      <dsp:nvSpPr>
        <dsp:cNvPr id="0" name=""/>
        <dsp:cNvSpPr/>
      </dsp:nvSpPr>
      <dsp:spPr>
        <a:xfrm>
          <a:off x="1535441" y="1443698"/>
          <a:ext cx="256502" cy="25670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93CC0-B94F-4FD2-877E-D465EAA219B9}">
      <dsp:nvSpPr>
        <dsp:cNvPr id="0" name=""/>
        <dsp:cNvSpPr/>
      </dsp:nvSpPr>
      <dsp:spPr>
        <a:xfrm>
          <a:off x="1370993" y="1308277"/>
          <a:ext cx="128251" cy="128249"/>
        </a:xfrm>
        <a:prstGeom prst="ellipse">
          <a:avLst/>
        </a:prstGeom>
        <a:solidFill>
          <a:schemeClr val="accent4">
            <a:hueOff val="3780252"/>
            <a:satOff val="-17443"/>
            <a:lumOff val="642"/>
            <a:alphaOff val="0"/>
          </a:schemeClr>
        </a:solidFill>
        <a:ln w="12700" cap="flat" cmpd="sng" algn="ctr">
          <a:solidFill>
            <a:schemeClr val="accent4">
              <a:hueOff val="3780252"/>
              <a:satOff val="-17443"/>
              <a:lumOff val="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42970-2634-41B8-AB13-B32CDFCBDBD6}">
      <dsp:nvSpPr>
        <dsp:cNvPr id="0" name=""/>
        <dsp:cNvSpPr/>
      </dsp:nvSpPr>
      <dsp:spPr>
        <a:xfrm>
          <a:off x="1097062" y="1308277"/>
          <a:ext cx="128251" cy="128249"/>
        </a:xfrm>
        <a:prstGeom prst="ellipse">
          <a:avLst/>
        </a:prstGeom>
        <a:solidFill>
          <a:schemeClr val="accent4">
            <a:hueOff val="4095273"/>
            <a:satOff val="-18896"/>
            <a:lumOff val="695"/>
            <a:alphaOff val="0"/>
          </a:schemeClr>
        </a:solidFill>
        <a:ln w="12700" cap="flat" cmpd="sng" algn="ctr">
          <a:solidFill>
            <a:schemeClr val="accent4">
              <a:hueOff val="4095273"/>
              <a:satOff val="-18896"/>
              <a:lumOff val="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98EFC-9CA9-473D-9290-080C172F14D9}">
      <dsp:nvSpPr>
        <dsp:cNvPr id="0" name=""/>
        <dsp:cNvSpPr/>
      </dsp:nvSpPr>
      <dsp:spPr>
        <a:xfrm>
          <a:off x="823132" y="1308277"/>
          <a:ext cx="128251" cy="128249"/>
        </a:xfrm>
        <a:prstGeom prst="ellipse">
          <a:avLst/>
        </a:prstGeom>
        <a:solidFill>
          <a:schemeClr val="accent4">
            <a:hueOff val="4410294"/>
            <a:satOff val="-20350"/>
            <a:lumOff val="749"/>
            <a:alphaOff val="0"/>
          </a:schemeClr>
        </a:solidFill>
        <a:ln w="12700" cap="flat" cmpd="sng" algn="ctr">
          <a:solidFill>
            <a:schemeClr val="accent4">
              <a:hueOff val="4410294"/>
              <a:satOff val="-20350"/>
              <a:lumOff val="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59469-8DCC-465B-8FB1-A5B2ABE862D4}">
      <dsp:nvSpPr>
        <dsp:cNvPr id="0" name=""/>
        <dsp:cNvSpPr/>
      </dsp:nvSpPr>
      <dsp:spPr>
        <a:xfrm>
          <a:off x="549201" y="1308277"/>
          <a:ext cx="128251" cy="128249"/>
        </a:xfrm>
        <a:prstGeom prst="ellipse">
          <a:avLst/>
        </a:prstGeom>
        <a:solidFill>
          <a:schemeClr val="accent4">
            <a:hueOff val="4725315"/>
            <a:satOff val="-21804"/>
            <a:lumOff val="802"/>
            <a:alphaOff val="0"/>
          </a:schemeClr>
        </a:solidFill>
        <a:ln w="12700" cap="flat" cmpd="sng" algn="ctr">
          <a:solidFill>
            <a:schemeClr val="accent4">
              <a:hueOff val="4725315"/>
              <a:satOff val="-21804"/>
              <a:lumOff val="8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C5358-73C9-4A33-B1A4-1C935DFAD0F3}">
      <dsp:nvSpPr>
        <dsp:cNvPr id="0" name=""/>
        <dsp:cNvSpPr/>
      </dsp:nvSpPr>
      <dsp:spPr>
        <a:xfrm>
          <a:off x="274824" y="1308277"/>
          <a:ext cx="128251" cy="128249"/>
        </a:xfrm>
        <a:prstGeom prst="ellipse">
          <a:avLst/>
        </a:prstGeom>
        <a:solidFill>
          <a:schemeClr val="accent4">
            <a:hueOff val="5040336"/>
            <a:satOff val="-23257"/>
            <a:lumOff val="856"/>
            <a:alphaOff val="0"/>
          </a:schemeClr>
        </a:solidFill>
        <a:ln w="12700" cap="flat" cmpd="sng" algn="ctr">
          <a:solidFill>
            <a:schemeClr val="accent4">
              <a:hueOff val="5040336"/>
              <a:satOff val="-23257"/>
              <a:lumOff val="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C0752-D5B3-4164-8635-4FB074D117B3}">
      <dsp:nvSpPr>
        <dsp:cNvPr id="0" name=""/>
        <dsp:cNvSpPr/>
      </dsp:nvSpPr>
      <dsp:spPr>
        <a:xfrm>
          <a:off x="893" y="1308277"/>
          <a:ext cx="128251" cy="128249"/>
        </a:xfrm>
        <a:prstGeom prst="ellipse">
          <a:avLst/>
        </a:prstGeom>
        <a:solidFill>
          <a:schemeClr val="accent4">
            <a:hueOff val="5355357"/>
            <a:satOff val="-24711"/>
            <a:lumOff val="909"/>
            <a:alphaOff val="0"/>
          </a:schemeClr>
        </a:solidFill>
        <a:ln w="12700" cap="flat" cmpd="sng" algn="ctr">
          <a:solidFill>
            <a:schemeClr val="accent4">
              <a:hueOff val="5355357"/>
              <a:satOff val="-24711"/>
              <a:lumOff val="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83BE1-EE19-4E64-8386-A0192EE901AE}">
      <dsp:nvSpPr>
        <dsp:cNvPr id="0" name=""/>
        <dsp:cNvSpPr/>
      </dsp:nvSpPr>
      <dsp:spPr>
        <a:xfrm>
          <a:off x="0" y="977317"/>
          <a:ext cx="1503266" cy="32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0" y="977317"/>
        <a:ext cx="1503266" cy="329904"/>
      </dsp:txXfrm>
    </dsp:sp>
    <dsp:sp modelId="{D77FC950-432A-4A04-A4EF-C22FC22AE72E}">
      <dsp:nvSpPr>
        <dsp:cNvPr id="0" name=""/>
        <dsp:cNvSpPr/>
      </dsp:nvSpPr>
      <dsp:spPr>
        <a:xfrm>
          <a:off x="1269107" y="2075663"/>
          <a:ext cx="256502" cy="256709"/>
        </a:xfrm>
        <a:prstGeom prst="ellipse">
          <a:avLst/>
        </a:prstGeom>
        <a:solidFill>
          <a:schemeClr val="accent4">
            <a:hueOff val="6300420"/>
            <a:satOff val="-29072"/>
            <a:lumOff val="1070"/>
            <a:alphaOff val="0"/>
          </a:schemeClr>
        </a:solidFill>
        <a:ln w="12700" cap="flat" cmpd="sng" algn="ctr">
          <a:solidFill>
            <a:schemeClr val="accent4">
              <a:hueOff val="6300420"/>
              <a:satOff val="-29072"/>
              <a:lumOff val="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3F630-703D-4ED9-89A2-7E4709C5FB62}">
      <dsp:nvSpPr>
        <dsp:cNvPr id="0" name=""/>
        <dsp:cNvSpPr/>
      </dsp:nvSpPr>
      <dsp:spPr>
        <a:xfrm>
          <a:off x="1015285" y="2139788"/>
          <a:ext cx="128251" cy="128249"/>
        </a:xfrm>
        <a:prstGeom prst="ellipse">
          <a:avLst/>
        </a:prstGeom>
        <a:solidFill>
          <a:schemeClr val="accent4">
            <a:hueOff val="6615440"/>
            <a:satOff val="-30525"/>
            <a:lumOff val="1123"/>
            <a:alphaOff val="0"/>
          </a:schemeClr>
        </a:solidFill>
        <a:ln w="12700" cap="flat" cmpd="sng" algn="ctr">
          <a:solidFill>
            <a:schemeClr val="accent4">
              <a:hueOff val="6615440"/>
              <a:satOff val="-30525"/>
              <a:lumOff val="1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161CE-663B-4647-8FAC-D573CEB17E74}">
      <dsp:nvSpPr>
        <dsp:cNvPr id="0" name=""/>
        <dsp:cNvSpPr/>
      </dsp:nvSpPr>
      <dsp:spPr>
        <a:xfrm>
          <a:off x="761911" y="2139788"/>
          <a:ext cx="128251" cy="12824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6484-5686-4BD7-AE83-46FE7A50347E}">
      <dsp:nvSpPr>
        <dsp:cNvPr id="0" name=""/>
        <dsp:cNvSpPr/>
      </dsp:nvSpPr>
      <dsp:spPr>
        <a:xfrm>
          <a:off x="508089" y="2139788"/>
          <a:ext cx="128251" cy="128249"/>
        </a:xfrm>
        <a:prstGeom prst="ellipse">
          <a:avLst/>
        </a:prstGeom>
        <a:solidFill>
          <a:schemeClr val="accent4">
            <a:hueOff val="7245482"/>
            <a:satOff val="-33432"/>
            <a:lumOff val="1230"/>
            <a:alphaOff val="0"/>
          </a:schemeClr>
        </a:solidFill>
        <a:ln w="12700" cap="flat" cmpd="sng" algn="ctr">
          <a:solidFill>
            <a:schemeClr val="accent4">
              <a:hueOff val="7245482"/>
              <a:satOff val="-33432"/>
              <a:lumOff val="1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D1739-B21D-43E0-95E9-A1111ACD29FA}">
      <dsp:nvSpPr>
        <dsp:cNvPr id="0" name=""/>
        <dsp:cNvSpPr/>
      </dsp:nvSpPr>
      <dsp:spPr>
        <a:xfrm>
          <a:off x="254715" y="2139788"/>
          <a:ext cx="128251" cy="128249"/>
        </a:xfrm>
        <a:prstGeom prst="ellipse">
          <a:avLst/>
        </a:prstGeom>
        <a:solidFill>
          <a:schemeClr val="accent4">
            <a:hueOff val="7560504"/>
            <a:satOff val="-34886"/>
            <a:lumOff val="1284"/>
            <a:alphaOff val="0"/>
          </a:schemeClr>
        </a:solidFill>
        <a:ln w="12700" cap="flat" cmpd="sng" algn="ctr">
          <a:solidFill>
            <a:schemeClr val="accent4">
              <a:hueOff val="7560504"/>
              <a:satOff val="-34886"/>
              <a:lumOff val="12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7B507-21B7-49FC-9A76-42F9551BC36A}">
      <dsp:nvSpPr>
        <dsp:cNvPr id="0" name=""/>
        <dsp:cNvSpPr/>
      </dsp:nvSpPr>
      <dsp:spPr>
        <a:xfrm>
          <a:off x="893" y="2139788"/>
          <a:ext cx="128251" cy="128249"/>
        </a:xfrm>
        <a:prstGeom prst="ellipse">
          <a:avLst/>
        </a:prstGeom>
        <a:solidFill>
          <a:schemeClr val="accent4">
            <a:hueOff val="7875525"/>
            <a:satOff val="-36339"/>
            <a:lumOff val="1337"/>
            <a:alphaOff val="0"/>
          </a:schemeClr>
        </a:solidFill>
        <a:ln w="12700" cap="flat" cmpd="sng" algn="ctr">
          <a:solidFill>
            <a:schemeClr val="accent4">
              <a:hueOff val="7875525"/>
              <a:satOff val="-36339"/>
              <a:lumOff val="13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9E7DC-5AFE-408B-A186-CB81F2A3DD5D}">
      <dsp:nvSpPr>
        <dsp:cNvPr id="0" name=""/>
        <dsp:cNvSpPr/>
      </dsp:nvSpPr>
      <dsp:spPr>
        <a:xfrm>
          <a:off x="0" y="1811571"/>
          <a:ext cx="1136834" cy="32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0" y="1811571"/>
        <a:ext cx="1136834" cy="329904"/>
      </dsp:txXfrm>
    </dsp:sp>
    <dsp:sp modelId="{A28BEA6F-DF8F-4EA6-B76B-DF16E436834E}">
      <dsp:nvSpPr>
        <dsp:cNvPr id="0" name=""/>
        <dsp:cNvSpPr/>
      </dsp:nvSpPr>
      <dsp:spPr>
        <a:xfrm>
          <a:off x="1535441" y="2697082"/>
          <a:ext cx="256502" cy="256709"/>
        </a:xfrm>
        <a:prstGeom prst="ellipse">
          <a:avLst/>
        </a:prstGeom>
        <a:solidFill>
          <a:schemeClr val="accent4">
            <a:hueOff val="8505566"/>
            <a:satOff val="-39247"/>
            <a:lumOff val="1444"/>
            <a:alphaOff val="0"/>
          </a:schemeClr>
        </a:solidFill>
        <a:ln w="12700" cap="flat" cmpd="sng" algn="ctr">
          <a:solidFill>
            <a:schemeClr val="accent4">
              <a:hueOff val="8505566"/>
              <a:satOff val="-39247"/>
              <a:lumOff val="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B1996-6907-4CE9-B4E2-E81C11F8D7D1}">
      <dsp:nvSpPr>
        <dsp:cNvPr id="0" name=""/>
        <dsp:cNvSpPr/>
      </dsp:nvSpPr>
      <dsp:spPr>
        <a:xfrm>
          <a:off x="1370993" y="2958432"/>
          <a:ext cx="128251" cy="128249"/>
        </a:xfrm>
        <a:prstGeom prst="ellipse">
          <a:avLst/>
        </a:prstGeom>
        <a:solidFill>
          <a:schemeClr val="accent4">
            <a:hueOff val="8820588"/>
            <a:satOff val="-40700"/>
            <a:lumOff val="1498"/>
            <a:alphaOff val="0"/>
          </a:schemeClr>
        </a:solidFill>
        <a:ln w="12700" cap="flat" cmpd="sng" algn="ctr">
          <a:solidFill>
            <a:schemeClr val="accent4">
              <a:hueOff val="8820588"/>
              <a:satOff val="-40700"/>
              <a:lumOff val="14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3D483-317F-42A5-97C4-85BDA1DD4F3D}">
      <dsp:nvSpPr>
        <dsp:cNvPr id="0" name=""/>
        <dsp:cNvSpPr/>
      </dsp:nvSpPr>
      <dsp:spPr>
        <a:xfrm>
          <a:off x="1097062" y="2958432"/>
          <a:ext cx="128251" cy="128249"/>
        </a:xfrm>
        <a:prstGeom prst="ellipse">
          <a:avLst/>
        </a:prstGeom>
        <a:solidFill>
          <a:schemeClr val="accent4">
            <a:hueOff val="9135608"/>
            <a:satOff val="-42154"/>
            <a:lumOff val="1551"/>
            <a:alphaOff val="0"/>
          </a:schemeClr>
        </a:solidFill>
        <a:ln w="12700" cap="flat" cmpd="sng" algn="ctr">
          <a:solidFill>
            <a:schemeClr val="accent4">
              <a:hueOff val="9135608"/>
              <a:satOff val="-42154"/>
              <a:lumOff val="1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2862-5D7C-451D-BE72-228DFC64B7E5}">
      <dsp:nvSpPr>
        <dsp:cNvPr id="0" name=""/>
        <dsp:cNvSpPr/>
      </dsp:nvSpPr>
      <dsp:spPr>
        <a:xfrm>
          <a:off x="823132" y="2958432"/>
          <a:ext cx="128251" cy="128249"/>
        </a:xfrm>
        <a:prstGeom prst="ellipse">
          <a:avLst/>
        </a:prstGeom>
        <a:solidFill>
          <a:schemeClr val="accent4">
            <a:hueOff val="9450630"/>
            <a:satOff val="-43607"/>
            <a:lumOff val="1605"/>
            <a:alphaOff val="0"/>
          </a:schemeClr>
        </a:solidFill>
        <a:ln w="12700" cap="flat" cmpd="sng" algn="ctr">
          <a:solidFill>
            <a:schemeClr val="accent4">
              <a:hueOff val="9450630"/>
              <a:satOff val="-43607"/>
              <a:lumOff val="1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5F0D-5127-4547-97CE-B31E1AB20783}">
      <dsp:nvSpPr>
        <dsp:cNvPr id="0" name=""/>
        <dsp:cNvSpPr/>
      </dsp:nvSpPr>
      <dsp:spPr>
        <a:xfrm>
          <a:off x="549201" y="2958432"/>
          <a:ext cx="128251" cy="128249"/>
        </a:xfrm>
        <a:prstGeom prst="ellipse">
          <a:avLst/>
        </a:prstGeom>
        <a:solidFill>
          <a:schemeClr val="accent4">
            <a:hueOff val="9765650"/>
            <a:satOff val="-45061"/>
            <a:lumOff val="1658"/>
            <a:alphaOff val="0"/>
          </a:schemeClr>
        </a:solidFill>
        <a:ln w="12700" cap="flat" cmpd="sng" algn="ctr">
          <a:solidFill>
            <a:schemeClr val="accent4">
              <a:hueOff val="9765650"/>
              <a:satOff val="-45061"/>
              <a:lumOff val="16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52487-6860-4519-A889-68B6F022249E}">
      <dsp:nvSpPr>
        <dsp:cNvPr id="0" name=""/>
        <dsp:cNvSpPr/>
      </dsp:nvSpPr>
      <dsp:spPr>
        <a:xfrm>
          <a:off x="274824" y="2958432"/>
          <a:ext cx="128251" cy="128249"/>
        </a:xfrm>
        <a:prstGeom prst="ellipse">
          <a:avLst/>
        </a:prstGeom>
        <a:solidFill>
          <a:schemeClr val="accent4">
            <a:hueOff val="10080671"/>
            <a:satOff val="-46514"/>
            <a:lumOff val="1712"/>
            <a:alphaOff val="0"/>
          </a:schemeClr>
        </a:solidFill>
        <a:ln w="12700" cap="flat" cmpd="sng" algn="ctr">
          <a:solidFill>
            <a:schemeClr val="accent4">
              <a:hueOff val="10080671"/>
              <a:satOff val="-46514"/>
              <a:lumOff val="1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DA544-5CB4-400C-AA5A-2F93BE59FB7D}">
      <dsp:nvSpPr>
        <dsp:cNvPr id="0" name=""/>
        <dsp:cNvSpPr/>
      </dsp:nvSpPr>
      <dsp:spPr>
        <a:xfrm>
          <a:off x="893" y="2958432"/>
          <a:ext cx="128251" cy="12824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3FBC6-06B4-4E38-8C12-A472B04BFBFA}">
      <dsp:nvSpPr>
        <dsp:cNvPr id="0" name=""/>
        <dsp:cNvSpPr/>
      </dsp:nvSpPr>
      <dsp:spPr>
        <a:xfrm>
          <a:off x="0" y="2627262"/>
          <a:ext cx="1503266" cy="32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0" y="2627262"/>
        <a:ext cx="1503266" cy="3299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90674" y="2031364"/>
          <a:ext cx="2482778" cy="248277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Bounce</a:t>
          </a:r>
        </a:p>
      </dsp:txBody>
      <dsp:txXfrm>
        <a:off x="3389823" y="2612943"/>
        <a:ext cx="1484480" cy="1276199"/>
      </dsp:txXfrm>
    </dsp:sp>
    <dsp:sp modelId="{C430B11C-C7C8-41F2-AFA1-FA104859957C}">
      <dsp:nvSpPr>
        <dsp:cNvPr id="0" name=""/>
        <dsp:cNvSpPr/>
      </dsp:nvSpPr>
      <dsp:spPr>
        <a:xfrm>
          <a:off x="1446149" y="1444525"/>
          <a:ext cx="1805657" cy="1805657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Bounce</a:t>
          </a:r>
        </a:p>
      </dsp:txBody>
      <dsp:txXfrm>
        <a:off x="1900729" y="1901852"/>
        <a:ext cx="896497" cy="891003"/>
      </dsp:txXfrm>
    </dsp:sp>
    <dsp:sp modelId="{EE6A5647-C501-43D6-83F9-0EE7B3C44FB6}">
      <dsp:nvSpPr>
        <dsp:cNvPr id="0" name=""/>
        <dsp:cNvSpPr/>
      </dsp:nvSpPr>
      <dsp:spPr>
        <a:xfrm rot="20700000">
          <a:off x="2457501" y="198806"/>
          <a:ext cx="1769175" cy="1769175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Bounce</a:t>
          </a:r>
        </a:p>
      </dsp:txBody>
      <dsp:txXfrm rot="-20700000">
        <a:off x="2845533" y="586838"/>
        <a:ext cx="993111" cy="993111"/>
      </dsp:txXfrm>
    </dsp:sp>
    <dsp:sp modelId="{D2BD489B-2C57-4F31-AE79-377E79471CD4}">
      <dsp:nvSpPr>
        <dsp:cNvPr id="0" name=""/>
        <dsp:cNvSpPr/>
      </dsp:nvSpPr>
      <dsp:spPr>
        <a:xfrm>
          <a:off x="2703288" y="1654711"/>
          <a:ext cx="3177956" cy="3177956"/>
        </a:xfrm>
        <a:prstGeom prst="circularArrow">
          <a:avLst>
            <a:gd name="adj1" fmla="val 4687"/>
            <a:gd name="adj2" fmla="val 299029"/>
            <a:gd name="adj3" fmla="val 2523328"/>
            <a:gd name="adj4" fmla="val 15845934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26370" y="1043629"/>
          <a:ext cx="2308984" cy="23089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48272" y="-190082"/>
          <a:ext cx="2489549" cy="24895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872B6-25C5-4D4A-84F6-AFA33E1D8753}">
      <dsp:nvSpPr>
        <dsp:cNvPr id="0" name=""/>
        <dsp:cNvSpPr/>
      </dsp:nvSpPr>
      <dsp:spPr>
        <a:xfrm rot="5400000">
          <a:off x="197983" y="1432583"/>
          <a:ext cx="745260" cy="848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5A60C4-BA06-47CA-AC0C-7D5C119D12DA}">
      <dsp:nvSpPr>
        <dsp:cNvPr id="0" name=""/>
        <dsp:cNvSpPr/>
      </dsp:nvSpPr>
      <dsp:spPr>
        <a:xfrm>
          <a:off x="534" y="606447"/>
          <a:ext cx="1254580" cy="8781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43410" y="649323"/>
        <a:ext cx="1168828" cy="792413"/>
      </dsp:txXfrm>
    </dsp:sp>
    <dsp:sp modelId="{58057F89-12BE-4D1E-8020-14B8A0836CAD}">
      <dsp:nvSpPr>
        <dsp:cNvPr id="0" name=""/>
        <dsp:cNvSpPr/>
      </dsp:nvSpPr>
      <dsp:spPr>
        <a:xfrm>
          <a:off x="1255114" y="690200"/>
          <a:ext cx="912462" cy="70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/>
        </a:p>
      </dsp:txBody>
      <dsp:txXfrm>
        <a:off x="1255114" y="690200"/>
        <a:ext cx="912462" cy="709772"/>
      </dsp:txXfrm>
    </dsp:sp>
    <dsp:sp modelId="{D977CBC0-8055-4CCA-A329-86868791499B}">
      <dsp:nvSpPr>
        <dsp:cNvPr id="0" name=""/>
        <dsp:cNvSpPr/>
      </dsp:nvSpPr>
      <dsp:spPr>
        <a:xfrm rot="5400000">
          <a:off x="1238163" y="2419053"/>
          <a:ext cx="745260" cy="848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8A8D31-26A7-4021-B9B5-6BD896EF3280}">
      <dsp:nvSpPr>
        <dsp:cNvPr id="0" name=""/>
        <dsp:cNvSpPr/>
      </dsp:nvSpPr>
      <dsp:spPr>
        <a:xfrm>
          <a:off x="1040714" y="1592917"/>
          <a:ext cx="1254580" cy="8781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1083590" y="1635793"/>
        <a:ext cx="1168828" cy="792413"/>
      </dsp:txXfrm>
    </dsp:sp>
    <dsp:sp modelId="{07837444-45C5-411A-B280-7719413172BD}">
      <dsp:nvSpPr>
        <dsp:cNvPr id="0" name=""/>
        <dsp:cNvSpPr/>
      </dsp:nvSpPr>
      <dsp:spPr>
        <a:xfrm>
          <a:off x="2295295" y="1676670"/>
          <a:ext cx="912462" cy="70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/>
        </a:p>
      </dsp:txBody>
      <dsp:txXfrm>
        <a:off x="2295295" y="1676670"/>
        <a:ext cx="912462" cy="709772"/>
      </dsp:txXfrm>
    </dsp:sp>
    <dsp:sp modelId="{B214A0A2-869C-4F93-9FEB-72DEE2993B38}">
      <dsp:nvSpPr>
        <dsp:cNvPr id="0" name=""/>
        <dsp:cNvSpPr/>
      </dsp:nvSpPr>
      <dsp:spPr>
        <a:xfrm>
          <a:off x="2080895" y="2579386"/>
          <a:ext cx="1254580" cy="8781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2123771" y="2622262"/>
        <a:ext cx="1168828" cy="792413"/>
      </dsp:txXfrm>
    </dsp:sp>
    <dsp:sp modelId="{8CD08652-6097-4342-A606-3C75757584F9}">
      <dsp:nvSpPr>
        <dsp:cNvPr id="0" name=""/>
        <dsp:cNvSpPr/>
      </dsp:nvSpPr>
      <dsp:spPr>
        <a:xfrm>
          <a:off x="3335475" y="2663140"/>
          <a:ext cx="912462" cy="70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/>
        </a:p>
      </dsp:txBody>
      <dsp:txXfrm>
        <a:off x="3335475" y="2663140"/>
        <a:ext cx="912462" cy="7097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82313" y="2297145"/>
          <a:ext cx="2807622" cy="2807622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3446770" y="2954817"/>
        <a:ext cx="1678708" cy="1443176"/>
      </dsp:txXfrm>
    </dsp:sp>
    <dsp:sp modelId="{C430B11C-C7C8-41F2-AFA1-FA104859957C}">
      <dsp:nvSpPr>
        <dsp:cNvPr id="0" name=""/>
        <dsp:cNvSpPr/>
      </dsp:nvSpPr>
      <dsp:spPr>
        <a:xfrm>
          <a:off x="1248787" y="1633525"/>
          <a:ext cx="2041907" cy="2041907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Discussion</a:t>
          </a:r>
        </a:p>
      </dsp:txBody>
      <dsp:txXfrm>
        <a:off x="1762843" y="2150688"/>
        <a:ext cx="1013795" cy="1007581"/>
      </dsp:txXfrm>
    </dsp:sp>
    <dsp:sp modelId="{EE6A5647-C501-43D6-83F9-0EE7B3C44FB6}">
      <dsp:nvSpPr>
        <dsp:cNvPr id="0" name=""/>
        <dsp:cNvSpPr/>
      </dsp:nvSpPr>
      <dsp:spPr>
        <a:xfrm rot="20700000">
          <a:off x="2392464" y="224818"/>
          <a:ext cx="2000652" cy="2000652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Incorrect</a:t>
          </a:r>
        </a:p>
      </dsp:txBody>
      <dsp:txXfrm rot="-20700000">
        <a:off x="2831265" y="663619"/>
        <a:ext cx="1123048" cy="1123048"/>
      </dsp:txXfrm>
    </dsp:sp>
    <dsp:sp modelId="{D2BD489B-2C57-4F31-AE79-377E79471CD4}">
      <dsp:nvSpPr>
        <dsp:cNvPr id="0" name=""/>
        <dsp:cNvSpPr/>
      </dsp:nvSpPr>
      <dsp:spPr>
        <a:xfrm>
          <a:off x="2676550" y="1867698"/>
          <a:ext cx="3593756" cy="3593756"/>
        </a:xfrm>
        <a:prstGeom prst="circularArrow">
          <a:avLst>
            <a:gd name="adj1" fmla="val 4688"/>
            <a:gd name="adj2" fmla="val 299029"/>
            <a:gd name="adj3" fmla="val 2534326"/>
            <a:gd name="adj4" fmla="val 15822697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887169" y="1177821"/>
          <a:ext cx="2611088" cy="26110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1929692" y="-217307"/>
          <a:ext cx="2815279" cy="28152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05887" y="1966556"/>
          <a:ext cx="2403569" cy="2403569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3489111" y="2529581"/>
        <a:ext cx="1437121" cy="1235484"/>
      </dsp:txXfrm>
    </dsp:sp>
    <dsp:sp modelId="{C430B11C-C7C8-41F2-AFA1-FA104859957C}">
      <dsp:nvSpPr>
        <dsp:cNvPr id="0" name=""/>
        <dsp:cNvSpPr/>
      </dsp:nvSpPr>
      <dsp:spPr>
        <a:xfrm>
          <a:off x="1607447" y="1398440"/>
          <a:ext cx="1748050" cy="1748050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Journal</a:t>
          </a:r>
        </a:p>
      </dsp:txBody>
      <dsp:txXfrm>
        <a:off x="2047524" y="1841177"/>
        <a:ext cx="867896" cy="862576"/>
      </dsp:txXfrm>
    </dsp:sp>
    <dsp:sp modelId="{EE6A5647-C501-43D6-83F9-0EE7B3C44FB6}">
      <dsp:nvSpPr>
        <dsp:cNvPr id="0" name=""/>
        <dsp:cNvSpPr/>
      </dsp:nvSpPr>
      <dsp:spPr>
        <a:xfrm rot="20700000">
          <a:off x="2586533" y="192463"/>
          <a:ext cx="1712732" cy="1712732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Learning</a:t>
          </a:r>
        </a:p>
      </dsp:txBody>
      <dsp:txXfrm rot="-20700000">
        <a:off x="2962186" y="568116"/>
        <a:ext cx="961427" cy="961427"/>
      </dsp:txXfrm>
    </dsp:sp>
    <dsp:sp modelId="{D2BD489B-2C57-4F31-AE79-377E79471CD4}">
      <dsp:nvSpPr>
        <dsp:cNvPr id="0" name=""/>
        <dsp:cNvSpPr/>
      </dsp:nvSpPr>
      <dsp:spPr>
        <a:xfrm>
          <a:off x="2823000" y="1602763"/>
          <a:ext cx="3076568" cy="3076568"/>
        </a:xfrm>
        <a:prstGeom prst="circularArrow">
          <a:avLst>
            <a:gd name="adj1" fmla="val 4688"/>
            <a:gd name="adj2" fmla="val 299029"/>
            <a:gd name="adj3" fmla="val 2520251"/>
            <a:gd name="adj4" fmla="val 15852504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297870" y="1010908"/>
          <a:ext cx="2235319" cy="22353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190361" y="-183443"/>
          <a:ext cx="2410124" cy="24101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8CAE2-AFD9-4AC9-BB17-64192B9B2A4A}">
      <dsp:nvSpPr>
        <dsp:cNvPr id="0" name=""/>
        <dsp:cNvSpPr/>
      </dsp:nvSpPr>
      <dsp:spPr>
        <a:xfrm rot="5400000">
          <a:off x="-223877" y="225829"/>
          <a:ext cx="1492516" cy="10447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1st </a:t>
          </a:r>
        </a:p>
      </dsp:txBody>
      <dsp:txXfrm rot="-5400000">
        <a:off x="1" y="524333"/>
        <a:ext cx="1044761" cy="447755"/>
      </dsp:txXfrm>
    </dsp:sp>
    <dsp:sp modelId="{8FE1D04D-EE68-4CDE-A8C1-246D1B2497E2}">
      <dsp:nvSpPr>
        <dsp:cNvPr id="0" name=""/>
        <dsp:cNvSpPr/>
      </dsp:nvSpPr>
      <dsp:spPr>
        <a:xfrm rot="5400000">
          <a:off x="1633320" y="-586607"/>
          <a:ext cx="970135" cy="214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</dsp:txBody>
      <dsp:txXfrm rot="-5400000">
        <a:off x="1044761" y="49310"/>
        <a:ext cx="2099896" cy="875419"/>
      </dsp:txXfrm>
    </dsp:sp>
    <dsp:sp modelId="{37B04496-19DE-4E89-883A-110D7B15F12B}">
      <dsp:nvSpPr>
        <dsp:cNvPr id="0" name=""/>
        <dsp:cNvSpPr/>
      </dsp:nvSpPr>
      <dsp:spPr>
        <a:xfrm rot="5400000">
          <a:off x="-223877" y="1509619"/>
          <a:ext cx="1492516" cy="1044761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2nd</a:t>
          </a:r>
        </a:p>
      </dsp:txBody>
      <dsp:txXfrm rot="-5400000">
        <a:off x="1" y="1808123"/>
        <a:ext cx="1044761" cy="447755"/>
      </dsp:txXfrm>
    </dsp:sp>
    <dsp:sp modelId="{E1BB187C-22B2-4D98-8E3A-75CC146E2575}">
      <dsp:nvSpPr>
        <dsp:cNvPr id="0" name=""/>
        <dsp:cNvSpPr/>
      </dsp:nvSpPr>
      <dsp:spPr>
        <a:xfrm rot="5400000">
          <a:off x="1633320" y="697182"/>
          <a:ext cx="970135" cy="214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</dsp:txBody>
      <dsp:txXfrm rot="-5400000">
        <a:off x="1044761" y="1333099"/>
        <a:ext cx="2099896" cy="875419"/>
      </dsp:txXfrm>
    </dsp:sp>
    <dsp:sp modelId="{DF04D2D0-E841-4A36-B777-273D7A933FFA}">
      <dsp:nvSpPr>
        <dsp:cNvPr id="0" name=""/>
        <dsp:cNvSpPr/>
      </dsp:nvSpPr>
      <dsp:spPr>
        <a:xfrm rot="5400000">
          <a:off x="-223877" y="2793409"/>
          <a:ext cx="1492516" cy="1044761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3rd</a:t>
          </a:r>
        </a:p>
      </dsp:txBody>
      <dsp:txXfrm rot="-5400000">
        <a:off x="1" y="3091913"/>
        <a:ext cx="1044761" cy="447755"/>
      </dsp:txXfrm>
    </dsp:sp>
    <dsp:sp modelId="{8BCF1986-1B37-4474-86F7-7E4D36106ED5}">
      <dsp:nvSpPr>
        <dsp:cNvPr id="0" name=""/>
        <dsp:cNvSpPr/>
      </dsp:nvSpPr>
      <dsp:spPr>
        <a:xfrm rot="5400000">
          <a:off x="1633320" y="1980972"/>
          <a:ext cx="970135" cy="214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</dsp:txBody>
      <dsp:txXfrm rot="-5400000">
        <a:off x="1044761" y="2616889"/>
        <a:ext cx="2099896" cy="8754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49427" y="2078557"/>
          <a:ext cx="2540459" cy="2540459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3360172" y="2673647"/>
        <a:ext cx="1518969" cy="1305849"/>
      </dsp:txXfrm>
    </dsp:sp>
    <dsp:sp modelId="{C430B11C-C7C8-41F2-AFA1-FA104859957C}">
      <dsp:nvSpPr>
        <dsp:cNvPr id="0" name=""/>
        <dsp:cNvSpPr/>
      </dsp:nvSpPr>
      <dsp:spPr>
        <a:xfrm>
          <a:off x="1371341" y="1478085"/>
          <a:ext cx="1847606" cy="1847606"/>
        </a:xfrm>
        <a:prstGeom prst="gear6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Features</a:t>
          </a:r>
        </a:p>
      </dsp:txBody>
      <dsp:txXfrm>
        <a:off x="1836481" y="1946037"/>
        <a:ext cx="917326" cy="911702"/>
      </dsp:txXfrm>
    </dsp:sp>
    <dsp:sp modelId="{EE6A5647-C501-43D6-83F9-0EE7B3C44FB6}">
      <dsp:nvSpPr>
        <dsp:cNvPr id="0" name=""/>
        <dsp:cNvSpPr/>
      </dsp:nvSpPr>
      <dsp:spPr>
        <a:xfrm rot="20700000">
          <a:off x="2406190" y="203425"/>
          <a:ext cx="1810277" cy="1810277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Key</a:t>
          </a:r>
        </a:p>
      </dsp:txBody>
      <dsp:txXfrm rot="-20700000">
        <a:off x="2803236" y="600472"/>
        <a:ext cx="1016183" cy="1016183"/>
      </dsp:txXfrm>
    </dsp:sp>
    <dsp:sp modelId="{D2BD489B-2C57-4F31-AE79-377E79471CD4}">
      <dsp:nvSpPr>
        <dsp:cNvPr id="0" name=""/>
        <dsp:cNvSpPr/>
      </dsp:nvSpPr>
      <dsp:spPr>
        <a:xfrm>
          <a:off x="2658769" y="1692536"/>
          <a:ext cx="3251787" cy="3251787"/>
        </a:xfrm>
        <a:prstGeom prst="circularArrow">
          <a:avLst>
            <a:gd name="adj1" fmla="val 4688"/>
            <a:gd name="adj2" fmla="val 299029"/>
            <a:gd name="adj3" fmla="val 2525462"/>
            <a:gd name="adj4" fmla="val 15841395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044134" y="1067457"/>
          <a:ext cx="2362627" cy="236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1987454" y="-194916"/>
          <a:ext cx="2547387" cy="25473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6691E-CBBA-47C0-8FCD-909FCC2D2EA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Stage 1</a:t>
          </a:r>
        </a:p>
      </dsp:txBody>
      <dsp:txXfrm rot="-5400000">
        <a:off x="1" y="520688"/>
        <a:ext cx="1039018" cy="445294"/>
      </dsp:txXfrm>
    </dsp:sp>
    <dsp:sp modelId="{6A20472B-4A42-4CAE-BE0A-F33C3A8F7B30}">
      <dsp:nvSpPr>
        <dsp:cNvPr id="0" name=""/>
        <dsp:cNvSpPr/>
      </dsp:nvSpPr>
      <dsp:spPr>
        <a:xfrm rot="5400000">
          <a:off x="2261195" y="-1220996"/>
          <a:ext cx="964803" cy="3409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</dsp:txBody>
      <dsp:txXfrm rot="-5400000">
        <a:off x="1039019" y="48278"/>
        <a:ext cx="3362058" cy="870607"/>
      </dsp:txXfrm>
    </dsp:sp>
    <dsp:sp modelId="{7D778658-972B-4E85-B1AB-DAFE66230BF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Stage 2</a:t>
          </a:r>
        </a:p>
      </dsp:txBody>
      <dsp:txXfrm rot="-5400000">
        <a:off x="1" y="1809352"/>
        <a:ext cx="1039018" cy="445294"/>
      </dsp:txXfrm>
    </dsp:sp>
    <dsp:sp modelId="{AA7238F7-BAE0-4A04-A4F8-B1B53028419B}">
      <dsp:nvSpPr>
        <dsp:cNvPr id="0" name=""/>
        <dsp:cNvSpPr/>
      </dsp:nvSpPr>
      <dsp:spPr>
        <a:xfrm rot="5400000">
          <a:off x="2261195" y="67667"/>
          <a:ext cx="964803" cy="3409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</dsp:txBody>
      <dsp:txXfrm rot="-5400000">
        <a:off x="1039019" y="1336941"/>
        <a:ext cx="3362058" cy="870607"/>
      </dsp:txXfrm>
    </dsp:sp>
    <dsp:sp modelId="{AF8F7D16-844A-411D-983B-6A74C1FB877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Stage 3</a:t>
          </a:r>
        </a:p>
      </dsp:txBody>
      <dsp:txXfrm rot="-5400000">
        <a:off x="1" y="3098016"/>
        <a:ext cx="1039018" cy="445294"/>
      </dsp:txXfrm>
    </dsp:sp>
    <dsp:sp modelId="{367227FF-8D98-4122-BD3B-B51697E2FF87}">
      <dsp:nvSpPr>
        <dsp:cNvPr id="0" name=""/>
        <dsp:cNvSpPr/>
      </dsp:nvSpPr>
      <dsp:spPr>
        <a:xfrm rot="5400000">
          <a:off x="2261195" y="1356330"/>
          <a:ext cx="964803" cy="3409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700" kern="1200" dirty="0"/>
        </a:p>
      </dsp:txBody>
      <dsp:txXfrm rot="-5400000">
        <a:off x="1039019" y="2625604"/>
        <a:ext cx="3362058" cy="87060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993443" y="2078557"/>
          <a:ext cx="2540459" cy="2540459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Up</a:t>
          </a:r>
        </a:p>
      </dsp:txBody>
      <dsp:txXfrm>
        <a:off x="3504188" y="2673647"/>
        <a:ext cx="1518969" cy="1305849"/>
      </dsp:txXfrm>
    </dsp:sp>
    <dsp:sp modelId="{C430B11C-C7C8-41F2-AFA1-FA104859957C}">
      <dsp:nvSpPr>
        <dsp:cNvPr id="0" name=""/>
        <dsp:cNvSpPr/>
      </dsp:nvSpPr>
      <dsp:spPr>
        <a:xfrm>
          <a:off x="1515357" y="1478085"/>
          <a:ext cx="1847606" cy="1847606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Follow-</a:t>
          </a:r>
        </a:p>
      </dsp:txBody>
      <dsp:txXfrm>
        <a:off x="1980497" y="1946037"/>
        <a:ext cx="917326" cy="911702"/>
      </dsp:txXfrm>
    </dsp:sp>
    <dsp:sp modelId="{EE6A5647-C501-43D6-83F9-0EE7B3C44FB6}">
      <dsp:nvSpPr>
        <dsp:cNvPr id="0" name=""/>
        <dsp:cNvSpPr/>
      </dsp:nvSpPr>
      <dsp:spPr>
        <a:xfrm rot="20700000">
          <a:off x="2550206" y="203425"/>
          <a:ext cx="1810277" cy="1810277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Comment</a:t>
          </a:r>
        </a:p>
      </dsp:txBody>
      <dsp:txXfrm rot="-20700000">
        <a:off x="2947252" y="600472"/>
        <a:ext cx="1016183" cy="1016183"/>
      </dsp:txXfrm>
    </dsp:sp>
    <dsp:sp modelId="{D2BD489B-2C57-4F31-AE79-377E79471CD4}">
      <dsp:nvSpPr>
        <dsp:cNvPr id="0" name=""/>
        <dsp:cNvSpPr/>
      </dsp:nvSpPr>
      <dsp:spPr>
        <a:xfrm>
          <a:off x="2802785" y="1692536"/>
          <a:ext cx="3251787" cy="3251787"/>
        </a:xfrm>
        <a:prstGeom prst="circularArrow">
          <a:avLst>
            <a:gd name="adj1" fmla="val 4688"/>
            <a:gd name="adj2" fmla="val 299029"/>
            <a:gd name="adj3" fmla="val 2525462"/>
            <a:gd name="adj4" fmla="val 1584139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88150" y="1067457"/>
          <a:ext cx="2362627" cy="236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131470" y="-194916"/>
          <a:ext cx="2547387" cy="25473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8EC94-A454-4F6A-8551-B641B36AFCF0}">
      <dsp:nvSpPr>
        <dsp:cNvPr id="0" name=""/>
        <dsp:cNvSpPr/>
      </dsp:nvSpPr>
      <dsp:spPr>
        <a:xfrm>
          <a:off x="1511881" y="193025"/>
          <a:ext cx="3830805" cy="133038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21B24-CE94-4580-B1AB-E7F0306D5FDE}">
      <dsp:nvSpPr>
        <dsp:cNvPr id="0" name=""/>
        <dsp:cNvSpPr/>
      </dsp:nvSpPr>
      <dsp:spPr>
        <a:xfrm>
          <a:off x="3062021" y="3450694"/>
          <a:ext cx="742404" cy="47513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0CDDC4-96F0-4779-A4E7-00559AB6FDB3}">
      <dsp:nvSpPr>
        <dsp:cNvPr id="0" name=""/>
        <dsp:cNvSpPr/>
      </dsp:nvSpPr>
      <dsp:spPr>
        <a:xfrm>
          <a:off x="1651453" y="3830805"/>
          <a:ext cx="3563540" cy="89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 dirty="0"/>
        </a:p>
      </dsp:txBody>
      <dsp:txXfrm>
        <a:off x="1651453" y="3830805"/>
        <a:ext cx="3563540" cy="890885"/>
      </dsp:txXfrm>
    </dsp:sp>
    <dsp:sp modelId="{11D453C9-0C7A-4E4D-B59D-7532D1908374}">
      <dsp:nvSpPr>
        <dsp:cNvPr id="0" name=""/>
        <dsp:cNvSpPr/>
      </dsp:nvSpPr>
      <dsp:spPr>
        <a:xfrm>
          <a:off x="2904631" y="1626162"/>
          <a:ext cx="1336327" cy="1336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?</a:t>
          </a:r>
        </a:p>
      </dsp:txBody>
      <dsp:txXfrm>
        <a:off x="3100332" y="1821863"/>
        <a:ext cx="944925" cy="944925"/>
      </dsp:txXfrm>
    </dsp:sp>
    <dsp:sp modelId="{259EFC85-9AB8-4899-9A48-3D4C30756ECD}">
      <dsp:nvSpPr>
        <dsp:cNvPr id="0" name=""/>
        <dsp:cNvSpPr/>
      </dsp:nvSpPr>
      <dsp:spPr>
        <a:xfrm>
          <a:off x="1948415" y="623619"/>
          <a:ext cx="1336327" cy="13363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?</a:t>
          </a:r>
        </a:p>
      </dsp:txBody>
      <dsp:txXfrm>
        <a:off x="2144116" y="819320"/>
        <a:ext cx="944925" cy="944925"/>
      </dsp:txXfrm>
    </dsp:sp>
    <dsp:sp modelId="{A69F8F2B-AC06-49F7-9EFF-432C6914B01D}">
      <dsp:nvSpPr>
        <dsp:cNvPr id="0" name=""/>
        <dsp:cNvSpPr/>
      </dsp:nvSpPr>
      <dsp:spPr>
        <a:xfrm>
          <a:off x="3314438" y="300525"/>
          <a:ext cx="1336327" cy="13363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?</a:t>
          </a:r>
        </a:p>
      </dsp:txBody>
      <dsp:txXfrm>
        <a:off x="3510139" y="496226"/>
        <a:ext cx="944925" cy="944925"/>
      </dsp:txXfrm>
    </dsp:sp>
    <dsp:sp modelId="{C6C1BD30-6DCF-436C-AE62-2ADF228D4476}">
      <dsp:nvSpPr>
        <dsp:cNvPr id="0" name=""/>
        <dsp:cNvSpPr/>
      </dsp:nvSpPr>
      <dsp:spPr>
        <a:xfrm>
          <a:off x="1354491" y="29696"/>
          <a:ext cx="4157463" cy="332597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EBEA2-89C1-4EA8-A22B-7B6203AD4A86}">
      <dsp:nvSpPr>
        <dsp:cNvPr id="0" name=""/>
        <dsp:cNvSpPr/>
      </dsp:nvSpPr>
      <dsp:spPr>
        <a:xfrm>
          <a:off x="1543889" y="2274604"/>
          <a:ext cx="1424044" cy="14240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752435" y="2483150"/>
        <a:ext cx="1006952" cy="1006952"/>
      </dsp:txXfrm>
    </dsp:sp>
    <dsp:sp modelId="{18E07CEE-CB05-4876-9EA0-2E0BF0638B77}">
      <dsp:nvSpPr>
        <dsp:cNvPr id="0" name=""/>
        <dsp:cNvSpPr/>
      </dsp:nvSpPr>
      <dsp:spPr>
        <a:xfrm rot="12900000">
          <a:off x="573949" y="2007816"/>
          <a:ext cx="1147774" cy="4058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C37F1-D900-434E-B73A-273474D7AC6C}">
      <dsp:nvSpPr>
        <dsp:cNvPr id="0" name=""/>
        <dsp:cNvSpPr/>
      </dsp:nvSpPr>
      <dsp:spPr>
        <a:xfrm>
          <a:off x="1314" y="1340438"/>
          <a:ext cx="1352842" cy="1082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700" kern="1200" dirty="0"/>
        </a:p>
      </dsp:txBody>
      <dsp:txXfrm>
        <a:off x="33013" y="1372137"/>
        <a:ext cx="1289444" cy="1018875"/>
      </dsp:txXfrm>
    </dsp:sp>
    <dsp:sp modelId="{180C48E6-FAE1-4D57-86F3-DD1F8175BA16}">
      <dsp:nvSpPr>
        <dsp:cNvPr id="0" name=""/>
        <dsp:cNvSpPr/>
      </dsp:nvSpPr>
      <dsp:spPr>
        <a:xfrm rot="16200000">
          <a:off x="1682024" y="1430989"/>
          <a:ext cx="1147774" cy="4058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EDD25-CE71-45F7-951C-99AA71EE47C5}">
      <dsp:nvSpPr>
        <dsp:cNvPr id="0" name=""/>
        <dsp:cNvSpPr/>
      </dsp:nvSpPr>
      <dsp:spPr>
        <a:xfrm>
          <a:off x="1579490" y="518891"/>
          <a:ext cx="1352842" cy="108227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700" kern="1200" dirty="0"/>
        </a:p>
      </dsp:txBody>
      <dsp:txXfrm>
        <a:off x="1611189" y="550590"/>
        <a:ext cx="1289444" cy="1018875"/>
      </dsp:txXfrm>
    </dsp:sp>
    <dsp:sp modelId="{7A2FCD98-5E09-4EAB-B2A8-6839848E62DD}">
      <dsp:nvSpPr>
        <dsp:cNvPr id="0" name=""/>
        <dsp:cNvSpPr/>
      </dsp:nvSpPr>
      <dsp:spPr>
        <a:xfrm rot="19500000">
          <a:off x="2790100" y="2007816"/>
          <a:ext cx="1147774" cy="4058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D08B0-5396-43C6-A694-5D19F010603E}">
      <dsp:nvSpPr>
        <dsp:cNvPr id="0" name=""/>
        <dsp:cNvSpPr/>
      </dsp:nvSpPr>
      <dsp:spPr>
        <a:xfrm>
          <a:off x="3157667" y="1340438"/>
          <a:ext cx="1352842" cy="108227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700" kern="1200" dirty="0"/>
        </a:p>
      </dsp:txBody>
      <dsp:txXfrm>
        <a:off x="3189366" y="1372137"/>
        <a:ext cx="1289444" cy="101887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85431" y="2078557"/>
          <a:ext cx="2540459" cy="254045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3396176" y="2673647"/>
        <a:ext cx="1518969" cy="1305849"/>
      </dsp:txXfrm>
    </dsp:sp>
    <dsp:sp modelId="{C430B11C-C7C8-41F2-AFA1-FA104859957C}">
      <dsp:nvSpPr>
        <dsp:cNvPr id="0" name=""/>
        <dsp:cNvSpPr/>
      </dsp:nvSpPr>
      <dsp:spPr>
        <a:xfrm>
          <a:off x="1407345" y="1478085"/>
          <a:ext cx="1847606" cy="1847606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Marking</a:t>
          </a:r>
        </a:p>
      </dsp:txBody>
      <dsp:txXfrm>
        <a:off x="1872485" y="1946037"/>
        <a:ext cx="917326" cy="911702"/>
      </dsp:txXfrm>
    </dsp:sp>
    <dsp:sp modelId="{EE6A5647-C501-43D6-83F9-0EE7B3C44FB6}">
      <dsp:nvSpPr>
        <dsp:cNvPr id="0" name=""/>
        <dsp:cNvSpPr/>
      </dsp:nvSpPr>
      <dsp:spPr>
        <a:xfrm rot="20700000">
          <a:off x="2442194" y="203425"/>
          <a:ext cx="1810277" cy="1810277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Peer</a:t>
          </a:r>
        </a:p>
      </dsp:txBody>
      <dsp:txXfrm rot="-20700000">
        <a:off x="2839240" y="600472"/>
        <a:ext cx="1016183" cy="1016183"/>
      </dsp:txXfrm>
    </dsp:sp>
    <dsp:sp modelId="{D2BD489B-2C57-4F31-AE79-377E79471CD4}">
      <dsp:nvSpPr>
        <dsp:cNvPr id="0" name=""/>
        <dsp:cNvSpPr/>
      </dsp:nvSpPr>
      <dsp:spPr>
        <a:xfrm>
          <a:off x="2694773" y="1692536"/>
          <a:ext cx="3251787" cy="3251787"/>
        </a:xfrm>
        <a:prstGeom prst="circularArrow">
          <a:avLst>
            <a:gd name="adj1" fmla="val 4688"/>
            <a:gd name="adj2" fmla="val 299029"/>
            <a:gd name="adj3" fmla="val 2525462"/>
            <a:gd name="adj4" fmla="val 15841395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080138" y="1067457"/>
          <a:ext cx="2362627" cy="236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23458" y="-194916"/>
          <a:ext cx="2547387" cy="25473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9BBDF-0394-47CD-B510-BB503E35B93D}">
      <dsp:nvSpPr>
        <dsp:cNvPr id="0" name=""/>
        <dsp:cNvSpPr/>
      </dsp:nvSpPr>
      <dsp:spPr>
        <a:xfrm>
          <a:off x="286866" y="1104"/>
          <a:ext cx="1110629" cy="11106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Question</a:t>
          </a:r>
        </a:p>
      </dsp:txBody>
      <dsp:txXfrm>
        <a:off x="449514" y="163752"/>
        <a:ext cx="785333" cy="785333"/>
      </dsp:txXfrm>
    </dsp:sp>
    <dsp:sp modelId="{5E7F8458-02C9-4AFE-8A8F-C4B783A651B0}">
      <dsp:nvSpPr>
        <dsp:cNvPr id="0" name=""/>
        <dsp:cNvSpPr/>
      </dsp:nvSpPr>
      <dsp:spPr>
        <a:xfrm>
          <a:off x="520098" y="1201917"/>
          <a:ext cx="644165" cy="64416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05482" y="1448246"/>
        <a:ext cx="473397" cy="151507"/>
      </dsp:txXfrm>
    </dsp:sp>
    <dsp:sp modelId="{707C87B2-9D8D-41C4-8F30-D46845F1A075}">
      <dsp:nvSpPr>
        <dsp:cNvPr id="0" name=""/>
        <dsp:cNvSpPr/>
      </dsp:nvSpPr>
      <dsp:spPr>
        <a:xfrm>
          <a:off x="286866" y="1936265"/>
          <a:ext cx="1110629" cy="1110629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Thumbs</a:t>
          </a:r>
        </a:p>
      </dsp:txBody>
      <dsp:txXfrm>
        <a:off x="449514" y="2098913"/>
        <a:ext cx="785333" cy="785333"/>
      </dsp:txXfrm>
    </dsp:sp>
    <dsp:sp modelId="{CA210708-4C3D-4A7C-BBFD-C01DC8EC7261}">
      <dsp:nvSpPr>
        <dsp:cNvPr id="0" name=""/>
        <dsp:cNvSpPr/>
      </dsp:nvSpPr>
      <dsp:spPr>
        <a:xfrm>
          <a:off x="1564090" y="1317422"/>
          <a:ext cx="353180" cy="413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564090" y="1400053"/>
        <a:ext cx="247226" cy="247892"/>
      </dsp:txXfrm>
    </dsp:sp>
    <dsp:sp modelId="{5E662627-6C1D-4C9A-A250-B640C225E9E4}">
      <dsp:nvSpPr>
        <dsp:cNvPr id="0" name=""/>
        <dsp:cNvSpPr/>
      </dsp:nvSpPr>
      <dsp:spPr>
        <a:xfrm>
          <a:off x="2063874" y="413370"/>
          <a:ext cx="2221259" cy="222125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Teacher informed about where students are at</a:t>
          </a:r>
        </a:p>
      </dsp:txBody>
      <dsp:txXfrm>
        <a:off x="2389170" y="738666"/>
        <a:ext cx="1570667" cy="157066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797064" y="1901749"/>
          <a:ext cx="2324360" cy="232436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aboration</a:t>
          </a:r>
          <a:endParaRPr lang="en-GB" sz="2600" kern="1200" dirty="0"/>
        </a:p>
      </dsp:txBody>
      <dsp:txXfrm>
        <a:off x="3264364" y="2446219"/>
        <a:ext cx="1389760" cy="1194769"/>
      </dsp:txXfrm>
    </dsp:sp>
    <dsp:sp modelId="{C430B11C-C7C8-41F2-AFA1-FA104859957C}">
      <dsp:nvSpPr>
        <dsp:cNvPr id="0" name=""/>
        <dsp:cNvSpPr/>
      </dsp:nvSpPr>
      <dsp:spPr>
        <a:xfrm>
          <a:off x="1444709" y="1352355"/>
          <a:ext cx="1690444" cy="1690444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Coll</a:t>
          </a:r>
          <a:r>
            <a:rPr lang="en-GB" sz="2600" kern="1200" dirty="0"/>
            <a:t>-</a:t>
          </a:r>
        </a:p>
      </dsp:txBody>
      <dsp:txXfrm>
        <a:off x="1870283" y="1780501"/>
        <a:ext cx="839296" cy="834152"/>
      </dsp:txXfrm>
    </dsp:sp>
    <dsp:sp modelId="{EE6A5647-C501-43D6-83F9-0EE7B3C44FB6}">
      <dsp:nvSpPr>
        <dsp:cNvPr id="0" name=""/>
        <dsp:cNvSpPr/>
      </dsp:nvSpPr>
      <dsp:spPr>
        <a:xfrm rot="20700000">
          <a:off x="2391530" y="186121"/>
          <a:ext cx="1656290" cy="1656290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Teach</a:t>
          </a:r>
        </a:p>
      </dsp:txBody>
      <dsp:txXfrm rot="-20700000">
        <a:off x="2754803" y="549394"/>
        <a:ext cx="929744" cy="929744"/>
      </dsp:txXfrm>
    </dsp:sp>
    <dsp:sp modelId="{D2BD489B-2C57-4F31-AE79-377E79471CD4}">
      <dsp:nvSpPr>
        <dsp:cNvPr id="0" name=""/>
        <dsp:cNvSpPr/>
      </dsp:nvSpPr>
      <dsp:spPr>
        <a:xfrm>
          <a:off x="2618685" y="1550810"/>
          <a:ext cx="2975181" cy="2975181"/>
        </a:xfrm>
        <a:prstGeom prst="circularArrow">
          <a:avLst>
            <a:gd name="adj1" fmla="val 4688"/>
            <a:gd name="adj2" fmla="val 299029"/>
            <a:gd name="adj3" fmla="val 2516992"/>
            <a:gd name="adj4" fmla="val 1585949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45334" y="978187"/>
          <a:ext cx="2161655" cy="21616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08413" y="-176804"/>
          <a:ext cx="2330699" cy="23306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25867" y="1966556"/>
          <a:ext cx="2403569" cy="2403569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Answer</a:t>
          </a:r>
        </a:p>
      </dsp:txBody>
      <dsp:txXfrm>
        <a:off x="3309091" y="2529581"/>
        <a:ext cx="1437121" cy="1235484"/>
      </dsp:txXfrm>
    </dsp:sp>
    <dsp:sp modelId="{C430B11C-C7C8-41F2-AFA1-FA104859957C}">
      <dsp:nvSpPr>
        <dsp:cNvPr id="0" name=""/>
        <dsp:cNvSpPr/>
      </dsp:nvSpPr>
      <dsp:spPr>
        <a:xfrm>
          <a:off x="1427427" y="1398440"/>
          <a:ext cx="1748050" cy="1748050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and</a:t>
          </a:r>
        </a:p>
      </dsp:txBody>
      <dsp:txXfrm>
        <a:off x="1867504" y="1841177"/>
        <a:ext cx="867896" cy="862576"/>
      </dsp:txXfrm>
    </dsp:sp>
    <dsp:sp modelId="{EE6A5647-C501-43D6-83F9-0EE7B3C44FB6}">
      <dsp:nvSpPr>
        <dsp:cNvPr id="0" name=""/>
        <dsp:cNvSpPr/>
      </dsp:nvSpPr>
      <dsp:spPr>
        <a:xfrm rot="20700000">
          <a:off x="2406513" y="192463"/>
          <a:ext cx="1712732" cy="1712732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Generate</a:t>
          </a:r>
        </a:p>
      </dsp:txBody>
      <dsp:txXfrm rot="-20700000">
        <a:off x="2782166" y="568116"/>
        <a:ext cx="961427" cy="961427"/>
      </dsp:txXfrm>
    </dsp:sp>
    <dsp:sp modelId="{D2BD489B-2C57-4F31-AE79-377E79471CD4}">
      <dsp:nvSpPr>
        <dsp:cNvPr id="0" name=""/>
        <dsp:cNvSpPr/>
      </dsp:nvSpPr>
      <dsp:spPr>
        <a:xfrm>
          <a:off x="2642980" y="1602763"/>
          <a:ext cx="3076568" cy="3076568"/>
        </a:xfrm>
        <a:prstGeom prst="circularArrow">
          <a:avLst>
            <a:gd name="adj1" fmla="val 4688"/>
            <a:gd name="adj2" fmla="val 299029"/>
            <a:gd name="adj3" fmla="val 2520251"/>
            <a:gd name="adj4" fmla="val 15852504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17850" y="1010908"/>
          <a:ext cx="2235319" cy="22353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10341" y="-183443"/>
          <a:ext cx="2410124" cy="24101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3AA66-6946-48F4-800C-82AF771177BA}">
      <dsp:nvSpPr>
        <dsp:cNvPr id="0" name=""/>
        <dsp:cNvSpPr/>
      </dsp:nvSpPr>
      <dsp:spPr>
        <a:xfrm rot="10800000">
          <a:off x="1166668" y="2878"/>
          <a:ext cx="3512040" cy="112822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16" tIns="198120" rIns="369824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 rot="10800000">
        <a:off x="1448724" y="2878"/>
        <a:ext cx="3229984" cy="1128225"/>
      </dsp:txXfrm>
    </dsp:sp>
    <dsp:sp modelId="{C0C422F4-A236-4872-98EA-4F6A63BBC66B}">
      <dsp:nvSpPr>
        <dsp:cNvPr id="0" name=""/>
        <dsp:cNvSpPr/>
      </dsp:nvSpPr>
      <dsp:spPr>
        <a:xfrm>
          <a:off x="602555" y="2878"/>
          <a:ext cx="1128225" cy="1128225"/>
        </a:xfrm>
        <a:prstGeom prst="ellipse">
          <a:avLst/>
        </a:prstGeom>
        <a:solidFill>
          <a:srgbClr val="C0C9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1583F-F10E-49A3-99DB-F52865B8DD2D}">
      <dsp:nvSpPr>
        <dsp:cNvPr id="0" name=""/>
        <dsp:cNvSpPr/>
      </dsp:nvSpPr>
      <dsp:spPr>
        <a:xfrm rot="10800000">
          <a:off x="1166668" y="1467887"/>
          <a:ext cx="3512040" cy="1128225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16" tIns="198120" rIns="369824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 rot="10800000">
        <a:off x="1448724" y="1467887"/>
        <a:ext cx="3229984" cy="1128225"/>
      </dsp:txXfrm>
    </dsp:sp>
    <dsp:sp modelId="{D71AD6C9-4855-4D57-BC5B-E6584DBF6835}">
      <dsp:nvSpPr>
        <dsp:cNvPr id="0" name=""/>
        <dsp:cNvSpPr/>
      </dsp:nvSpPr>
      <dsp:spPr>
        <a:xfrm>
          <a:off x="602555" y="1467887"/>
          <a:ext cx="1128225" cy="1128225"/>
        </a:xfrm>
        <a:prstGeom prst="ellipse">
          <a:avLst/>
        </a:prstGeom>
        <a:solidFill>
          <a:srgbClr val="C0E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0F00C-F50E-4C83-81C1-677A84D394C2}">
      <dsp:nvSpPr>
        <dsp:cNvPr id="0" name=""/>
        <dsp:cNvSpPr/>
      </dsp:nvSpPr>
      <dsp:spPr>
        <a:xfrm rot="10800000">
          <a:off x="1166668" y="2932896"/>
          <a:ext cx="3512040" cy="1128225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16" tIns="198120" rIns="369824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 rot="10800000">
        <a:off x="1448724" y="2932896"/>
        <a:ext cx="3229984" cy="1128225"/>
      </dsp:txXfrm>
    </dsp:sp>
    <dsp:sp modelId="{46622E7C-7E7A-47D1-9F4A-898C23569C99}">
      <dsp:nvSpPr>
        <dsp:cNvPr id="0" name=""/>
        <dsp:cNvSpPr/>
      </dsp:nvSpPr>
      <dsp:spPr>
        <a:xfrm>
          <a:off x="602555" y="2932896"/>
          <a:ext cx="1128225" cy="1128225"/>
        </a:xfrm>
        <a:prstGeom prst="ellipse">
          <a:avLst/>
        </a:prstGeom>
        <a:solidFill>
          <a:srgbClr val="C9DB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782662" y="2031363"/>
          <a:ext cx="2482778" cy="248277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3281811" y="2612942"/>
        <a:ext cx="1484480" cy="1276199"/>
      </dsp:txXfrm>
    </dsp:sp>
    <dsp:sp modelId="{C430B11C-C7C8-41F2-AFA1-FA104859957C}">
      <dsp:nvSpPr>
        <dsp:cNvPr id="0" name=""/>
        <dsp:cNvSpPr/>
      </dsp:nvSpPr>
      <dsp:spPr>
        <a:xfrm>
          <a:off x="1338137" y="1444525"/>
          <a:ext cx="1805656" cy="1805656"/>
        </a:xfrm>
        <a:prstGeom prst="gear6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Answers</a:t>
          </a:r>
        </a:p>
      </dsp:txBody>
      <dsp:txXfrm>
        <a:off x="1792716" y="1901852"/>
        <a:ext cx="896498" cy="891002"/>
      </dsp:txXfrm>
    </dsp:sp>
    <dsp:sp modelId="{EE6A5647-C501-43D6-83F9-0EE7B3C44FB6}">
      <dsp:nvSpPr>
        <dsp:cNvPr id="0" name=""/>
        <dsp:cNvSpPr/>
      </dsp:nvSpPr>
      <dsp:spPr>
        <a:xfrm rot="20700000">
          <a:off x="2349489" y="198806"/>
          <a:ext cx="1769175" cy="1769175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Group</a:t>
          </a:r>
        </a:p>
      </dsp:txBody>
      <dsp:txXfrm rot="-20700000">
        <a:off x="2737521" y="586838"/>
        <a:ext cx="993111" cy="993111"/>
      </dsp:txXfrm>
    </dsp:sp>
    <dsp:sp modelId="{D2BD489B-2C57-4F31-AE79-377E79471CD4}">
      <dsp:nvSpPr>
        <dsp:cNvPr id="0" name=""/>
        <dsp:cNvSpPr/>
      </dsp:nvSpPr>
      <dsp:spPr>
        <a:xfrm>
          <a:off x="2595276" y="1654711"/>
          <a:ext cx="3177955" cy="3177955"/>
        </a:xfrm>
        <a:prstGeom prst="circularArrow">
          <a:avLst>
            <a:gd name="adj1" fmla="val 4687"/>
            <a:gd name="adj2" fmla="val 299029"/>
            <a:gd name="adj3" fmla="val 2523328"/>
            <a:gd name="adj4" fmla="val 15845934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018359" y="1043629"/>
          <a:ext cx="2308983" cy="23089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1940261" y="-190081"/>
          <a:ext cx="2489549" cy="24895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B6545-530D-4111-B414-AE17BE602074}">
      <dsp:nvSpPr>
        <dsp:cNvPr id="0" name=""/>
        <dsp:cNvSpPr/>
      </dsp:nvSpPr>
      <dsp:spPr>
        <a:xfrm>
          <a:off x="334837" y="0"/>
          <a:ext cx="3794821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324A6-7C77-43F8-BF63-E0EA166C374D}">
      <dsp:nvSpPr>
        <dsp:cNvPr id="0" name=""/>
        <dsp:cNvSpPr/>
      </dsp:nvSpPr>
      <dsp:spPr>
        <a:xfrm>
          <a:off x="0" y="1219199"/>
          <a:ext cx="1339348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65382" y="1284581"/>
        <a:ext cx="1208584" cy="1494836"/>
      </dsp:txXfrm>
    </dsp:sp>
    <dsp:sp modelId="{F939FE37-1BFD-4EA0-8395-FE25610FDBBB}">
      <dsp:nvSpPr>
        <dsp:cNvPr id="0" name=""/>
        <dsp:cNvSpPr/>
      </dsp:nvSpPr>
      <dsp:spPr>
        <a:xfrm>
          <a:off x="1562573" y="1219199"/>
          <a:ext cx="1339348" cy="162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627955" y="1284581"/>
        <a:ext cx="1208584" cy="1494836"/>
      </dsp:txXfrm>
    </dsp:sp>
    <dsp:sp modelId="{6724276A-1144-4EAF-84B6-71AB31DEA062}">
      <dsp:nvSpPr>
        <dsp:cNvPr id="0" name=""/>
        <dsp:cNvSpPr/>
      </dsp:nvSpPr>
      <dsp:spPr>
        <a:xfrm>
          <a:off x="3125147" y="1219199"/>
          <a:ext cx="1339348" cy="162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3190529" y="1284581"/>
        <a:ext cx="1208584" cy="149483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921435" y="2078557"/>
          <a:ext cx="2540459" cy="2540459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Question</a:t>
          </a:r>
        </a:p>
      </dsp:txBody>
      <dsp:txXfrm>
        <a:off x="3432180" y="2673647"/>
        <a:ext cx="1518969" cy="1305849"/>
      </dsp:txXfrm>
    </dsp:sp>
    <dsp:sp modelId="{C430B11C-C7C8-41F2-AFA1-FA104859957C}">
      <dsp:nvSpPr>
        <dsp:cNvPr id="0" name=""/>
        <dsp:cNvSpPr/>
      </dsp:nvSpPr>
      <dsp:spPr>
        <a:xfrm>
          <a:off x="1443349" y="1478085"/>
          <a:ext cx="1847606" cy="1847606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the</a:t>
          </a:r>
        </a:p>
      </dsp:txBody>
      <dsp:txXfrm>
        <a:off x="1908489" y="1946037"/>
        <a:ext cx="917326" cy="911702"/>
      </dsp:txXfrm>
    </dsp:sp>
    <dsp:sp modelId="{EE6A5647-C501-43D6-83F9-0EE7B3C44FB6}">
      <dsp:nvSpPr>
        <dsp:cNvPr id="0" name=""/>
        <dsp:cNvSpPr/>
      </dsp:nvSpPr>
      <dsp:spPr>
        <a:xfrm rot="20700000">
          <a:off x="2478198" y="203425"/>
          <a:ext cx="1810277" cy="1810277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Invert</a:t>
          </a:r>
        </a:p>
      </dsp:txBody>
      <dsp:txXfrm rot="-20700000">
        <a:off x="2875244" y="600472"/>
        <a:ext cx="1016183" cy="1016183"/>
      </dsp:txXfrm>
    </dsp:sp>
    <dsp:sp modelId="{D2BD489B-2C57-4F31-AE79-377E79471CD4}">
      <dsp:nvSpPr>
        <dsp:cNvPr id="0" name=""/>
        <dsp:cNvSpPr/>
      </dsp:nvSpPr>
      <dsp:spPr>
        <a:xfrm>
          <a:off x="2730777" y="1692536"/>
          <a:ext cx="3251787" cy="3251787"/>
        </a:xfrm>
        <a:prstGeom prst="circularArrow">
          <a:avLst>
            <a:gd name="adj1" fmla="val 4688"/>
            <a:gd name="adj2" fmla="val 299029"/>
            <a:gd name="adj3" fmla="val 2525462"/>
            <a:gd name="adj4" fmla="val 1584139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16142" y="1067457"/>
          <a:ext cx="2362627" cy="236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59462" y="-194916"/>
          <a:ext cx="2547387" cy="25473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983124" y="2037916"/>
          <a:ext cx="2490787" cy="2490787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Know</a:t>
          </a:r>
        </a:p>
      </dsp:txBody>
      <dsp:txXfrm>
        <a:off x="3483883" y="2621371"/>
        <a:ext cx="1489269" cy="1280316"/>
      </dsp:txXfrm>
    </dsp:sp>
    <dsp:sp modelId="{C430B11C-C7C8-41F2-AFA1-FA104859957C}">
      <dsp:nvSpPr>
        <dsp:cNvPr id="0" name=""/>
        <dsp:cNvSpPr/>
      </dsp:nvSpPr>
      <dsp:spPr>
        <a:xfrm>
          <a:off x="1533939" y="1449185"/>
          <a:ext cx="1811481" cy="1811481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You</a:t>
          </a:r>
        </a:p>
      </dsp:txBody>
      <dsp:txXfrm>
        <a:off x="1989985" y="1907987"/>
        <a:ext cx="899389" cy="893877"/>
      </dsp:txXfrm>
    </dsp:sp>
    <dsp:sp modelId="{EE6A5647-C501-43D6-83F9-0EE7B3C44FB6}">
      <dsp:nvSpPr>
        <dsp:cNvPr id="0" name=""/>
        <dsp:cNvSpPr/>
      </dsp:nvSpPr>
      <dsp:spPr>
        <a:xfrm rot="20700000">
          <a:off x="2548554" y="199447"/>
          <a:ext cx="1774882" cy="1774882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All</a:t>
          </a:r>
        </a:p>
      </dsp:txBody>
      <dsp:txXfrm rot="-20700000">
        <a:off x="2937837" y="588731"/>
        <a:ext cx="996314" cy="996314"/>
      </dsp:txXfrm>
    </dsp:sp>
    <dsp:sp modelId="{D2BD489B-2C57-4F31-AE79-377E79471CD4}">
      <dsp:nvSpPr>
        <dsp:cNvPr id="0" name=""/>
        <dsp:cNvSpPr/>
      </dsp:nvSpPr>
      <dsp:spPr>
        <a:xfrm>
          <a:off x="2795284" y="1659963"/>
          <a:ext cx="3188207" cy="3188207"/>
        </a:xfrm>
        <a:prstGeom prst="circularArrow">
          <a:avLst>
            <a:gd name="adj1" fmla="val 4688"/>
            <a:gd name="adj2" fmla="val 299029"/>
            <a:gd name="adj3" fmla="val 2523629"/>
            <a:gd name="adj4" fmla="val 1584529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213129" y="1046937"/>
          <a:ext cx="2316432" cy="23164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138005" y="-190753"/>
          <a:ext cx="2497580" cy="24975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93484" y="1969955"/>
          <a:ext cx="2407724" cy="240772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Marking</a:t>
          </a:r>
        </a:p>
      </dsp:txBody>
      <dsp:txXfrm>
        <a:off x="3577544" y="2533953"/>
        <a:ext cx="1439604" cy="1237620"/>
      </dsp:txXfrm>
    </dsp:sp>
    <dsp:sp modelId="{C430B11C-C7C8-41F2-AFA1-FA104859957C}">
      <dsp:nvSpPr>
        <dsp:cNvPr id="0" name=""/>
        <dsp:cNvSpPr/>
      </dsp:nvSpPr>
      <dsp:spPr>
        <a:xfrm>
          <a:off x="1692626" y="1400857"/>
          <a:ext cx="1751072" cy="1751072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Only</a:t>
          </a:r>
        </a:p>
      </dsp:txBody>
      <dsp:txXfrm>
        <a:off x="2133464" y="1844359"/>
        <a:ext cx="869396" cy="864068"/>
      </dsp:txXfrm>
    </dsp:sp>
    <dsp:sp modelId="{EE6A5647-C501-43D6-83F9-0EE7B3C44FB6}">
      <dsp:nvSpPr>
        <dsp:cNvPr id="0" name=""/>
        <dsp:cNvSpPr/>
      </dsp:nvSpPr>
      <dsp:spPr>
        <a:xfrm rot="20700000">
          <a:off x="2673405" y="192796"/>
          <a:ext cx="1715693" cy="1715693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Comment-</a:t>
          </a:r>
        </a:p>
      </dsp:txBody>
      <dsp:txXfrm rot="-20700000">
        <a:off x="3049707" y="569098"/>
        <a:ext cx="963089" cy="963089"/>
      </dsp:txXfrm>
    </dsp:sp>
    <dsp:sp modelId="{D2BD489B-2C57-4F31-AE79-377E79471CD4}">
      <dsp:nvSpPr>
        <dsp:cNvPr id="0" name=""/>
        <dsp:cNvSpPr/>
      </dsp:nvSpPr>
      <dsp:spPr>
        <a:xfrm>
          <a:off x="2910361" y="1605488"/>
          <a:ext cx="3081886" cy="3081886"/>
        </a:xfrm>
        <a:prstGeom prst="circularArrow">
          <a:avLst>
            <a:gd name="adj1" fmla="val 4687"/>
            <a:gd name="adj2" fmla="val 299029"/>
            <a:gd name="adj3" fmla="val 2520417"/>
            <a:gd name="adj4" fmla="val 1585214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82514" y="1012624"/>
          <a:ext cx="2239183" cy="22391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76547" y="-183791"/>
          <a:ext cx="2414290" cy="24142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CBFDC-621D-4965-9BAA-26EBAA21E42D}">
      <dsp:nvSpPr>
        <dsp:cNvPr id="0" name=""/>
        <dsp:cNvSpPr/>
      </dsp:nvSpPr>
      <dsp:spPr>
        <a:xfrm>
          <a:off x="775" y="694314"/>
          <a:ext cx="1653847" cy="992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300" kern="1200" dirty="0"/>
        </a:p>
      </dsp:txBody>
      <dsp:txXfrm>
        <a:off x="29839" y="723378"/>
        <a:ext cx="1595719" cy="934180"/>
      </dsp:txXfrm>
    </dsp:sp>
    <dsp:sp modelId="{1CD16AEF-3EFD-478F-85EC-127BC20E791A}">
      <dsp:nvSpPr>
        <dsp:cNvPr id="0" name=""/>
        <dsp:cNvSpPr/>
      </dsp:nvSpPr>
      <dsp:spPr>
        <a:xfrm>
          <a:off x="1800161" y="985391"/>
          <a:ext cx="350615" cy="41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1800161" y="1067422"/>
        <a:ext cx="245431" cy="246092"/>
      </dsp:txXfrm>
    </dsp:sp>
    <dsp:sp modelId="{F917879B-95CC-4F69-B88A-A629FA6A8E5A}">
      <dsp:nvSpPr>
        <dsp:cNvPr id="0" name=""/>
        <dsp:cNvSpPr/>
      </dsp:nvSpPr>
      <dsp:spPr>
        <a:xfrm>
          <a:off x="2316161" y="694314"/>
          <a:ext cx="1653847" cy="992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300" kern="1200" dirty="0"/>
        </a:p>
      </dsp:txBody>
      <dsp:txXfrm>
        <a:off x="2345225" y="723378"/>
        <a:ext cx="1595719" cy="934180"/>
      </dsp:txXfrm>
    </dsp:sp>
    <dsp:sp modelId="{DC450050-6AED-458E-BFE1-B4023A5000D0}">
      <dsp:nvSpPr>
        <dsp:cNvPr id="0" name=""/>
        <dsp:cNvSpPr/>
      </dsp:nvSpPr>
      <dsp:spPr>
        <a:xfrm rot="5400000">
          <a:off x="2967777" y="1802392"/>
          <a:ext cx="350615" cy="41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-5400000">
        <a:off x="3020039" y="1832161"/>
        <a:ext cx="246092" cy="245431"/>
      </dsp:txXfrm>
    </dsp:sp>
    <dsp:sp modelId="{D115A68A-B963-44A9-8258-D2DDD396D338}">
      <dsp:nvSpPr>
        <dsp:cNvPr id="0" name=""/>
        <dsp:cNvSpPr/>
      </dsp:nvSpPr>
      <dsp:spPr>
        <a:xfrm>
          <a:off x="2316161" y="2348161"/>
          <a:ext cx="1653847" cy="9923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300" kern="1200" dirty="0"/>
        </a:p>
      </dsp:txBody>
      <dsp:txXfrm>
        <a:off x="2345225" y="2377225"/>
        <a:ext cx="1595719" cy="934180"/>
      </dsp:txXfrm>
    </dsp:sp>
    <dsp:sp modelId="{86CF75C8-64E6-458C-8843-2B3BCFC3262F}">
      <dsp:nvSpPr>
        <dsp:cNvPr id="0" name=""/>
        <dsp:cNvSpPr/>
      </dsp:nvSpPr>
      <dsp:spPr>
        <a:xfrm rot="10800000">
          <a:off x="1820007" y="2639238"/>
          <a:ext cx="350615" cy="41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1925191" y="2721269"/>
        <a:ext cx="245431" cy="246092"/>
      </dsp:txXfrm>
    </dsp:sp>
    <dsp:sp modelId="{AD9D5674-BC6E-4498-95E0-2ED25173892A}">
      <dsp:nvSpPr>
        <dsp:cNvPr id="0" name=""/>
        <dsp:cNvSpPr/>
      </dsp:nvSpPr>
      <dsp:spPr>
        <a:xfrm>
          <a:off x="775" y="2348161"/>
          <a:ext cx="1653847" cy="9923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300" kern="1200" dirty="0"/>
        </a:p>
      </dsp:txBody>
      <dsp:txXfrm>
        <a:off x="29839" y="2377225"/>
        <a:ext cx="1595719" cy="934180"/>
      </dsp:txXfrm>
    </dsp:sp>
    <dsp:sp modelId="{BF567290-060A-4C1B-BC43-48F8B6EC76A9}">
      <dsp:nvSpPr>
        <dsp:cNvPr id="0" name=""/>
        <dsp:cNvSpPr/>
      </dsp:nvSpPr>
      <dsp:spPr>
        <a:xfrm rot="5400000">
          <a:off x="652391" y="3456239"/>
          <a:ext cx="350615" cy="410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-5400000">
        <a:off x="704653" y="3486008"/>
        <a:ext cx="246092" cy="245431"/>
      </dsp:txXfrm>
    </dsp:sp>
    <dsp:sp modelId="{952B6882-3968-4E66-9766-B106146F85ED}">
      <dsp:nvSpPr>
        <dsp:cNvPr id="0" name=""/>
        <dsp:cNvSpPr/>
      </dsp:nvSpPr>
      <dsp:spPr>
        <a:xfrm>
          <a:off x="775" y="4002008"/>
          <a:ext cx="1653847" cy="9923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300" kern="1200" dirty="0"/>
        </a:p>
      </dsp:txBody>
      <dsp:txXfrm>
        <a:off x="29839" y="4031072"/>
        <a:ext cx="1595719" cy="93418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793464" y="1934153"/>
          <a:ext cx="2363964" cy="236396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Criteria</a:t>
          </a:r>
        </a:p>
      </dsp:txBody>
      <dsp:txXfrm>
        <a:off x="3268726" y="2487900"/>
        <a:ext cx="1413440" cy="1215127"/>
      </dsp:txXfrm>
    </dsp:sp>
    <dsp:sp modelId="{C430B11C-C7C8-41F2-AFA1-FA104859957C}">
      <dsp:nvSpPr>
        <dsp:cNvPr id="0" name=""/>
        <dsp:cNvSpPr/>
      </dsp:nvSpPr>
      <dsp:spPr>
        <a:xfrm>
          <a:off x="1418066" y="1375397"/>
          <a:ext cx="1719247" cy="1719247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1850892" y="1810839"/>
        <a:ext cx="853595" cy="848363"/>
      </dsp:txXfrm>
    </dsp:sp>
    <dsp:sp modelId="{EE6A5647-C501-43D6-83F9-0EE7B3C44FB6}">
      <dsp:nvSpPr>
        <dsp:cNvPr id="0" name=""/>
        <dsp:cNvSpPr/>
      </dsp:nvSpPr>
      <dsp:spPr>
        <a:xfrm rot="20700000">
          <a:off x="2381020" y="189292"/>
          <a:ext cx="1684511" cy="1684511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Laminated</a:t>
          </a:r>
        </a:p>
      </dsp:txBody>
      <dsp:txXfrm rot="-20700000">
        <a:off x="2750482" y="558755"/>
        <a:ext cx="945585" cy="945585"/>
      </dsp:txXfrm>
    </dsp:sp>
    <dsp:sp modelId="{D2BD489B-2C57-4F31-AE79-377E79471CD4}">
      <dsp:nvSpPr>
        <dsp:cNvPr id="0" name=""/>
        <dsp:cNvSpPr/>
      </dsp:nvSpPr>
      <dsp:spPr>
        <a:xfrm>
          <a:off x="2612830" y="1576787"/>
          <a:ext cx="3025875" cy="3025875"/>
        </a:xfrm>
        <a:prstGeom prst="circularArrow">
          <a:avLst>
            <a:gd name="adj1" fmla="val 4687"/>
            <a:gd name="adj2" fmla="val 299029"/>
            <a:gd name="adj3" fmla="val 2518645"/>
            <a:gd name="adj4" fmla="val 15855945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13590" y="994547"/>
          <a:ext cx="2198487" cy="21984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1991375" y="-180124"/>
          <a:ext cx="2370412" cy="23704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26C21-099B-40F1-9FCD-37E4E1E8DEFF}">
      <dsp:nvSpPr>
        <dsp:cNvPr id="0" name=""/>
        <dsp:cNvSpPr/>
      </dsp:nvSpPr>
      <dsp:spPr>
        <a:xfrm rot="5400000">
          <a:off x="328033" y="1424768"/>
          <a:ext cx="982717" cy="163521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CD94B-CAD0-40AA-9B51-320487E7DADB}">
      <dsp:nvSpPr>
        <dsp:cNvPr id="0" name=""/>
        <dsp:cNvSpPr/>
      </dsp:nvSpPr>
      <dsp:spPr>
        <a:xfrm>
          <a:off x="163993" y="1913346"/>
          <a:ext cx="1476285" cy="1294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163993" y="1913346"/>
        <a:ext cx="1476285" cy="1294050"/>
      </dsp:txXfrm>
    </dsp:sp>
    <dsp:sp modelId="{76E90446-66C6-49E1-B42B-1F5D9450532E}">
      <dsp:nvSpPr>
        <dsp:cNvPr id="0" name=""/>
        <dsp:cNvSpPr/>
      </dsp:nvSpPr>
      <dsp:spPr>
        <a:xfrm>
          <a:off x="1361734" y="1304381"/>
          <a:ext cx="278544" cy="278544"/>
        </a:xfrm>
        <a:prstGeom prst="triangle">
          <a:avLst>
            <a:gd name="adj" fmla="val 10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DD433-EC06-43FF-808E-849B210C1851}">
      <dsp:nvSpPr>
        <dsp:cNvPr id="0" name=""/>
        <dsp:cNvSpPr/>
      </dsp:nvSpPr>
      <dsp:spPr>
        <a:xfrm rot="5400000">
          <a:off x="2135294" y="977559"/>
          <a:ext cx="982717" cy="163521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0DAED-62C1-4A7E-9305-FA8467E63787}">
      <dsp:nvSpPr>
        <dsp:cNvPr id="0" name=""/>
        <dsp:cNvSpPr/>
      </dsp:nvSpPr>
      <dsp:spPr>
        <a:xfrm>
          <a:off x="1971254" y="1466138"/>
          <a:ext cx="1476285" cy="1294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1971254" y="1466138"/>
        <a:ext cx="1476285" cy="1294050"/>
      </dsp:txXfrm>
    </dsp:sp>
    <dsp:sp modelId="{CA214E37-436F-484E-A919-31B5C0804EF7}">
      <dsp:nvSpPr>
        <dsp:cNvPr id="0" name=""/>
        <dsp:cNvSpPr/>
      </dsp:nvSpPr>
      <dsp:spPr>
        <a:xfrm>
          <a:off x="3168995" y="857173"/>
          <a:ext cx="278544" cy="278544"/>
        </a:xfrm>
        <a:prstGeom prst="triangle">
          <a:avLst>
            <a:gd name="adj" fmla="val 10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F669E-721F-4C4B-BE46-948860146F95}">
      <dsp:nvSpPr>
        <dsp:cNvPr id="0" name=""/>
        <dsp:cNvSpPr/>
      </dsp:nvSpPr>
      <dsp:spPr>
        <a:xfrm rot="5400000">
          <a:off x="3942556" y="530351"/>
          <a:ext cx="982717" cy="163521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9412E-B74F-4770-8591-8BE2A8816304}">
      <dsp:nvSpPr>
        <dsp:cNvPr id="0" name=""/>
        <dsp:cNvSpPr/>
      </dsp:nvSpPr>
      <dsp:spPr>
        <a:xfrm>
          <a:off x="3778516" y="1018929"/>
          <a:ext cx="1476285" cy="1294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3778516" y="1018929"/>
        <a:ext cx="1476285" cy="129405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05801" y="1998960"/>
          <a:ext cx="2443173" cy="2443173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Words</a:t>
          </a:r>
        </a:p>
      </dsp:txBody>
      <dsp:txXfrm>
        <a:off x="3296987" y="2571262"/>
        <a:ext cx="1460801" cy="1255841"/>
      </dsp:txXfrm>
    </dsp:sp>
    <dsp:sp modelId="{C430B11C-C7C8-41F2-AFA1-FA104859957C}">
      <dsp:nvSpPr>
        <dsp:cNvPr id="0" name=""/>
        <dsp:cNvSpPr/>
      </dsp:nvSpPr>
      <dsp:spPr>
        <a:xfrm>
          <a:off x="1384318" y="1421482"/>
          <a:ext cx="1776853" cy="1776853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831646" y="1871514"/>
        <a:ext cx="882197" cy="876789"/>
      </dsp:txXfrm>
    </dsp:sp>
    <dsp:sp modelId="{EE6A5647-C501-43D6-83F9-0EE7B3C44FB6}">
      <dsp:nvSpPr>
        <dsp:cNvPr id="0" name=""/>
        <dsp:cNvSpPr/>
      </dsp:nvSpPr>
      <dsp:spPr>
        <a:xfrm rot="20700000">
          <a:off x="2379537" y="195635"/>
          <a:ext cx="1740953" cy="1740953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Discuss</a:t>
          </a:r>
        </a:p>
      </dsp:txBody>
      <dsp:txXfrm rot="-20700000">
        <a:off x="2761379" y="577477"/>
        <a:ext cx="977269" cy="977269"/>
      </dsp:txXfrm>
    </dsp:sp>
    <dsp:sp modelId="{D2BD489B-2C57-4F31-AE79-377E79471CD4}">
      <dsp:nvSpPr>
        <dsp:cNvPr id="0" name=""/>
        <dsp:cNvSpPr/>
      </dsp:nvSpPr>
      <dsp:spPr>
        <a:xfrm>
          <a:off x="2620663" y="1628738"/>
          <a:ext cx="3127262" cy="3127262"/>
        </a:xfrm>
        <a:prstGeom prst="circularArrow">
          <a:avLst>
            <a:gd name="adj1" fmla="val 4688"/>
            <a:gd name="adj2" fmla="val 299029"/>
            <a:gd name="adj3" fmla="val 2521811"/>
            <a:gd name="adj4" fmla="val 15849168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069641" y="1027268"/>
          <a:ext cx="2272151" cy="22721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1976837" y="-186762"/>
          <a:ext cx="2449836" cy="24498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20A5-CB5E-4817-8D82-D0294EB7464E}">
      <dsp:nvSpPr>
        <dsp:cNvPr id="0" name=""/>
        <dsp:cNvSpPr/>
      </dsp:nvSpPr>
      <dsp:spPr>
        <a:xfrm>
          <a:off x="0" y="635843"/>
          <a:ext cx="2792313" cy="279231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1DB68-2BDC-46C6-A022-AF45BEF1BC40}">
      <dsp:nvSpPr>
        <dsp:cNvPr id="0" name=""/>
        <dsp:cNvSpPr/>
      </dsp:nvSpPr>
      <dsp:spPr>
        <a:xfrm>
          <a:off x="1396156" y="643354"/>
          <a:ext cx="3257698" cy="2792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 dirty="0"/>
        </a:p>
      </dsp:txBody>
      <dsp:txXfrm>
        <a:off x="1396156" y="643354"/>
        <a:ext cx="1628849" cy="837695"/>
      </dsp:txXfrm>
    </dsp:sp>
    <dsp:sp modelId="{E1BFDA66-08E3-4F17-BEBC-34F04B792792}">
      <dsp:nvSpPr>
        <dsp:cNvPr id="0" name=""/>
        <dsp:cNvSpPr/>
      </dsp:nvSpPr>
      <dsp:spPr>
        <a:xfrm>
          <a:off x="488655" y="1473539"/>
          <a:ext cx="1815001" cy="181500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01B6D-D261-4D33-9681-1557B21225CF}">
      <dsp:nvSpPr>
        <dsp:cNvPr id="0" name=""/>
        <dsp:cNvSpPr/>
      </dsp:nvSpPr>
      <dsp:spPr>
        <a:xfrm>
          <a:off x="1396156" y="1473539"/>
          <a:ext cx="3257698" cy="1815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 dirty="0"/>
        </a:p>
      </dsp:txBody>
      <dsp:txXfrm>
        <a:off x="1396156" y="1473539"/>
        <a:ext cx="1628849" cy="837692"/>
      </dsp:txXfrm>
    </dsp:sp>
    <dsp:sp modelId="{9E9211FF-9714-4D31-8D3D-9E093F65A10A}">
      <dsp:nvSpPr>
        <dsp:cNvPr id="0" name=""/>
        <dsp:cNvSpPr/>
      </dsp:nvSpPr>
      <dsp:spPr>
        <a:xfrm>
          <a:off x="977309" y="2311232"/>
          <a:ext cx="837693" cy="83769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5800E-94EF-4202-BA99-DD295AD81ACA}">
      <dsp:nvSpPr>
        <dsp:cNvPr id="0" name=""/>
        <dsp:cNvSpPr/>
      </dsp:nvSpPr>
      <dsp:spPr>
        <a:xfrm>
          <a:off x="1396156" y="2311232"/>
          <a:ext cx="3257698" cy="837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 dirty="0"/>
        </a:p>
      </dsp:txBody>
      <dsp:txXfrm>
        <a:off x="1396156" y="2311232"/>
        <a:ext cx="1628849" cy="837693"/>
      </dsp:txXfrm>
    </dsp:sp>
    <dsp:sp modelId="{54991596-A4C2-4E25-8B7E-1C5BA79863FC}">
      <dsp:nvSpPr>
        <dsp:cNvPr id="0" name=""/>
        <dsp:cNvSpPr/>
      </dsp:nvSpPr>
      <dsp:spPr>
        <a:xfrm>
          <a:off x="3025005" y="635843"/>
          <a:ext cx="1628849" cy="8376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</dsp:txBody>
      <dsp:txXfrm>
        <a:off x="3025005" y="635843"/>
        <a:ext cx="1628849" cy="837695"/>
      </dsp:txXfrm>
    </dsp:sp>
    <dsp:sp modelId="{E8B435EB-D9C5-4DB4-865E-4EE54C02149C}">
      <dsp:nvSpPr>
        <dsp:cNvPr id="0" name=""/>
        <dsp:cNvSpPr/>
      </dsp:nvSpPr>
      <dsp:spPr>
        <a:xfrm>
          <a:off x="3025005" y="1473539"/>
          <a:ext cx="1628849" cy="8376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</dsp:txBody>
      <dsp:txXfrm>
        <a:off x="3025005" y="1473539"/>
        <a:ext cx="1628849" cy="837692"/>
      </dsp:txXfrm>
    </dsp:sp>
    <dsp:sp modelId="{DEA4D332-0C54-4079-8556-4DEE40684018}">
      <dsp:nvSpPr>
        <dsp:cNvPr id="0" name=""/>
        <dsp:cNvSpPr/>
      </dsp:nvSpPr>
      <dsp:spPr>
        <a:xfrm>
          <a:off x="3025005" y="2311232"/>
          <a:ext cx="1628849" cy="8376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</dsp:txBody>
      <dsp:txXfrm>
        <a:off x="3025005" y="2311232"/>
        <a:ext cx="1628849" cy="83769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728656" y="1869345"/>
          <a:ext cx="2284756" cy="228475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Dialogue</a:t>
          </a:r>
        </a:p>
      </dsp:txBody>
      <dsp:txXfrm>
        <a:off x="3187994" y="2404538"/>
        <a:ext cx="1366080" cy="1174412"/>
      </dsp:txXfrm>
    </dsp:sp>
    <dsp:sp modelId="{C430B11C-C7C8-41F2-AFA1-FA104859957C}">
      <dsp:nvSpPr>
        <dsp:cNvPr id="0" name=""/>
        <dsp:cNvSpPr/>
      </dsp:nvSpPr>
      <dsp:spPr>
        <a:xfrm>
          <a:off x="1399344" y="1329312"/>
          <a:ext cx="1661640" cy="1661640"/>
        </a:xfrm>
        <a:prstGeom prst="gear6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1817667" y="1750163"/>
        <a:ext cx="824994" cy="819938"/>
      </dsp:txXfrm>
    </dsp:sp>
    <dsp:sp modelId="{EE6A5647-C501-43D6-83F9-0EE7B3C44FB6}">
      <dsp:nvSpPr>
        <dsp:cNvPr id="0" name=""/>
        <dsp:cNvSpPr/>
      </dsp:nvSpPr>
      <dsp:spPr>
        <a:xfrm rot="20700000">
          <a:off x="2330032" y="182950"/>
          <a:ext cx="1628068" cy="1628068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Thoughtful</a:t>
          </a:r>
        </a:p>
      </dsp:txBody>
      <dsp:txXfrm rot="-20700000">
        <a:off x="2687115" y="540033"/>
        <a:ext cx="913902" cy="913902"/>
      </dsp:txXfrm>
    </dsp:sp>
    <dsp:sp modelId="{D2BD489B-2C57-4F31-AE79-377E79471CD4}">
      <dsp:nvSpPr>
        <dsp:cNvPr id="0" name=""/>
        <dsp:cNvSpPr/>
      </dsp:nvSpPr>
      <dsp:spPr>
        <a:xfrm>
          <a:off x="2552535" y="1524830"/>
          <a:ext cx="2924487" cy="2924487"/>
        </a:xfrm>
        <a:prstGeom prst="circularArrow">
          <a:avLst>
            <a:gd name="adj1" fmla="val 4687"/>
            <a:gd name="adj2" fmla="val 299029"/>
            <a:gd name="adj3" fmla="val 2515288"/>
            <a:gd name="adj4" fmla="val 15863168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05070" y="961826"/>
          <a:ext cx="2124823" cy="21248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1953443" y="-173485"/>
          <a:ext cx="2290987" cy="22909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542B4-AFFA-4E6D-B2C9-9A34497FF9C8}">
      <dsp:nvSpPr>
        <dsp:cNvPr id="0" name=""/>
        <dsp:cNvSpPr/>
      </dsp:nvSpPr>
      <dsp:spPr>
        <a:xfrm>
          <a:off x="0" y="269348"/>
          <a:ext cx="126014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0" y="269348"/>
        <a:ext cx="1260140" cy="1287000"/>
      </dsp:txXfrm>
    </dsp:sp>
    <dsp:sp modelId="{0D170844-9C9E-4844-B03A-53A5EEFB7C3B}">
      <dsp:nvSpPr>
        <dsp:cNvPr id="0" name=""/>
        <dsp:cNvSpPr/>
      </dsp:nvSpPr>
      <dsp:spPr>
        <a:xfrm>
          <a:off x="1260139" y="269348"/>
          <a:ext cx="252028" cy="1287000"/>
        </a:xfrm>
        <a:prstGeom prst="leftBrace">
          <a:avLst>
            <a:gd name="adj1" fmla="val 35000"/>
            <a:gd name="adj2" fmla="val 5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AD09D-8A15-4A54-9EBA-9CB97E48BAFA}">
      <dsp:nvSpPr>
        <dsp:cNvPr id="0" name=""/>
        <dsp:cNvSpPr/>
      </dsp:nvSpPr>
      <dsp:spPr>
        <a:xfrm>
          <a:off x="1612979" y="269348"/>
          <a:ext cx="3427580" cy="12870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500" kern="1200" dirty="0"/>
        </a:p>
      </dsp:txBody>
      <dsp:txXfrm>
        <a:off x="1612979" y="269348"/>
        <a:ext cx="3427580" cy="1287000"/>
      </dsp:txXfrm>
    </dsp:sp>
    <dsp:sp modelId="{D6B0B0AA-0B0D-4FCE-8787-AAF7EB6B63D4}">
      <dsp:nvSpPr>
        <dsp:cNvPr id="0" name=""/>
        <dsp:cNvSpPr/>
      </dsp:nvSpPr>
      <dsp:spPr>
        <a:xfrm>
          <a:off x="0" y="1790348"/>
          <a:ext cx="126014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0" y="1790348"/>
        <a:ext cx="1260140" cy="1287000"/>
      </dsp:txXfrm>
    </dsp:sp>
    <dsp:sp modelId="{5C77AEA2-2CB8-47D5-B758-83EECDD15CDE}">
      <dsp:nvSpPr>
        <dsp:cNvPr id="0" name=""/>
        <dsp:cNvSpPr/>
      </dsp:nvSpPr>
      <dsp:spPr>
        <a:xfrm>
          <a:off x="1260139" y="1790348"/>
          <a:ext cx="252028" cy="1287000"/>
        </a:xfrm>
        <a:prstGeom prst="leftBrace">
          <a:avLst>
            <a:gd name="adj1" fmla="val 35000"/>
            <a:gd name="adj2" fmla="val 5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59E9-3AFB-4933-A1F0-0C3F7CB2F11F}">
      <dsp:nvSpPr>
        <dsp:cNvPr id="0" name=""/>
        <dsp:cNvSpPr/>
      </dsp:nvSpPr>
      <dsp:spPr>
        <a:xfrm>
          <a:off x="1612979" y="1790348"/>
          <a:ext cx="3427580" cy="12870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500" kern="1200" dirty="0"/>
        </a:p>
      </dsp:txBody>
      <dsp:txXfrm>
        <a:off x="1612979" y="1790348"/>
        <a:ext cx="3427580" cy="1287000"/>
      </dsp:txXfrm>
    </dsp:sp>
    <dsp:sp modelId="{CF3B03F1-5F1C-47D6-A610-CD7A2FEE5526}">
      <dsp:nvSpPr>
        <dsp:cNvPr id="0" name=""/>
        <dsp:cNvSpPr/>
      </dsp:nvSpPr>
      <dsp:spPr>
        <a:xfrm>
          <a:off x="0" y="3311348"/>
          <a:ext cx="126014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0" y="3311348"/>
        <a:ext cx="1260140" cy="1287000"/>
      </dsp:txXfrm>
    </dsp:sp>
    <dsp:sp modelId="{BEFD1DB2-A75B-42B0-9588-6A48BC8CB35E}">
      <dsp:nvSpPr>
        <dsp:cNvPr id="0" name=""/>
        <dsp:cNvSpPr/>
      </dsp:nvSpPr>
      <dsp:spPr>
        <a:xfrm>
          <a:off x="1260139" y="3311348"/>
          <a:ext cx="252028" cy="1287000"/>
        </a:xfrm>
        <a:prstGeom prst="leftBrace">
          <a:avLst>
            <a:gd name="adj1" fmla="val 35000"/>
            <a:gd name="adj2" fmla="val 5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AA62-69CA-4BEB-9BA9-2860BF86617A}">
      <dsp:nvSpPr>
        <dsp:cNvPr id="0" name=""/>
        <dsp:cNvSpPr/>
      </dsp:nvSpPr>
      <dsp:spPr>
        <a:xfrm>
          <a:off x="1612979" y="3311348"/>
          <a:ext cx="3427580" cy="12870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500" kern="1200" dirty="0"/>
        </a:p>
      </dsp:txBody>
      <dsp:txXfrm>
        <a:off x="1612979" y="3311348"/>
        <a:ext cx="3427580" cy="128700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452337" y="2160978"/>
          <a:ext cx="2641195" cy="2641195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Good?</a:t>
          </a:r>
        </a:p>
      </dsp:txBody>
      <dsp:txXfrm>
        <a:off x="3983335" y="2779665"/>
        <a:ext cx="1579199" cy="1357629"/>
      </dsp:txXfrm>
    </dsp:sp>
    <dsp:sp modelId="{C430B11C-C7C8-41F2-AFA1-FA104859957C}">
      <dsp:nvSpPr>
        <dsp:cNvPr id="0" name=""/>
        <dsp:cNvSpPr/>
      </dsp:nvSpPr>
      <dsp:spPr>
        <a:xfrm>
          <a:off x="1915641" y="1536695"/>
          <a:ext cx="1920869" cy="1920869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is</a:t>
          </a:r>
        </a:p>
      </dsp:txBody>
      <dsp:txXfrm>
        <a:off x="2399226" y="2023202"/>
        <a:ext cx="953699" cy="947855"/>
      </dsp:txXfrm>
    </dsp:sp>
    <dsp:sp modelId="{EE6A5647-C501-43D6-83F9-0EE7B3C44FB6}">
      <dsp:nvSpPr>
        <dsp:cNvPr id="0" name=""/>
        <dsp:cNvSpPr/>
      </dsp:nvSpPr>
      <dsp:spPr>
        <a:xfrm rot="20700000">
          <a:off x="2991524" y="211491"/>
          <a:ext cx="1882060" cy="1882060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What</a:t>
          </a:r>
        </a:p>
      </dsp:txBody>
      <dsp:txXfrm rot="-20700000">
        <a:off x="3404315" y="624282"/>
        <a:ext cx="1056478" cy="1056478"/>
      </dsp:txXfrm>
    </dsp:sp>
    <dsp:sp modelId="{D2BD489B-2C57-4F31-AE79-377E79471CD4}">
      <dsp:nvSpPr>
        <dsp:cNvPr id="0" name=""/>
        <dsp:cNvSpPr/>
      </dsp:nvSpPr>
      <dsp:spPr>
        <a:xfrm>
          <a:off x="3255975" y="1758589"/>
          <a:ext cx="3380730" cy="3380730"/>
        </a:xfrm>
        <a:prstGeom prst="circularArrow">
          <a:avLst>
            <a:gd name="adj1" fmla="val 4688"/>
            <a:gd name="adj2" fmla="val 299029"/>
            <a:gd name="adj3" fmla="val 2528990"/>
            <a:gd name="adj4" fmla="val 15833921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575459" y="1109071"/>
          <a:ext cx="2456312" cy="24563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556184" y="-203358"/>
          <a:ext cx="2648398" cy="26483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C05D-B86A-4301-8631-1CCCFF696C47}">
      <dsp:nvSpPr>
        <dsp:cNvPr id="0" name=""/>
        <dsp:cNvSpPr/>
      </dsp:nvSpPr>
      <dsp:spPr>
        <a:xfrm rot="4396374">
          <a:off x="871445" y="1083902"/>
          <a:ext cx="4702138" cy="327915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3330F-04BF-4911-9743-18043DD8E9FA}">
      <dsp:nvSpPr>
        <dsp:cNvPr id="0" name=""/>
        <dsp:cNvSpPr/>
      </dsp:nvSpPr>
      <dsp:spPr>
        <a:xfrm>
          <a:off x="2632881" y="1512076"/>
          <a:ext cx="118743" cy="11874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3517D-76A6-4068-9AF3-0AB0EEAD6EAE}">
      <dsp:nvSpPr>
        <dsp:cNvPr id="0" name=""/>
        <dsp:cNvSpPr/>
      </dsp:nvSpPr>
      <dsp:spPr>
        <a:xfrm>
          <a:off x="3445949" y="2167890"/>
          <a:ext cx="118743" cy="11874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E8FF7-4498-454C-AD6E-68C225302A42}">
      <dsp:nvSpPr>
        <dsp:cNvPr id="0" name=""/>
        <dsp:cNvSpPr/>
      </dsp:nvSpPr>
      <dsp:spPr>
        <a:xfrm>
          <a:off x="4055300" y="2934822"/>
          <a:ext cx="118743" cy="11874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B745D-40CA-49BF-8CCC-58425F5A339F}">
      <dsp:nvSpPr>
        <dsp:cNvPr id="0" name=""/>
        <dsp:cNvSpPr/>
      </dsp:nvSpPr>
      <dsp:spPr>
        <a:xfrm>
          <a:off x="556227" y="0"/>
          <a:ext cx="2216912" cy="87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556227" y="0"/>
        <a:ext cx="2216912" cy="871513"/>
      </dsp:txXfrm>
    </dsp:sp>
    <dsp:sp modelId="{0C3C9AAA-BA15-4517-8805-EB1C321E0386}">
      <dsp:nvSpPr>
        <dsp:cNvPr id="0" name=""/>
        <dsp:cNvSpPr/>
      </dsp:nvSpPr>
      <dsp:spPr>
        <a:xfrm>
          <a:off x="3312389" y="1135691"/>
          <a:ext cx="3235494" cy="87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3312389" y="1135691"/>
        <a:ext cx="3235494" cy="871513"/>
      </dsp:txXfrm>
    </dsp:sp>
    <dsp:sp modelId="{F56E7644-C362-45DE-8AB5-EE35EB3CB069}">
      <dsp:nvSpPr>
        <dsp:cNvPr id="0" name=""/>
        <dsp:cNvSpPr/>
      </dsp:nvSpPr>
      <dsp:spPr>
        <a:xfrm>
          <a:off x="556227" y="1791505"/>
          <a:ext cx="2576412" cy="87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556227" y="1791505"/>
        <a:ext cx="2576412" cy="871513"/>
      </dsp:txXfrm>
    </dsp:sp>
    <dsp:sp modelId="{287D625F-E0E1-44DF-A34C-FF8C1D849E0E}">
      <dsp:nvSpPr>
        <dsp:cNvPr id="0" name=""/>
        <dsp:cNvSpPr/>
      </dsp:nvSpPr>
      <dsp:spPr>
        <a:xfrm>
          <a:off x="4570637" y="2558437"/>
          <a:ext cx="1977246" cy="87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4570637" y="2558437"/>
        <a:ext cx="1977246" cy="871513"/>
      </dsp:txXfrm>
    </dsp:sp>
    <dsp:sp modelId="{5275EF2A-CED6-4FCD-9049-C4E21BAEAF74}">
      <dsp:nvSpPr>
        <dsp:cNvPr id="0" name=""/>
        <dsp:cNvSpPr/>
      </dsp:nvSpPr>
      <dsp:spPr>
        <a:xfrm>
          <a:off x="3552056" y="4575446"/>
          <a:ext cx="2995828" cy="87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3552056" y="4575446"/>
        <a:ext cx="2995828" cy="87151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02287" y="1998960"/>
          <a:ext cx="2443173" cy="2443173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Question?</a:t>
          </a:r>
        </a:p>
      </dsp:txBody>
      <dsp:txXfrm>
        <a:off x="3493473" y="2571262"/>
        <a:ext cx="1460801" cy="1255841"/>
      </dsp:txXfrm>
    </dsp:sp>
    <dsp:sp modelId="{C430B11C-C7C8-41F2-AFA1-FA104859957C}">
      <dsp:nvSpPr>
        <dsp:cNvPr id="0" name=""/>
        <dsp:cNvSpPr/>
      </dsp:nvSpPr>
      <dsp:spPr>
        <a:xfrm>
          <a:off x="1580804" y="1421482"/>
          <a:ext cx="1776853" cy="1776853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 ‘good’</a:t>
          </a:r>
        </a:p>
      </dsp:txBody>
      <dsp:txXfrm>
        <a:off x="2028132" y="1871514"/>
        <a:ext cx="882197" cy="876789"/>
      </dsp:txXfrm>
    </dsp:sp>
    <dsp:sp modelId="{EE6A5647-C501-43D6-83F9-0EE7B3C44FB6}">
      <dsp:nvSpPr>
        <dsp:cNvPr id="0" name=""/>
        <dsp:cNvSpPr/>
      </dsp:nvSpPr>
      <dsp:spPr>
        <a:xfrm rot="20700000">
          <a:off x="2576023" y="195635"/>
          <a:ext cx="1740953" cy="1740953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is</a:t>
          </a:r>
        </a:p>
      </dsp:txBody>
      <dsp:txXfrm rot="-20700000">
        <a:off x="2957865" y="577477"/>
        <a:ext cx="977269" cy="977269"/>
      </dsp:txXfrm>
    </dsp:sp>
    <dsp:sp modelId="{D2BD489B-2C57-4F31-AE79-377E79471CD4}">
      <dsp:nvSpPr>
        <dsp:cNvPr id="0" name=""/>
        <dsp:cNvSpPr/>
      </dsp:nvSpPr>
      <dsp:spPr>
        <a:xfrm>
          <a:off x="2817149" y="1628738"/>
          <a:ext cx="3127262" cy="3127262"/>
        </a:xfrm>
        <a:prstGeom prst="circularArrow">
          <a:avLst>
            <a:gd name="adj1" fmla="val 4688"/>
            <a:gd name="adj2" fmla="val 299029"/>
            <a:gd name="adj3" fmla="val 2521811"/>
            <a:gd name="adj4" fmla="val 1584916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266127" y="1027268"/>
          <a:ext cx="2272151" cy="22721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173323" y="-186762"/>
          <a:ext cx="2449836" cy="24498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5BA31-02A6-424F-AC28-8642A2A228B8}">
      <dsp:nvSpPr>
        <dsp:cNvPr id="0" name=""/>
        <dsp:cNvSpPr/>
      </dsp:nvSpPr>
      <dsp:spPr>
        <a:xfrm rot="16200000">
          <a:off x="-1118160" y="1118749"/>
          <a:ext cx="3768724" cy="153122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176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Lessons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 rot="5400000">
        <a:off x="590" y="753744"/>
        <a:ext cx="1531224" cy="2261234"/>
      </dsp:txXfrm>
    </dsp:sp>
    <dsp:sp modelId="{F8B3E4D5-6712-453A-AB12-762C9C20075A}">
      <dsp:nvSpPr>
        <dsp:cNvPr id="0" name=""/>
        <dsp:cNvSpPr/>
      </dsp:nvSpPr>
      <dsp:spPr>
        <a:xfrm rot="16200000">
          <a:off x="527905" y="1118749"/>
          <a:ext cx="3768724" cy="1531224"/>
        </a:xfrm>
        <a:prstGeom prst="flowChartManualOperati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176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Mid-Unit Assessment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 rot="5400000">
        <a:off x="1646655" y="753744"/>
        <a:ext cx="1531224" cy="2261234"/>
      </dsp:txXfrm>
    </dsp:sp>
    <dsp:sp modelId="{D429B153-F51E-43B5-8073-5AF9BA98A9C3}">
      <dsp:nvSpPr>
        <dsp:cNvPr id="0" name=""/>
        <dsp:cNvSpPr/>
      </dsp:nvSpPr>
      <dsp:spPr>
        <a:xfrm rot="16200000">
          <a:off x="2173972" y="1118749"/>
          <a:ext cx="3768724" cy="1531224"/>
        </a:xfrm>
        <a:prstGeom prst="flowChartManualOperat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176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Lessons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 rot="5400000">
        <a:off x="3292722" y="753744"/>
        <a:ext cx="1531224" cy="226123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101455" y="2078557"/>
          <a:ext cx="2540459" cy="254045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L</a:t>
          </a:r>
        </a:p>
      </dsp:txBody>
      <dsp:txXfrm>
        <a:off x="3612200" y="2673647"/>
        <a:ext cx="1518969" cy="1305849"/>
      </dsp:txXfrm>
    </dsp:sp>
    <dsp:sp modelId="{C430B11C-C7C8-41F2-AFA1-FA104859957C}">
      <dsp:nvSpPr>
        <dsp:cNvPr id="0" name=""/>
        <dsp:cNvSpPr/>
      </dsp:nvSpPr>
      <dsp:spPr>
        <a:xfrm>
          <a:off x="1623369" y="1478085"/>
          <a:ext cx="1847606" cy="1847606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W</a:t>
          </a:r>
        </a:p>
      </dsp:txBody>
      <dsp:txXfrm>
        <a:off x="2088509" y="1946037"/>
        <a:ext cx="917326" cy="911702"/>
      </dsp:txXfrm>
    </dsp:sp>
    <dsp:sp modelId="{EE6A5647-C501-43D6-83F9-0EE7B3C44FB6}">
      <dsp:nvSpPr>
        <dsp:cNvPr id="0" name=""/>
        <dsp:cNvSpPr/>
      </dsp:nvSpPr>
      <dsp:spPr>
        <a:xfrm rot="20700000">
          <a:off x="2658218" y="203425"/>
          <a:ext cx="1810277" cy="1810277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K</a:t>
          </a:r>
        </a:p>
      </dsp:txBody>
      <dsp:txXfrm rot="-20700000">
        <a:off x="3055264" y="600472"/>
        <a:ext cx="1016183" cy="1016183"/>
      </dsp:txXfrm>
    </dsp:sp>
    <dsp:sp modelId="{D2BD489B-2C57-4F31-AE79-377E79471CD4}">
      <dsp:nvSpPr>
        <dsp:cNvPr id="0" name=""/>
        <dsp:cNvSpPr/>
      </dsp:nvSpPr>
      <dsp:spPr>
        <a:xfrm>
          <a:off x="2910797" y="1692536"/>
          <a:ext cx="3251787" cy="3251787"/>
        </a:xfrm>
        <a:prstGeom prst="circularArrow">
          <a:avLst>
            <a:gd name="adj1" fmla="val 4688"/>
            <a:gd name="adj2" fmla="val 299029"/>
            <a:gd name="adj3" fmla="val 2525462"/>
            <a:gd name="adj4" fmla="val 15841395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296162" y="1067457"/>
          <a:ext cx="2362627" cy="236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39482" y="-194916"/>
          <a:ext cx="2547387" cy="25473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C3058-4E37-4FA7-8006-AFCB1E077C14}">
      <dsp:nvSpPr>
        <dsp:cNvPr id="0" name=""/>
        <dsp:cNvSpPr/>
      </dsp:nvSpPr>
      <dsp:spPr>
        <a:xfrm rot="16200000">
          <a:off x="2261" y="340"/>
          <a:ext cx="3857702" cy="385770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 rot="5400000">
        <a:off x="2262" y="964765"/>
        <a:ext cx="3182604" cy="1928851"/>
      </dsp:txXfrm>
    </dsp:sp>
    <dsp:sp modelId="{FA8CE546-C29F-46AE-ABC4-12DFBB9B620A}">
      <dsp:nvSpPr>
        <dsp:cNvPr id="0" name=""/>
        <dsp:cNvSpPr/>
      </dsp:nvSpPr>
      <dsp:spPr>
        <a:xfrm rot="5400000">
          <a:off x="4708988" y="340"/>
          <a:ext cx="3857702" cy="385770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 rot="-5400000">
        <a:off x="5384087" y="964765"/>
        <a:ext cx="3182604" cy="192885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85431" y="2078557"/>
          <a:ext cx="2540459" cy="2540459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Notes</a:t>
          </a:r>
        </a:p>
      </dsp:txBody>
      <dsp:txXfrm>
        <a:off x="3396176" y="2673647"/>
        <a:ext cx="1518969" cy="1305849"/>
      </dsp:txXfrm>
    </dsp:sp>
    <dsp:sp modelId="{C430B11C-C7C8-41F2-AFA1-FA104859957C}">
      <dsp:nvSpPr>
        <dsp:cNvPr id="0" name=""/>
        <dsp:cNvSpPr/>
      </dsp:nvSpPr>
      <dsp:spPr>
        <a:xfrm>
          <a:off x="1407345" y="1478085"/>
          <a:ext cx="1847606" cy="1847606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It</a:t>
          </a:r>
        </a:p>
      </dsp:txBody>
      <dsp:txXfrm>
        <a:off x="1872485" y="1946037"/>
        <a:ext cx="917326" cy="911702"/>
      </dsp:txXfrm>
    </dsp:sp>
    <dsp:sp modelId="{EE6A5647-C501-43D6-83F9-0EE7B3C44FB6}">
      <dsp:nvSpPr>
        <dsp:cNvPr id="0" name=""/>
        <dsp:cNvSpPr/>
      </dsp:nvSpPr>
      <dsp:spPr>
        <a:xfrm rot="20700000">
          <a:off x="2442194" y="203425"/>
          <a:ext cx="1810277" cy="1810277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Post-</a:t>
          </a:r>
        </a:p>
      </dsp:txBody>
      <dsp:txXfrm rot="-20700000">
        <a:off x="2839240" y="600472"/>
        <a:ext cx="1016183" cy="1016183"/>
      </dsp:txXfrm>
    </dsp:sp>
    <dsp:sp modelId="{D2BD489B-2C57-4F31-AE79-377E79471CD4}">
      <dsp:nvSpPr>
        <dsp:cNvPr id="0" name=""/>
        <dsp:cNvSpPr/>
      </dsp:nvSpPr>
      <dsp:spPr>
        <a:xfrm>
          <a:off x="2694773" y="1692536"/>
          <a:ext cx="3251787" cy="3251787"/>
        </a:xfrm>
        <a:prstGeom prst="circularArrow">
          <a:avLst>
            <a:gd name="adj1" fmla="val 4688"/>
            <a:gd name="adj2" fmla="val 299029"/>
            <a:gd name="adj3" fmla="val 2525462"/>
            <a:gd name="adj4" fmla="val 15841395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080138" y="1067457"/>
          <a:ext cx="2362627" cy="236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23458" y="-194916"/>
          <a:ext cx="2547387" cy="25473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431F1-1E18-4AD1-B286-3178810E6409}">
      <dsp:nvSpPr>
        <dsp:cNvPr id="0" name=""/>
        <dsp:cNvSpPr/>
      </dsp:nvSpPr>
      <dsp:spPr>
        <a:xfrm>
          <a:off x="3889" y="138556"/>
          <a:ext cx="1380865" cy="13808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206112" y="340779"/>
        <a:ext cx="976419" cy="976419"/>
      </dsp:txXfrm>
    </dsp:sp>
    <dsp:sp modelId="{BDC3FA4B-7C6F-47A4-97FC-4C0729C8A000}">
      <dsp:nvSpPr>
        <dsp:cNvPr id="0" name=""/>
        <dsp:cNvSpPr/>
      </dsp:nvSpPr>
      <dsp:spPr>
        <a:xfrm>
          <a:off x="293871" y="1631548"/>
          <a:ext cx="800902" cy="8009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00031" y="1937813"/>
        <a:ext cx="588582" cy="188372"/>
      </dsp:txXfrm>
    </dsp:sp>
    <dsp:sp modelId="{857BA9F7-FFC5-4B58-9800-6C99ECA3D56A}">
      <dsp:nvSpPr>
        <dsp:cNvPr id="0" name=""/>
        <dsp:cNvSpPr/>
      </dsp:nvSpPr>
      <dsp:spPr>
        <a:xfrm>
          <a:off x="3889" y="2544577"/>
          <a:ext cx="1380865" cy="138086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 dirty="0"/>
        </a:p>
      </dsp:txBody>
      <dsp:txXfrm>
        <a:off x="206112" y="2746800"/>
        <a:ext cx="976419" cy="976419"/>
      </dsp:txXfrm>
    </dsp:sp>
    <dsp:sp modelId="{47A551C5-2F0C-4245-93D9-99248E02685E}">
      <dsp:nvSpPr>
        <dsp:cNvPr id="0" name=""/>
        <dsp:cNvSpPr/>
      </dsp:nvSpPr>
      <dsp:spPr>
        <a:xfrm>
          <a:off x="1591885" y="1775158"/>
          <a:ext cx="439115" cy="513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1591885" y="1877894"/>
        <a:ext cx="307381" cy="308210"/>
      </dsp:txXfrm>
    </dsp:sp>
    <dsp:sp modelId="{863C8266-7E3B-4711-884B-85A4F8404EAC}">
      <dsp:nvSpPr>
        <dsp:cNvPr id="0" name=""/>
        <dsp:cNvSpPr/>
      </dsp:nvSpPr>
      <dsp:spPr>
        <a:xfrm>
          <a:off x="2213274" y="651134"/>
          <a:ext cx="2761731" cy="276173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617720" y="1055580"/>
        <a:ext cx="1952839" cy="195283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279518" y="2096171"/>
          <a:ext cx="2561986" cy="256198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Down</a:t>
          </a:r>
        </a:p>
      </dsp:txBody>
      <dsp:txXfrm>
        <a:off x="3794591" y="2696304"/>
        <a:ext cx="1531840" cy="1316914"/>
      </dsp:txXfrm>
    </dsp:sp>
    <dsp:sp modelId="{C430B11C-C7C8-41F2-AFA1-FA104859957C}">
      <dsp:nvSpPr>
        <dsp:cNvPr id="0" name=""/>
        <dsp:cNvSpPr/>
      </dsp:nvSpPr>
      <dsp:spPr>
        <a:xfrm>
          <a:off x="1788907" y="1490610"/>
          <a:ext cx="1863263" cy="1863263"/>
        </a:xfrm>
        <a:prstGeom prst="gear6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/>
        </a:p>
      </dsp:txBody>
      <dsp:txXfrm>
        <a:off x="2257989" y="1962527"/>
        <a:ext cx="925099" cy="919429"/>
      </dsp:txXfrm>
    </dsp:sp>
    <dsp:sp modelId="{EE6A5647-C501-43D6-83F9-0EE7B3C44FB6}">
      <dsp:nvSpPr>
        <dsp:cNvPr id="0" name=""/>
        <dsp:cNvSpPr/>
      </dsp:nvSpPr>
      <dsp:spPr>
        <a:xfrm rot="20700000">
          <a:off x="2832525" y="205149"/>
          <a:ext cx="1825617" cy="1825617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Hands</a:t>
          </a:r>
        </a:p>
      </dsp:txBody>
      <dsp:txXfrm rot="-20700000">
        <a:off x="3232936" y="605560"/>
        <a:ext cx="1024794" cy="1024794"/>
      </dsp:txXfrm>
    </dsp:sp>
    <dsp:sp modelId="{D2BD489B-2C57-4F31-AE79-377E79471CD4}">
      <dsp:nvSpPr>
        <dsp:cNvPr id="0" name=""/>
        <dsp:cNvSpPr/>
      </dsp:nvSpPr>
      <dsp:spPr>
        <a:xfrm>
          <a:off x="3087640" y="1706652"/>
          <a:ext cx="3279343" cy="3279343"/>
        </a:xfrm>
        <a:prstGeom prst="circularArrow">
          <a:avLst>
            <a:gd name="adj1" fmla="val 4687"/>
            <a:gd name="adj2" fmla="val 299029"/>
            <a:gd name="adj3" fmla="val 2526236"/>
            <a:gd name="adj4" fmla="val 15839751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458927" y="1076350"/>
          <a:ext cx="2382647" cy="23826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410240" y="-196720"/>
          <a:ext cx="2568974" cy="25689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45492" y="1934153"/>
          <a:ext cx="2363964" cy="236396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Learning</a:t>
          </a:r>
        </a:p>
      </dsp:txBody>
      <dsp:txXfrm>
        <a:off x="3520754" y="2487900"/>
        <a:ext cx="1413440" cy="1215127"/>
      </dsp:txXfrm>
    </dsp:sp>
    <dsp:sp modelId="{C430B11C-C7C8-41F2-AFA1-FA104859957C}">
      <dsp:nvSpPr>
        <dsp:cNvPr id="0" name=""/>
        <dsp:cNvSpPr/>
      </dsp:nvSpPr>
      <dsp:spPr>
        <a:xfrm>
          <a:off x="1670094" y="1375397"/>
          <a:ext cx="1719247" cy="1719247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2102920" y="1810839"/>
        <a:ext cx="853595" cy="848363"/>
      </dsp:txXfrm>
    </dsp:sp>
    <dsp:sp modelId="{EE6A5647-C501-43D6-83F9-0EE7B3C44FB6}">
      <dsp:nvSpPr>
        <dsp:cNvPr id="0" name=""/>
        <dsp:cNvSpPr/>
      </dsp:nvSpPr>
      <dsp:spPr>
        <a:xfrm rot="20700000">
          <a:off x="2633048" y="189292"/>
          <a:ext cx="1684511" cy="1684511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Regulating</a:t>
          </a:r>
        </a:p>
      </dsp:txBody>
      <dsp:txXfrm rot="-20700000">
        <a:off x="3002510" y="558755"/>
        <a:ext cx="945585" cy="945585"/>
      </dsp:txXfrm>
    </dsp:sp>
    <dsp:sp modelId="{D2BD489B-2C57-4F31-AE79-377E79471CD4}">
      <dsp:nvSpPr>
        <dsp:cNvPr id="0" name=""/>
        <dsp:cNvSpPr/>
      </dsp:nvSpPr>
      <dsp:spPr>
        <a:xfrm>
          <a:off x="2864858" y="1576787"/>
          <a:ext cx="3025875" cy="3025875"/>
        </a:xfrm>
        <a:prstGeom prst="circularArrow">
          <a:avLst>
            <a:gd name="adj1" fmla="val 4687"/>
            <a:gd name="adj2" fmla="val 299029"/>
            <a:gd name="adj3" fmla="val 2518645"/>
            <a:gd name="adj4" fmla="val 1585594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65618" y="994547"/>
          <a:ext cx="2198487" cy="21984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43403" y="-180124"/>
          <a:ext cx="2370412" cy="23704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B1F79-D3D5-4108-9BCB-0BA5E6F09AD0}">
      <dsp:nvSpPr>
        <dsp:cNvPr id="0" name=""/>
        <dsp:cNvSpPr/>
      </dsp:nvSpPr>
      <dsp:spPr>
        <a:xfrm>
          <a:off x="3820207" y="695247"/>
          <a:ext cx="1467774" cy="3261768"/>
        </a:xfrm>
        <a:prstGeom prst="wedgeRectCallout">
          <a:avLst>
            <a:gd name="adj1" fmla="val 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Teacher uses the information to adapt the lesson. They might speed things up, slow them down or re-teach an idea.</a:t>
          </a:r>
        </a:p>
      </dsp:txBody>
      <dsp:txXfrm>
        <a:off x="4006486" y="695247"/>
        <a:ext cx="1281495" cy="3261768"/>
      </dsp:txXfrm>
    </dsp:sp>
    <dsp:sp modelId="{FFB5ADEB-439E-45F1-BBC8-54001DAD82C1}">
      <dsp:nvSpPr>
        <dsp:cNvPr id="0" name=""/>
        <dsp:cNvSpPr/>
      </dsp:nvSpPr>
      <dsp:spPr>
        <a:xfrm>
          <a:off x="3820207" y="0"/>
          <a:ext cx="1467774" cy="6964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Step 3</a:t>
          </a:r>
        </a:p>
      </dsp:txBody>
      <dsp:txXfrm>
        <a:off x="3820207" y="0"/>
        <a:ext cx="1467774" cy="696434"/>
      </dsp:txXfrm>
    </dsp:sp>
    <dsp:sp modelId="{DCA4E6BA-748C-49E0-A1A0-881766ED155B}">
      <dsp:nvSpPr>
        <dsp:cNvPr id="0" name=""/>
        <dsp:cNvSpPr/>
      </dsp:nvSpPr>
      <dsp:spPr>
        <a:xfrm>
          <a:off x="2351992" y="695247"/>
          <a:ext cx="1467774" cy="302909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Students hold up a card to indicate what they think is the correct answer.</a:t>
          </a:r>
        </a:p>
      </dsp:txBody>
      <dsp:txXfrm>
        <a:off x="2538271" y="695247"/>
        <a:ext cx="1281495" cy="3029095"/>
      </dsp:txXfrm>
    </dsp:sp>
    <dsp:sp modelId="{0A3C1933-9083-4727-9F03-8D7C3C206D1D}">
      <dsp:nvSpPr>
        <dsp:cNvPr id="0" name=""/>
        <dsp:cNvSpPr/>
      </dsp:nvSpPr>
      <dsp:spPr>
        <a:xfrm>
          <a:off x="2351992" y="112774"/>
          <a:ext cx="1467774" cy="582472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Step 2</a:t>
          </a:r>
        </a:p>
      </dsp:txBody>
      <dsp:txXfrm>
        <a:off x="2351992" y="112774"/>
        <a:ext cx="1467774" cy="582472"/>
      </dsp:txXfrm>
    </dsp:sp>
    <dsp:sp modelId="{3988449F-B802-443D-8114-682A7A557023}">
      <dsp:nvSpPr>
        <dsp:cNvPr id="0" name=""/>
        <dsp:cNvSpPr/>
      </dsp:nvSpPr>
      <dsp:spPr>
        <a:xfrm>
          <a:off x="884218" y="695247"/>
          <a:ext cx="1467774" cy="279602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Teacher poses a question with four possible answers – A, B, C and D.</a:t>
          </a:r>
        </a:p>
      </dsp:txBody>
      <dsp:txXfrm>
        <a:off x="1070497" y="695247"/>
        <a:ext cx="1281495" cy="2796027"/>
      </dsp:txXfrm>
    </dsp:sp>
    <dsp:sp modelId="{384BD61F-021B-4A8A-9142-F8FE5EEDED35}">
      <dsp:nvSpPr>
        <dsp:cNvPr id="0" name=""/>
        <dsp:cNvSpPr/>
      </dsp:nvSpPr>
      <dsp:spPr>
        <a:xfrm>
          <a:off x="884218" y="229111"/>
          <a:ext cx="1467774" cy="46613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Step 1</a:t>
          </a:r>
        </a:p>
      </dsp:txBody>
      <dsp:txXfrm>
        <a:off x="884218" y="229111"/>
        <a:ext cx="1467774" cy="46613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833068" y="1901749"/>
          <a:ext cx="2324360" cy="232436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best?</a:t>
          </a:r>
        </a:p>
      </dsp:txBody>
      <dsp:txXfrm>
        <a:off x="3300368" y="2446219"/>
        <a:ext cx="1389760" cy="1194769"/>
      </dsp:txXfrm>
    </dsp:sp>
    <dsp:sp modelId="{C430B11C-C7C8-41F2-AFA1-FA104859957C}">
      <dsp:nvSpPr>
        <dsp:cNvPr id="0" name=""/>
        <dsp:cNvSpPr/>
      </dsp:nvSpPr>
      <dsp:spPr>
        <a:xfrm>
          <a:off x="1480713" y="1352355"/>
          <a:ext cx="1690444" cy="1690444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is it </a:t>
          </a:r>
        </a:p>
      </dsp:txBody>
      <dsp:txXfrm>
        <a:off x="1906287" y="1780501"/>
        <a:ext cx="839296" cy="834152"/>
      </dsp:txXfrm>
    </dsp:sp>
    <dsp:sp modelId="{EE6A5647-C501-43D6-83F9-0EE7B3C44FB6}">
      <dsp:nvSpPr>
        <dsp:cNvPr id="0" name=""/>
        <dsp:cNvSpPr/>
      </dsp:nvSpPr>
      <dsp:spPr>
        <a:xfrm rot="20700000">
          <a:off x="2427534" y="186121"/>
          <a:ext cx="1656290" cy="165629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Why</a:t>
          </a:r>
        </a:p>
      </dsp:txBody>
      <dsp:txXfrm rot="-20700000">
        <a:off x="2790807" y="549394"/>
        <a:ext cx="929744" cy="929744"/>
      </dsp:txXfrm>
    </dsp:sp>
    <dsp:sp modelId="{D2BD489B-2C57-4F31-AE79-377E79471CD4}">
      <dsp:nvSpPr>
        <dsp:cNvPr id="0" name=""/>
        <dsp:cNvSpPr/>
      </dsp:nvSpPr>
      <dsp:spPr>
        <a:xfrm>
          <a:off x="2654689" y="1550810"/>
          <a:ext cx="2975181" cy="2975181"/>
        </a:xfrm>
        <a:prstGeom prst="circularArrow">
          <a:avLst>
            <a:gd name="adj1" fmla="val 4688"/>
            <a:gd name="adj2" fmla="val 299029"/>
            <a:gd name="adj3" fmla="val 2516992"/>
            <a:gd name="adj4" fmla="val 1585949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181338" y="978187"/>
          <a:ext cx="2161655" cy="21616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044417" y="-176804"/>
          <a:ext cx="2330699" cy="23306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B3B41-B76C-437F-A444-618A8D9A0E97}">
      <dsp:nvSpPr>
        <dsp:cNvPr id="0" name=""/>
        <dsp:cNvSpPr/>
      </dsp:nvSpPr>
      <dsp:spPr>
        <a:xfrm>
          <a:off x="410445" y="0"/>
          <a:ext cx="4651716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15490-81FA-40F1-A876-35D8F8DCA710}">
      <dsp:nvSpPr>
        <dsp:cNvPr id="0" name=""/>
        <dsp:cNvSpPr/>
      </dsp:nvSpPr>
      <dsp:spPr>
        <a:xfrm>
          <a:off x="1937" y="1219199"/>
          <a:ext cx="1703375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Show</a:t>
          </a:r>
        </a:p>
      </dsp:txBody>
      <dsp:txXfrm>
        <a:off x="81292" y="1298554"/>
        <a:ext cx="1544665" cy="1466890"/>
      </dsp:txXfrm>
    </dsp:sp>
    <dsp:sp modelId="{8C5ADC9A-207D-490F-A2AC-732F4AD58AA1}">
      <dsp:nvSpPr>
        <dsp:cNvPr id="0" name=""/>
        <dsp:cNvSpPr/>
      </dsp:nvSpPr>
      <dsp:spPr>
        <a:xfrm>
          <a:off x="1884616" y="1219199"/>
          <a:ext cx="1703375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and</a:t>
          </a:r>
        </a:p>
      </dsp:txBody>
      <dsp:txXfrm>
        <a:off x="1963971" y="1298554"/>
        <a:ext cx="1544665" cy="1466890"/>
      </dsp:txXfrm>
    </dsp:sp>
    <dsp:sp modelId="{B8E30521-D17F-46F2-84A7-1665ABC97E8C}">
      <dsp:nvSpPr>
        <dsp:cNvPr id="0" name=""/>
        <dsp:cNvSpPr/>
      </dsp:nvSpPr>
      <dsp:spPr>
        <a:xfrm>
          <a:off x="3767294" y="1219199"/>
          <a:ext cx="1703375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Tell</a:t>
          </a:r>
        </a:p>
      </dsp:txBody>
      <dsp:txXfrm>
        <a:off x="3846649" y="1298554"/>
        <a:ext cx="1544665" cy="1466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49092" y="1901749"/>
          <a:ext cx="2324360" cy="232436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Students</a:t>
          </a:r>
        </a:p>
      </dsp:txBody>
      <dsp:txXfrm>
        <a:off x="3516392" y="2446219"/>
        <a:ext cx="1389760" cy="1194769"/>
      </dsp:txXfrm>
    </dsp:sp>
    <dsp:sp modelId="{C430B11C-C7C8-41F2-AFA1-FA104859957C}">
      <dsp:nvSpPr>
        <dsp:cNvPr id="0" name=""/>
        <dsp:cNvSpPr/>
      </dsp:nvSpPr>
      <dsp:spPr>
        <a:xfrm>
          <a:off x="1696737" y="1352355"/>
          <a:ext cx="1690444" cy="1690444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2122311" y="1780501"/>
        <a:ext cx="839296" cy="834152"/>
      </dsp:txXfrm>
    </dsp:sp>
    <dsp:sp modelId="{EE6A5647-C501-43D6-83F9-0EE7B3C44FB6}">
      <dsp:nvSpPr>
        <dsp:cNvPr id="0" name=""/>
        <dsp:cNvSpPr/>
      </dsp:nvSpPr>
      <dsp:spPr>
        <a:xfrm rot="20700000">
          <a:off x="2643558" y="186121"/>
          <a:ext cx="1656290" cy="1656290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Active</a:t>
          </a:r>
        </a:p>
      </dsp:txBody>
      <dsp:txXfrm rot="-20700000">
        <a:off x="3006831" y="549394"/>
        <a:ext cx="929744" cy="929744"/>
      </dsp:txXfrm>
    </dsp:sp>
    <dsp:sp modelId="{D2BD489B-2C57-4F31-AE79-377E79471CD4}">
      <dsp:nvSpPr>
        <dsp:cNvPr id="0" name=""/>
        <dsp:cNvSpPr/>
      </dsp:nvSpPr>
      <dsp:spPr>
        <a:xfrm>
          <a:off x="2870713" y="1550810"/>
          <a:ext cx="2975181" cy="2975181"/>
        </a:xfrm>
        <a:prstGeom prst="circularArrow">
          <a:avLst>
            <a:gd name="adj1" fmla="val 4688"/>
            <a:gd name="adj2" fmla="val 299029"/>
            <a:gd name="adj3" fmla="val 2516992"/>
            <a:gd name="adj4" fmla="val 1585949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97362" y="978187"/>
          <a:ext cx="2161655" cy="21616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60441" y="-176804"/>
          <a:ext cx="2330699" cy="23306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93484" y="1969955"/>
          <a:ext cx="2407724" cy="2407724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Might</a:t>
          </a:r>
        </a:p>
      </dsp:txBody>
      <dsp:txXfrm>
        <a:off x="3577544" y="2533953"/>
        <a:ext cx="1439604" cy="1237620"/>
      </dsp:txXfrm>
    </dsp:sp>
    <dsp:sp modelId="{C430B11C-C7C8-41F2-AFA1-FA104859957C}">
      <dsp:nvSpPr>
        <dsp:cNvPr id="0" name=""/>
        <dsp:cNvSpPr/>
      </dsp:nvSpPr>
      <dsp:spPr>
        <a:xfrm>
          <a:off x="1692626" y="1400857"/>
          <a:ext cx="1751072" cy="1751072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Might</a:t>
          </a:r>
        </a:p>
      </dsp:txBody>
      <dsp:txXfrm>
        <a:off x="2133464" y="1844359"/>
        <a:ext cx="869396" cy="864068"/>
      </dsp:txXfrm>
    </dsp:sp>
    <dsp:sp modelId="{EE6A5647-C501-43D6-83F9-0EE7B3C44FB6}">
      <dsp:nvSpPr>
        <dsp:cNvPr id="0" name=""/>
        <dsp:cNvSpPr/>
      </dsp:nvSpPr>
      <dsp:spPr>
        <a:xfrm rot="20700000">
          <a:off x="2673405" y="192796"/>
          <a:ext cx="1715693" cy="1715693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Might</a:t>
          </a:r>
        </a:p>
      </dsp:txBody>
      <dsp:txXfrm rot="-20700000">
        <a:off x="3049707" y="569098"/>
        <a:ext cx="963089" cy="963089"/>
      </dsp:txXfrm>
    </dsp:sp>
    <dsp:sp modelId="{D2BD489B-2C57-4F31-AE79-377E79471CD4}">
      <dsp:nvSpPr>
        <dsp:cNvPr id="0" name=""/>
        <dsp:cNvSpPr/>
      </dsp:nvSpPr>
      <dsp:spPr>
        <a:xfrm>
          <a:off x="2910361" y="1605488"/>
          <a:ext cx="3081886" cy="3081886"/>
        </a:xfrm>
        <a:prstGeom prst="circularArrow">
          <a:avLst>
            <a:gd name="adj1" fmla="val 4687"/>
            <a:gd name="adj2" fmla="val 299029"/>
            <a:gd name="adj3" fmla="val 2520417"/>
            <a:gd name="adj4" fmla="val 15852149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82514" y="1012624"/>
          <a:ext cx="2239183" cy="22391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76547" y="-183791"/>
          <a:ext cx="2414290" cy="24142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78942-B955-4623-80EC-BC49143ADC54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2614422" y="179995"/>
        <a:ext cx="867155" cy="867155"/>
      </dsp:txXfrm>
    </dsp:sp>
    <dsp:sp modelId="{EB326B0E-7BA4-4337-983E-8DFA2BB2E56A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3632045" y="996915"/>
        <a:ext cx="228964" cy="248335"/>
      </dsp:txXfrm>
    </dsp:sp>
    <dsp:sp modelId="{6DF55C7D-FB51-4200-A552-347BC64BDB89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4105844" y="1263576"/>
        <a:ext cx="867155" cy="867155"/>
      </dsp:txXfrm>
    </dsp:sp>
    <dsp:sp modelId="{9DE50926-79F5-4746-B644-B4D376B8C47C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4158126" y="2394156"/>
        <a:ext cx="228964" cy="248335"/>
      </dsp:txXfrm>
    </dsp:sp>
    <dsp:sp modelId="{35ED58A7-09F4-435B-8356-57B15D7A8570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3536171" y="3016849"/>
        <a:ext cx="867155" cy="867155"/>
      </dsp:txXfrm>
    </dsp:sp>
    <dsp:sp modelId="{D7B599D6-D45C-467A-B98B-17E375E42C37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2991839" y="3326259"/>
        <a:ext cx="228964" cy="248335"/>
      </dsp:txXfrm>
    </dsp:sp>
    <dsp:sp modelId="{FCE7F7F5-84EC-49CC-A5B6-E777AB21A2F4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1692672" y="3016849"/>
        <a:ext cx="867155" cy="867155"/>
      </dsp:txXfrm>
    </dsp:sp>
    <dsp:sp modelId="{75B501A1-F22B-48B7-897D-E0FF369857FA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1744954" y="2505090"/>
        <a:ext cx="228964" cy="248335"/>
      </dsp:txXfrm>
    </dsp:sp>
    <dsp:sp modelId="{1290F79F-56EC-4ADF-98E1-BD4C410E2D0D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1122999" y="1263576"/>
        <a:ext cx="867155" cy="867155"/>
      </dsp:txXfrm>
    </dsp:sp>
    <dsp:sp modelId="{4C3107DD-6403-459D-A4AA-4E1E9CDC0108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140623" y="1065476"/>
        <a:ext cx="228964" cy="24833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2905076" y="1901749"/>
          <a:ext cx="2324360" cy="2324360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Paper</a:t>
          </a:r>
        </a:p>
      </dsp:txBody>
      <dsp:txXfrm>
        <a:off x="3372376" y="2446219"/>
        <a:ext cx="1389760" cy="1194769"/>
      </dsp:txXfrm>
    </dsp:sp>
    <dsp:sp modelId="{C430B11C-C7C8-41F2-AFA1-FA104859957C}">
      <dsp:nvSpPr>
        <dsp:cNvPr id="0" name=""/>
        <dsp:cNvSpPr/>
      </dsp:nvSpPr>
      <dsp:spPr>
        <a:xfrm>
          <a:off x="1552721" y="1352355"/>
          <a:ext cx="1690444" cy="1690444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978295" y="1780501"/>
        <a:ext cx="839296" cy="834152"/>
      </dsp:txXfrm>
    </dsp:sp>
    <dsp:sp modelId="{EE6A5647-C501-43D6-83F9-0EE7B3C44FB6}">
      <dsp:nvSpPr>
        <dsp:cNvPr id="0" name=""/>
        <dsp:cNvSpPr/>
      </dsp:nvSpPr>
      <dsp:spPr>
        <a:xfrm rot="20700000">
          <a:off x="2499542" y="186121"/>
          <a:ext cx="1656290" cy="1656290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Minute</a:t>
          </a:r>
        </a:p>
      </dsp:txBody>
      <dsp:txXfrm rot="-20700000">
        <a:off x="2862815" y="549394"/>
        <a:ext cx="929744" cy="929744"/>
      </dsp:txXfrm>
    </dsp:sp>
    <dsp:sp modelId="{D2BD489B-2C57-4F31-AE79-377E79471CD4}">
      <dsp:nvSpPr>
        <dsp:cNvPr id="0" name=""/>
        <dsp:cNvSpPr/>
      </dsp:nvSpPr>
      <dsp:spPr>
        <a:xfrm>
          <a:off x="2726697" y="1550810"/>
          <a:ext cx="2975181" cy="2975181"/>
        </a:xfrm>
        <a:prstGeom prst="circularArrow">
          <a:avLst>
            <a:gd name="adj1" fmla="val 4688"/>
            <a:gd name="adj2" fmla="val 299029"/>
            <a:gd name="adj3" fmla="val 2516992"/>
            <a:gd name="adj4" fmla="val 15859498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253346" y="978187"/>
          <a:ext cx="2161655" cy="21616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116425" y="-176804"/>
          <a:ext cx="2330699" cy="23306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171506" y="2096171"/>
          <a:ext cx="2561986" cy="2561986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Point</a:t>
          </a:r>
        </a:p>
      </dsp:txBody>
      <dsp:txXfrm>
        <a:off x="3686579" y="2696304"/>
        <a:ext cx="1531840" cy="1316914"/>
      </dsp:txXfrm>
    </dsp:sp>
    <dsp:sp modelId="{C430B11C-C7C8-41F2-AFA1-FA104859957C}">
      <dsp:nvSpPr>
        <dsp:cNvPr id="0" name=""/>
        <dsp:cNvSpPr/>
      </dsp:nvSpPr>
      <dsp:spPr>
        <a:xfrm>
          <a:off x="1680895" y="1490610"/>
          <a:ext cx="1863263" cy="1863263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2149977" y="1962527"/>
        <a:ext cx="925099" cy="919429"/>
      </dsp:txXfrm>
    </dsp:sp>
    <dsp:sp modelId="{EE6A5647-C501-43D6-83F9-0EE7B3C44FB6}">
      <dsp:nvSpPr>
        <dsp:cNvPr id="0" name=""/>
        <dsp:cNvSpPr/>
      </dsp:nvSpPr>
      <dsp:spPr>
        <a:xfrm rot="20700000">
          <a:off x="2724513" y="205149"/>
          <a:ext cx="1825617" cy="1825617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Muddiest</a:t>
          </a:r>
        </a:p>
      </dsp:txBody>
      <dsp:txXfrm rot="-20700000">
        <a:off x="3124924" y="605560"/>
        <a:ext cx="1024794" cy="1024794"/>
      </dsp:txXfrm>
    </dsp:sp>
    <dsp:sp modelId="{D2BD489B-2C57-4F31-AE79-377E79471CD4}">
      <dsp:nvSpPr>
        <dsp:cNvPr id="0" name=""/>
        <dsp:cNvSpPr/>
      </dsp:nvSpPr>
      <dsp:spPr>
        <a:xfrm>
          <a:off x="2979628" y="1706652"/>
          <a:ext cx="3279343" cy="3279343"/>
        </a:xfrm>
        <a:prstGeom prst="circularArrow">
          <a:avLst>
            <a:gd name="adj1" fmla="val 4687"/>
            <a:gd name="adj2" fmla="val 299029"/>
            <a:gd name="adj3" fmla="val 2526236"/>
            <a:gd name="adj4" fmla="val 15839751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50915" y="1076350"/>
          <a:ext cx="2382647" cy="23826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302228" y="-196720"/>
          <a:ext cx="2568974" cy="25689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35D2-E470-4816-A2C8-5E54DF6DDE60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24FB3-522C-4C40-99DE-CF5109ED343C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EFA4CF-A085-489C-A280-1B73F806A9A4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24000" y="3276600"/>
        <a:ext cx="3048000" cy="762000"/>
      </dsp:txXfrm>
    </dsp:sp>
    <dsp:sp modelId="{393F36C1-C793-4B03-925E-4AC6297AAB62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900" kern="1200" dirty="0"/>
        </a:p>
      </dsp:txBody>
      <dsp:txXfrm>
        <a:off x="2763268" y="1558292"/>
        <a:ext cx="808224" cy="808224"/>
      </dsp:txXfrm>
    </dsp:sp>
    <dsp:sp modelId="{3B1DC855-FD1E-4451-BCE8-AD3113ACCB48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900" kern="1200" dirty="0"/>
        </a:p>
      </dsp:txBody>
      <dsp:txXfrm>
        <a:off x="1945388" y="700787"/>
        <a:ext cx="808224" cy="808224"/>
      </dsp:txXfrm>
    </dsp:sp>
    <dsp:sp modelId="{B8205C40-871B-4D3F-8A94-00B50EB2B399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900" kern="1200" dirty="0"/>
        </a:p>
      </dsp:txBody>
      <dsp:txXfrm>
        <a:off x="3113788" y="424435"/>
        <a:ext cx="808224" cy="808224"/>
      </dsp:txXfrm>
    </dsp:sp>
    <dsp:sp modelId="{57B26E40-1FA2-4F0F-8C22-A9F95481C6EF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2C10-BF12-45A6-9DE7-38A72A5D489A}">
      <dsp:nvSpPr>
        <dsp:cNvPr id="0" name=""/>
        <dsp:cNvSpPr/>
      </dsp:nvSpPr>
      <dsp:spPr>
        <a:xfrm>
          <a:off x="1788000" y="1574"/>
          <a:ext cx="2520000" cy="9169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Question</a:t>
          </a:r>
        </a:p>
      </dsp:txBody>
      <dsp:txXfrm>
        <a:off x="1788000" y="1574"/>
        <a:ext cx="2520000" cy="916944"/>
      </dsp:txXfrm>
    </dsp:sp>
    <dsp:sp modelId="{2E41DC46-F43C-4171-90B7-C777D230823C}">
      <dsp:nvSpPr>
        <dsp:cNvPr id="0" name=""/>
        <dsp:cNvSpPr/>
      </dsp:nvSpPr>
      <dsp:spPr>
        <a:xfrm>
          <a:off x="2339250" y="964366"/>
          <a:ext cx="1417500" cy="916944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Wait</a:t>
          </a:r>
        </a:p>
      </dsp:txBody>
      <dsp:txXfrm>
        <a:off x="2339250" y="964366"/>
        <a:ext cx="1417500" cy="916944"/>
      </dsp:txXfrm>
    </dsp:sp>
    <dsp:sp modelId="{3D2B5678-D296-443A-A81F-5D989F256348}">
      <dsp:nvSpPr>
        <dsp:cNvPr id="0" name=""/>
        <dsp:cNvSpPr/>
      </dsp:nvSpPr>
      <dsp:spPr>
        <a:xfrm>
          <a:off x="2688000" y="1927157"/>
          <a:ext cx="720000" cy="916944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…</a:t>
          </a:r>
        </a:p>
      </dsp:txBody>
      <dsp:txXfrm>
        <a:off x="2688000" y="1927157"/>
        <a:ext cx="720000" cy="916944"/>
      </dsp:txXfrm>
    </dsp:sp>
    <dsp:sp modelId="{085ED030-4077-4007-B929-1156CDC2CD14}">
      <dsp:nvSpPr>
        <dsp:cNvPr id="0" name=""/>
        <dsp:cNvSpPr/>
      </dsp:nvSpPr>
      <dsp:spPr>
        <a:xfrm>
          <a:off x="2688000" y="2889948"/>
          <a:ext cx="720000" cy="916944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…</a:t>
          </a:r>
        </a:p>
      </dsp:txBody>
      <dsp:txXfrm>
        <a:off x="2688000" y="2889948"/>
        <a:ext cx="720000" cy="916944"/>
      </dsp:txXfrm>
    </dsp:sp>
    <dsp:sp modelId="{83D7BAB4-9CFA-4F0A-88BA-EFDC8BA66CDD}">
      <dsp:nvSpPr>
        <dsp:cNvPr id="0" name=""/>
        <dsp:cNvSpPr/>
      </dsp:nvSpPr>
      <dsp:spPr>
        <a:xfrm>
          <a:off x="2688000" y="3852739"/>
          <a:ext cx="720000" cy="916944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…</a:t>
          </a:r>
        </a:p>
      </dsp:txBody>
      <dsp:txXfrm>
        <a:off x="2688000" y="3852739"/>
        <a:ext cx="720000" cy="916944"/>
      </dsp:txXfrm>
    </dsp:sp>
    <dsp:sp modelId="{F582FF3C-98D4-431E-A1E1-1F2F142765D3}">
      <dsp:nvSpPr>
        <dsp:cNvPr id="0" name=""/>
        <dsp:cNvSpPr/>
      </dsp:nvSpPr>
      <dsp:spPr>
        <a:xfrm>
          <a:off x="1990500" y="4815531"/>
          <a:ext cx="2115000" cy="916944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Answer</a:t>
          </a:r>
        </a:p>
      </dsp:txBody>
      <dsp:txXfrm>
        <a:off x="1990500" y="4815531"/>
        <a:ext cx="2115000" cy="916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B730-B43E-4CDE-BA26-0E01A7F6397D}">
      <dsp:nvSpPr>
        <dsp:cNvPr id="0" name=""/>
        <dsp:cNvSpPr/>
      </dsp:nvSpPr>
      <dsp:spPr>
        <a:xfrm>
          <a:off x="3093484" y="1969955"/>
          <a:ext cx="2407724" cy="2407724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Closed</a:t>
          </a:r>
        </a:p>
      </dsp:txBody>
      <dsp:txXfrm>
        <a:off x="3577544" y="2533953"/>
        <a:ext cx="1439604" cy="1237620"/>
      </dsp:txXfrm>
    </dsp:sp>
    <dsp:sp modelId="{C430B11C-C7C8-41F2-AFA1-FA104859957C}">
      <dsp:nvSpPr>
        <dsp:cNvPr id="0" name=""/>
        <dsp:cNvSpPr/>
      </dsp:nvSpPr>
      <dsp:spPr>
        <a:xfrm>
          <a:off x="1692626" y="1400857"/>
          <a:ext cx="1751072" cy="1751072"/>
        </a:xfrm>
        <a:prstGeom prst="gear6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Vs</a:t>
          </a:r>
        </a:p>
      </dsp:txBody>
      <dsp:txXfrm>
        <a:off x="2133464" y="1844359"/>
        <a:ext cx="869396" cy="864068"/>
      </dsp:txXfrm>
    </dsp:sp>
    <dsp:sp modelId="{EE6A5647-C501-43D6-83F9-0EE7B3C44FB6}">
      <dsp:nvSpPr>
        <dsp:cNvPr id="0" name=""/>
        <dsp:cNvSpPr/>
      </dsp:nvSpPr>
      <dsp:spPr>
        <a:xfrm rot="20700000">
          <a:off x="2673405" y="192796"/>
          <a:ext cx="1715693" cy="1715693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Open</a:t>
          </a:r>
        </a:p>
      </dsp:txBody>
      <dsp:txXfrm rot="-20700000">
        <a:off x="3049707" y="569098"/>
        <a:ext cx="963089" cy="963089"/>
      </dsp:txXfrm>
    </dsp:sp>
    <dsp:sp modelId="{D2BD489B-2C57-4F31-AE79-377E79471CD4}">
      <dsp:nvSpPr>
        <dsp:cNvPr id="0" name=""/>
        <dsp:cNvSpPr/>
      </dsp:nvSpPr>
      <dsp:spPr>
        <a:xfrm>
          <a:off x="2910361" y="1605488"/>
          <a:ext cx="3081886" cy="3081886"/>
        </a:xfrm>
        <a:prstGeom prst="circularArrow">
          <a:avLst>
            <a:gd name="adj1" fmla="val 4687"/>
            <a:gd name="adj2" fmla="val 299029"/>
            <a:gd name="adj3" fmla="val 2520417"/>
            <a:gd name="adj4" fmla="val 15852149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10B2F-64CA-49E1-A1A2-E0B4DB218CC0}">
      <dsp:nvSpPr>
        <dsp:cNvPr id="0" name=""/>
        <dsp:cNvSpPr/>
      </dsp:nvSpPr>
      <dsp:spPr>
        <a:xfrm>
          <a:off x="1382514" y="1012624"/>
          <a:ext cx="2239183" cy="22391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18E74-A79F-44E4-82FE-3F78F76D05D2}">
      <dsp:nvSpPr>
        <dsp:cNvPr id="0" name=""/>
        <dsp:cNvSpPr/>
      </dsp:nvSpPr>
      <dsp:spPr>
        <a:xfrm>
          <a:off x="2276547" y="-183791"/>
          <a:ext cx="2414290" cy="24142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0C5C7-CD2C-48C4-BE4D-4504C15F7BDC}">
      <dsp:nvSpPr>
        <dsp:cNvPr id="0" name=""/>
        <dsp:cNvSpPr/>
      </dsp:nvSpPr>
      <dsp:spPr>
        <a:xfrm>
          <a:off x="1760" y="81098"/>
          <a:ext cx="1903712" cy="14210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8E60D-9407-497A-BD2F-82804B4D81BC}">
      <dsp:nvSpPr>
        <dsp:cNvPr id="0" name=""/>
        <dsp:cNvSpPr/>
      </dsp:nvSpPr>
      <dsp:spPr>
        <a:xfrm>
          <a:off x="1760" y="1502179"/>
          <a:ext cx="1903712" cy="6110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Exemplar 1</a:t>
          </a:r>
        </a:p>
      </dsp:txBody>
      <dsp:txXfrm>
        <a:off x="1760" y="1502179"/>
        <a:ext cx="1340642" cy="611064"/>
      </dsp:txXfrm>
    </dsp:sp>
    <dsp:sp modelId="{D0CB9E97-52B2-4FB0-B55E-657F5FC1073A}">
      <dsp:nvSpPr>
        <dsp:cNvPr id="0" name=""/>
        <dsp:cNvSpPr/>
      </dsp:nvSpPr>
      <dsp:spPr>
        <a:xfrm>
          <a:off x="1396256" y="1599241"/>
          <a:ext cx="666299" cy="666299"/>
        </a:xfrm>
        <a:prstGeom prst="ellipse">
          <a:avLst/>
        </a:prstGeom>
        <a:solidFill>
          <a:srgbClr val="CBDEC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2971E-3347-45CD-BC41-DB3E0C6A647B}">
      <dsp:nvSpPr>
        <dsp:cNvPr id="0" name=""/>
        <dsp:cNvSpPr/>
      </dsp:nvSpPr>
      <dsp:spPr>
        <a:xfrm>
          <a:off x="2227627" y="81098"/>
          <a:ext cx="1903712" cy="14210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B5B8B-01AF-44D2-B88D-F4EB15A63398}">
      <dsp:nvSpPr>
        <dsp:cNvPr id="0" name=""/>
        <dsp:cNvSpPr/>
      </dsp:nvSpPr>
      <dsp:spPr>
        <a:xfrm>
          <a:off x="2227627" y="1502179"/>
          <a:ext cx="1903712" cy="61106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Exemplar 2</a:t>
          </a:r>
        </a:p>
      </dsp:txBody>
      <dsp:txXfrm>
        <a:off x="2227627" y="1502179"/>
        <a:ext cx="1340642" cy="611064"/>
      </dsp:txXfrm>
    </dsp:sp>
    <dsp:sp modelId="{692D3963-819B-4698-9F64-30E7C956672A}">
      <dsp:nvSpPr>
        <dsp:cNvPr id="0" name=""/>
        <dsp:cNvSpPr/>
      </dsp:nvSpPr>
      <dsp:spPr>
        <a:xfrm>
          <a:off x="3622122" y="1599241"/>
          <a:ext cx="666299" cy="666299"/>
        </a:xfrm>
        <a:prstGeom prst="ellipse">
          <a:avLst/>
        </a:prstGeom>
        <a:solidFill>
          <a:srgbClr val="CBDEC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51F93-0AF9-49FC-9DC3-884AECF1EF14}">
      <dsp:nvSpPr>
        <dsp:cNvPr id="0" name=""/>
        <dsp:cNvSpPr/>
      </dsp:nvSpPr>
      <dsp:spPr>
        <a:xfrm>
          <a:off x="1114694" y="2595545"/>
          <a:ext cx="1903712" cy="14210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0F89F-FDAE-4A38-932D-645AD5D16805}">
      <dsp:nvSpPr>
        <dsp:cNvPr id="0" name=""/>
        <dsp:cNvSpPr/>
      </dsp:nvSpPr>
      <dsp:spPr>
        <a:xfrm>
          <a:off x="1114694" y="4016626"/>
          <a:ext cx="1903712" cy="61106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Exemplar 3</a:t>
          </a:r>
        </a:p>
      </dsp:txBody>
      <dsp:txXfrm>
        <a:off x="1114694" y="4016626"/>
        <a:ext cx="1340642" cy="611064"/>
      </dsp:txXfrm>
    </dsp:sp>
    <dsp:sp modelId="{4DBC462B-EBF6-4F37-855D-5757469E6794}">
      <dsp:nvSpPr>
        <dsp:cNvPr id="0" name=""/>
        <dsp:cNvSpPr/>
      </dsp:nvSpPr>
      <dsp:spPr>
        <a:xfrm>
          <a:off x="2509189" y="4113688"/>
          <a:ext cx="666299" cy="666299"/>
        </a:xfrm>
        <a:prstGeom prst="ellipse">
          <a:avLst/>
        </a:prstGeom>
        <a:solidFill>
          <a:srgbClr val="CBDEC2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B8C72D2-1469-49FD-859B-57DE7F8DDEE8}" type="datetimeFigureOut">
              <a:rPr lang="en-US"/>
              <a:pPr>
                <a:defRPr/>
              </a:pPr>
              <a:t>2/13/2020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7A3129-3760-4B0F-B3D5-073CCB9B5B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6097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3129-3760-4B0F-B3D5-073CCB9B5B93}" type="slidenum">
              <a:rPr lang="en-GB" altLang="en-US" smtClean="0"/>
              <a:pPr/>
              <a:t>72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77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5909-2EF0-4602-8B9D-627253514E1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39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5F8-59D0-40E1-A794-46F6449DA85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530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1D0-4E68-463D-9C2C-7E8457834EE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62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6BF0A-970F-49A4-93AC-EC15A39618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61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7A4E-F36E-4F42-8647-EA6D8B46889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364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A458-EDEE-419C-AC1B-FD0EDEA3DC7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34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043A-1375-46CF-96FA-E68356E07BE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481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3D6A-F5CA-435C-B4D0-4AD23AB46E6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04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100F-19C5-4516-A1A6-D406A4C2AAF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05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2598-9011-4012-9167-83713F33D32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61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9BEA-A375-4CFB-B4AC-A1463DF6472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1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49AA-ADD3-445B-BE19-8D3CF5E8872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717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874A-967C-44A0-B675-B70628D3C16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531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unity.tes.co.uk/forums/t/300200.aspx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mailto:mikegershon@hotmail.co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://www.harford.edu/irc/assessment/FormativeAssessmentActivities.doc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schoolhistory.co.uk/forum/lofiversion/index.php/t7669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72.xml"/><Relationship Id="rId26" Type="http://schemas.openxmlformats.org/officeDocument/2006/relationships/slide" Target="slide71.xml"/><Relationship Id="rId39" Type="http://schemas.openxmlformats.org/officeDocument/2006/relationships/slide" Target="slide37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55" Type="http://schemas.openxmlformats.org/officeDocument/2006/relationships/slide" Target="slide55.xml"/><Relationship Id="rId63" Type="http://schemas.openxmlformats.org/officeDocument/2006/relationships/slide" Target="slide63.xml"/><Relationship Id="rId68" Type="http://schemas.openxmlformats.org/officeDocument/2006/relationships/slide" Target="slide68.xml"/><Relationship Id="rId7" Type="http://schemas.openxmlformats.org/officeDocument/2006/relationships/slide" Target="slide8.xml"/><Relationship Id="rId71" Type="http://schemas.openxmlformats.org/officeDocument/2006/relationships/image" Target="../media/image1.jpeg"/><Relationship Id="rId2" Type="http://schemas.openxmlformats.org/officeDocument/2006/relationships/slide" Target="slide3.xml"/><Relationship Id="rId16" Type="http://schemas.openxmlformats.org/officeDocument/2006/relationships/slide" Target="slide18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45" Type="http://schemas.openxmlformats.org/officeDocument/2006/relationships/slide" Target="slide45.xml"/><Relationship Id="rId53" Type="http://schemas.openxmlformats.org/officeDocument/2006/relationships/slide" Target="slide53.xml"/><Relationship Id="rId58" Type="http://schemas.openxmlformats.org/officeDocument/2006/relationships/slide" Target="slide58.xml"/><Relationship Id="rId66" Type="http://schemas.openxmlformats.org/officeDocument/2006/relationships/slide" Target="slide66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3.xml"/><Relationship Id="rId28" Type="http://schemas.openxmlformats.org/officeDocument/2006/relationships/slide" Target="slide27.xml"/><Relationship Id="rId36" Type="http://schemas.openxmlformats.org/officeDocument/2006/relationships/slide" Target="slide34.xml"/><Relationship Id="rId49" Type="http://schemas.openxmlformats.org/officeDocument/2006/relationships/slide" Target="slide49.xml"/><Relationship Id="rId57" Type="http://schemas.openxmlformats.org/officeDocument/2006/relationships/slide" Target="slide57.xml"/><Relationship Id="rId61" Type="http://schemas.openxmlformats.org/officeDocument/2006/relationships/slide" Target="slide61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31" Type="http://schemas.openxmlformats.org/officeDocument/2006/relationships/slide" Target="slide4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60" Type="http://schemas.openxmlformats.org/officeDocument/2006/relationships/slide" Target="slide60.xml"/><Relationship Id="rId65" Type="http://schemas.openxmlformats.org/officeDocument/2006/relationships/slide" Target="slide65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2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3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56" Type="http://schemas.openxmlformats.org/officeDocument/2006/relationships/slide" Target="slide56.xml"/><Relationship Id="rId64" Type="http://schemas.openxmlformats.org/officeDocument/2006/relationships/slide" Target="slide64.xml"/><Relationship Id="rId69" Type="http://schemas.openxmlformats.org/officeDocument/2006/relationships/slide" Target="slide69.xml"/><Relationship Id="rId8" Type="http://schemas.openxmlformats.org/officeDocument/2006/relationships/slide" Target="slide9.xml"/><Relationship Id="rId51" Type="http://schemas.openxmlformats.org/officeDocument/2006/relationships/slide" Target="slide51.xml"/><Relationship Id="rId3" Type="http://schemas.openxmlformats.org/officeDocument/2006/relationships/slide" Target="slide4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46.xml"/><Relationship Id="rId59" Type="http://schemas.openxmlformats.org/officeDocument/2006/relationships/slide" Target="slide59.xml"/><Relationship Id="rId67" Type="http://schemas.openxmlformats.org/officeDocument/2006/relationships/slide" Target="slide67.xml"/><Relationship Id="rId20" Type="http://schemas.openxmlformats.org/officeDocument/2006/relationships/slide" Target="slide20.xml"/><Relationship Id="rId41" Type="http://schemas.openxmlformats.org/officeDocument/2006/relationships/slide" Target="slide39.xml"/><Relationship Id="rId54" Type="http://schemas.openxmlformats.org/officeDocument/2006/relationships/slide" Target="slide54.xml"/><Relationship Id="rId62" Type="http://schemas.openxmlformats.org/officeDocument/2006/relationships/slide" Target="slide62.xml"/><Relationship Id="rId70" Type="http://schemas.openxmlformats.org/officeDocument/2006/relationships/slide" Target="slide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slide" Target="slide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slide" Target="slide2.xml"/><Relationship Id="rId7" Type="http://schemas.openxmlformats.org/officeDocument/2006/relationships/diagramColors" Target="../diagrams/colors3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ia.org.uk/pdf/Publications/AAIAformat4.pdf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slide" Target="slide2.xml"/><Relationship Id="rId7" Type="http://schemas.openxmlformats.org/officeDocument/2006/relationships/diagramColors" Target="../diagrams/colors54.xml"/><Relationship Id="rId2" Type="http://schemas.openxmlformats.org/officeDocument/2006/relationships/hyperlink" Target="http://www.classtools.ne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5.xml"/><Relationship Id="rId5" Type="http://schemas.openxmlformats.org/officeDocument/2006/relationships/diagramLayout" Target="../diagrams/layout55.xml"/><Relationship Id="rId4" Type="http://schemas.openxmlformats.org/officeDocument/2006/relationships/diagramData" Target="../diagrams/data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8.xml"/><Relationship Id="rId5" Type="http://schemas.openxmlformats.org/officeDocument/2006/relationships/diagramLayout" Target="../diagrams/layout58.xml"/><Relationship Id="rId4" Type="http://schemas.openxmlformats.org/officeDocument/2006/relationships/diagramData" Target="../diagrams/data58.xml"/></Relationships>
</file>

<file path=ppt/slides/_rels/slide6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9.xml"/><Relationship Id="rId5" Type="http://schemas.openxmlformats.org/officeDocument/2006/relationships/diagramLayout" Target="../diagrams/layout59.xml"/><Relationship Id="rId4" Type="http://schemas.openxmlformats.org/officeDocument/2006/relationships/diagramData" Target="../diagrams/data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1.xml"/><Relationship Id="rId5" Type="http://schemas.openxmlformats.org/officeDocument/2006/relationships/diagramLayout" Target="../diagrams/layout61.xml"/><Relationship Id="rId4" Type="http://schemas.openxmlformats.org/officeDocument/2006/relationships/diagramData" Target="../diagrams/data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campus.manchester.ac.uk/ceebl/ebl/" TargetMode="Externa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6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2.xml"/><Relationship Id="rId5" Type="http://schemas.openxmlformats.org/officeDocument/2006/relationships/diagramLayout" Target="../diagrams/layout62.xml"/><Relationship Id="rId4" Type="http://schemas.openxmlformats.org/officeDocument/2006/relationships/diagramData" Target="../diagrams/data62.xml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3.xml"/><Relationship Id="rId3" Type="http://schemas.openxmlformats.org/officeDocument/2006/relationships/slide" Target="slide2.xml"/><Relationship Id="rId7" Type="http://schemas.openxmlformats.org/officeDocument/2006/relationships/diagramColors" Target="../diagrams/colors6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3.xml"/><Relationship Id="rId5" Type="http://schemas.openxmlformats.org/officeDocument/2006/relationships/diagramLayout" Target="../diagrams/layout63.xml"/><Relationship Id="rId4" Type="http://schemas.openxmlformats.org/officeDocument/2006/relationships/diagramData" Target="../diagrams/data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9552391"/>
              </p:ext>
            </p:extLst>
          </p:nvPr>
        </p:nvGraphicFramePr>
        <p:xfrm>
          <a:off x="3635896" y="4874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65966"/>
            <a:ext cx="4748720" cy="738186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800" b="1" dirty="0">
                <a:solidFill>
                  <a:srgbClr val="00B050"/>
                </a:solidFill>
              </a:rPr>
              <a:t>Assessment </a:t>
            </a:r>
            <a:br>
              <a:rPr lang="en-GB" altLang="en-US" sz="4800" b="1" dirty="0">
                <a:solidFill>
                  <a:srgbClr val="00B050"/>
                </a:solidFill>
              </a:rPr>
            </a:br>
            <a:r>
              <a:rPr lang="en-GB" altLang="en-US" sz="4800" b="1" dirty="0">
                <a:solidFill>
                  <a:srgbClr val="00B050"/>
                </a:solidFill>
              </a:rPr>
              <a:t>For Learning Tools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284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/>
              <a:t>Made by Mike Gershon – </a:t>
            </a:r>
            <a:r>
              <a:rPr lang="en-GB" altLang="en-US" sz="1200">
                <a:hlinkClick r:id="rId7"/>
              </a:rPr>
              <a:t>mikegershon@hotmail.com</a:t>
            </a:r>
            <a:r>
              <a:rPr lang="en-GB" altLang="en-US" sz="1200"/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4545405"/>
            <a:ext cx="8572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u="sng" dirty="0"/>
              <a:t>Sources</a:t>
            </a:r>
          </a:p>
          <a:p>
            <a:pPr eaLnBrk="1" hangingPunct="1"/>
            <a:endParaRPr lang="en-GB" altLang="en-US" sz="1200" u="sng" dirty="0"/>
          </a:p>
          <a:p>
            <a:pPr eaLnBrk="1" hangingPunct="1"/>
            <a:r>
              <a:rPr lang="en-GB" altLang="en-US" sz="1200" u="sng" dirty="0">
                <a:hlinkClick r:id="rId8"/>
              </a:rPr>
              <a:t>http://community.tes.co.uk/forums/t/300200.aspx</a:t>
            </a:r>
            <a:r>
              <a:rPr lang="en-GB" altLang="en-US" sz="1200" u="sng" dirty="0"/>
              <a:t> </a:t>
            </a:r>
          </a:p>
          <a:p>
            <a:pPr eaLnBrk="1" hangingPunct="1"/>
            <a:r>
              <a:rPr lang="en-GB" altLang="en-US" sz="1200" u="sng" dirty="0">
                <a:hlinkClick r:id="rId9"/>
              </a:rPr>
              <a:t>http://www.schoolhistory.co.uk/forum/lofiversion/index.php/t7669.html</a:t>
            </a:r>
            <a:r>
              <a:rPr lang="en-GB" altLang="en-US" sz="1200" u="sng" dirty="0"/>
              <a:t> </a:t>
            </a:r>
          </a:p>
          <a:p>
            <a:pPr eaLnBrk="1" hangingPunct="1"/>
            <a:r>
              <a:rPr lang="en-GB" altLang="en-US" sz="1200" i="1" dirty="0">
                <a:hlinkClick r:id="rId10"/>
              </a:rPr>
              <a:t>www.harford.edu/irc/</a:t>
            </a:r>
            <a:r>
              <a:rPr lang="en-GB" altLang="en-US" sz="1200" b="1" i="1" dirty="0">
                <a:hlinkClick r:id="rId10"/>
              </a:rPr>
              <a:t>assessment</a:t>
            </a:r>
            <a:r>
              <a:rPr lang="en-GB" altLang="en-US" sz="1200" i="1" dirty="0">
                <a:hlinkClick r:id="rId10"/>
              </a:rPr>
              <a:t>/</a:t>
            </a:r>
            <a:r>
              <a:rPr lang="en-GB" altLang="en-US" sz="1200" b="1" i="1" dirty="0">
                <a:hlinkClick r:id="rId10"/>
              </a:rPr>
              <a:t>FormativeAssessmentActivities</a:t>
            </a:r>
            <a:r>
              <a:rPr lang="en-GB" altLang="en-US" sz="1200" i="1" dirty="0">
                <a:hlinkClick r:id="rId10"/>
              </a:rPr>
              <a:t>.doc</a:t>
            </a:r>
            <a:r>
              <a:rPr lang="en-GB" altLang="en-US" sz="1200" i="1" dirty="0"/>
              <a:t> </a:t>
            </a:r>
            <a:endParaRPr lang="en-GB" altLang="en-US" sz="1200" u="sng" dirty="0"/>
          </a:p>
          <a:p>
            <a:pPr eaLnBrk="1" hangingPunct="1"/>
            <a:r>
              <a:rPr lang="en-GB" altLang="en-US" sz="1200" dirty="0"/>
              <a:t>Paul Black et al, </a:t>
            </a:r>
            <a:r>
              <a:rPr lang="en-GB" altLang="en-US" sz="1200" i="1" dirty="0"/>
              <a:t>Assessment for Learning,</a:t>
            </a:r>
            <a:r>
              <a:rPr lang="en-GB" altLang="en-US" sz="1200" dirty="0"/>
              <a:t> (Open University Press, Maidenhead, 2003)</a:t>
            </a:r>
          </a:p>
          <a:p>
            <a:pPr eaLnBrk="1" hangingPunct="1"/>
            <a:r>
              <a:rPr lang="en-GB" altLang="en-US" sz="1200" dirty="0"/>
              <a:t>Paul Black et al, “Working inside the black box”, (</a:t>
            </a:r>
            <a:r>
              <a:rPr lang="en-GB" altLang="en-US" sz="1200" dirty="0" err="1"/>
              <a:t>nferNelson</a:t>
            </a:r>
            <a:r>
              <a:rPr lang="en-GB" altLang="en-US" sz="1200" dirty="0"/>
              <a:t>, London, 2002)</a:t>
            </a:r>
          </a:p>
          <a:p>
            <a:pPr eaLnBrk="1" hangingPunct="1"/>
            <a:r>
              <a:rPr lang="en-GB" altLang="en-US" sz="1200" dirty="0"/>
              <a:t>Paul Black and Dylan William, </a:t>
            </a:r>
            <a:r>
              <a:rPr lang="en-GB" altLang="en-US" sz="1200" i="1" dirty="0"/>
              <a:t>Inside the Black Box, </a:t>
            </a:r>
            <a:r>
              <a:rPr lang="en-GB" altLang="en-US" sz="1200" dirty="0"/>
              <a:t>(</a:t>
            </a:r>
            <a:r>
              <a:rPr lang="en-GB" altLang="en-US" sz="1200" dirty="0" err="1"/>
              <a:t>nferNelson</a:t>
            </a:r>
            <a:r>
              <a:rPr lang="en-GB" altLang="en-US" sz="1200" dirty="0"/>
              <a:t>, London, 1998) </a:t>
            </a:r>
          </a:p>
          <a:p>
            <a:pPr eaLnBrk="1" hangingPunct="1"/>
            <a:r>
              <a:rPr lang="en-GB" altLang="en-US" sz="1200" dirty="0"/>
              <a:t>Assessment Reform Group, </a:t>
            </a:r>
            <a:r>
              <a:rPr lang="en-GB" altLang="en-US" sz="1200" i="1" dirty="0"/>
              <a:t>Testing, Motivation and Learning,</a:t>
            </a:r>
            <a:r>
              <a:rPr lang="en-GB" altLang="en-US" sz="1200" dirty="0"/>
              <a:t> (The Assessment Reform Group, Cambridge, 2002) </a:t>
            </a:r>
          </a:p>
          <a:p>
            <a:pPr eaLnBrk="1" hangingPunct="1"/>
            <a:r>
              <a:rPr lang="en-GB" altLang="en-US" sz="1200" dirty="0"/>
              <a:t>Assessment Reform Group, </a:t>
            </a:r>
            <a:r>
              <a:rPr lang="en-GB" altLang="en-US" sz="1200" i="1" dirty="0"/>
              <a:t>Assessment for Learning,</a:t>
            </a:r>
            <a:r>
              <a:rPr lang="en-GB" altLang="en-US" sz="1200" dirty="0"/>
              <a:t> (The Assessment Reform Group, Cambridge, 1999)</a:t>
            </a:r>
          </a:p>
          <a:p>
            <a:pPr eaLnBrk="1" hangingPunct="1"/>
            <a:r>
              <a:rPr lang="en-GB" altLang="en-US" sz="1200" dirty="0"/>
              <a:t>My head</a:t>
            </a:r>
          </a:p>
          <a:p>
            <a:pPr eaLnBrk="1" hangingPunct="1"/>
            <a:r>
              <a:rPr lang="en-GB" altLang="en-US" sz="1200" dirty="0"/>
              <a:t>Other people’s heads</a:t>
            </a:r>
            <a:endParaRPr lang="en-GB" altLang="en-US" sz="1200" u="sng" dirty="0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09665" y="2346085"/>
            <a:ext cx="37293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 err="1">
                <a:solidFill>
                  <a:srgbClr val="7030A0"/>
                </a:solidFill>
              </a:rPr>
              <a:t>AfL</a:t>
            </a:r>
            <a:r>
              <a:rPr lang="en-GB" altLang="en-US" sz="1400" b="1" dirty="0">
                <a:solidFill>
                  <a:srgbClr val="7030A0"/>
                </a:solidFill>
              </a:rPr>
              <a:t> is successful when embedded in teaching and learning. </a:t>
            </a:r>
          </a:p>
          <a:p>
            <a:pPr eaLnBrk="1" hangingPunct="1"/>
            <a:endParaRPr lang="en-GB" altLang="en-US" sz="1400" b="1" dirty="0">
              <a:solidFill>
                <a:srgbClr val="7030A0"/>
              </a:solidFill>
            </a:endParaRPr>
          </a:p>
          <a:p>
            <a:pPr algn="ctr" eaLnBrk="1" hangingPunct="1"/>
            <a:r>
              <a:rPr lang="en-GB" altLang="en-US" sz="1400" b="1" dirty="0">
                <a:solidFill>
                  <a:srgbClr val="7030A0"/>
                </a:solidFill>
              </a:rPr>
              <a:t>This toolkit aims to help by presenting different facets, activities and tools for teachers to use in order to achieve this.</a:t>
            </a:r>
          </a:p>
          <a:p>
            <a:pPr eaLnBrk="1" hangingPunct="1"/>
            <a:endParaRPr lang="en-GB" altLang="en-US" sz="1400" b="1" dirty="0">
              <a:solidFill>
                <a:srgbClr val="7030A0"/>
              </a:solidFill>
            </a:endParaRPr>
          </a:p>
          <a:p>
            <a:pPr algn="ctr" eaLnBrk="1" hangingPunct="1"/>
            <a:r>
              <a:rPr lang="en-GB" altLang="en-US" sz="1400" b="1" dirty="0">
                <a:solidFill>
                  <a:srgbClr val="7030A0"/>
                </a:solidFill>
              </a:rPr>
              <a:t>I hope you find it useful!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Exemplar Work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When setting students a piece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work, show them examples that make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it clear what it is they are being asked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to do – and what they need to do in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order to meet the assessment criteria.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Students could mark exemplar work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using the assessment criteria. This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will help model what is being asked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for and how it relates to the process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of assessment.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2261227"/>
              </p:ext>
            </p:extLst>
          </p:nvPr>
        </p:nvGraphicFramePr>
        <p:xfrm>
          <a:off x="4495800" y="1196752"/>
          <a:ext cx="4290183" cy="486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Student Marking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1600"/>
              <a:t>By taking part in the process of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assessment, students gain a deeper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understanding of topics, the process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of assessment and what they are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doing in their own work. This helps to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make them more aware of ‘what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learning is’ and thus see their own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learning in this way.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None/>
            </a:pPr>
            <a:r>
              <a:rPr lang="en-GB" altLang="en-US" sz="1600"/>
              <a:t>Students could self- or peer- mark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homework or assessments.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None/>
            </a:pPr>
            <a:r>
              <a:rPr lang="en-GB" altLang="en-US" sz="1600"/>
              <a:t>This could be done in pairs or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individually with a student-made or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‘official’ mark-scheme.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1156063"/>
              </p:ext>
            </p:extLst>
          </p:nvPr>
        </p:nvGraphicFramePr>
        <p:xfrm>
          <a:off x="2987824" y="1606236"/>
          <a:ext cx="6624736" cy="43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Making aims clear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52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600"/>
              <a:t>Put lesson objectives on the board at the beginning of the lesson.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160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600"/>
              <a:t>Talk to students about why they are studying what they are studying.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160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600"/>
              <a:t>Contextualise short-term aims in long-term aims (e.g. analysing Shakespeare will contribute to a wider knowledge of the cultural canon and stronger analytical skills among other long term aims)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160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600"/>
              <a:t>Check with students that they are clear about the aims of the lesson/unit/subject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160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600"/>
              <a:t>Produce aims in conjunction with students 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3742303"/>
              </p:ext>
            </p:extLst>
          </p:nvPr>
        </p:nvGraphicFramePr>
        <p:xfrm>
          <a:off x="4932040" y="1390317"/>
          <a:ext cx="4211960" cy="398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Lesson Target Setting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Make the lesson more purposeful for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students by setting targets at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beginning about what you and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class are going to do.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These can be referred to through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lesson and/or revisited in the plenary.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Students could have to show how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they have met targets in the plenary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and/or set targets for next lesson.</a:t>
            </a:r>
          </a:p>
          <a:p>
            <a:pPr eaLnBrk="1" hangingPunct="1">
              <a:buFontTx/>
              <a:buNone/>
            </a:pPr>
            <a:endParaRPr lang="en-GB" altLang="en-US" sz="280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00596872"/>
              </p:ext>
            </p:extLst>
          </p:nvPr>
        </p:nvGraphicFramePr>
        <p:xfrm>
          <a:off x="2987824" y="1606236"/>
          <a:ext cx="6624736" cy="43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Teacher Review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The teacher leads the review of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lesson or unit using questioning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elicit understanding from students. 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Focus could also fall upon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effectiveness of the lesson at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facilitating learning – i.e. can students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think of ways that it could be altered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to improve their learning?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The teacher could model review by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evaluating the lesson in relation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their own objectives.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0152566"/>
              </p:ext>
            </p:extLst>
          </p:nvPr>
        </p:nvGraphicFramePr>
        <p:xfrm>
          <a:off x="3887416" y="1440442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Student Review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Students review their own learning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either in groups or individually. This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could be done as a plenary, a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mini-plenary or as an activity to help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planning for future revision or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remainder of the unit.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endParaRPr lang="en-GB" altLang="en-US" sz="1800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251520" y="3933591"/>
            <a:ext cx="3340084" cy="2892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8910737"/>
              </p:ext>
            </p:extLst>
          </p:nvPr>
        </p:nvGraphicFramePr>
        <p:xfrm>
          <a:off x="2987824" y="1606236"/>
          <a:ext cx="6624736" cy="43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Traffic Lights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600" dirty="0"/>
              <a:t>Use traffic lights as a visual means of </a:t>
            </a:r>
          </a:p>
          <a:p>
            <a:pPr eaLnBrk="1" hangingPunct="1">
              <a:buFontTx/>
              <a:buNone/>
            </a:pPr>
            <a:r>
              <a:rPr lang="en-GB" altLang="en-US" sz="1600" dirty="0"/>
              <a:t>showing understanding.</a:t>
            </a:r>
          </a:p>
          <a:p>
            <a:pPr eaLnBrk="1" hangingPunct="1">
              <a:buFontTx/>
              <a:buNone/>
            </a:pPr>
            <a:endParaRPr lang="en-GB" altLang="en-US" sz="1600" dirty="0"/>
          </a:p>
          <a:p>
            <a:pPr eaLnBrk="1" hangingPunct="1">
              <a:buFontTx/>
              <a:buNone/>
            </a:pPr>
            <a:r>
              <a:rPr lang="en-GB" altLang="en-US" sz="1600" dirty="0"/>
              <a:t>e.g. </a:t>
            </a:r>
          </a:p>
          <a:p>
            <a:pPr eaLnBrk="1" hangingPunct="1"/>
            <a:r>
              <a:rPr lang="en-GB" altLang="en-US" sz="1600" dirty="0"/>
              <a:t>Students have red, amber and green cards which they show on their desks or in the air. (red = don’t understand, green = totally get it etc.)</a:t>
            </a:r>
          </a:p>
          <a:p>
            <a:pPr eaLnBrk="1" hangingPunct="1"/>
            <a:endParaRPr lang="en-GB" altLang="en-US" sz="1600" dirty="0"/>
          </a:p>
          <a:p>
            <a:pPr eaLnBrk="1" hangingPunct="1">
              <a:buFontTx/>
              <a:buNone/>
            </a:pPr>
            <a:endParaRPr lang="en-GB" altLang="en-US" sz="1600" dirty="0"/>
          </a:p>
          <a:p>
            <a:pPr eaLnBrk="1" hangingPunct="1">
              <a:buFontTx/>
              <a:buNone/>
            </a:pPr>
            <a:endParaRPr lang="en-GB" altLang="en-US" sz="1600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9001369"/>
              </p:ext>
            </p:extLst>
          </p:nvPr>
        </p:nvGraphicFramePr>
        <p:xfrm>
          <a:off x="827584" y="3863181"/>
          <a:ext cx="686531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28089" y="23187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n-lt"/>
              </a:rPr>
              <a:t>Students self-assess using traffic lights. The teacher could then record these visually in their mark book.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16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+mn-lt"/>
              </a:rPr>
              <a:t>Peer assess presentations etc. with traffic lights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Self-assessment Targets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28343" y="4280940"/>
            <a:ext cx="2841152" cy="246028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2248796"/>
              </p:ext>
            </p:extLst>
          </p:nvPr>
        </p:nvGraphicFramePr>
        <p:xfrm>
          <a:off x="3491880" y="1507146"/>
          <a:ext cx="5656700" cy="415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1340768"/>
            <a:ext cx="45365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altLang="en-US" dirty="0">
                <a:latin typeface="+mj-lt"/>
              </a:rPr>
              <a:t>Students give themselves targets based on their self-assessment. </a:t>
            </a:r>
          </a:p>
          <a:p>
            <a:pPr eaLnBrk="1" hangingPunct="1">
              <a:buFontTx/>
              <a:buNone/>
            </a:pPr>
            <a:endParaRPr lang="en-GB" altLang="en-US" dirty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latin typeface="+mj-lt"/>
              </a:rPr>
              <a:t>These learning goals could be recorded somewhere and revisited (i.e. inside cover of workbook) </a:t>
            </a:r>
          </a:p>
          <a:p>
            <a:pPr eaLnBrk="1" hangingPunct="1">
              <a:buFontTx/>
              <a:buNone/>
            </a:pPr>
            <a:endParaRPr lang="en-GB" altLang="en-US" dirty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latin typeface="+mj-lt"/>
              </a:rPr>
              <a:t>They could be compared to teacher targets and the two brought to consensus if different.</a:t>
            </a:r>
            <a:endParaRPr lang="en-GB" alt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2 stars and a wish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For peer assessment, ask students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give two stars and a wish.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Two stars = 2 things that are good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about the piece of work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A wish = something they can improve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to make it even better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755576" y="4725144"/>
            <a:ext cx="2226448" cy="1927982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8554942"/>
              </p:ext>
            </p:extLst>
          </p:nvPr>
        </p:nvGraphicFramePr>
        <p:xfrm>
          <a:off x="4248944" y="2047016"/>
          <a:ext cx="4437856" cy="325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Articulate then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Give students the opportunity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articulate their thinking before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answering – 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/>
            <a:r>
              <a:rPr lang="en-GB" altLang="en-US" sz="1800"/>
              <a:t>30 seconds silent thinking before any answers</a:t>
            </a:r>
          </a:p>
          <a:p>
            <a:pPr eaLnBrk="1" hangingPunct="1"/>
            <a:r>
              <a:rPr lang="en-GB" altLang="en-US" sz="1800"/>
              <a:t>Brainstorm in pairs first for 2-3 minutes</a:t>
            </a:r>
          </a:p>
          <a:p>
            <a:pPr eaLnBrk="1" hangingPunct="1"/>
            <a:r>
              <a:rPr lang="en-GB" altLang="en-US" sz="1800"/>
              <a:t>Write some thoughts down before answering</a:t>
            </a:r>
          </a:p>
          <a:p>
            <a:pPr eaLnBrk="1" hangingPunct="1"/>
            <a:r>
              <a:rPr lang="en-GB" altLang="en-US" sz="1800"/>
              <a:t>Discuss with your neighbour first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/>
            <a:endParaRPr lang="en-GB" altLang="en-US" sz="180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8876783"/>
              </p:ext>
            </p:extLst>
          </p:nvPr>
        </p:nvGraphicFramePr>
        <p:xfrm>
          <a:off x="3203848" y="1589468"/>
          <a:ext cx="6131088" cy="43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214313" y="2000250"/>
            <a:ext cx="871378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2" action="ppaction://hlinksldjump"/>
              </a:rPr>
              <a:t>Students write Questions</a:t>
            </a:r>
            <a:r>
              <a:rPr lang="en-GB" altLang="en-US" sz="1000"/>
              <a:t>	</a:t>
            </a:r>
            <a:r>
              <a:rPr lang="en-GB" altLang="en-US" sz="1000">
                <a:hlinkClick r:id="rId3" action="ppaction://hlinksldjump"/>
              </a:rPr>
              <a:t>Students ask Questions</a:t>
            </a:r>
            <a:r>
              <a:rPr lang="en-GB" altLang="en-US" sz="1000"/>
              <a:t>	</a:t>
            </a:r>
            <a:r>
              <a:rPr lang="en-GB" altLang="en-US" sz="1000">
                <a:hlinkClick r:id="rId4" action="ppaction://hlinksldjump"/>
              </a:rPr>
              <a:t>Comment-only marking</a:t>
            </a:r>
            <a:r>
              <a:rPr lang="en-GB" altLang="en-US" sz="1000"/>
              <a:t>	</a:t>
            </a:r>
            <a:r>
              <a:rPr lang="en-GB" altLang="en-US" sz="1000">
                <a:hlinkClick r:id="rId5" action="ppaction://hlinksldjump"/>
              </a:rPr>
              <a:t>Mid-unit assessment</a:t>
            </a:r>
            <a:r>
              <a:rPr lang="en-GB" altLang="en-US" sz="1000"/>
              <a:t>	</a:t>
            </a:r>
            <a:r>
              <a:rPr lang="en-GB" altLang="en-US" sz="1000">
                <a:hlinkClick r:id="rId6" action="ppaction://hlinksldjump"/>
              </a:rPr>
              <a:t>‘Might’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7" action="ppaction://hlinksldjump"/>
              </a:rPr>
              <a:t>Wait-time</a:t>
            </a:r>
            <a:r>
              <a:rPr lang="en-GB" altLang="en-US" sz="1000"/>
              <a:t>		</a:t>
            </a:r>
            <a:r>
              <a:rPr lang="en-GB" altLang="en-US" sz="1000">
                <a:hlinkClick r:id="rId8" action="ppaction://hlinksldjump"/>
              </a:rPr>
              <a:t>Open vs closed</a:t>
            </a:r>
            <a:r>
              <a:rPr lang="en-GB" altLang="en-US" sz="1000"/>
              <a:t>		</a:t>
            </a:r>
            <a:r>
              <a:rPr lang="en-GB" altLang="en-US" sz="1000">
                <a:hlinkClick r:id="rId9" action="ppaction://hlinksldjump"/>
              </a:rPr>
              <a:t>Exemplar Work</a:t>
            </a:r>
            <a:r>
              <a:rPr lang="en-GB" altLang="en-US" sz="1000"/>
              <a:t>		</a:t>
            </a:r>
            <a:r>
              <a:rPr lang="en-GB" altLang="en-US" sz="1000">
                <a:hlinkClick r:id="rId10" action="ppaction://hlinksldjump"/>
              </a:rPr>
              <a:t>Student Marking</a:t>
            </a:r>
            <a:r>
              <a:rPr lang="en-GB" altLang="en-US" sz="1000"/>
              <a:t>	</a:t>
            </a:r>
            <a:r>
              <a:rPr lang="en-GB" altLang="en-US" sz="1000">
                <a:hlinkClick r:id="rId11" action="ppaction://hlinksldjump"/>
              </a:rPr>
              <a:t>Making aims clear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12" action="ppaction://hlinksldjump"/>
              </a:rPr>
              <a:t>Lesson Target Setting</a:t>
            </a:r>
            <a:r>
              <a:rPr lang="en-GB" altLang="en-US" sz="1000"/>
              <a:t>	</a:t>
            </a:r>
            <a:r>
              <a:rPr lang="en-GB" altLang="en-US" sz="1000">
                <a:hlinkClick r:id="rId13" action="ppaction://hlinksldjump"/>
              </a:rPr>
              <a:t>Teacher Review</a:t>
            </a:r>
            <a:r>
              <a:rPr lang="en-GB" altLang="en-US" sz="1000"/>
              <a:t>	</a:t>
            </a:r>
            <a:r>
              <a:rPr lang="en-GB" altLang="en-US" sz="1000">
                <a:hlinkClick r:id="rId14" action="ppaction://hlinksldjump"/>
              </a:rPr>
              <a:t>Student Review</a:t>
            </a:r>
            <a:r>
              <a:rPr lang="en-GB" altLang="en-US" sz="1000"/>
              <a:t>		</a:t>
            </a:r>
            <a:r>
              <a:rPr lang="en-GB" altLang="en-US" sz="1000">
                <a:hlinkClick r:id="rId15" action="ppaction://hlinksldjump"/>
              </a:rPr>
              <a:t>Traffic Lights</a:t>
            </a:r>
            <a:r>
              <a:rPr lang="en-GB" altLang="en-US" sz="1000"/>
              <a:t>		</a:t>
            </a:r>
            <a:r>
              <a:rPr lang="en-GB" altLang="en-US" sz="1000">
                <a:hlinkClick r:id="rId16" action="ppaction://hlinksldjump"/>
              </a:rPr>
              <a:t>2 stars and a wish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17" action="ppaction://hlinksldjump"/>
              </a:rPr>
              <a:t>Self-assessment Targets</a:t>
            </a:r>
            <a:r>
              <a:rPr lang="en-GB" altLang="en-US" sz="1000"/>
              <a:t>	</a:t>
            </a:r>
            <a:r>
              <a:rPr lang="en-GB" altLang="en-US" sz="1000">
                <a:hlinkClick r:id="rId18" action="ppaction://hlinksldjump"/>
              </a:rPr>
              <a:t>One-Sentence Summary</a:t>
            </a:r>
            <a:r>
              <a:rPr lang="en-GB" altLang="en-US" sz="1000"/>
              <a:t>	</a:t>
            </a:r>
            <a:r>
              <a:rPr lang="en-GB" altLang="en-US" sz="1000">
                <a:hlinkClick r:id="rId19" action="ppaction://hlinksldjump"/>
              </a:rPr>
              <a:t>Articulate then Answer</a:t>
            </a:r>
            <a:r>
              <a:rPr lang="en-GB" altLang="en-US" sz="1000"/>
              <a:t>	</a:t>
            </a:r>
            <a:r>
              <a:rPr lang="en-GB" altLang="en-US" sz="1000">
                <a:hlinkClick r:id="rId20" action="ppaction://hlinksldjump"/>
              </a:rPr>
              <a:t>Scene-Setting</a:t>
            </a:r>
            <a:r>
              <a:rPr lang="en-GB" altLang="en-US" sz="1000"/>
              <a:t>		</a:t>
            </a:r>
            <a:r>
              <a:rPr lang="en-GB" altLang="en-US" sz="1000">
                <a:hlinkClick r:id="rId21" action="ppaction://hlinksldjump"/>
              </a:rPr>
              <a:t>Tell your neighbour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22" action="ppaction://hlinksldjump"/>
              </a:rPr>
              <a:t>Idea Thoughts</a:t>
            </a:r>
            <a:r>
              <a:rPr lang="en-GB" altLang="en-US" sz="1000"/>
              <a:t>		</a:t>
            </a:r>
            <a:r>
              <a:rPr lang="en-GB" altLang="en-US" sz="1000">
                <a:hlinkClick r:id="rId23" action="ppaction://hlinksldjump"/>
              </a:rPr>
              <a:t>Bouncing</a:t>
            </a:r>
            <a:r>
              <a:rPr lang="en-GB" altLang="en-US" sz="1000"/>
              <a:t>		</a:t>
            </a:r>
            <a:r>
              <a:rPr lang="en-GB" altLang="en-US" sz="1000">
                <a:hlinkClick r:id="rId24" action="ppaction://hlinksldjump"/>
              </a:rPr>
              <a:t>Wait and recap</a:t>
            </a:r>
            <a:r>
              <a:rPr lang="en-GB" altLang="en-US" sz="1000"/>
              <a:t>		</a:t>
            </a:r>
            <a:r>
              <a:rPr lang="en-GB" altLang="en-US" sz="1000">
                <a:hlinkClick r:id="rId25" action="ppaction://hlinksldjump"/>
              </a:rPr>
              <a:t>Incorrect Discussion</a:t>
            </a:r>
            <a:r>
              <a:rPr lang="en-GB" altLang="en-US" sz="1000"/>
              <a:t>	</a:t>
            </a:r>
            <a:r>
              <a:rPr lang="en-GB" altLang="en-US" sz="1000">
                <a:hlinkClick r:id="rId26" action="ppaction://hlinksldjump"/>
              </a:rPr>
              <a:t>Muddiest Point</a:t>
            </a:r>
            <a:r>
              <a:rPr lang="en-GB" altLang="en-US" sz="100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27" action="ppaction://hlinksldjump"/>
              </a:rPr>
              <a:t>Devising Questions</a:t>
            </a:r>
            <a:r>
              <a:rPr lang="en-GB" altLang="en-US" sz="1000"/>
              <a:t>	</a:t>
            </a:r>
            <a:r>
              <a:rPr lang="en-GB" altLang="en-US" sz="1000">
                <a:hlinkClick r:id="rId28" action="ppaction://hlinksldjump"/>
              </a:rPr>
              <a:t>Learning Journal</a:t>
            </a:r>
            <a:r>
              <a:rPr lang="en-GB" altLang="en-US" sz="1000"/>
              <a:t>	</a:t>
            </a:r>
            <a:r>
              <a:rPr lang="en-GB" altLang="en-US" sz="1000">
                <a:hlinkClick r:id="rId29" action="ppaction://hlinksldjump"/>
              </a:rPr>
              <a:t>Redrafting</a:t>
            </a:r>
            <a:r>
              <a:rPr lang="en-GB" altLang="en-US" sz="1000"/>
              <a:t>		</a:t>
            </a:r>
            <a:r>
              <a:rPr lang="en-GB" altLang="en-US" sz="1000">
                <a:hlinkClick r:id="rId30" action="ppaction://hlinksldjump"/>
              </a:rPr>
              <a:t>Key features</a:t>
            </a:r>
            <a:r>
              <a:rPr lang="en-GB" altLang="en-US" sz="1000"/>
              <a:t>		</a:t>
            </a:r>
            <a:r>
              <a:rPr lang="en-GB" altLang="en-US" sz="1000">
                <a:hlinkClick r:id="rId31" action="ppaction://hlinksldjump"/>
              </a:rPr>
              <a:t>Invert the Question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32" action="ppaction://hlinksldjump"/>
              </a:rPr>
              <a:t>Improvement Guidance</a:t>
            </a:r>
            <a:r>
              <a:rPr lang="en-GB" altLang="en-US" sz="1000"/>
              <a:t>	</a:t>
            </a:r>
            <a:r>
              <a:rPr lang="en-GB" altLang="en-US" sz="1000">
                <a:hlinkClick r:id="rId33" action="ppaction://hlinksldjump"/>
              </a:rPr>
              <a:t>Comment Follow-up</a:t>
            </a:r>
            <a:r>
              <a:rPr lang="en-GB" altLang="en-US" sz="1000"/>
              <a:t>	</a:t>
            </a:r>
            <a:r>
              <a:rPr lang="en-GB" altLang="en-US" sz="1000">
                <a:hlinkClick r:id="rId34" action="ppaction://hlinksldjump"/>
              </a:rPr>
              <a:t>Group feedback</a:t>
            </a:r>
            <a:r>
              <a:rPr lang="en-GB" altLang="en-US" sz="1000"/>
              <a:t>		</a:t>
            </a:r>
            <a:r>
              <a:rPr lang="en-GB" altLang="en-US" sz="1000">
                <a:hlinkClick r:id="rId35" action="ppaction://hlinksldjump"/>
              </a:rPr>
              <a:t>Peer Marking</a:t>
            </a:r>
            <a:r>
              <a:rPr lang="en-GB" altLang="en-US" sz="1000"/>
              <a:t>		</a:t>
            </a:r>
            <a:r>
              <a:rPr lang="en-GB" altLang="en-US" sz="1000">
                <a:hlinkClick r:id="rId36" action="ppaction://hlinksldjump"/>
              </a:rPr>
              <a:t>Thumbs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37" action="ppaction://hlinksldjump"/>
              </a:rPr>
              <a:t>Teach Collaboration</a:t>
            </a:r>
            <a:r>
              <a:rPr lang="en-GB" altLang="en-US" sz="1000"/>
              <a:t>	</a:t>
            </a:r>
            <a:r>
              <a:rPr lang="en-GB" altLang="en-US" sz="1000">
                <a:hlinkClick r:id="rId38" action="ppaction://hlinksldjump"/>
              </a:rPr>
              <a:t>Traffic-Light Revision</a:t>
            </a:r>
            <a:r>
              <a:rPr lang="en-GB" altLang="en-US" sz="1000"/>
              <a:t>	</a:t>
            </a:r>
            <a:r>
              <a:rPr lang="en-GB" altLang="en-US" sz="1000">
                <a:hlinkClick r:id="rId39" action="ppaction://hlinksldjump"/>
              </a:rPr>
              <a:t>Generate and Answer</a:t>
            </a:r>
            <a:r>
              <a:rPr lang="en-GB" altLang="en-US" sz="1000"/>
              <a:t>	</a:t>
            </a:r>
            <a:r>
              <a:rPr lang="en-GB" altLang="en-US" sz="1000">
                <a:hlinkClick r:id="rId40" action="ppaction://hlinksldjump"/>
              </a:rPr>
              <a:t>Student Mark-Scheme</a:t>
            </a:r>
            <a:r>
              <a:rPr lang="en-GB" altLang="en-US" sz="1000"/>
              <a:t>	</a:t>
            </a:r>
            <a:r>
              <a:rPr lang="en-GB" altLang="en-US" sz="1000">
                <a:hlinkClick r:id="rId41" action="ppaction://hlinksldjump"/>
              </a:rPr>
              <a:t>Group Answers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42" action="ppaction://hlinksldjump"/>
              </a:rPr>
              <a:t>X and Y</a:t>
            </a:r>
            <a:r>
              <a:rPr lang="en-GB" altLang="en-US" sz="1000"/>
              <a:t>		</a:t>
            </a:r>
            <a:r>
              <a:rPr lang="en-GB" altLang="en-US" sz="1000">
                <a:hlinkClick r:id="rId43" action="ppaction://hlinksldjump"/>
              </a:rPr>
              <a:t>All you know</a:t>
            </a:r>
            <a:r>
              <a:rPr lang="en-GB" altLang="en-US" sz="1000"/>
              <a:t>		</a:t>
            </a:r>
            <a:r>
              <a:rPr lang="en-GB" altLang="en-US" sz="1000">
                <a:hlinkClick r:id="rId44" action="ppaction://hlinksldjump"/>
              </a:rPr>
              <a:t>Corrections</a:t>
            </a:r>
            <a:r>
              <a:rPr lang="en-GB" altLang="en-US" sz="1000"/>
              <a:t>		</a:t>
            </a:r>
            <a:r>
              <a:rPr lang="en-GB" altLang="en-US" sz="1000">
                <a:hlinkClick r:id="rId45" action="ppaction://hlinksldjump"/>
              </a:rPr>
              <a:t>Laminated Criteria</a:t>
            </a:r>
            <a:r>
              <a:rPr lang="en-GB" altLang="en-US" sz="1000"/>
              <a:t>	</a:t>
            </a:r>
            <a:r>
              <a:rPr lang="en-GB" altLang="en-US" sz="1000">
                <a:hlinkClick r:id="rId46" action="ppaction://hlinksldjump"/>
              </a:rPr>
              <a:t>Conveying Progress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/>
              <a:t> </a:t>
            </a:r>
            <a:r>
              <a:rPr lang="en-GB" altLang="en-US" sz="1000">
                <a:hlinkClick r:id="rId44" action="ppaction://hlinksldjump"/>
              </a:rPr>
              <a:t>Think through Talking</a:t>
            </a:r>
            <a:r>
              <a:rPr lang="en-GB" altLang="en-US" sz="1000"/>
              <a:t>	</a:t>
            </a:r>
            <a:r>
              <a:rPr lang="en-GB" altLang="en-US" sz="1000">
                <a:hlinkClick r:id="rId47" action="ppaction://hlinksldjump"/>
              </a:rPr>
              <a:t>Discuss Words</a:t>
            </a:r>
            <a:r>
              <a:rPr lang="en-GB" altLang="en-US" sz="1000"/>
              <a:t>		</a:t>
            </a:r>
            <a:r>
              <a:rPr lang="en-GB" altLang="en-US" sz="1000">
                <a:hlinkClick r:id="rId48" action="ppaction://hlinksldjump"/>
              </a:rPr>
              <a:t>Communication</a:t>
            </a:r>
            <a:r>
              <a:rPr lang="en-GB" altLang="en-US" sz="1000"/>
              <a:t>		</a:t>
            </a:r>
            <a:r>
              <a:rPr lang="en-GB" altLang="en-US" sz="1000">
                <a:hlinkClick r:id="rId49" action="ppaction://hlinksldjump"/>
              </a:rPr>
              <a:t>Thoughtful Dialogue</a:t>
            </a:r>
            <a:r>
              <a:rPr lang="en-GB" altLang="en-US" sz="1000"/>
              <a:t>	</a:t>
            </a:r>
            <a:r>
              <a:rPr lang="en-GB" altLang="en-US" sz="1000">
                <a:hlinkClick r:id="rId50" action="ppaction://hlinksldjump"/>
              </a:rPr>
              <a:t>Feedback Sandwich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51" action="ppaction://hlinksldjump"/>
              </a:rPr>
              <a:t>What is good?</a:t>
            </a:r>
            <a:r>
              <a:rPr lang="en-GB" altLang="en-US" sz="1000"/>
              <a:t>		</a:t>
            </a:r>
            <a:r>
              <a:rPr lang="en-GB" altLang="en-US" sz="1000">
                <a:hlinkClick r:id="rId52" action="ppaction://hlinksldjump"/>
              </a:rPr>
              <a:t>Self-evaluation</a:t>
            </a:r>
            <a:r>
              <a:rPr lang="en-GB" altLang="en-US" sz="1000"/>
              <a:t>		</a:t>
            </a:r>
            <a:r>
              <a:rPr lang="en-GB" altLang="en-US" sz="1000">
                <a:hlinkClick r:id="rId53" action="ppaction://hlinksldjump"/>
              </a:rPr>
              <a:t>What is a ‘good’ question?</a:t>
            </a:r>
            <a:r>
              <a:rPr lang="en-GB" altLang="en-US" sz="1000"/>
              <a:t>	</a:t>
            </a:r>
            <a:r>
              <a:rPr lang="en-GB" altLang="en-US" sz="1000">
                <a:hlinkClick r:id="rId54" action="ppaction://hlinksldjump"/>
              </a:rPr>
              <a:t>Graphic Organisers</a:t>
            </a:r>
            <a:r>
              <a:rPr lang="en-GB" altLang="en-US" sz="1000"/>
              <a:t>	</a:t>
            </a:r>
            <a:r>
              <a:rPr lang="en-GB" altLang="en-US" sz="1000">
                <a:hlinkClick r:id="rId55" action="ppaction://hlinksldjump"/>
              </a:rPr>
              <a:t>KWL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56" action="ppaction://hlinksldjump"/>
              </a:rPr>
              <a:t>Talk Partners</a:t>
            </a:r>
            <a:r>
              <a:rPr lang="en-GB" altLang="en-US" sz="1000"/>
              <a:t>		</a:t>
            </a:r>
            <a:r>
              <a:rPr lang="en-GB" altLang="en-US" sz="1000">
                <a:hlinkClick r:id="rId57" action="ppaction://hlinksldjump"/>
              </a:rPr>
              <a:t>Post-It</a:t>
            </a:r>
            <a:r>
              <a:rPr lang="en-GB" altLang="en-US" sz="1000"/>
              <a:t>		</a:t>
            </a:r>
            <a:r>
              <a:rPr lang="en-GB" altLang="en-US" sz="1000">
                <a:hlinkClick r:id="rId58" action="ppaction://hlinksldjump"/>
              </a:rPr>
              <a:t>Response Partners</a:t>
            </a:r>
            <a:r>
              <a:rPr lang="en-GB" altLang="en-US" sz="1000"/>
              <a:t>	</a:t>
            </a:r>
            <a:r>
              <a:rPr lang="en-GB" altLang="en-US" sz="1000">
                <a:hlinkClick r:id="rId59" action="ppaction://hlinksldjump"/>
              </a:rPr>
              <a:t>Hands Down</a:t>
            </a:r>
            <a:r>
              <a:rPr lang="en-GB" altLang="en-US" sz="1000"/>
              <a:t>		</a:t>
            </a:r>
            <a:r>
              <a:rPr lang="en-GB" altLang="en-US" sz="1000">
                <a:hlinkClick r:id="rId60" action="ppaction://hlinksldjump"/>
              </a:rPr>
              <a:t>Question Stems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61" action="ppaction://hlinksldjump"/>
              </a:rPr>
              <a:t>Regulating Learning</a:t>
            </a:r>
            <a:r>
              <a:rPr lang="en-GB" altLang="en-US" sz="1000"/>
              <a:t>	</a:t>
            </a:r>
            <a:r>
              <a:rPr lang="en-GB" altLang="en-US" sz="1000">
                <a:hlinkClick r:id="rId62" action="ppaction://hlinksldjump"/>
              </a:rPr>
              <a:t>A B C D</a:t>
            </a:r>
            <a:r>
              <a:rPr lang="en-GB" altLang="en-US" sz="1000"/>
              <a:t>		</a:t>
            </a:r>
            <a:r>
              <a:rPr lang="en-GB" altLang="en-US" sz="1000">
                <a:hlinkClick r:id="rId63" action="ppaction://hlinksldjump"/>
              </a:rPr>
              <a:t>Why is it best?</a:t>
            </a:r>
            <a:r>
              <a:rPr lang="en-GB" altLang="en-US" sz="1000"/>
              <a:t>		</a:t>
            </a:r>
            <a:r>
              <a:rPr lang="en-GB" altLang="en-US" sz="1000">
                <a:hlinkClick r:id="rId64" action="ppaction://hlinksldjump"/>
              </a:rPr>
              <a:t>Show and Tell</a:t>
            </a:r>
            <a:r>
              <a:rPr lang="en-GB" altLang="en-US" sz="1000"/>
              <a:t>		</a:t>
            </a:r>
            <a:r>
              <a:rPr lang="en-GB" altLang="en-US" sz="1000">
                <a:hlinkClick r:id="rId65" action="ppaction://hlinksldjump"/>
              </a:rPr>
              <a:t>Active Students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>
                <a:hlinkClick r:id="rId66" action="ppaction://hlinksldjump"/>
              </a:rPr>
              <a:t>Long and Short Term</a:t>
            </a:r>
            <a:r>
              <a:rPr lang="en-GB" altLang="en-US" sz="1000"/>
              <a:t>	</a:t>
            </a:r>
            <a:r>
              <a:rPr lang="en-GB" altLang="en-US" sz="1000">
                <a:hlinkClick r:id="rId67" action="ppaction://hlinksldjump"/>
              </a:rPr>
              <a:t>Minute Paper</a:t>
            </a:r>
            <a:r>
              <a:rPr lang="en-GB" altLang="en-US" sz="1000"/>
              <a:t>		</a:t>
            </a:r>
            <a:r>
              <a:rPr lang="en-GB" altLang="en-US" sz="1000">
                <a:hlinkClick r:id="rId68" action="ppaction://hlinksldjump"/>
              </a:rPr>
              <a:t>Enquiry Question</a:t>
            </a:r>
            <a:r>
              <a:rPr lang="en-GB" altLang="en-US" sz="1000"/>
              <a:t>	</a:t>
            </a:r>
            <a:r>
              <a:rPr lang="en-GB" altLang="en-US" sz="1000">
                <a:hlinkClick r:id="rId69" action="ppaction://hlinksldjump"/>
              </a:rPr>
              <a:t>Smiley Faces</a:t>
            </a:r>
            <a:r>
              <a:rPr lang="en-GB" altLang="en-US" sz="1000"/>
              <a:t>		</a:t>
            </a:r>
            <a:r>
              <a:rPr lang="en-GB" altLang="en-US" sz="1000">
                <a:hlinkClick r:id="rId70" action="ppaction://hlinksldjump"/>
              </a:rPr>
              <a:t>Squares</a:t>
            </a: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00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232" y="285728"/>
            <a:ext cx="5049717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AfL</a:t>
            </a:r>
            <a:r>
              <a:rPr lang="en-US" sz="8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2061006" cy="1384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75" y="116632"/>
            <a:ext cx="2061006" cy="1384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380"/>
            <a:ext cx="2061006" cy="1384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75" y="5428380"/>
            <a:ext cx="2061006" cy="13849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Scene-Setting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Set the scene for the lesson by using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a big, open question or problem-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solving task that requires abstract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thinking skills. Anticipate responses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and follow-up so as to work these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through.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E.g. A lesson on the Vietnam War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could begin with the question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Do Americans think they fight wars, or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win them?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 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7492491"/>
              </p:ext>
            </p:extLst>
          </p:nvPr>
        </p:nvGraphicFramePr>
        <p:xfrm>
          <a:off x="2483768" y="773113"/>
          <a:ext cx="7224464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Tell your neighbour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Students ‘tell their neighbour’ as a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means of articulating their thoughts.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Char char="-"/>
            </a:pPr>
            <a:r>
              <a:rPr lang="en-GB" altLang="en-US" sz="1800"/>
              <a:t>Ask a question, give thinking time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	and then ask students to tell their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	neighbour their thoughts.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Char char="-"/>
            </a:pPr>
            <a:r>
              <a:rPr lang="en-GB" altLang="en-US" sz="1800"/>
              <a:t>Tell students what the new topic is and then ask them to tell their neighbour everything they know about it.</a:t>
            </a:r>
          </a:p>
          <a:p>
            <a:pPr eaLnBrk="1" hangingPunct="1">
              <a:buFontTx/>
              <a:buChar char="-"/>
            </a:pPr>
            <a:endParaRPr lang="en-GB" altLang="en-US" sz="1800"/>
          </a:p>
          <a:p>
            <a:pPr eaLnBrk="1" hangingPunct="1">
              <a:buFontTx/>
              <a:buChar char="-"/>
            </a:pPr>
            <a:endParaRPr lang="en-GB" altLang="en-US" sz="180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3534706"/>
              </p:ext>
            </p:extLst>
          </p:nvPr>
        </p:nvGraphicFramePr>
        <p:xfrm>
          <a:off x="2915816" y="1507146"/>
          <a:ext cx="6232764" cy="437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Idea Thoughts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When you have received an answer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to a question, open up the thinking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behind it by asking what others think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about the idea.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e.g. “What do others think about _________’s idea?”</a:t>
            </a:r>
          </a:p>
          <a:p>
            <a:pPr eaLnBrk="1" hangingPunct="1"/>
            <a:endParaRPr lang="en-GB" altLang="en-US" sz="2800"/>
          </a:p>
          <a:p>
            <a:pPr eaLnBrk="1" hangingPunct="1">
              <a:buFontTx/>
              <a:buNone/>
            </a:pPr>
            <a:endParaRPr lang="en-GB" altLang="en-US" sz="2800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1115616" y="4797152"/>
            <a:ext cx="2060138" cy="1783966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8888331"/>
              </p:ext>
            </p:extLst>
          </p:nvPr>
        </p:nvGraphicFramePr>
        <p:xfrm>
          <a:off x="4495800" y="1417638"/>
          <a:ext cx="44686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Bouncing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781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Bounce answers around the room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build on understanding and have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students develop stronger reasoning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out of misconceptions.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E.g.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“Jimmy, what do you think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Sandra’s answer?”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“Sandra, how could you develop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Carl’s answer to include more detail?”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“Carl, how might you combine all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we’ve heard into a single answer?”</a:t>
            </a:r>
            <a:endParaRPr lang="en-GB" altLang="en-US" sz="2800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8278313"/>
              </p:ext>
            </p:extLst>
          </p:nvPr>
        </p:nvGraphicFramePr>
        <p:xfrm>
          <a:off x="2915816" y="1507145"/>
          <a:ext cx="6232764" cy="451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Wait and recap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Wait for students to draw out most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 key words you are asking for and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then reframe the question – asking for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 synthesis which recaps the whole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discussion by joining all these words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into a single coherent answer,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paragraph etc.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1115616" y="4725144"/>
            <a:ext cx="2226448" cy="1927982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6956277"/>
              </p:ext>
            </p:extLst>
          </p:nvPr>
        </p:nvGraphicFramePr>
        <p:xfrm>
          <a:off x="4572000" y="1463676"/>
          <a:ext cx="4248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Incorrect Discussion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Use incorrect answers as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discussion point.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Rather then dismissing something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because it is wrong, or saying ‘that’s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interesting’ etc. Use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misconception in reasoning to draw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the process out into the open.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This leads to improving 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misconceived reasoning and 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atmosphere in which it is OK to 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Wrong.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 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0431271"/>
              </p:ext>
            </p:extLst>
          </p:nvPr>
        </p:nvGraphicFramePr>
        <p:xfrm>
          <a:off x="2868896" y="1310797"/>
          <a:ext cx="6275104" cy="510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Devising Questions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dirty="0"/>
              <a:t>Devise questions that –</a:t>
            </a:r>
          </a:p>
          <a:p>
            <a:pPr eaLnBrk="1" hangingPunct="1">
              <a:buFontTx/>
              <a:buNone/>
            </a:pPr>
            <a:endParaRPr lang="en-GB" altLang="en-US" sz="1800" dirty="0"/>
          </a:p>
          <a:p>
            <a:pPr eaLnBrk="1" hangingPunct="1"/>
            <a:r>
              <a:rPr lang="en-GB" altLang="en-US" sz="1800" dirty="0"/>
              <a:t>Challenge common misconceptions</a:t>
            </a:r>
          </a:p>
          <a:p>
            <a:pPr eaLnBrk="1" hangingPunct="1"/>
            <a:r>
              <a:rPr lang="en-GB" altLang="en-US" sz="1800" dirty="0"/>
              <a:t>Create conflict that requires discussion</a:t>
            </a:r>
          </a:p>
          <a:p>
            <a:pPr eaLnBrk="1" hangingPunct="1"/>
            <a:r>
              <a:rPr lang="en-GB" altLang="en-US" sz="1800" dirty="0"/>
              <a:t>Explore ambiguity and encourage discussion and clarification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42764" y="4714991"/>
            <a:ext cx="2433736" cy="2107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6625" y="160020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7262" y="179399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5212" y="198231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99136" y="217063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0438" y="247918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18388" y="266750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42312" y="285582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4373" y="316015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2323" y="334846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16247" y="353678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5193" y="379281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33143" y="398113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57067" y="416945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8829" y="445969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96779" y="4648011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20703" y="483632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66887" y="134151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47524" y="153531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55474" y="1723631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79398" y="191194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90700" y="222050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98650" y="240882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22574" y="259714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64635" y="290146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72585" y="308978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96509" y="327810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05455" y="353413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3405" y="372245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37329" y="391077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69091" y="420101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77041" y="438933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00965" y="457764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92832" y="133623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00782" y="152455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24706" y="171287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36008" y="202143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643958" y="2209751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67882" y="239806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09943" y="270239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17893" y="289071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41817" y="307903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350763" y="333506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658713" y="352338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82637" y="371169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14399" y="400193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822349" y="419025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46273" y="437857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Learning Journal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Create a learning journal in which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students can reflect on and review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their learning. It could include plenary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activities, a target setting chart, aims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and goals etc.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179512" y="3863181"/>
            <a:ext cx="3340084" cy="2892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3424406"/>
              </p:ext>
            </p:extLst>
          </p:nvPr>
        </p:nvGraphicFramePr>
        <p:xfrm>
          <a:off x="2699792" y="1507146"/>
          <a:ext cx="6448788" cy="437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Redrafting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Use lesson time to redraft work.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This allows students time to focus on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 feedback for improvement they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have been given.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It also reinforces the value of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feedback and allows them to work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at it in a supportive environment.</a:t>
            </a:r>
          </a:p>
          <a:p>
            <a:pPr eaLnBrk="1" hangingPunct="1">
              <a:buFontTx/>
              <a:buNone/>
            </a:pPr>
            <a:endParaRPr lang="en-GB" altLang="en-US" sz="2800"/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5430253"/>
              </p:ext>
            </p:extLst>
          </p:nvPr>
        </p:nvGraphicFramePr>
        <p:xfrm>
          <a:off x="5148064" y="1429145"/>
          <a:ext cx="3192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Key features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When designing written tasks to go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alongside oral work, intend for them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to develop and show understanding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of the key features of what students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have learned.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179512" y="3936326"/>
            <a:ext cx="3340084" cy="2892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5763212"/>
              </p:ext>
            </p:extLst>
          </p:nvPr>
        </p:nvGraphicFramePr>
        <p:xfrm>
          <a:off x="2987824" y="1507145"/>
          <a:ext cx="6160756" cy="461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Students write Questions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71950" cy="5068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For example – 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About what they would like to know on a new topic</a:t>
            </a:r>
          </a:p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To ask the teacher or other students in order to assess their learning </a:t>
            </a:r>
          </a:p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To demonstrate their learning/misconceptions/areas they would like to further explore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The classroom could have a question box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where students drop questions at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end of a lesson.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Or, a plenary could involve students writing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 questions that the class then work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together, or forms the basis of the next lesson.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9072776"/>
              </p:ext>
            </p:extLst>
          </p:nvPr>
        </p:nvGraphicFramePr>
        <p:xfrm>
          <a:off x="2987824" y="1606236"/>
          <a:ext cx="6624736" cy="43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Improvement Guidance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When making comments on pupils’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work, treat them like guidance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showing how the pupil can improve.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Develop this by asking students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write in the same way when peer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assessing work.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Discuss the notion of guidance and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how it differs from other types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behaviour (i.e. prescription,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admonishment etc.)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5640239"/>
              </p:ext>
            </p:extLst>
          </p:nvPr>
        </p:nvGraphicFramePr>
        <p:xfrm>
          <a:off x="4495800" y="1703605"/>
          <a:ext cx="44481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Comment Follow-up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Give students opportunities to follow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up comments - 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Char char="-"/>
            </a:pPr>
            <a:r>
              <a:rPr lang="en-GB" altLang="en-US" sz="1800"/>
              <a:t>Create time in the lesson to talk to individual students.</a:t>
            </a:r>
          </a:p>
          <a:p>
            <a:pPr eaLnBrk="1" hangingPunct="1">
              <a:buFontTx/>
              <a:buChar char="-"/>
            </a:pPr>
            <a:r>
              <a:rPr lang="en-GB" altLang="en-US" sz="1800"/>
              <a:t>Have a written dialogue in the students’ book.</a:t>
            </a:r>
          </a:p>
          <a:p>
            <a:pPr eaLnBrk="1" hangingPunct="1">
              <a:buFontTx/>
              <a:buChar char="-"/>
            </a:pPr>
            <a:r>
              <a:rPr lang="en-GB" altLang="en-US" sz="1800"/>
              <a:t>Use a comment tracker or targets sheet to formalise the dialogue in a workbook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5341476"/>
              </p:ext>
            </p:extLst>
          </p:nvPr>
        </p:nvGraphicFramePr>
        <p:xfrm>
          <a:off x="2699792" y="1507145"/>
          <a:ext cx="6448788" cy="461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Group feedback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Group feedback to a teacher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concerning peer-assessment of work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can help make the teacher aware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learning needs in a manageable way.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If a group feeds back then it draws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more attention and presents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information that has already been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ordered and sorted (meaning less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repetition for the teacher).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8518745"/>
              </p:ext>
            </p:extLst>
          </p:nvPr>
        </p:nvGraphicFramePr>
        <p:xfrm>
          <a:off x="4139952" y="1371700"/>
          <a:ext cx="4511824" cy="421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6975863"/>
              </p:ext>
            </p:extLst>
          </p:nvPr>
        </p:nvGraphicFramePr>
        <p:xfrm>
          <a:off x="2915816" y="1507145"/>
          <a:ext cx="6232764" cy="461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Peer Marking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Students mark each others’ work </a:t>
            </a: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according to assessment criteria.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Encourages reflection and thought about </a:t>
            </a: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the learning as well as allowing students </a:t>
            </a: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to see model work and reason past </a:t>
            </a: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misconceptions.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Opportunities to do this throughout </a:t>
            </a: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individual lessons and schemes of </a:t>
            </a: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work.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7" action="ppaction://hlinksldjump"/>
              </a:rPr>
              <a:t>Back to AFL Tools</a:t>
            </a:r>
            <a:endParaRPr lang="en-GB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Thumbs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Check class understanding of what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you are teaching by asking them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to show their thumbs.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Thumbs up = I get it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Thumbs half way = sort of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Thumbs down = I don’t get it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7065726"/>
              </p:ext>
            </p:extLst>
          </p:nvPr>
        </p:nvGraphicFramePr>
        <p:xfrm>
          <a:off x="4137636" y="184482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Teach Collaboration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dirty="0"/>
              <a:t>Peer assessment requires students to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act collaboratively. Indeed, </a:t>
            </a:r>
            <a:r>
              <a:rPr lang="en-GB" altLang="en-US" sz="1800" dirty="0" err="1"/>
              <a:t>AfL</a:t>
            </a:r>
            <a:r>
              <a:rPr lang="en-GB" altLang="en-US" sz="1800" dirty="0"/>
              <a:t> is a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collaborative enterprise. Therefore,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explicitly teach skills of collaboration.</a:t>
            </a:r>
          </a:p>
          <a:p>
            <a:pPr eaLnBrk="1" hangingPunct="1">
              <a:buFontTx/>
              <a:buNone/>
            </a:pPr>
            <a:endParaRPr lang="en-GB" altLang="en-US" sz="1800" dirty="0"/>
          </a:p>
          <a:p>
            <a:pPr eaLnBrk="1" hangingPunct="1">
              <a:buFontTx/>
              <a:buNone/>
            </a:pPr>
            <a:r>
              <a:rPr lang="en-GB" altLang="en-US" sz="1800" dirty="0"/>
              <a:t>This process can be assisted by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discussing collaboration with pupils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and making it visible as a part of the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classroom. 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1475656" y="4653136"/>
            <a:ext cx="2392758" cy="207199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77745522"/>
              </p:ext>
            </p:extLst>
          </p:nvPr>
        </p:nvGraphicFramePr>
        <p:xfrm>
          <a:off x="3131840" y="1507146"/>
          <a:ext cx="6016740" cy="422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Traffic-Light Revision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When revising a topic or subject, work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through the different areas with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students and ask them to traffic light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according to their grasp of each.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Subsequently, students should be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able to target their revision more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carefully and engage in it actively,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rather than simply reviewing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everything they have done or reading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passively over their entire notes.</a:t>
            </a:r>
          </a:p>
          <a:p>
            <a:pPr eaLnBrk="1" hangingPunct="1">
              <a:buFontTx/>
              <a:buNone/>
            </a:pPr>
            <a:endParaRPr lang="en-GB" altLang="en-US" sz="1800"/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sp>
        <p:nvSpPr>
          <p:cNvPr id="7" name="Rectangle 6"/>
          <p:cNvSpPr/>
          <p:nvPr/>
        </p:nvSpPr>
        <p:spPr>
          <a:xfrm>
            <a:off x="5729400" y="1089765"/>
            <a:ext cx="2124000" cy="21240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62800" y="2780928"/>
            <a:ext cx="2124000" cy="2124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827792" y="4218187"/>
            <a:ext cx="2124000" cy="21240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Generate and Answer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When preparing for exams, students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generate their own questions and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then practice answering them.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This makes learners think explicitly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about the underlying structures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assessment, as well as the material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which they are being asked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manipulate. Form as well as function!</a:t>
            </a:r>
          </a:p>
          <a:p>
            <a:pPr eaLnBrk="1" hangingPunct="1">
              <a:buFontTx/>
              <a:buNone/>
            </a:pPr>
            <a:endParaRPr lang="en-GB" altLang="en-US" sz="2800"/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4390222"/>
              </p:ext>
            </p:extLst>
          </p:nvPr>
        </p:nvGraphicFramePr>
        <p:xfrm>
          <a:off x="3059832" y="1507146"/>
          <a:ext cx="6088748" cy="437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Student Mark-Scheme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1784"/>
            <a:ext cx="4038600" cy="34849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dirty="0"/>
              <a:t>Ask students to produce their own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mark-schemes working individually or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in groups. They can then peer- or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self-assess work in accordance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with these schemes.</a:t>
            </a:r>
          </a:p>
          <a:p>
            <a:pPr eaLnBrk="1" hangingPunct="1">
              <a:buFontTx/>
              <a:buNone/>
            </a:pPr>
            <a:endParaRPr lang="en-GB" altLang="en-US" sz="1800" dirty="0"/>
          </a:p>
          <a:p>
            <a:pPr eaLnBrk="1" hangingPunct="1">
              <a:buFontTx/>
              <a:buNone/>
            </a:pPr>
            <a:r>
              <a:rPr lang="en-GB" altLang="en-US" sz="1800" dirty="0"/>
              <a:t>Talk about the purpose of a mark-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scheme with students – judgement,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communication, standardisation etc.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078403"/>
              </p:ext>
            </p:extLst>
          </p:nvPr>
        </p:nvGraphicFramePr>
        <p:xfrm>
          <a:off x="3864046" y="1692276"/>
          <a:ext cx="52812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14033" y="4920693"/>
            <a:ext cx="2203516" cy="1908124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Group Answers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Students work in small groups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agree on answers – when  tests are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returned or in other situations. 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The process of agreeing should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include reasoning over the validity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 consensus answer, as well as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reasoned negation of misconceptions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or wrong answers.</a:t>
            </a:r>
          </a:p>
          <a:p>
            <a:pPr eaLnBrk="1" hangingPunct="1">
              <a:buFontTx/>
              <a:buNone/>
            </a:pPr>
            <a:endParaRPr lang="en-GB" altLang="en-US" sz="1800"/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3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7678134"/>
              </p:ext>
            </p:extLst>
          </p:nvPr>
        </p:nvGraphicFramePr>
        <p:xfrm>
          <a:off x="3131840" y="1507146"/>
          <a:ext cx="6016740" cy="451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Students ask Questions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643063"/>
            <a:ext cx="40386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Create opportunities for students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ask questions. This could be of their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peers, of the teacher or as a means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to develop discussion.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A ‘question box’ for written questions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offers a different means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communication for students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Allow time for students to ask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questions about pieces of work. This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helps open up assessment and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eliminate ambiguity</a:t>
            </a:r>
          </a:p>
          <a:p>
            <a:pPr eaLnBrk="1" hangingPunct="1">
              <a:buFontTx/>
              <a:buNone/>
            </a:pPr>
            <a:endParaRPr lang="en-GB" altLang="en-US" sz="180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9195020"/>
              </p:ext>
            </p:extLst>
          </p:nvPr>
        </p:nvGraphicFramePr>
        <p:xfrm>
          <a:off x="2915816" y="1709883"/>
          <a:ext cx="6866447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Think through Talking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Talking allows students to articulate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their thoughts and thus to learn.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Encourage thinking through talking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with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800"/>
              <a:t>Discussion activities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800"/>
              <a:t>Structured group/pair work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altLang="en-US" sz="1800"/>
              <a:t>Modelling by teacher and students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(small group work increases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‘surface area’ of talk in the classroom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as opposed to whole class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discussions)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altLang="en-US" sz="2800"/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5364829"/>
              </p:ext>
            </p:extLst>
          </p:nvPr>
        </p:nvGraphicFramePr>
        <p:xfrm>
          <a:off x="4355976" y="1600200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Invert the Question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Instead of asking a question that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requires factual recall, invert it to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request explicit reasoning.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e.g.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‘Is France a democracy?’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becomes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‘What does it mean for a country to be a democracy?’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3412027"/>
              </p:ext>
            </p:extLst>
          </p:nvPr>
        </p:nvGraphicFramePr>
        <p:xfrm>
          <a:off x="2843808" y="1507145"/>
          <a:ext cx="6304772" cy="461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X and 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Ask students why  X is an example of Y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e.g.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Why is an apple an example of a fruit?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Why is a fox an example of a mammal?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Questioning in this way avoids factual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recall and asks for the underlying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reasoning to be made explicit.</a:t>
            </a:r>
          </a:p>
          <a:p>
            <a:pPr eaLnBrk="1" hangingPunct="1"/>
            <a:endParaRPr lang="en-GB" altLang="en-US" sz="2800"/>
          </a:p>
          <a:p>
            <a:pPr eaLnBrk="1" hangingPunct="1">
              <a:buFontTx/>
              <a:buNone/>
            </a:pPr>
            <a:endParaRPr lang="en-GB" altLang="en-US" sz="2800"/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4885554" y="0"/>
            <a:ext cx="3329758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X</a:t>
            </a:r>
          </a:p>
          <a:p>
            <a:pPr algn="ctr"/>
            <a:r>
              <a:rPr lang="en-US" sz="13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13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nd</a:t>
            </a:r>
          </a:p>
          <a:p>
            <a:pPr algn="ctr"/>
            <a:r>
              <a:rPr lang="en-US" sz="13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All you know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608512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 dirty="0"/>
              <a:t>Students write down everything they know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about ________ at the start of the unit.</a:t>
            </a:r>
          </a:p>
          <a:p>
            <a:pPr eaLnBrk="1" hangingPunct="1">
              <a:buFontTx/>
              <a:buNone/>
            </a:pPr>
            <a:endParaRPr lang="en-GB" altLang="en-US" sz="1800" dirty="0"/>
          </a:p>
          <a:p>
            <a:pPr eaLnBrk="1" hangingPunct="1">
              <a:buFontTx/>
              <a:buNone/>
            </a:pPr>
            <a:r>
              <a:rPr lang="en-GB" altLang="en-US" sz="1800" dirty="0"/>
              <a:t>The teacher can then teach the unit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accordingly, using existing knowledge and </a:t>
            </a:r>
          </a:p>
          <a:p>
            <a:pPr eaLnBrk="1" hangingPunct="1">
              <a:buFontTx/>
              <a:buNone/>
            </a:pPr>
            <a:r>
              <a:rPr lang="en-GB" altLang="en-US" sz="1800" dirty="0"/>
              <a:t>avoiding repetition.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323528" y="3875401"/>
            <a:ext cx="3340084" cy="2892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5480035"/>
              </p:ext>
            </p:extLst>
          </p:nvPr>
        </p:nvGraphicFramePr>
        <p:xfrm>
          <a:off x="2915816" y="1268760"/>
          <a:ext cx="6419120" cy="45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Corrections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Reinforce the focus on redrafting and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comment-only marking by insisting on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seeing evidence of student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corrections on their own work before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looking at it (have to allow time for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this).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0" y="4581128"/>
            <a:ext cx="2491548" cy="215754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19368"/>
              </p:ext>
            </p:extLst>
          </p:nvPr>
        </p:nvGraphicFramePr>
        <p:xfrm>
          <a:off x="4716016" y="692696"/>
          <a:ext cx="39707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Laminated Criteria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/>
              <a:t>Make laminated, student-</a:t>
            </a:r>
          </a:p>
          <a:p>
            <a:pPr eaLnBrk="1" hangingPunct="1">
              <a:buFontTx/>
              <a:buNone/>
            </a:pPr>
            <a:r>
              <a:rPr lang="en-GB" altLang="en-US" sz="2400"/>
              <a:t>friendly assessment criteria </a:t>
            </a:r>
          </a:p>
          <a:p>
            <a:pPr eaLnBrk="1" hangingPunct="1">
              <a:buFontTx/>
              <a:buNone/>
            </a:pPr>
            <a:r>
              <a:rPr lang="en-GB" altLang="en-US" sz="2400"/>
              <a:t>cards.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179512" y="3717032"/>
            <a:ext cx="3340084" cy="2892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243436"/>
              </p:ext>
            </p:extLst>
          </p:nvPr>
        </p:nvGraphicFramePr>
        <p:xfrm>
          <a:off x="3131840" y="1507146"/>
          <a:ext cx="6016740" cy="429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Conveying Progress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/>
              <a:t>Find a means of using 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assessment to convey progress to 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students and thus make what they 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are doing more meaningful.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Char char="-"/>
            </a:pPr>
            <a:r>
              <a:rPr lang="en-GB" altLang="en-US" sz="1600"/>
              <a:t>Link learning between units</a:t>
            </a:r>
          </a:p>
          <a:p>
            <a:pPr eaLnBrk="1" hangingPunct="1">
              <a:buFontTx/>
              <a:buChar char="-"/>
            </a:pPr>
            <a:r>
              <a:rPr lang="en-GB" altLang="en-US" sz="1600"/>
              <a:t>Use a learning journal</a:t>
            </a:r>
          </a:p>
          <a:p>
            <a:pPr eaLnBrk="1" hangingPunct="1">
              <a:buFontTx/>
              <a:buChar char="-"/>
            </a:pPr>
            <a:r>
              <a:rPr lang="en-GB" altLang="en-US" sz="1600"/>
              <a:t>Refer to past targets and highlight where the student is achieving this</a:t>
            </a:r>
          </a:p>
          <a:p>
            <a:pPr eaLnBrk="1" hangingPunct="1">
              <a:buFontTx/>
              <a:buChar char="-"/>
            </a:pPr>
            <a:r>
              <a:rPr lang="en-GB" altLang="en-US" sz="1600"/>
              <a:t>Have a target chart where it is visible how the student has progressed</a:t>
            </a:r>
          </a:p>
          <a:p>
            <a:pPr eaLnBrk="1" hangingPunct="1">
              <a:buFontTx/>
              <a:buChar char="-"/>
            </a:pPr>
            <a:r>
              <a:rPr lang="en-GB" altLang="en-US" sz="1600"/>
              <a:t>Link assessment to student goal-setting</a:t>
            </a: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8433032"/>
              </p:ext>
            </p:extLst>
          </p:nvPr>
        </p:nvGraphicFramePr>
        <p:xfrm>
          <a:off x="3707904" y="1268760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Discuss Words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When engaged in discussion take key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words and look at them specifically.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Discuss how they are being used – 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Is there any ambiguity?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Is everyone using the word in the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same way? </a:t>
            </a:r>
            <a:endParaRPr lang="en-GB" altLang="en-US" sz="2800"/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441385" y="4575746"/>
            <a:ext cx="2635564" cy="228225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6984863"/>
              </p:ext>
            </p:extLst>
          </p:nvPr>
        </p:nvGraphicFramePr>
        <p:xfrm>
          <a:off x="3092764" y="1507146"/>
          <a:ext cx="6055816" cy="444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Communication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Ask students to communicate thinking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through different mediums – not just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writing; drawing, drama, maps,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sculpture etc.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The medium is the message and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therefore circumscribes to some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extent how communication can take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place. Using alternative mediums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allows the teacher to ‘see’ students’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understanding from different angles.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3507860"/>
              </p:ext>
            </p:extLst>
          </p:nvPr>
        </p:nvGraphicFramePr>
        <p:xfrm>
          <a:off x="4238625" y="1572879"/>
          <a:ext cx="46538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Thoughtful Dialogue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Dialogue between teacher and students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should be thoughtful, reflective,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focussed to evoke and explore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understanding, and conducted so that all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pupils have an opportunity to express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their ideas.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(Page 12, Inside the Black Box, Paul Black &amp; Dylan William, nferNelson, 1998)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Discuss the quality of dialogue with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students and ask them to articulate what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its purpose is, why, and how (if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necessary) it may be improved).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7098443"/>
              </p:ext>
            </p:extLst>
          </p:nvPr>
        </p:nvGraphicFramePr>
        <p:xfrm>
          <a:off x="3275856" y="1507146"/>
          <a:ext cx="5872724" cy="415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Comment-only marking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038600" cy="50403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1600"/>
              <a:t>Comment-only marking provides students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with a focus for progression instead of a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reward or punishment for their ego (as a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grade does).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None/>
            </a:pPr>
            <a:r>
              <a:rPr lang="en-GB" altLang="en-US" sz="1600"/>
              <a:t>Comments could be made in books, in a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table at the front of books, in a learning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diary or journal. The latter are helpful for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teacher and student to track the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progression of comments and see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improvement. 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None/>
            </a:pPr>
            <a:r>
              <a:rPr lang="en-GB" altLang="en-US" sz="1600"/>
              <a:t>Comments should make it clear how the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student can improve.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None/>
            </a:pPr>
            <a:r>
              <a:rPr lang="en-GB" altLang="en-US" sz="1600"/>
              <a:t>Plan activities and work with feedback in </a:t>
            </a:r>
          </a:p>
          <a:p>
            <a:pPr eaLnBrk="1" hangingPunct="1">
              <a:buFontTx/>
              <a:buNone/>
            </a:pPr>
            <a:r>
              <a:rPr lang="en-GB" altLang="en-US" sz="1600"/>
              <a:t>mind – let the design assist the process.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1391151"/>
              </p:ext>
            </p:extLst>
          </p:nvPr>
        </p:nvGraphicFramePr>
        <p:xfrm>
          <a:off x="2987824" y="1606236"/>
          <a:ext cx="6624736" cy="43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Feedback Sandwich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1800"/>
              <a:t>Feedback can be delivered in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different ways, two feedback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‘sandwiches’ are – 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AutoNum type="romanLcParenR"/>
            </a:pPr>
            <a:r>
              <a:rPr lang="en-US" altLang="en-US" sz="1800"/>
              <a:t>Positive comment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 i="1"/>
              <a:t>Constructive criticism with explanation of how to improve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Positive comment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AutoNum type="romanLcParenR" startAt="2"/>
            </a:pPr>
            <a:r>
              <a:rPr lang="en-US" altLang="en-US" sz="1800"/>
              <a:t>Contextual statement – I liked….because….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 i="1"/>
              <a:t>Now/Next time…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Interactive statement e.g. a question based on the work</a:t>
            </a:r>
          </a:p>
          <a:p>
            <a:pPr eaLnBrk="1" hangingPunct="1">
              <a:buFontTx/>
              <a:buAutoNum type="romanLcParenR" startAt="2"/>
            </a:pPr>
            <a:endParaRPr lang="en-US" altLang="en-US" sz="1800"/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5203663"/>
              </p:ext>
            </p:extLst>
          </p:nvPr>
        </p:nvGraphicFramePr>
        <p:xfrm>
          <a:off x="3923928" y="1124745"/>
          <a:ext cx="5040560" cy="486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What is good?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285875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1600"/>
              <a:t>Spend time ensuring that there is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consensus between yourself and the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pupils over what makes a piece of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work ‘good’, and how they are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expected to achieve it. Use questions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such as – 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‘Can you tell me what makes a piece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of work good?’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‘How do you feel about comments?’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‘Do you always know what you need to do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next/think about?’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‘Do you know when you have done a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‘good’ piece of work?’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59725182"/>
              </p:ext>
            </p:extLst>
          </p:nvPr>
        </p:nvGraphicFramePr>
        <p:xfrm>
          <a:off x="1763688" y="1507146"/>
          <a:ext cx="7384892" cy="48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Self-evaluation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1600"/>
              <a:t>Self-evaluation involves learning </a:t>
            </a:r>
            <a:r>
              <a:rPr lang="en-US" altLang="en-US" sz="1600" i="1"/>
              <a:t>how</a:t>
            </a:r>
            <a:r>
              <a:rPr lang="en-US" altLang="en-US" sz="1600"/>
              <a:t> we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learn, whereas self-assessment is </a:t>
            </a:r>
          </a:p>
          <a:p>
            <a:pPr eaLnBrk="1" hangingPunct="1">
              <a:buFontTx/>
              <a:buNone/>
            </a:pPr>
            <a:r>
              <a:rPr lang="en-US" altLang="en-US" sz="1600" i="1"/>
              <a:t>what</a:t>
            </a:r>
            <a:r>
              <a:rPr lang="en-US" altLang="en-US" sz="1600"/>
              <a:t> we learn. To train pupils in self-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evaluation, use questions such as:</a:t>
            </a:r>
          </a:p>
          <a:p>
            <a:pPr eaLnBrk="1" hangingPunct="1">
              <a:buFontTx/>
              <a:buNone/>
            </a:pPr>
            <a:endParaRPr lang="en-US" altLang="en-US" sz="1400"/>
          </a:p>
          <a:p>
            <a:pPr eaLnBrk="1" hangingPunct="1"/>
            <a:r>
              <a:rPr lang="en-US" altLang="en-US" sz="1400"/>
              <a:t>Think about what has happened when the </a:t>
            </a:r>
          </a:p>
          <a:p>
            <a:pPr eaLnBrk="1" hangingPunct="1">
              <a:buFontTx/>
              <a:buNone/>
            </a:pPr>
            <a:r>
              <a:rPr lang="en-US" altLang="en-US" sz="1400"/>
              <a:t>	learning has taken place</a:t>
            </a:r>
          </a:p>
          <a:p>
            <a:pPr eaLnBrk="1" hangingPunct="1"/>
            <a:r>
              <a:rPr lang="en-US" altLang="en-US" sz="1400"/>
              <a:t>What really made you think? What did you </a:t>
            </a:r>
          </a:p>
          <a:p>
            <a:pPr eaLnBrk="1" hangingPunct="1">
              <a:buFontTx/>
              <a:buNone/>
            </a:pPr>
            <a:r>
              <a:rPr lang="en-US" altLang="en-US" sz="1400"/>
              <a:t>	find difficult?</a:t>
            </a:r>
          </a:p>
          <a:p>
            <a:pPr eaLnBrk="1" hangingPunct="1"/>
            <a:r>
              <a:rPr lang="en-US" altLang="en-US" sz="1400"/>
              <a:t>What do you need more help with?</a:t>
            </a:r>
          </a:p>
          <a:p>
            <a:pPr eaLnBrk="1" hangingPunct="1"/>
            <a:r>
              <a:rPr lang="en-US" altLang="en-US" sz="1400"/>
              <a:t>What are you pleased about?</a:t>
            </a:r>
          </a:p>
          <a:p>
            <a:pPr eaLnBrk="1" hangingPunct="1"/>
            <a:r>
              <a:rPr lang="en-US" altLang="en-US" sz="1400"/>
              <a:t>What have you learnt new about X?</a:t>
            </a:r>
          </a:p>
          <a:p>
            <a:pPr eaLnBrk="1" hangingPunct="1"/>
            <a:r>
              <a:rPr lang="en-US" altLang="en-US" sz="1400"/>
              <a:t>How would you change the learning </a:t>
            </a:r>
          </a:p>
          <a:p>
            <a:pPr eaLnBrk="1" hangingPunct="1">
              <a:buFontTx/>
              <a:buNone/>
            </a:pPr>
            <a:r>
              <a:rPr lang="en-US" altLang="en-US" sz="1400"/>
              <a:t>	activity to suit another class?</a:t>
            </a:r>
          </a:p>
          <a:p>
            <a:pPr eaLnBrk="1" hangingPunct="1">
              <a:buFontTx/>
              <a:buNone/>
            </a:pPr>
            <a:endParaRPr lang="en-US" altLang="en-US" sz="1400"/>
          </a:p>
          <a:p>
            <a:pPr eaLnBrk="1" hangingPunct="1">
              <a:buFontTx/>
              <a:buNone/>
            </a:pPr>
            <a:r>
              <a:rPr lang="en-US" altLang="en-US" sz="1600"/>
              <a:t>The teacher can model answers to these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to  show the pupils how to self-evaluate.</a:t>
            </a: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434502"/>
              </p:ext>
            </p:extLst>
          </p:nvPr>
        </p:nvGraphicFramePr>
        <p:xfrm>
          <a:off x="2771800" y="908720"/>
          <a:ext cx="7104112" cy="544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What is a ‘good’ question?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Discuss with students what makes a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‘good’ question. The process can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explicitly show them the difference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between open and closed questions.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They can then come up with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questions on a topic and decide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which are best, and then move on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to discuss and answer these.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7970253"/>
              </p:ext>
            </p:extLst>
          </p:nvPr>
        </p:nvGraphicFramePr>
        <p:xfrm>
          <a:off x="2699792" y="1507146"/>
          <a:ext cx="6448788" cy="444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0"/>
            <a:ext cx="5072063" cy="5937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B050"/>
                </a:solidFill>
              </a:rPr>
              <a:t>Graphic </a:t>
            </a:r>
            <a:r>
              <a:rPr lang="en-US" altLang="en-US" sz="3200" b="1" dirty="0" err="1">
                <a:solidFill>
                  <a:srgbClr val="00B050"/>
                </a:solidFill>
              </a:rPr>
              <a:t>Organisers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571500"/>
            <a:ext cx="7972425" cy="40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"/>
              <a:t>Use graphic organisers to help pupils self-assess.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26574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71563"/>
            <a:ext cx="24288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3375"/>
            <a:ext cx="2681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430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929063"/>
            <a:ext cx="26273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6210300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56325" idx="2"/>
          </p:cNvCxnSpPr>
          <p:nvPr/>
        </p:nvCxnSpPr>
        <p:spPr>
          <a:xfrm rot="5400000" flipH="1">
            <a:off x="807244" y="3121819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2093119" y="3121819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>
            <a:off x="807244" y="5479256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>
            <a:off x="2093119" y="5479256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85938" y="5143500"/>
            <a:ext cx="2000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857250" y="5143500"/>
            <a:ext cx="2000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6326" idx="1"/>
          </p:cNvCxnSpPr>
          <p:nvPr/>
        </p:nvCxnSpPr>
        <p:spPr>
          <a:xfrm rot="10800000" flipV="1">
            <a:off x="3000375" y="2565400"/>
            <a:ext cx="0" cy="136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247106" y="1824832"/>
            <a:ext cx="150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429250" y="2565400"/>
            <a:ext cx="0" cy="136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75981" y="1824832"/>
            <a:ext cx="150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26075" y="3211513"/>
            <a:ext cx="1149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247481" y="1896269"/>
            <a:ext cx="1506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00750" y="3786188"/>
            <a:ext cx="2643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211762" y="5783263"/>
            <a:ext cx="720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818856" y="4682332"/>
            <a:ext cx="150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45" name="TextBox 37"/>
          <p:cNvSpPr txBox="1">
            <a:spLocks noChangeArrowheads="1"/>
          </p:cNvSpPr>
          <p:nvPr/>
        </p:nvSpPr>
        <p:spPr bwMode="auto">
          <a:xfrm>
            <a:off x="5929313" y="5429250"/>
            <a:ext cx="32146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/>
              <a:t>All these are taken from </a:t>
            </a:r>
            <a:r>
              <a:rPr lang="en-GB" altLang="en-US" sz="1400" u="sng">
                <a:hlinkClick r:id="rId8"/>
              </a:rPr>
              <a:t>http://www.aaia.org.uk/pdf/Publications/AAIAformat4.pdf</a:t>
            </a:r>
            <a:r>
              <a:rPr lang="en-GB" altLang="en-US" sz="1400" u="sng"/>
              <a:t> </a:t>
            </a:r>
            <a:endParaRPr lang="en-GB" altLang="en-US" sz="1400"/>
          </a:p>
          <a:p>
            <a:pPr algn="r" eaLnBrk="1" hangingPunct="1"/>
            <a:r>
              <a:rPr lang="en-GB" altLang="en-US" sz="1400"/>
              <a:t>(page 19)</a:t>
            </a:r>
            <a:r>
              <a:rPr lang="en-GB" altLang="en-US" sz="1400" u="sng"/>
              <a:t>   </a:t>
            </a:r>
          </a:p>
          <a:p>
            <a:pPr eaLnBrk="1" hangingPunct="1"/>
            <a:r>
              <a:rPr lang="en-GB" altLang="en-US"/>
              <a:t> </a:t>
            </a:r>
          </a:p>
        </p:txBody>
      </p:sp>
      <p:sp>
        <p:nvSpPr>
          <p:cNvPr id="56346" name="TextBox 38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9" action="ppaction://hlinksldjump"/>
              </a:rPr>
              <a:t>Back to AFL Tools</a:t>
            </a:r>
            <a:endParaRPr lang="en-GB" altLang="en-US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KWL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1600"/>
              <a:t>At the beginning of a topic pupils create a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grid with three columns – 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What They Know;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What They Want To Know;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What They Have Learnt.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They begin by brainstorming and filling in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the first two columns and then return to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the third at the end of the unit (or refer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throughout) .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Variation – extra column ‘How Will I Learn’</a:t>
            </a: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29872069"/>
              </p:ext>
            </p:extLst>
          </p:nvPr>
        </p:nvGraphicFramePr>
        <p:xfrm>
          <a:off x="2476500" y="1268760"/>
          <a:ext cx="6664812" cy="461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Talk Partners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dirty="0"/>
              <a:t>As a plenary or a starter referring to 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the last lesson, pupils share with a 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partner:</a:t>
            </a:r>
          </a:p>
          <a:p>
            <a:pPr eaLnBrk="1" hangingPunct="1">
              <a:buFontTx/>
              <a:buNone/>
            </a:pPr>
            <a:endParaRPr lang="en-US" altLang="en-US" sz="1800" dirty="0"/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1529740"/>
              </p:ext>
            </p:extLst>
          </p:nvPr>
        </p:nvGraphicFramePr>
        <p:xfrm>
          <a:off x="323528" y="2810977"/>
          <a:ext cx="8568952" cy="385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495800" y="16190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3 new things they have learnt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What they found easy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What they found difficult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Something they would like to learn in the future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Post-It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Use post-it notes to evaluate learning.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Groups, pairs or individuals can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answer: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/>
            <a:r>
              <a:rPr lang="en-US" altLang="en-US" sz="1800"/>
              <a:t>What have I learnt?</a:t>
            </a:r>
          </a:p>
          <a:p>
            <a:pPr eaLnBrk="1" hangingPunct="1"/>
            <a:r>
              <a:rPr lang="en-US" altLang="en-US" sz="1800"/>
              <a:t>What have I found easy?</a:t>
            </a:r>
          </a:p>
          <a:p>
            <a:pPr eaLnBrk="1" hangingPunct="1"/>
            <a:r>
              <a:rPr lang="en-US" altLang="en-US" sz="1800"/>
              <a:t>What have I found difficult?</a:t>
            </a:r>
          </a:p>
          <a:p>
            <a:pPr eaLnBrk="1" hangingPunct="1"/>
            <a:r>
              <a:rPr lang="en-US" altLang="en-US" sz="1800"/>
              <a:t>What do I want to know now?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173622"/>
              </p:ext>
            </p:extLst>
          </p:nvPr>
        </p:nvGraphicFramePr>
        <p:xfrm>
          <a:off x="2915816" y="1507145"/>
          <a:ext cx="6232764" cy="461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Response Partners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1800"/>
              <a:t>Paired or partnership oral marking.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Pupils invite a partner or a group to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discuss or comment on their work. 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For it to be effective, students should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be aware of learning objectives and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success criteria. They should also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appreciate the role of a response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partner – to offer positive and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constructive feedback around the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learning goals.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Students could be given prompt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questions to ask the person who has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done the work.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3608128"/>
              </p:ext>
            </p:extLst>
          </p:nvPr>
        </p:nvGraphicFramePr>
        <p:xfrm>
          <a:off x="3707904" y="1428750"/>
          <a:ext cx="4978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Hands Down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7313"/>
            <a:ext cx="4038600" cy="45259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1600"/>
              <a:t>Tell pupils they should only raise their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hand to ask a question, not to answer one.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The teacher then chooses pupils to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answer, therefore gaining information on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whether everyone is learning.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>
                <a:hlinkClick r:id="rId2"/>
              </a:rPr>
              <a:t>www.classtools.net</a:t>
            </a:r>
            <a:r>
              <a:rPr lang="en-US" altLang="en-US" sz="1600"/>
              <a:t> – fruit machine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programme on here where you can input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names, save it and play it to choose pupils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at random.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Write names on lollipop sticks and pull out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at random to answer.</a:t>
            </a:r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Write numbers on balls or counters that 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tally to register or seating position and re-</a:t>
            </a:r>
          </a:p>
          <a:p>
            <a:pPr eaLnBrk="1" hangingPunct="1">
              <a:buFontTx/>
              <a:buNone/>
            </a:pPr>
            <a:r>
              <a:rPr lang="en-US" altLang="en-US" sz="1600"/>
              <a:t>use with every class.</a:t>
            </a: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3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3770783"/>
              </p:ext>
            </p:extLst>
          </p:nvPr>
        </p:nvGraphicFramePr>
        <p:xfrm>
          <a:off x="2123728" y="1507146"/>
          <a:ext cx="7024852" cy="465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Mid-unit assessment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Having an assessment at the end of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unit may not provide time for you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go over areas students have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struggled with, or in which there 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general misconceptions.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Timing assessment during a unit (i.e.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lesson 5 of 7) allows time to review,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reflect and revisit.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It also gives the teacher 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opportunity to focus explicitly 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areas of weak understanding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/>
              <a:t>supported by evidence.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3196280"/>
              </p:ext>
            </p:extLst>
          </p:nvPr>
        </p:nvGraphicFramePr>
        <p:xfrm>
          <a:off x="4139952" y="1692276"/>
          <a:ext cx="4824536" cy="376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Good Question Stems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Why does…?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What if…?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How would you…?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Could you explain…?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What might…?</a:t>
            </a:r>
          </a:p>
        </p:txBody>
      </p:sp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sp>
        <p:nvSpPr>
          <p:cNvPr id="7" name="Rectangle 6"/>
          <p:cNvSpPr/>
          <p:nvPr/>
        </p:nvSpPr>
        <p:spPr>
          <a:xfrm>
            <a:off x="6818387" y="160020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9024" y="179399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974" y="198231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0898" y="217063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2200" y="247918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50150" y="266750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4074" y="285582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6135" y="316015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4085" y="334846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48009" y="353678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56955" y="379281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64905" y="398113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8829" y="416945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20591" y="445969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8541" y="4648011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2465" y="483632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98649" y="134151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79286" y="153531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87236" y="1723631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11160" y="191194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22462" y="222050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30412" y="240882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54336" y="259714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96397" y="290146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04347" y="308978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28271" y="327810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7217" y="353413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45167" y="372245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69091" y="391077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00853" y="420101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08803" y="438933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32727" y="457764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924594" y="133623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32544" y="1524556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56468" y="171287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67770" y="202143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175720" y="2209751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99644" y="2398069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1705" y="2702394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49655" y="289071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73579" y="307903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2525" y="333506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190475" y="3523380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14399" y="3711698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46161" y="4001937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54111" y="419025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78035" y="4378573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Regulating Learning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Circulating through the room whilst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students are engaged in an activity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means the teacher can collect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information on learning, employ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different assessment strategies and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intervene where appropriate.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432939" y="4221088"/>
            <a:ext cx="2916478" cy="252551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7516582"/>
              </p:ext>
            </p:extLst>
          </p:nvPr>
        </p:nvGraphicFramePr>
        <p:xfrm>
          <a:off x="2627784" y="1507146"/>
          <a:ext cx="6520796" cy="429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A B C 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Laminate a set of cards so every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member of the class has four, with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A,B,C and D written on them. Ask 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questions with four answers and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pupils can show you their answer.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Encourage them not to look at other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people’s response so as to copy.</a:t>
            </a:r>
          </a:p>
        </p:txBody>
      </p:sp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57210245"/>
              </p:ext>
            </p:extLst>
          </p:nvPr>
        </p:nvGraphicFramePr>
        <p:xfrm>
          <a:off x="3563888" y="1592916"/>
          <a:ext cx="6172200" cy="395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Why is it best?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For homework ask students to find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their best piece of work and then to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tell you why it is their best. This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explanation could refer to success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criteria, levels, targets etc.</a:t>
            </a: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438650" y="3863181"/>
            <a:ext cx="3340084" cy="2892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9127952"/>
              </p:ext>
            </p:extLst>
          </p:nvPr>
        </p:nvGraphicFramePr>
        <p:xfrm>
          <a:off x="3059832" y="1507146"/>
          <a:ext cx="6088748" cy="422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Show and Tell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Use mini-whiteboards so that very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student can write or draw their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answer and show it to you (or their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peers) immediately.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690596" y="4066389"/>
            <a:ext cx="2873292" cy="248811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8765443"/>
              </p:ext>
            </p:extLst>
          </p:nvPr>
        </p:nvGraphicFramePr>
        <p:xfrm>
          <a:off x="3347864" y="1851827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Active Students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Key to AfL is students being active,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engaged participants in their learning.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Think of ways in which content can be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manipulated for these ends, rather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than the other way round.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If the content seems boring then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make the approach fun or interesting.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</p:txBody>
      </p: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827584" y="4658605"/>
            <a:ext cx="2491548" cy="215754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7895382"/>
              </p:ext>
            </p:extLst>
          </p:nvPr>
        </p:nvGraphicFramePr>
        <p:xfrm>
          <a:off x="2627784" y="1507146"/>
          <a:ext cx="6520796" cy="422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Long and Short Term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1800"/>
              <a:t>To draw together progression with the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big picture, students could set both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long and short term targets. 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The short term targets could be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reviewed weekly or fortnightly and the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long term targets at the end of  term.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Having a long term target may give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more cogency to the pupil’s and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teacher’s short term targets. It may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also allow the pupil to focus on what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Really motivates them about a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subject.</a:t>
            </a:r>
          </a:p>
        </p:txBody>
      </p:sp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6196707"/>
              </p:ext>
            </p:extLst>
          </p:nvPr>
        </p:nvGraphicFramePr>
        <p:xfrm>
          <a:off x="3419872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Minute Paper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Students identify the most significant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(useful, meaningful, unlikely) thing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they have learnt during the lesson or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unit.</a:t>
            </a:r>
          </a:p>
        </p:txBody>
      </p:sp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455240" y="3965670"/>
            <a:ext cx="3340084" cy="289233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59561933"/>
              </p:ext>
            </p:extLst>
          </p:nvPr>
        </p:nvGraphicFramePr>
        <p:xfrm>
          <a:off x="2915816" y="1507146"/>
          <a:ext cx="6232764" cy="422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Enquiry Question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720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1800"/>
              <a:t>Use an enquiry question to stimulate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high-level thinking in the lesson or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unit.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e.g.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How democratic is the United Kingdom?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Why is our school so ethnically diverse?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200"/>
          </a:p>
          <a:p>
            <a:pPr eaLnBrk="1" hangingPunct="1">
              <a:buFontTx/>
              <a:buNone/>
            </a:pPr>
            <a:endParaRPr lang="en-US" altLang="en-US" sz="1200"/>
          </a:p>
          <a:p>
            <a:pPr eaLnBrk="1" hangingPunct="1">
              <a:buFontTx/>
              <a:buNone/>
            </a:pPr>
            <a:endParaRPr lang="en-US" altLang="en-US" sz="1200"/>
          </a:p>
          <a:p>
            <a:pPr eaLnBrk="1" hangingPunct="1">
              <a:buFontTx/>
              <a:buNone/>
            </a:pPr>
            <a:r>
              <a:rPr lang="en-US" altLang="en-US" sz="1200"/>
              <a:t>What is enquiry-based learning - </a:t>
            </a:r>
          </a:p>
          <a:p>
            <a:pPr eaLnBrk="1" hangingPunct="1">
              <a:buFontTx/>
              <a:buNone/>
            </a:pPr>
            <a:r>
              <a:rPr lang="en-US" altLang="en-US" sz="1200">
                <a:hlinkClick r:id="rId2"/>
              </a:rPr>
              <a:t>http://www.campus.manchester.ac.uk/ceebl/ebl/</a:t>
            </a:r>
            <a:r>
              <a:rPr lang="en-US" altLang="en-US" sz="1200"/>
              <a:t> </a:t>
            </a: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3" action="ppaction://hlinksldjump"/>
              </a:rPr>
              <a:t>Back to AFL Tools</a:t>
            </a:r>
            <a:endParaRPr lang="en-GB" altLang="en-US" sz="1400"/>
          </a:p>
        </p:txBody>
      </p:sp>
      <p:sp>
        <p:nvSpPr>
          <p:cNvPr id="7" name="Rectangle 6"/>
          <p:cNvSpPr/>
          <p:nvPr/>
        </p:nvSpPr>
        <p:spPr>
          <a:xfrm>
            <a:off x="7603284" y="1417638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3921" y="1611432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1871" y="1799750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15795" y="1988068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7097" y="2296627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5047" y="2484945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58971" y="2673263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01032" y="2977588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8982" y="3165906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32906" y="3354224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41852" y="3610256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49802" y="3798574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3726" y="3986892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05488" y="4277131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13438" y="4465449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37362" y="4653767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83546" y="1158957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64183" y="1352751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72133" y="1541069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96057" y="1729387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07359" y="2037946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15309" y="2226264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39233" y="2414582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81294" y="2718907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89244" y="2907225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13168" y="3095543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22114" y="3351575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30064" y="3539893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53988" y="3728211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85750" y="4018450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93700" y="4206768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17624" y="4395086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09491" y="1153676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17441" y="1341994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41365" y="1530312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52667" y="1838871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60617" y="2027189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284541" y="2215507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26602" y="2519832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234552" y="2708150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58476" y="2896468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667422" y="3152500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975372" y="3340818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99296" y="3529136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31058" y="3819375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39008" y="4007693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62932" y="4196011"/>
            <a:ext cx="951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Smiley Faces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Students draw smiley faces to indicate how comfortable they are with the topic.</a:t>
            </a:r>
          </a:p>
        </p:txBody>
      </p:sp>
      <p:sp>
        <p:nvSpPr>
          <p:cNvPr id="71690" name="TextBox 10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382663" y="4635673"/>
            <a:ext cx="1928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Ready to </a:t>
            </a:r>
          </a:p>
          <a:p>
            <a:pPr algn="ctr" eaLnBrk="1" hangingPunct="1"/>
            <a:r>
              <a:rPr lang="en-GB" altLang="en-US" b="1"/>
              <a:t>move on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63888" y="4653136"/>
            <a:ext cx="192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Understand some parts but not all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45113" y="4635673"/>
            <a:ext cx="19288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Do not understand and need to look at it again</a:t>
            </a:r>
          </a:p>
        </p:txBody>
      </p:sp>
      <p:sp>
        <p:nvSpPr>
          <p:cNvPr id="9" name="Smiley Face 8"/>
          <p:cNvSpPr/>
          <p:nvPr/>
        </p:nvSpPr>
        <p:spPr>
          <a:xfrm>
            <a:off x="1303288" y="2479848"/>
            <a:ext cx="2085975" cy="18637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Smiley Face 9"/>
          <p:cNvSpPr/>
          <p:nvPr/>
        </p:nvSpPr>
        <p:spPr>
          <a:xfrm>
            <a:off x="3484513" y="2471911"/>
            <a:ext cx="2087562" cy="1862137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5667325" y="2479848"/>
            <a:ext cx="2085975" cy="1863725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034038" y="3502198"/>
            <a:ext cx="1296987" cy="5191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79800" y="3557761"/>
            <a:ext cx="1296988" cy="5175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>
          <a:xfrm>
            <a:off x="3879800" y="3816523"/>
            <a:ext cx="1296988" cy="0"/>
          </a:xfrm>
          <a:prstGeom prst="line">
            <a:avLst/>
          </a:prstGeom>
          <a:ln w="38100">
            <a:solidFill>
              <a:srgbClr val="406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178500" y="3622848"/>
            <a:ext cx="1006475" cy="215900"/>
          </a:xfrm>
          <a:custGeom>
            <a:avLst/>
            <a:gdLst>
              <a:gd name="connsiteX0" fmla="*/ 0 w 1173345"/>
              <a:gd name="connsiteY0" fmla="*/ 420851 h 420851"/>
              <a:gd name="connsiteX1" fmla="*/ 631179 w 1173345"/>
              <a:gd name="connsiteY1" fmla="*/ 66 h 420851"/>
              <a:gd name="connsiteX2" fmla="*/ 1173345 w 1173345"/>
              <a:gd name="connsiteY2" fmla="*/ 388483 h 42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345" h="420851">
                <a:moveTo>
                  <a:pt x="0" y="420851"/>
                </a:moveTo>
                <a:cubicBezTo>
                  <a:pt x="217811" y="213156"/>
                  <a:pt x="435622" y="5461"/>
                  <a:pt x="631179" y="66"/>
                </a:cubicBezTo>
                <a:cubicBezTo>
                  <a:pt x="826736" y="-5329"/>
                  <a:pt x="1078938" y="318352"/>
                  <a:pt x="1173345" y="388483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‘Might’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518477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When questioning, insert the word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‘might’ to give students greater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opportunity to think and explore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possible answers.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e.g.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What is meaning of democracy?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What might the meaning of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democracy be?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The first infers a single answer known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by the teacher whereas the second is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inherently more open.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575175"/>
              </p:ext>
            </p:extLst>
          </p:nvPr>
        </p:nvGraphicFramePr>
        <p:xfrm>
          <a:off x="2915816" y="1395012"/>
          <a:ext cx="6624736" cy="43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Squares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When a pupil has finished a piece of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work they draw a square on the page.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If they do not understand the work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they colour it red, if they are so-so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then yellow and if A-OK the green.</a:t>
            </a:r>
          </a:p>
        </p:txBody>
      </p: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525607" y="4365104"/>
            <a:ext cx="2584170" cy="2237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1225" y="873741"/>
            <a:ext cx="2124000" cy="21240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224625" y="2564904"/>
            <a:ext cx="2124000" cy="2124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89617" y="4002163"/>
            <a:ext cx="2124000" cy="21240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Muddiest Point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Students write down one or two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points on which they are least clear.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This could be from the previous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lesson, the rest of the unit, the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preceding activity etc. The teacher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and class can then seek to remedy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the muddiness.</a:t>
            </a:r>
          </a:p>
        </p:txBody>
      </p: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11199"/>
          <a:stretch/>
        </p:blipFill>
        <p:spPr>
          <a:xfrm>
            <a:off x="827584" y="4437112"/>
            <a:ext cx="2347532" cy="2032834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31910072"/>
              </p:ext>
            </p:extLst>
          </p:nvPr>
        </p:nvGraphicFramePr>
        <p:xfrm>
          <a:off x="2627784" y="1291122"/>
          <a:ext cx="6808828" cy="465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One-Sentence 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/>
              <a:t>Students write a sentence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summarising their knowledge of a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topic. 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The sentence could have to include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who, what when, why, how, where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etc.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r>
              <a:rPr lang="en-US" altLang="en-US" sz="1800"/>
              <a:t>The sentences could then be peer-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assessed, re-drafted and so on.</a:t>
            </a: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3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3632796"/>
              </p:ext>
            </p:extLst>
          </p:nvPr>
        </p:nvGraphicFramePr>
        <p:xfrm>
          <a:off x="3347864" y="16922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Wait-time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77850" indent="-577850"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Wait time allows students time to think </a:t>
            </a:r>
          </a:p>
          <a:p>
            <a:pPr marL="577850" indent="-577850"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and therefore to produce answers. Also, </a:t>
            </a:r>
          </a:p>
          <a:p>
            <a:pPr marL="577850" indent="-577850"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not everyone in the class thinks at the </a:t>
            </a:r>
          </a:p>
          <a:p>
            <a:pPr marL="577850" indent="-577850"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same speed or in the same way – waiting </a:t>
            </a:r>
          </a:p>
          <a:p>
            <a:pPr marL="577850" indent="-577850"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allows students to build their thoughts </a:t>
            </a:r>
          </a:p>
          <a:p>
            <a:pPr marL="577850" indent="-577850"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and explore what has been asked.</a:t>
            </a:r>
          </a:p>
          <a:p>
            <a:pPr marL="577850" indent="-577850" eaLnBrk="1" hangingPunct="1">
              <a:buFontTx/>
              <a:buNone/>
            </a:pPr>
            <a:endParaRPr lang="en-GB" altLang="en-US" sz="1600">
              <a:latin typeface="Calibri" panose="020F0502020204030204" pitchFamily="34" charset="0"/>
            </a:endParaRPr>
          </a:p>
          <a:p>
            <a:pPr marL="577850" indent="-577850" eaLnBrk="1" hangingPunct="1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2 types of wait time – </a:t>
            </a:r>
          </a:p>
          <a:p>
            <a:pPr marL="577850" indent="-577850" eaLnBrk="1" hangingPunct="1">
              <a:buFontTx/>
              <a:buNone/>
            </a:pPr>
            <a:endParaRPr lang="en-GB" altLang="en-US" sz="1600">
              <a:latin typeface="Calibri" panose="020F0502020204030204" pitchFamily="34" charset="0"/>
            </a:endParaRPr>
          </a:p>
          <a:p>
            <a:pPr marL="577850" indent="-577850" eaLnBrk="1" hangingPunct="1">
              <a:buFontTx/>
              <a:buAutoNum type="romanLcParenR"/>
            </a:pPr>
            <a:r>
              <a:rPr lang="en-GB" altLang="en-US" sz="1600">
                <a:latin typeface="Calibri" panose="020F0502020204030204" pitchFamily="34" charset="0"/>
              </a:rPr>
              <a:t>Teacher speaks and then waits before taking student responses.</a:t>
            </a:r>
          </a:p>
          <a:p>
            <a:pPr marL="577850" indent="-577850" eaLnBrk="1" hangingPunct="1">
              <a:buFontTx/>
              <a:buAutoNum type="romanLcParenR"/>
            </a:pPr>
            <a:r>
              <a:rPr lang="en-GB" altLang="en-US" sz="1600">
                <a:latin typeface="Calibri" panose="020F0502020204030204" pitchFamily="34" charset="0"/>
              </a:rPr>
              <a:t>Student response ends and then teacher waits before responding. This gives the student space to elaborate or continue – or for another student to respond.</a:t>
            </a:r>
          </a:p>
          <a:p>
            <a:pPr marL="577850" indent="-577850" eaLnBrk="1" hangingPunct="1">
              <a:buFontTx/>
              <a:buNone/>
            </a:pPr>
            <a:endParaRPr lang="en-GB" altLang="en-US" sz="2400"/>
          </a:p>
          <a:p>
            <a:pPr marL="577850" indent="-577850" eaLnBrk="1" hangingPunct="1"/>
            <a:endParaRPr lang="en-GB" altLang="en-US" sz="240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07200680"/>
              </p:ext>
            </p:extLst>
          </p:nvPr>
        </p:nvGraphicFramePr>
        <p:xfrm>
          <a:off x="3635896" y="582613"/>
          <a:ext cx="6096000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50"/>
                </a:solidFill>
              </a:rPr>
              <a:t>Open vs closed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/>
              <a:t>Closed questions can be useful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however are not great at facilitating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the use of abstract thinking skills,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encouraging talking or eliciting much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understanding. Open questions are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more likely to do this and thus </a:t>
            </a:r>
          </a:p>
          <a:p>
            <a:pPr eaLnBrk="1" hangingPunct="1">
              <a:buFontTx/>
              <a:buNone/>
            </a:pPr>
            <a:r>
              <a:rPr lang="en-GB" altLang="en-US" sz="1800"/>
              <a:t>improve learning.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e.g. 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Did you go out last night? 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r>
              <a:rPr lang="en-GB" altLang="en-US" sz="1800"/>
              <a:t>What did you after school yesterday?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eaLnBrk="1" hangingPunct="1">
              <a:buFontTx/>
              <a:buNone/>
            </a:pPr>
            <a:endParaRPr lang="en-GB" altLang="en-US" sz="180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hlinkClick r:id="rId2" action="ppaction://hlinksldjump"/>
              </a:rPr>
              <a:t>Back to AFL Tools</a:t>
            </a:r>
            <a:endParaRPr lang="en-GB" altLang="en-US" sz="1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7732467"/>
              </p:ext>
            </p:extLst>
          </p:nvPr>
        </p:nvGraphicFramePr>
        <p:xfrm>
          <a:off x="2987824" y="1606236"/>
          <a:ext cx="6624736" cy="43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79C0FBBE5F64C867E870903AC0A13" ma:contentTypeVersion="12" ma:contentTypeDescription="Create a new document." ma:contentTypeScope="" ma:versionID="fd33769f13a66ff7e3cf96b34a6be0b0">
  <xsd:schema xmlns:xsd="http://www.w3.org/2001/XMLSchema" xmlns:xs="http://www.w3.org/2001/XMLSchema" xmlns:p="http://schemas.microsoft.com/office/2006/metadata/properties" xmlns:ns3="44af9fd6-4f85-4d6d-92e3-f6f9e8493cc0" xmlns:ns4="fd6f02a8-2638-4412-94f8-10c57718c0ae" targetNamespace="http://schemas.microsoft.com/office/2006/metadata/properties" ma:root="true" ma:fieldsID="1f212ee67f43897533b39c1f879e03f8" ns3:_="" ns4:_="">
    <xsd:import namespace="44af9fd6-4f85-4d6d-92e3-f6f9e8493cc0"/>
    <xsd:import namespace="fd6f02a8-2638-4412-94f8-10c57718c0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f9fd6-4f85-4d6d-92e3-f6f9e8493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f02a8-2638-4412-94f8-10c57718c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90C296-2A68-4B4F-9BD0-75CEBBE7C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f9fd6-4f85-4d6d-92e3-f6f9e8493cc0"/>
    <ds:schemaRef ds:uri="fd6f02a8-2638-4412-94f8-10c57718c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639737-A53C-4F38-AA3F-28BCDEEBE0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B0A9FE-F1A2-4C83-B57A-B0A9A7A00E8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4919</Words>
  <Application>Microsoft Office PowerPoint</Application>
  <PresentationFormat>On-screen Show (4:3)</PresentationFormat>
  <Paragraphs>1139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Assessment  For Learning Tools</vt:lpstr>
      <vt:lpstr>PowerPoint Presentation</vt:lpstr>
      <vt:lpstr>Students write Questions</vt:lpstr>
      <vt:lpstr>Students ask Questions</vt:lpstr>
      <vt:lpstr>Comment-only marking</vt:lpstr>
      <vt:lpstr>Mid-unit assessment</vt:lpstr>
      <vt:lpstr>‘Might’</vt:lpstr>
      <vt:lpstr>Wait-time</vt:lpstr>
      <vt:lpstr>Open vs closed</vt:lpstr>
      <vt:lpstr>Exemplar Work</vt:lpstr>
      <vt:lpstr>Student Marking</vt:lpstr>
      <vt:lpstr>Making aims clear</vt:lpstr>
      <vt:lpstr>Lesson Target Setting</vt:lpstr>
      <vt:lpstr>Teacher Review</vt:lpstr>
      <vt:lpstr>Student Review</vt:lpstr>
      <vt:lpstr>Traffic Lights</vt:lpstr>
      <vt:lpstr>Self-assessment Targets</vt:lpstr>
      <vt:lpstr>2 stars and a wish</vt:lpstr>
      <vt:lpstr>Articulate then Answer</vt:lpstr>
      <vt:lpstr>Scene-Setting</vt:lpstr>
      <vt:lpstr>Tell your neighbour</vt:lpstr>
      <vt:lpstr>Idea Thoughts</vt:lpstr>
      <vt:lpstr>Bouncing</vt:lpstr>
      <vt:lpstr>Wait and recap</vt:lpstr>
      <vt:lpstr>Incorrect Discussion</vt:lpstr>
      <vt:lpstr>Devising Questions</vt:lpstr>
      <vt:lpstr>Learning Journal</vt:lpstr>
      <vt:lpstr>Redrafting</vt:lpstr>
      <vt:lpstr>Key features</vt:lpstr>
      <vt:lpstr>Improvement Guidance</vt:lpstr>
      <vt:lpstr>Comment Follow-up</vt:lpstr>
      <vt:lpstr>Group feedback</vt:lpstr>
      <vt:lpstr>Peer Marking</vt:lpstr>
      <vt:lpstr>Thumbs</vt:lpstr>
      <vt:lpstr>Teach Collaboration</vt:lpstr>
      <vt:lpstr>Traffic-Light Revision</vt:lpstr>
      <vt:lpstr>Generate and Answer</vt:lpstr>
      <vt:lpstr>Student Mark-Scheme</vt:lpstr>
      <vt:lpstr>Group Answers</vt:lpstr>
      <vt:lpstr>Think through Talking</vt:lpstr>
      <vt:lpstr>Invert the Question</vt:lpstr>
      <vt:lpstr>X and Y</vt:lpstr>
      <vt:lpstr>All you know</vt:lpstr>
      <vt:lpstr>Corrections</vt:lpstr>
      <vt:lpstr>Laminated Criteria</vt:lpstr>
      <vt:lpstr>Conveying Progress</vt:lpstr>
      <vt:lpstr>Discuss Words</vt:lpstr>
      <vt:lpstr>Communication</vt:lpstr>
      <vt:lpstr>Thoughtful Dialogue</vt:lpstr>
      <vt:lpstr>Feedback Sandwich</vt:lpstr>
      <vt:lpstr>What is good?</vt:lpstr>
      <vt:lpstr>Self-evaluation</vt:lpstr>
      <vt:lpstr>What is a ‘good’ question?</vt:lpstr>
      <vt:lpstr>Graphic Organisers</vt:lpstr>
      <vt:lpstr>KWL</vt:lpstr>
      <vt:lpstr>Talk Partners</vt:lpstr>
      <vt:lpstr>Post-It</vt:lpstr>
      <vt:lpstr>Response Partners</vt:lpstr>
      <vt:lpstr>Hands Down</vt:lpstr>
      <vt:lpstr>Good Question Stems</vt:lpstr>
      <vt:lpstr>Regulating Learning</vt:lpstr>
      <vt:lpstr>A B C D</vt:lpstr>
      <vt:lpstr>Why is it best?</vt:lpstr>
      <vt:lpstr>Show and Tell</vt:lpstr>
      <vt:lpstr>Active Students</vt:lpstr>
      <vt:lpstr>Long and Short Term</vt:lpstr>
      <vt:lpstr>Minute Paper</vt:lpstr>
      <vt:lpstr>Enquiry Question</vt:lpstr>
      <vt:lpstr>Smiley Faces</vt:lpstr>
      <vt:lpstr>Squares</vt:lpstr>
      <vt:lpstr>Muddiest Point</vt:lpstr>
      <vt:lpstr>One-Sentence Summary</vt:lpstr>
    </vt:vector>
  </TitlesOfParts>
  <Company>Pimlicoschool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Learning Activities</dc:title>
  <dc:creator>mgershon</dc:creator>
  <cp:lastModifiedBy>Scott, Wendy (Childrens Services)</cp:lastModifiedBy>
  <cp:revision>47</cp:revision>
  <dcterms:created xsi:type="dcterms:W3CDTF">2009-08-10T10:16:01Z</dcterms:created>
  <dcterms:modified xsi:type="dcterms:W3CDTF">2020-02-13T12:43:07Z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0x01010020379C0FBBE5F64C867E870903AC0A13</vt:lpwstr>
  </property>
</Properties>
</file>