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43CD-D0C2-EFC4-6638-3BF46C2D3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95919-C406-78B9-C07A-68A935413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BDD2C-DCEB-99C7-40EE-D8E7C902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BBB28-DB6F-20C2-A449-0A9A2599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A2462-7A7E-A4DA-B0AB-DE335A56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32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349A-D0F4-44D4-EC1A-726BACD9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ABACAC-3592-8762-7D68-FD2F62485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59251-3E95-11FA-AB24-BC360C4B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4A121-21A7-89B6-3D0A-4435BD1D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F9D5B-60DC-D42A-06A2-E9C3297F7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30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E382F1-560E-C557-DDBA-6199B5C5B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7E60C-A8F0-1F44-F00C-26AFAFEF1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DBFEC-2933-0E94-1D51-E149F543D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55E0-AC7D-EA6F-E68C-E6B9E096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A48B6-264E-6A37-3E3A-0EE4092A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40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89CF6-9ED9-E4E4-DFC0-F0D11C01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655B4-F099-7466-812B-FCB3B6F2C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54B9B-F3A5-6F3F-EB5F-BD99D3F7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E3719-BA47-88E5-BB83-A2E2ADB89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62287-F955-39F4-D8F8-6A3FE5A0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5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E7C68-30A3-9A09-5A96-D5D76EE3D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0DCD8-0978-1362-4983-0B22E97AE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DECE6-B675-914E-8B3E-6582D4AE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A73AA-B652-5325-3114-95C6632A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00CF0-AE34-732F-08E5-6E3C61E9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1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9CBD-08D3-12EF-C7EE-03EC0E5FA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8A280-E143-6D5F-512A-E39EB7595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50433-7925-104F-C7E5-822927743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64B0A-577D-C16E-F9B3-EF2E51AC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BA310-CAE2-18CE-809F-7649A302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38A5F-4625-0E9B-8F9A-D76B394D4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72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B1A75-7EA8-3F02-4B16-E8EF9166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B6652-47ED-637C-F873-081BC9E1B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14C8B-0651-237A-D9EE-76B1312F2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5D470D-B439-5DCD-A9C7-615116AE8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C39D2-D7FA-898D-3CB0-1B05EC5AD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06C999-A785-02A6-79AF-D58B546B1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6E8EC1-32E2-10C4-9F17-F79093F2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7BCE7-F54F-0944-148E-70ED126A8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07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FD12-A802-0F33-C8E9-528484162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5524AF-CED4-915B-1ACB-ECADF368C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91964-0341-E21D-97C5-738675CC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ABF0C2-38FF-3DCB-C7EE-F91F88B5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74F8A1-D018-9BC6-CE0E-17E5EEFE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3E2A07-5F0D-CE8F-1991-3E6A1729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4E479-91EC-FFC2-0889-4109F2D0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37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16A1-016F-A545-B137-9D123E5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36BDA-8894-43BC-F741-2E611E767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39D85-7643-DD26-4831-060E1B43A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B58C9-6270-73F3-FE90-FD127294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A7643-E02F-FA88-CD4E-10A1FC7D4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497A3-32F8-17F3-3AE8-AC7C12BD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3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85BF-29CB-FA29-E132-B9581F3D9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8EA9A5-ED7F-BC07-33FD-91B66D6B15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4BCE1-553A-97E8-99C4-C5B0F90A2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F2840-2748-8F5C-91AD-158486DEA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6BCAC-58C9-FF29-4F87-386FFE28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32761-A0F2-4A8D-BC1A-16D11E659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63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C06D78-18A3-4A6F-E27F-92517F7F5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28CA3-2673-DDA3-7870-58441F5B0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1F81C-4CD4-5794-B93A-90D7F4F050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50575-F722-4B6C-B84A-8B92FE8DA90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91360-93E7-949F-2C98-812902F915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71966-18C2-087F-C1B9-B8E44C1C1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303D9-FC3A-42B1-B206-6C9393D48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21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070CBEE-8BB2-083D-C23B-9EF72E7DB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715" y="5259231"/>
            <a:ext cx="3456443" cy="1323975"/>
          </a:xfrm>
          <a:prstGeom prst="roundRect">
            <a:avLst>
              <a:gd name="adj" fmla="val 16667"/>
            </a:avLst>
          </a:prstGeom>
          <a:solidFill>
            <a:srgbClr val="00A3B3"/>
          </a:solidFill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 Inappropriate Content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could be helping to protect others from online abuse &amp;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radicalisation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id="{EE991FFC-3FB2-6CE8-6462-CE8E39D74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32" y="1033819"/>
            <a:ext cx="3080806" cy="781050"/>
          </a:xfrm>
          <a:prstGeom prst="roundRect">
            <a:avLst>
              <a:gd name="adj" fmla="val 16667"/>
            </a:avLst>
          </a:prstGeom>
          <a:solidFill>
            <a:srgbClr val="B31B82"/>
          </a:solidFill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 that not everyone online is who they say they are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D38AB720-2B0A-7DD0-AEA9-189062118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77" y="1998701"/>
            <a:ext cx="3137155" cy="1495425"/>
          </a:xfrm>
          <a:prstGeom prst="roundRect">
            <a:avLst>
              <a:gd name="adj" fmla="val 16667"/>
            </a:avLst>
          </a:prstGeom>
          <a:solidFill>
            <a:srgbClr val="6CA43A"/>
          </a:solidFill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 the friends you have met online, online only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extra care meeting people offline (including online dating sites) that you don’t know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4">
            <a:extLst>
              <a:ext uri="{FF2B5EF4-FFF2-40B4-BE49-F238E27FC236}">
                <a16:creationId xmlns:a16="http://schemas.microsoft.com/office/drawing/2014/main" id="{91DD015E-7C7F-749D-7123-4E202713F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71" y="5486757"/>
            <a:ext cx="3137155" cy="1028700"/>
          </a:xfrm>
          <a:prstGeom prst="roundRect">
            <a:avLst>
              <a:gd name="adj" fmla="val 16667"/>
            </a:avLst>
          </a:prstGeom>
          <a:solidFill>
            <a:srgbClr val="B31B82"/>
          </a:solidFill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Never click on an attachment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unless you are 100% sure who it has come from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5">
            <a:extLst>
              <a:ext uri="{FF2B5EF4-FFF2-40B4-BE49-F238E27FC236}">
                <a16:creationId xmlns:a16="http://schemas.microsoft.com/office/drawing/2014/main" id="{D622946D-CE9E-8DF1-AD55-D41F4FE80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6532" y="2952252"/>
            <a:ext cx="3458045" cy="2133600"/>
          </a:xfrm>
          <a:prstGeom prst="roundRect">
            <a:avLst>
              <a:gd name="adj" fmla="val 16667"/>
            </a:avLst>
          </a:prstGeom>
          <a:solidFill>
            <a:srgbClr val="B31B82"/>
          </a:solidFill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 your privacy settings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using instant messaging or social media networks make sure that you set your privacy level to ‘friends only’. Only allow people you know onto your page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6">
            <a:extLst>
              <a:ext uri="{FF2B5EF4-FFF2-40B4-BE49-F238E27FC236}">
                <a16:creationId xmlns:a16="http://schemas.microsoft.com/office/drawing/2014/main" id="{BE340D22-821C-022A-2C9F-5C4643457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0141" y="4387756"/>
            <a:ext cx="3408825" cy="647700"/>
          </a:xfrm>
          <a:prstGeom prst="roundRect">
            <a:avLst>
              <a:gd name="adj" fmla="val 16667"/>
            </a:avLst>
          </a:prstGeom>
          <a:solidFill>
            <a:srgbClr val="B31B82"/>
          </a:solidFill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not share your online password(s)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7">
            <a:extLst>
              <a:ext uri="{FF2B5EF4-FFF2-40B4-BE49-F238E27FC236}">
                <a16:creationId xmlns:a16="http://schemas.microsoft.com/office/drawing/2014/main" id="{96BFE6C2-DC63-21D0-B361-704F61349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32" y="3627794"/>
            <a:ext cx="3137154" cy="1714500"/>
          </a:xfrm>
          <a:prstGeom prst="roundRect">
            <a:avLst>
              <a:gd name="adj" fmla="val 16667"/>
            </a:avLst>
          </a:prstGeom>
          <a:solidFill>
            <a:srgbClr val="00A3B3"/>
          </a:solidFill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Reject Bluetooth messages or pairing from unknown users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 Bluetooth into ‘undiscoverable mode’ to avoid unwanted messages or photos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8">
            <a:extLst>
              <a:ext uri="{FF2B5EF4-FFF2-40B4-BE49-F238E27FC236}">
                <a16:creationId xmlns:a16="http://schemas.microsoft.com/office/drawing/2014/main" id="{63C7A6B3-29AF-7190-0DFA-3DB91E8D3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731" y="2822931"/>
            <a:ext cx="3456451" cy="1323975"/>
          </a:xfrm>
          <a:prstGeom prst="roundRect">
            <a:avLst>
              <a:gd name="adj" fmla="val 16667"/>
            </a:avLst>
          </a:prstGeom>
          <a:solidFill>
            <a:srgbClr val="00A3B3"/>
          </a:solidFill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 carefully about what you post online or send via instant messengering services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Online abuse is a crime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9">
            <a:extLst>
              <a:ext uri="{FF2B5EF4-FFF2-40B4-BE49-F238E27FC236}">
                <a16:creationId xmlns:a16="http://schemas.microsoft.com/office/drawing/2014/main" id="{3417E973-2FC0-DECB-97EB-1AF8F6C3E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6528" y="5324832"/>
            <a:ext cx="3401689" cy="1276350"/>
          </a:xfrm>
          <a:prstGeom prst="roundRect">
            <a:avLst>
              <a:gd name="adj" fmla="val 16667"/>
            </a:avLst>
          </a:prstGeom>
          <a:solidFill>
            <a:srgbClr val="00A3B3"/>
          </a:solidFill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care sending money online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an online payment method with payment protection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0">
            <a:extLst>
              <a:ext uri="{FF2B5EF4-FFF2-40B4-BE49-F238E27FC236}">
                <a16:creationId xmlns:a16="http://schemas.microsoft.com/office/drawing/2014/main" id="{02DE0190-F1D1-F408-B172-89D6C4D5F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6528" y="1003339"/>
            <a:ext cx="3458049" cy="1743075"/>
          </a:xfrm>
          <a:prstGeom prst="roundRect">
            <a:avLst>
              <a:gd name="adj" fmla="val 16667"/>
            </a:avLst>
          </a:prstGeom>
          <a:solidFill>
            <a:srgbClr val="6CA43A"/>
          </a:solidFill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your digital footprint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Everything you write on social media sites and every picture you post will remain online forever – even if you update, hide, or delete it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1">
            <a:extLst>
              <a:ext uri="{FF2B5EF4-FFF2-40B4-BE49-F238E27FC236}">
                <a16:creationId xmlns:a16="http://schemas.microsoft.com/office/drawing/2014/main" id="{7C525E0C-5032-EEBD-990B-C36E8A5A4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0141" y="1067606"/>
            <a:ext cx="3458041" cy="1514475"/>
          </a:xfrm>
          <a:prstGeom prst="roundRect">
            <a:avLst>
              <a:gd name="adj" fmla="val 16667"/>
            </a:avLst>
          </a:prstGeom>
          <a:solidFill>
            <a:srgbClr val="6CA43A"/>
          </a:solidFill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care sharing personal details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name, family details, vehicle registration number, address etc. can be traced or copied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2">
            <a:extLst>
              <a:ext uri="{FF2B5EF4-FFF2-40B4-BE49-F238E27FC236}">
                <a16:creationId xmlns:a16="http://schemas.microsoft.com/office/drawing/2014/main" id="{B44BD517-D9B2-2E61-1746-93A21E8C9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012" y="255270"/>
            <a:ext cx="4294188" cy="552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A3B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Online Safety for Learners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B06FA7D-879B-F789-8C9B-62962386EB17}"/>
              </a:ext>
            </a:extLst>
          </p:cNvPr>
          <p:cNvCxnSpPr/>
          <p:nvPr/>
        </p:nvCxnSpPr>
        <p:spPr>
          <a:xfrm>
            <a:off x="3874434" y="1113841"/>
            <a:ext cx="47625" cy="5638800"/>
          </a:xfrm>
          <a:prstGeom prst="line">
            <a:avLst/>
          </a:prstGeom>
          <a:ln w="38100" cap="flat" cmpd="sng" algn="ctr">
            <a:solidFill>
              <a:srgbClr val="00A3B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C4603F7-31C9-288E-FF3C-9410EE98496D}"/>
              </a:ext>
            </a:extLst>
          </p:cNvPr>
          <p:cNvCxnSpPr/>
          <p:nvPr/>
        </p:nvCxnSpPr>
        <p:spPr>
          <a:xfrm>
            <a:off x="7822653" y="1104939"/>
            <a:ext cx="0" cy="5582285"/>
          </a:xfrm>
          <a:prstGeom prst="line">
            <a:avLst/>
          </a:prstGeom>
          <a:ln w="38100" cap="flat" cmpd="sng" algn="ctr">
            <a:solidFill>
              <a:srgbClr val="00A3B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Rectangle 15">
            <a:extLst>
              <a:ext uri="{FF2B5EF4-FFF2-40B4-BE49-F238E27FC236}">
                <a16:creationId xmlns:a16="http://schemas.microsoft.com/office/drawing/2014/main" id="{5980F348-C192-D0A3-F45C-1033820FA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A2E23352-7F43-6DB3-AD28-F3ED3F05B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-546139"/>
            <a:ext cx="5176417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800" b="1" i="0" u="none" strike="noStrike" cap="none" normalizeH="0" baseline="0" dirty="0">
              <a:ln>
                <a:noFill/>
              </a:ln>
              <a:solidFill>
                <a:srgbClr val="00A3B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>
                <a:ln>
                  <a:noFill/>
                </a:ln>
                <a:solidFill>
                  <a:srgbClr val="00A3B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SAFEGUARDING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5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Scott (Childrens Services)</dc:creator>
  <cp:lastModifiedBy>Wendy Scott (Childrens Services)</cp:lastModifiedBy>
  <cp:revision>1</cp:revision>
  <dcterms:created xsi:type="dcterms:W3CDTF">2023-01-26T15:10:42Z</dcterms:created>
  <dcterms:modified xsi:type="dcterms:W3CDTF">2023-01-26T15:17:36Z</dcterms:modified>
</cp:coreProperties>
</file>