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6B1328-B44E-41D0-AE3C-D6F54F7FB20F}" v="1" dt="2024-08-22T08:33:32.3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hodes-Wood, Kevin" userId="a97354c8-a2a0-4213-b7ef-65475ff0d106" providerId="ADAL" clId="{4B6B1328-B44E-41D0-AE3C-D6F54F7FB20F}"/>
    <pc:docChg chg="custSel modSld replTag delTag">
      <pc:chgData name="Rhodes-Wood, Kevin" userId="a97354c8-a2a0-4213-b7ef-65475ff0d106" providerId="ADAL" clId="{4B6B1328-B44E-41D0-AE3C-D6F54F7FB20F}" dt="2024-08-22T08:34:03.324" v="9" actId="14100"/>
      <pc:docMkLst>
        <pc:docMk/>
      </pc:docMkLst>
      <pc:sldChg chg="addSp delSp modSp mod replTag">
        <pc:chgData name="Rhodes-Wood, Kevin" userId="a97354c8-a2a0-4213-b7ef-65475ff0d106" providerId="ADAL" clId="{4B6B1328-B44E-41D0-AE3C-D6F54F7FB20F}" dt="2024-08-22T08:34:03.324" v="9" actId="14100"/>
        <pc:sldMkLst>
          <pc:docMk/>
          <pc:sldMk cId="3932088202" sldId="256"/>
        </pc:sldMkLst>
        <pc:spChg chg="add mod">
          <ac:chgData name="Rhodes-Wood, Kevin" userId="a97354c8-a2a0-4213-b7ef-65475ff0d106" providerId="ADAL" clId="{4B6B1328-B44E-41D0-AE3C-D6F54F7FB20F}" dt="2024-08-22T08:34:03.324" v="9" actId="14100"/>
          <ac:spMkLst>
            <pc:docMk/>
            <pc:sldMk cId="3932088202" sldId="256"/>
            <ac:spMk id="2" creationId="{48F45C22-4678-B77B-688C-9069F1D5ED08}"/>
          </ac:spMkLst>
        </pc:spChg>
        <pc:picChg chg="del">
          <ac:chgData name="Rhodes-Wood, Kevin" userId="a97354c8-a2a0-4213-b7ef-65475ff0d106" providerId="ADAL" clId="{4B6B1328-B44E-41D0-AE3C-D6F54F7FB20F}" dt="2024-08-22T08:33:30.954" v="3" actId="478"/>
          <ac:picMkLst>
            <pc:docMk/>
            <pc:sldMk cId="3932088202" sldId="256"/>
            <ac:picMk id="19" creationId="{97065B7C-21B0-877F-DF85-106D463016FD}"/>
          </ac:picMkLst>
        </pc:picChg>
      </pc:sldChg>
    </pc:docChg>
  </pc:docChgLst>
  <pc:docChgLst>
    <pc:chgData name="Goodall, Bailey" userId="1bef0fa4-5461-48d8-ba02-d40857d8062c" providerId="ADAL" clId="{E11880B8-A97E-4251-9B08-4400AE873E85}"/>
    <pc:docChg chg="modSld">
      <pc:chgData name="Goodall, Bailey" userId="1bef0fa4-5461-48d8-ba02-d40857d8062c" providerId="ADAL" clId="{E11880B8-A97E-4251-9B08-4400AE873E85}" dt="2023-03-31T13:55:19.845" v="77" actId="1038"/>
      <pc:docMkLst>
        <pc:docMk/>
      </pc:docMkLst>
      <pc:sldChg chg="addSp modSp mod">
        <pc:chgData name="Goodall, Bailey" userId="1bef0fa4-5461-48d8-ba02-d40857d8062c" providerId="ADAL" clId="{E11880B8-A97E-4251-9B08-4400AE873E85}" dt="2023-03-31T13:55:19.845" v="77" actId="1038"/>
        <pc:sldMkLst>
          <pc:docMk/>
          <pc:sldMk cId="3932088202" sldId="256"/>
        </pc:sldMkLst>
        <pc:spChg chg="mod">
          <ac:chgData name="Goodall, Bailey" userId="1bef0fa4-5461-48d8-ba02-d40857d8062c" providerId="ADAL" clId="{E11880B8-A97E-4251-9B08-4400AE873E85}" dt="2023-03-31T13:55:19.845" v="77" actId="1038"/>
          <ac:spMkLst>
            <pc:docMk/>
            <pc:sldMk cId="3932088202" sldId="256"/>
            <ac:spMk id="6" creationId="{05C56787-7AD1-C5FA-0CA7-BC4C79A4E4BF}"/>
          </ac:spMkLst>
        </pc:spChg>
        <pc:spChg chg="mod">
          <ac:chgData name="Goodall, Bailey" userId="1bef0fa4-5461-48d8-ba02-d40857d8062c" providerId="ADAL" clId="{E11880B8-A97E-4251-9B08-4400AE873E85}" dt="2023-03-31T13:54:12.790" v="51" actId="1037"/>
          <ac:spMkLst>
            <pc:docMk/>
            <pc:sldMk cId="3932088202" sldId="256"/>
            <ac:spMk id="11" creationId="{CAE92CDC-EBAF-60DF-DCA7-68EBC39D9285}"/>
          </ac:spMkLst>
        </pc:spChg>
        <pc:spChg chg="mod">
          <ac:chgData name="Goodall, Bailey" userId="1bef0fa4-5461-48d8-ba02-d40857d8062c" providerId="ADAL" clId="{E11880B8-A97E-4251-9B08-4400AE873E85}" dt="2023-03-31T13:55:19.845" v="77" actId="1038"/>
          <ac:spMkLst>
            <pc:docMk/>
            <pc:sldMk cId="3932088202" sldId="256"/>
            <ac:spMk id="15" creationId="{0ADDBC69-FD39-2FD1-DFC0-7404E01EFE55}"/>
          </ac:spMkLst>
        </pc:spChg>
        <pc:spChg chg="add mod">
          <ac:chgData name="Goodall, Bailey" userId="1bef0fa4-5461-48d8-ba02-d40857d8062c" providerId="ADAL" clId="{E11880B8-A97E-4251-9B08-4400AE873E85}" dt="2023-03-31T13:55:19.845" v="77" actId="1038"/>
          <ac:spMkLst>
            <pc:docMk/>
            <pc:sldMk cId="3932088202" sldId="256"/>
            <ac:spMk id="22" creationId="{3D22D1C7-5DF8-DEE5-B2F5-8EEEBC25F975}"/>
          </ac:spMkLst>
        </pc:spChg>
        <pc:picChg chg="mod">
          <ac:chgData name="Goodall, Bailey" userId="1bef0fa4-5461-48d8-ba02-d40857d8062c" providerId="ADAL" clId="{E11880B8-A97E-4251-9B08-4400AE873E85}" dt="2023-03-31T13:55:19.845" v="77" actId="1038"/>
          <ac:picMkLst>
            <pc:docMk/>
            <pc:sldMk cId="3932088202" sldId="256"/>
            <ac:picMk id="7" creationId="{7C9C39D1-E939-755B-A868-F09FB0ED0E04}"/>
          </ac:picMkLst>
        </pc:picChg>
        <pc:picChg chg="mod">
          <ac:chgData name="Goodall, Bailey" userId="1bef0fa4-5461-48d8-ba02-d40857d8062c" providerId="ADAL" clId="{E11880B8-A97E-4251-9B08-4400AE873E85}" dt="2023-03-31T13:55:19.845" v="77" actId="1038"/>
          <ac:picMkLst>
            <pc:docMk/>
            <pc:sldMk cId="3932088202" sldId="256"/>
            <ac:picMk id="16" creationId="{586CE537-68F1-EF00-C506-55924A86FB0E}"/>
          </ac:picMkLst>
        </pc:picChg>
        <pc:picChg chg="mod">
          <ac:chgData name="Goodall, Bailey" userId="1bef0fa4-5461-48d8-ba02-d40857d8062c" providerId="ADAL" clId="{E11880B8-A97E-4251-9B08-4400AE873E85}" dt="2023-03-31T13:55:19.845" v="77" actId="1038"/>
          <ac:picMkLst>
            <pc:docMk/>
            <pc:sldMk cId="3932088202" sldId="256"/>
            <ac:picMk id="18" creationId="{DE6B938A-20D6-263E-FF0A-266BAC1E00A2}"/>
          </ac:picMkLst>
        </pc:picChg>
        <pc:picChg chg="mod">
          <ac:chgData name="Goodall, Bailey" userId="1bef0fa4-5461-48d8-ba02-d40857d8062c" providerId="ADAL" clId="{E11880B8-A97E-4251-9B08-4400AE873E85}" dt="2023-03-31T13:55:19.845" v="77" actId="1038"/>
          <ac:picMkLst>
            <pc:docMk/>
            <pc:sldMk cId="3932088202" sldId="256"/>
            <ac:picMk id="19" creationId="{97065B7C-21B0-877F-DF85-106D463016FD}"/>
          </ac:picMkLst>
        </pc:picChg>
        <pc:picChg chg="mod">
          <ac:chgData name="Goodall, Bailey" userId="1bef0fa4-5461-48d8-ba02-d40857d8062c" providerId="ADAL" clId="{E11880B8-A97E-4251-9B08-4400AE873E85}" dt="2023-03-31T13:55:19.845" v="77" actId="1038"/>
          <ac:picMkLst>
            <pc:docMk/>
            <pc:sldMk cId="3932088202" sldId="256"/>
            <ac:picMk id="20" creationId="{567CDF39-0BEC-9C01-5B62-BAB3E6B38E32}"/>
          </ac:picMkLst>
        </pc:picChg>
        <pc:picChg chg="add mod">
          <ac:chgData name="Goodall, Bailey" userId="1bef0fa4-5461-48d8-ba02-d40857d8062c" providerId="ADAL" clId="{E11880B8-A97E-4251-9B08-4400AE873E85}" dt="2023-03-31T13:55:19.845" v="77" actId="1038"/>
          <ac:picMkLst>
            <pc:docMk/>
            <pc:sldMk cId="3932088202" sldId="256"/>
            <ac:picMk id="23" creationId="{48525991-C11A-FA9D-EF54-8FB8B6A2D8D4}"/>
          </ac:picMkLst>
        </pc:picChg>
        <pc:cxnChg chg="mod">
          <ac:chgData name="Goodall, Bailey" userId="1bef0fa4-5461-48d8-ba02-d40857d8062c" providerId="ADAL" clId="{E11880B8-A97E-4251-9B08-4400AE873E85}" dt="2023-03-31T13:55:19.845" v="77" actId="1038"/>
          <ac:cxnSpMkLst>
            <pc:docMk/>
            <pc:sldMk cId="3932088202" sldId="256"/>
            <ac:cxnSpMk id="9" creationId="{AB3E283D-97F9-1433-604F-E74E29D512CC}"/>
          </ac:cxnSpMkLst>
        </pc:cxnChg>
        <pc:cxnChg chg="mod">
          <ac:chgData name="Goodall, Bailey" userId="1bef0fa4-5461-48d8-ba02-d40857d8062c" providerId="ADAL" clId="{E11880B8-A97E-4251-9B08-4400AE873E85}" dt="2023-03-31T13:55:19.845" v="77" actId="1038"/>
          <ac:cxnSpMkLst>
            <pc:docMk/>
            <pc:sldMk cId="3932088202" sldId="256"/>
            <ac:cxnSpMk id="17" creationId="{A784CE8B-63F2-100D-6C8A-FB7F561A84D7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0C692-5882-8E71-9A0F-C899179C2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97B4F-3FCD-72A8-44A2-C1E812968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ACC37-8EC9-9A3E-CFCB-72C82DCE4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1F2B-F050-4FBF-A581-6A3EC79855C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7AAEE-83C2-EE1C-D93D-D4D6B146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CDC0C-F615-AF89-4E9A-67D5DF7FA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C310-93B9-4751-B1EA-E752FE6AA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2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4867C-435A-1561-78A6-072E963A7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9A4E0-B7FF-B7EE-C535-4DF8A0FE5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C9808-A4C2-7B5D-88AD-3A55DF07E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1F2B-F050-4FBF-A581-6A3EC79855C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5EEB9-A18D-19C4-332A-13C20D496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13650-0A3C-2C8F-B499-AEE6FE8A7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C310-93B9-4751-B1EA-E752FE6AA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65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2A2D2D-CCEF-EEB6-DA14-089EDA3FE1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E1727F-8DEE-E99C-5D03-F93219EC7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BDEB5-1207-41C9-1D49-B0F0ADE1D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1F2B-F050-4FBF-A581-6A3EC79855C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DA622-3B11-500E-4824-028F09BDF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286C9-DED5-940F-87C6-1E824DB7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C310-93B9-4751-B1EA-E752FE6AA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5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5A63E-0A66-2F85-ECD8-20621534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7AAC3-3110-98D1-8D38-EDF2A8F05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BCC6C-98CF-8A03-2148-B3874714D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1F2B-F050-4FBF-A581-6A3EC79855C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1327E-9378-FFB5-2C73-FBDD7D654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DC755-2E25-C80A-02CE-601447DD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C310-93B9-4751-B1EA-E752FE6AA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1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7877E-DA39-16BC-38D9-7AA5B301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EE06E-F81B-F581-0978-85D9121E0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E9AE7-2930-D898-A17E-F828286DD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1F2B-F050-4FBF-A581-6A3EC79855C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DB3B0-827E-D009-FA56-3C12C63B6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B84BB-F703-A906-1AC8-94D7173AE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C310-93B9-4751-B1EA-E752FE6AA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1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06520-951C-CCAB-1B60-C8BF57A08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8487D-0A76-040C-8F8E-8EF2FECBFE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900CC-6598-5A73-0BF7-B8B0D11A5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1E0216-ECAA-BFBE-C0DB-4434AA89F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1F2B-F050-4FBF-A581-6A3EC79855C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A7815-F840-511E-6258-DE80E92C9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A0F0C-7165-6814-0A80-0CD1395ED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C310-93B9-4751-B1EA-E752FE6AA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4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3006D-33FA-B459-9CA2-4DC3A1AD6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F89CE-4FAF-D043-837C-1C902DA1B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92F1A-757C-0956-F7F6-777264546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B5D85C-FB58-6089-B442-2F7E135DC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885DD3-EB72-483A-0ACC-CED51813E6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976C54-73B7-3C58-C384-DAEA4BCDA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1F2B-F050-4FBF-A581-6A3EC79855C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E22CE7-6393-8BCE-11D4-D4535268F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FC7DB7-7847-666C-579F-C2A2C060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C310-93B9-4751-B1EA-E752FE6AA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0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9DBFC-739D-91A1-B2C6-4FCCCBD95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16A717-1957-C5B7-E471-63A22464E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1F2B-F050-4FBF-A581-6A3EC79855C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55B926-436F-D560-A683-F24F9FB01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B40018-0943-A19A-8887-5ED3F3741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C310-93B9-4751-B1EA-E752FE6AA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3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59254D-2316-A65E-08E6-AF2C6816B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1F2B-F050-4FBF-A581-6A3EC79855C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41BC53-48E0-E9C4-23EF-4EAA96CF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00E6C-9B04-7F0E-F36C-523F507F6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C310-93B9-4751-B1EA-E752FE6AA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0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C3B59-E634-DB2E-D63C-A20F8D4AC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EA0DB-890D-EED3-7131-C7DC4BACB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CF8FD4-6F73-2A0B-83AE-9BC6B91D6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F9074-E7C4-A919-546E-08226ADE9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1F2B-F050-4FBF-A581-6A3EC79855C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6D6B4-AB04-C9F8-4A7A-03FB5FAAF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9780D-29B5-42FB-7473-2293FE074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C310-93B9-4751-B1EA-E752FE6AA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50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23FE1-E6EE-002F-B88E-4EDF64921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95E6D5-89FB-CACE-6D99-C74D7FF20B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36965C-22D4-0359-D6FC-F33D032B3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20EC63-49B0-AF62-A214-0B48BCB6A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1F2B-F050-4FBF-A581-6A3EC79855C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E52EF-FDFB-A1CF-9F1E-D1DF23D0B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72E1C-8F70-955A-BEA4-72E36F287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C310-93B9-4751-B1EA-E752FE6AA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7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514837-DA30-081A-03F1-60A657304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F9FE8-E464-D3D4-7977-D63F9EF0D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C5D44-0F92-A5B4-7FB6-6D794EAEA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1F2B-F050-4FBF-A581-6A3EC79855C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6DABF-B68D-D18B-37C5-A7E9E6193A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2C0CF-EAB9-4872-C518-B0380A775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1C310-93B9-4751-B1EA-E752FE6AA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2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C56787-7AD1-C5FA-0CA7-BC4C79A4E4BF}"/>
              </a:ext>
            </a:extLst>
          </p:cNvPr>
          <p:cNvSpPr txBox="1"/>
          <p:nvPr/>
        </p:nvSpPr>
        <p:spPr>
          <a:xfrm>
            <a:off x="896057" y="2225099"/>
            <a:ext cx="315401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Your responsibilities…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DISCRIMINATION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Respect other people's rights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ABUSE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Not to hurt or threaten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others...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●Physically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●Sexually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●Psychologically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●Emotionally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●Financially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9C39D1-E939-755B-A868-F09FB0ED0E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92" t="6107" r="5498" b="13657"/>
          <a:stretch/>
        </p:blipFill>
        <p:spPr>
          <a:xfrm>
            <a:off x="1099937" y="1177554"/>
            <a:ext cx="2475157" cy="89517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3E283D-97F9-1433-604F-E74E29D512CC}"/>
              </a:ext>
            </a:extLst>
          </p:cNvPr>
          <p:cNvCxnSpPr/>
          <p:nvPr/>
        </p:nvCxnSpPr>
        <p:spPr>
          <a:xfrm>
            <a:off x="4028666" y="1537252"/>
            <a:ext cx="0" cy="4810539"/>
          </a:xfrm>
          <a:prstGeom prst="line">
            <a:avLst/>
          </a:prstGeom>
          <a:ln w="57150">
            <a:solidFill>
              <a:srgbClr val="0099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AE92CDC-EBAF-60DF-DCA7-68EBC39D9285}"/>
              </a:ext>
            </a:extLst>
          </p:cNvPr>
          <p:cNvSpPr/>
          <p:nvPr/>
        </p:nvSpPr>
        <p:spPr>
          <a:xfrm>
            <a:off x="2591536" y="103341"/>
            <a:ext cx="69824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SAFEGUARDING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DDBC69-FD39-2FD1-DFC0-7404E01EFE55}"/>
              </a:ext>
            </a:extLst>
          </p:cNvPr>
          <p:cNvSpPr txBox="1"/>
          <p:nvPr/>
        </p:nvSpPr>
        <p:spPr>
          <a:xfrm>
            <a:off x="4081679" y="2285550"/>
            <a:ext cx="39889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kern="800" dirty="0">
                <a:latin typeface="Arial" panose="020B0604020202020204" pitchFamily="34" charset="0"/>
                <a:cs typeface="Arial" panose="020B0604020202020204" pitchFamily="34" charset="0"/>
              </a:rPr>
              <a:t>Prevent is the name given to a </a:t>
            </a:r>
          </a:p>
          <a:p>
            <a:pPr algn="ctr"/>
            <a:r>
              <a:rPr lang="en-US" sz="1600" b="1" kern="800" dirty="0">
                <a:latin typeface="Arial" panose="020B0604020202020204" pitchFamily="34" charset="0"/>
                <a:cs typeface="Arial" panose="020B0604020202020204" pitchFamily="34" charset="0"/>
              </a:rPr>
              <a:t>national strategy which aims to stop </a:t>
            </a:r>
          </a:p>
          <a:p>
            <a:pPr algn="ctr"/>
            <a:r>
              <a:rPr lang="en-US" sz="1600" b="1" kern="800" dirty="0">
                <a:latin typeface="Arial" panose="020B0604020202020204" pitchFamily="34" charset="0"/>
                <a:cs typeface="Arial" panose="020B0604020202020204" pitchFamily="34" charset="0"/>
              </a:rPr>
              <a:t>people from becoming violent </a:t>
            </a:r>
          </a:p>
          <a:p>
            <a:pPr algn="ctr"/>
            <a:r>
              <a:rPr lang="en-US" sz="1600" b="1" kern="800" dirty="0">
                <a:latin typeface="Arial" panose="020B0604020202020204" pitchFamily="34" charset="0"/>
                <a:cs typeface="Arial" panose="020B0604020202020204" pitchFamily="34" charset="0"/>
              </a:rPr>
              <a:t>extremists or supporting terrorism</a:t>
            </a:r>
          </a:p>
          <a:p>
            <a:pPr algn="ctr"/>
            <a:r>
              <a:rPr lang="en-US" sz="1600" b="1" kern="800" dirty="0">
                <a:latin typeface="Arial" panose="020B0604020202020204" pitchFamily="34" charset="0"/>
                <a:cs typeface="Arial" panose="020B0604020202020204" pitchFamily="34" charset="0"/>
              </a:rPr>
              <a:t>Prevent aims to deal with all forms of </a:t>
            </a:r>
          </a:p>
          <a:p>
            <a:pPr algn="ctr"/>
            <a:r>
              <a:rPr lang="en-US" sz="1600" b="1" kern="800" dirty="0">
                <a:latin typeface="Arial" panose="020B0604020202020204" pitchFamily="34" charset="0"/>
                <a:cs typeface="Arial" panose="020B0604020202020204" pitchFamily="34" charset="0"/>
              </a:rPr>
              <a:t>extremism</a:t>
            </a:r>
          </a:p>
          <a:p>
            <a:pPr algn="ctr"/>
            <a:endParaRPr lang="en-US" sz="1600" kern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kern="800" dirty="0">
                <a:latin typeface="Arial" panose="020B0604020202020204" pitchFamily="34" charset="0"/>
                <a:cs typeface="Arial" panose="020B0604020202020204" pitchFamily="34" charset="0"/>
              </a:rPr>
              <a:t>Signs of possible radicalization</a:t>
            </a:r>
          </a:p>
          <a:p>
            <a:pPr algn="ctr"/>
            <a:endParaRPr lang="en-US" sz="1600" kern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kern="800" dirty="0">
                <a:latin typeface="Arial" panose="020B0604020202020204" pitchFamily="34" charset="0"/>
                <a:cs typeface="Arial" panose="020B0604020202020204" pitchFamily="34" charset="0"/>
              </a:rPr>
              <a:t>●Changes in </a:t>
            </a:r>
            <a:r>
              <a:rPr lang="en-US" sz="1600" kern="800" dirty="0" err="1"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en-US" sz="1600" kern="800" dirty="0">
                <a:latin typeface="Arial" panose="020B0604020202020204" pitchFamily="34" charset="0"/>
                <a:cs typeface="Arial" panose="020B0604020202020204" pitchFamily="34" charset="0"/>
              </a:rPr>
              <a:t>/mood</a:t>
            </a:r>
          </a:p>
          <a:p>
            <a:pPr algn="ctr"/>
            <a:r>
              <a:rPr lang="en-US" sz="1600" kern="800" dirty="0">
                <a:latin typeface="Arial" panose="020B0604020202020204" pitchFamily="34" charset="0"/>
                <a:cs typeface="Arial" panose="020B0604020202020204" pitchFamily="34" charset="0"/>
              </a:rPr>
              <a:t>●Changes in appearance</a:t>
            </a:r>
          </a:p>
          <a:p>
            <a:pPr algn="ctr"/>
            <a:r>
              <a:rPr lang="en-US" sz="1600" kern="800" dirty="0">
                <a:latin typeface="Arial" panose="020B0604020202020204" pitchFamily="34" charset="0"/>
                <a:cs typeface="Arial" panose="020B0604020202020204" pitchFamily="34" charset="0"/>
              </a:rPr>
              <a:t>●Express extreme political or radical </a:t>
            </a:r>
          </a:p>
          <a:p>
            <a:pPr algn="ctr"/>
            <a:r>
              <a:rPr lang="en-US" sz="1600" kern="800" dirty="0">
                <a:latin typeface="Arial" panose="020B0604020202020204" pitchFamily="34" charset="0"/>
                <a:cs typeface="Arial" panose="020B0604020202020204" pitchFamily="34" charset="0"/>
              </a:rPr>
              <a:t>views</a:t>
            </a:r>
          </a:p>
          <a:p>
            <a:pPr algn="ctr"/>
            <a:r>
              <a:rPr lang="en-US" sz="1600" kern="800" dirty="0">
                <a:latin typeface="Arial" panose="020B0604020202020204" pitchFamily="34" charset="0"/>
                <a:cs typeface="Arial" panose="020B0604020202020204" pitchFamily="34" charset="0"/>
              </a:rPr>
              <a:t>●Sympathetic to terrorist acts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6CE537-68F1-EF00-C506-55924A86F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403" y="1264985"/>
            <a:ext cx="1085593" cy="106620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84CE8B-63F2-100D-6C8A-FB7F561A84D7}"/>
              </a:ext>
            </a:extLst>
          </p:cNvPr>
          <p:cNvCxnSpPr/>
          <p:nvPr/>
        </p:nvCxnSpPr>
        <p:spPr>
          <a:xfrm>
            <a:off x="8102183" y="1537252"/>
            <a:ext cx="0" cy="4810539"/>
          </a:xfrm>
          <a:prstGeom prst="line">
            <a:avLst/>
          </a:prstGeom>
          <a:ln w="57150">
            <a:solidFill>
              <a:srgbClr val="0099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567CDF39-0BEC-9C01-5B62-BAB3E6B38E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8751" y="5984197"/>
            <a:ext cx="1759495" cy="77024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D22D1C7-5DF8-DEE5-B2F5-8EEEBC25F975}"/>
              </a:ext>
            </a:extLst>
          </p:cNvPr>
          <p:cNvSpPr txBox="1"/>
          <p:nvPr/>
        </p:nvSpPr>
        <p:spPr>
          <a:xfrm>
            <a:off x="8415140" y="2034165"/>
            <a:ext cx="340580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/>
              <a:t>Democracy</a:t>
            </a:r>
          </a:p>
          <a:p>
            <a:pPr algn="r"/>
            <a:r>
              <a:rPr lang="en-US" dirty="0"/>
              <a:t>Everyone has a voice</a:t>
            </a:r>
          </a:p>
          <a:p>
            <a:pPr algn="r"/>
            <a:endParaRPr lang="en-US" b="1" dirty="0"/>
          </a:p>
          <a:p>
            <a:pPr algn="r"/>
            <a:r>
              <a:rPr lang="en-US" b="1" dirty="0"/>
              <a:t>The Rule of Law</a:t>
            </a:r>
          </a:p>
          <a:p>
            <a:pPr algn="r"/>
            <a:r>
              <a:rPr lang="en-US" dirty="0"/>
              <a:t>Behave in a way that keeps</a:t>
            </a:r>
          </a:p>
          <a:p>
            <a:pPr algn="r"/>
            <a:r>
              <a:rPr lang="en-US" dirty="0"/>
              <a:t>everyone safe</a:t>
            </a:r>
          </a:p>
          <a:p>
            <a:pPr algn="r"/>
            <a:endParaRPr lang="en-US" b="1" dirty="0"/>
          </a:p>
          <a:p>
            <a:pPr algn="r"/>
            <a:r>
              <a:rPr lang="en-US" b="1" dirty="0"/>
              <a:t>Individual Liberty</a:t>
            </a:r>
          </a:p>
          <a:p>
            <a:pPr algn="r"/>
            <a:r>
              <a:rPr lang="en-US" dirty="0"/>
              <a:t>Freedom to make own choices</a:t>
            </a:r>
          </a:p>
          <a:p>
            <a:pPr algn="r"/>
            <a:endParaRPr lang="en-US" dirty="0"/>
          </a:p>
          <a:p>
            <a:pPr algn="r"/>
            <a:r>
              <a:rPr lang="en-US" b="1" dirty="0"/>
              <a:t>Mutual Respect &amp; Tolerance</a:t>
            </a:r>
          </a:p>
          <a:p>
            <a:pPr algn="r"/>
            <a:r>
              <a:rPr lang="en-US" dirty="0"/>
              <a:t>Treat everyone respectfully,</a:t>
            </a:r>
          </a:p>
          <a:p>
            <a:pPr algn="r"/>
            <a:r>
              <a:rPr lang="en-US" dirty="0"/>
              <a:t>respecting all cultures</a:t>
            </a:r>
          </a:p>
          <a:p>
            <a:pPr algn="r"/>
            <a:r>
              <a:rPr lang="en-US" dirty="0"/>
              <a:t>and beliefs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8525991-C11A-FA9D-EF54-8FB8B6A2D8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6765" y="1369655"/>
            <a:ext cx="1381481" cy="664510"/>
          </a:xfrm>
          <a:prstGeom prst="rect">
            <a:avLst/>
          </a:prstGeom>
        </p:spPr>
      </p:pic>
      <p:sp>
        <p:nvSpPr>
          <p:cNvPr id="2" name="Text Box 27">
            <a:extLst>
              <a:ext uri="{FF2B5EF4-FFF2-40B4-BE49-F238E27FC236}">
                <a16:creationId xmlns:a16="http://schemas.microsoft.com/office/drawing/2014/main" id="{48F45C22-4678-B77B-688C-9069F1D5ED08}"/>
              </a:ext>
            </a:extLst>
          </p:cNvPr>
          <p:cNvSpPr txBox="1"/>
          <p:nvPr/>
        </p:nvSpPr>
        <p:spPr>
          <a:xfrm>
            <a:off x="4028665" y="5879327"/>
            <a:ext cx="4073517" cy="923475"/>
          </a:xfrm>
          <a:prstGeom prst="rect">
            <a:avLst/>
          </a:prstGeom>
          <a:solidFill>
            <a:schemeClr val="lt1"/>
          </a:solidFill>
          <a:ln w="57150">
            <a:solidFill>
              <a:srgbClr val="009999"/>
            </a:solidFill>
            <a:prstDash val="sysDot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Safeguarding officer: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Debi Copeland (07926 077442)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Email: HAsafeguarding@hants.gov.uk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20882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139</Words>
  <Application>Microsoft Office PowerPoint</Application>
  <PresentationFormat>Widescreen</PresentationFormat>
  <Paragraphs>46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Goodall, Bailey</dc:creator>
  <cp:lastModifiedBy>Rhodes-Wood, Kevin</cp:lastModifiedBy>
  <cp:revision>2</cp:revision>
  <dcterms:created xsi:type="dcterms:W3CDTF">2023-03-31T13:31:52Z</dcterms:created>
  <dcterms:modified xsi:type="dcterms:W3CDTF">2024-08-22T08:34:03Z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2C743A43-B4FC-4F7D-9AD5-F5243923AEBD</vt:lpwstr>
  </property>
  <property fmtid="{D5CDD505-2E9C-101B-9397-08002B2CF9AE}" pid="3" name="ArticulatePath">
    <vt:lpwstr>Safeguarding Presentation (1)</vt:lpwstr>
  </property>
</Properties>
</file>