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7DFAE4-CD90-4A94-AA0A-823AE6DB0B13}" v="1" dt="2024-08-22T08:32:38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des-Wood, Kevin" userId="a97354c8-a2a0-4213-b7ef-65475ff0d106" providerId="ADAL" clId="{B27DFAE4-CD90-4A94-AA0A-823AE6DB0B13}"/>
    <pc:docChg chg="custSel modSld replTag delTag">
      <pc:chgData name="Rhodes-Wood, Kevin" userId="a97354c8-a2a0-4213-b7ef-65475ff0d106" providerId="ADAL" clId="{B27DFAE4-CD90-4A94-AA0A-823AE6DB0B13}" dt="2024-08-22T08:33:02.309" v="8" actId="14100"/>
      <pc:docMkLst>
        <pc:docMk/>
      </pc:docMkLst>
      <pc:sldChg chg="addSp delSp modSp mod replTag">
        <pc:chgData name="Rhodes-Wood, Kevin" userId="a97354c8-a2a0-4213-b7ef-65475ff0d106" providerId="ADAL" clId="{B27DFAE4-CD90-4A94-AA0A-823AE6DB0B13}" dt="2024-08-22T08:33:02.309" v="8" actId="14100"/>
        <pc:sldMkLst>
          <pc:docMk/>
          <pc:sldMk cId="3932088202" sldId="256"/>
        </pc:sldMkLst>
        <pc:spChg chg="add mod">
          <ac:chgData name="Rhodes-Wood, Kevin" userId="a97354c8-a2a0-4213-b7ef-65475ff0d106" providerId="ADAL" clId="{B27DFAE4-CD90-4A94-AA0A-823AE6DB0B13}" dt="2024-08-22T08:33:02.309" v="8" actId="14100"/>
          <ac:spMkLst>
            <pc:docMk/>
            <pc:sldMk cId="3932088202" sldId="256"/>
            <ac:spMk id="5" creationId="{BE81915E-D3DA-B3F6-BD00-82BDDBA59EBE}"/>
          </ac:spMkLst>
        </pc:spChg>
        <pc:picChg chg="del">
          <ac:chgData name="Rhodes-Wood, Kevin" userId="a97354c8-a2a0-4213-b7ef-65475ff0d106" providerId="ADAL" clId="{B27DFAE4-CD90-4A94-AA0A-823AE6DB0B13}" dt="2024-08-22T08:32:42.414" v="4" actId="478"/>
          <ac:picMkLst>
            <pc:docMk/>
            <pc:sldMk cId="3932088202" sldId="256"/>
            <ac:picMk id="19" creationId="{97065B7C-21B0-877F-DF85-106D463016FD}"/>
          </ac:picMkLst>
        </pc:picChg>
      </pc:sldChg>
    </pc:docChg>
  </pc:docChgLst>
  <pc:docChgLst>
    <pc:chgData name="Nocon, Lana" userId="bb7e4ed5-8a58-4036-94a8-7f443853fc48" providerId="ADAL" clId="{4A92AB48-D632-4E58-A6CC-BD0061166736}"/>
    <pc:docChg chg="modSld">
      <pc:chgData name="Nocon, Lana" userId="bb7e4ed5-8a58-4036-94a8-7f443853fc48" providerId="ADAL" clId="{4A92AB48-D632-4E58-A6CC-BD0061166736}" dt="2023-04-20T12:08:30.272" v="0" actId="1076"/>
      <pc:docMkLst>
        <pc:docMk/>
      </pc:docMkLst>
      <pc:sldChg chg="modSp mod">
        <pc:chgData name="Nocon, Lana" userId="bb7e4ed5-8a58-4036-94a8-7f443853fc48" providerId="ADAL" clId="{4A92AB48-D632-4E58-A6CC-BD0061166736}" dt="2023-04-20T12:08:30.272" v="0" actId="1076"/>
        <pc:sldMkLst>
          <pc:docMk/>
          <pc:sldMk cId="3932088202" sldId="256"/>
        </pc:sldMkLst>
        <pc:picChg chg="mod">
          <ac:chgData name="Nocon, Lana" userId="bb7e4ed5-8a58-4036-94a8-7f443853fc48" providerId="ADAL" clId="{4A92AB48-D632-4E58-A6CC-BD0061166736}" dt="2023-04-20T12:08:30.272" v="0" actId="1076"/>
          <ac:picMkLst>
            <pc:docMk/>
            <pc:sldMk cId="3932088202" sldId="256"/>
            <ac:picMk id="7" creationId="{7C9C39D1-E939-755B-A868-F09FB0ED0E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C692-5882-8E71-9A0F-C899179C2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97B4F-3FCD-72A8-44A2-C1E81296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ACC37-8EC9-9A3E-CFCB-72C82DCE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7AAEE-83C2-EE1C-D93D-D4D6B146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CDC0C-F615-AF89-4E9A-67D5DF7F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2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867C-435A-1561-78A6-072E963A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9A4E0-B7FF-B7EE-C535-4DF8A0FE5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9808-A4C2-7B5D-88AD-3A55DF07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EEB9-A18D-19C4-332A-13C20D49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13650-0A3C-2C8F-B499-AEE6FE8A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2A2D2D-CCEF-EEB6-DA14-089EDA3FE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1727F-8DEE-E99C-5D03-F93219EC7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BDEB5-1207-41C9-1D49-B0F0ADE1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A622-3B11-500E-4824-028F09BD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286C9-DED5-940F-87C6-1E824DB7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63E-0A66-2F85-ECD8-20621534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7AAC3-3110-98D1-8D38-EDF2A8F0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BCC6C-98CF-8A03-2148-B3874714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1327E-9378-FFB5-2C73-FBDD7D654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DC755-2E25-C80A-02CE-601447DD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877E-DA39-16BC-38D9-7AA5B3018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E06E-F81B-F581-0978-85D9121E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9AE7-2930-D898-A17E-F828286DD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B3B0-827E-D009-FA56-3C12C63B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B84BB-F703-A906-1AC8-94D7173A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6520-951C-CCAB-1B60-C8BF57A0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8487D-0A76-040C-8F8E-8EF2FECBF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900CC-6598-5A73-0BF7-B8B0D11A5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E0216-ECAA-BFBE-C0DB-4434AA89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7815-F840-511E-6258-DE80E92C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A0F0C-7165-6814-0A80-0CD1395E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4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006D-33FA-B459-9CA2-4DC3A1AD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F89CE-4FAF-D043-837C-1C902DA1B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92F1A-757C-0956-F7F6-777264546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5D85C-FB58-6089-B442-2F7E135D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85DD3-EB72-483A-0ACC-CED51813E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76C54-73B7-3C58-C384-DAEA4BCD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22CE7-6393-8BCE-11D4-D4535268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C7DB7-7847-666C-579F-C2A2C060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BFC-739D-91A1-B2C6-4FCCCBD9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6A717-1957-C5B7-E471-63A22464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5B926-436F-D560-A683-F24F9FB0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40018-0943-A19A-8887-5ED3F374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9254D-2316-A65E-08E6-AF2C6816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1BC53-48E0-E9C4-23EF-4EAA96CF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00E6C-9B04-7F0E-F36C-523F507F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3B59-E634-DB2E-D63C-A20F8D4A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A0DB-890D-EED3-7131-C7DC4BACB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CF8FD4-6F73-2A0B-83AE-9BC6B91D6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F9074-E7C4-A919-546E-08226ADE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6D6B4-AB04-C9F8-4A7A-03FB5FAA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9780D-29B5-42FB-7473-2293FE07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5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23FE1-E6EE-002F-B88E-4EDF6492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5E6D5-89FB-CACE-6D99-C74D7FF2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6965C-22D4-0359-D6FC-F33D032B3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0EC63-49B0-AF62-A214-0B48BCB6A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E52EF-FDFB-A1CF-9F1E-D1DF23D0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2E1C-8F70-955A-BEA4-72E36F28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14837-DA30-081A-03F1-60A65730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F9FE8-E464-D3D4-7977-D63F9EF0D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C5D44-0F92-A5B4-7FB6-6D794EAEA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1F2B-F050-4FBF-A581-6A3EC79855C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6DABF-B68D-D18B-37C5-A7E9E6193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C0CF-EAB9-4872-C518-B0380A775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C310-93B9-4751-B1EA-E752FE6AA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C56787-7AD1-C5FA-0CA7-BC4C79A4E4BF}"/>
              </a:ext>
            </a:extLst>
          </p:cNvPr>
          <p:cNvSpPr txBox="1"/>
          <p:nvPr/>
        </p:nvSpPr>
        <p:spPr>
          <a:xfrm>
            <a:off x="666747" y="2473679"/>
            <a:ext cx="2967221" cy="3412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Обов'язки...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ДИСКРИМІНАЦІЯ</a:t>
            </a: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Кожен повинен поважати права інших людей</a:t>
            </a: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ЗЛОВЖИВАННЯ</a:t>
            </a:r>
            <a:endParaRPr lang="en-GB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шкодити іншим і не погрожувати їм</a:t>
            </a:r>
            <a:r>
              <a:rPr lang="ru-RU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 marL="3600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фізично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сексуально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психологічно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GB" sz="1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моційно</a:t>
            </a:r>
            <a:endParaRPr lang="uk-UA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фінансово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C39D1-E939-755B-A868-F09FB0ED0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2" t="6107" r="5498" b="13657"/>
          <a:stretch/>
        </p:blipFill>
        <p:spPr>
          <a:xfrm>
            <a:off x="0" y="1387837"/>
            <a:ext cx="2340446" cy="8464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3E283D-97F9-1433-604F-E74E29D512CC}"/>
              </a:ext>
            </a:extLst>
          </p:cNvPr>
          <p:cNvCxnSpPr/>
          <p:nvPr/>
        </p:nvCxnSpPr>
        <p:spPr>
          <a:xfrm>
            <a:off x="4028666" y="1537252"/>
            <a:ext cx="0" cy="4810539"/>
          </a:xfrm>
          <a:prstGeom prst="line">
            <a:avLst/>
          </a:prstGeom>
          <a:ln w="57150">
            <a:solidFill>
              <a:srgbClr val="00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E92CDC-EBAF-60DF-DCA7-68EBC39D9285}"/>
              </a:ext>
            </a:extLst>
          </p:cNvPr>
          <p:cNvSpPr/>
          <p:nvPr/>
        </p:nvSpPr>
        <p:spPr>
          <a:xfrm>
            <a:off x="853446" y="103341"/>
            <a:ext cx="103733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БЕЗПЕКА</a:t>
            </a:r>
            <a:r>
              <a:rPr lang="en-GB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DBC69-FD39-2FD1-DFC0-7404E01EFE55}"/>
              </a:ext>
            </a:extLst>
          </p:cNvPr>
          <p:cNvSpPr txBox="1"/>
          <p:nvPr/>
        </p:nvSpPr>
        <p:spPr>
          <a:xfrm>
            <a:off x="4070975" y="2130844"/>
            <a:ext cx="3988900" cy="400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Запобігти — це назва національної стратегії, спрямованої на те, щоб люди не підтримували тероризм або не ставали насильницькими екстремістами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Запобігти має на меті боротися з усіма формами екстремізму</a:t>
            </a:r>
            <a:endParaRPr lang="de-DE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sz="1500" b="1" kern="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uk-UA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Ознаки можливої ​​радикалізації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зміни в поведінці/настрої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зміни в зовнішнім вигляді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висловлювання крайніх політичних або радикальних поглядів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5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симпатії до терористів</a:t>
            </a:r>
            <a:r>
              <a:rPr lang="uk-UA" sz="15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або до </a:t>
            </a:r>
            <a:r>
              <a:rPr lang="ru-RU" sz="15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терористичних актів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kern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6CE537-68F1-EF00-C506-55924A86F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0" y="928702"/>
            <a:ext cx="1085593" cy="106620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84CE8B-63F2-100D-6C8A-FB7F561A84D7}"/>
              </a:ext>
            </a:extLst>
          </p:cNvPr>
          <p:cNvCxnSpPr/>
          <p:nvPr/>
        </p:nvCxnSpPr>
        <p:spPr>
          <a:xfrm>
            <a:off x="8102183" y="1537252"/>
            <a:ext cx="0" cy="4810539"/>
          </a:xfrm>
          <a:prstGeom prst="line">
            <a:avLst/>
          </a:prstGeom>
          <a:ln w="57150">
            <a:solidFill>
              <a:srgbClr val="0099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67CDF39-0BEC-9C01-5B62-BAB3E6B38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6504" y="5588617"/>
            <a:ext cx="1871470" cy="8192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D22D1C7-5DF8-DEE5-B2F5-8EEEBC25F975}"/>
              </a:ext>
            </a:extLst>
          </p:cNvPr>
          <p:cNvSpPr txBox="1"/>
          <p:nvPr/>
        </p:nvSpPr>
        <p:spPr>
          <a:xfrm>
            <a:off x="8317587" y="2100896"/>
            <a:ext cx="3405802" cy="2885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Демократія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Кожен має право голоса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Верховенство Права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Поведінка</a:t>
            </a:r>
            <a:r>
              <a:rPr lang="ru-RU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uk-UA" sz="1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що дозволяє усім бути в безпеці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Індивідуальна Свобода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Свобода робити власний вибір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Взаємоповага і Толерантність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Шановливо ставитися до всіх, поважаючи всі культури та вірування</a:t>
            </a:r>
            <a:endParaRPr lang="en-GB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525991-C11A-FA9D-EF54-8FB8B6A2D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554" y="1369655"/>
            <a:ext cx="1381481" cy="6645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8D94A2-27BA-2F28-E36E-6637DD1759BE}"/>
              </a:ext>
            </a:extLst>
          </p:cNvPr>
          <p:cNvSpPr txBox="1"/>
          <p:nvPr/>
        </p:nvSpPr>
        <p:spPr>
          <a:xfrm>
            <a:off x="2171512" y="1537776"/>
            <a:ext cx="1947534" cy="131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Безпека</a:t>
            </a:r>
            <a:endParaRPr lang="en-GB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uk-UA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Кожен маэ право </a:t>
            </a:r>
            <a:r>
              <a:rPr lang="uk-UA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почуватися в безпеці п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ід час навчання</a:t>
            </a:r>
            <a:endParaRPr lang="en-GB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FE0E7C-EDC5-CF33-7B3C-B70341FE7A06}"/>
              </a:ext>
            </a:extLst>
          </p:cNvPr>
          <p:cNvSpPr txBox="1"/>
          <p:nvPr/>
        </p:nvSpPr>
        <p:spPr>
          <a:xfrm>
            <a:off x="6356507" y="1598219"/>
            <a:ext cx="1360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ЗАПОБГІТИ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C8E5D-A9FB-513E-9272-9DEF9DA39394}"/>
              </a:ext>
            </a:extLst>
          </p:cNvPr>
          <p:cNvSpPr txBox="1"/>
          <p:nvPr/>
        </p:nvSpPr>
        <p:spPr>
          <a:xfrm>
            <a:off x="9780260" y="1532633"/>
            <a:ext cx="2230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Британські Цінності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BE81915E-D3DA-B3F6-BD00-82BDDBA59EBE}"/>
              </a:ext>
            </a:extLst>
          </p:cNvPr>
          <p:cNvSpPr txBox="1"/>
          <p:nvPr/>
        </p:nvSpPr>
        <p:spPr>
          <a:xfrm>
            <a:off x="4028666" y="5895521"/>
            <a:ext cx="4073518" cy="870518"/>
          </a:xfrm>
          <a:prstGeom prst="rect">
            <a:avLst/>
          </a:prstGeom>
          <a:solidFill>
            <a:schemeClr val="lt1"/>
          </a:solidFill>
          <a:ln w="57150">
            <a:solidFill>
              <a:srgbClr val="009999"/>
            </a:solidFill>
            <a:prstDash val="sys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officer: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Debi Copeland (07926 077442)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HAsafeguarding@hants.gov.uk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0882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148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Goodall, Bailey</dc:creator>
  <cp:lastModifiedBy>Rhodes-Wood, Kevin</cp:lastModifiedBy>
  <cp:revision>5</cp:revision>
  <dcterms:created xsi:type="dcterms:W3CDTF">2023-03-31T13:31:52Z</dcterms:created>
  <dcterms:modified xsi:type="dcterms:W3CDTF">2024-08-22T08:33:11Z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2EE53FD4-3D69-4523-91A5-BF3EBEAEC3B1</vt:lpwstr>
  </property>
  <property fmtid="{D5CDD505-2E9C-101B-9397-08002B2CF9AE}" pid="3" name="ArticulatePath">
    <vt:lpwstr>Safeguarding Presentation.ukrainian</vt:lpwstr>
  </property>
</Properties>
</file>