
<file path=[Content_Types].xml><?xml version="1.0" encoding="utf-8"?>
<Types xmlns="http://schemas.openxmlformats.org/package/2006/content-types">
  <Default Extension="2"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1" r:id="rId2"/>
    <p:sldId id="306" r:id="rId3"/>
    <p:sldId id="388" r:id="rId4"/>
    <p:sldId id="397" r:id="rId5"/>
    <p:sldId id="390" r:id="rId6"/>
    <p:sldId id="402" r:id="rId7"/>
    <p:sldId id="413" r:id="rId8"/>
    <p:sldId id="412" r:id="rId9"/>
    <p:sldId id="417" r:id="rId10"/>
    <p:sldId id="421" r:id="rId11"/>
    <p:sldId id="416" r:id="rId12"/>
    <p:sldId id="414" r:id="rId13"/>
    <p:sldId id="401" r:id="rId14"/>
    <p:sldId id="418" r:id="rId15"/>
    <p:sldId id="419" r:id="rId16"/>
    <p:sldId id="426" r:id="rId17"/>
    <p:sldId id="420" r:id="rId18"/>
    <p:sldId id="422" r:id="rId19"/>
    <p:sldId id="423" r:id="rId20"/>
    <p:sldId id="425" r:id="rId21"/>
    <p:sldId id="4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653F4-4707-4E58-A582-C6E40D123DF8}" v="76" dt="2026-06-11T15:45:31.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758" autoAdjust="0"/>
  </p:normalViewPr>
  <p:slideViewPr>
    <p:cSldViewPr snapToGrid="0">
      <p:cViewPr varScale="1">
        <p:scale>
          <a:sx n="59" d="100"/>
          <a:sy n="59" d="100"/>
        </p:scale>
        <p:origin x="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undo redo custSel addSld delSld modSld sldOrd">
      <pc:chgData name="Gray, Joanne (Childrens Services)" userId="39768c7e-49cb-4261-89ad-0d5ba049a24d" providerId="ADAL" clId="{A81FA7C8-B50E-4979-9009-2B50C182084B}" dt="2026-06-11T15:45:48.636" v="16386" actId="20577"/>
      <pc:docMkLst>
        <pc:docMk/>
      </pc:docMkLst>
      <pc:sldChg chg="modSp mod">
        <pc:chgData name="Gray, Joanne (Childrens Services)" userId="39768c7e-49cb-4261-89ad-0d5ba049a24d" providerId="ADAL" clId="{A81FA7C8-B50E-4979-9009-2B50C182084B}" dt="2026-06-11T15:34:52.120" v="16258" actId="255"/>
        <pc:sldMkLst>
          <pc:docMk/>
          <pc:sldMk cId="1039123357" sldId="306"/>
        </pc:sldMkLst>
        <pc:spChg chg="mod">
          <ac:chgData name="Gray, Joanne (Childrens Services)" userId="39768c7e-49cb-4261-89ad-0d5ba049a24d" providerId="ADAL" clId="{A81FA7C8-B50E-4979-9009-2B50C182084B}" dt="2026-06-11T15:34:52.120" v="16258" actId="255"/>
          <ac:spMkLst>
            <pc:docMk/>
            <pc:sldMk cId="1039123357" sldId="306"/>
            <ac:spMk id="5" creationId="{006764B2-4B91-2EB1-50E6-32BE4F374A73}"/>
          </ac:spMkLst>
        </pc:spChg>
      </pc:sldChg>
      <pc:sldChg chg="modSp del mod">
        <pc:chgData name="Gray, Joanne (Childrens Services)" userId="39768c7e-49cb-4261-89ad-0d5ba049a24d" providerId="ADAL" clId="{A81FA7C8-B50E-4979-9009-2B50C182084B}" dt="2026-06-10T23:49:06.223" v="14640" actId="47"/>
        <pc:sldMkLst>
          <pc:docMk/>
          <pc:sldMk cId="278462271" sldId="311"/>
        </pc:sldMkLst>
      </pc:sldChg>
      <pc:sldChg chg="delSp modSp add del mod ord setBg delDesignElem">
        <pc:chgData name="Gray, Joanne (Childrens Services)" userId="39768c7e-49cb-4261-89ad-0d5ba049a24d" providerId="ADAL" clId="{A81FA7C8-B50E-4979-9009-2B50C182084B}" dt="2026-06-11T11:20:36.584" v="15686" actId="255"/>
        <pc:sldMkLst>
          <pc:docMk/>
          <pc:sldMk cId="2131125863" sldId="388"/>
        </pc:sldMkLst>
        <pc:spChg chg="mod">
          <ac:chgData name="Gray, Joanne (Childrens Services)" userId="39768c7e-49cb-4261-89ad-0d5ba049a24d" providerId="ADAL" clId="{A81FA7C8-B50E-4979-9009-2B50C182084B}" dt="2026-06-10T23:44:16.756" v="14612" actId="20577"/>
          <ac:spMkLst>
            <pc:docMk/>
            <pc:sldMk cId="2131125863" sldId="388"/>
            <ac:spMk id="2" creationId="{B74C8744-9D13-FE13-1BCB-FA0EDF99C5B7}"/>
          </ac:spMkLst>
        </pc:spChg>
        <pc:spChg chg="del">
          <ac:chgData name="Gray, Joanne (Childrens Services)" userId="39768c7e-49cb-4261-89ad-0d5ba049a24d" providerId="ADAL" clId="{A81FA7C8-B50E-4979-9009-2B50C182084B}" dt="2026-06-10T23:42:23.822" v="14473"/>
          <ac:spMkLst>
            <pc:docMk/>
            <pc:sldMk cId="2131125863" sldId="388"/>
            <ac:spMk id="21" creationId="{3744005C-56F0-AD64-CD26-EFA47088DB5D}"/>
          </ac:spMkLst>
        </pc:spChg>
        <pc:spChg chg="del">
          <ac:chgData name="Gray, Joanne (Childrens Services)" userId="39768c7e-49cb-4261-89ad-0d5ba049a24d" providerId="ADAL" clId="{A81FA7C8-B50E-4979-9009-2B50C182084B}" dt="2026-06-10T23:42:23.822" v="14473"/>
          <ac:spMkLst>
            <pc:docMk/>
            <pc:sldMk cId="2131125863" sldId="388"/>
            <ac:spMk id="22" creationId="{EB541644-430F-63D6-F96E-7B57D417ED71}"/>
          </ac:spMkLst>
        </pc:spChg>
        <pc:spChg chg="del">
          <ac:chgData name="Gray, Joanne (Childrens Services)" userId="39768c7e-49cb-4261-89ad-0d5ba049a24d" providerId="ADAL" clId="{A81FA7C8-B50E-4979-9009-2B50C182084B}" dt="2026-06-10T23:42:23.822" v="14473"/>
          <ac:spMkLst>
            <pc:docMk/>
            <pc:sldMk cId="2131125863" sldId="388"/>
            <ac:spMk id="23" creationId="{2E616D4F-2697-3D71-C32D-6CBC3D8B01F1}"/>
          </ac:spMkLst>
        </pc:spChg>
        <pc:graphicFrameChg chg="mod modGraphic">
          <ac:chgData name="Gray, Joanne (Childrens Services)" userId="39768c7e-49cb-4261-89ad-0d5ba049a24d" providerId="ADAL" clId="{A81FA7C8-B50E-4979-9009-2B50C182084B}" dt="2026-06-11T11:20:36.584" v="15686" actId="255"/>
          <ac:graphicFrameMkLst>
            <pc:docMk/>
            <pc:sldMk cId="2131125863" sldId="388"/>
            <ac:graphicFrameMk id="24" creationId="{280B4CA4-611C-D695-2FD3-7BE56F64F011}"/>
          </ac:graphicFrameMkLst>
        </pc:graphicFrameChg>
      </pc:sldChg>
      <pc:sldChg chg="addSp delSp modSp add del mod setBg chgLayout">
        <pc:chgData name="Gray, Joanne (Childrens Services)" userId="39768c7e-49cb-4261-89ad-0d5ba049a24d" providerId="ADAL" clId="{A81FA7C8-B50E-4979-9009-2B50C182084B}" dt="2026-06-04T21:05:50.417" v="14192" actId="14100"/>
        <pc:sldMkLst>
          <pc:docMk/>
          <pc:sldMk cId="4244727017" sldId="390"/>
        </pc:sldMkLst>
        <pc:spChg chg="mod ord">
          <ac:chgData name="Gray, Joanne (Childrens Services)" userId="39768c7e-49cb-4261-89ad-0d5ba049a24d" providerId="ADAL" clId="{A81FA7C8-B50E-4979-9009-2B50C182084B}" dt="2026-06-04T21:05:50.417" v="14192" actId="14100"/>
          <ac:spMkLst>
            <pc:docMk/>
            <pc:sldMk cId="4244727017" sldId="390"/>
            <ac:spMk id="4" creationId="{5A2AA7DA-5FBF-DDAE-75F3-0E46EAA3AF3E}"/>
          </ac:spMkLst>
        </pc:spChg>
        <pc:spChg chg="add">
          <ac:chgData name="Gray, Joanne (Childrens Services)" userId="39768c7e-49cb-4261-89ad-0d5ba049a24d" providerId="ADAL" clId="{A81FA7C8-B50E-4979-9009-2B50C182084B}" dt="2026-06-04T21:04:51.424" v="14187" actId="26606"/>
          <ac:spMkLst>
            <pc:docMk/>
            <pc:sldMk cId="4244727017" sldId="390"/>
            <ac:spMk id="10" creationId="{2659FDB4-FCBE-4A89-B46D-43D4FA54464D}"/>
          </ac:spMkLst>
        </pc:spChg>
        <pc:graphicFrameChg chg="add">
          <ac:chgData name="Gray, Joanne (Childrens Services)" userId="39768c7e-49cb-4261-89ad-0d5ba049a24d" providerId="ADAL" clId="{A81FA7C8-B50E-4979-9009-2B50C182084B}" dt="2026-06-04T21:04:51.424" v="14187" actId="26606"/>
          <ac:graphicFrameMkLst>
            <pc:docMk/>
            <pc:sldMk cId="4244727017" sldId="390"/>
            <ac:graphicFrameMk id="6" creationId="{0063CBED-A768-FC0E-AF06-C569A2422A9B}"/>
          </ac:graphicFrameMkLst>
        </pc:graphicFrameChg>
        <pc:cxnChg chg="add">
          <ac:chgData name="Gray, Joanne (Childrens Services)" userId="39768c7e-49cb-4261-89ad-0d5ba049a24d" providerId="ADAL" clId="{A81FA7C8-B50E-4979-9009-2B50C182084B}" dt="2026-06-04T21:04:51.424" v="14187" actId="26606"/>
          <ac:cxnSpMkLst>
            <pc:docMk/>
            <pc:sldMk cId="4244727017" sldId="390"/>
            <ac:cxnSpMk id="12" creationId="{C8F51B3F-8331-4E4A-AE96-D47B1006EEAD}"/>
          </ac:cxnSpMkLst>
        </pc:cxnChg>
      </pc:sldChg>
      <pc:sldChg chg="addSp modSp new mod">
        <pc:chgData name="Gray, Joanne (Childrens Services)" userId="39768c7e-49cb-4261-89ad-0d5ba049a24d" providerId="ADAL" clId="{A81FA7C8-B50E-4979-9009-2B50C182084B}" dt="2026-06-04T21:02:34.601" v="14020" actId="20577"/>
        <pc:sldMkLst>
          <pc:docMk/>
          <pc:sldMk cId="2911124272" sldId="397"/>
        </pc:sldMkLst>
        <pc:spChg chg="mod">
          <ac:chgData name="Gray, Joanne (Childrens Services)" userId="39768c7e-49cb-4261-89ad-0d5ba049a24d" providerId="ADAL" clId="{A81FA7C8-B50E-4979-9009-2B50C182084B}" dt="2026-06-04T21:02:34.601" v="14020" actId="20577"/>
          <ac:spMkLst>
            <pc:docMk/>
            <pc:sldMk cId="2911124272" sldId="397"/>
            <ac:spMk id="2" creationId="{274A1E1B-0027-942B-7947-C628BD64F22C}"/>
          </ac:spMkLst>
        </pc:spChg>
        <pc:spChg chg="mod">
          <ac:chgData name="Gray, Joanne (Childrens Services)" userId="39768c7e-49cb-4261-89ad-0d5ba049a24d" providerId="ADAL" clId="{A81FA7C8-B50E-4979-9009-2B50C182084B}" dt="2026-06-04T02:50:57.041" v="11813" actId="113"/>
          <ac:spMkLst>
            <pc:docMk/>
            <pc:sldMk cId="2911124272" sldId="397"/>
            <ac:spMk id="3" creationId="{B55A59C6-4D58-EE7D-1812-82BC9BC94C28}"/>
          </ac:spMkLst>
        </pc:spChg>
        <pc:picChg chg="add mod">
          <ac:chgData name="Gray, Joanne (Childrens Services)" userId="39768c7e-49cb-4261-89ad-0d5ba049a24d" providerId="ADAL" clId="{A81FA7C8-B50E-4979-9009-2B50C182084B}" dt="2026-06-04T21:00:44.825" v="13999" actId="1076"/>
          <ac:picMkLst>
            <pc:docMk/>
            <pc:sldMk cId="2911124272" sldId="397"/>
            <ac:picMk id="4" creationId="{3D6AB48E-494F-734E-6A29-BF5C9E11B9F8}"/>
          </ac:picMkLst>
        </pc:picChg>
        <pc:picChg chg="add mod">
          <ac:chgData name="Gray, Joanne (Childrens Services)" userId="39768c7e-49cb-4261-89ad-0d5ba049a24d" providerId="ADAL" clId="{A81FA7C8-B50E-4979-9009-2B50C182084B}" dt="2026-06-03T21:08:08.259" v="1854" actId="1076"/>
          <ac:picMkLst>
            <pc:docMk/>
            <pc:sldMk cId="2911124272" sldId="397"/>
            <ac:picMk id="5" creationId="{F8606007-17F3-EF50-16E0-0800513BD288}"/>
          </ac:picMkLst>
        </pc:picChg>
        <pc:picChg chg="add mod">
          <ac:chgData name="Gray, Joanne (Childrens Services)" userId="39768c7e-49cb-4261-89ad-0d5ba049a24d" providerId="ADAL" clId="{A81FA7C8-B50E-4979-9009-2B50C182084B}" dt="2026-06-04T21:00:43.361" v="13998" actId="1076"/>
          <ac:picMkLst>
            <pc:docMk/>
            <pc:sldMk cId="2911124272" sldId="397"/>
            <ac:picMk id="6" creationId="{FA0581BC-0E1E-3226-4A9A-F76FC617E498}"/>
          </ac:picMkLst>
        </pc:picChg>
        <pc:picChg chg="add mod">
          <ac:chgData name="Gray, Joanne (Childrens Services)" userId="39768c7e-49cb-4261-89ad-0d5ba049a24d" providerId="ADAL" clId="{A81FA7C8-B50E-4979-9009-2B50C182084B}" dt="2026-06-04T03:04:04.241" v="11897" actId="1076"/>
          <ac:picMkLst>
            <pc:docMk/>
            <pc:sldMk cId="2911124272" sldId="397"/>
            <ac:picMk id="7" creationId="{4CFE088F-A59F-9B24-1776-ADB3F52562C5}"/>
          </ac:picMkLst>
        </pc:picChg>
      </pc:sldChg>
      <pc:sldChg chg="addSp delSp modSp new add del mod ord setBg">
        <pc:chgData name="Gray, Joanne (Childrens Services)" userId="39768c7e-49cb-4261-89ad-0d5ba049a24d" providerId="ADAL" clId="{A81FA7C8-B50E-4979-9009-2B50C182084B}" dt="2026-06-11T15:39:01.171" v="16351"/>
        <pc:sldMkLst>
          <pc:docMk/>
          <pc:sldMk cId="721561779" sldId="401"/>
        </pc:sldMkLst>
        <pc:spChg chg="mod">
          <ac:chgData name="Gray, Joanne (Childrens Services)" userId="39768c7e-49cb-4261-89ad-0d5ba049a24d" providerId="ADAL" clId="{A81FA7C8-B50E-4979-9009-2B50C182084B}" dt="2026-06-04T03:47:26.766" v="12415" actId="26606"/>
          <ac:spMkLst>
            <pc:docMk/>
            <pc:sldMk cId="721561779" sldId="401"/>
            <ac:spMk id="2" creationId="{A7D45760-8B1B-9929-158F-3D0B20BFCEAB}"/>
          </ac:spMkLst>
        </pc:spChg>
        <pc:spChg chg="add">
          <ac:chgData name="Gray, Joanne (Childrens Services)" userId="39768c7e-49cb-4261-89ad-0d5ba049a24d" providerId="ADAL" clId="{A81FA7C8-B50E-4979-9009-2B50C182084B}" dt="2026-06-04T03:47:26.766" v="12415" actId="26606"/>
          <ac:spMkLst>
            <pc:docMk/>
            <pc:sldMk cId="721561779" sldId="401"/>
            <ac:spMk id="17" creationId="{9427AF5F-9A0E-42B7-A252-FD64C9885F9C}"/>
          </ac:spMkLst>
        </pc:spChg>
        <pc:picChg chg="add mod">
          <ac:chgData name="Gray, Joanne (Childrens Services)" userId="39768c7e-49cb-4261-89ad-0d5ba049a24d" providerId="ADAL" clId="{A81FA7C8-B50E-4979-9009-2B50C182084B}" dt="2026-06-04T03:48:02.537" v="12421" actId="14100"/>
          <ac:picMkLst>
            <pc:docMk/>
            <pc:sldMk cId="721561779" sldId="401"/>
            <ac:picMk id="12" creationId="{78DA0610-FBB8-CBFA-750C-AB8302201B7D}"/>
          </ac:picMkLst>
        </pc:picChg>
        <pc:picChg chg="add mod">
          <ac:chgData name="Gray, Joanne (Childrens Services)" userId="39768c7e-49cb-4261-89ad-0d5ba049a24d" providerId="ADAL" clId="{A81FA7C8-B50E-4979-9009-2B50C182084B}" dt="2026-06-04T03:48:08.377" v="12423" actId="14100"/>
          <ac:picMkLst>
            <pc:docMk/>
            <pc:sldMk cId="721561779" sldId="401"/>
            <ac:picMk id="14" creationId="{5445C646-BF8B-158C-97B9-FD943F47207C}"/>
          </ac:picMkLst>
        </pc:picChg>
      </pc:sldChg>
      <pc:sldChg chg="addSp delSp modSp new add del mod ord">
        <pc:chgData name="Gray, Joanne (Childrens Services)" userId="39768c7e-49cb-4261-89ad-0d5ba049a24d" providerId="ADAL" clId="{A81FA7C8-B50E-4979-9009-2B50C182084B}" dt="2026-06-04T21:06:27.869" v="14200"/>
        <pc:sldMkLst>
          <pc:docMk/>
          <pc:sldMk cId="3536034054" sldId="402"/>
        </pc:sldMkLst>
        <pc:spChg chg="mod">
          <ac:chgData name="Gray, Joanne (Childrens Services)" userId="39768c7e-49cb-4261-89ad-0d5ba049a24d" providerId="ADAL" clId="{A81FA7C8-B50E-4979-9009-2B50C182084B}" dt="2026-06-04T03:49:11.433" v="12498" actId="20577"/>
          <ac:spMkLst>
            <pc:docMk/>
            <pc:sldMk cId="3536034054" sldId="402"/>
            <ac:spMk id="2" creationId="{7385F028-4DBF-48C3-89DF-F3A029326647}"/>
          </ac:spMkLst>
        </pc:spChg>
        <pc:picChg chg="add mod">
          <ac:chgData name="Gray, Joanne (Childrens Services)" userId="39768c7e-49cb-4261-89ad-0d5ba049a24d" providerId="ADAL" clId="{A81FA7C8-B50E-4979-9009-2B50C182084B}" dt="2026-06-04T03:59:57.992" v="12653" actId="1076"/>
          <ac:picMkLst>
            <pc:docMk/>
            <pc:sldMk cId="3536034054" sldId="402"/>
            <ac:picMk id="15" creationId="{6C70A1F9-AF1A-D997-B292-39F279F9C443}"/>
          </ac:picMkLst>
        </pc:picChg>
        <pc:picChg chg="add mod">
          <ac:chgData name="Gray, Joanne (Childrens Services)" userId="39768c7e-49cb-4261-89ad-0d5ba049a24d" providerId="ADAL" clId="{A81FA7C8-B50E-4979-9009-2B50C182084B}" dt="2026-06-04T04:03:00.046" v="12673" actId="1076"/>
          <ac:picMkLst>
            <pc:docMk/>
            <pc:sldMk cId="3536034054" sldId="402"/>
            <ac:picMk id="23" creationId="{A4E15E33-4C91-D0AA-154E-869D9D69D86B}"/>
          </ac:picMkLst>
        </pc:picChg>
      </pc:sldChg>
      <pc:sldChg chg="addSp delSp modSp new mod setBg">
        <pc:chgData name="Gray, Joanne (Childrens Services)" userId="39768c7e-49cb-4261-89ad-0d5ba049a24d" providerId="ADAL" clId="{A81FA7C8-B50E-4979-9009-2B50C182084B}" dt="2026-06-10T23:52:00.748" v="14657" actId="26606"/>
        <pc:sldMkLst>
          <pc:docMk/>
          <pc:sldMk cId="631746630" sldId="412"/>
        </pc:sldMkLst>
        <pc:spChg chg="mod">
          <ac:chgData name="Gray, Joanne (Childrens Services)" userId="39768c7e-49cb-4261-89ad-0d5ba049a24d" providerId="ADAL" clId="{A81FA7C8-B50E-4979-9009-2B50C182084B}" dt="2026-06-10T23:52:00.748" v="14657" actId="26606"/>
          <ac:spMkLst>
            <pc:docMk/>
            <pc:sldMk cId="631746630" sldId="412"/>
            <ac:spMk id="2" creationId="{C570B81D-CC90-E663-F13F-75BCBBC2F7FD}"/>
          </ac:spMkLst>
        </pc:spChg>
        <pc:spChg chg="del">
          <ac:chgData name="Gray, Joanne (Childrens Services)" userId="39768c7e-49cb-4261-89ad-0d5ba049a24d" providerId="ADAL" clId="{A81FA7C8-B50E-4979-9009-2B50C182084B}" dt="2026-06-10T23:51:32.267" v="14648"/>
          <ac:spMkLst>
            <pc:docMk/>
            <pc:sldMk cId="631746630" sldId="412"/>
            <ac:spMk id="3" creationId="{37446353-DF07-0660-E2F8-24AAF53CD289}"/>
          </ac:spMkLst>
        </pc:spChg>
        <pc:spChg chg="add del">
          <ac:chgData name="Gray, Joanne (Childrens Services)" userId="39768c7e-49cb-4261-89ad-0d5ba049a24d" providerId="ADAL" clId="{A81FA7C8-B50E-4979-9009-2B50C182084B}" dt="2026-06-10T23:52:00.748" v="14657" actId="26606"/>
          <ac:spMkLst>
            <pc:docMk/>
            <pc:sldMk cId="631746630" sldId="412"/>
            <ac:spMk id="1031" creationId="{D4771268-CB57-404A-9271-370EB28F6090}"/>
          </ac:spMkLst>
        </pc:spChg>
        <pc:picChg chg="add mod">
          <ac:chgData name="Gray, Joanne (Childrens Services)" userId="39768c7e-49cb-4261-89ad-0d5ba049a24d" providerId="ADAL" clId="{A81FA7C8-B50E-4979-9009-2B50C182084B}" dt="2026-06-10T23:52:00.748" v="14657" actId="26606"/>
          <ac:picMkLst>
            <pc:docMk/>
            <pc:sldMk cId="631746630" sldId="412"/>
            <ac:picMk id="1026" creationId="{8F5BE902-874B-E68F-9C26-F94532DFC9C7}"/>
          </ac:picMkLst>
        </pc:picChg>
      </pc:sldChg>
      <pc:sldChg chg="addSp modSp new mod ord modClrScheme chgLayout">
        <pc:chgData name="Gray, Joanne (Childrens Services)" userId="39768c7e-49cb-4261-89ad-0d5ba049a24d" providerId="ADAL" clId="{A81FA7C8-B50E-4979-9009-2B50C182084B}" dt="2026-06-10T23:54:44.632" v="14730" actId="14100"/>
        <pc:sldMkLst>
          <pc:docMk/>
          <pc:sldMk cId="3543054258" sldId="413"/>
        </pc:sldMkLst>
        <pc:spChg chg="mod ord">
          <ac:chgData name="Gray, Joanne (Childrens Services)" userId="39768c7e-49cb-4261-89ad-0d5ba049a24d" providerId="ADAL" clId="{A81FA7C8-B50E-4979-9009-2B50C182084B}" dt="2026-06-10T23:54:44.632" v="14730" actId="14100"/>
          <ac:spMkLst>
            <pc:docMk/>
            <pc:sldMk cId="3543054258" sldId="413"/>
            <ac:spMk id="2" creationId="{5AF4372F-4F0B-588B-A10B-28A9D2148CA6}"/>
          </ac:spMkLst>
        </pc:spChg>
        <pc:spChg chg="mod ord">
          <ac:chgData name="Gray, Joanne (Childrens Services)" userId="39768c7e-49cb-4261-89ad-0d5ba049a24d" providerId="ADAL" clId="{A81FA7C8-B50E-4979-9009-2B50C182084B}" dt="2026-06-10T23:54:35.913" v="14729" actId="20577"/>
          <ac:spMkLst>
            <pc:docMk/>
            <pc:sldMk cId="3543054258" sldId="413"/>
            <ac:spMk id="3" creationId="{C19AFFFD-03B3-C96A-FF42-F1FE70EF2C3A}"/>
          </ac:spMkLst>
        </pc:spChg>
        <pc:picChg chg="add mod">
          <ac:chgData name="Gray, Joanne (Childrens Services)" userId="39768c7e-49cb-4261-89ad-0d5ba049a24d" providerId="ADAL" clId="{A81FA7C8-B50E-4979-9009-2B50C182084B}" dt="2026-06-10T23:54:14.418" v="14713" actId="1076"/>
          <ac:picMkLst>
            <pc:docMk/>
            <pc:sldMk cId="3543054258" sldId="413"/>
            <ac:picMk id="4" creationId="{53E29F06-6D1B-8A3B-C69E-95A2BFDE99CB}"/>
          </ac:picMkLst>
        </pc:picChg>
      </pc:sldChg>
      <pc:sldChg chg="addSp delSp modSp new mod ord">
        <pc:chgData name="Gray, Joanne (Childrens Services)" userId="39768c7e-49cb-4261-89ad-0d5ba049a24d" providerId="ADAL" clId="{A81FA7C8-B50E-4979-9009-2B50C182084B}" dt="2026-06-11T15:38:39.147" v="16349" actId="14100"/>
        <pc:sldMkLst>
          <pc:docMk/>
          <pc:sldMk cId="2005066771" sldId="414"/>
        </pc:sldMkLst>
        <pc:spChg chg="mod">
          <ac:chgData name="Gray, Joanne (Childrens Services)" userId="39768c7e-49cb-4261-89ad-0d5ba049a24d" providerId="ADAL" clId="{A81FA7C8-B50E-4979-9009-2B50C182084B}" dt="2026-06-11T15:38:21.810" v="16348" actId="20577"/>
          <ac:spMkLst>
            <pc:docMk/>
            <pc:sldMk cId="2005066771" sldId="414"/>
            <ac:spMk id="2" creationId="{436E483C-B26E-4159-F039-4E70C3C542E2}"/>
          </ac:spMkLst>
        </pc:spChg>
        <pc:spChg chg="del mod">
          <ac:chgData name="Gray, Joanne (Childrens Services)" userId="39768c7e-49cb-4261-89ad-0d5ba049a24d" providerId="ADAL" clId="{A81FA7C8-B50E-4979-9009-2B50C182084B}" dt="2026-06-10T23:56:28.296" v="14746"/>
          <ac:spMkLst>
            <pc:docMk/>
            <pc:sldMk cId="2005066771" sldId="414"/>
            <ac:spMk id="3" creationId="{48EBB17B-2F52-621B-AEE5-26FC8DD8D473}"/>
          </ac:spMkLst>
        </pc:spChg>
        <pc:spChg chg="add del mod">
          <ac:chgData name="Gray, Joanne (Childrens Services)" userId="39768c7e-49cb-4261-89ad-0d5ba049a24d" providerId="ADAL" clId="{A81FA7C8-B50E-4979-9009-2B50C182084B}" dt="2026-06-10T23:56:34.557" v="14747" actId="22"/>
          <ac:spMkLst>
            <pc:docMk/>
            <pc:sldMk cId="2005066771" sldId="414"/>
            <ac:spMk id="4" creationId="{2401C3D0-18EC-14F9-F24C-C1D91183C901}"/>
          </ac:spMkLst>
        </pc:spChg>
        <pc:picChg chg="add mod ord">
          <ac:chgData name="Gray, Joanne (Childrens Services)" userId="39768c7e-49cb-4261-89ad-0d5ba049a24d" providerId="ADAL" clId="{A81FA7C8-B50E-4979-9009-2B50C182084B}" dt="2026-06-11T15:38:39.147" v="16349" actId="14100"/>
          <ac:picMkLst>
            <pc:docMk/>
            <pc:sldMk cId="2005066771" sldId="414"/>
            <ac:picMk id="6" creationId="{13F52E7C-6CC1-B283-96C4-D4676028A359}"/>
          </ac:picMkLst>
        </pc:picChg>
      </pc:sldChg>
      <pc:sldChg chg="addSp delSp modSp new del mod setBg modAnim">
        <pc:chgData name="Gray, Joanne (Childrens Services)" userId="39768c7e-49cb-4261-89ad-0d5ba049a24d" providerId="ADAL" clId="{A81FA7C8-B50E-4979-9009-2B50C182084B}" dt="2026-06-11T08:20:28.777" v="15597" actId="47"/>
        <pc:sldMkLst>
          <pc:docMk/>
          <pc:sldMk cId="2322213262" sldId="415"/>
        </pc:sldMkLst>
      </pc:sldChg>
      <pc:sldChg chg="addSp delSp modSp new add del mod modClrScheme modAnim chgLayout">
        <pc:chgData name="Gray, Joanne (Childrens Services)" userId="39768c7e-49cb-4261-89ad-0d5ba049a24d" providerId="ADAL" clId="{A81FA7C8-B50E-4979-9009-2B50C182084B}" dt="2026-06-11T15:43:10.094" v="16363" actId="14100"/>
        <pc:sldMkLst>
          <pc:docMk/>
          <pc:sldMk cId="1722357088" sldId="416"/>
        </pc:sldMkLst>
        <pc:spChg chg="mod ord">
          <ac:chgData name="Gray, Joanne (Childrens Services)" userId="39768c7e-49cb-4261-89ad-0d5ba049a24d" providerId="ADAL" clId="{A81FA7C8-B50E-4979-9009-2B50C182084B}" dt="2026-06-11T15:43:10.094" v="16363" actId="14100"/>
          <ac:spMkLst>
            <pc:docMk/>
            <pc:sldMk cId="1722357088" sldId="416"/>
            <ac:spMk id="2" creationId="{4CB1FC66-890B-6CB2-8095-8E2A540577F0}"/>
          </ac:spMkLst>
        </pc:spChg>
        <pc:spChg chg="del">
          <ac:chgData name="Gray, Joanne (Childrens Services)" userId="39768c7e-49cb-4261-89ad-0d5ba049a24d" providerId="ADAL" clId="{A81FA7C8-B50E-4979-9009-2B50C182084B}" dt="2026-06-10T23:59:39.427" v="14844" actId="478"/>
          <ac:spMkLst>
            <pc:docMk/>
            <pc:sldMk cId="1722357088" sldId="416"/>
            <ac:spMk id="3" creationId="{847679A4-4D27-AF8D-DCAF-1AF6972D2B90}"/>
          </ac:spMkLst>
        </pc:spChg>
        <pc:spChg chg="add mod ord">
          <ac:chgData name="Gray, Joanne (Childrens Services)" userId="39768c7e-49cb-4261-89ad-0d5ba049a24d" providerId="ADAL" clId="{A81FA7C8-B50E-4979-9009-2B50C182084B}" dt="2026-06-11T08:02:52.906" v="15089" actId="207"/>
          <ac:spMkLst>
            <pc:docMk/>
            <pc:sldMk cId="1722357088" sldId="416"/>
            <ac:spMk id="4" creationId="{90478C89-CF5A-2A67-6573-0F7502F407BF}"/>
          </ac:spMkLst>
        </pc:spChg>
        <pc:picChg chg="add mod">
          <ac:chgData name="Gray, Joanne (Childrens Services)" userId="39768c7e-49cb-4261-89ad-0d5ba049a24d" providerId="ADAL" clId="{A81FA7C8-B50E-4979-9009-2B50C182084B}" dt="2026-06-11T08:02:37.245" v="15086" actId="1076"/>
          <ac:picMkLst>
            <pc:docMk/>
            <pc:sldMk cId="1722357088" sldId="416"/>
            <ac:picMk id="5" creationId="{46B290EA-ED90-F67F-2712-E17992B8B75B}"/>
          </ac:picMkLst>
        </pc:picChg>
        <pc:picChg chg="add mod">
          <ac:chgData name="Gray, Joanne (Childrens Services)" userId="39768c7e-49cb-4261-89ad-0d5ba049a24d" providerId="ADAL" clId="{A81FA7C8-B50E-4979-9009-2B50C182084B}" dt="2026-06-11T15:36:30.869" v="16259" actId="1076"/>
          <ac:picMkLst>
            <pc:docMk/>
            <pc:sldMk cId="1722357088" sldId="416"/>
            <ac:picMk id="6" creationId="{BDDB362A-682B-5FE3-9A02-DD8EB6DD6D24}"/>
          </ac:picMkLst>
        </pc:picChg>
        <pc:picChg chg="add del mod">
          <ac:chgData name="Gray, Joanne (Childrens Services)" userId="39768c7e-49cb-4261-89ad-0d5ba049a24d" providerId="ADAL" clId="{A81FA7C8-B50E-4979-9009-2B50C182084B}" dt="2026-06-11T08:01:19.929" v="15074" actId="478"/>
          <ac:picMkLst>
            <pc:docMk/>
            <pc:sldMk cId="1722357088" sldId="416"/>
            <ac:picMk id="4098" creationId="{95621A96-3B9F-8CED-CF14-F83FAD20A382}"/>
          </ac:picMkLst>
        </pc:picChg>
        <pc:picChg chg="add del mod">
          <ac:chgData name="Gray, Joanne (Childrens Services)" userId="39768c7e-49cb-4261-89ad-0d5ba049a24d" providerId="ADAL" clId="{A81FA7C8-B50E-4979-9009-2B50C182084B}" dt="2026-06-11T08:01:40.045" v="15079" actId="478"/>
          <ac:picMkLst>
            <pc:docMk/>
            <pc:sldMk cId="1722357088" sldId="416"/>
            <ac:picMk id="4100" creationId="{0243FD30-7D4B-4ABF-DA1E-D21F298B850C}"/>
          </ac:picMkLst>
        </pc:picChg>
      </pc:sldChg>
      <pc:sldChg chg="addSp delSp modSp new mod">
        <pc:chgData name="Gray, Joanne (Childrens Services)" userId="39768c7e-49cb-4261-89ad-0d5ba049a24d" providerId="ADAL" clId="{A81FA7C8-B50E-4979-9009-2B50C182084B}" dt="2026-06-11T08:19:52.434" v="15588" actId="22"/>
        <pc:sldMkLst>
          <pc:docMk/>
          <pc:sldMk cId="2038946980" sldId="417"/>
        </pc:sldMkLst>
        <pc:spChg chg="del">
          <ac:chgData name="Gray, Joanne (Childrens Services)" userId="39768c7e-49cb-4261-89ad-0d5ba049a24d" providerId="ADAL" clId="{A81FA7C8-B50E-4979-9009-2B50C182084B}" dt="2026-06-11T00:01:11.033" v="14924" actId="478"/>
          <ac:spMkLst>
            <pc:docMk/>
            <pc:sldMk cId="2038946980" sldId="417"/>
            <ac:spMk id="2" creationId="{3E22188D-73EC-2DD0-FD02-511E0724E08B}"/>
          </ac:spMkLst>
        </pc:spChg>
        <pc:spChg chg="del">
          <ac:chgData name="Gray, Joanne (Childrens Services)" userId="39768c7e-49cb-4261-89ad-0d5ba049a24d" providerId="ADAL" clId="{A81FA7C8-B50E-4979-9009-2B50C182084B}" dt="2026-06-11T00:01:24.470" v="14927" actId="478"/>
          <ac:spMkLst>
            <pc:docMk/>
            <pc:sldMk cId="2038946980" sldId="417"/>
            <ac:spMk id="3" creationId="{55B7F20A-D5F7-264D-F834-21A93C412530}"/>
          </ac:spMkLst>
        </pc:spChg>
        <pc:picChg chg="add del mod">
          <ac:chgData name="Gray, Joanne (Childrens Services)" userId="39768c7e-49cb-4261-89ad-0d5ba049a24d" providerId="ADAL" clId="{A81FA7C8-B50E-4979-9009-2B50C182084B}" dt="2026-06-11T08:17:37.298" v="15572" actId="478"/>
          <ac:picMkLst>
            <pc:docMk/>
            <pc:sldMk cId="2038946980" sldId="417"/>
            <ac:picMk id="5" creationId="{CA1416B7-3CCD-00C2-64C7-5A67D51C46DE}"/>
          </ac:picMkLst>
        </pc:picChg>
        <pc:picChg chg="add mod">
          <ac:chgData name="Gray, Joanne (Childrens Services)" userId="39768c7e-49cb-4261-89ad-0d5ba049a24d" providerId="ADAL" clId="{A81FA7C8-B50E-4979-9009-2B50C182084B}" dt="2026-06-11T08:19:26.089" v="15586" actId="1076"/>
          <ac:picMkLst>
            <pc:docMk/>
            <pc:sldMk cId="2038946980" sldId="417"/>
            <ac:picMk id="7" creationId="{059264F7-6514-7689-15B2-29EF39D1C45B}"/>
          </ac:picMkLst>
        </pc:picChg>
        <pc:picChg chg="add del">
          <ac:chgData name="Gray, Joanne (Childrens Services)" userId="39768c7e-49cb-4261-89ad-0d5ba049a24d" providerId="ADAL" clId="{A81FA7C8-B50E-4979-9009-2B50C182084B}" dt="2026-06-11T08:19:52.434" v="15588" actId="22"/>
          <ac:picMkLst>
            <pc:docMk/>
            <pc:sldMk cId="2038946980" sldId="417"/>
            <ac:picMk id="9" creationId="{8E86A127-8869-11CB-2FFC-2CC1285900BB}"/>
          </ac:picMkLst>
        </pc:picChg>
      </pc:sldChg>
      <pc:sldChg chg="modSp new del mod">
        <pc:chgData name="Gray, Joanne (Childrens Services)" userId="39768c7e-49cb-4261-89ad-0d5ba049a24d" providerId="ADAL" clId="{A81FA7C8-B50E-4979-9009-2B50C182084B}" dt="2026-06-10T23:49:32.666" v="14647" actId="47"/>
        <pc:sldMkLst>
          <pc:docMk/>
          <pc:sldMk cId="3310238451" sldId="417"/>
        </pc:sldMkLst>
        <pc:spChg chg="mod">
          <ac:chgData name="Gray, Joanne (Childrens Services)" userId="39768c7e-49cb-4261-89ad-0d5ba049a24d" providerId="ADAL" clId="{A81FA7C8-B50E-4979-9009-2B50C182084B}" dt="2026-06-10T23:49:14.441" v="14646" actId="20577"/>
          <ac:spMkLst>
            <pc:docMk/>
            <pc:sldMk cId="3310238451" sldId="417"/>
            <ac:spMk id="2" creationId="{7B27E7BA-B524-50B0-2489-983ADC2283D0}"/>
          </ac:spMkLst>
        </pc:spChg>
      </pc:sldChg>
      <pc:sldChg chg="addSp delSp modSp new mod">
        <pc:chgData name="Gray, Joanne (Childrens Services)" userId="39768c7e-49cb-4261-89ad-0d5ba049a24d" providerId="ADAL" clId="{A81FA7C8-B50E-4979-9009-2B50C182084B}" dt="2026-06-11T08:03:27.634" v="15107" actId="20577"/>
        <pc:sldMkLst>
          <pc:docMk/>
          <pc:sldMk cId="510494594" sldId="418"/>
        </pc:sldMkLst>
        <pc:spChg chg="mod">
          <ac:chgData name="Gray, Joanne (Childrens Services)" userId="39768c7e-49cb-4261-89ad-0d5ba049a24d" providerId="ADAL" clId="{A81FA7C8-B50E-4979-9009-2B50C182084B}" dt="2026-06-11T08:03:27.634" v="15107" actId="20577"/>
          <ac:spMkLst>
            <pc:docMk/>
            <pc:sldMk cId="510494594" sldId="418"/>
            <ac:spMk id="2" creationId="{89E0C7AC-A049-3A14-CC78-A155AA22FE4D}"/>
          </ac:spMkLst>
        </pc:spChg>
        <pc:spChg chg="del">
          <ac:chgData name="Gray, Joanne (Childrens Services)" userId="39768c7e-49cb-4261-89ad-0d5ba049a24d" providerId="ADAL" clId="{A81FA7C8-B50E-4979-9009-2B50C182084B}" dt="2026-06-11T03:01:03.347" v="14980" actId="931"/>
          <ac:spMkLst>
            <pc:docMk/>
            <pc:sldMk cId="510494594" sldId="418"/>
            <ac:spMk id="3" creationId="{098A6756-AC46-0E2A-C73D-5332532AE5A9}"/>
          </ac:spMkLst>
        </pc:spChg>
        <pc:picChg chg="add mod">
          <ac:chgData name="Gray, Joanne (Childrens Services)" userId="39768c7e-49cb-4261-89ad-0d5ba049a24d" providerId="ADAL" clId="{A81FA7C8-B50E-4979-9009-2B50C182084B}" dt="2026-06-11T03:05:01.511" v="14996" actId="1076"/>
          <ac:picMkLst>
            <pc:docMk/>
            <pc:sldMk cId="510494594" sldId="418"/>
            <ac:picMk id="5" creationId="{D01D9C05-3798-E7AF-72CC-D589C33B40A8}"/>
          </ac:picMkLst>
        </pc:picChg>
        <pc:picChg chg="add mod">
          <ac:chgData name="Gray, Joanne (Childrens Services)" userId="39768c7e-49cb-4261-89ad-0d5ba049a24d" providerId="ADAL" clId="{A81FA7C8-B50E-4979-9009-2B50C182084B}" dt="2026-06-11T03:04:57.974" v="14995" actId="14100"/>
          <ac:picMkLst>
            <pc:docMk/>
            <pc:sldMk cId="510494594" sldId="418"/>
            <ac:picMk id="3074" creationId="{5E33F87E-9F2F-FA2A-CEC4-D692D53A2B87}"/>
          </ac:picMkLst>
        </pc:picChg>
      </pc:sldChg>
      <pc:sldChg chg="addSp delSp modSp new mod setBg">
        <pc:chgData name="Gray, Joanne (Childrens Services)" userId="39768c7e-49cb-4261-89ad-0d5ba049a24d" providerId="ADAL" clId="{A81FA7C8-B50E-4979-9009-2B50C182084B}" dt="2026-06-11T08:08:07.865" v="15337" actId="26606"/>
        <pc:sldMkLst>
          <pc:docMk/>
          <pc:sldMk cId="3081104321" sldId="419"/>
        </pc:sldMkLst>
        <pc:spChg chg="mod">
          <ac:chgData name="Gray, Joanne (Childrens Services)" userId="39768c7e-49cb-4261-89ad-0d5ba049a24d" providerId="ADAL" clId="{A81FA7C8-B50E-4979-9009-2B50C182084B}" dt="2026-06-11T08:08:07.865" v="15337" actId="26606"/>
          <ac:spMkLst>
            <pc:docMk/>
            <pc:sldMk cId="3081104321" sldId="419"/>
            <ac:spMk id="2" creationId="{06A03A40-1D63-748F-8B23-32C8C79F9ECF}"/>
          </ac:spMkLst>
        </pc:spChg>
        <pc:spChg chg="del mod">
          <ac:chgData name="Gray, Joanne (Childrens Services)" userId="39768c7e-49cb-4261-89ad-0d5ba049a24d" providerId="ADAL" clId="{A81FA7C8-B50E-4979-9009-2B50C182084B}" dt="2026-06-11T08:08:07.865" v="15337" actId="26606"/>
          <ac:spMkLst>
            <pc:docMk/>
            <pc:sldMk cId="3081104321" sldId="419"/>
            <ac:spMk id="3" creationId="{19E382F5-A4AD-C20E-B37E-D439622A59B3}"/>
          </ac:spMkLst>
        </pc:spChg>
        <pc:spChg chg="add">
          <ac:chgData name="Gray, Joanne (Childrens Services)" userId="39768c7e-49cb-4261-89ad-0d5ba049a24d" providerId="ADAL" clId="{A81FA7C8-B50E-4979-9009-2B50C182084B}" dt="2026-06-11T08:04:48.859" v="15146"/>
          <ac:spMkLst>
            <pc:docMk/>
            <pc:sldMk cId="3081104321" sldId="419"/>
            <ac:spMk id="4" creationId="{F102B143-8582-446B-B2E4-70A6D2DB3320}"/>
          </ac:spMkLst>
        </pc:spChg>
        <pc:spChg chg="add">
          <ac:chgData name="Gray, Joanne (Childrens Services)" userId="39768c7e-49cb-4261-89ad-0d5ba049a24d" providerId="ADAL" clId="{A81FA7C8-B50E-4979-9009-2B50C182084B}" dt="2026-06-11T08:04:48.859" v="15146"/>
          <ac:spMkLst>
            <pc:docMk/>
            <pc:sldMk cId="3081104321" sldId="419"/>
            <ac:spMk id="5" creationId="{A324B0EA-E0CB-FF84-D4D0-2BD69A69794A}"/>
          </ac:spMkLst>
        </pc:spChg>
        <pc:spChg chg="add">
          <ac:chgData name="Gray, Joanne (Childrens Services)" userId="39768c7e-49cb-4261-89ad-0d5ba049a24d" providerId="ADAL" clId="{A81FA7C8-B50E-4979-9009-2B50C182084B}" dt="2026-06-11T08:04:48.859" v="15146"/>
          <ac:spMkLst>
            <pc:docMk/>
            <pc:sldMk cId="3081104321" sldId="419"/>
            <ac:spMk id="6" creationId="{5643B543-1810-F6C9-E0FD-FAAE0D0312B3}"/>
          </ac:spMkLst>
        </pc:spChg>
        <pc:spChg chg="add">
          <ac:chgData name="Gray, Joanne (Childrens Services)" userId="39768c7e-49cb-4261-89ad-0d5ba049a24d" providerId="ADAL" clId="{A81FA7C8-B50E-4979-9009-2B50C182084B}" dt="2026-06-11T08:08:07.865" v="15337" actId="26606"/>
          <ac:spMkLst>
            <pc:docMk/>
            <pc:sldMk cId="3081104321" sldId="419"/>
            <ac:spMk id="10" creationId="{B50AB553-2A96-4A92-96F2-93548E096954}"/>
          </ac:spMkLst>
        </pc:spChg>
        <pc:graphicFrameChg chg="add">
          <ac:chgData name="Gray, Joanne (Childrens Services)" userId="39768c7e-49cb-4261-89ad-0d5ba049a24d" providerId="ADAL" clId="{A81FA7C8-B50E-4979-9009-2B50C182084B}" dt="2026-06-11T08:08:07.865" v="15337" actId="26606"/>
          <ac:graphicFrameMkLst>
            <pc:docMk/>
            <pc:sldMk cId="3081104321" sldId="419"/>
            <ac:graphicFrameMk id="8" creationId="{C9D152C9-74D7-5642-E708-E4697B107F76}"/>
          </ac:graphicFrameMkLst>
        </pc:graphicFrameChg>
        <pc:picChg chg="add">
          <ac:chgData name="Gray, Joanne (Childrens Services)" userId="39768c7e-49cb-4261-89ad-0d5ba049a24d" providerId="ADAL" clId="{A81FA7C8-B50E-4979-9009-2B50C182084B}" dt="2026-06-11T08:08:07.865" v="15337" actId="26606"/>
          <ac:picMkLst>
            <pc:docMk/>
            <pc:sldMk cId="3081104321" sldId="419"/>
            <ac:picMk id="7" creationId="{F8CA214C-DB12-68EB-F678-31BB03089F2F}"/>
          </ac:picMkLst>
        </pc:picChg>
        <pc:picChg chg="add">
          <ac:chgData name="Gray, Joanne (Childrens Services)" userId="39768c7e-49cb-4261-89ad-0d5ba049a24d" providerId="ADAL" clId="{A81FA7C8-B50E-4979-9009-2B50C182084B}" dt="2026-06-11T08:04:48.859" v="15146"/>
          <ac:picMkLst>
            <pc:docMk/>
            <pc:sldMk cId="3081104321" sldId="419"/>
            <ac:picMk id="5124" creationId="{7BE340F4-8347-3C21-B2E2-2966E65B7AA7}"/>
          </ac:picMkLst>
        </pc:picChg>
        <pc:picChg chg="add">
          <ac:chgData name="Gray, Joanne (Childrens Services)" userId="39768c7e-49cb-4261-89ad-0d5ba049a24d" providerId="ADAL" clId="{A81FA7C8-B50E-4979-9009-2B50C182084B}" dt="2026-06-11T08:04:48.859" v="15146"/>
          <ac:picMkLst>
            <pc:docMk/>
            <pc:sldMk cId="3081104321" sldId="419"/>
            <ac:picMk id="5125" creationId="{CB6598C4-864A-EF24-A440-6E49F6659F1E}"/>
          </ac:picMkLst>
        </pc:picChg>
        <pc:picChg chg="add">
          <ac:chgData name="Gray, Joanne (Childrens Services)" userId="39768c7e-49cb-4261-89ad-0d5ba049a24d" providerId="ADAL" clId="{A81FA7C8-B50E-4979-9009-2B50C182084B}" dt="2026-06-11T08:04:48.859" v="15146"/>
          <ac:picMkLst>
            <pc:docMk/>
            <pc:sldMk cId="3081104321" sldId="419"/>
            <ac:picMk id="5126" creationId="{B0CD0455-9FC1-4D45-1315-430416C8855C}"/>
          </ac:picMkLst>
        </pc:picChg>
        <pc:picChg chg="add">
          <ac:chgData name="Gray, Joanne (Childrens Services)" userId="39768c7e-49cb-4261-89ad-0d5ba049a24d" providerId="ADAL" clId="{A81FA7C8-B50E-4979-9009-2B50C182084B}" dt="2026-06-11T08:04:48.859" v="15146"/>
          <ac:picMkLst>
            <pc:docMk/>
            <pc:sldMk cId="3081104321" sldId="419"/>
            <ac:picMk id="5127" creationId="{23EA1EBE-0ACC-4B9A-28BA-3468705F41BA}"/>
          </ac:picMkLst>
        </pc:picChg>
        <pc:picChg chg="add">
          <ac:chgData name="Gray, Joanne (Childrens Services)" userId="39768c7e-49cb-4261-89ad-0d5ba049a24d" providerId="ADAL" clId="{A81FA7C8-B50E-4979-9009-2B50C182084B}" dt="2026-06-11T08:04:48.859" v="15146"/>
          <ac:picMkLst>
            <pc:docMk/>
            <pc:sldMk cId="3081104321" sldId="419"/>
            <ac:picMk id="5128" creationId="{B8F23BC7-1660-9E10-7C92-F58B33D40FA7}"/>
          </ac:picMkLst>
        </pc:picChg>
        <pc:picChg chg="add">
          <ac:chgData name="Gray, Joanne (Childrens Services)" userId="39768c7e-49cb-4261-89ad-0d5ba049a24d" providerId="ADAL" clId="{A81FA7C8-B50E-4979-9009-2B50C182084B}" dt="2026-06-11T08:04:48.859" v="15146"/>
          <ac:picMkLst>
            <pc:docMk/>
            <pc:sldMk cId="3081104321" sldId="419"/>
            <ac:picMk id="5129" creationId="{07EAD267-34FA-803B-B1C2-F0E5F73A1BEA}"/>
          </ac:picMkLst>
        </pc:picChg>
      </pc:sldChg>
      <pc:sldChg chg="addSp delSp modSp new mod setBg">
        <pc:chgData name="Gray, Joanne (Childrens Services)" userId="39768c7e-49cb-4261-89ad-0d5ba049a24d" providerId="ADAL" clId="{A81FA7C8-B50E-4979-9009-2B50C182084B}" dt="2026-06-11T08:13:11.438" v="15569" actId="20577"/>
        <pc:sldMkLst>
          <pc:docMk/>
          <pc:sldMk cId="362011651" sldId="420"/>
        </pc:sldMkLst>
        <pc:spChg chg="mod">
          <ac:chgData name="Gray, Joanne (Childrens Services)" userId="39768c7e-49cb-4261-89ad-0d5ba049a24d" providerId="ADAL" clId="{A81FA7C8-B50E-4979-9009-2B50C182084B}" dt="2026-06-11T08:13:11.438" v="15569" actId="20577"/>
          <ac:spMkLst>
            <pc:docMk/>
            <pc:sldMk cId="362011651" sldId="420"/>
            <ac:spMk id="2" creationId="{85805C83-F2DC-CC41-DA6A-90162D9E6CB5}"/>
          </ac:spMkLst>
        </pc:spChg>
        <pc:spChg chg="del mod">
          <ac:chgData name="Gray, Joanne (Childrens Services)" userId="39768c7e-49cb-4261-89ad-0d5ba049a24d" providerId="ADAL" clId="{A81FA7C8-B50E-4979-9009-2B50C182084B}" dt="2026-06-11T08:12:45.630" v="15551" actId="26606"/>
          <ac:spMkLst>
            <pc:docMk/>
            <pc:sldMk cId="362011651" sldId="420"/>
            <ac:spMk id="3" creationId="{5897E642-FF9C-B37D-8F51-0EE69FCB9CFE}"/>
          </ac:spMkLst>
        </pc:spChg>
        <pc:spChg chg="add">
          <ac:chgData name="Gray, Joanne (Childrens Services)" userId="39768c7e-49cb-4261-89ad-0d5ba049a24d" providerId="ADAL" clId="{A81FA7C8-B50E-4979-9009-2B50C182084B}" dt="2026-06-11T08:12:45.630" v="15551" actId="26606"/>
          <ac:spMkLst>
            <pc:docMk/>
            <pc:sldMk cId="362011651" sldId="420"/>
            <ac:spMk id="9" creationId="{1D63C574-BFD2-41A1-A567-B0C3CC7FDD4F}"/>
          </ac:spMkLst>
        </pc:spChg>
        <pc:spChg chg="add">
          <ac:chgData name="Gray, Joanne (Childrens Services)" userId="39768c7e-49cb-4261-89ad-0d5ba049a24d" providerId="ADAL" clId="{A81FA7C8-B50E-4979-9009-2B50C182084B}" dt="2026-06-11T08:12:45.630" v="15551" actId="26606"/>
          <ac:spMkLst>
            <pc:docMk/>
            <pc:sldMk cId="362011651" sldId="420"/>
            <ac:spMk id="11" creationId="{E2A46BAB-8C31-42B2-90E8-B26DD3E81D37}"/>
          </ac:spMkLst>
        </pc:spChg>
        <pc:grpChg chg="add">
          <ac:chgData name="Gray, Joanne (Childrens Services)" userId="39768c7e-49cb-4261-89ad-0d5ba049a24d" providerId="ADAL" clId="{A81FA7C8-B50E-4979-9009-2B50C182084B}" dt="2026-06-11T08:12:45.630" v="15551" actId="26606"/>
          <ac:grpSpMkLst>
            <pc:docMk/>
            <pc:sldMk cId="362011651" sldId="420"/>
            <ac:grpSpMk id="13" creationId="{B3F7A3C7-0737-4E57-B30E-8EEFE638B401}"/>
          </ac:grpSpMkLst>
        </pc:grpChg>
        <pc:grpChg chg="add">
          <ac:chgData name="Gray, Joanne (Childrens Services)" userId="39768c7e-49cb-4261-89ad-0d5ba049a24d" providerId="ADAL" clId="{A81FA7C8-B50E-4979-9009-2B50C182084B}" dt="2026-06-11T08:12:45.630" v="15551" actId="26606"/>
          <ac:grpSpMkLst>
            <pc:docMk/>
            <pc:sldMk cId="362011651" sldId="420"/>
            <ac:grpSpMk id="17" creationId="{43F5E015-E085-4624-B431-B42414448684}"/>
          </ac:grpSpMkLst>
        </pc:grpChg>
        <pc:graphicFrameChg chg="add">
          <ac:chgData name="Gray, Joanne (Childrens Services)" userId="39768c7e-49cb-4261-89ad-0d5ba049a24d" providerId="ADAL" clId="{A81FA7C8-B50E-4979-9009-2B50C182084B}" dt="2026-06-11T08:12:45.630" v="15551" actId="26606"/>
          <ac:graphicFrameMkLst>
            <pc:docMk/>
            <pc:sldMk cId="362011651" sldId="420"/>
            <ac:graphicFrameMk id="5" creationId="{777CC179-5349-34F1-D8EF-DDFB9B937BE9}"/>
          </ac:graphicFrameMkLst>
        </pc:graphicFrameChg>
      </pc:sldChg>
      <pc:sldChg chg="addSp delSp modSp add mod">
        <pc:chgData name="Gray, Joanne (Childrens Services)" userId="39768c7e-49cb-4261-89ad-0d5ba049a24d" providerId="ADAL" clId="{A81FA7C8-B50E-4979-9009-2B50C182084B}" dt="2026-06-11T15:43:16.339" v="16366" actId="14100"/>
        <pc:sldMkLst>
          <pc:docMk/>
          <pc:sldMk cId="2205168097" sldId="421"/>
        </pc:sldMkLst>
        <pc:picChg chg="add mod">
          <ac:chgData name="Gray, Joanne (Childrens Services)" userId="39768c7e-49cb-4261-89ad-0d5ba049a24d" providerId="ADAL" clId="{A81FA7C8-B50E-4979-9009-2B50C182084B}" dt="2026-06-11T15:43:16.339" v="16366" actId="14100"/>
          <ac:picMkLst>
            <pc:docMk/>
            <pc:sldMk cId="2205168097" sldId="421"/>
            <ac:picMk id="3" creationId="{7687894E-651A-9F62-2435-A0F5D33AB792}"/>
          </ac:picMkLst>
        </pc:picChg>
        <pc:picChg chg="del">
          <ac:chgData name="Gray, Joanne (Childrens Services)" userId="39768c7e-49cb-4261-89ad-0d5ba049a24d" providerId="ADAL" clId="{A81FA7C8-B50E-4979-9009-2B50C182084B}" dt="2026-06-11T08:19:04.627" v="15580" actId="478"/>
          <ac:picMkLst>
            <pc:docMk/>
            <pc:sldMk cId="2205168097" sldId="421"/>
            <ac:picMk id="5" creationId="{13BD53D7-A842-F77C-E853-84798E031A55}"/>
          </ac:picMkLst>
        </pc:picChg>
        <pc:picChg chg="add mod">
          <ac:chgData name="Gray, Joanne (Childrens Services)" userId="39768c7e-49cb-4261-89ad-0d5ba049a24d" providerId="ADAL" clId="{A81FA7C8-B50E-4979-9009-2B50C182084B}" dt="2026-06-11T15:43:15.644" v="16365" actId="14100"/>
          <ac:picMkLst>
            <pc:docMk/>
            <pc:sldMk cId="2205168097" sldId="421"/>
            <ac:picMk id="6" creationId="{FCA9C885-9DCC-7E05-A67C-C95866CE38B9}"/>
          </ac:picMkLst>
        </pc:picChg>
      </pc:sldChg>
      <pc:sldChg chg="addSp delSp modSp new mod">
        <pc:chgData name="Gray, Joanne (Childrens Services)" userId="39768c7e-49cb-4261-89ad-0d5ba049a24d" providerId="ADAL" clId="{A81FA7C8-B50E-4979-9009-2B50C182084B}" dt="2026-06-11T11:23:28.451" v="15697" actId="14100"/>
        <pc:sldMkLst>
          <pc:docMk/>
          <pc:sldMk cId="7415565" sldId="422"/>
        </pc:sldMkLst>
        <pc:spChg chg="mod">
          <ac:chgData name="Gray, Joanne (Childrens Services)" userId="39768c7e-49cb-4261-89ad-0d5ba049a24d" providerId="ADAL" clId="{A81FA7C8-B50E-4979-9009-2B50C182084B}" dt="2026-06-11T11:22:05.260" v="15693" actId="27636"/>
          <ac:spMkLst>
            <pc:docMk/>
            <pc:sldMk cId="7415565" sldId="422"/>
            <ac:spMk id="2" creationId="{901AA5CC-28C7-BEE8-8560-FF83C5D4DC16}"/>
          </ac:spMkLst>
        </pc:spChg>
        <pc:spChg chg="del">
          <ac:chgData name="Gray, Joanne (Childrens Services)" userId="39768c7e-49cb-4261-89ad-0d5ba049a24d" providerId="ADAL" clId="{A81FA7C8-B50E-4979-9009-2B50C182084B}" dt="2026-06-11T11:23:23.232" v="15694" actId="931"/>
          <ac:spMkLst>
            <pc:docMk/>
            <pc:sldMk cId="7415565" sldId="422"/>
            <ac:spMk id="3" creationId="{5D903737-8589-AB47-BE0F-1C4AD37AB4F1}"/>
          </ac:spMkLst>
        </pc:spChg>
        <pc:spChg chg="add del">
          <ac:chgData name="Gray, Joanne (Childrens Services)" userId="39768c7e-49cb-4261-89ad-0d5ba049a24d" providerId="ADAL" clId="{A81FA7C8-B50E-4979-9009-2B50C182084B}" dt="2026-06-11T11:21:37.184" v="15688" actId="478"/>
          <ac:spMkLst>
            <pc:docMk/>
            <pc:sldMk cId="7415565" sldId="422"/>
            <ac:spMk id="5" creationId="{892CF144-09E1-A500-B6FD-FE2C1495344B}"/>
          </ac:spMkLst>
        </pc:spChg>
        <pc:picChg chg="add mod">
          <ac:chgData name="Gray, Joanne (Childrens Services)" userId="39768c7e-49cb-4261-89ad-0d5ba049a24d" providerId="ADAL" clId="{A81FA7C8-B50E-4979-9009-2B50C182084B}" dt="2026-06-11T11:23:28.451" v="15697" actId="14100"/>
          <ac:picMkLst>
            <pc:docMk/>
            <pc:sldMk cId="7415565" sldId="422"/>
            <ac:picMk id="7" creationId="{70AD3C71-274A-1CCC-FCF0-65ECE3859279}"/>
          </ac:picMkLst>
        </pc:picChg>
      </pc:sldChg>
      <pc:sldChg chg="addSp modSp new mod modClrScheme chgLayout">
        <pc:chgData name="Gray, Joanne (Childrens Services)" userId="39768c7e-49cb-4261-89ad-0d5ba049a24d" providerId="ADAL" clId="{A81FA7C8-B50E-4979-9009-2B50C182084B}" dt="2026-06-11T15:45:48.636" v="16386" actId="20577"/>
        <pc:sldMkLst>
          <pc:docMk/>
          <pc:sldMk cId="725883617" sldId="423"/>
        </pc:sldMkLst>
        <pc:spChg chg="mod ord">
          <ac:chgData name="Gray, Joanne (Childrens Services)" userId="39768c7e-49cb-4261-89ad-0d5ba049a24d" providerId="ADAL" clId="{A81FA7C8-B50E-4979-9009-2B50C182084B}" dt="2026-06-11T11:25:10.691" v="15867" actId="700"/>
          <ac:spMkLst>
            <pc:docMk/>
            <pc:sldMk cId="725883617" sldId="423"/>
            <ac:spMk id="2" creationId="{D0988FB2-E16C-7DCF-A094-3536850D6FC2}"/>
          </ac:spMkLst>
        </pc:spChg>
        <pc:spChg chg="mod ord">
          <ac:chgData name="Gray, Joanne (Childrens Services)" userId="39768c7e-49cb-4261-89ad-0d5ba049a24d" providerId="ADAL" clId="{A81FA7C8-B50E-4979-9009-2B50C182084B}" dt="2026-06-11T15:45:48.636" v="16386" actId="20577"/>
          <ac:spMkLst>
            <pc:docMk/>
            <pc:sldMk cId="725883617" sldId="423"/>
            <ac:spMk id="3" creationId="{E363442F-14BF-A96C-E3F1-318D2A5D32A2}"/>
          </ac:spMkLst>
        </pc:spChg>
        <pc:picChg chg="add mod">
          <ac:chgData name="Gray, Joanne (Childrens Services)" userId="39768c7e-49cb-4261-89ad-0d5ba049a24d" providerId="ADAL" clId="{A81FA7C8-B50E-4979-9009-2B50C182084B}" dt="2026-06-11T11:24:20.151" v="15722" actId="1076"/>
          <ac:picMkLst>
            <pc:docMk/>
            <pc:sldMk cId="725883617" sldId="423"/>
            <ac:picMk id="4" creationId="{A2C11E7B-6B79-52FF-918D-7E0EAAAEE907}"/>
          </ac:picMkLst>
        </pc:picChg>
        <pc:picChg chg="add mod">
          <ac:chgData name="Gray, Joanne (Childrens Services)" userId="39768c7e-49cb-4261-89ad-0d5ba049a24d" providerId="ADAL" clId="{A81FA7C8-B50E-4979-9009-2B50C182084B}" dt="2026-06-11T11:30:15.753" v="15879" actId="14100"/>
          <ac:picMkLst>
            <pc:docMk/>
            <pc:sldMk cId="725883617" sldId="423"/>
            <ac:picMk id="5" creationId="{BC22124B-CA84-EE32-42D8-482BE9859733}"/>
          </ac:picMkLst>
        </pc:picChg>
        <pc:picChg chg="add mod">
          <ac:chgData name="Gray, Joanne (Childrens Services)" userId="39768c7e-49cb-4261-89ad-0d5ba049a24d" providerId="ADAL" clId="{A81FA7C8-B50E-4979-9009-2B50C182084B}" dt="2026-06-11T15:45:31.359" v="16384" actId="1076"/>
          <ac:picMkLst>
            <pc:docMk/>
            <pc:sldMk cId="725883617" sldId="423"/>
            <ac:picMk id="6146" creationId="{5A7D0393-93CF-8B49-B746-A296F9413DBE}"/>
          </ac:picMkLst>
        </pc:picChg>
      </pc:sldChg>
      <pc:sldChg chg="modSp new mod modClrScheme chgLayout">
        <pc:chgData name="Gray, Joanne (Childrens Services)" userId="39768c7e-49cb-4261-89ad-0d5ba049a24d" providerId="ADAL" clId="{A81FA7C8-B50E-4979-9009-2B50C182084B}" dt="2026-06-11T15:26:49.913" v="16184" actId="207"/>
        <pc:sldMkLst>
          <pc:docMk/>
          <pc:sldMk cId="2844063712" sldId="424"/>
        </pc:sldMkLst>
        <pc:spChg chg="mod ord">
          <ac:chgData name="Gray, Joanne (Childrens Services)" userId="39768c7e-49cb-4261-89ad-0d5ba049a24d" providerId="ADAL" clId="{A81FA7C8-B50E-4979-9009-2B50C182084B}" dt="2026-06-11T11:31:27.723" v="15968" actId="700"/>
          <ac:spMkLst>
            <pc:docMk/>
            <pc:sldMk cId="2844063712" sldId="424"/>
            <ac:spMk id="2" creationId="{CA6ADA39-6A73-B8E1-1521-764C5432B586}"/>
          </ac:spMkLst>
        </pc:spChg>
        <pc:spChg chg="mod ord">
          <ac:chgData name="Gray, Joanne (Childrens Services)" userId="39768c7e-49cb-4261-89ad-0d5ba049a24d" providerId="ADAL" clId="{A81FA7C8-B50E-4979-9009-2B50C182084B}" dt="2026-06-11T15:26:49.913" v="16184" actId="207"/>
          <ac:spMkLst>
            <pc:docMk/>
            <pc:sldMk cId="2844063712" sldId="424"/>
            <ac:spMk id="3" creationId="{48B3DEA8-ED44-0C1B-3D8A-D08908F4BBFD}"/>
          </ac:spMkLst>
        </pc:spChg>
      </pc:sldChg>
      <pc:sldChg chg="add">
        <pc:chgData name="Gray, Joanne (Childrens Services)" userId="39768c7e-49cb-4261-89ad-0d5ba049a24d" providerId="ADAL" clId="{A81FA7C8-B50E-4979-9009-2B50C182084B}" dt="2026-06-11T11:30:24.954" v="15880"/>
        <pc:sldMkLst>
          <pc:docMk/>
          <pc:sldMk cId="927636312" sldId="425"/>
        </pc:sldMkLst>
      </pc:sldChg>
      <pc:sldChg chg="addSp delSp modSp new add del mod ord">
        <pc:chgData name="Gray, Joanne (Childrens Services)" userId="39768c7e-49cb-4261-89ad-0d5ba049a24d" providerId="ADAL" clId="{A81FA7C8-B50E-4979-9009-2B50C182084B}" dt="2026-06-11T15:44:09.652" v="16379"/>
        <pc:sldMkLst>
          <pc:docMk/>
          <pc:sldMk cId="1671500774" sldId="426"/>
        </pc:sldMkLst>
        <pc:spChg chg="mod">
          <ac:chgData name="Gray, Joanne (Childrens Services)" userId="39768c7e-49cb-4261-89ad-0d5ba049a24d" providerId="ADAL" clId="{A81FA7C8-B50E-4979-9009-2B50C182084B}" dt="2026-06-11T15:43:35.872" v="16373" actId="207"/>
          <ac:spMkLst>
            <pc:docMk/>
            <pc:sldMk cId="1671500774" sldId="426"/>
            <ac:spMk id="2" creationId="{345F64A3-B887-86FA-CBBE-9E8065CE5363}"/>
          </ac:spMkLst>
        </pc:spChg>
        <pc:spChg chg="add del">
          <ac:chgData name="Gray, Joanne (Childrens Services)" userId="39768c7e-49cb-4261-89ad-0d5ba049a24d" providerId="ADAL" clId="{A81FA7C8-B50E-4979-9009-2B50C182084B}" dt="2026-06-11T15:43:36.074" v="16374" actId="931"/>
          <ac:spMkLst>
            <pc:docMk/>
            <pc:sldMk cId="1671500774" sldId="426"/>
            <ac:spMk id="3" creationId="{84EC2D1D-D045-72D3-68EF-7294AF347210}"/>
          </ac:spMkLst>
        </pc:spChg>
        <pc:spChg chg="add del mod">
          <ac:chgData name="Gray, Joanne (Childrens Services)" userId="39768c7e-49cb-4261-89ad-0d5ba049a24d" providerId="ADAL" clId="{A81FA7C8-B50E-4979-9009-2B50C182084B}" dt="2026-06-11T15:43:40.931" v="16375" actId="478"/>
          <ac:spMkLst>
            <pc:docMk/>
            <pc:sldMk cId="1671500774" sldId="426"/>
            <ac:spMk id="6" creationId="{1D389936-816C-9A9E-F839-75DC53B89117}"/>
          </ac:spMkLst>
        </pc:spChg>
        <pc:picChg chg="add mod">
          <ac:chgData name="Gray, Joanne (Childrens Services)" userId="39768c7e-49cb-4261-89ad-0d5ba049a24d" providerId="ADAL" clId="{A81FA7C8-B50E-4979-9009-2B50C182084B}" dt="2026-06-11T15:43:36.074" v="16374" actId="931"/>
          <ac:picMkLst>
            <pc:docMk/>
            <pc:sldMk cId="1671500774" sldId="426"/>
            <ac:picMk id="5" creationId="{9D583C1B-6FCA-5E7B-9358-C049F846B33C}"/>
          </ac:picMkLst>
        </pc:picChg>
      </pc:sldChg>
      <pc:sldMasterChg chg="delSldLayout">
        <pc:chgData name="Gray, Joanne (Childrens Services)" userId="39768c7e-49cb-4261-89ad-0d5ba049a24d" providerId="ADAL" clId="{A81FA7C8-B50E-4979-9009-2B50C182084B}" dt="2026-06-03T19:07:56.254" v="566" actId="47"/>
        <pc:sldMasterMkLst>
          <pc:docMk/>
          <pc:sldMasterMk cId="3827966263" sldId="2147483660"/>
        </pc:sldMasterMkLst>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pPr>
            <a:lnSpc>
              <a:spcPct val="100000"/>
            </a:lnSpc>
          </a:pPr>
          <a:r>
            <a:rPr lang="en-GB" dirty="0">
              <a:solidFill>
                <a:schemeClr val="bg1"/>
              </a:solidFill>
            </a:rPr>
            <a:t>Recap</a:t>
          </a:r>
        </a:p>
        <a:p>
          <a:pPr>
            <a:lnSpc>
              <a:spcPct val="100000"/>
            </a:lnSpc>
          </a:pPr>
          <a:r>
            <a:rPr lang="en-GB" dirty="0">
              <a:solidFill>
                <a:schemeClr val="bg1"/>
              </a:solidFill>
            </a:rPr>
            <a:t>Understand Organisational Structures/Understanding the Organisational environment</a:t>
          </a:r>
        </a:p>
        <a:p>
          <a:pPr>
            <a:lnSpc>
              <a:spcPct val="100000"/>
            </a:lnSpc>
          </a:pPr>
          <a:r>
            <a:rPr lang="en-GB" dirty="0">
              <a:solidFill>
                <a:schemeClr val="bg1"/>
              </a:solidFill>
            </a:rPr>
            <a:t>(unit 4 – Learning outcome 1 – AC 1.1 and AC 1.2 and Learning outcome 2 2.1 and 2.2)</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custT="1"/>
      <dgm:spPr/>
      <dgm:t>
        <a:bodyPr/>
        <a:lstStyle/>
        <a:p>
          <a:pPr>
            <a:lnSpc>
              <a:spcPct val="100000"/>
            </a:lnSpc>
          </a:pPr>
          <a:r>
            <a:rPr lang="en-GB" sz="2400" dirty="0">
              <a:solidFill>
                <a:schemeClr val="bg1"/>
              </a:solidFill>
            </a:rPr>
            <a:t>Understanding the Organisational environment (unit 4 – Learning outcome 2– AC 2.2 and AC 2.3) </a:t>
          </a:r>
          <a:endParaRPr lang="en-US" sz="2400"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779B5FAA-897D-4437-9C04-F57952A60A10}">
      <dgm:prSet custT="1"/>
      <dgm:spPr/>
      <dgm:t>
        <a:bodyPr/>
        <a:lstStyle/>
        <a:p>
          <a:pPr>
            <a:lnSpc>
              <a:spcPct val="100000"/>
            </a:lnSpc>
          </a:pPr>
          <a:r>
            <a:rPr lang="en-GB" sz="2400" b="1" dirty="0"/>
            <a:t>Unit 05 Understand how to develop working relationships with colleagues </a:t>
          </a:r>
        </a:p>
        <a:p>
          <a:pPr>
            <a:lnSpc>
              <a:spcPct val="100000"/>
            </a:lnSpc>
          </a:pPr>
          <a:r>
            <a:rPr lang="en-GB" sz="2400" b="1" dirty="0"/>
            <a:t>AC 1.1 – Outline the benefits of effective teamworking </a:t>
          </a:r>
        </a:p>
      </dgm:t>
    </dgm:pt>
    <dgm:pt modelId="{CEEA3DC7-16D5-4427-BD7F-8D6D0FD3F571}" type="parTrans" cxnId="{BFC4B71D-431B-4E7C-B2FF-B59336558513}">
      <dgm:prSet/>
      <dgm:spPr/>
      <dgm:t>
        <a:bodyPr/>
        <a:lstStyle/>
        <a:p>
          <a:endParaRPr lang="en-GB"/>
        </a:p>
      </dgm:t>
    </dgm:pt>
    <dgm:pt modelId="{ED479BB1-DB97-4007-98FA-2B258549E324}" type="sibTrans" cxnId="{BFC4B71D-431B-4E7C-B2FF-B59336558513}">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650494D-B06F-4575-BD13-EFB6E17AEAB3}" type="pres">
      <dgm:prSet presAssocID="{779B5FAA-897D-4437-9C04-F57952A60A10}" presName="compNode" presStyleCnt="0"/>
      <dgm:spPr/>
    </dgm:pt>
    <dgm:pt modelId="{E04EEDE7-B127-43DA-A555-471C0675ABC7}" type="pres">
      <dgm:prSet presAssocID="{779B5FAA-897D-4437-9C04-F57952A60A10}" presName="bgRect" presStyleLbl="bgShp" presStyleIdx="2" presStyleCnt="3"/>
      <dgm:spPr/>
    </dgm:pt>
    <dgm:pt modelId="{39291750-FFFB-4D72-A1B0-21394FB466E8}" type="pres">
      <dgm:prSet presAssocID="{779B5FAA-897D-4437-9C04-F57952A60A10}" presName="iconRect" presStyleLbl="node1" presStyleIdx="2" presStyleCnt="3"/>
      <dgm:spPr/>
    </dgm:pt>
    <dgm:pt modelId="{41974FA8-84FA-4B81-88DD-5635136DF3D2}" type="pres">
      <dgm:prSet presAssocID="{779B5FAA-897D-4437-9C04-F57952A60A10}" presName="spaceRect" presStyleCnt="0"/>
      <dgm:spPr/>
    </dgm:pt>
    <dgm:pt modelId="{969CF4F4-F11C-45B2-AEB9-3358D3A74F53}" type="pres">
      <dgm:prSet presAssocID="{779B5FAA-897D-4437-9C04-F57952A60A10}"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FC4B71D-431B-4E7C-B2FF-B59336558513}" srcId="{9E47B05C-E245-4322-9BEC-B86B6CE324DA}" destId="{779B5FAA-897D-4437-9C04-F57952A60A10}" srcOrd="2" destOrd="0" parTransId="{CEEA3DC7-16D5-4427-BD7F-8D6D0FD3F571}" sibTransId="{ED479BB1-DB97-4007-98FA-2B258549E324}"/>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703ADDFA-3840-4DC3-BE65-17F6168E9501}" type="presOf" srcId="{779B5FAA-897D-4437-9C04-F57952A60A10}" destId="{969CF4F4-F11C-45B2-AEB9-3358D3A74F53}"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487D76F0-2E38-4FDB-AA3B-E19BAAC62DDC}" type="presParOf" srcId="{CB1E8F73-2390-43D8-95AA-C32528717722}" destId="{3650494D-B06F-4575-BD13-EFB6E17AEAB3}" srcOrd="4" destOrd="0" presId="urn:microsoft.com/office/officeart/2018/2/layout/IconVerticalSolidList"/>
    <dgm:cxn modelId="{90E48A83-8BC9-4E4E-AC81-D4608BA3CFFC}" type="presParOf" srcId="{3650494D-B06F-4575-BD13-EFB6E17AEAB3}" destId="{E04EEDE7-B127-43DA-A555-471C0675ABC7}" srcOrd="0" destOrd="0" presId="urn:microsoft.com/office/officeart/2018/2/layout/IconVerticalSolidList"/>
    <dgm:cxn modelId="{F85D43AE-84F7-4AFA-A9A4-18397A900F60}" type="presParOf" srcId="{3650494D-B06F-4575-BD13-EFB6E17AEAB3}" destId="{39291750-FFFB-4D72-A1B0-21394FB466E8}" srcOrd="1" destOrd="0" presId="urn:microsoft.com/office/officeart/2018/2/layout/IconVerticalSolidList"/>
    <dgm:cxn modelId="{B071CC4A-A212-49E8-AB58-9C0DDB17A101}" type="presParOf" srcId="{3650494D-B06F-4575-BD13-EFB6E17AEAB3}" destId="{41974FA8-84FA-4B81-88DD-5635136DF3D2}" srcOrd="2" destOrd="0" presId="urn:microsoft.com/office/officeart/2018/2/layout/IconVerticalSolidList"/>
    <dgm:cxn modelId="{D648D4BA-5610-4BB7-A4D9-2AC88D0F1622}" type="presParOf" srcId="{3650494D-B06F-4575-BD13-EFB6E17AEAB3}" destId="{969CF4F4-F11C-45B2-AEB9-3358D3A74F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4C529-7586-499A-A1BE-30D1768872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DB8B8C-29DA-4481-AD8C-73908CADEED2}">
      <dgm:prSet/>
      <dgm:spPr/>
      <dgm:t>
        <a:bodyPr/>
        <a:lstStyle/>
        <a:p>
          <a:r>
            <a:rPr lang="en-GB"/>
            <a:t>Idenitfy two internal influences on Organisations</a:t>
          </a:r>
          <a:endParaRPr lang="en-US"/>
        </a:p>
      </dgm:t>
    </dgm:pt>
    <dgm:pt modelId="{A7CDBF1C-0FB0-4983-8B98-95F49CEC2599}" type="parTrans" cxnId="{5B314AC9-767A-4317-8996-15F42D0EB937}">
      <dgm:prSet/>
      <dgm:spPr/>
      <dgm:t>
        <a:bodyPr/>
        <a:lstStyle/>
        <a:p>
          <a:endParaRPr lang="en-US"/>
        </a:p>
      </dgm:t>
    </dgm:pt>
    <dgm:pt modelId="{0E2A4C32-FAFF-49D1-8509-A66080ED9B8C}" type="sibTrans" cxnId="{5B314AC9-767A-4317-8996-15F42D0EB937}">
      <dgm:prSet/>
      <dgm:spPr/>
      <dgm:t>
        <a:bodyPr/>
        <a:lstStyle/>
        <a:p>
          <a:endParaRPr lang="en-US"/>
        </a:p>
      </dgm:t>
    </dgm:pt>
    <dgm:pt modelId="{77A75BFD-EF23-4306-80EC-FF6BB59148D2}">
      <dgm:prSet/>
      <dgm:spPr/>
      <dgm:t>
        <a:bodyPr/>
        <a:lstStyle/>
        <a:p>
          <a:r>
            <a:rPr lang="en-GB"/>
            <a:t>Idenitfy two external influences on Organisations</a:t>
          </a:r>
          <a:endParaRPr lang="en-US"/>
        </a:p>
      </dgm:t>
    </dgm:pt>
    <dgm:pt modelId="{51F8BE4B-1BA4-495A-8DCF-F04AAB80F165}" type="parTrans" cxnId="{28B253C7-9020-473F-BBDA-42084EF8856D}">
      <dgm:prSet/>
      <dgm:spPr/>
      <dgm:t>
        <a:bodyPr/>
        <a:lstStyle/>
        <a:p>
          <a:endParaRPr lang="en-US"/>
        </a:p>
      </dgm:t>
    </dgm:pt>
    <dgm:pt modelId="{740B8A30-BAA7-4957-ABB6-3771F2B065A9}" type="sibTrans" cxnId="{28B253C7-9020-473F-BBDA-42084EF8856D}">
      <dgm:prSet/>
      <dgm:spPr/>
      <dgm:t>
        <a:bodyPr/>
        <a:lstStyle/>
        <a:p>
          <a:endParaRPr lang="en-US"/>
        </a:p>
      </dgm:t>
    </dgm:pt>
    <dgm:pt modelId="{00CC2389-26ED-40C4-BC6F-8EB47ECDDB82}">
      <dgm:prSet/>
      <dgm:spPr/>
      <dgm:t>
        <a:bodyPr/>
        <a:lstStyle/>
        <a:p>
          <a:r>
            <a:rPr lang="en-GB"/>
            <a:t>What is a SWOT analysis?</a:t>
          </a:r>
          <a:endParaRPr lang="en-US"/>
        </a:p>
      </dgm:t>
    </dgm:pt>
    <dgm:pt modelId="{6500FE26-C435-4CA7-AC29-4E17467D7051}" type="parTrans" cxnId="{E38A7279-47EE-4201-8DC0-47582BEA7D9C}">
      <dgm:prSet/>
      <dgm:spPr/>
      <dgm:t>
        <a:bodyPr/>
        <a:lstStyle/>
        <a:p>
          <a:endParaRPr lang="en-US"/>
        </a:p>
      </dgm:t>
    </dgm:pt>
    <dgm:pt modelId="{CAE2A36E-8326-4326-BE1C-3D1FBBD88E80}" type="sibTrans" cxnId="{E38A7279-47EE-4201-8DC0-47582BEA7D9C}">
      <dgm:prSet/>
      <dgm:spPr/>
      <dgm:t>
        <a:bodyPr/>
        <a:lstStyle/>
        <a:p>
          <a:endParaRPr lang="en-US"/>
        </a:p>
      </dgm:t>
    </dgm:pt>
    <dgm:pt modelId="{70AB1738-EA6C-4E0F-AA84-03F82F479931}" type="pres">
      <dgm:prSet presAssocID="{9CD4C529-7586-499A-A1BE-30D176887242}" presName="root" presStyleCnt="0">
        <dgm:presLayoutVars>
          <dgm:dir/>
          <dgm:resizeHandles val="exact"/>
        </dgm:presLayoutVars>
      </dgm:prSet>
      <dgm:spPr/>
    </dgm:pt>
    <dgm:pt modelId="{64EB411D-46DD-4EAB-9924-A70D3D2024D5}" type="pres">
      <dgm:prSet presAssocID="{94DB8B8C-29DA-4481-AD8C-73908CADEED2}" presName="compNode" presStyleCnt="0"/>
      <dgm:spPr/>
    </dgm:pt>
    <dgm:pt modelId="{3188E95F-0734-412B-B592-3670C677983A}" type="pres">
      <dgm:prSet presAssocID="{94DB8B8C-29DA-4481-AD8C-73908CADEED2}" presName="bgRect" presStyleLbl="bgShp" presStyleIdx="0" presStyleCnt="3"/>
      <dgm:spPr/>
    </dgm:pt>
    <dgm:pt modelId="{9B995114-F4E5-4269-83C9-4B49850AD00B}" type="pres">
      <dgm:prSet presAssocID="{94DB8B8C-29DA-4481-AD8C-73908CADEED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s"/>
        </a:ext>
      </dgm:extLst>
    </dgm:pt>
    <dgm:pt modelId="{97B6EB61-B941-4E81-9EF8-3276705A73A7}" type="pres">
      <dgm:prSet presAssocID="{94DB8B8C-29DA-4481-AD8C-73908CADEED2}" presName="spaceRect" presStyleCnt="0"/>
      <dgm:spPr/>
    </dgm:pt>
    <dgm:pt modelId="{A62D02DA-468A-4897-A869-FA27845F9071}" type="pres">
      <dgm:prSet presAssocID="{94DB8B8C-29DA-4481-AD8C-73908CADEED2}" presName="parTx" presStyleLbl="revTx" presStyleIdx="0" presStyleCnt="3">
        <dgm:presLayoutVars>
          <dgm:chMax val="0"/>
          <dgm:chPref val="0"/>
        </dgm:presLayoutVars>
      </dgm:prSet>
      <dgm:spPr/>
    </dgm:pt>
    <dgm:pt modelId="{571F0430-29C2-4F15-B143-1370A65DBCD2}" type="pres">
      <dgm:prSet presAssocID="{0E2A4C32-FAFF-49D1-8509-A66080ED9B8C}" presName="sibTrans" presStyleCnt="0"/>
      <dgm:spPr/>
    </dgm:pt>
    <dgm:pt modelId="{2861B30A-28D1-4FF3-8728-A9E4A37E671B}" type="pres">
      <dgm:prSet presAssocID="{77A75BFD-EF23-4306-80EC-FF6BB59148D2}" presName="compNode" presStyleCnt="0"/>
      <dgm:spPr/>
    </dgm:pt>
    <dgm:pt modelId="{D3EF5581-5D56-4071-BCD8-BC5A0CB19F99}" type="pres">
      <dgm:prSet presAssocID="{77A75BFD-EF23-4306-80EC-FF6BB59148D2}" presName="bgRect" presStyleLbl="bgShp" presStyleIdx="1" presStyleCnt="3"/>
      <dgm:spPr/>
    </dgm:pt>
    <dgm:pt modelId="{73D61BB5-C209-44C3-805E-3643E33F798F}" type="pres">
      <dgm:prSet presAssocID="{77A75BFD-EF23-4306-80EC-FF6BB59148D2}"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AF2A9946-4D3D-47C7-98B7-F0780B5B59D0}" type="pres">
      <dgm:prSet presAssocID="{77A75BFD-EF23-4306-80EC-FF6BB59148D2}" presName="spaceRect" presStyleCnt="0"/>
      <dgm:spPr/>
    </dgm:pt>
    <dgm:pt modelId="{906D6E53-ED72-43C2-A912-864AB664E288}" type="pres">
      <dgm:prSet presAssocID="{77A75BFD-EF23-4306-80EC-FF6BB59148D2}" presName="parTx" presStyleLbl="revTx" presStyleIdx="1" presStyleCnt="3">
        <dgm:presLayoutVars>
          <dgm:chMax val="0"/>
          <dgm:chPref val="0"/>
        </dgm:presLayoutVars>
      </dgm:prSet>
      <dgm:spPr/>
    </dgm:pt>
    <dgm:pt modelId="{E16278FD-2F01-402E-B465-B476367AB6D8}" type="pres">
      <dgm:prSet presAssocID="{740B8A30-BAA7-4957-ABB6-3771F2B065A9}" presName="sibTrans" presStyleCnt="0"/>
      <dgm:spPr/>
    </dgm:pt>
    <dgm:pt modelId="{BC97E42B-9DAA-4323-942A-9548F14E721F}" type="pres">
      <dgm:prSet presAssocID="{00CC2389-26ED-40C4-BC6F-8EB47ECDDB82}" presName="compNode" presStyleCnt="0"/>
      <dgm:spPr/>
    </dgm:pt>
    <dgm:pt modelId="{8E0099A8-A118-4988-B18F-B112A468522A}" type="pres">
      <dgm:prSet presAssocID="{00CC2389-26ED-40C4-BC6F-8EB47ECDDB82}" presName="bgRect" presStyleLbl="bgShp" presStyleIdx="2" presStyleCnt="3"/>
      <dgm:spPr/>
    </dgm:pt>
    <dgm:pt modelId="{39B32DB7-6793-4FFE-9F2F-0CEF5E18A3E1}" type="pres">
      <dgm:prSet presAssocID="{00CC2389-26ED-40C4-BC6F-8EB47ECDDB82}"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rning"/>
        </a:ext>
      </dgm:extLst>
    </dgm:pt>
    <dgm:pt modelId="{E21FC86D-CE49-4674-9EB7-D30C53E9C4CC}" type="pres">
      <dgm:prSet presAssocID="{00CC2389-26ED-40C4-BC6F-8EB47ECDDB82}" presName="spaceRect" presStyleCnt="0"/>
      <dgm:spPr/>
    </dgm:pt>
    <dgm:pt modelId="{F7C6FA1D-7F24-4BF1-8BB7-AAE597856C21}" type="pres">
      <dgm:prSet presAssocID="{00CC2389-26ED-40C4-BC6F-8EB47ECDDB82}" presName="parTx" presStyleLbl="revTx" presStyleIdx="2" presStyleCnt="3">
        <dgm:presLayoutVars>
          <dgm:chMax val="0"/>
          <dgm:chPref val="0"/>
        </dgm:presLayoutVars>
      </dgm:prSet>
      <dgm:spPr/>
    </dgm:pt>
  </dgm:ptLst>
  <dgm:cxnLst>
    <dgm:cxn modelId="{F1DD2B0E-12EB-49D0-B2DB-A90C42A7C4E4}" type="presOf" srcId="{00CC2389-26ED-40C4-BC6F-8EB47ECDDB82}" destId="{F7C6FA1D-7F24-4BF1-8BB7-AAE597856C21}" srcOrd="0" destOrd="0" presId="urn:microsoft.com/office/officeart/2018/2/layout/IconVerticalSolidList"/>
    <dgm:cxn modelId="{84B61848-9714-434F-9179-48F19C15A984}" type="presOf" srcId="{94DB8B8C-29DA-4481-AD8C-73908CADEED2}" destId="{A62D02DA-468A-4897-A869-FA27845F9071}" srcOrd="0" destOrd="0" presId="urn:microsoft.com/office/officeart/2018/2/layout/IconVerticalSolidList"/>
    <dgm:cxn modelId="{10496670-B66F-43C4-9A7E-F62E773AFBD1}" type="presOf" srcId="{9CD4C529-7586-499A-A1BE-30D176887242}" destId="{70AB1738-EA6C-4E0F-AA84-03F82F479931}" srcOrd="0" destOrd="0" presId="urn:microsoft.com/office/officeart/2018/2/layout/IconVerticalSolidList"/>
    <dgm:cxn modelId="{E38A7279-47EE-4201-8DC0-47582BEA7D9C}" srcId="{9CD4C529-7586-499A-A1BE-30D176887242}" destId="{00CC2389-26ED-40C4-BC6F-8EB47ECDDB82}" srcOrd="2" destOrd="0" parTransId="{6500FE26-C435-4CA7-AC29-4E17467D7051}" sibTransId="{CAE2A36E-8326-4326-BE1C-3D1FBBD88E80}"/>
    <dgm:cxn modelId="{0212CEAE-6FB8-4211-BB30-FA6A71B79D84}" type="presOf" srcId="{77A75BFD-EF23-4306-80EC-FF6BB59148D2}" destId="{906D6E53-ED72-43C2-A912-864AB664E288}" srcOrd="0" destOrd="0" presId="urn:microsoft.com/office/officeart/2018/2/layout/IconVerticalSolidList"/>
    <dgm:cxn modelId="{28B253C7-9020-473F-BBDA-42084EF8856D}" srcId="{9CD4C529-7586-499A-A1BE-30D176887242}" destId="{77A75BFD-EF23-4306-80EC-FF6BB59148D2}" srcOrd="1" destOrd="0" parTransId="{51F8BE4B-1BA4-495A-8DCF-F04AAB80F165}" sibTransId="{740B8A30-BAA7-4957-ABB6-3771F2B065A9}"/>
    <dgm:cxn modelId="{5B314AC9-767A-4317-8996-15F42D0EB937}" srcId="{9CD4C529-7586-499A-A1BE-30D176887242}" destId="{94DB8B8C-29DA-4481-AD8C-73908CADEED2}" srcOrd="0" destOrd="0" parTransId="{A7CDBF1C-0FB0-4983-8B98-95F49CEC2599}" sibTransId="{0E2A4C32-FAFF-49D1-8509-A66080ED9B8C}"/>
    <dgm:cxn modelId="{F7AE1F00-0C01-49D2-9E06-6BE78A4DCC70}" type="presParOf" srcId="{70AB1738-EA6C-4E0F-AA84-03F82F479931}" destId="{64EB411D-46DD-4EAB-9924-A70D3D2024D5}" srcOrd="0" destOrd="0" presId="urn:microsoft.com/office/officeart/2018/2/layout/IconVerticalSolidList"/>
    <dgm:cxn modelId="{053B2D53-BC5D-46B5-BAB5-8B4127CC8699}" type="presParOf" srcId="{64EB411D-46DD-4EAB-9924-A70D3D2024D5}" destId="{3188E95F-0734-412B-B592-3670C677983A}" srcOrd="0" destOrd="0" presId="urn:microsoft.com/office/officeart/2018/2/layout/IconVerticalSolidList"/>
    <dgm:cxn modelId="{0E0BD3B4-8401-488D-830A-A018466F5A8C}" type="presParOf" srcId="{64EB411D-46DD-4EAB-9924-A70D3D2024D5}" destId="{9B995114-F4E5-4269-83C9-4B49850AD00B}" srcOrd="1" destOrd="0" presId="urn:microsoft.com/office/officeart/2018/2/layout/IconVerticalSolidList"/>
    <dgm:cxn modelId="{2404C835-0EF6-4BBD-BC75-6C3F37E076C1}" type="presParOf" srcId="{64EB411D-46DD-4EAB-9924-A70D3D2024D5}" destId="{97B6EB61-B941-4E81-9EF8-3276705A73A7}" srcOrd="2" destOrd="0" presId="urn:microsoft.com/office/officeart/2018/2/layout/IconVerticalSolidList"/>
    <dgm:cxn modelId="{FFEFF794-1D55-4928-AE00-24B2E263E41B}" type="presParOf" srcId="{64EB411D-46DD-4EAB-9924-A70D3D2024D5}" destId="{A62D02DA-468A-4897-A869-FA27845F9071}" srcOrd="3" destOrd="0" presId="urn:microsoft.com/office/officeart/2018/2/layout/IconVerticalSolidList"/>
    <dgm:cxn modelId="{B4F3DE5C-DF05-4583-B2A7-C681AF43173B}" type="presParOf" srcId="{70AB1738-EA6C-4E0F-AA84-03F82F479931}" destId="{571F0430-29C2-4F15-B143-1370A65DBCD2}" srcOrd="1" destOrd="0" presId="urn:microsoft.com/office/officeart/2018/2/layout/IconVerticalSolidList"/>
    <dgm:cxn modelId="{352A8D60-2DC3-4AF6-9EA4-B35A714B5F7F}" type="presParOf" srcId="{70AB1738-EA6C-4E0F-AA84-03F82F479931}" destId="{2861B30A-28D1-4FF3-8728-A9E4A37E671B}" srcOrd="2" destOrd="0" presId="urn:microsoft.com/office/officeart/2018/2/layout/IconVerticalSolidList"/>
    <dgm:cxn modelId="{8AEB0070-77C8-4B68-A8AA-16960C78CD52}" type="presParOf" srcId="{2861B30A-28D1-4FF3-8728-A9E4A37E671B}" destId="{D3EF5581-5D56-4071-BCD8-BC5A0CB19F99}" srcOrd="0" destOrd="0" presId="urn:microsoft.com/office/officeart/2018/2/layout/IconVerticalSolidList"/>
    <dgm:cxn modelId="{B8326227-AE59-4F97-8756-BA1650A2E798}" type="presParOf" srcId="{2861B30A-28D1-4FF3-8728-A9E4A37E671B}" destId="{73D61BB5-C209-44C3-805E-3643E33F798F}" srcOrd="1" destOrd="0" presId="urn:microsoft.com/office/officeart/2018/2/layout/IconVerticalSolidList"/>
    <dgm:cxn modelId="{70D5EBBC-E3D3-4A4F-AC0C-9A05F4D13475}" type="presParOf" srcId="{2861B30A-28D1-4FF3-8728-A9E4A37E671B}" destId="{AF2A9946-4D3D-47C7-98B7-F0780B5B59D0}" srcOrd="2" destOrd="0" presId="urn:microsoft.com/office/officeart/2018/2/layout/IconVerticalSolidList"/>
    <dgm:cxn modelId="{4FA6C30D-1D42-4FA8-BE8E-BC4A688ABC69}" type="presParOf" srcId="{2861B30A-28D1-4FF3-8728-A9E4A37E671B}" destId="{906D6E53-ED72-43C2-A912-864AB664E288}" srcOrd="3" destOrd="0" presId="urn:microsoft.com/office/officeart/2018/2/layout/IconVerticalSolidList"/>
    <dgm:cxn modelId="{B5846CD9-733A-454F-9271-7D55FE723740}" type="presParOf" srcId="{70AB1738-EA6C-4E0F-AA84-03F82F479931}" destId="{E16278FD-2F01-402E-B465-B476367AB6D8}" srcOrd="3" destOrd="0" presId="urn:microsoft.com/office/officeart/2018/2/layout/IconVerticalSolidList"/>
    <dgm:cxn modelId="{B8F1B7E8-5020-4136-95C8-001A65D62676}" type="presParOf" srcId="{70AB1738-EA6C-4E0F-AA84-03F82F479931}" destId="{BC97E42B-9DAA-4323-942A-9548F14E721F}" srcOrd="4" destOrd="0" presId="urn:microsoft.com/office/officeart/2018/2/layout/IconVerticalSolidList"/>
    <dgm:cxn modelId="{D0ABDC65-CB97-4F28-A5C6-B40FBF6A367B}" type="presParOf" srcId="{BC97E42B-9DAA-4323-942A-9548F14E721F}" destId="{8E0099A8-A118-4988-B18F-B112A468522A}" srcOrd="0" destOrd="0" presId="urn:microsoft.com/office/officeart/2018/2/layout/IconVerticalSolidList"/>
    <dgm:cxn modelId="{483234A8-6525-41E7-A5E4-661F815892FC}" type="presParOf" srcId="{BC97E42B-9DAA-4323-942A-9548F14E721F}" destId="{39B32DB7-6793-4FFE-9F2F-0CEF5E18A3E1}" srcOrd="1" destOrd="0" presId="urn:microsoft.com/office/officeart/2018/2/layout/IconVerticalSolidList"/>
    <dgm:cxn modelId="{8C252D9E-AD3C-4B5F-8C1C-921191866B37}" type="presParOf" srcId="{BC97E42B-9DAA-4323-942A-9548F14E721F}" destId="{E21FC86D-CE49-4674-9EB7-D30C53E9C4CC}" srcOrd="2" destOrd="0" presId="urn:microsoft.com/office/officeart/2018/2/layout/IconVerticalSolidList"/>
    <dgm:cxn modelId="{E8114D3A-7177-446E-9A98-EC46131790BE}" type="presParOf" srcId="{BC97E42B-9DAA-4323-942A-9548F14E721F}" destId="{F7C6FA1D-7F24-4BF1-8BB7-AAE597856C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009A79-4F0C-4348-912B-6586940D4D6B}"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573C71F0-3FFD-49A7-A831-7C85D006F81C}">
      <dgm:prSet/>
      <dgm:spPr/>
      <dgm:t>
        <a:bodyPr/>
        <a:lstStyle/>
        <a:p>
          <a:r>
            <a:rPr lang="en-GB" b="1"/>
            <a:t>Ownership</a:t>
          </a:r>
          <a:endParaRPr lang="en-US"/>
        </a:p>
      </dgm:t>
    </dgm:pt>
    <dgm:pt modelId="{A538BB96-A9ED-4432-BE9B-957CA4D2132B}" type="parTrans" cxnId="{45981C32-E17B-480B-8A8B-C2D305D78392}">
      <dgm:prSet/>
      <dgm:spPr/>
      <dgm:t>
        <a:bodyPr/>
        <a:lstStyle/>
        <a:p>
          <a:endParaRPr lang="en-US"/>
        </a:p>
      </dgm:t>
    </dgm:pt>
    <dgm:pt modelId="{AAF54B0E-E54A-47D7-A6E4-7E5F0C10E284}" type="sibTrans" cxnId="{45981C32-E17B-480B-8A8B-C2D305D78392}">
      <dgm:prSet/>
      <dgm:spPr/>
      <dgm:t>
        <a:bodyPr/>
        <a:lstStyle/>
        <a:p>
          <a:endParaRPr lang="en-US"/>
        </a:p>
      </dgm:t>
    </dgm:pt>
    <dgm:pt modelId="{55D6DD6C-A962-4766-A3A8-AFE6695CD1C3}">
      <dgm:prSet/>
      <dgm:spPr/>
      <dgm:t>
        <a:bodyPr/>
        <a:lstStyle/>
        <a:p>
          <a:r>
            <a:rPr lang="en-GB" b="1"/>
            <a:t>Leadership</a:t>
          </a:r>
          <a:endParaRPr lang="en-US"/>
        </a:p>
      </dgm:t>
    </dgm:pt>
    <dgm:pt modelId="{0FED0760-1665-4EE1-A3AB-077BB7071CCB}" type="parTrans" cxnId="{EADB6F15-42A1-4A65-ADE6-B59BDFC92900}">
      <dgm:prSet/>
      <dgm:spPr/>
      <dgm:t>
        <a:bodyPr/>
        <a:lstStyle/>
        <a:p>
          <a:endParaRPr lang="en-US"/>
        </a:p>
      </dgm:t>
    </dgm:pt>
    <dgm:pt modelId="{038F2501-4095-4F95-B0EE-D713ED715842}" type="sibTrans" cxnId="{EADB6F15-42A1-4A65-ADE6-B59BDFC92900}">
      <dgm:prSet/>
      <dgm:spPr/>
      <dgm:t>
        <a:bodyPr/>
        <a:lstStyle/>
        <a:p>
          <a:endParaRPr lang="en-US"/>
        </a:p>
      </dgm:t>
    </dgm:pt>
    <dgm:pt modelId="{5D15AA2E-0552-42D8-B182-04F4D9C35BA9}">
      <dgm:prSet/>
      <dgm:spPr/>
      <dgm:t>
        <a:bodyPr/>
        <a:lstStyle/>
        <a:p>
          <a:r>
            <a:rPr lang="en-GB" b="1"/>
            <a:t>Downsizing</a:t>
          </a:r>
          <a:endParaRPr lang="en-US"/>
        </a:p>
      </dgm:t>
    </dgm:pt>
    <dgm:pt modelId="{D4028DCA-FFEC-4863-8841-8134229DD4C3}" type="parTrans" cxnId="{7F567D75-BC59-4C13-911E-BC47233CCA90}">
      <dgm:prSet/>
      <dgm:spPr/>
      <dgm:t>
        <a:bodyPr/>
        <a:lstStyle/>
        <a:p>
          <a:endParaRPr lang="en-US"/>
        </a:p>
      </dgm:t>
    </dgm:pt>
    <dgm:pt modelId="{D4DBDF37-3B95-454E-9DBE-01F59B0817FA}" type="sibTrans" cxnId="{7F567D75-BC59-4C13-911E-BC47233CCA90}">
      <dgm:prSet/>
      <dgm:spPr/>
      <dgm:t>
        <a:bodyPr/>
        <a:lstStyle/>
        <a:p>
          <a:endParaRPr lang="en-US"/>
        </a:p>
      </dgm:t>
    </dgm:pt>
    <dgm:pt modelId="{E92A4B48-85D5-4B50-A0C9-4DE1B4118341}">
      <dgm:prSet/>
      <dgm:spPr/>
      <dgm:t>
        <a:bodyPr/>
        <a:lstStyle/>
        <a:p>
          <a:r>
            <a:rPr lang="en-GB" b="1"/>
            <a:t>Expansion</a:t>
          </a:r>
          <a:endParaRPr lang="en-US"/>
        </a:p>
      </dgm:t>
    </dgm:pt>
    <dgm:pt modelId="{25B26DAE-E108-4C7D-9C15-0F735421AC07}" type="parTrans" cxnId="{C56AADE3-25AA-440C-8BC6-DE20649A43B9}">
      <dgm:prSet/>
      <dgm:spPr/>
      <dgm:t>
        <a:bodyPr/>
        <a:lstStyle/>
        <a:p>
          <a:endParaRPr lang="en-US"/>
        </a:p>
      </dgm:t>
    </dgm:pt>
    <dgm:pt modelId="{03C6550A-2E71-499E-99BB-34402B4773CC}" type="sibTrans" cxnId="{C56AADE3-25AA-440C-8BC6-DE20649A43B9}">
      <dgm:prSet/>
      <dgm:spPr/>
      <dgm:t>
        <a:bodyPr/>
        <a:lstStyle/>
        <a:p>
          <a:endParaRPr lang="en-US"/>
        </a:p>
      </dgm:t>
    </dgm:pt>
    <dgm:pt modelId="{F2C73DCF-6AF4-44B6-B7E8-C56C1B74C038}">
      <dgm:prSet/>
      <dgm:spPr/>
      <dgm:t>
        <a:bodyPr/>
        <a:lstStyle/>
        <a:p>
          <a:r>
            <a:rPr lang="en-GB" b="1"/>
            <a:t>Location</a:t>
          </a:r>
          <a:endParaRPr lang="en-US"/>
        </a:p>
      </dgm:t>
    </dgm:pt>
    <dgm:pt modelId="{394AB2B6-1AE0-407B-A302-74670DA5DF15}" type="parTrans" cxnId="{61D0A33D-4938-4C61-8F46-CDED6C725322}">
      <dgm:prSet/>
      <dgm:spPr/>
      <dgm:t>
        <a:bodyPr/>
        <a:lstStyle/>
        <a:p>
          <a:endParaRPr lang="en-US"/>
        </a:p>
      </dgm:t>
    </dgm:pt>
    <dgm:pt modelId="{53F565DC-0B66-4E32-8297-E25B16E9745C}" type="sibTrans" cxnId="{61D0A33D-4938-4C61-8F46-CDED6C725322}">
      <dgm:prSet/>
      <dgm:spPr/>
      <dgm:t>
        <a:bodyPr/>
        <a:lstStyle/>
        <a:p>
          <a:endParaRPr lang="en-US"/>
        </a:p>
      </dgm:t>
    </dgm:pt>
    <dgm:pt modelId="{8D326486-727D-4337-9D17-F814D2E7672B}">
      <dgm:prSet/>
      <dgm:spPr/>
      <dgm:t>
        <a:bodyPr/>
        <a:lstStyle/>
        <a:p>
          <a:r>
            <a:rPr lang="en-GB" b="1"/>
            <a:t>Skill requirements of employees</a:t>
          </a:r>
          <a:endParaRPr lang="en-US"/>
        </a:p>
      </dgm:t>
    </dgm:pt>
    <dgm:pt modelId="{1C39D83A-8EEE-4486-88E8-13696731B9B7}" type="parTrans" cxnId="{A152B47D-2D24-4D76-9712-871E9B24E205}">
      <dgm:prSet/>
      <dgm:spPr/>
      <dgm:t>
        <a:bodyPr/>
        <a:lstStyle/>
        <a:p>
          <a:endParaRPr lang="en-US"/>
        </a:p>
      </dgm:t>
    </dgm:pt>
    <dgm:pt modelId="{07E76426-B5EB-4D6B-A7E1-A0C122A1928F}" type="sibTrans" cxnId="{A152B47D-2D24-4D76-9712-871E9B24E205}">
      <dgm:prSet/>
      <dgm:spPr/>
      <dgm:t>
        <a:bodyPr/>
        <a:lstStyle/>
        <a:p>
          <a:endParaRPr lang="en-US"/>
        </a:p>
      </dgm:t>
    </dgm:pt>
    <dgm:pt modelId="{08C3C369-17BC-4AA8-93EF-2A351D9D9356}">
      <dgm:prSet/>
      <dgm:spPr/>
      <dgm:t>
        <a:bodyPr/>
        <a:lstStyle/>
        <a:p>
          <a:r>
            <a:rPr lang="en-GB" b="1"/>
            <a:t>Product and Services</a:t>
          </a:r>
          <a:endParaRPr lang="en-US"/>
        </a:p>
      </dgm:t>
    </dgm:pt>
    <dgm:pt modelId="{6AC31072-0A71-4C62-BDF1-A07D84F5C9E8}" type="parTrans" cxnId="{3810571B-FF89-4354-940F-1ABEB522CD0B}">
      <dgm:prSet/>
      <dgm:spPr/>
      <dgm:t>
        <a:bodyPr/>
        <a:lstStyle/>
        <a:p>
          <a:endParaRPr lang="en-US"/>
        </a:p>
      </dgm:t>
    </dgm:pt>
    <dgm:pt modelId="{78D05C0D-3765-4C68-97A0-12202751CAE5}" type="sibTrans" cxnId="{3810571B-FF89-4354-940F-1ABEB522CD0B}">
      <dgm:prSet/>
      <dgm:spPr/>
      <dgm:t>
        <a:bodyPr/>
        <a:lstStyle/>
        <a:p>
          <a:endParaRPr lang="en-US"/>
        </a:p>
      </dgm:t>
    </dgm:pt>
    <dgm:pt modelId="{7D8320EB-E7FB-4E22-A583-D25EABA8C220}" type="pres">
      <dgm:prSet presAssocID="{27009A79-4F0C-4348-912B-6586940D4D6B}" presName="diagram" presStyleCnt="0">
        <dgm:presLayoutVars>
          <dgm:dir/>
          <dgm:resizeHandles val="exact"/>
        </dgm:presLayoutVars>
      </dgm:prSet>
      <dgm:spPr/>
    </dgm:pt>
    <dgm:pt modelId="{50C8D820-5C37-4C28-AD46-FCB856029306}" type="pres">
      <dgm:prSet presAssocID="{573C71F0-3FFD-49A7-A831-7C85D006F81C}" presName="node" presStyleLbl="node1" presStyleIdx="0" presStyleCnt="7">
        <dgm:presLayoutVars>
          <dgm:bulletEnabled val="1"/>
        </dgm:presLayoutVars>
      </dgm:prSet>
      <dgm:spPr/>
    </dgm:pt>
    <dgm:pt modelId="{3D0F0E54-ED64-4169-B221-92FE7B8D9581}" type="pres">
      <dgm:prSet presAssocID="{AAF54B0E-E54A-47D7-A6E4-7E5F0C10E284}" presName="sibTrans" presStyleCnt="0"/>
      <dgm:spPr/>
    </dgm:pt>
    <dgm:pt modelId="{93CCCB8D-F762-47A8-967E-17ED11F119F1}" type="pres">
      <dgm:prSet presAssocID="{55D6DD6C-A962-4766-A3A8-AFE6695CD1C3}" presName="node" presStyleLbl="node1" presStyleIdx="1" presStyleCnt="7">
        <dgm:presLayoutVars>
          <dgm:bulletEnabled val="1"/>
        </dgm:presLayoutVars>
      </dgm:prSet>
      <dgm:spPr/>
    </dgm:pt>
    <dgm:pt modelId="{D8A5A8C9-F121-40DE-8D84-EA680ADCD85E}" type="pres">
      <dgm:prSet presAssocID="{038F2501-4095-4F95-B0EE-D713ED715842}" presName="sibTrans" presStyleCnt="0"/>
      <dgm:spPr/>
    </dgm:pt>
    <dgm:pt modelId="{31D62F19-E752-459A-A4E6-3DC2F3309E1D}" type="pres">
      <dgm:prSet presAssocID="{5D15AA2E-0552-42D8-B182-04F4D9C35BA9}" presName="node" presStyleLbl="node1" presStyleIdx="2" presStyleCnt="7">
        <dgm:presLayoutVars>
          <dgm:bulletEnabled val="1"/>
        </dgm:presLayoutVars>
      </dgm:prSet>
      <dgm:spPr/>
    </dgm:pt>
    <dgm:pt modelId="{D94EC802-D16C-42F8-BC8C-D0E12D441651}" type="pres">
      <dgm:prSet presAssocID="{D4DBDF37-3B95-454E-9DBE-01F59B0817FA}" presName="sibTrans" presStyleCnt="0"/>
      <dgm:spPr/>
    </dgm:pt>
    <dgm:pt modelId="{55BDBE8C-5728-4098-9DC5-B2E58B424D9A}" type="pres">
      <dgm:prSet presAssocID="{E92A4B48-85D5-4B50-A0C9-4DE1B4118341}" presName="node" presStyleLbl="node1" presStyleIdx="3" presStyleCnt="7">
        <dgm:presLayoutVars>
          <dgm:bulletEnabled val="1"/>
        </dgm:presLayoutVars>
      </dgm:prSet>
      <dgm:spPr/>
    </dgm:pt>
    <dgm:pt modelId="{D0589306-1A34-4917-A687-05CDE8207AAF}" type="pres">
      <dgm:prSet presAssocID="{03C6550A-2E71-499E-99BB-34402B4773CC}" presName="sibTrans" presStyleCnt="0"/>
      <dgm:spPr/>
    </dgm:pt>
    <dgm:pt modelId="{4400F299-9175-40DC-BE84-44F278B1550F}" type="pres">
      <dgm:prSet presAssocID="{F2C73DCF-6AF4-44B6-B7E8-C56C1B74C038}" presName="node" presStyleLbl="node1" presStyleIdx="4" presStyleCnt="7">
        <dgm:presLayoutVars>
          <dgm:bulletEnabled val="1"/>
        </dgm:presLayoutVars>
      </dgm:prSet>
      <dgm:spPr/>
    </dgm:pt>
    <dgm:pt modelId="{19ED577A-8AE4-4DF9-83BC-204D0903838B}" type="pres">
      <dgm:prSet presAssocID="{53F565DC-0B66-4E32-8297-E25B16E9745C}" presName="sibTrans" presStyleCnt="0"/>
      <dgm:spPr/>
    </dgm:pt>
    <dgm:pt modelId="{C3AC4023-FF9F-442A-951F-5BFA533F10B6}" type="pres">
      <dgm:prSet presAssocID="{8D326486-727D-4337-9D17-F814D2E7672B}" presName="node" presStyleLbl="node1" presStyleIdx="5" presStyleCnt="7">
        <dgm:presLayoutVars>
          <dgm:bulletEnabled val="1"/>
        </dgm:presLayoutVars>
      </dgm:prSet>
      <dgm:spPr/>
    </dgm:pt>
    <dgm:pt modelId="{078EACBD-1005-4F32-82A3-FE4716F36171}" type="pres">
      <dgm:prSet presAssocID="{07E76426-B5EB-4D6B-A7E1-A0C122A1928F}" presName="sibTrans" presStyleCnt="0"/>
      <dgm:spPr/>
    </dgm:pt>
    <dgm:pt modelId="{7272D547-4B8C-4B78-AAB2-0763788D1774}" type="pres">
      <dgm:prSet presAssocID="{08C3C369-17BC-4AA8-93EF-2A351D9D9356}" presName="node" presStyleLbl="node1" presStyleIdx="6" presStyleCnt="7">
        <dgm:presLayoutVars>
          <dgm:bulletEnabled val="1"/>
        </dgm:presLayoutVars>
      </dgm:prSet>
      <dgm:spPr/>
    </dgm:pt>
  </dgm:ptLst>
  <dgm:cxnLst>
    <dgm:cxn modelId="{B3FEC200-5B36-400F-9D96-951EE91C707D}" type="presOf" srcId="{8D326486-727D-4337-9D17-F814D2E7672B}" destId="{C3AC4023-FF9F-442A-951F-5BFA533F10B6}" srcOrd="0" destOrd="0" presId="urn:microsoft.com/office/officeart/2005/8/layout/default"/>
    <dgm:cxn modelId="{EADB6F15-42A1-4A65-ADE6-B59BDFC92900}" srcId="{27009A79-4F0C-4348-912B-6586940D4D6B}" destId="{55D6DD6C-A962-4766-A3A8-AFE6695CD1C3}" srcOrd="1" destOrd="0" parTransId="{0FED0760-1665-4EE1-A3AB-077BB7071CCB}" sibTransId="{038F2501-4095-4F95-B0EE-D713ED715842}"/>
    <dgm:cxn modelId="{D7677F17-C2A4-4908-B882-EC8304081161}" type="presOf" srcId="{55D6DD6C-A962-4766-A3A8-AFE6695CD1C3}" destId="{93CCCB8D-F762-47A8-967E-17ED11F119F1}" srcOrd="0" destOrd="0" presId="urn:microsoft.com/office/officeart/2005/8/layout/default"/>
    <dgm:cxn modelId="{3810571B-FF89-4354-940F-1ABEB522CD0B}" srcId="{27009A79-4F0C-4348-912B-6586940D4D6B}" destId="{08C3C369-17BC-4AA8-93EF-2A351D9D9356}" srcOrd="6" destOrd="0" parTransId="{6AC31072-0A71-4C62-BDF1-A07D84F5C9E8}" sibTransId="{78D05C0D-3765-4C68-97A0-12202751CAE5}"/>
    <dgm:cxn modelId="{45981C32-E17B-480B-8A8B-C2D305D78392}" srcId="{27009A79-4F0C-4348-912B-6586940D4D6B}" destId="{573C71F0-3FFD-49A7-A831-7C85D006F81C}" srcOrd="0" destOrd="0" parTransId="{A538BB96-A9ED-4432-BE9B-957CA4D2132B}" sibTransId="{AAF54B0E-E54A-47D7-A6E4-7E5F0C10E284}"/>
    <dgm:cxn modelId="{2BE69D35-D7E3-4C90-9BA6-B7B5F95A7D44}" type="presOf" srcId="{F2C73DCF-6AF4-44B6-B7E8-C56C1B74C038}" destId="{4400F299-9175-40DC-BE84-44F278B1550F}" srcOrd="0" destOrd="0" presId="urn:microsoft.com/office/officeart/2005/8/layout/default"/>
    <dgm:cxn modelId="{61D0A33D-4938-4C61-8F46-CDED6C725322}" srcId="{27009A79-4F0C-4348-912B-6586940D4D6B}" destId="{F2C73DCF-6AF4-44B6-B7E8-C56C1B74C038}" srcOrd="4" destOrd="0" parTransId="{394AB2B6-1AE0-407B-A302-74670DA5DF15}" sibTransId="{53F565DC-0B66-4E32-8297-E25B16E9745C}"/>
    <dgm:cxn modelId="{C991D96F-4179-4EE6-BA1D-82F2B917C406}" type="presOf" srcId="{E92A4B48-85D5-4B50-A0C9-4DE1B4118341}" destId="{55BDBE8C-5728-4098-9DC5-B2E58B424D9A}" srcOrd="0" destOrd="0" presId="urn:microsoft.com/office/officeart/2005/8/layout/default"/>
    <dgm:cxn modelId="{7F567D75-BC59-4C13-911E-BC47233CCA90}" srcId="{27009A79-4F0C-4348-912B-6586940D4D6B}" destId="{5D15AA2E-0552-42D8-B182-04F4D9C35BA9}" srcOrd="2" destOrd="0" parTransId="{D4028DCA-FFEC-4863-8841-8134229DD4C3}" sibTransId="{D4DBDF37-3B95-454E-9DBE-01F59B0817FA}"/>
    <dgm:cxn modelId="{A152B47D-2D24-4D76-9712-871E9B24E205}" srcId="{27009A79-4F0C-4348-912B-6586940D4D6B}" destId="{8D326486-727D-4337-9D17-F814D2E7672B}" srcOrd="5" destOrd="0" parTransId="{1C39D83A-8EEE-4486-88E8-13696731B9B7}" sibTransId="{07E76426-B5EB-4D6B-A7E1-A0C122A1928F}"/>
    <dgm:cxn modelId="{436675B0-0BBA-4E1F-8C58-43B01929EB28}" type="presOf" srcId="{08C3C369-17BC-4AA8-93EF-2A351D9D9356}" destId="{7272D547-4B8C-4B78-AAB2-0763788D1774}" srcOrd="0" destOrd="0" presId="urn:microsoft.com/office/officeart/2005/8/layout/default"/>
    <dgm:cxn modelId="{7DE058C0-762F-45A6-894E-B3FF44A16B86}" type="presOf" srcId="{573C71F0-3FFD-49A7-A831-7C85D006F81C}" destId="{50C8D820-5C37-4C28-AD46-FCB856029306}" srcOrd="0" destOrd="0" presId="urn:microsoft.com/office/officeart/2005/8/layout/default"/>
    <dgm:cxn modelId="{AB3CAFD2-3041-4E11-B126-9C2CF3E9A62A}" type="presOf" srcId="{5D15AA2E-0552-42D8-B182-04F4D9C35BA9}" destId="{31D62F19-E752-459A-A4E6-3DC2F3309E1D}" srcOrd="0" destOrd="0" presId="urn:microsoft.com/office/officeart/2005/8/layout/default"/>
    <dgm:cxn modelId="{C56AADE3-25AA-440C-8BC6-DE20649A43B9}" srcId="{27009A79-4F0C-4348-912B-6586940D4D6B}" destId="{E92A4B48-85D5-4B50-A0C9-4DE1B4118341}" srcOrd="3" destOrd="0" parTransId="{25B26DAE-E108-4C7D-9C15-0F735421AC07}" sibTransId="{03C6550A-2E71-499E-99BB-34402B4773CC}"/>
    <dgm:cxn modelId="{6C64C4F0-AF8B-4C48-B5C0-995C884A1952}" type="presOf" srcId="{27009A79-4F0C-4348-912B-6586940D4D6B}" destId="{7D8320EB-E7FB-4E22-A583-D25EABA8C220}" srcOrd="0" destOrd="0" presId="urn:microsoft.com/office/officeart/2005/8/layout/default"/>
    <dgm:cxn modelId="{7F82BEA2-575E-41DC-AAF7-52AC58B6398B}" type="presParOf" srcId="{7D8320EB-E7FB-4E22-A583-D25EABA8C220}" destId="{50C8D820-5C37-4C28-AD46-FCB856029306}" srcOrd="0" destOrd="0" presId="urn:microsoft.com/office/officeart/2005/8/layout/default"/>
    <dgm:cxn modelId="{F1CA22BA-C7F4-42F3-BE5D-41B1653A07A1}" type="presParOf" srcId="{7D8320EB-E7FB-4E22-A583-D25EABA8C220}" destId="{3D0F0E54-ED64-4169-B221-92FE7B8D9581}" srcOrd="1" destOrd="0" presId="urn:microsoft.com/office/officeart/2005/8/layout/default"/>
    <dgm:cxn modelId="{1619B654-C673-482D-9F0B-2A3E77CEEEC1}" type="presParOf" srcId="{7D8320EB-E7FB-4E22-A583-D25EABA8C220}" destId="{93CCCB8D-F762-47A8-967E-17ED11F119F1}" srcOrd="2" destOrd="0" presId="urn:microsoft.com/office/officeart/2005/8/layout/default"/>
    <dgm:cxn modelId="{4AA2F7F9-B5CD-4B0F-9A8A-136F83E0665A}" type="presParOf" srcId="{7D8320EB-E7FB-4E22-A583-D25EABA8C220}" destId="{D8A5A8C9-F121-40DE-8D84-EA680ADCD85E}" srcOrd="3" destOrd="0" presId="urn:microsoft.com/office/officeart/2005/8/layout/default"/>
    <dgm:cxn modelId="{D1A4F0B7-464F-4079-84C3-ECDCE0318D87}" type="presParOf" srcId="{7D8320EB-E7FB-4E22-A583-D25EABA8C220}" destId="{31D62F19-E752-459A-A4E6-3DC2F3309E1D}" srcOrd="4" destOrd="0" presId="urn:microsoft.com/office/officeart/2005/8/layout/default"/>
    <dgm:cxn modelId="{88D7543A-AE89-42D0-B653-2DF96C780396}" type="presParOf" srcId="{7D8320EB-E7FB-4E22-A583-D25EABA8C220}" destId="{D94EC802-D16C-42F8-BC8C-D0E12D441651}" srcOrd="5" destOrd="0" presId="urn:microsoft.com/office/officeart/2005/8/layout/default"/>
    <dgm:cxn modelId="{B6668586-C7BA-4799-ABF9-CA31E688CFB6}" type="presParOf" srcId="{7D8320EB-E7FB-4E22-A583-D25EABA8C220}" destId="{55BDBE8C-5728-4098-9DC5-B2E58B424D9A}" srcOrd="6" destOrd="0" presId="urn:microsoft.com/office/officeart/2005/8/layout/default"/>
    <dgm:cxn modelId="{4A4E84EE-10BE-436F-A31D-7B430B14D7A6}" type="presParOf" srcId="{7D8320EB-E7FB-4E22-A583-D25EABA8C220}" destId="{D0589306-1A34-4917-A687-05CDE8207AAF}" srcOrd="7" destOrd="0" presId="urn:microsoft.com/office/officeart/2005/8/layout/default"/>
    <dgm:cxn modelId="{DEBAE9A6-8548-4F39-B6DD-1077F70B819E}" type="presParOf" srcId="{7D8320EB-E7FB-4E22-A583-D25EABA8C220}" destId="{4400F299-9175-40DC-BE84-44F278B1550F}" srcOrd="8" destOrd="0" presId="urn:microsoft.com/office/officeart/2005/8/layout/default"/>
    <dgm:cxn modelId="{30A88017-71E1-4386-BE50-D583FB163A01}" type="presParOf" srcId="{7D8320EB-E7FB-4E22-A583-D25EABA8C220}" destId="{19ED577A-8AE4-4DF9-83BC-204D0903838B}" srcOrd="9" destOrd="0" presId="urn:microsoft.com/office/officeart/2005/8/layout/default"/>
    <dgm:cxn modelId="{56844C44-2B5B-4DEE-9EDC-27CD8704DF16}" type="presParOf" srcId="{7D8320EB-E7FB-4E22-A583-D25EABA8C220}" destId="{C3AC4023-FF9F-442A-951F-5BFA533F10B6}" srcOrd="10" destOrd="0" presId="urn:microsoft.com/office/officeart/2005/8/layout/default"/>
    <dgm:cxn modelId="{9800D987-98F2-4EAF-A248-AED6692DC537}" type="presParOf" srcId="{7D8320EB-E7FB-4E22-A583-D25EABA8C220}" destId="{078EACBD-1005-4F32-82A3-FE4716F36171}" srcOrd="11" destOrd="0" presId="urn:microsoft.com/office/officeart/2005/8/layout/default"/>
    <dgm:cxn modelId="{058EDC4F-2E8E-43C9-860B-6EAE8EF0141A}" type="presParOf" srcId="{7D8320EB-E7FB-4E22-A583-D25EABA8C220}" destId="{7272D547-4B8C-4B78-AAB2-0763788D177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EEF4F7-9F13-444C-A47D-867F7C212C8A}"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198F2A14-3590-4ECE-8452-3BA831C398AB}">
      <dgm:prSet/>
      <dgm:spPr/>
      <dgm:t>
        <a:bodyPr/>
        <a:lstStyle/>
        <a:p>
          <a:pPr>
            <a:defRPr cap="all"/>
          </a:pPr>
          <a:r>
            <a:rPr lang="en-GB"/>
            <a:t>Ensures long term survival</a:t>
          </a:r>
          <a:endParaRPr lang="en-US"/>
        </a:p>
      </dgm:t>
    </dgm:pt>
    <dgm:pt modelId="{0FFF860E-BDFC-4BE7-BFC5-FDB990B123A1}" type="parTrans" cxnId="{3DED3CB7-BFAF-4168-86DF-DB5E31C35003}">
      <dgm:prSet/>
      <dgm:spPr/>
      <dgm:t>
        <a:bodyPr/>
        <a:lstStyle/>
        <a:p>
          <a:endParaRPr lang="en-US"/>
        </a:p>
      </dgm:t>
    </dgm:pt>
    <dgm:pt modelId="{9303338E-E566-4064-A605-A032294C9EB6}" type="sibTrans" cxnId="{3DED3CB7-BFAF-4168-86DF-DB5E31C35003}">
      <dgm:prSet/>
      <dgm:spPr/>
      <dgm:t>
        <a:bodyPr/>
        <a:lstStyle/>
        <a:p>
          <a:endParaRPr lang="en-US"/>
        </a:p>
      </dgm:t>
    </dgm:pt>
    <dgm:pt modelId="{5D3E310A-6540-481D-B99C-7A1964EBC609}">
      <dgm:prSet/>
      <dgm:spPr/>
      <dgm:t>
        <a:bodyPr/>
        <a:lstStyle/>
        <a:p>
          <a:pPr>
            <a:defRPr cap="all"/>
          </a:pPr>
          <a:r>
            <a:rPr lang="en-GB"/>
            <a:t>Drives innovation and growth</a:t>
          </a:r>
          <a:endParaRPr lang="en-US"/>
        </a:p>
      </dgm:t>
    </dgm:pt>
    <dgm:pt modelId="{4333E514-1498-478B-8F95-8237BF64E0DD}" type="parTrans" cxnId="{F859F769-C222-4FDF-B96A-86DBFC02F801}">
      <dgm:prSet/>
      <dgm:spPr/>
      <dgm:t>
        <a:bodyPr/>
        <a:lstStyle/>
        <a:p>
          <a:endParaRPr lang="en-US"/>
        </a:p>
      </dgm:t>
    </dgm:pt>
    <dgm:pt modelId="{4A3A1206-7D83-4404-B96F-50D8FC44C9A4}" type="sibTrans" cxnId="{F859F769-C222-4FDF-B96A-86DBFC02F801}">
      <dgm:prSet/>
      <dgm:spPr/>
      <dgm:t>
        <a:bodyPr/>
        <a:lstStyle/>
        <a:p>
          <a:endParaRPr lang="en-US"/>
        </a:p>
      </dgm:t>
    </dgm:pt>
    <dgm:pt modelId="{ECE9FB87-B60F-4611-B408-335557174886}">
      <dgm:prSet/>
      <dgm:spPr/>
      <dgm:t>
        <a:bodyPr/>
        <a:lstStyle/>
        <a:p>
          <a:pPr>
            <a:defRPr cap="all"/>
          </a:pPr>
          <a:r>
            <a:rPr lang="en-GB"/>
            <a:t>Capitalises on Market Opportunities</a:t>
          </a:r>
          <a:endParaRPr lang="en-US"/>
        </a:p>
      </dgm:t>
    </dgm:pt>
    <dgm:pt modelId="{1F7C621C-F467-43B4-BEEE-5034485B1B98}" type="parTrans" cxnId="{915E5763-D6DB-4B7A-844F-125B20869A63}">
      <dgm:prSet/>
      <dgm:spPr/>
      <dgm:t>
        <a:bodyPr/>
        <a:lstStyle/>
        <a:p>
          <a:endParaRPr lang="en-US"/>
        </a:p>
      </dgm:t>
    </dgm:pt>
    <dgm:pt modelId="{E1FDD5A1-DE37-40BE-9FB8-DE1C0F6E9CF2}" type="sibTrans" cxnId="{915E5763-D6DB-4B7A-844F-125B20869A63}">
      <dgm:prSet/>
      <dgm:spPr/>
      <dgm:t>
        <a:bodyPr/>
        <a:lstStyle/>
        <a:p>
          <a:endParaRPr lang="en-US"/>
        </a:p>
      </dgm:t>
    </dgm:pt>
    <dgm:pt modelId="{ED02C01B-32E0-4A1F-971A-9F41EC1D51EA}">
      <dgm:prSet/>
      <dgm:spPr/>
      <dgm:t>
        <a:bodyPr/>
        <a:lstStyle/>
        <a:p>
          <a:pPr>
            <a:defRPr cap="all"/>
          </a:pPr>
          <a:r>
            <a:rPr lang="en-GB"/>
            <a:t>Maintains competitive advantage</a:t>
          </a:r>
          <a:endParaRPr lang="en-US"/>
        </a:p>
      </dgm:t>
    </dgm:pt>
    <dgm:pt modelId="{76D03667-6B05-40BB-9559-74E89C1A7654}" type="parTrans" cxnId="{E9624DBE-FC07-4E86-AAA8-2677F39A1D18}">
      <dgm:prSet/>
      <dgm:spPr/>
      <dgm:t>
        <a:bodyPr/>
        <a:lstStyle/>
        <a:p>
          <a:endParaRPr lang="en-US"/>
        </a:p>
      </dgm:t>
    </dgm:pt>
    <dgm:pt modelId="{4DB8DF41-6352-431A-8BB2-9E1E21EF2CD0}" type="sibTrans" cxnId="{E9624DBE-FC07-4E86-AAA8-2677F39A1D18}">
      <dgm:prSet/>
      <dgm:spPr/>
      <dgm:t>
        <a:bodyPr/>
        <a:lstStyle/>
        <a:p>
          <a:endParaRPr lang="en-US"/>
        </a:p>
      </dgm:t>
    </dgm:pt>
    <dgm:pt modelId="{FC222A06-9DE2-481B-B8EE-2EB1718E9145}">
      <dgm:prSet/>
      <dgm:spPr/>
      <dgm:t>
        <a:bodyPr/>
        <a:lstStyle/>
        <a:p>
          <a:pPr>
            <a:defRPr cap="all"/>
          </a:pPr>
          <a:r>
            <a:rPr lang="en-GB"/>
            <a:t>Improves operational efficiency</a:t>
          </a:r>
          <a:endParaRPr lang="en-US"/>
        </a:p>
      </dgm:t>
    </dgm:pt>
    <dgm:pt modelId="{0EB1BF01-6CF2-4A23-89AB-E63996FCA01A}" type="parTrans" cxnId="{97FF3441-B1F0-4575-9B7C-7EB14ED0CA43}">
      <dgm:prSet/>
      <dgm:spPr/>
      <dgm:t>
        <a:bodyPr/>
        <a:lstStyle/>
        <a:p>
          <a:endParaRPr lang="en-US"/>
        </a:p>
      </dgm:t>
    </dgm:pt>
    <dgm:pt modelId="{E2E8818A-7730-49E4-9E25-965C5522EC7C}" type="sibTrans" cxnId="{97FF3441-B1F0-4575-9B7C-7EB14ED0CA43}">
      <dgm:prSet/>
      <dgm:spPr/>
      <dgm:t>
        <a:bodyPr/>
        <a:lstStyle/>
        <a:p>
          <a:endParaRPr lang="en-US"/>
        </a:p>
      </dgm:t>
    </dgm:pt>
    <dgm:pt modelId="{37046CC1-031A-459E-8DA8-9C3AAF903A12}">
      <dgm:prSet/>
      <dgm:spPr/>
      <dgm:t>
        <a:bodyPr/>
        <a:lstStyle/>
        <a:p>
          <a:pPr>
            <a:defRPr cap="all"/>
          </a:pPr>
          <a:r>
            <a:rPr lang="en-GB"/>
            <a:t>Mitigates unforeseen risks</a:t>
          </a:r>
          <a:endParaRPr lang="en-US"/>
        </a:p>
      </dgm:t>
    </dgm:pt>
    <dgm:pt modelId="{9932DEB7-00C7-42B5-8B44-5EDBC2CA2D33}" type="parTrans" cxnId="{C038160F-F602-4E24-A7AF-61BA1275FC4F}">
      <dgm:prSet/>
      <dgm:spPr/>
      <dgm:t>
        <a:bodyPr/>
        <a:lstStyle/>
        <a:p>
          <a:endParaRPr lang="en-US"/>
        </a:p>
      </dgm:t>
    </dgm:pt>
    <dgm:pt modelId="{9D0C8CFA-1712-4086-A580-4EE0F94DB037}" type="sibTrans" cxnId="{C038160F-F602-4E24-A7AF-61BA1275FC4F}">
      <dgm:prSet/>
      <dgm:spPr/>
      <dgm:t>
        <a:bodyPr/>
        <a:lstStyle/>
        <a:p>
          <a:endParaRPr lang="en-US"/>
        </a:p>
      </dgm:t>
    </dgm:pt>
    <dgm:pt modelId="{772D0CAD-1556-4F69-AB7C-EDC1D0D80B0D}" type="pres">
      <dgm:prSet presAssocID="{93EEF4F7-9F13-444C-A47D-867F7C212C8A}" presName="root" presStyleCnt="0">
        <dgm:presLayoutVars>
          <dgm:dir/>
          <dgm:resizeHandles val="exact"/>
        </dgm:presLayoutVars>
      </dgm:prSet>
      <dgm:spPr/>
    </dgm:pt>
    <dgm:pt modelId="{F62445B0-4B68-4E68-BAF2-1099D7899DF2}" type="pres">
      <dgm:prSet presAssocID="{198F2A14-3590-4ECE-8452-3BA831C398AB}" presName="compNode" presStyleCnt="0"/>
      <dgm:spPr/>
    </dgm:pt>
    <dgm:pt modelId="{F2275D62-A890-4872-B950-5D21E8598617}" type="pres">
      <dgm:prSet presAssocID="{198F2A14-3590-4ECE-8452-3BA831C398AB}" presName="iconBgRect" presStyleLbl="bgShp" presStyleIdx="0" presStyleCnt="6"/>
      <dgm:spPr/>
    </dgm:pt>
    <dgm:pt modelId="{F640418A-6510-4781-9E2D-8DCFCE366C83}" type="pres">
      <dgm:prSet presAssocID="{198F2A14-3590-4ECE-8452-3BA831C398AB}" presName="iconRect" presStyleLbl="node1" presStyleIdx="0"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lth"/>
        </a:ext>
      </dgm:extLst>
    </dgm:pt>
    <dgm:pt modelId="{1AA19846-3230-4BF8-873B-892A56CF28B6}" type="pres">
      <dgm:prSet presAssocID="{198F2A14-3590-4ECE-8452-3BA831C398AB}" presName="spaceRect" presStyleCnt="0"/>
      <dgm:spPr/>
    </dgm:pt>
    <dgm:pt modelId="{46139C30-068C-4262-870F-09A03677F017}" type="pres">
      <dgm:prSet presAssocID="{198F2A14-3590-4ECE-8452-3BA831C398AB}" presName="textRect" presStyleLbl="revTx" presStyleIdx="0" presStyleCnt="6">
        <dgm:presLayoutVars>
          <dgm:chMax val="1"/>
          <dgm:chPref val="1"/>
        </dgm:presLayoutVars>
      </dgm:prSet>
      <dgm:spPr/>
    </dgm:pt>
    <dgm:pt modelId="{446DA6DF-8A3C-4DBE-83EF-775FC17115A9}" type="pres">
      <dgm:prSet presAssocID="{9303338E-E566-4064-A605-A032294C9EB6}" presName="sibTrans" presStyleCnt="0"/>
      <dgm:spPr/>
    </dgm:pt>
    <dgm:pt modelId="{72AD9D8F-CE91-4409-AA21-316175B6BA6F}" type="pres">
      <dgm:prSet presAssocID="{5D3E310A-6540-481D-B99C-7A1964EBC609}" presName="compNode" presStyleCnt="0"/>
      <dgm:spPr/>
    </dgm:pt>
    <dgm:pt modelId="{BF4EEB5C-8A0E-4922-91B4-401D60D337AB}" type="pres">
      <dgm:prSet presAssocID="{5D3E310A-6540-481D-B99C-7A1964EBC609}" presName="iconBgRect" presStyleLbl="bgShp" presStyleIdx="1" presStyleCnt="6"/>
      <dgm:spPr/>
    </dgm:pt>
    <dgm:pt modelId="{E795A0BA-756D-4CC5-811C-3C0EFB070E60}" type="pres">
      <dgm:prSet presAssocID="{5D3E310A-6540-481D-B99C-7A1964EBC609}" presName="iconRect" presStyleLbl="node1" presStyleIdx="1"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rd Drive"/>
        </a:ext>
      </dgm:extLst>
    </dgm:pt>
    <dgm:pt modelId="{B4530CC7-57F1-45A4-A89A-76DE37A92BC4}" type="pres">
      <dgm:prSet presAssocID="{5D3E310A-6540-481D-B99C-7A1964EBC609}" presName="spaceRect" presStyleCnt="0"/>
      <dgm:spPr/>
    </dgm:pt>
    <dgm:pt modelId="{3023C5C1-5D29-457D-B22D-33DEC84EB1D7}" type="pres">
      <dgm:prSet presAssocID="{5D3E310A-6540-481D-B99C-7A1964EBC609}" presName="textRect" presStyleLbl="revTx" presStyleIdx="1" presStyleCnt="6">
        <dgm:presLayoutVars>
          <dgm:chMax val="1"/>
          <dgm:chPref val="1"/>
        </dgm:presLayoutVars>
      </dgm:prSet>
      <dgm:spPr/>
    </dgm:pt>
    <dgm:pt modelId="{94510A75-0EC0-4A63-8B00-A903492B5D31}" type="pres">
      <dgm:prSet presAssocID="{4A3A1206-7D83-4404-B96F-50D8FC44C9A4}" presName="sibTrans" presStyleCnt="0"/>
      <dgm:spPr/>
    </dgm:pt>
    <dgm:pt modelId="{ADD7A44D-2E1E-48CA-8413-BB2B72ECA628}" type="pres">
      <dgm:prSet presAssocID="{ECE9FB87-B60F-4611-B408-335557174886}" presName="compNode" presStyleCnt="0"/>
      <dgm:spPr/>
    </dgm:pt>
    <dgm:pt modelId="{008033D9-5B4B-43A8-8823-A647EA22C14C}" type="pres">
      <dgm:prSet presAssocID="{ECE9FB87-B60F-4611-B408-335557174886}" presName="iconBgRect" presStyleLbl="bgShp" presStyleIdx="2" presStyleCnt="6"/>
      <dgm:spPr/>
    </dgm:pt>
    <dgm:pt modelId="{B072C8AA-4BB0-4FC1-962D-D461162D74D8}" type="pres">
      <dgm:prSet presAssocID="{ECE9FB87-B60F-4611-B408-335557174886}" presName="iconRect" presStyleLbl="node1" presStyleIdx="2"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t"/>
        </a:ext>
      </dgm:extLst>
    </dgm:pt>
    <dgm:pt modelId="{97BCD314-EA69-4E0E-9120-77CE124371A1}" type="pres">
      <dgm:prSet presAssocID="{ECE9FB87-B60F-4611-B408-335557174886}" presName="spaceRect" presStyleCnt="0"/>
      <dgm:spPr/>
    </dgm:pt>
    <dgm:pt modelId="{8AD1ADFA-A0F0-4F7D-9F1E-AF2A75466252}" type="pres">
      <dgm:prSet presAssocID="{ECE9FB87-B60F-4611-B408-335557174886}" presName="textRect" presStyleLbl="revTx" presStyleIdx="2" presStyleCnt="6">
        <dgm:presLayoutVars>
          <dgm:chMax val="1"/>
          <dgm:chPref val="1"/>
        </dgm:presLayoutVars>
      </dgm:prSet>
      <dgm:spPr/>
    </dgm:pt>
    <dgm:pt modelId="{5C67FF70-E8DE-4445-8553-0B99F47E83AB}" type="pres">
      <dgm:prSet presAssocID="{E1FDD5A1-DE37-40BE-9FB8-DE1C0F6E9CF2}" presName="sibTrans" presStyleCnt="0"/>
      <dgm:spPr/>
    </dgm:pt>
    <dgm:pt modelId="{5989AF04-3F7D-4A2A-BB18-C8782A562575}" type="pres">
      <dgm:prSet presAssocID="{ED02C01B-32E0-4A1F-971A-9F41EC1D51EA}" presName="compNode" presStyleCnt="0"/>
      <dgm:spPr/>
    </dgm:pt>
    <dgm:pt modelId="{8AF2399A-D0B5-43FF-8C3A-1A10D02A59BF}" type="pres">
      <dgm:prSet presAssocID="{ED02C01B-32E0-4A1F-971A-9F41EC1D51EA}" presName="iconBgRect" presStyleLbl="bgShp" presStyleIdx="3" presStyleCnt="6"/>
      <dgm:spPr/>
    </dgm:pt>
    <dgm:pt modelId="{CE0E33A8-5E15-419C-858A-430C69BBB30E}" type="pres">
      <dgm:prSet presAssocID="{ED02C01B-32E0-4A1F-971A-9F41EC1D51EA}" presName="iconRect" presStyleLbl="node1" presStyleIdx="3"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hy"/>
        </a:ext>
      </dgm:extLst>
    </dgm:pt>
    <dgm:pt modelId="{5CDA2442-5AA3-41D0-B4FA-D709E4A962FD}" type="pres">
      <dgm:prSet presAssocID="{ED02C01B-32E0-4A1F-971A-9F41EC1D51EA}" presName="spaceRect" presStyleCnt="0"/>
      <dgm:spPr/>
    </dgm:pt>
    <dgm:pt modelId="{15ECD532-40B3-4688-BC3F-5009619C72BD}" type="pres">
      <dgm:prSet presAssocID="{ED02C01B-32E0-4A1F-971A-9F41EC1D51EA}" presName="textRect" presStyleLbl="revTx" presStyleIdx="3" presStyleCnt="6">
        <dgm:presLayoutVars>
          <dgm:chMax val="1"/>
          <dgm:chPref val="1"/>
        </dgm:presLayoutVars>
      </dgm:prSet>
      <dgm:spPr/>
    </dgm:pt>
    <dgm:pt modelId="{5221C94D-BF78-4BFD-A67B-CC356F9B842E}" type="pres">
      <dgm:prSet presAssocID="{4DB8DF41-6352-431A-8BB2-9E1E21EF2CD0}" presName="sibTrans" presStyleCnt="0"/>
      <dgm:spPr/>
    </dgm:pt>
    <dgm:pt modelId="{EAF9BE4A-7813-4124-8F92-B6F133B88B15}" type="pres">
      <dgm:prSet presAssocID="{FC222A06-9DE2-481B-B8EE-2EB1718E9145}" presName="compNode" presStyleCnt="0"/>
      <dgm:spPr/>
    </dgm:pt>
    <dgm:pt modelId="{3E294FCF-045C-4F78-B387-C38009BCF997}" type="pres">
      <dgm:prSet presAssocID="{FC222A06-9DE2-481B-B8EE-2EB1718E9145}" presName="iconBgRect" presStyleLbl="bgShp" presStyleIdx="4" presStyleCnt="6"/>
      <dgm:spPr/>
    </dgm:pt>
    <dgm:pt modelId="{09F811E0-4248-4F72-9849-B30C4BDEFF03}" type="pres">
      <dgm:prSet presAssocID="{FC222A06-9DE2-481B-B8EE-2EB1718E9145}" presName="iconRect" presStyleLbl="node1" presStyleIdx="4"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obot"/>
        </a:ext>
      </dgm:extLst>
    </dgm:pt>
    <dgm:pt modelId="{15358760-39A9-4884-9F85-E68A70BBE848}" type="pres">
      <dgm:prSet presAssocID="{FC222A06-9DE2-481B-B8EE-2EB1718E9145}" presName="spaceRect" presStyleCnt="0"/>
      <dgm:spPr/>
    </dgm:pt>
    <dgm:pt modelId="{D377352B-1C29-4E10-8FC5-F335D6F39AFE}" type="pres">
      <dgm:prSet presAssocID="{FC222A06-9DE2-481B-B8EE-2EB1718E9145}" presName="textRect" presStyleLbl="revTx" presStyleIdx="4" presStyleCnt="6">
        <dgm:presLayoutVars>
          <dgm:chMax val="1"/>
          <dgm:chPref val="1"/>
        </dgm:presLayoutVars>
      </dgm:prSet>
      <dgm:spPr/>
    </dgm:pt>
    <dgm:pt modelId="{ECD6C31A-83BA-4E57-B4AC-E8E7174B9D65}" type="pres">
      <dgm:prSet presAssocID="{E2E8818A-7730-49E4-9E25-965C5522EC7C}" presName="sibTrans" presStyleCnt="0"/>
      <dgm:spPr/>
    </dgm:pt>
    <dgm:pt modelId="{8237D94E-36C8-4604-91DF-DEE0A631D092}" type="pres">
      <dgm:prSet presAssocID="{37046CC1-031A-459E-8DA8-9C3AAF903A12}" presName="compNode" presStyleCnt="0"/>
      <dgm:spPr/>
    </dgm:pt>
    <dgm:pt modelId="{5496EF9D-2DF6-49E4-BB47-579493BC413B}" type="pres">
      <dgm:prSet presAssocID="{37046CC1-031A-459E-8DA8-9C3AAF903A12}" presName="iconBgRect" presStyleLbl="bgShp" presStyleIdx="5" presStyleCnt="6"/>
      <dgm:spPr/>
    </dgm:pt>
    <dgm:pt modelId="{53CF273B-0420-4111-92E4-9380AD84B5CB}" type="pres">
      <dgm:prSet presAssocID="{37046CC1-031A-459E-8DA8-9C3AAF903A12}" presName="iconRect" presStyleLbl="node1" presStyleIdx="5" presStyleCnt="6"/>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ancial"/>
        </a:ext>
      </dgm:extLst>
    </dgm:pt>
    <dgm:pt modelId="{C2FF1521-140D-4548-9942-BA2A24F397E0}" type="pres">
      <dgm:prSet presAssocID="{37046CC1-031A-459E-8DA8-9C3AAF903A12}" presName="spaceRect" presStyleCnt="0"/>
      <dgm:spPr/>
    </dgm:pt>
    <dgm:pt modelId="{1B5FAA4E-308E-420A-AA94-6DFB3BBB75A8}" type="pres">
      <dgm:prSet presAssocID="{37046CC1-031A-459E-8DA8-9C3AAF903A12}" presName="textRect" presStyleLbl="revTx" presStyleIdx="5" presStyleCnt="6">
        <dgm:presLayoutVars>
          <dgm:chMax val="1"/>
          <dgm:chPref val="1"/>
        </dgm:presLayoutVars>
      </dgm:prSet>
      <dgm:spPr/>
    </dgm:pt>
  </dgm:ptLst>
  <dgm:cxnLst>
    <dgm:cxn modelId="{C038160F-F602-4E24-A7AF-61BA1275FC4F}" srcId="{93EEF4F7-9F13-444C-A47D-867F7C212C8A}" destId="{37046CC1-031A-459E-8DA8-9C3AAF903A12}" srcOrd="5" destOrd="0" parTransId="{9932DEB7-00C7-42B5-8B44-5EDBC2CA2D33}" sibTransId="{9D0C8CFA-1712-4086-A580-4EE0F94DB037}"/>
    <dgm:cxn modelId="{81FDCB5F-6482-4D33-8B7C-823954A2333C}" type="presOf" srcId="{ECE9FB87-B60F-4611-B408-335557174886}" destId="{8AD1ADFA-A0F0-4F7D-9F1E-AF2A75466252}" srcOrd="0" destOrd="0" presId="urn:microsoft.com/office/officeart/2018/5/layout/IconCircleLabelList"/>
    <dgm:cxn modelId="{97FF3441-B1F0-4575-9B7C-7EB14ED0CA43}" srcId="{93EEF4F7-9F13-444C-A47D-867F7C212C8A}" destId="{FC222A06-9DE2-481B-B8EE-2EB1718E9145}" srcOrd="4" destOrd="0" parTransId="{0EB1BF01-6CF2-4A23-89AB-E63996FCA01A}" sibTransId="{E2E8818A-7730-49E4-9E25-965C5522EC7C}"/>
    <dgm:cxn modelId="{915E5763-D6DB-4B7A-844F-125B20869A63}" srcId="{93EEF4F7-9F13-444C-A47D-867F7C212C8A}" destId="{ECE9FB87-B60F-4611-B408-335557174886}" srcOrd="2" destOrd="0" parTransId="{1F7C621C-F467-43B4-BEEE-5034485B1B98}" sibTransId="{E1FDD5A1-DE37-40BE-9FB8-DE1C0F6E9CF2}"/>
    <dgm:cxn modelId="{F859F769-C222-4FDF-B96A-86DBFC02F801}" srcId="{93EEF4F7-9F13-444C-A47D-867F7C212C8A}" destId="{5D3E310A-6540-481D-B99C-7A1964EBC609}" srcOrd="1" destOrd="0" parTransId="{4333E514-1498-478B-8F95-8237BF64E0DD}" sibTransId="{4A3A1206-7D83-4404-B96F-50D8FC44C9A4}"/>
    <dgm:cxn modelId="{4BDF9393-F8E9-42A5-BEBC-43B807BC1FE8}" type="presOf" srcId="{37046CC1-031A-459E-8DA8-9C3AAF903A12}" destId="{1B5FAA4E-308E-420A-AA94-6DFB3BBB75A8}" srcOrd="0" destOrd="0" presId="urn:microsoft.com/office/officeart/2018/5/layout/IconCircleLabelList"/>
    <dgm:cxn modelId="{7A71799E-421B-4201-939A-C87129B2E194}" type="presOf" srcId="{ED02C01B-32E0-4A1F-971A-9F41EC1D51EA}" destId="{15ECD532-40B3-4688-BC3F-5009619C72BD}" srcOrd="0" destOrd="0" presId="urn:microsoft.com/office/officeart/2018/5/layout/IconCircleLabelList"/>
    <dgm:cxn modelId="{3DED3CB7-BFAF-4168-86DF-DB5E31C35003}" srcId="{93EEF4F7-9F13-444C-A47D-867F7C212C8A}" destId="{198F2A14-3590-4ECE-8452-3BA831C398AB}" srcOrd="0" destOrd="0" parTransId="{0FFF860E-BDFC-4BE7-BFC5-FDB990B123A1}" sibTransId="{9303338E-E566-4064-A605-A032294C9EB6}"/>
    <dgm:cxn modelId="{D29982BA-18E0-4E1B-846C-0DA96CCA4DD0}" type="presOf" srcId="{FC222A06-9DE2-481B-B8EE-2EB1718E9145}" destId="{D377352B-1C29-4E10-8FC5-F335D6F39AFE}" srcOrd="0" destOrd="0" presId="urn:microsoft.com/office/officeart/2018/5/layout/IconCircleLabelList"/>
    <dgm:cxn modelId="{E9624DBE-FC07-4E86-AAA8-2677F39A1D18}" srcId="{93EEF4F7-9F13-444C-A47D-867F7C212C8A}" destId="{ED02C01B-32E0-4A1F-971A-9F41EC1D51EA}" srcOrd="3" destOrd="0" parTransId="{76D03667-6B05-40BB-9559-74E89C1A7654}" sibTransId="{4DB8DF41-6352-431A-8BB2-9E1E21EF2CD0}"/>
    <dgm:cxn modelId="{3679FDCE-92A5-47DD-8604-D8A2BA4B3612}" type="presOf" srcId="{5D3E310A-6540-481D-B99C-7A1964EBC609}" destId="{3023C5C1-5D29-457D-B22D-33DEC84EB1D7}" srcOrd="0" destOrd="0" presId="urn:microsoft.com/office/officeart/2018/5/layout/IconCircleLabelList"/>
    <dgm:cxn modelId="{6A81DAFB-2C32-4E89-80BF-F85954DEA063}" type="presOf" srcId="{198F2A14-3590-4ECE-8452-3BA831C398AB}" destId="{46139C30-068C-4262-870F-09A03677F017}" srcOrd="0" destOrd="0" presId="urn:microsoft.com/office/officeart/2018/5/layout/IconCircleLabelList"/>
    <dgm:cxn modelId="{9BF1C0FF-8439-435B-9A0B-98A9995B7FAC}" type="presOf" srcId="{93EEF4F7-9F13-444C-A47D-867F7C212C8A}" destId="{772D0CAD-1556-4F69-AB7C-EDC1D0D80B0D}" srcOrd="0" destOrd="0" presId="urn:microsoft.com/office/officeart/2018/5/layout/IconCircleLabelList"/>
    <dgm:cxn modelId="{883BF85B-DDC7-4C2E-823B-494AE4DB6B56}" type="presParOf" srcId="{772D0CAD-1556-4F69-AB7C-EDC1D0D80B0D}" destId="{F62445B0-4B68-4E68-BAF2-1099D7899DF2}" srcOrd="0" destOrd="0" presId="urn:microsoft.com/office/officeart/2018/5/layout/IconCircleLabelList"/>
    <dgm:cxn modelId="{3F9879DD-A0B4-432A-BDBF-E545B17D8759}" type="presParOf" srcId="{F62445B0-4B68-4E68-BAF2-1099D7899DF2}" destId="{F2275D62-A890-4872-B950-5D21E8598617}" srcOrd="0" destOrd="0" presId="urn:microsoft.com/office/officeart/2018/5/layout/IconCircleLabelList"/>
    <dgm:cxn modelId="{D8470F8C-B24E-4AFC-A7FF-B433928775D6}" type="presParOf" srcId="{F62445B0-4B68-4E68-BAF2-1099D7899DF2}" destId="{F640418A-6510-4781-9E2D-8DCFCE366C83}" srcOrd="1" destOrd="0" presId="urn:microsoft.com/office/officeart/2018/5/layout/IconCircleLabelList"/>
    <dgm:cxn modelId="{B57CCA39-145F-4604-958E-A7530DC26F5B}" type="presParOf" srcId="{F62445B0-4B68-4E68-BAF2-1099D7899DF2}" destId="{1AA19846-3230-4BF8-873B-892A56CF28B6}" srcOrd="2" destOrd="0" presId="urn:microsoft.com/office/officeart/2018/5/layout/IconCircleLabelList"/>
    <dgm:cxn modelId="{A877FCDE-985E-4873-8547-4B0B36577C09}" type="presParOf" srcId="{F62445B0-4B68-4E68-BAF2-1099D7899DF2}" destId="{46139C30-068C-4262-870F-09A03677F017}" srcOrd="3" destOrd="0" presId="urn:microsoft.com/office/officeart/2018/5/layout/IconCircleLabelList"/>
    <dgm:cxn modelId="{AF80B21B-03FA-4588-B065-C4D99F1C9CDE}" type="presParOf" srcId="{772D0CAD-1556-4F69-AB7C-EDC1D0D80B0D}" destId="{446DA6DF-8A3C-4DBE-83EF-775FC17115A9}" srcOrd="1" destOrd="0" presId="urn:microsoft.com/office/officeart/2018/5/layout/IconCircleLabelList"/>
    <dgm:cxn modelId="{4E7D0B66-16F8-4222-AB3A-2CCC6050A58E}" type="presParOf" srcId="{772D0CAD-1556-4F69-AB7C-EDC1D0D80B0D}" destId="{72AD9D8F-CE91-4409-AA21-316175B6BA6F}" srcOrd="2" destOrd="0" presId="urn:microsoft.com/office/officeart/2018/5/layout/IconCircleLabelList"/>
    <dgm:cxn modelId="{377D9F4F-7949-486D-8BDE-834745161343}" type="presParOf" srcId="{72AD9D8F-CE91-4409-AA21-316175B6BA6F}" destId="{BF4EEB5C-8A0E-4922-91B4-401D60D337AB}" srcOrd="0" destOrd="0" presId="urn:microsoft.com/office/officeart/2018/5/layout/IconCircleLabelList"/>
    <dgm:cxn modelId="{5B7015F6-48D9-4943-864A-09AD84D9C729}" type="presParOf" srcId="{72AD9D8F-CE91-4409-AA21-316175B6BA6F}" destId="{E795A0BA-756D-4CC5-811C-3C0EFB070E60}" srcOrd="1" destOrd="0" presId="urn:microsoft.com/office/officeart/2018/5/layout/IconCircleLabelList"/>
    <dgm:cxn modelId="{A90672C9-5615-4C37-83CF-1B1CACD9E0CE}" type="presParOf" srcId="{72AD9D8F-CE91-4409-AA21-316175B6BA6F}" destId="{B4530CC7-57F1-45A4-A89A-76DE37A92BC4}" srcOrd="2" destOrd="0" presId="urn:microsoft.com/office/officeart/2018/5/layout/IconCircleLabelList"/>
    <dgm:cxn modelId="{F28D6CE4-E976-42EC-B95E-49F53F089CBA}" type="presParOf" srcId="{72AD9D8F-CE91-4409-AA21-316175B6BA6F}" destId="{3023C5C1-5D29-457D-B22D-33DEC84EB1D7}" srcOrd="3" destOrd="0" presId="urn:microsoft.com/office/officeart/2018/5/layout/IconCircleLabelList"/>
    <dgm:cxn modelId="{DF6CD54A-15F7-4D90-B922-BF47936F2634}" type="presParOf" srcId="{772D0CAD-1556-4F69-AB7C-EDC1D0D80B0D}" destId="{94510A75-0EC0-4A63-8B00-A903492B5D31}" srcOrd="3" destOrd="0" presId="urn:microsoft.com/office/officeart/2018/5/layout/IconCircleLabelList"/>
    <dgm:cxn modelId="{A9FF5FDF-0C4E-4806-9C9A-DBADEF61C11F}" type="presParOf" srcId="{772D0CAD-1556-4F69-AB7C-EDC1D0D80B0D}" destId="{ADD7A44D-2E1E-48CA-8413-BB2B72ECA628}" srcOrd="4" destOrd="0" presId="urn:microsoft.com/office/officeart/2018/5/layout/IconCircleLabelList"/>
    <dgm:cxn modelId="{1621C0FE-768E-4175-BD7D-76891122A63F}" type="presParOf" srcId="{ADD7A44D-2E1E-48CA-8413-BB2B72ECA628}" destId="{008033D9-5B4B-43A8-8823-A647EA22C14C}" srcOrd="0" destOrd="0" presId="urn:microsoft.com/office/officeart/2018/5/layout/IconCircleLabelList"/>
    <dgm:cxn modelId="{AB17FF89-032E-4471-920F-27324D144C2F}" type="presParOf" srcId="{ADD7A44D-2E1E-48CA-8413-BB2B72ECA628}" destId="{B072C8AA-4BB0-4FC1-962D-D461162D74D8}" srcOrd="1" destOrd="0" presId="urn:microsoft.com/office/officeart/2018/5/layout/IconCircleLabelList"/>
    <dgm:cxn modelId="{B0B38848-5D3D-45FA-A6C8-9AE4FB1BA150}" type="presParOf" srcId="{ADD7A44D-2E1E-48CA-8413-BB2B72ECA628}" destId="{97BCD314-EA69-4E0E-9120-77CE124371A1}" srcOrd="2" destOrd="0" presId="urn:microsoft.com/office/officeart/2018/5/layout/IconCircleLabelList"/>
    <dgm:cxn modelId="{99F085E4-475C-45C7-B08C-9255F2DF59B4}" type="presParOf" srcId="{ADD7A44D-2E1E-48CA-8413-BB2B72ECA628}" destId="{8AD1ADFA-A0F0-4F7D-9F1E-AF2A75466252}" srcOrd="3" destOrd="0" presId="urn:microsoft.com/office/officeart/2018/5/layout/IconCircleLabelList"/>
    <dgm:cxn modelId="{B5D3743C-13F0-4596-B715-329C943BD6C9}" type="presParOf" srcId="{772D0CAD-1556-4F69-AB7C-EDC1D0D80B0D}" destId="{5C67FF70-E8DE-4445-8553-0B99F47E83AB}" srcOrd="5" destOrd="0" presId="urn:microsoft.com/office/officeart/2018/5/layout/IconCircleLabelList"/>
    <dgm:cxn modelId="{4187AAD2-A111-4624-87F6-A8D148BF348B}" type="presParOf" srcId="{772D0CAD-1556-4F69-AB7C-EDC1D0D80B0D}" destId="{5989AF04-3F7D-4A2A-BB18-C8782A562575}" srcOrd="6" destOrd="0" presId="urn:microsoft.com/office/officeart/2018/5/layout/IconCircleLabelList"/>
    <dgm:cxn modelId="{33715ED7-24B8-4543-9A53-4224A06578A1}" type="presParOf" srcId="{5989AF04-3F7D-4A2A-BB18-C8782A562575}" destId="{8AF2399A-D0B5-43FF-8C3A-1A10D02A59BF}" srcOrd="0" destOrd="0" presId="urn:microsoft.com/office/officeart/2018/5/layout/IconCircleLabelList"/>
    <dgm:cxn modelId="{8539AC12-E37F-4EFC-963B-B9EAFBD1562D}" type="presParOf" srcId="{5989AF04-3F7D-4A2A-BB18-C8782A562575}" destId="{CE0E33A8-5E15-419C-858A-430C69BBB30E}" srcOrd="1" destOrd="0" presId="urn:microsoft.com/office/officeart/2018/5/layout/IconCircleLabelList"/>
    <dgm:cxn modelId="{CCEDD371-9A4B-4529-8CCE-A325E9DE6859}" type="presParOf" srcId="{5989AF04-3F7D-4A2A-BB18-C8782A562575}" destId="{5CDA2442-5AA3-41D0-B4FA-D709E4A962FD}" srcOrd="2" destOrd="0" presId="urn:microsoft.com/office/officeart/2018/5/layout/IconCircleLabelList"/>
    <dgm:cxn modelId="{9AFAE100-C55A-42C0-B45C-4E65645AADC9}" type="presParOf" srcId="{5989AF04-3F7D-4A2A-BB18-C8782A562575}" destId="{15ECD532-40B3-4688-BC3F-5009619C72BD}" srcOrd="3" destOrd="0" presId="urn:microsoft.com/office/officeart/2018/5/layout/IconCircleLabelList"/>
    <dgm:cxn modelId="{AD2325BF-C1D7-4AA2-8517-D46D2544E61A}" type="presParOf" srcId="{772D0CAD-1556-4F69-AB7C-EDC1D0D80B0D}" destId="{5221C94D-BF78-4BFD-A67B-CC356F9B842E}" srcOrd="7" destOrd="0" presId="urn:microsoft.com/office/officeart/2018/5/layout/IconCircleLabelList"/>
    <dgm:cxn modelId="{1737B7E1-4363-4D8D-90BA-FE1800AF029A}" type="presParOf" srcId="{772D0CAD-1556-4F69-AB7C-EDC1D0D80B0D}" destId="{EAF9BE4A-7813-4124-8F92-B6F133B88B15}" srcOrd="8" destOrd="0" presId="urn:microsoft.com/office/officeart/2018/5/layout/IconCircleLabelList"/>
    <dgm:cxn modelId="{AD35802F-C723-48AE-976E-56CD9AFC45F9}" type="presParOf" srcId="{EAF9BE4A-7813-4124-8F92-B6F133B88B15}" destId="{3E294FCF-045C-4F78-B387-C38009BCF997}" srcOrd="0" destOrd="0" presId="urn:microsoft.com/office/officeart/2018/5/layout/IconCircleLabelList"/>
    <dgm:cxn modelId="{7C96AC81-9C98-43BE-BA74-E2B48BF21096}" type="presParOf" srcId="{EAF9BE4A-7813-4124-8F92-B6F133B88B15}" destId="{09F811E0-4248-4F72-9849-B30C4BDEFF03}" srcOrd="1" destOrd="0" presId="urn:microsoft.com/office/officeart/2018/5/layout/IconCircleLabelList"/>
    <dgm:cxn modelId="{7BB2D004-6F43-4BC8-8352-CCFC4AFA5509}" type="presParOf" srcId="{EAF9BE4A-7813-4124-8F92-B6F133B88B15}" destId="{15358760-39A9-4884-9F85-E68A70BBE848}" srcOrd="2" destOrd="0" presId="urn:microsoft.com/office/officeart/2018/5/layout/IconCircleLabelList"/>
    <dgm:cxn modelId="{3F21CF27-E245-41BE-87E5-B6ADCB81A111}" type="presParOf" srcId="{EAF9BE4A-7813-4124-8F92-B6F133B88B15}" destId="{D377352B-1C29-4E10-8FC5-F335D6F39AFE}" srcOrd="3" destOrd="0" presId="urn:microsoft.com/office/officeart/2018/5/layout/IconCircleLabelList"/>
    <dgm:cxn modelId="{27504CF6-D13B-46A1-90A6-460D6D7D2ECD}" type="presParOf" srcId="{772D0CAD-1556-4F69-AB7C-EDC1D0D80B0D}" destId="{ECD6C31A-83BA-4E57-B4AC-E8E7174B9D65}" srcOrd="9" destOrd="0" presId="urn:microsoft.com/office/officeart/2018/5/layout/IconCircleLabelList"/>
    <dgm:cxn modelId="{69E12FAB-6213-4F76-8D95-A4C7DF4A9F9D}" type="presParOf" srcId="{772D0CAD-1556-4F69-AB7C-EDC1D0D80B0D}" destId="{8237D94E-36C8-4604-91DF-DEE0A631D092}" srcOrd="10" destOrd="0" presId="urn:microsoft.com/office/officeart/2018/5/layout/IconCircleLabelList"/>
    <dgm:cxn modelId="{9E8CA3EF-2CD4-4D28-93A3-438C44B7D906}" type="presParOf" srcId="{8237D94E-36C8-4604-91DF-DEE0A631D092}" destId="{5496EF9D-2DF6-49E4-BB47-579493BC413B}" srcOrd="0" destOrd="0" presId="urn:microsoft.com/office/officeart/2018/5/layout/IconCircleLabelList"/>
    <dgm:cxn modelId="{320140D2-34D8-4447-81CE-096D9387B170}" type="presParOf" srcId="{8237D94E-36C8-4604-91DF-DEE0A631D092}" destId="{53CF273B-0420-4111-92E4-9380AD84B5CB}" srcOrd="1" destOrd="0" presId="urn:microsoft.com/office/officeart/2018/5/layout/IconCircleLabelList"/>
    <dgm:cxn modelId="{5BA4CD79-583B-47FC-944B-22AD47390E34}" type="presParOf" srcId="{8237D94E-36C8-4604-91DF-DEE0A631D092}" destId="{C2FF1521-140D-4548-9942-BA2A24F397E0}" srcOrd="2" destOrd="0" presId="urn:microsoft.com/office/officeart/2018/5/layout/IconCircleLabelList"/>
    <dgm:cxn modelId="{751900E4-4F96-47DD-8924-DAF0EFEFBD27}" type="presParOf" srcId="{8237D94E-36C8-4604-91DF-DEE0A631D092}" destId="{1B5FAA4E-308E-420A-AA94-6DFB3BBB75A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pPr>
            <a:lnSpc>
              <a:spcPct val="100000"/>
            </a:lnSpc>
          </a:pPr>
          <a:r>
            <a:rPr lang="en-GB" dirty="0">
              <a:solidFill>
                <a:schemeClr val="bg1"/>
              </a:solidFill>
            </a:rPr>
            <a:t>Recap</a:t>
          </a:r>
        </a:p>
        <a:p>
          <a:pPr>
            <a:lnSpc>
              <a:spcPct val="100000"/>
            </a:lnSpc>
          </a:pPr>
          <a:r>
            <a:rPr lang="en-GB" dirty="0">
              <a:solidFill>
                <a:schemeClr val="bg1"/>
              </a:solidFill>
            </a:rPr>
            <a:t>Understand Organisational Structures/Understanding the Organisational environment</a:t>
          </a:r>
        </a:p>
        <a:p>
          <a:pPr>
            <a:lnSpc>
              <a:spcPct val="100000"/>
            </a:lnSpc>
          </a:pPr>
          <a:r>
            <a:rPr lang="en-GB" dirty="0">
              <a:solidFill>
                <a:schemeClr val="bg1"/>
              </a:solidFill>
            </a:rPr>
            <a:t>(unit 4 – Learning outcome 1 – AC 1.1 and AC 1.2 and Learning outcome 2 2.1 and 2.2)</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custT="1"/>
      <dgm:spPr/>
      <dgm:t>
        <a:bodyPr/>
        <a:lstStyle/>
        <a:p>
          <a:pPr>
            <a:lnSpc>
              <a:spcPct val="100000"/>
            </a:lnSpc>
          </a:pPr>
          <a:r>
            <a:rPr lang="en-GB" sz="2400" dirty="0">
              <a:solidFill>
                <a:schemeClr val="bg1"/>
              </a:solidFill>
            </a:rPr>
            <a:t>Understanding the Organisational environment (unit 4 – Learning outcome 2– AC 2.2 and AC 2.3) </a:t>
          </a:r>
          <a:endParaRPr lang="en-US" sz="2400"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779B5FAA-897D-4437-9C04-F57952A60A10}">
      <dgm:prSet custT="1"/>
      <dgm:spPr/>
      <dgm:t>
        <a:bodyPr/>
        <a:lstStyle/>
        <a:p>
          <a:pPr>
            <a:lnSpc>
              <a:spcPct val="100000"/>
            </a:lnSpc>
          </a:pPr>
          <a:r>
            <a:rPr lang="en-GB" sz="2400" b="1" dirty="0"/>
            <a:t>Unit 05 Understand how to develop working relationships with colleagues </a:t>
          </a:r>
        </a:p>
        <a:p>
          <a:pPr>
            <a:lnSpc>
              <a:spcPct val="100000"/>
            </a:lnSpc>
          </a:pPr>
          <a:r>
            <a:rPr lang="en-GB" sz="2400" b="1" dirty="0"/>
            <a:t>AC 1.1 – Outline the benefits of effective teamworking </a:t>
          </a:r>
        </a:p>
      </dgm:t>
    </dgm:pt>
    <dgm:pt modelId="{CEEA3DC7-16D5-4427-BD7F-8D6D0FD3F571}" type="parTrans" cxnId="{BFC4B71D-431B-4E7C-B2FF-B59336558513}">
      <dgm:prSet/>
      <dgm:spPr/>
      <dgm:t>
        <a:bodyPr/>
        <a:lstStyle/>
        <a:p>
          <a:endParaRPr lang="en-GB"/>
        </a:p>
      </dgm:t>
    </dgm:pt>
    <dgm:pt modelId="{ED479BB1-DB97-4007-98FA-2B258549E324}" type="sibTrans" cxnId="{BFC4B71D-431B-4E7C-B2FF-B59336558513}">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3650494D-B06F-4575-BD13-EFB6E17AEAB3}" type="pres">
      <dgm:prSet presAssocID="{779B5FAA-897D-4437-9C04-F57952A60A10}" presName="compNode" presStyleCnt="0"/>
      <dgm:spPr/>
    </dgm:pt>
    <dgm:pt modelId="{E04EEDE7-B127-43DA-A555-471C0675ABC7}" type="pres">
      <dgm:prSet presAssocID="{779B5FAA-897D-4437-9C04-F57952A60A10}" presName="bgRect" presStyleLbl="bgShp" presStyleIdx="2" presStyleCnt="3"/>
      <dgm:spPr/>
    </dgm:pt>
    <dgm:pt modelId="{39291750-FFFB-4D72-A1B0-21394FB466E8}" type="pres">
      <dgm:prSet presAssocID="{779B5FAA-897D-4437-9C04-F57952A60A10}" presName="iconRect" presStyleLbl="node1" presStyleIdx="2" presStyleCnt="3"/>
      <dgm:spPr/>
    </dgm:pt>
    <dgm:pt modelId="{41974FA8-84FA-4B81-88DD-5635136DF3D2}" type="pres">
      <dgm:prSet presAssocID="{779B5FAA-897D-4437-9C04-F57952A60A10}" presName="spaceRect" presStyleCnt="0"/>
      <dgm:spPr/>
    </dgm:pt>
    <dgm:pt modelId="{969CF4F4-F11C-45B2-AEB9-3358D3A74F53}" type="pres">
      <dgm:prSet presAssocID="{779B5FAA-897D-4437-9C04-F57952A60A10}"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FC4B71D-431B-4E7C-B2FF-B59336558513}" srcId="{9E47B05C-E245-4322-9BEC-B86B6CE324DA}" destId="{779B5FAA-897D-4437-9C04-F57952A60A10}" srcOrd="2" destOrd="0" parTransId="{CEEA3DC7-16D5-4427-BD7F-8D6D0FD3F571}" sibTransId="{ED479BB1-DB97-4007-98FA-2B258549E324}"/>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703ADDFA-3840-4DC3-BE65-17F6168E9501}" type="presOf" srcId="{779B5FAA-897D-4437-9C04-F57952A60A10}" destId="{969CF4F4-F11C-45B2-AEB9-3358D3A74F53}"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487D76F0-2E38-4FDB-AA3B-E19BAAC62DDC}" type="presParOf" srcId="{CB1E8F73-2390-43D8-95AA-C32528717722}" destId="{3650494D-B06F-4575-BD13-EFB6E17AEAB3}" srcOrd="4" destOrd="0" presId="urn:microsoft.com/office/officeart/2018/2/layout/IconVerticalSolidList"/>
    <dgm:cxn modelId="{90E48A83-8BC9-4E4E-AC81-D4608BA3CFFC}" type="presParOf" srcId="{3650494D-B06F-4575-BD13-EFB6E17AEAB3}" destId="{E04EEDE7-B127-43DA-A555-471C0675ABC7}" srcOrd="0" destOrd="0" presId="urn:microsoft.com/office/officeart/2018/2/layout/IconVerticalSolidList"/>
    <dgm:cxn modelId="{F85D43AE-84F7-4AFA-A9A4-18397A900F60}" type="presParOf" srcId="{3650494D-B06F-4575-BD13-EFB6E17AEAB3}" destId="{39291750-FFFB-4D72-A1B0-21394FB466E8}" srcOrd="1" destOrd="0" presId="urn:microsoft.com/office/officeart/2018/2/layout/IconVerticalSolidList"/>
    <dgm:cxn modelId="{B071CC4A-A212-49E8-AB58-9C0DDB17A101}" type="presParOf" srcId="{3650494D-B06F-4575-BD13-EFB6E17AEAB3}" destId="{41974FA8-84FA-4B81-88DD-5635136DF3D2}" srcOrd="2" destOrd="0" presId="urn:microsoft.com/office/officeart/2018/2/layout/IconVerticalSolidList"/>
    <dgm:cxn modelId="{D648D4BA-5610-4BB7-A4D9-2AC88D0F1622}" type="presParOf" srcId="{3650494D-B06F-4575-BD13-EFB6E17AEAB3}" destId="{969CF4F4-F11C-45B2-AEB9-3358D3A74F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4201"/>
          <a:ext cx="11114314" cy="1439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5410" y="328060"/>
          <a:ext cx="792428" cy="7916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60899" y="0"/>
          <a:ext cx="9363692" cy="144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82" tIns="152482" rIns="152482" bIns="152482" numCol="1" spcCol="1270" anchor="ctr" anchorCtr="0">
          <a:noAutofit/>
        </a:bodyPr>
        <a:lstStyle/>
        <a:p>
          <a:pPr marL="0" lvl="0" indent="0" algn="l" defTabSz="844550">
            <a:lnSpc>
              <a:spcPct val="100000"/>
            </a:lnSpc>
            <a:spcBef>
              <a:spcPct val="0"/>
            </a:spcBef>
            <a:spcAft>
              <a:spcPct val="35000"/>
            </a:spcAft>
            <a:buNone/>
          </a:pPr>
          <a:r>
            <a:rPr lang="en-GB" sz="1900" kern="1200" dirty="0">
              <a:solidFill>
                <a:schemeClr val="bg1"/>
              </a:solidFill>
            </a:rPr>
            <a:t>Recap</a:t>
          </a:r>
        </a:p>
        <a:p>
          <a:pPr marL="0" lvl="0" indent="0" algn="l" defTabSz="844550">
            <a:lnSpc>
              <a:spcPct val="100000"/>
            </a:lnSpc>
            <a:spcBef>
              <a:spcPct val="0"/>
            </a:spcBef>
            <a:spcAft>
              <a:spcPct val="35000"/>
            </a:spcAft>
            <a:buNone/>
          </a:pPr>
          <a:r>
            <a:rPr lang="en-GB" sz="1900" kern="1200" dirty="0">
              <a:solidFill>
                <a:schemeClr val="bg1"/>
              </a:solidFill>
            </a:rPr>
            <a:t>Understand Organisational Structures/Understanding the Organisational environment</a:t>
          </a:r>
        </a:p>
        <a:p>
          <a:pPr marL="0" lvl="0" indent="0" algn="l" defTabSz="844550">
            <a:lnSpc>
              <a:spcPct val="100000"/>
            </a:lnSpc>
            <a:spcBef>
              <a:spcPct val="0"/>
            </a:spcBef>
            <a:spcAft>
              <a:spcPct val="35000"/>
            </a:spcAft>
            <a:buNone/>
          </a:pPr>
          <a:r>
            <a:rPr lang="en-GB" sz="1900" kern="1200" dirty="0">
              <a:solidFill>
                <a:schemeClr val="bg1"/>
              </a:solidFill>
            </a:rPr>
            <a:t>(unit 4 – Learning outcome 1 – AC 1.1 and AC 1.2 and Learning outcome 2 2.1 and 2.2)</a:t>
          </a:r>
          <a:endParaRPr lang="en-US" sz="1900" kern="1200" dirty="0"/>
        </a:p>
      </dsp:txBody>
      <dsp:txXfrm>
        <a:off x="1460899" y="0"/>
        <a:ext cx="9363692" cy="1440779"/>
      </dsp:txXfrm>
    </dsp:sp>
    <dsp:sp modelId="{CCD4873A-2FA7-4E78-AE8D-8BCD7466C8C1}">
      <dsp:nvSpPr>
        <dsp:cNvPr id="0" name=""/>
        <dsp:cNvSpPr/>
      </dsp:nvSpPr>
      <dsp:spPr>
        <a:xfrm>
          <a:off x="0" y="1737136"/>
          <a:ext cx="11114314" cy="1439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5410" y="2107847"/>
          <a:ext cx="792428" cy="7916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19886" y="1790486"/>
          <a:ext cx="9363692" cy="144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82" tIns="152482" rIns="152482" bIns="152482" numCol="1" spcCol="1270" anchor="ctr" anchorCtr="0">
          <a:noAutofit/>
        </a:bodyPr>
        <a:lstStyle/>
        <a:p>
          <a:pPr marL="0" lvl="0" indent="0" algn="l" defTabSz="1066800">
            <a:lnSpc>
              <a:spcPct val="100000"/>
            </a:lnSpc>
            <a:spcBef>
              <a:spcPct val="0"/>
            </a:spcBef>
            <a:spcAft>
              <a:spcPct val="35000"/>
            </a:spcAft>
            <a:buNone/>
          </a:pPr>
          <a:r>
            <a:rPr lang="en-GB" sz="2400" kern="1200" dirty="0">
              <a:solidFill>
                <a:schemeClr val="bg1"/>
              </a:solidFill>
            </a:rPr>
            <a:t>Understanding the Organisational environment (unit 4 – Learning outcome 2– AC 2.2 and AC 2.3) </a:t>
          </a:r>
          <a:endParaRPr lang="en-US" sz="2400" b="0" kern="1200" dirty="0">
            <a:solidFill>
              <a:schemeClr val="bg1"/>
            </a:solidFill>
          </a:endParaRPr>
        </a:p>
      </dsp:txBody>
      <dsp:txXfrm>
        <a:off x="1419886" y="1790486"/>
        <a:ext cx="9363692" cy="1440779"/>
      </dsp:txXfrm>
    </dsp:sp>
    <dsp:sp modelId="{E04EEDE7-B127-43DA-A555-471C0675ABC7}">
      <dsp:nvSpPr>
        <dsp:cNvPr id="0" name=""/>
        <dsp:cNvSpPr/>
      </dsp:nvSpPr>
      <dsp:spPr>
        <a:xfrm>
          <a:off x="0" y="3563774"/>
          <a:ext cx="11114314" cy="1439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1750-FFFB-4D72-A1B0-21394FB466E8}">
      <dsp:nvSpPr>
        <dsp:cNvPr id="0" name=""/>
        <dsp:cNvSpPr/>
      </dsp:nvSpPr>
      <dsp:spPr>
        <a:xfrm>
          <a:off x="435835" y="3887633"/>
          <a:ext cx="792428" cy="79165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CF4F4-F11C-45B2-AEB9-3358D3A74F53}">
      <dsp:nvSpPr>
        <dsp:cNvPr id="0" name=""/>
        <dsp:cNvSpPr/>
      </dsp:nvSpPr>
      <dsp:spPr>
        <a:xfrm>
          <a:off x="1664100" y="3563774"/>
          <a:ext cx="9363692" cy="144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82" tIns="152482" rIns="152482" bIns="152482" numCol="1" spcCol="1270" anchor="ctr" anchorCtr="0">
          <a:noAutofit/>
        </a:bodyPr>
        <a:lstStyle/>
        <a:p>
          <a:pPr marL="0" lvl="0" indent="0" algn="l" defTabSz="1066800">
            <a:lnSpc>
              <a:spcPct val="100000"/>
            </a:lnSpc>
            <a:spcBef>
              <a:spcPct val="0"/>
            </a:spcBef>
            <a:spcAft>
              <a:spcPct val="35000"/>
            </a:spcAft>
            <a:buNone/>
          </a:pPr>
          <a:r>
            <a:rPr lang="en-GB" sz="2400" b="1" kern="1200" dirty="0"/>
            <a:t>Unit 05 Understand how to develop working relationships with colleagues </a:t>
          </a:r>
        </a:p>
        <a:p>
          <a:pPr marL="0" lvl="0" indent="0" algn="l" defTabSz="1066800">
            <a:lnSpc>
              <a:spcPct val="100000"/>
            </a:lnSpc>
            <a:spcBef>
              <a:spcPct val="0"/>
            </a:spcBef>
            <a:spcAft>
              <a:spcPct val="35000"/>
            </a:spcAft>
            <a:buNone/>
          </a:pPr>
          <a:r>
            <a:rPr lang="en-GB" sz="2400" b="1" kern="1200" dirty="0"/>
            <a:t>AC 1.1 – Outline the benefits of effective teamworking </a:t>
          </a:r>
        </a:p>
      </dsp:txBody>
      <dsp:txXfrm>
        <a:off x="1664100" y="3563774"/>
        <a:ext cx="9363692" cy="1440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8E95F-0734-412B-B592-3670C677983A}">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95114-F4E5-4269-83C9-4B49850AD00B}">
      <dsp:nvSpPr>
        <dsp:cNvPr id="0" name=""/>
        <dsp:cNvSpPr/>
      </dsp:nvSpPr>
      <dsp:spPr>
        <a:xfrm>
          <a:off x="482961" y="359909"/>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D02DA-468A-4897-A869-FA27845F9071}">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Idenitfy two internal influences on Organisations</a:t>
          </a:r>
          <a:endParaRPr lang="en-US" sz="2500" kern="1200"/>
        </a:p>
      </dsp:txBody>
      <dsp:txXfrm>
        <a:off x="1844034" y="682"/>
        <a:ext cx="4401230" cy="1596566"/>
      </dsp:txXfrm>
    </dsp:sp>
    <dsp:sp modelId="{D3EF5581-5D56-4071-BCD8-BC5A0CB19F99}">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61BB5-C209-44C3-805E-3643E33F798F}">
      <dsp:nvSpPr>
        <dsp:cNvPr id="0" name=""/>
        <dsp:cNvSpPr/>
      </dsp:nvSpPr>
      <dsp:spPr>
        <a:xfrm>
          <a:off x="482961" y="2355617"/>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D6E53-ED72-43C2-A912-864AB664E288}">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Idenitfy two external influences on Organisations</a:t>
          </a:r>
          <a:endParaRPr lang="en-US" sz="2500" kern="1200"/>
        </a:p>
      </dsp:txBody>
      <dsp:txXfrm>
        <a:off x="1844034" y="1996390"/>
        <a:ext cx="4401230" cy="1596566"/>
      </dsp:txXfrm>
    </dsp:sp>
    <dsp:sp modelId="{8E0099A8-A118-4988-B18F-B112A468522A}">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32DB7-6793-4FFE-9F2F-0CEF5E18A3E1}">
      <dsp:nvSpPr>
        <dsp:cNvPr id="0" name=""/>
        <dsp:cNvSpPr/>
      </dsp:nvSpPr>
      <dsp:spPr>
        <a:xfrm>
          <a:off x="482961" y="4351325"/>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6FA1D-7F24-4BF1-8BB7-AAE597856C21}">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GB" sz="2500" kern="1200"/>
            <a:t>What is a SWOT analysis?</a:t>
          </a:r>
          <a:endParaRPr lang="en-US" sz="2500" kern="1200"/>
        </a:p>
      </dsp:txBody>
      <dsp:txXfrm>
        <a:off x="1844034" y="3992098"/>
        <a:ext cx="4401230" cy="1596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8D820-5C37-4C28-AD46-FCB856029306}">
      <dsp:nvSpPr>
        <dsp:cNvPr id="0" name=""/>
        <dsp:cNvSpPr/>
      </dsp:nvSpPr>
      <dsp:spPr>
        <a:xfrm>
          <a:off x="3080" y="587032"/>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Ownership</a:t>
          </a:r>
          <a:endParaRPr lang="en-US" sz="2900" kern="1200"/>
        </a:p>
      </dsp:txBody>
      <dsp:txXfrm>
        <a:off x="3080" y="587032"/>
        <a:ext cx="2444055" cy="1466433"/>
      </dsp:txXfrm>
    </dsp:sp>
    <dsp:sp modelId="{93CCCB8D-F762-47A8-967E-17ED11F119F1}">
      <dsp:nvSpPr>
        <dsp:cNvPr id="0" name=""/>
        <dsp:cNvSpPr/>
      </dsp:nvSpPr>
      <dsp:spPr>
        <a:xfrm>
          <a:off x="2691541" y="587032"/>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Leadership</a:t>
          </a:r>
          <a:endParaRPr lang="en-US" sz="2900" kern="1200"/>
        </a:p>
      </dsp:txBody>
      <dsp:txXfrm>
        <a:off x="2691541" y="587032"/>
        <a:ext cx="2444055" cy="1466433"/>
      </dsp:txXfrm>
    </dsp:sp>
    <dsp:sp modelId="{31D62F19-E752-459A-A4E6-3DC2F3309E1D}">
      <dsp:nvSpPr>
        <dsp:cNvPr id="0" name=""/>
        <dsp:cNvSpPr/>
      </dsp:nvSpPr>
      <dsp:spPr>
        <a:xfrm>
          <a:off x="5380002" y="587032"/>
          <a:ext cx="2444055" cy="146643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Downsizing</a:t>
          </a:r>
          <a:endParaRPr lang="en-US" sz="2900" kern="1200"/>
        </a:p>
      </dsp:txBody>
      <dsp:txXfrm>
        <a:off x="5380002" y="587032"/>
        <a:ext cx="2444055" cy="1466433"/>
      </dsp:txXfrm>
    </dsp:sp>
    <dsp:sp modelId="{55BDBE8C-5728-4098-9DC5-B2E58B424D9A}">
      <dsp:nvSpPr>
        <dsp:cNvPr id="0" name=""/>
        <dsp:cNvSpPr/>
      </dsp:nvSpPr>
      <dsp:spPr>
        <a:xfrm>
          <a:off x="8068463"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Expansion</a:t>
          </a:r>
          <a:endParaRPr lang="en-US" sz="2900" kern="1200"/>
        </a:p>
      </dsp:txBody>
      <dsp:txXfrm>
        <a:off x="8068463" y="587032"/>
        <a:ext cx="2444055" cy="1466433"/>
      </dsp:txXfrm>
    </dsp:sp>
    <dsp:sp modelId="{4400F299-9175-40DC-BE84-44F278B1550F}">
      <dsp:nvSpPr>
        <dsp:cNvPr id="0" name=""/>
        <dsp:cNvSpPr/>
      </dsp:nvSpPr>
      <dsp:spPr>
        <a:xfrm>
          <a:off x="1347311" y="2297871"/>
          <a:ext cx="2444055" cy="146643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Location</a:t>
          </a:r>
          <a:endParaRPr lang="en-US" sz="2900" kern="1200"/>
        </a:p>
      </dsp:txBody>
      <dsp:txXfrm>
        <a:off x="1347311" y="2297871"/>
        <a:ext cx="2444055" cy="1466433"/>
      </dsp:txXfrm>
    </dsp:sp>
    <dsp:sp modelId="{C3AC4023-FF9F-442A-951F-5BFA533F10B6}">
      <dsp:nvSpPr>
        <dsp:cNvPr id="0" name=""/>
        <dsp:cNvSpPr/>
      </dsp:nvSpPr>
      <dsp:spPr>
        <a:xfrm>
          <a:off x="4035772" y="2297871"/>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Skill requirements of employees</a:t>
          </a:r>
          <a:endParaRPr lang="en-US" sz="2900" kern="1200"/>
        </a:p>
      </dsp:txBody>
      <dsp:txXfrm>
        <a:off x="4035772" y="2297871"/>
        <a:ext cx="2444055" cy="1466433"/>
      </dsp:txXfrm>
    </dsp:sp>
    <dsp:sp modelId="{7272D547-4B8C-4B78-AAB2-0763788D1774}">
      <dsp:nvSpPr>
        <dsp:cNvPr id="0" name=""/>
        <dsp:cNvSpPr/>
      </dsp:nvSpPr>
      <dsp:spPr>
        <a:xfrm>
          <a:off x="6724233" y="2297871"/>
          <a:ext cx="2444055" cy="146643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b="1" kern="1200"/>
            <a:t>Product and Services</a:t>
          </a:r>
          <a:endParaRPr lang="en-US" sz="2900" kern="1200"/>
        </a:p>
      </dsp:txBody>
      <dsp:txXfrm>
        <a:off x="6724233" y="2297871"/>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75D62-A890-4872-B950-5D21E8598617}">
      <dsp:nvSpPr>
        <dsp:cNvPr id="0" name=""/>
        <dsp:cNvSpPr/>
      </dsp:nvSpPr>
      <dsp:spPr>
        <a:xfrm>
          <a:off x="519956" y="817806"/>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0418A-6510-4781-9E2D-8DCFCE366C83}">
      <dsp:nvSpPr>
        <dsp:cNvPr id="0" name=""/>
        <dsp:cNvSpPr/>
      </dsp:nvSpPr>
      <dsp:spPr>
        <a:xfrm>
          <a:off x="753956" y="1051806"/>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39C30-068C-4262-870F-09A03677F017}">
      <dsp:nvSpPr>
        <dsp:cNvPr id="0" name=""/>
        <dsp:cNvSpPr/>
      </dsp:nvSpPr>
      <dsp:spPr>
        <a:xfrm>
          <a:off x="168956" y="22578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Ensures long term survival</a:t>
          </a:r>
          <a:endParaRPr lang="en-US" sz="1700" kern="1200"/>
        </a:p>
      </dsp:txBody>
      <dsp:txXfrm>
        <a:off x="168956" y="2257806"/>
        <a:ext cx="1800000" cy="720000"/>
      </dsp:txXfrm>
    </dsp:sp>
    <dsp:sp modelId="{BF4EEB5C-8A0E-4922-91B4-401D60D337AB}">
      <dsp:nvSpPr>
        <dsp:cNvPr id="0" name=""/>
        <dsp:cNvSpPr/>
      </dsp:nvSpPr>
      <dsp:spPr>
        <a:xfrm>
          <a:off x="2634956" y="817806"/>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5A0BA-756D-4CC5-811C-3C0EFB070E60}">
      <dsp:nvSpPr>
        <dsp:cNvPr id="0" name=""/>
        <dsp:cNvSpPr/>
      </dsp:nvSpPr>
      <dsp:spPr>
        <a:xfrm>
          <a:off x="2868956" y="1051806"/>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23C5C1-5D29-457D-B22D-33DEC84EB1D7}">
      <dsp:nvSpPr>
        <dsp:cNvPr id="0" name=""/>
        <dsp:cNvSpPr/>
      </dsp:nvSpPr>
      <dsp:spPr>
        <a:xfrm>
          <a:off x="2283956" y="22578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Drives innovation and growth</a:t>
          </a:r>
          <a:endParaRPr lang="en-US" sz="1700" kern="1200"/>
        </a:p>
      </dsp:txBody>
      <dsp:txXfrm>
        <a:off x="2283956" y="2257806"/>
        <a:ext cx="1800000" cy="720000"/>
      </dsp:txXfrm>
    </dsp:sp>
    <dsp:sp modelId="{008033D9-5B4B-43A8-8823-A647EA22C14C}">
      <dsp:nvSpPr>
        <dsp:cNvPr id="0" name=""/>
        <dsp:cNvSpPr/>
      </dsp:nvSpPr>
      <dsp:spPr>
        <a:xfrm>
          <a:off x="4749956" y="817806"/>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2C8AA-4BB0-4FC1-962D-D461162D74D8}">
      <dsp:nvSpPr>
        <dsp:cNvPr id="0" name=""/>
        <dsp:cNvSpPr/>
      </dsp:nvSpPr>
      <dsp:spPr>
        <a:xfrm>
          <a:off x="4983956" y="1051806"/>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D1ADFA-A0F0-4F7D-9F1E-AF2A75466252}">
      <dsp:nvSpPr>
        <dsp:cNvPr id="0" name=""/>
        <dsp:cNvSpPr/>
      </dsp:nvSpPr>
      <dsp:spPr>
        <a:xfrm>
          <a:off x="4398956" y="22578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Capitalises on Market Opportunities</a:t>
          </a:r>
          <a:endParaRPr lang="en-US" sz="1700" kern="1200"/>
        </a:p>
      </dsp:txBody>
      <dsp:txXfrm>
        <a:off x="4398956" y="2257806"/>
        <a:ext cx="1800000" cy="720000"/>
      </dsp:txXfrm>
    </dsp:sp>
    <dsp:sp modelId="{8AF2399A-D0B5-43FF-8C3A-1A10D02A59BF}">
      <dsp:nvSpPr>
        <dsp:cNvPr id="0" name=""/>
        <dsp:cNvSpPr/>
      </dsp:nvSpPr>
      <dsp:spPr>
        <a:xfrm>
          <a:off x="519956" y="3427806"/>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E33A8-5E15-419C-858A-430C69BBB30E}">
      <dsp:nvSpPr>
        <dsp:cNvPr id="0" name=""/>
        <dsp:cNvSpPr/>
      </dsp:nvSpPr>
      <dsp:spPr>
        <a:xfrm>
          <a:off x="753956" y="3661806"/>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CD532-40B3-4688-BC3F-5009619C72BD}">
      <dsp:nvSpPr>
        <dsp:cNvPr id="0" name=""/>
        <dsp:cNvSpPr/>
      </dsp:nvSpPr>
      <dsp:spPr>
        <a:xfrm>
          <a:off x="168956" y="48678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Maintains competitive advantage</a:t>
          </a:r>
          <a:endParaRPr lang="en-US" sz="1700" kern="1200"/>
        </a:p>
      </dsp:txBody>
      <dsp:txXfrm>
        <a:off x="168956" y="4867806"/>
        <a:ext cx="1800000" cy="720000"/>
      </dsp:txXfrm>
    </dsp:sp>
    <dsp:sp modelId="{3E294FCF-045C-4F78-B387-C38009BCF997}">
      <dsp:nvSpPr>
        <dsp:cNvPr id="0" name=""/>
        <dsp:cNvSpPr/>
      </dsp:nvSpPr>
      <dsp:spPr>
        <a:xfrm>
          <a:off x="2634956" y="3427806"/>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811E0-4248-4F72-9849-B30C4BDEFF03}">
      <dsp:nvSpPr>
        <dsp:cNvPr id="0" name=""/>
        <dsp:cNvSpPr/>
      </dsp:nvSpPr>
      <dsp:spPr>
        <a:xfrm>
          <a:off x="2868956" y="3661806"/>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77352B-1C29-4E10-8FC5-F335D6F39AFE}">
      <dsp:nvSpPr>
        <dsp:cNvPr id="0" name=""/>
        <dsp:cNvSpPr/>
      </dsp:nvSpPr>
      <dsp:spPr>
        <a:xfrm>
          <a:off x="2283956" y="48678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Improves operational efficiency</a:t>
          </a:r>
          <a:endParaRPr lang="en-US" sz="1700" kern="1200"/>
        </a:p>
      </dsp:txBody>
      <dsp:txXfrm>
        <a:off x="2283956" y="4867806"/>
        <a:ext cx="1800000" cy="720000"/>
      </dsp:txXfrm>
    </dsp:sp>
    <dsp:sp modelId="{5496EF9D-2DF6-49E4-BB47-579493BC413B}">
      <dsp:nvSpPr>
        <dsp:cNvPr id="0" name=""/>
        <dsp:cNvSpPr/>
      </dsp:nvSpPr>
      <dsp:spPr>
        <a:xfrm>
          <a:off x="4749956" y="3427806"/>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F273B-0420-4111-92E4-9380AD84B5CB}">
      <dsp:nvSpPr>
        <dsp:cNvPr id="0" name=""/>
        <dsp:cNvSpPr/>
      </dsp:nvSpPr>
      <dsp:spPr>
        <a:xfrm>
          <a:off x="4983956" y="3661806"/>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5FAA4E-308E-420A-AA94-6DFB3BBB75A8}">
      <dsp:nvSpPr>
        <dsp:cNvPr id="0" name=""/>
        <dsp:cNvSpPr/>
      </dsp:nvSpPr>
      <dsp:spPr>
        <a:xfrm>
          <a:off x="4398956" y="48678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Mitigates unforeseen risks</a:t>
          </a:r>
          <a:endParaRPr lang="en-US" sz="1700" kern="1200"/>
        </a:p>
      </dsp:txBody>
      <dsp:txXfrm>
        <a:off x="4398956" y="4867806"/>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4201"/>
          <a:ext cx="11114314" cy="1439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5410" y="328060"/>
          <a:ext cx="792428" cy="7916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60899" y="0"/>
          <a:ext cx="9363692" cy="144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82" tIns="152482" rIns="152482" bIns="152482" numCol="1" spcCol="1270" anchor="ctr" anchorCtr="0">
          <a:noAutofit/>
        </a:bodyPr>
        <a:lstStyle/>
        <a:p>
          <a:pPr marL="0" lvl="0" indent="0" algn="l" defTabSz="844550">
            <a:lnSpc>
              <a:spcPct val="100000"/>
            </a:lnSpc>
            <a:spcBef>
              <a:spcPct val="0"/>
            </a:spcBef>
            <a:spcAft>
              <a:spcPct val="35000"/>
            </a:spcAft>
            <a:buNone/>
          </a:pPr>
          <a:r>
            <a:rPr lang="en-GB" sz="1900" kern="1200" dirty="0">
              <a:solidFill>
                <a:schemeClr val="bg1"/>
              </a:solidFill>
            </a:rPr>
            <a:t>Recap</a:t>
          </a:r>
        </a:p>
        <a:p>
          <a:pPr marL="0" lvl="0" indent="0" algn="l" defTabSz="844550">
            <a:lnSpc>
              <a:spcPct val="100000"/>
            </a:lnSpc>
            <a:spcBef>
              <a:spcPct val="0"/>
            </a:spcBef>
            <a:spcAft>
              <a:spcPct val="35000"/>
            </a:spcAft>
            <a:buNone/>
          </a:pPr>
          <a:r>
            <a:rPr lang="en-GB" sz="1900" kern="1200" dirty="0">
              <a:solidFill>
                <a:schemeClr val="bg1"/>
              </a:solidFill>
            </a:rPr>
            <a:t>Understand Organisational Structures/Understanding the Organisational environment</a:t>
          </a:r>
        </a:p>
        <a:p>
          <a:pPr marL="0" lvl="0" indent="0" algn="l" defTabSz="844550">
            <a:lnSpc>
              <a:spcPct val="100000"/>
            </a:lnSpc>
            <a:spcBef>
              <a:spcPct val="0"/>
            </a:spcBef>
            <a:spcAft>
              <a:spcPct val="35000"/>
            </a:spcAft>
            <a:buNone/>
          </a:pPr>
          <a:r>
            <a:rPr lang="en-GB" sz="1900" kern="1200" dirty="0">
              <a:solidFill>
                <a:schemeClr val="bg1"/>
              </a:solidFill>
            </a:rPr>
            <a:t>(unit 4 – Learning outcome 1 – AC 1.1 and AC 1.2 and Learning outcome 2 2.1 and 2.2)</a:t>
          </a:r>
          <a:endParaRPr lang="en-US" sz="1900" kern="1200" dirty="0"/>
        </a:p>
      </dsp:txBody>
      <dsp:txXfrm>
        <a:off x="1460899" y="0"/>
        <a:ext cx="9363692" cy="1440779"/>
      </dsp:txXfrm>
    </dsp:sp>
    <dsp:sp modelId="{CCD4873A-2FA7-4E78-AE8D-8BCD7466C8C1}">
      <dsp:nvSpPr>
        <dsp:cNvPr id="0" name=""/>
        <dsp:cNvSpPr/>
      </dsp:nvSpPr>
      <dsp:spPr>
        <a:xfrm>
          <a:off x="0" y="1737136"/>
          <a:ext cx="11114314" cy="1439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5410" y="2107847"/>
          <a:ext cx="792428" cy="79165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19886" y="1790486"/>
          <a:ext cx="9363692" cy="144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82" tIns="152482" rIns="152482" bIns="152482" numCol="1" spcCol="1270" anchor="ctr" anchorCtr="0">
          <a:noAutofit/>
        </a:bodyPr>
        <a:lstStyle/>
        <a:p>
          <a:pPr marL="0" lvl="0" indent="0" algn="l" defTabSz="1066800">
            <a:lnSpc>
              <a:spcPct val="100000"/>
            </a:lnSpc>
            <a:spcBef>
              <a:spcPct val="0"/>
            </a:spcBef>
            <a:spcAft>
              <a:spcPct val="35000"/>
            </a:spcAft>
            <a:buNone/>
          </a:pPr>
          <a:r>
            <a:rPr lang="en-GB" sz="2400" kern="1200" dirty="0">
              <a:solidFill>
                <a:schemeClr val="bg1"/>
              </a:solidFill>
            </a:rPr>
            <a:t>Understanding the Organisational environment (unit 4 – Learning outcome 2– AC 2.2 and AC 2.3) </a:t>
          </a:r>
          <a:endParaRPr lang="en-US" sz="2400" b="0" kern="1200" dirty="0">
            <a:solidFill>
              <a:schemeClr val="bg1"/>
            </a:solidFill>
          </a:endParaRPr>
        </a:p>
      </dsp:txBody>
      <dsp:txXfrm>
        <a:off x="1419886" y="1790486"/>
        <a:ext cx="9363692" cy="1440779"/>
      </dsp:txXfrm>
    </dsp:sp>
    <dsp:sp modelId="{E04EEDE7-B127-43DA-A555-471C0675ABC7}">
      <dsp:nvSpPr>
        <dsp:cNvPr id="0" name=""/>
        <dsp:cNvSpPr/>
      </dsp:nvSpPr>
      <dsp:spPr>
        <a:xfrm>
          <a:off x="0" y="3563774"/>
          <a:ext cx="11114314" cy="1439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91750-FFFB-4D72-A1B0-21394FB466E8}">
      <dsp:nvSpPr>
        <dsp:cNvPr id="0" name=""/>
        <dsp:cNvSpPr/>
      </dsp:nvSpPr>
      <dsp:spPr>
        <a:xfrm>
          <a:off x="435835" y="3887633"/>
          <a:ext cx="792428" cy="79165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CF4F4-F11C-45B2-AEB9-3358D3A74F53}">
      <dsp:nvSpPr>
        <dsp:cNvPr id="0" name=""/>
        <dsp:cNvSpPr/>
      </dsp:nvSpPr>
      <dsp:spPr>
        <a:xfrm>
          <a:off x="1664100" y="3563774"/>
          <a:ext cx="9363692" cy="144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82" tIns="152482" rIns="152482" bIns="152482" numCol="1" spcCol="1270" anchor="ctr" anchorCtr="0">
          <a:noAutofit/>
        </a:bodyPr>
        <a:lstStyle/>
        <a:p>
          <a:pPr marL="0" lvl="0" indent="0" algn="l" defTabSz="1066800">
            <a:lnSpc>
              <a:spcPct val="100000"/>
            </a:lnSpc>
            <a:spcBef>
              <a:spcPct val="0"/>
            </a:spcBef>
            <a:spcAft>
              <a:spcPct val="35000"/>
            </a:spcAft>
            <a:buNone/>
          </a:pPr>
          <a:r>
            <a:rPr lang="en-GB" sz="2400" b="1" kern="1200" dirty="0"/>
            <a:t>Unit 05 Understand how to develop working relationships with colleagues </a:t>
          </a:r>
        </a:p>
        <a:p>
          <a:pPr marL="0" lvl="0" indent="0" algn="l" defTabSz="1066800">
            <a:lnSpc>
              <a:spcPct val="100000"/>
            </a:lnSpc>
            <a:spcBef>
              <a:spcPct val="0"/>
            </a:spcBef>
            <a:spcAft>
              <a:spcPct val="35000"/>
            </a:spcAft>
            <a:buNone/>
          </a:pPr>
          <a:r>
            <a:rPr lang="en-GB" sz="2400" b="1" kern="1200" dirty="0"/>
            <a:t>AC 1.1 – Outline the benefits of effective teamworking </a:t>
          </a:r>
        </a:p>
      </dsp:txBody>
      <dsp:txXfrm>
        <a:off x="1664100" y="3563774"/>
        <a:ext cx="9363692" cy="14407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a:t>
            </a:fld>
            <a:endParaRPr lang="en-GB"/>
          </a:p>
        </p:txBody>
      </p:sp>
    </p:spTree>
    <p:extLst>
      <p:ext uri="{BB962C8B-B14F-4D97-AF65-F5344CB8AC3E}">
        <p14:creationId xmlns:p14="http://schemas.microsoft.com/office/powerpoint/2010/main" val="7229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C9FD-A3B0-B049-B603-77687A3EC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42A40-900E-4E02-7B14-B8C72070F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E9A96-4297-29A2-6218-255DD65F44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DEDBC33-3EFC-75B5-D83B-332434A600A9}"/>
              </a:ext>
            </a:extLst>
          </p:cNvPr>
          <p:cNvSpPr>
            <a:spLocks noGrp="1"/>
          </p:cNvSpPr>
          <p:nvPr>
            <p:ph type="sldNum" sz="quarter" idx="5"/>
          </p:nvPr>
        </p:nvSpPr>
        <p:spPr/>
        <p:txBody>
          <a:bodyPr/>
          <a:lstStyle/>
          <a:p>
            <a:fld id="{ADE54222-C807-4567-A194-CC0583EBD78D}" type="slidenum">
              <a:rPr lang="en-GB" smtClean="0"/>
              <a:t>3</a:t>
            </a:fld>
            <a:endParaRPr lang="en-GB"/>
          </a:p>
        </p:txBody>
      </p:sp>
    </p:spTree>
    <p:extLst>
      <p:ext uri="{BB962C8B-B14F-4D97-AF65-F5344CB8AC3E}">
        <p14:creationId xmlns:p14="http://schemas.microsoft.com/office/powerpoint/2010/main" val="354736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6293C-9C0A-BF1C-2E57-43A0AA39B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8D448-E28E-2821-D3FB-9E6905DF8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F5F43-070B-B92C-5186-016F7011A5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B6B3BB-B050-E465-6875-E6D4B44EFE08}"/>
              </a:ext>
            </a:extLst>
          </p:cNvPr>
          <p:cNvSpPr>
            <a:spLocks noGrp="1"/>
          </p:cNvSpPr>
          <p:nvPr>
            <p:ph type="sldNum" sz="quarter" idx="5"/>
          </p:nvPr>
        </p:nvSpPr>
        <p:spPr/>
        <p:txBody>
          <a:bodyPr/>
          <a:lstStyle/>
          <a:p>
            <a:fld id="{ADE54222-C807-4567-A194-CC0583EBD78D}" type="slidenum">
              <a:rPr lang="en-GB" smtClean="0"/>
              <a:t>5</a:t>
            </a:fld>
            <a:endParaRPr lang="en-GB"/>
          </a:p>
        </p:txBody>
      </p:sp>
    </p:spTree>
    <p:extLst>
      <p:ext uri="{BB962C8B-B14F-4D97-AF65-F5344CB8AC3E}">
        <p14:creationId xmlns:p14="http://schemas.microsoft.com/office/powerpoint/2010/main" val="199213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8</a:t>
            </a:fld>
            <a:endParaRPr lang="en-GB"/>
          </a:p>
        </p:txBody>
      </p:sp>
    </p:spTree>
    <p:extLst>
      <p:ext uri="{BB962C8B-B14F-4D97-AF65-F5344CB8AC3E}">
        <p14:creationId xmlns:p14="http://schemas.microsoft.com/office/powerpoint/2010/main" val="336109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9</a:t>
            </a:fld>
            <a:endParaRPr lang="en-GB"/>
          </a:p>
        </p:txBody>
      </p:sp>
    </p:spTree>
    <p:extLst>
      <p:ext uri="{BB962C8B-B14F-4D97-AF65-F5344CB8AC3E}">
        <p14:creationId xmlns:p14="http://schemas.microsoft.com/office/powerpoint/2010/main" val="295632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FB672-5F2A-B4A9-BBEB-1B988D9EA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3F1A4-5534-A508-A014-44288C2BC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B0680-297D-4877-CE6E-D448A3AC56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A8FED1-66CA-BE50-5269-B277216DD67B}"/>
              </a:ext>
            </a:extLst>
          </p:cNvPr>
          <p:cNvSpPr>
            <a:spLocks noGrp="1"/>
          </p:cNvSpPr>
          <p:nvPr>
            <p:ph type="sldNum" sz="quarter" idx="5"/>
          </p:nvPr>
        </p:nvSpPr>
        <p:spPr/>
        <p:txBody>
          <a:bodyPr/>
          <a:lstStyle/>
          <a:p>
            <a:fld id="{ADE54222-C807-4567-A194-CC0583EBD78D}" type="slidenum">
              <a:rPr lang="en-GB" smtClean="0"/>
              <a:t>10</a:t>
            </a:fld>
            <a:endParaRPr lang="en-GB"/>
          </a:p>
        </p:txBody>
      </p:sp>
    </p:spTree>
    <p:extLst>
      <p:ext uri="{BB962C8B-B14F-4D97-AF65-F5344CB8AC3E}">
        <p14:creationId xmlns:p14="http://schemas.microsoft.com/office/powerpoint/2010/main" val="152115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15</a:t>
            </a:fld>
            <a:endParaRPr lang="en-GB"/>
          </a:p>
        </p:txBody>
      </p:sp>
    </p:spTree>
    <p:extLst>
      <p:ext uri="{BB962C8B-B14F-4D97-AF65-F5344CB8AC3E}">
        <p14:creationId xmlns:p14="http://schemas.microsoft.com/office/powerpoint/2010/main" val="240425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2CF8-BB12-E150-9E26-8ED8A3601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C8E16-C4F8-ECEA-62B8-5DECC429E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F4DCF-0E79-49D1-C4F7-3F9426D9A8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3E757A-A710-6BA4-B0BE-7483043CE29B}"/>
              </a:ext>
            </a:extLst>
          </p:cNvPr>
          <p:cNvSpPr>
            <a:spLocks noGrp="1"/>
          </p:cNvSpPr>
          <p:nvPr>
            <p:ph type="sldNum" sz="quarter" idx="5"/>
          </p:nvPr>
        </p:nvSpPr>
        <p:spPr/>
        <p:txBody>
          <a:bodyPr/>
          <a:lstStyle/>
          <a:p>
            <a:fld id="{ADE54222-C807-4567-A194-CC0583EBD78D}" type="slidenum">
              <a:rPr lang="en-GB" smtClean="0"/>
              <a:t>20</a:t>
            </a:fld>
            <a:endParaRPr lang="en-GB"/>
          </a:p>
        </p:txBody>
      </p:sp>
    </p:spTree>
    <p:extLst>
      <p:ext uri="{BB962C8B-B14F-4D97-AF65-F5344CB8AC3E}">
        <p14:creationId xmlns:p14="http://schemas.microsoft.com/office/powerpoint/2010/main" val="100569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04/06/2026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8"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gemmerich/8676632840" TargetMode="External"/><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hyperlink" Target="https://esheninger.blogspot.com/2017/09/" TargetMode="Externa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coracaoacoracao.blog.br/2015_03_15_archive.html"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pulse/communicating-organizational-change-clearly-749lf"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gheredjobs.com/blog/postDisplay.cfm?post=1225&amp;blog=18"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wpixel.com/image/456089/business-teamwork" TargetMode="External"/><Relationship Id="rId2" Type="http://schemas.openxmlformats.org/officeDocument/2006/relationships/image" Target="../media/image31.2"/><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ctoday.com/unified-communications/microsoft-teams-breakout-rooms/" TargetMode="External"/><Relationship Id="rId2"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s://www.rawpixel.com/image/456089/business-teamwork" TargetMode="External"/><Relationship Id="rId4" Type="http://schemas.openxmlformats.org/officeDocument/2006/relationships/image" Target="../media/image31.2"/></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gorillaaccounting.com/" TargetMode="External"/><Relationship Id="rId7" Type="http://schemas.openxmlformats.org/officeDocument/2006/relationships/hyperlink" Target="https://ro.wikipedia.org/wiki/BP_(compani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sheninger.blogspot.com/2017/09/"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s://www.flickr.com/photos/gemmerich/8676632840"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gemmerich/8676632840"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6960-8D55-07FA-84D0-3182AFC854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87894E-651A-9F62-2435-A0F5D33AB792}"/>
              </a:ext>
            </a:extLst>
          </p:cNvPr>
          <p:cNvPicPr>
            <a:picLocks noChangeAspect="1"/>
          </p:cNvPicPr>
          <p:nvPr/>
        </p:nvPicPr>
        <p:blipFill>
          <a:blip r:embed="rId3"/>
          <a:stretch>
            <a:fillRect/>
          </a:stretch>
        </p:blipFill>
        <p:spPr>
          <a:xfrm>
            <a:off x="962527" y="656457"/>
            <a:ext cx="8915400" cy="6219555"/>
          </a:xfrm>
          <a:prstGeom prst="rect">
            <a:avLst/>
          </a:prstGeom>
        </p:spPr>
      </p:pic>
      <p:pic>
        <p:nvPicPr>
          <p:cNvPr id="6" name="Picture 5">
            <a:extLst>
              <a:ext uri="{FF2B5EF4-FFF2-40B4-BE49-F238E27FC236}">
                <a16:creationId xmlns:a16="http://schemas.microsoft.com/office/drawing/2014/main" id="{FCA9C885-9DCC-7E05-A67C-C95866CE38B9}"/>
              </a:ext>
            </a:extLst>
          </p:cNvPr>
          <p:cNvPicPr>
            <a:picLocks noChangeAspect="1"/>
          </p:cNvPicPr>
          <p:nvPr/>
        </p:nvPicPr>
        <p:blipFill>
          <a:blip r:embed="rId4"/>
          <a:stretch>
            <a:fillRect/>
          </a:stretch>
        </p:blipFill>
        <p:spPr>
          <a:xfrm>
            <a:off x="731160" y="-88176"/>
            <a:ext cx="8470741" cy="954450"/>
          </a:xfrm>
          <a:prstGeom prst="rect">
            <a:avLst/>
          </a:prstGeom>
        </p:spPr>
      </p:pic>
    </p:spTree>
    <p:extLst>
      <p:ext uri="{BB962C8B-B14F-4D97-AF65-F5344CB8AC3E}">
        <p14:creationId xmlns:p14="http://schemas.microsoft.com/office/powerpoint/2010/main" val="220516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FC66-890B-6CB2-8095-8E2A540577F0}"/>
              </a:ext>
            </a:extLst>
          </p:cNvPr>
          <p:cNvSpPr>
            <a:spLocks noGrp="1"/>
          </p:cNvSpPr>
          <p:nvPr>
            <p:ph type="title"/>
          </p:nvPr>
        </p:nvSpPr>
        <p:spPr>
          <a:xfrm>
            <a:off x="185057" y="365126"/>
            <a:ext cx="11168743" cy="1325563"/>
          </a:xfrm>
        </p:spPr>
        <p:txBody>
          <a:bodyPr/>
          <a:lstStyle/>
          <a:p>
            <a:r>
              <a:rPr lang="en-GB" dirty="0"/>
              <a:t>What is a SWOT and a PESTLE analysis used for?</a:t>
            </a:r>
          </a:p>
        </p:txBody>
      </p:sp>
      <p:sp>
        <p:nvSpPr>
          <p:cNvPr id="4" name="Content Placeholder 3">
            <a:extLst>
              <a:ext uri="{FF2B5EF4-FFF2-40B4-BE49-F238E27FC236}">
                <a16:creationId xmlns:a16="http://schemas.microsoft.com/office/drawing/2014/main" id="{90478C89-CF5A-2A67-6573-0F7502F407BF}"/>
              </a:ext>
            </a:extLst>
          </p:cNvPr>
          <p:cNvSpPr>
            <a:spLocks noGrp="1"/>
          </p:cNvSpPr>
          <p:nvPr>
            <p:ph idx="13"/>
          </p:nvPr>
        </p:nvSpPr>
        <p:spPr>
          <a:xfrm>
            <a:off x="685845" y="1981200"/>
            <a:ext cx="10667955" cy="4171293"/>
          </a:xfrm>
        </p:spPr>
        <p:txBody>
          <a:bodyPr/>
          <a:lstStyle/>
          <a:p>
            <a:r>
              <a:rPr lang="en-GB" sz="2000" dirty="0">
                <a:solidFill>
                  <a:srgbClr val="0070C0"/>
                </a:solidFill>
              </a:rPr>
              <a:t>Risk identification</a:t>
            </a:r>
          </a:p>
          <a:p>
            <a:endParaRPr lang="en-GB" sz="2000" dirty="0">
              <a:solidFill>
                <a:srgbClr val="0070C0"/>
              </a:solidFill>
            </a:endParaRPr>
          </a:p>
          <a:p>
            <a:r>
              <a:rPr lang="en-GB" sz="2000" dirty="0">
                <a:solidFill>
                  <a:srgbClr val="0070C0"/>
                </a:solidFill>
              </a:rPr>
              <a:t>Evaluate performance</a:t>
            </a:r>
          </a:p>
          <a:p>
            <a:endParaRPr lang="en-GB" sz="2000" dirty="0">
              <a:solidFill>
                <a:srgbClr val="0070C0"/>
              </a:solidFill>
            </a:endParaRPr>
          </a:p>
          <a:p>
            <a:r>
              <a:rPr lang="en-GB" sz="2000" dirty="0">
                <a:solidFill>
                  <a:srgbClr val="0070C0"/>
                </a:solidFill>
              </a:rPr>
              <a:t>Identify opportunities in the market</a:t>
            </a:r>
          </a:p>
          <a:p>
            <a:endParaRPr lang="en-GB" sz="2000" dirty="0">
              <a:solidFill>
                <a:srgbClr val="0070C0"/>
              </a:solidFill>
            </a:endParaRPr>
          </a:p>
          <a:p>
            <a:r>
              <a:rPr lang="en-GB" sz="2000" dirty="0">
                <a:solidFill>
                  <a:srgbClr val="0070C0"/>
                </a:solidFill>
              </a:rPr>
              <a:t>Future planning</a:t>
            </a:r>
          </a:p>
          <a:p>
            <a:endParaRPr lang="en-GB" sz="2000" dirty="0">
              <a:solidFill>
                <a:srgbClr val="0070C0"/>
              </a:solidFill>
            </a:endParaRPr>
          </a:p>
          <a:p>
            <a:r>
              <a:rPr lang="en-GB" sz="2000" dirty="0">
                <a:solidFill>
                  <a:srgbClr val="0070C0"/>
                </a:solidFill>
              </a:rPr>
              <a:t>Cost planning</a:t>
            </a:r>
          </a:p>
          <a:p>
            <a:endParaRPr lang="en-GB" sz="2000" dirty="0">
              <a:solidFill>
                <a:srgbClr val="0070C0"/>
              </a:solidFill>
            </a:endParaRPr>
          </a:p>
          <a:p>
            <a:r>
              <a:rPr lang="en-GB" sz="2000" dirty="0">
                <a:solidFill>
                  <a:srgbClr val="0070C0"/>
                </a:solidFill>
              </a:rPr>
              <a:t>Decision making</a:t>
            </a:r>
          </a:p>
        </p:txBody>
      </p:sp>
      <p:pic>
        <p:nvPicPr>
          <p:cNvPr id="5" name="Picture 4">
            <a:extLst>
              <a:ext uri="{FF2B5EF4-FFF2-40B4-BE49-F238E27FC236}">
                <a16:creationId xmlns:a16="http://schemas.microsoft.com/office/drawing/2014/main" id="{46B290EA-ED90-F67F-2712-E17992B8B7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51601" y="3713615"/>
            <a:ext cx="4442428" cy="3140729"/>
          </a:xfrm>
          <a:prstGeom prst="rect">
            <a:avLst/>
          </a:prstGeom>
        </p:spPr>
      </p:pic>
      <p:pic>
        <p:nvPicPr>
          <p:cNvPr id="6" name="Picture 5">
            <a:extLst>
              <a:ext uri="{FF2B5EF4-FFF2-40B4-BE49-F238E27FC236}">
                <a16:creationId xmlns:a16="http://schemas.microsoft.com/office/drawing/2014/main" id="{BDDB362A-682B-5FE3-9A02-DD8EB6DD6D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67433" y="1148720"/>
            <a:ext cx="3397212" cy="2564895"/>
          </a:xfrm>
          <a:prstGeom prst="rect">
            <a:avLst/>
          </a:prstGeom>
        </p:spPr>
      </p:pic>
    </p:spTree>
    <p:extLst>
      <p:ext uri="{BB962C8B-B14F-4D97-AF65-F5344CB8AC3E}">
        <p14:creationId xmlns:p14="http://schemas.microsoft.com/office/powerpoint/2010/main" val="17223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483C-B26E-4159-F039-4E70C3C542E2}"/>
              </a:ext>
            </a:extLst>
          </p:cNvPr>
          <p:cNvSpPr>
            <a:spLocks noGrp="1"/>
          </p:cNvSpPr>
          <p:nvPr>
            <p:ph type="title"/>
          </p:nvPr>
        </p:nvSpPr>
        <p:spPr/>
        <p:txBody>
          <a:bodyPr>
            <a:normAutofit fontScale="90000"/>
          </a:bodyPr>
          <a:lstStyle/>
          <a:p>
            <a:r>
              <a:rPr lang="en-GB" dirty="0"/>
              <a:t>PESTLE analysis – evaluation</a:t>
            </a:r>
            <a:br>
              <a:rPr lang="en-GB" dirty="0"/>
            </a:br>
            <a:r>
              <a:rPr lang="en-GB" dirty="0"/>
              <a:t>How are these factors impacting a business your are familiar with?</a:t>
            </a:r>
          </a:p>
        </p:txBody>
      </p:sp>
      <p:pic>
        <p:nvPicPr>
          <p:cNvPr id="6" name="Content Placeholder 5">
            <a:extLst>
              <a:ext uri="{FF2B5EF4-FFF2-40B4-BE49-F238E27FC236}">
                <a16:creationId xmlns:a16="http://schemas.microsoft.com/office/drawing/2014/main" id="{13F52E7C-6CC1-B283-96C4-D4676028A359}"/>
              </a:ext>
            </a:extLst>
          </p:cNvPr>
          <p:cNvPicPr>
            <a:picLocks noGrp="1" noChangeAspect="1"/>
          </p:cNvPicPr>
          <p:nvPr>
            <p:ph idx="13"/>
          </p:nvPr>
        </p:nvPicPr>
        <p:blipFill>
          <a:blip r:embed="rId2"/>
          <a:stretch>
            <a:fillRect/>
          </a:stretch>
        </p:blipFill>
        <p:spPr bwMode="auto">
          <a:xfrm>
            <a:off x="3234813" y="2057399"/>
            <a:ext cx="5038330" cy="476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6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45760-8B1B-9929-158F-3D0B20BFCEAB}"/>
              </a:ext>
            </a:extLst>
          </p:cNvPr>
          <p:cNvSpPr>
            <a:spLocks noGrp="1"/>
          </p:cNvSpPr>
          <p:nvPr>
            <p:ph type="title"/>
          </p:nvPr>
        </p:nvSpPr>
        <p:spPr>
          <a:xfrm>
            <a:off x="838200" y="365125"/>
            <a:ext cx="10515600" cy="1306443"/>
          </a:xfrm>
        </p:spPr>
        <p:txBody>
          <a:bodyPr vert="horz" lIns="91440" tIns="45720" rIns="91440" bIns="45720" rtlCol="0" anchor="ctr">
            <a:normAutofit/>
          </a:bodyPr>
          <a:lstStyle/>
          <a:p>
            <a:pPr defTabSz="914400"/>
            <a:r>
              <a:rPr lang="en-US" sz="4000">
                <a:solidFill>
                  <a:schemeClr val="tx1"/>
                </a:solidFill>
                <a:latin typeface="+mj-lt"/>
                <a:cs typeface="+mj-cs"/>
              </a:rPr>
              <a:t>Break time…</a:t>
            </a:r>
          </a:p>
        </p:txBody>
      </p:sp>
      <p:pic>
        <p:nvPicPr>
          <p:cNvPr id="14" name="Content Placeholder 13">
            <a:extLst>
              <a:ext uri="{FF2B5EF4-FFF2-40B4-BE49-F238E27FC236}">
                <a16:creationId xmlns:a16="http://schemas.microsoft.com/office/drawing/2014/main" id="{5445C646-BF8B-158C-97B9-FD943F47207C}"/>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5027" y="3665407"/>
            <a:ext cx="4776149" cy="2341853"/>
          </a:xfrm>
        </p:spPr>
      </p:pic>
      <p:pic>
        <p:nvPicPr>
          <p:cNvPr id="12" name="Picture 11">
            <a:extLst>
              <a:ext uri="{FF2B5EF4-FFF2-40B4-BE49-F238E27FC236}">
                <a16:creationId xmlns:a16="http://schemas.microsoft.com/office/drawing/2014/main" id="{78DA0610-FBB8-CBFA-750C-AB8302201B7D}"/>
              </a:ext>
            </a:extLst>
          </p:cNvPr>
          <p:cNvPicPr>
            <a:picLocks noChangeAspect="1"/>
          </p:cNvPicPr>
          <p:nvPr/>
        </p:nvPicPr>
        <p:blipFill>
          <a:blip r:embed="rId4"/>
          <a:srcRect r="2" b="2535"/>
          <a:stretch>
            <a:fillRect/>
          </a:stretch>
        </p:blipFill>
        <p:spPr>
          <a:xfrm>
            <a:off x="-1" y="-1"/>
            <a:ext cx="7539512" cy="5162309"/>
          </a:xfrm>
          <a:prstGeom prst="rect">
            <a:avLst/>
          </a:prstGeom>
        </p:spPr>
      </p:pic>
    </p:spTree>
    <p:extLst>
      <p:ext uri="{BB962C8B-B14F-4D97-AF65-F5344CB8AC3E}">
        <p14:creationId xmlns:p14="http://schemas.microsoft.com/office/powerpoint/2010/main" val="72156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C7AC-A049-3A14-CC78-A155AA22FE4D}"/>
              </a:ext>
            </a:extLst>
          </p:cNvPr>
          <p:cNvSpPr>
            <a:spLocks noGrp="1"/>
          </p:cNvSpPr>
          <p:nvPr>
            <p:ph type="title"/>
          </p:nvPr>
        </p:nvSpPr>
        <p:spPr>
          <a:xfrm>
            <a:off x="256478" y="364674"/>
            <a:ext cx="11097322" cy="1325563"/>
          </a:xfrm>
        </p:spPr>
        <p:txBody>
          <a:bodyPr/>
          <a:lstStyle/>
          <a:p>
            <a:r>
              <a:rPr lang="en-GB" dirty="0"/>
              <a:t>Why do Business Organisations need to change?</a:t>
            </a:r>
          </a:p>
        </p:txBody>
      </p:sp>
      <p:pic>
        <p:nvPicPr>
          <p:cNvPr id="5" name="Content Placeholder 4">
            <a:extLst>
              <a:ext uri="{FF2B5EF4-FFF2-40B4-BE49-F238E27FC236}">
                <a16:creationId xmlns:a16="http://schemas.microsoft.com/office/drawing/2014/main" id="{D01D9C05-3798-E7AF-72CC-D589C33B40A8}"/>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3644074"/>
            <a:ext cx="6542314" cy="3683873"/>
          </a:xfrm>
        </p:spPr>
      </p:pic>
      <p:pic>
        <p:nvPicPr>
          <p:cNvPr id="3074" name="Picture 2" descr="5 Types of Organizational Change You Should Know About | Learning Pool">
            <a:extLst>
              <a:ext uri="{FF2B5EF4-FFF2-40B4-BE49-F238E27FC236}">
                <a16:creationId xmlns:a16="http://schemas.microsoft.com/office/drawing/2014/main" id="{5E33F87E-9F2F-FA2A-CEC4-D692D53A2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78" y="1690237"/>
            <a:ext cx="7815350" cy="390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9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CA214C-DB12-68EB-F678-31BB03089F2F}"/>
              </a:ext>
            </a:extLst>
          </p:cNvPr>
          <p:cNvPicPr>
            <a:picLocks noChangeAspect="1"/>
          </p:cNvPicPr>
          <p:nvPr/>
        </p:nvPicPr>
        <p:blipFill>
          <a:blip r:embed="rId3">
            <a:duotone>
              <a:schemeClr val="bg2">
                <a:shade val="45000"/>
                <a:satMod val="135000"/>
              </a:schemeClr>
              <a:prstClr val="white"/>
            </a:duotone>
          </a:blip>
          <a:srcRect t="2671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03A40-1D63-748F-8B23-32C8C79F9ECF}"/>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a:solidFill>
                  <a:schemeClr val="tx1"/>
                </a:solidFill>
                <a:latin typeface="+mj-lt"/>
                <a:cs typeface="+mj-cs"/>
              </a:rPr>
              <a:t>How do businesses change?</a:t>
            </a:r>
          </a:p>
        </p:txBody>
      </p:sp>
      <p:graphicFrame>
        <p:nvGraphicFramePr>
          <p:cNvPr id="8" name="Content Placeholder 2">
            <a:extLst>
              <a:ext uri="{FF2B5EF4-FFF2-40B4-BE49-F238E27FC236}">
                <a16:creationId xmlns:a16="http://schemas.microsoft.com/office/drawing/2014/main" id="{C9D152C9-74D7-5642-E708-E4697B107F76}"/>
              </a:ext>
            </a:extLst>
          </p:cNvPr>
          <p:cNvGraphicFramePr>
            <a:graphicFrameLocks noGrp="1"/>
          </p:cNvGraphicFramePr>
          <p:nvPr>
            <p:ph idx="13"/>
            <p:extLst>
              <p:ext uri="{D42A27DB-BD31-4B8C-83A1-F6EECF244321}">
                <p14:modId xmlns:p14="http://schemas.microsoft.com/office/powerpoint/2010/main" val="973628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110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F64A3-B887-86FA-CBBE-9E8065CE5363}"/>
              </a:ext>
            </a:extLst>
          </p:cNvPr>
          <p:cNvSpPr>
            <a:spLocks noGrp="1"/>
          </p:cNvSpPr>
          <p:nvPr>
            <p:ph type="title"/>
          </p:nvPr>
        </p:nvSpPr>
        <p:spPr>
          <a:xfrm>
            <a:off x="403123" y="216310"/>
            <a:ext cx="10950677" cy="1474379"/>
          </a:xfrm>
        </p:spPr>
        <p:txBody>
          <a:bodyPr/>
          <a:lstStyle/>
          <a:p>
            <a:r>
              <a:rPr lang="en-US" dirty="0">
                <a:solidFill>
                  <a:srgbClr val="0070C0"/>
                </a:solidFill>
              </a:rPr>
              <a:t>Why is change in the business environment important?</a:t>
            </a:r>
            <a:endParaRPr lang="en-GB" dirty="0">
              <a:solidFill>
                <a:srgbClr val="0070C0"/>
              </a:solidFill>
            </a:endParaRPr>
          </a:p>
        </p:txBody>
      </p:sp>
      <p:pic>
        <p:nvPicPr>
          <p:cNvPr id="5" name="Content Placeholder 4">
            <a:extLst>
              <a:ext uri="{FF2B5EF4-FFF2-40B4-BE49-F238E27FC236}">
                <a16:creationId xmlns:a16="http://schemas.microsoft.com/office/drawing/2014/main" id="{9D583C1B-6FCA-5E7B-9358-C049F846B33C}"/>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2800" y="2216150"/>
            <a:ext cx="7874000" cy="3937000"/>
          </a:xfrm>
        </p:spPr>
      </p:pic>
    </p:spTree>
    <p:extLst>
      <p:ext uri="{BB962C8B-B14F-4D97-AF65-F5344CB8AC3E}">
        <p14:creationId xmlns:p14="http://schemas.microsoft.com/office/powerpoint/2010/main" val="167150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5805C83-F2DC-CC41-DA6A-90162D9E6CB5}"/>
              </a:ext>
            </a:extLst>
          </p:cNvPr>
          <p:cNvSpPr>
            <a:spLocks noGrp="1"/>
          </p:cNvSpPr>
          <p:nvPr>
            <p:ph type="title"/>
          </p:nvPr>
        </p:nvSpPr>
        <p:spPr>
          <a:xfrm>
            <a:off x="786385" y="841248"/>
            <a:ext cx="3515244" cy="5340097"/>
          </a:xfrm>
        </p:spPr>
        <p:txBody>
          <a:bodyPr vert="horz" lIns="91440" tIns="45720" rIns="91440" bIns="45720" rtlCol="0" anchor="ctr">
            <a:normAutofit/>
          </a:bodyPr>
          <a:lstStyle/>
          <a:p>
            <a:pPr defTabSz="914400"/>
            <a:r>
              <a:rPr lang="en-US" sz="4800" dirty="0">
                <a:solidFill>
                  <a:schemeClr val="bg1"/>
                </a:solidFill>
                <a:latin typeface="+mj-lt"/>
                <a:cs typeface="+mj-cs"/>
              </a:rPr>
              <a:t>W</a:t>
            </a:r>
            <a:r>
              <a:rPr lang="en-US" sz="4800" kern="1200" dirty="0">
                <a:solidFill>
                  <a:schemeClr val="bg1"/>
                </a:solidFill>
                <a:latin typeface="+mj-lt"/>
                <a:ea typeface="+mj-ea"/>
                <a:cs typeface="+mj-cs"/>
              </a:rPr>
              <a:t>hy is change in the business environment important?</a:t>
            </a:r>
          </a:p>
        </p:txBody>
      </p:sp>
      <p:graphicFrame>
        <p:nvGraphicFramePr>
          <p:cNvPr id="5" name="Content Placeholder 2">
            <a:extLst>
              <a:ext uri="{FF2B5EF4-FFF2-40B4-BE49-F238E27FC236}">
                <a16:creationId xmlns:a16="http://schemas.microsoft.com/office/drawing/2014/main" id="{777CC179-5349-34F1-D8EF-DDFB9B937BE9}"/>
              </a:ext>
            </a:extLst>
          </p:cNvPr>
          <p:cNvGraphicFramePr>
            <a:graphicFrameLocks noGrp="1"/>
          </p:cNvGraphicFramePr>
          <p:nvPr>
            <p:ph idx="13"/>
            <p:extLst>
              <p:ext uri="{D42A27DB-BD31-4B8C-83A1-F6EECF244321}">
                <p14:modId xmlns:p14="http://schemas.microsoft.com/office/powerpoint/2010/main" val="215730170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1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A5CC-28C7-BEE8-8560-FF83C5D4DC16}"/>
              </a:ext>
            </a:extLst>
          </p:cNvPr>
          <p:cNvSpPr>
            <a:spLocks noGrp="1"/>
          </p:cNvSpPr>
          <p:nvPr>
            <p:ph type="title"/>
          </p:nvPr>
        </p:nvSpPr>
        <p:spPr/>
        <p:txBody>
          <a:bodyPr>
            <a:normAutofit fontScale="90000"/>
          </a:bodyPr>
          <a:lstStyle/>
          <a:p>
            <a:r>
              <a:rPr lang="en-GB" dirty="0"/>
              <a:t>Unit 5 - Understand how to develop working relationships with colleagues </a:t>
            </a:r>
            <a:br>
              <a:rPr lang="en-GB" dirty="0"/>
            </a:br>
            <a:endParaRPr lang="en-GB" dirty="0"/>
          </a:p>
        </p:txBody>
      </p:sp>
      <p:pic>
        <p:nvPicPr>
          <p:cNvPr id="7" name="Content Placeholder 6">
            <a:extLst>
              <a:ext uri="{FF2B5EF4-FFF2-40B4-BE49-F238E27FC236}">
                <a16:creationId xmlns:a16="http://schemas.microsoft.com/office/drawing/2014/main" id="{70AD3C71-274A-1CCC-FCF0-65ECE3859279}"/>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45110" y="1338550"/>
            <a:ext cx="7504471" cy="5346935"/>
          </a:xfrm>
        </p:spPr>
      </p:pic>
    </p:spTree>
    <p:extLst>
      <p:ext uri="{BB962C8B-B14F-4D97-AF65-F5344CB8AC3E}">
        <p14:creationId xmlns:p14="http://schemas.microsoft.com/office/powerpoint/2010/main" val="741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8FB2-E16C-7DCF-A094-3536850D6FC2}"/>
              </a:ext>
            </a:extLst>
          </p:cNvPr>
          <p:cNvSpPr>
            <a:spLocks noGrp="1"/>
          </p:cNvSpPr>
          <p:nvPr>
            <p:ph type="title"/>
          </p:nvPr>
        </p:nvSpPr>
        <p:spPr/>
        <p:txBody>
          <a:bodyPr/>
          <a:lstStyle/>
          <a:p>
            <a:r>
              <a:rPr lang="en-GB" dirty="0"/>
              <a:t>Break out room activity</a:t>
            </a:r>
          </a:p>
        </p:txBody>
      </p:sp>
      <p:sp>
        <p:nvSpPr>
          <p:cNvPr id="3" name="Content Placeholder 2">
            <a:extLst>
              <a:ext uri="{FF2B5EF4-FFF2-40B4-BE49-F238E27FC236}">
                <a16:creationId xmlns:a16="http://schemas.microsoft.com/office/drawing/2014/main" id="{E363442F-14BF-A96C-E3F1-318D2A5D32A2}"/>
              </a:ext>
            </a:extLst>
          </p:cNvPr>
          <p:cNvSpPr>
            <a:spLocks noGrp="1"/>
          </p:cNvSpPr>
          <p:nvPr>
            <p:ph idx="13"/>
          </p:nvPr>
        </p:nvSpPr>
        <p:spPr>
          <a:xfrm>
            <a:off x="904568" y="1817452"/>
            <a:ext cx="10449232" cy="4160561"/>
          </a:xfrm>
        </p:spPr>
        <p:txBody>
          <a:bodyPr/>
          <a:lstStyle/>
          <a:p>
            <a:r>
              <a:rPr lang="en-GB" sz="3200" dirty="0">
                <a:solidFill>
                  <a:srgbClr val="0070C0"/>
                </a:solidFill>
              </a:rPr>
              <a:t>In groups discuss the following</a:t>
            </a:r>
          </a:p>
          <a:p>
            <a:endParaRPr lang="en-GB" sz="3200" dirty="0">
              <a:solidFill>
                <a:srgbClr val="0070C0"/>
              </a:solidFill>
            </a:endParaRPr>
          </a:p>
          <a:p>
            <a:r>
              <a:rPr lang="en-GB" sz="3200" dirty="0">
                <a:solidFill>
                  <a:srgbClr val="0070C0"/>
                </a:solidFill>
              </a:rPr>
              <a:t>What are the benefits of effective team working?</a:t>
            </a:r>
          </a:p>
          <a:p>
            <a:endParaRPr lang="en-GB" sz="3200" dirty="0">
              <a:solidFill>
                <a:srgbClr val="0070C0"/>
              </a:solidFill>
            </a:endParaRPr>
          </a:p>
          <a:p>
            <a:r>
              <a:rPr lang="en-GB" sz="3200" dirty="0">
                <a:solidFill>
                  <a:srgbClr val="0070C0"/>
                </a:solidFill>
              </a:rPr>
              <a:t>What are the disadvantages of </a:t>
            </a:r>
            <a:r>
              <a:rPr lang="en-GB" sz="3200">
                <a:solidFill>
                  <a:srgbClr val="0070C0"/>
                </a:solidFill>
              </a:rPr>
              <a:t>team working?</a:t>
            </a:r>
            <a:endParaRPr lang="en-GB" sz="3200" dirty="0">
              <a:solidFill>
                <a:srgbClr val="0070C0"/>
              </a:solidFill>
            </a:endParaRPr>
          </a:p>
        </p:txBody>
      </p:sp>
      <p:pic>
        <p:nvPicPr>
          <p:cNvPr id="4" name="Content Placeholder 4">
            <a:extLst>
              <a:ext uri="{FF2B5EF4-FFF2-40B4-BE49-F238E27FC236}">
                <a16:creationId xmlns:a16="http://schemas.microsoft.com/office/drawing/2014/main" id="{A2C11E7B-6B79-52FF-918D-7E0EAAAEE9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50293" y="365126"/>
            <a:ext cx="2904651" cy="1452326"/>
          </a:xfrm>
          <a:prstGeom prst="rect">
            <a:avLst/>
          </a:prstGeom>
        </p:spPr>
      </p:pic>
      <p:pic>
        <p:nvPicPr>
          <p:cNvPr id="5" name="Content Placeholder 6">
            <a:extLst>
              <a:ext uri="{FF2B5EF4-FFF2-40B4-BE49-F238E27FC236}">
                <a16:creationId xmlns:a16="http://schemas.microsoft.com/office/drawing/2014/main" id="{BC22124B-CA84-EE32-42D8-482BE985973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76656" y="4582706"/>
            <a:ext cx="3013289" cy="2146968"/>
          </a:xfrm>
          <a:prstGeom prst="rect">
            <a:avLst/>
          </a:prstGeom>
        </p:spPr>
      </p:pic>
      <p:pic>
        <p:nvPicPr>
          <p:cNvPr id="6146" name="Picture 2" descr="Clock 15 minutes vector graphics | Premium Vector">
            <a:extLst>
              <a:ext uri="{FF2B5EF4-FFF2-40B4-BE49-F238E27FC236}">
                <a16:creationId xmlns:a16="http://schemas.microsoft.com/office/drawing/2014/main" id="{5A7D0393-93CF-8B49-B746-A296F9413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0430" y="2428355"/>
            <a:ext cx="1734514" cy="173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8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dirty="0"/>
              <a:t>Unit 01 Principles of providing administrative services </a:t>
            </a:r>
            <a:r>
              <a:rPr lang="en-US" sz="2400" dirty="0"/>
              <a:t>​</a:t>
            </a:r>
          </a:p>
          <a:p>
            <a:pPr fontAlgn="base"/>
            <a:r>
              <a:rPr lang="en-GB" sz="2400" dirty="0"/>
              <a:t>Unit 02 Principles of business document production and information management </a:t>
            </a:r>
            <a:r>
              <a:rPr lang="en-US" sz="2400" dirty="0"/>
              <a:t>​</a:t>
            </a:r>
          </a:p>
          <a:p>
            <a:pPr fontAlgn="base"/>
            <a:r>
              <a:rPr lang="en-GB" sz="2400" dirty="0"/>
              <a:t>Unit 03 Understand communication in a business environment </a:t>
            </a:r>
            <a:r>
              <a:rPr lang="en-US" sz="2400" dirty="0"/>
              <a:t>​</a:t>
            </a:r>
          </a:p>
          <a:p>
            <a:pPr fontAlgn="base"/>
            <a:r>
              <a:rPr lang="en-GB" sz="2400" b="1" dirty="0">
                <a:solidFill>
                  <a:srgbClr val="00B050"/>
                </a:solidFill>
              </a:rPr>
              <a:t>Unit 04 - Understand employer organisations</a:t>
            </a:r>
            <a:r>
              <a:rPr lang="en-US" sz="2400" dirty="0">
                <a:solidFill>
                  <a:srgbClr val="00B050"/>
                </a:solidFill>
              </a:rPr>
              <a:t>​</a:t>
            </a:r>
          </a:p>
          <a:p>
            <a:pPr fontAlgn="base"/>
            <a:r>
              <a:rPr lang="en-GB" sz="2400" dirty="0">
                <a:solidFill>
                  <a:srgbClr val="92D050"/>
                </a:solidFill>
              </a:rPr>
              <a:t>Unit 05 Understand how to develop working relationships with colleagues</a:t>
            </a:r>
            <a:r>
              <a:rPr lang="en-US" sz="2400" dirty="0">
                <a:solidFill>
                  <a:srgbClr val="92D050"/>
                </a:solidFill>
              </a:rPr>
              <a:t>​</a:t>
            </a:r>
          </a:p>
          <a:p>
            <a:r>
              <a:rPr lang="en-GB" sz="2400" dirty="0"/>
              <a:t>Optional unit to be confirmed</a:t>
            </a:r>
          </a:p>
          <a:p>
            <a:r>
              <a:rPr lang="en-GB" sz="2400" dirty="0"/>
              <a:t>Optional unit to be confirmed</a:t>
            </a:r>
          </a:p>
        </p:txBody>
      </p:sp>
    </p:spTree>
    <p:extLst>
      <p:ext uri="{BB962C8B-B14F-4D97-AF65-F5344CB8AC3E}">
        <p14:creationId xmlns:p14="http://schemas.microsoft.com/office/powerpoint/2010/main" val="103912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B780-5F04-ED95-AB7B-53651E99B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492C6-03DF-F43F-D644-EA822558D76E}"/>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Learnin</a:t>
            </a:r>
            <a:r>
              <a:rPr lang="en-US" dirty="0">
                <a:solidFill>
                  <a:schemeClr val="tx1"/>
                </a:solidFill>
                <a:latin typeface="+mj-lt"/>
                <a:cs typeface="+mj-cs"/>
              </a:rPr>
              <a:t>g outcomes</a:t>
            </a:r>
            <a:endParaRPr lang="en-US" kern="1200" dirty="0">
              <a:solidFill>
                <a:schemeClr val="tx1"/>
              </a:solidFill>
              <a:latin typeface="+mj-lt"/>
              <a:ea typeface="+mj-ea"/>
              <a:cs typeface="+mj-cs"/>
            </a:endParaRPr>
          </a:p>
        </p:txBody>
      </p:sp>
      <p:graphicFrame>
        <p:nvGraphicFramePr>
          <p:cNvPr id="24" name="Content Placeholder 2">
            <a:extLst>
              <a:ext uri="{FF2B5EF4-FFF2-40B4-BE49-F238E27FC236}">
                <a16:creationId xmlns:a16="http://schemas.microsoft.com/office/drawing/2014/main" id="{92598AAC-E12B-3C35-2A43-26E55C6AD513}"/>
              </a:ext>
            </a:extLst>
          </p:cNvPr>
          <p:cNvGraphicFramePr>
            <a:graphicFrameLocks noGrp="1"/>
          </p:cNvGraphicFramePr>
          <p:nvPr>
            <p:ph idx="13"/>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63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DA39-6A73-B8E1-1521-764C5432B586}"/>
              </a:ext>
            </a:extLst>
          </p:cNvPr>
          <p:cNvSpPr>
            <a:spLocks noGrp="1"/>
          </p:cNvSpPr>
          <p:nvPr>
            <p:ph type="title"/>
          </p:nvPr>
        </p:nvSpPr>
        <p:spPr/>
        <p:txBody>
          <a:bodyPr/>
          <a:lstStyle/>
          <a:p>
            <a:r>
              <a:rPr lang="en-GB" dirty="0"/>
              <a:t>Homework overview</a:t>
            </a:r>
          </a:p>
        </p:txBody>
      </p:sp>
      <p:sp>
        <p:nvSpPr>
          <p:cNvPr id="3" name="Content Placeholder 2">
            <a:extLst>
              <a:ext uri="{FF2B5EF4-FFF2-40B4-BE49-F238E27FC236}">
                <a16:creationId xmlns:a16="http://schemas.microsoft.com/office/drawing/2014/main" id="{48B3DEA8-ED44-0C1B-3D8A-D08908F4BBFD}"/>
              </a:ext>
            </a:extLst>
          </p:cNvPr>
          <p:cNvSpPr>
            <a:spLocks noGrp="1"/>
          </p:cNvSpPr>
          <p:nvPr>
            <p:ph idx="13"/>
          </p:nvPr>
        </p:nvSpPr>
        <p:spPr/>
        <p:txBody>
          <a:bodyPr/>
          <a:lstStyle/>
          <a:p>
            <a:r>
              <a:rPr lang="en-GB" sz="2400" b="1" dirty="0">
                <a:solidFill>
                  <a:srgbClr val="0070C0"/>
                </a:solidFill>
              </a:rPr>
              <a:t>Unit 4</a:t>
            </a:r>
          </a:p>
          <a:p>
            <a:r>
              <a:rPr lang="en-GB" sz="2400" dirty="0"/>
              <a:t>What is a PESTLE analysis </a:t>
            </a:r>
            <a:r>
              <a:rPr lang="en-GB" sz="2000" b="1" i="1" dirty="0"/>
              <a:t>(recommended minimum 50 words)</a:t>
            </a:r>
            <a:endParaRPr lang="en-GB" sz="2000" dirty="0"/>
          </a:p>
          <a:p>
            <a:r>
              <a:rPr lang="en-GB" sz="2400" dirty="0"/>
              <a:t>How can a PESTLE analysis be used to understand the organisational environment? </a:t>
            </a:r>
            <a:r>
              <a:rPr lang="en-GB" sz="2000" i="1" dirty="0"/>
              <a:t>(recommended 80 words)</a:t>
            </a:r>
          </a:p>
          <a:p>
            <a:r>
              <a:rPr lang="en-GB" sz="2400" i="1" dirty="0"/>
              <a:t>Explain why change in the business environment is important </a:t>
            </a:r>
            <a:r>
              <a:rPr lang="en-GB" sz="2000" i="1" dirty="0"/>
              <a:t>(recommended minimum 120 words)</a:t>
            </a:r>
          </a:p>
          <a:p>
            <a:endParaRPr lang="en-GB" sz="2400" dirty="0"/>
          </a:p>
          <a:p>
            <a:r>
              <a:rPr lang="en-GB" sz="2400" b="1" dirty="0">
                <a:solidFill>
                  <a:srgbClr val="0070C0"/>
                </a:solidFill>
              </a:rPr>
              <a:t>Unit 5</a:t>
            </a:r>
          </a:p>
          <a:p>
            <a:r>
              <a:rPr lang="en-GB" sz="2400" dirty="0"/>
              <a:t>Outline three benefits of effective team working – </a:t>
            </a:r>
            <a:r>
              <a:rPr lang="en-GB" sz="2400" i="1" dirty="0"/>
              <a:t>(recommended minimum 120 words)</a:t>
            </a:r>
          </a:p>
        </p:txBody>
      </p:sp>
    </p:spTree>
    <p:extLst>
      <p:ext uri="{BB962C8B-B14F-4D97-AF65-F5344CB8AC3E}">
        <p14:creationId xmlns:p14="http://schemas.microsoft.com/office/powerpoint/2010/main" val="284406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AF2C-235C-66B5-10E0-45555326E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C8744-9D13-FE13-1BCB-FA0EDF99C5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Learnin</a:t>
            </a:r>
            <a:r>
              <a:rPr lang="en-US" dirty="0">
                <a:solidFill>
                  <a:schemeClr val="tx1"/>
                </a:solidFill>
                <a:latin typeface="+mj-lt"/>
                <a:cs typeface="+mj-cs"/>
              </a:rPr>
              <a:t>g outcomes</a:t>
            </a:r>
            <a:endParaRPr lang="en-US" kern="1200" dirty="0">
              <a:solidFill>
                <a:schemeClr val="tx1"/>
              </a:solidFill>
              <a:latin typeface="+mj-lt"/>
              <a:ea typeface="+mj-ea"/>
              <a:cs typeface="+mj-cs"/>
            </a:endParaRPr>
          </a:p>
        </p:txBody>
      </p:sp>
      <p:graphicFrame>
        <p:nvGraphicFramePr>
          <p:cNvPr id="24" name="Content Placeholder 2">
            <a:extLst>
              <a:ext uri="{FF2B5EF4-FFF2-40B4-BE49-F238E27FC236}">
                <a16:creationId xmlns:a16="http://schemas.microsoft.com/office/drawing/2014/main" id="{280B4CA4-611C-D695-2FD3-7BE56F64F011}"/>
              </a:ext>
            </a:extLst>
          </p:cNvPr>
          <p:cNvGraphicFramePr>
            <a:graphicFrameLocks noGrp="1"/>
          </p:cNvGraphicFramePr>
          <p:nvPr>
            <p:ph idx="13"/>
            <p:extLst>
              <p:ext uri="{D42A27DB-BD31-4B8C-83A1-F6EECF244321}">
                <p14:modId xmlns:p14="http://schemas.microsoft.com/office/powerpoint/2010/main" val="1771574134"/>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12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1E1B-0027-942B-7947-C628BD64F22C}"/>
              </a:ext>
            </a:extLst>
          </p:cNvPr>
          <p:cNvSpPr>
            <a:spLocks noGrp="1"/>
          </p:cNvSpPr>
          <p:nvPr>
            <p:ph type="title"/>
          </p:nvPr>
        </p:nvSpPr>
        <p:spPr>
          <a:xfrm>
            <a:off x="0" y="365126"/>
            <a:ext cx="12020585" cy="1325563"/>
          </a:xfrm>
        </p:spPr>
        <p:txBody>
          <a:bodyPr/>
          <a:lstStyle/>
          <a:p>
            <a:r>
              <a:rPr lang="en-GB" dirty="0"/>
              <a:t>Recap:  Define the following legal structures in Organisations (AC 1.3)</a:t>
            </a:r>
          </a:p>
        </p:txBody>
      </p:sp>
      <p:sp>
        <p:nvSpPr>
          <p:cNvPr id="3" name="Content Placeholder 2">
            <a:extLst>
              <a:ext uri="{FF2B5EF4-FFF2-40B4-BE49-F238E27FC236}">
                <a16:creationId xmlns:a16="http://schemas.microsoft.com/office/drawing/2014/main" id="{B55A59C6-4D58-EE7D-1812-82BC9BC94C28}"/>
              </a:ext>
            </a:extLst>
          </p:cNvPr>
          <p:cNvSpPr>
            <a:spLocks noGrp="1"/>
          </p:cNvSpPr>
          <p:nvPr>
            <p:ph idx="13"/>
          </p:nvPr>
        </p:nvSpPr>
        <p:spPr>
          <a:xfrm>
            <a:off x="384904" y="1794077"/>
            <a:ext cx="10667955" cy="3936547"/>
          </a:xfrm>
        </p:spPr>
        <p:txBody>
          <a:bodyPr/>
          <a:lstStyle/>
          <a:p>
            <a:r>
              <a:rPr lang="en-GB" sz="2800" b="1" dirty="0">
                <a:solidFill>
                  <a:srgbClr val="0070C0"/>
                </a:solidFill>
              </a:rPr>
              <a:t>Sole Trader</a:t>
            </a:r>
          </a:p>
          <a:p>
            <a:endParaRPr lang="en-GB" sz="2800" b="1" dirty="0">
              <a:solidFill>
                <a:srgbClr val="0070C0"/>
              </a:solidFill>
            </a:endParaRPr>
          </a:p>
          <a:p>
            <a:r>
              <a:rPr lang="en-GB" sz="2800" b="1" dirty="0">
                <a:solidFill>
                  <a:srgbClr val="0070C0"/>
                </a:solidFill>
              </a:rPr>
              <a:t>Partnerships</a:t>
            </a:r>
          </a:p>
          <a:p>
            <a:endParaRPr lang="en-GB" sz="2800" b="1" dirty="0">
              <a:solidFill>
                <a:srgbClr val="0070C0"/>
              </a:solidFill>
            </a:endParaRPr>
          </a:p>
          <a:p>
            <a:r>
              <a:rPr lang="en-GB" sz="2800" b="1" dirty="0">
                <a:solidFill>
                  <a:srgbClr val="0070C0"/>
                </a:solidFill>
              </a:rPr>
              <a:t>Private Limited Company</a:t>
            </a:r>
          </a:p>
          <a:p>
            <a:endParaRPr lang="en-GB" sz="2800" b="1" dirty="0">
              <a:solidFill>
                <a:srgbClr val="0070C0"/>
              </a:solidFill>
            </a:endParaRPr>
          </a:p>
          <a:p>
            <a:r>
              <a:rPr lang="en-GB" sz="2800" b="1" dirty="0">
                <a:solidFill>
                  <a:srgbClr val="0070C0"/>
                </a:solidFill>
              </a:rPr>
              <a:t>Public Limited Company</a:t>
            </a:r>
          </a:p>
          <a:p>
            <a:endParaRPr lang="en-GB" dirty="0"/>
          </a:p>
        </p:txBody>
      </p:sp>
      <p:pic>
        <p:nvPicPr>
          <p:cNvPr id="4" name="Picture 3">
            <a:extLst>
              <a:ext uri="{FF2B5EF4-FFF2-40B4-BE49-F238E27FC236}">
                <a16:creationId xmlns:a16="http://schemas.microsoft.com/office/drawing/2014/main" id="{3D6AB48E-494F-734E-6A29-BF5C9E11B9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9834" y="2076547"/>
            <a:ext cx="2367745" cy="2181904"/>
          </a:xfrm>
          <a:prstGeom prst="rect">
            <a:avLst/>
          </a:prstGeom>
        </p:spPr>
      </p:pic>
      <p:pic>
        <p:nvPicPr>
          <p:cNvPr id="5" name="Picture 2" descr="Business Partnerships: A Guide to the ...">
            <a:extLst>
              <a:ext uri="{FF2B5EF4-FFF2-40B4-BE49-F238E27FC236}">
                <a16:creationId xmlns:a16="http://schemas.microsoft.com/office/drawing/2014/main" id="{F8606007-17F3-EF50-16E0-0800513BD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1189" y="1250065"/>
            <a:ext cx="3929396" cy="2614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0581BC-0E1E-3226-4A9A-F76FC617E498}"/>
              </a:ext>
            </a:extLst>
          </p:cNvPr>
          <p:cNvPicPr>
            <a:picLocks noChangeAspect="1"/>
          </p:cNvPicPr>
          <p:nvPr/>
        </p:nvPicPr>
        <p:blipFill>
          <a:blip r:embed="rId5"/>
          <a:stretch>
            <a:fillRect/>
          </a:stretch>
        </p:blipFill>
        <p:spPr>
          <a:xfrm>
            <a:off x="5208456" y="4652001"/>
            <a:ext cx="3278289" cy="1724380"/>
          </a:xfrm>
          <a:prstGeom prst="rect">
            <a:avLst/>
          </a:prstGeom>
        </p:spPr>
      </p:pic>
      <p:pic>
        <p:nvPicPr>
          <p:cNvPr id="7" name="Picture 6">
            <a:extLst>
              <a:ext uri="{FF2B5EF4-FFF2-40B4-BE49-F238E27FC236}">
                <a16:creationId xmlns:a16="http://schemas.microsoft.com/office/drawing/2014/main" id="{4CFE088F-A59F-9B24-1776-ADB3F52562C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070130" y="4358395"/>
            <a:ext cx="2832504" cy="2120086"/>
          </a:xfrm>
          <a:prstGeom prst="rect">
            <a:avLst/>
          </a:prstGeom>
        </p:spPr>
      </p:pic>
    </p:spTree>
    <p:extLst>
      <p:ext uri="{BB962C8B-B14F-4D97-AF65-F5344CB8AC3E}">
        <p14:creationId xmlns:p14="http://schemas.microsoft.com/office/powerpoint/2010/main" val="291112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57AE89-80F7-0E6C-8A8D-7F2B08D43B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5A2AA7DA-5FBF-DDAE-75F3-0E46EAA3AF3E}"/>
              </a:ext>
            </a:extLst>
          </p:cNvPr>
          <p:cNvSpPr>
            <a:spLocks noGrp="1"/>
          </p:cNvSpPr>
          <p:nvPr>
            <p:ph type="title"/>
          </p:nvPr>
        </p:nvSpPr>
        <p:spPr>
          <a:xfrm>
            <a:off x="479393" y="1070800"/>
            <a:ext cx="4114375" cy="5583126"/>
          </a:xfrm>
        </p:spPr>
        <p:txBody>
          <a:bodyPr vert="horz" lIns="91440" tIns="45720" rIns="91440" bIns="45720" rtlCol="0" anchor="ctr">
            <a:normAutofit/>
          </a:bodyPr>
          <a:lstStyle/>
          <a:p>
            <a:pPr defTabSz="914400"/>
            <a:r>
              <a:rPr lang="en-US" sz="5000" kern="1200" dirty="0">
                <a:solidFill>
                  <a:srgbClr val="0070C0"/>
                </a:solidFill>
                <a:latin typeface="+mj-lt"/>
                <a:ea typeface="+mj-ea"/>
                <a:cs typeface="+mj-cs"/>
              </a:rPr>
              <a:t>Recap– Internal and External Influences on </a:t>
            </a:r>
            <a:r>
              <a:rPr lang="en-US" sz="5000" kern="1200" dirty="0" err="1">
                <a:solidFill>
                  <a:srgbClr val="0070C0"/>
                </a:solidFill>
                <a:latin typeface="+mj-lt"/>
                <a:ea typeface="+mj-ea"/>
                <a:cs typeface="+mj-cs"/>
              </a:rPr>
              <a:t>Organisations</a:t>
            </a:r>
            <a:r>
              <a:rPr lang="en-US" sz="5000" kern="1200" dirty="0">
                <a:solidFill>
                  <a:srgbClr val="0070C0"/>
                </a:solidFill>
                <a:latin typeface="+mj-lt"/>
                <a:ea typeface="+mj-ea"/>
                <a:cs typeface="+mj-cs"/>
              </a:rPr>
              <a:t> (AC 2.1)</a:t>
            </a:r>
            <a:br>
              <a:rPr lang="en-US" sz="5000" kern="1200" dirty="0">
                <a:solidFill>
                  <a:srgbClr val="0070C0"/>
                </a:solidFill>
                <a:latin typeface="+mj-lt"/>
                <a:ea typeface="+mj-ea"/>
                <a:cs typeface="+mj-cs"/>
              </a:rPr>
            </a:br>
            <a:endParaRPr lang="en-US" sz="5000" kern="1200" dirty="0">
              <a:solidFill>
                <a:srgbClr val="0070C0"/>
              </a:solidFill>
              <a:latin typeface="+mj-lt"/>
              <a:ea typeface="+mj-ea"/>
              <a:cs typeface="+mj-cs"/>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1">
            <a:extLst>
              <a:ext uri="{FF2B5EF4-FFF2-40B4-BE49-F238E27FC236}">
                <a16:creationId xmlns:a16="http://schemas.microsoft.com/office/drawing/2014/main" id="{0063CBED-A768-FC0E-AF06-C569A2422A9B}"/>
              </a:ext>
            </a:extLst>
          </p:cNvPr>
          <p:cNvGraphicFramePr>
            <a:graphicFrameLocks noGrp="1"/>
          </p:cNvGraphicFramePr>
          <p:nvPr>
            <p:ph idx="13"/>
            <p:extLst>
              <p:ext uri="{D42A27DB-BD31-4B8C-83A1-F6EECF244321}">
                <p14:modId xmlns:p14="http://schemas.microsoft.com/office/powerpoint/2010/main" val="247830836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72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F028-4DBF-48C3-89DF-F3A029326647}"/>
              </a:ext>
            </a:extLst>
          </p:cNvPr>
          <p:cNvSpPr>
            <a:spLocks noGrp="1"/>
          </p:cNvSpPr>
          <p:nvPr>
            <p:ph type="title"/>
          </p:nvPr>
        </p:nvSpPr>
        <p:spPr/>
        <p:txBody>
          <a:bodyPr/>
          <a:lstStyle/>
          <a:p>
            <a:r>
              <a:rPr lang="en-GB" dirty="0"/>
              <a:t>Model of Analysis in understanding the Organisational environment (AC 2.2)</a:t>
            </a:r>
          </a:p>
        </p:txBody>
      </p:sp>
      <p:pic>
        <p:nvPicPr>
          <p:cNvPr id="15" name="Picture 14">
            <a:extLst>
              <a:ext uri="{FF2B5EF4-FFF2-40B4-BE49-F238E27FC236}">
                <a16:creationId xmlns:a16="http://schemas.microsoft.com/office/drawing/2014/main" id="{6C70A1F9-AF1A-D997-B292-39F279F9C4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690689"/>
            <a:ext cx="6146574" cy="4640663"/>
          </a:xfrm>
          <a:prstGeom prst="rect">
            <a:avLst/>
          </a:prstGeom>
        </p:spPr>
      </p:pic>
      <p:pic>
        <p:nvPicPr>
          <p:cNvPr id="23" name="Picture 22">
            <a:extLst>
              <a:ext uri="{FF2B5EF4-FFF2-40B4-BE49-F238E27FC236}">
                <a16:creationId xmlns:a16="http://schemas.microsoft.com/office/drawing/2014/main" id="{A4E15E33-4C91-D0AA-154E-869D9D69D86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63531" y="2147645"/>
            <a:ext cx="5591175" cy="3952875"/>
          </a:xfrm>
          <a:prstGeom prst="rect">
            <a:avLst/>
          </a:prstGeom>
        </p:spPr>
      </p:pic>
    </p:spTree>
    <p:extLst>
      <p:ext uri="{BB962C8B-B14F-4D97-AF65-F5344CB8AC3E}">
        <p14:creationId xmlns:p14="http://schemas.microsoft.com/office/powerpoint/2010/main" val="353603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372F-4F0B-588B-A10B-28A9D2148CA6}"/>
              </a:ext>
            </a:extLst>
          </p:cNvPr>
          <p:cNvSpPr>
            <a:spLocks noGrp="1"/>
          </p:cNvSpPr>
          <p:nvPr>
            <p:ph type="title"/>
          </p:nvPr>
        </p:nvSpPr>
        <p:spPr>
          <a:xfrm>
            <a:off x="500789" y="365126"/>
            <a:ext cx="10853012" cy="1325563"/>
          </a:xfrm>
        </p:spPr>
        <p:txBody>
          <a:bodyPr/>
          <a:lstStyle/>
          <a:p>
            <a:r>
              <a:rPr lang="en-GB" dirty="0"/>
              <a:t>What is a PESTLE analysis?</a:t>
            </a:r>
          </a:p>
        </p:txBody>
      </p:sp>
      <p:sp>
        <p:nvSpPr>
          <p:cNvPr id="3" name="Content Placeholder 2">
            <a:extLst>
              <a:ext uri="{FF2B5EF4-FFF2-40B4-BE49-F238E27FC236}">
                <a16:creationId xmlns:a16="http://schemas.microsoft.com/office/drawing/2014/main" id="{C19AFFFD-03B3-C96A-FF42-F1FE70EF2C3A}"/>
              </a:ext>
            </a:extLst>
          </p:cNvPr>
          <p:cNvSpPr>
            <a:spLocks noGrp="1"/>
          </p:cNvSpPr>
          <p:nvPr>
            <p:ph idx="13"/>
          </p:nvPr>
        </p:nvSpPr>
        <p:spPr>
          <a:xfrm>
            <a:off x="500788" y="1690689"/>
            <a:ext cx="5921783" cy="4461804"/>
          </a:xfrm>
        </p:spPr>
        <p:txBody>
          <a:bodyPr/>
          <a:lstStyle/>
          <a:p>
            <a:r>
              <a:rPr lang="en-GB" sz="2400" b="1" dirty="0"/>
              <a:t>A PESTLE analysis</a:t>
            </a:r>
            <a:r>
              <a:rPr lang="en-GB" sz="2400" dirty="0"/>
              <a:t> is a strategic business framework used to identify and evaluate the external-environmental factors that can impact an organisation. </a:t>
            </a:r>
          </a:p>
          <a:p>
            <a:r>
              <a:rPr lang="en-GB" sz="2400" dirty="0"/>
              <a:t>It helps businesses minimise risks and capitalize on opportunities by monitoring external forces: </a:t>
            </a:r>
            <a:r>
              <a:rPr lang="en-GB" sz="2400" b="1" dirty="0"/>
              <a:t>P</a:t>
            </a:r>
            <a:r>
              <a:rPr lang="en-GB" sz="2400" dirty="0"/>
              <a:t>olitical, </a:t>
            </a:r>
            <a:r>
              <a:rPr lang="en-GB" sz="2400" b="1" dirty="0"/>
              <a:t>E</a:t>
            </a:r>
            <a:r>
              <a:rPr lang="en-GB" sz="2400" dirty="0"/>
              <a:t>conomic, </a:t>
            </a:r>
            <a:r>
              <a:rPr lang="en-GB" sz="2400" b="1" dirty="0"/>
              <a:t>S</a:t>
            </a:r>
            <a:r>
              <a:rPr lang="en-GB" sz="2400" dirty="0"/>
              <a:t>ocial, </a:t>
            </a:r>
            <a:r>
              <a:rPr lang="en-GB" sz="2400" b="1" dirty="0"/>
              <a:t>T</a:t>
            </a:r>
            <a:r>
              <a:rPr lang="en-GB" sz="2400" dirty="0"/>
              <a:t>echnological, </a:t>
            </a:r>
            <a:r>
              <a:rPr lang="en-GB" sz="2400" b="1" dirty="0"/>
              <a:t>L</a:t>
            </a:r>
            <a:r>
              <a:rPr lang="en-GB" sz="2400" dirty="0"/>
              <a:t>egal, and </a:t>
            </a:r>
            <a:r>
              <a:rPr lang="en-GB" sz="2400" b="1" dirty="0"/>
              <a:t>E</a:t>
            </a:r>
            <a:r>
              <a:rPr lang="en-GB" sz="2400" dirty="0"/>
              <a:t>nvironmental</a:t>
            </a:r>
          </a:p>
        </p:txBody>
      </p:sp>
      <p:pic>
        <p:nvPicPr>
          <p:cNvPr id="4" name="Picture 3">
            <a:extLst>
              <a:ext uri="{FF2B5EF4-FFF2-40B4-BE49-F238E27FC236}">
                <a16:creationId xmlns:a16="http://schemas.microsoft.com/office/drawing/2014/main" id="{53E29F06-6D1B-8A3B-C69E-95A2BFDE99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22571" y="1774372"/>
            <a:ext cx="5410874" cy="3825405"/>
          </a:xfrm>
          <a:prstGeom prst="rect">
            <a:avLst/>
          </a:prstGeom>
        </p:spPr>
      </p:pic>
    </p:spTree>
    <p:extLst>
      <p:ext uri="{BB962C8B-B14F-4D97-AF65-F5344CB8AC3E}">
        <p14:creationId xmlns:p14="http://schemas.microsoft.com/office/powerpoint/2010/main" val="354305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B81D-CC90-E663-F13F-75BCBBC2F7FD}"/>
              </a:ext>
            </a:extLst>
          </p:cNvPr>
          <p:cNvSpPr>
            <a:spLocks noGrp="1"/>
          </p:cNvSpPr>
          <p:nvPr>
            <p:ph type="title"/>
          </p:nvPr>
        </p:nvSpPr>
        <p:spPr>
          <a:xfrm>
            <a:off x="1" y="0"/>
            <a:ext cx="11353800" cy="1327663"/>
          </a:xfrm>
        </p:spPr>
        <p:txBody>
          <a:bodyPr/>
          <a:lstStyle/>
          <a:p>
            <a:r>
              <a:rPr lang="en-GB"/>
              <a:t>What is a PESTLE analysis (AC 2.2)</a:t>
            </a:r>
            <a:endParaRPr lang="en-GB" dirty="0"/>
          </a:p>
        </p:txBody>
      </p:sp>
      <p:pic>
        <p:nvPicPr>
          <p:cNvPr id="1026" name="Picture 2">
            <a:extLst>
              <a:ext uri="{FF2B5EF4-FFF2-40B4-BE49-F238E27FC236}">
                <a16:creationId xmlns:a16="http://schemas.microsoft.com/office/drawing/2014/main" id="{8F5BE902-874B-E68F-9C26-F94532DFC9C7}"/>
              </a:ext>
            </a:extLst>
          </p:cNvPr>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489858" y="1327663"/>
            <a:ext cx="11480806" cy="520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4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9264F7-6514-7689-15B2-29EF39D1C45B}"/>
              </a:ext>
            </a:extLst>
          </p:cNvPr>
          <p:cNvPicPr>
            <a:picLocks noChangeAspect="1"/>
          </p:cNvPicPr>
          <p:nvPr/>
        </p:nvPicPr>
        <p:blipFill>
          <a:blip r:embed="rId3"/>
          <a:stretch>
            <a:fillRect/>
          </a:stretch>
        </p:blipFill>
        <p:spPr>
          <a:xfrm>
            <a:off x="1504806" y="232089"/>
            <a:ext cx="9182387" cy="6625911"/>
          </a:xfrm>
          <a:prstGeom prst="rect">
            <a:avLst/>
          </a:prstGeom>
        </p:spPr>
      </p:pic>
    </p:spTree>
    <p:extLst>
      <p:ext uri="{BB962C8B-B14F-4D97-AF65-F5344CB8AC3E}">
        <p14:creationId xmlns:p14="http://schemas.microsoft.com/office/powerpoint/2010/main" val="2038946980"/>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23070</TotalTime>
  <Words>628</Words>
  <Application>Microsoft Office PowerPoint</Application>
  <PresentationFormat>Widescreen</PresentationFormat>
  <Paragraphs>102</Paragraphs>
  <Slides>21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Aptos</vt:lpstr>
      <vt:lpstr>Arial</vt:lpstr>
      <vt:lpstr>Corporate background</vt:lpstr>
      <vt:lpstr>PowerPoint Presentation</vt:lpstr>
      <vt:lpstr>Achieving this Level 2 Qualification</vt:lpstr>
      <vt:lpstr>Learning outcomes</vt:lpstr>
      <vt:lpstr>Recap:  Define the following legal structures in Organisations (AC 1.3)</vt:lpstr>
      <vt:lpstr>Recap– Internal and External Influences on Organisations (AC 2.1) </vt:lpstr>
      <vt:lpstr>Model of Analysis in understanding the Organisational environment (AC 2.2)</vt:lpstr>
      <vt:lpstr>What is a PESTLE analysis?</vt:lpstr>
      <vt:lpstr>What is a PESTLE analysis (AC 2.2)</vt:lpstr>
      <vt:lpstr>PowerPoint Presentation</vt:lpstr>
      <vt:lpstr>PowerPoint Presentation</vt:lpstr>
      <vt:lpstr>What is a SWOT and a PESTLE analysis used for?</vt:lpstr>
      <vt:lpstr>PESTLE analysis – evaluation How are these factors impacting a business your are familiar with?</vt:lpstr>
      <vt:lpstr>Break time…</vt:lpstr>
      <vt:lpstr>Why do Business Organisations need to change?</vt:lpstr>
      <vt:lpstr>How do businesses change?</vt:lpstr>
      <vt:lpstr>Why is change in the business environment important?</vt:lpstr>
      <vt:lpstr>Why is change in the business environment important?</vt:lpstr>
      <vt:lpstr>Unit 5 - Understand how to develop working relationships with colleagues  </vt:lpstr>
      <vt:lpstr>Break out room activity</vt:lpstr>
      <vt:lpstr>Learning outcomes</vt:lpstr>
      <vt:lpstr>Homework overview</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23</cp:revision>
  <dcterms:created xsi:type="dcterms:W3CDTF">2026-05-05T20:05:50Z</dcterms:created>
  <dcterms:modified xsi:type="dcterms:W3CDTF">2026-06-11T15:45:49Z</dcterms:modified>
</cp:coreProperties>
</file>