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5"/>
  </p:notesMasterIdLst>
  <p:sldIdLst>
    <p:sldId id="35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336" r:id="rId86"/>
    <p:sldId id="370" r:id="rId87"/>
    <p:sldId id="371" r:id="rId88"/>
    <p:sldId id="372" r:id="rId89"/>
    <p:sldId id="373" r:id="rId90"/>
    <p:sldId id="374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3" r:id="rId102"/>
    <p:sldId id="354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19"/>
    <a:srgbClr val="18F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>
      <p:cViewPr varScale="1">
        <p:scale>
          <a:sx n="96" d="100"/>
          <a:sy n="96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viewProps" Target="viewProp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205E2619-A895-4868-BF66-00BD07442F1A}" type="presOf" srcId="{1E6D9BF3-C355-4C65-8070-DB49F65EE7D3}" destId="{DFB0052E-E033-4F82-AE29-B321870E94EA}" srcOrd="0" destOrd="0" presId="urn:microsoft.com/office/officeart/2005/8/layout/default"/>
    <dgm:cxn modelId="{63047034-2C59-4B7B-9AA9-316D445043D6}" type="presOf" srcId="{9EF1CEC4-51DA-4D07-9917-A005BCEA42C7}" destId="{7BFFD28F-38CB-42B6-BA5A-EE941CB47791}" srcOrd="0" destOrd="0" presId="urn:microsoft.com/office/officeart/2005/8/layout/default"/>
    <dgm:cxn modelId="{BDDE376E-7797-4BDA-B45C-FBA60AA3F964}" type="presOf" srcId="{6D932383-EE68-4D6F-A2A2-30C7C59EEC2F}" destId="{A5E26CA8-5784-4D3B-85F0-1E0D3ADEB677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6ACB7C7B-88C4-4EB7-96CD-33D2A909A00A}" type="presOf" srcId="{7A77FAE1-854D-46D5-9B1E-06CC07C96BFD}" destId="{D1BC8D81-CF48-4CAD-9101-F74612652D7E}" srcOrd="0" destOrd="0" presId="urn:microsoft.com/office/officeart/2005/8/layout/default"/>
    <dgm:cxn modelId="{29AAE18F-4FBA-413B-8F74-A1EBB16AA0BC}" type="presOf" srcId="{D82EBA1B-AC06-4D8A-BC9A-24946A54C987}" destId="{7496F2F8-6495-40BB-BC05-100C6043013D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D2610BC6-0DEA-4CE2-9E71-19EF8E26F58E}" type="presOf" srcId="{5B2479EF-7489-4E5B-8E39-4668BD6E8A16}" destId="{199D4C13-C357-45FE-ABE6-249C3D73C702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C3BBDF5A-BBDA-4014-8A02-44D1CFC2EBE5}" type="presParOf" srcId="{A5E26CA8-5784-4D3B-85F0-1E0D3ADEB677}" destId="{7496F2F8-6495-40BB-BC05-100C6043013D}" srcOrd="0" destOrd="0" presId="urn:microsoft.com/office/officeart/2005/8/layout/default"/>
    <dgm:cxn modelId="{8ED68E81-3A10-418C-B6C8-B145EFE9252E}" type="presParOf" srcId="{A5E26CA8-5784-4D3B-85F0-1E0D3ADEB677}" destId="{7C2D3FF8-25FB-45F6-91EF-21ED83BBE85F}" srcOrd="1" destOrd="0" presId="urn:microsoft.com/office/officeart/2005/8/layout/default"/>
    <dgm:cxn modelId="{3C5FFC06-DFE2-42D2-B9D6-67D0D61AD533}" type="presParOf" srcId="{A5E26CA8-5784-4D3B-85F0-1E0D3ADEB677}" destId="{7BFFD28F-38CB-42B6-BA5A-EE941CB47791}" srcOrd="2" destOrd="0" presId="urn:microsoft.com/office/officeart/2005/8/layout/default"/>
    <dgm:cxn modelId="{0866CFFA-3DFA-49DA-8E9C-88727FBAA2FB}" type="presParOf" srcId="{A5E26CA8-5784-4D3B-85F0-1E0D3ADEB677}" destId="{812E7D11-F045-4D5C-A920-AC1E255188C1}" srcOrd="3" destOrd="0" presId="urn:microsoft.com/office/officeart/2005/8/layout/default"/>
    <dgm:cxn modelId="{7C354336-0883-4B3D-8941-C71A2BB8598B}" type="presParOf" srcId="{A5E26CA8-5784-4D3B-85F0-1E0D3ADEB677}" destId="{D1BC8D81-CF48-4CAD-9101-F74612652D7E}" srcOrd="4" destOrd="0" presId="urn:microsoft.com/office/officeart/2005/8/layout/default"/>
    <dgm:cxn modelId="{051F979D-8B0F-4F98-BAAB-7FA3C204B349}" type="presParOf" srcId="{A5E26CA8-5784-4D3B-85F0-1E0D3ADEB677}" destId="{877A305F-2C45-48AE-9131-20719B3A6B5F}" srcOrd="5" destOrd="0" presId="urn:microsoft.com/office/officeart/2005/8/layout/default"/>
    <dgm:cxn modelId="{739D1A06-C8F2-44C9-A2B9-5E0EC027B908}" type="presParOf" srcId="{A5E26CA8-5784-4D3B-85F0-1E0D3ADEB677}" destId="{199D4C13-C357-45FE-ABE6-249C3D73C702}" srcOrd="6" destOrd="0" presId="urn:microsoft.com/office/officeart/2005/8/layout/default"/>
    <dgm:cxn modelId="{14B47186-0990-4891-A63E-893773277B1E}" type="presParOf" srcId="{A5E26CA8-5784-4D3B-85F0-1E0D3ADEB677}" destId="{573AAC4A-493B-43FC-A76A-5A56CD939423}" srcOrd="7" destOrd="0" presId="urn:microsoft.com/office/officeart/2005/8/layout/default"/>
    <dgm:cxn modelId="{75AD1C15-1264-4A22-8CBA-D7F519CA85AB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B2A49407-714B-49CC-9903-8BC44B893367}" type="presOf" srcId="{9EF1CEC4-51DA-4D07-9917-A005BCEA42C7}" destId="{7BFFD28F-38CB-42B6-BA5A-EE941CB47791}" srcOrd="0" destOrd="0" presId="urn:microsoft.com/office/officeart/2005/8/layout/default"/>
    <dgm:cxn modelId="{BBC90973-A46C-4646-9A71-C0D166FE4E6D}" type="presOf" srcId="{7A77FAE1-854D-46D5-9B1E-06CC07C96BFD}" destId="{D1BC8D81-CF48-4CAD-9101-F74612652D7E}" srcOrd="0" destOrd="0" presId="urn:microsoft.com/office/officeart/2005/8/layout/default"/>
    <dgm:cxn modelId="{4E217456-CB11-4769-8327-FE4E3FBD1916}" type="presOf" srcId="{1E6D9BF3-C355-4C65-8070-DB49F65EE7D3}" destId="{DFB0052E-E033-4F82-AE29-B321870E94EA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18E55F92-8538-485B-9F51-86D1C7F5F961}" type="presOf" srcId="{5B2479EF-7489-4E5B-8E39-4668BD6E8A16}" destId="{199D4C13-C357-45FE-ABE6-249C3D73C702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ADBA1BC3-5A52-4F66-B8D8-5EF3388FF167}" type="presOf" srcId="{6D932383-EE68-4D6F-A2A2-30C7C59EEC2F}" destId="{A5E26CA8-5784-4D3B-85F0-1E0D3ADEB677}" srcOrd="0" destOrd="0" presId="urn:microsoft.com/office/officeart/2005/8/layout/default"/>
    <dgm:cxn modelId="{0CAEC0D6-0FAD-42CA-8AB6-71D1F67B2F71}" type="presOf" srcId="{D82EBA1B-AC06-4D8A-BC9A-24946A54C987}" destId="{7496F2F8-6495-40BB-BC05-100C6043013D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D1F7F334-DC5D-44AA-8791-38CEC6925FF7}" type="presParOf" srcId="{A5E26CA8-5784-4D3B-85F0-1E0D3ADEB677}" destId="{7496F2F8-6495-40BB-BC05-100C6043013D}" srcOrd="0" destOrd="0" presId="urn:microsoft.com/office/officeart/2005/8/layout/default"/>
    <dgm:cxn modelId="{903590E8-96A5-453E-9434-6A3CEC5CFECB}" type="presParOf" srcId="{A5E26CA8-5784-4D3B-85F0-1E0D3ADEB677}" destId="{7C2D3FF8-25FB-45F6-91EF-21ED83BBE85F}" srcOrd="1" destOrd="0" presId="urn:microsoft.com/office/officeart/2005/8/layout/default"/>
    <dgm:cxn modelId="{72438CCB-628D-4747-A637-BF3C9E232A98}" type="presParOf" srcId="{A5E26CA8-5784-4D3B-85F0-1E0D3ADEB677}" destId="{7BFFD28F-38CB-42B6-BA5A-EE941CB47791}" srcOrd="2" destOrd="0" presId="urn:microsoft.com/office/officeart/2005/8/layout/default"/>
    <dgm:cxn modelId="{247E7B2D-278E-49F3-B2C4-7662332A6FB1}" type="presParOf" srcId="{A5E26CA8-5784-4D3B-85F0-1E0D3ADEB677}" destId="{812E7D11-F045-4D5C-A920-AC1E255188C1}" srcOrd="3" destOrd="0" presId="urn:microsoft.com/office/officeart/2005/8/layout/default"/>
    <dgm:cxn modelId="{50FBB72A-8264-42B9-B669-E1C3E83D6755}" type="presParOf" srcId="{A5E26CA8-5784-4D3B-85F0-1E0D3ADEB677}" destId="{D1BC8D81-CF48-4CAD-9101-F74612652D7E}" srcOrd="4" destOrd="0" presId="urn:microsoft.com/office/officeart/2005/8/layout/default"/>
    <dgm:cxn modelId="{3DD3B9B7-A964-456B-BB82-A4FD4065FE6C}" type="presParOf" srcId="{A5E26CA8-5784-4D3B-85F0-1E0D3ADEB677}" destId="{877A305F-2C45-48AE-9131-20719B3A6B5F}" srcOrd="5" destOrd="0" presId="urn:microsoft.com/office/officeart/2005/8/layout/default"/>
    <dgm:cxn modelId="{F4F8A94F-6C86-446C-88C6-D6747E36A23A}" type="presParOf" srcId="{A5E26CA8-5784-4D3B-85F0-1E0D3ADEB677}" destId="{199D4C13-C357-45FE-ABE6-249C3D73C702}" srcOrd="6" destOrd="0" presId="urn:microsoft.com/office/officeart/2005/8/layout/default"/>
    <dgm:cxn modelId="{D3674A5C-A963-4203-B890-C124A0B58203}" type="presParOf" srcId="{A5E26CA8-5784-4D3B-85F0-1E0D3ADEB677}" destId="{573AAC4A-493B-43FC-A76A-5A56CD939423}" srcOrd="7" destOrd="0" presId="urn:microsoft.com/office/officeart/2005/8/layout/default"/>
    <dgm:cxn modelId="{46233C97-7EA7-4177-8001-B1065A3F3E44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0EE8A534-076B-45F4-9197-1CB5372C9679}" type="presOf" srcId="{9EF1CEC4-51DA-4D07-9917-A005BCEA42C7}" destId="{7BFFD28F-38CB-42B6-BA5A-EE941CB47791}" srcOrd="0" destOrd="0" presId="urn:microsoft.com/office/officeart/2005/8/layout/default"/>
    <dgm:cxn modelId="{F703F745-98B3-4B20-8250-93C1AA81752B}" type="presOf" srcId="{1E6D9BF3-C355-4C65-8070-DB49F65EE7D3}" destId="{DFB0052E-E033-4F82-AE29-B321870E94EA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340B7184-A5AE-4F62-BD40-7E18D26C2E47}" type="presOf" srcId="{7A77FAE1-854D-46D5-9B1E-06CC07C96BFD}" destId="{D1BC8D81-CF48-4CAD-9101-F74612652D7E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BF4C89B7-C0B0-4236-99F3-966C4D517FDD}" type="presOf" srcId="{5B2479EF-7489-4E5B-8E39-4668BD6E8A16}" destId="{199D4C13-C357-45FE-ABE6-249C3D73C702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A0167BD8-068D-4AA3-B3BA-E4F6C23B41AF}" type="presOf" srcId="{D82EBA1B-AC06-4D8A-BC9A-24946A54C987}" destId="{7496F2F8-6495-40BB-BC05-100C6043013D}" srcOrd="0" destOrd="0" presId="urn:microsoft.com/office/officeart/2005/8/layout/default"/>
    <dgm:cxn modelId="{9664F7D9-4C85-41D8-BFBF-8E30F7E82A2C}" type="presOf" srcId="{6D932383-EE68-4D6F-A2A2-30C7C59EEC2F}" destId="{A5E26CA8-5784-4D3B-85F0-1E0D3ADEB677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F61735FE-9469-4BA6-A7E0-24D8532199BE}" type="presParOf" srcId="{A5E26CA8-5784-4D3B-85F0-1E0D3ADEB677}" destId="{7496F2F8-6495-40BB-BC05-100C6043013D}" srcOrd="0" destOrd="0" presId="urn:microsoft.com/office/officeart/2005/8/layout/default"/>
    <dgm:cxn modelId="{095F8D48-06A0-4CE5-B530-281C1401EE43}" type="presParOf" srcId="{A5E26CA8-5784-4D3B-85F0-1E0D3ADEB677}" destId="{7C2D3FF8-25FB-45F6-91EF-21ED83BBE85F}" srcOrd="1" destOrd="0" presId="urn:microsoft.com/office/officeart/2005/8/layout/default"/>
    <dgm:cxn modelId="{A3F1FA82-62D6-4E65-A712-329B4157BC76}" type="presParOf" srcId="{A5E26CA8-5784-4D3B-85F0-1E0D3ADEB677}" destId="{7BFFD28F-38CB-42B6-BA5A-EE941CB47791}" srcOrd="2" destOrd="0" presId="urn:microsoft.com/office/officeart/2005/8/layout/default"/>
    <dgm:cxn modelId="{00C6C4E7-7DC5-46E0-8C81-638B4E2DA822}" type="presParOf" srcId="{A5E26CA8-5784-4D3B-85F0-1E0D3ADEB677}" destId="{812E7D11-F045-4D5C-A920-AC1E255188C1}" srcOrd="3" destOrd="0" presId="urn:microsoft.com/office/officeart/2005/8/layout/default"/>
    <dgm:cxn modelId="{E67F2AE5-B507-45C1-9802-C279651D0047}" type="presParOf" srcId="{A5E26CA8-5784-4D3B-85F0-1E0D3ADEB677}" destId="{D1BC8D81-CF48-4CAD-9101-F74612652D7E}" srcOrd="4" destOrd="0" presId="urn:microsoft.com/office/officeart/2005/8/layout/default"/>
    <dgm:cxn modelId="{26EEA67A-C9DD-4898-A8BA-076F13A18924}" type="presParOf" srcId="{A5E26CA8-5784-4D3B-85F0-1E0D3ADEB677}" destId="{877A305F-2C45-48AE-9131-20719B3A6B5F}" srcOrd="5" destOrd="0" presId="urn:microsoft.com/office/officeart/2005/8/layout/default"/>
    <dgm:cxn modelId="{D7CAE602-21B6-4914-891F-CB7E97DE2A9C}" type="presParOf" srcId="{A5E26CA8-5784-4D3B-85F0-1E0D3ADEB677}" destId="{199D4C13-C357-45FE-ABE6-249C3D73C702}" srcOrd="6" destOrd="0" presId="urn:microsoft.com/office/officeart/2005/8/layout/default"/>
    <dgm:cxn modelId="{0DB0DB4A-6689-444E-B1E9-64E3E20FA662}" type="presParOf" srcId="{A5E26CA8-5784-4D3B-85F0-1E0D3ADEB677}" destId="{573AAC4A-493B-43FC-A76A-5A56CD939423}" srcOrd="7" destOrd="0" presId="urn:microsoft.com/office/officeart/2005/8/layout/default"/>
    <dgm:cxn modelId="{D2385E98-67A1-43FE-92FD-30B6EAEE109C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CC558734-F7ED-4AB1-87D4-43EFB2292FFD}" type="presOf" srcId="{5B2479EF-7489-4E5B-8E39-4668BD6E8A16}" destId="{199D4C13-C357-45FE-ABE6-249C3D73C702}" srcOrd="0" destOrd="0" presId="urn:microsoft.com/office/officeart/2005/8/layout/default"/>
    <dgm:cxn modelId="{BFAADC60-DF0E-4FE3-9986-978E502D044E}" type="presOf" srcId="{6D932383-EE68-4D6F-A2A2-30C7C59EEC2F}" destId="{A5E26CA8-5784-4D3B-85F0-1E0D3ADEB677}" srcOrd="0" destOrd="0" presId="urn:microsoft.com/office/officeart/2005/8/layout/default"/>
    <dgm:cxn modelId="{F2E52961-8C36-4751-B1ED-0B2A865FB620}" type="presOf" srcId="{7A77FAE1-854D-46D5-9B1E-06CC07C96BFD}" destId="{D1BC8D81-CF48-4CAD-9101-F74612652D7E}" srcOrd="0" destOrd="0" presId="urn:microsoft.com/office/officeart/2005/8/layout/default"/>
    <dgm:cxn modelId="{3F416365-6291-4B0D-B872-6620B315FF96}" type="presOf" srcId="{D82EBA1B-AC06-4D8A-BC9A-24946A54C987}" destId="{7496F2F8-6495-40BB-BC05-100C6043013D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645CE29B-3DED-48B8-9939-63BA4EFBA976}" type="presOf" srcId="{9EF1CEC4-51DA-4D07-9917-A005BCEA42C7}" destId="{7BFFD28F-38CB-42B6-BA5A-EE941CB47791}" srcOrd="0" destOrd="0" presId="urn:microsoft.com/office/officeart/2005/8/layout/default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5B1EA2AF-3A34-4B6C-9BB8-3DD72EB1917C}" type="presOf" srcId="{1E6D9BF3-C355-4C65-8070-DB49F65EE7D3}" destId="{DFB0052E-E033-4F82-AE29-B321870E94EA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1AE9DC79-3C04-41E1-866D-091D4029703E}" type="presParOf" srcId="{A5E26CA8-5784-4D3B-85F0-1E0D3ADEB677}" destId="{7496F2F8-6495-40BB-BC05-100C6043013D}" srcOrd="0" destOrd="0" presId="urn:microsoft.com/office/officeart/2005/8/layout/default"/>
    <dgm:cxn modelId="{B2521985-8B87-4FD7-935A-9218F86FE7C7}" type="presParOf" srcId="{A5E26CA8-5784-4D3B-85F0-1E0D3ADEB677}" destId="{7C2D3FF8-25FB-45F6-91EF-21ED83BBE85F}" srcOrd="1" destOrd="0" presId="urn:microsoft.com/office/officeart/2005/8/layout/default"/>
    <dgm:cxn modelId="{8D0F4258-29DF-45E2-9848-9B1C49604328}" type="presParOf" srcId="{A5E26CA8-5784-4D3B-85F0-1E0D3ADEB677}" destId="{7BFFD28F-38CB-42B6-BA5A-EE941CB47791}" srcOrd="2" destOrd="0" presId="urn:microsoft.com/office/officeart/2005/8/layout/default"/>
    <dgm:cxn modelId="{23B716CA-6E27-4465-8C85-FA92C919E993}" type="presParOf" srcId="{A5E26CA8-5784-4D3B-85F0-1E0D3ADEB677}" destId="{812E7D11-F045-4D5C-A920-AC1E255188C1}" srcOrd="3" destOrd="0" presId="urn:microsoft.com/office/officeart/2005/8/layout/default"/>
    <dgm:cxn modelId="{3554EB15-F6F9-45BB-A22F-679A157C2292}" type="presParOf" srcId="{A5E26CA8-5784-4D3B-85F0-1E0D3ADEB677}" destId="{D1BC8D81-CF48-4CAD-9101-F74612652D7E}" srcOrd="4" destOrd="0" presId="urn:microsoft.com/office/officeart/2005/8/layout/default"/>
    <dgm:cxn modelId="{150FDD7E-4A40-4D82-82D1-73ECEE08D8F1}" type="presParOf" srcId="{A5E26CA8-5784-4D3B-85F0-1E0D3ADEB677}" destId="{877A305F-2C45-48AE-9131-20719B3A6B5F}" srcOrd="5" destOrd="0" presId="urn:microsoft.com/office/officeart/2005/8/layout/default"/>
    <dgm:cxn modelId="{CA7BB92D-D9DD-44AD-B627-6D33C24E54E5}" type="presParOf" srcId="{A5E26CA8-5784-4D3B-85F0-1E0D3ADEB677}" destId="{199D4C13-C357-45FE-ABE6-249C3D73C702}" srcOrd="6" destOrd="0" presId="urn:microsoft.com/office/officeart/2005/8/layout/default"/>
    <dgm:cxn modelId="{EC4C1276-8C06-4F28-A081-9FB99BB93C63}" type="presParOf" srcId="{A5E26CA8-5784-4D3B-85F0-1E0D3ADEB677}" destId="{573AAC4A-493B-43FC-A76A-5A56CD939423}" srcOrd="7" destOrd="0" presId="urn:microsoft.com/office/officeart/2005/8/layout/default"/>
    <dgm:cxn modelId="{CF6501AA-FB07-4AAF-8A3B-D88ACBC564F2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60C31217-1644-497E-B3CB-6B544300DB1B}" type="presOf" srcId="{9EF1CEC4-51DA-4D07-9917-A005BCEA42C7}" destId="{7BFFD28F-38CB-42B6-BA5A-EE941CB47791}" srcOrd="0" destOrd="0" presId="urn:microsoft.com/office/officeart/2005/8/layout/default"/>
    <dgm:cxn modelId="{70ABDF2E-EE50-4565-8AD2-E1CA7CF18424}" type="presOf" srcId="{5B2479EF-7489-4E5B-8E39-4668BD6E8A16}" destId="{199D4C13-C357-45FE-ABE6-249C3D73C702}" srcOrd="0" destOrd="0" presId="urn:microsoft.com/office/officeart/2005/8/layout/default"/>
    <dgm:cxn modelId="{2AEF6139-8331-4B46-9F2E-98914257ED54}" type="presOf" srcId="{D82EBA1B-AC06-4D8A-BC9A-24946A54C987}" destId="{7496F2F8-6495-40BB-BC05-100C6043013D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C77DC3A1-A418-4ACE-ACA9-C4AAC098F35B}" type="presOf" srcId="{1E6D9BF3-C355-4C65-8070-DB49F65EE7D3}" destId="{DFB0052E-E033-4F82-AE29-B321870E94EA}" srcOrd="0" destOrd="0" presId="urn:microsoft.com/office/officeart/2005/8/layout/default"/>
    <dgm:cxn modelId="{3EBEB0A5-7419-485E-AEB7-FC9F099C0F12}" type="presOf" srcId="{7A77FAE1-854D-46D5-9B1E-06CC07C96BFD}" destId="{D1BC8D81-CF48-4CAD-9101-F74612652D7E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5E1A96F5-EA8F-47AA-B375-005024377803}" type="presOf" srcId="{6D932383-EE68-4D6F-A2A2-30C7C59EEC2F}" destId="{A5E26CA8-5784-4D3B-85F0-1E0D3ADEB677}" srcOrd="0" destOrd="0" presId="urn:microsoft.com/office/officeart/2005/8/layout/default"/>
    <dgm:cxn modelId="{4D269366-F202-428F-A613-AD81144767D6}" type="presParOf" srcId="{A5E26CA8-5784-4D3B-85F0-1E0D3ADEB677}" destId="{7496F2F8-6495-40BB-BC05-100C6043013D}" srcOrd="0" destOrd="0" presId="urn:microsoft.com/office/officeart/2005/8/layout/default"/>
    <dgm:cxn modelId="{B38FA4BE-D45A-4C15-B6BE-B9999BC867F1}" type="presParOf" srcId="{A5E26CA8-5784-4D3B-85F0-1E0D3ADEB677}" destId="{7C2D3FF8-25FB-45F6-91EF-21ED83BBE85F}" srcOrd="1" destOrd="0" presId="urn:microsoft.com/office/officeart/2005/8/layout/default"/>
    <dgm:cxn modelId="{1E8EF3F6-86B0-4B8D-A6EA-C9DEFE8088EC}" type="presParOf" srcId="{A5E26CA8-5784-4D3B-85F0-1E0D3ADEB677}" destId="{7BFFD28F-38CB-42B6-BA5A-EE941CB47791}" srcOrd="2" destOrd="0" presId="urn:microsoft.com/office/officeart/2005/8/layout/default"/>
    <dgm:cxn modelId="{D48C05C2-A1E0-4621-AA14-767C08429ADC}" type="presParOf" srcId="{A5E26CA8-5784-4D3B-85F0-1E0D3ADEB677}" destId="{812E7D11-F045-4D5C-A920-AC1E255188C1}" srcOrd="3" destOrd="0" presId="urn:microsoft.com/office/officeart/2005/8/layout/default"/>
    <dgm:cxn modelId="{7D305089-475B-4DD9-882D-0B849EEB0B91}" type="presParOf" srcId="{A5E26CA8-5784-4D3B-85F0-1E0D3ADEB677}" destId="{D1BC8D81-CF48-4CAD-9101-F74612652D7E}" srcOrd="4" destOrd="0" presId="urn:microsoft.com/office/officeart/2005/8/layout/default"/>
    <dgm:cxn modelId="{AFAE4B8A-57FB-4597-B2C0-560748FBC06D}" type="presParOf" srcId="{A5E26CA8-5784-4D3B-85F0-1E0D3ADEB677}" destId="{877A305F-2C45-48AE-9131-20719B3A6B5F}" srcOrd="5" destOrd="0" presId="urn:microsoft.com/office/officeart/2005/8/layout/default"/>
    <dgm:cxn modelId="{EC6FB54C-8FDB-4035-A8E6-2CB7D54DCAAC}" type="presParOf" srcId="{A5E26CA8-5784-4D3B-85F0-1E0D3ADEB677}" destId="{199D4C13-C357-45FE-ABE6-249C3D73C702}" srcOrd="6" destOrd="0" presId="urn:microsoft.com/office/officeart/2005/8/layout/default"/>
    <dgm:cxn modelId="{969C113A-9100-4D3B-A912-675354A1D7DB}" type="presParOf" srcId="{A5E26CA8-5784-4D3B-85F0-1E0D3ADEB677}" destId="{573AAC4A-493B-43FC-A76A-5A56CD939423}" srcOrd="7" destOrd="0" presId="urn:microsoft.com/office/officeart/2005/8/layout/default"/>
    <dgm:cxn modelId="{1F18AF89-1E0C-4975-82BA-996ADBE30080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7B3A973B-B95A-4A75-9043-C7FF2B33AD91}" type="presOf" srcId="{9EF1CEC4-51DA-4D07-9917-A005BCEA42C7}" destId="{7BFFD28F-38CB-42B6-BA5A-EE941CB47791}" srcOrd="0" destOrd="0" presId="urn:microsoft.com/office/officeart/2005/8/layout/default"/>
    <dgm:cxn modelId="{DD14655C-2C6E-4F0E-BFB7-BEC5FAD613E0}" type="presOf" srcId="{6D932383-EE68-4D6F-A2A2-30C7C59EEC2F}" destId="{A5E26CA8-5784-4D3B-85F0-1E0D3ADEB677}" srcOrd="0" destOrd="0" presId="urn:microsoft.com/office/officeart/2005/8/layout/default"/>
    <dgm:cxn modelId="{78C7C751-5E62-4ED0-9834-9DD833DAC376}" type="presOf" srcId="{1E6D9BF3-C355-4C65-8070-DB49F65EE7D3}" destId="{DFB0052E-E033-4F82-AE29-B321870E94EA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F9581BAD-AFFB-4CAC-8A72-3203489C86CB}" type="presOf" srcId="{5B2479EF-7489-4E5B-8E39-4668BD6E8A16}" destId="{199D4C13-C357-45FE-ABE6-249C3D73C702}" srcOrd="0" destOrd="0" presId="urn:microsoft.com/office/officeart/2005/8/layout/default"/>
    <dgm:cxn modelId="{F2D4C1B2-0751-4EE4-B426-08A7F6114680}" type="presOf" srcId="{7A77FAE1-854D-46D5-9B1E-06CC07C96BFD}" destId="{D1BC8D81-CF48-4CAD-9101-F74612652D7E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F80AC9F1-65B0-4BEB-BA01-A15F0A7C9206}" type="presOf" srcId="{D82EBA1B-AC06-4D8A-BC9A-24946A54C987}" destId="{7496F2F8-6495-40BB-BC05-100C6043013D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C47C5BF9-FC89-4FDC-B529-EC87050FA6B7}" type="presParOf" srcId="{A5E26CA8-5784-4D3B-85F0-1E0D3ADEB677}" destId="{7496F2F8-6495-40BB-BC05-100C6043013D}" srcOrd="0" destOrd="0" presId="urn:microsoft.com/office/officeart/2005/8/layout/default"/>
    <dgm:cxn modelId="{A22F043E-22FC-4083-93A4-C9FC76645A99}" type="presParOf" srcId="{A5E26CA8-5784-4D3B-85F0-1E0D3ADEB677}" destId="{7C2D3FF8-25FB-45F6-91EF-21ED83BBE85F}" srcOrd="1" destOrd="0" presId="urn:microsoft.com/office/officeart/2005/8/layout/default"/>
    <dgm:cxn modelId="{A881B5EA-5D99-4977-A778-E5126F6117FE}" type="presParOf" srcId="{A5E26CA8-5784-4D3B-85F0-1E0D3ADEB677}" destId="{7BFFD28F-38CB-42B6-BA5A-EE941CB47791}" srcOrd="2" destOrd="0" presId="urn:microsoft.com/office/officeart/2005/8/layout/default"/>
    <dgm:cxn modelId="{F9B1B669-42B3-4AB0-82E5-EC7129F34AEA}" type="presParOf" srcId="{A5E26CA8-5784-4D3B-85F0-1E0D3ADEB677}" destId="{812E7D11-F045-4D5C-A920-AC1E255188C1}" srcOrd="3" destOrd="0" presId="urn:microsoft.com/office/officeart/2005/8/layout/default"/>
    <dgm:cxn modelId="{791F3B28-7D81-48ED-8C7A-BA4D6AC4CBA7}" type="presParOf" srcId="{A5E26CA8-5784-4D3B-85F0-1E0D3ADEB677}" destId="{D1BC8D81-CF48-4CAD-9101-F74612652D7E}" srcOrd="4" destOrd="0" presId="urn:microsoft.com/office/officeart/2005/8/layout/default"/>
    <dgm:cxn modelId="{AA6DCA79-DE91-4762-90C6-BBA0C6074A9C}" type="presParOf" srcId="{A5E26CA8-5784-4D3B-85F0-1E0D3ADEB677}" destId="{877A305F-2C45-48AE-9131-20719B3A6B5F}" srcOrd="5" destOrd="0" presId="urn:microsoft.com/office/officeart/2005/8/layout/default"/>
    <dgm:cxn modelId="{1561415F-DD49-4280-B018-91FC8626C5A2}" type="presParOf" srcId="{A5E26CA8-5784-4D3B-85F0-1E0D3ADEB677}" destId="{199D4C13-C357-45FE-ABE6-249C3D73C702}" srcOrd="6" destOrd="0" presId="urn:microsoft.com/office/officeart/2005/8/layout/default"/>
    <dgm:cxn modelId="{65DCFE3E-3036-46F4-9B99-B3DB49DFD9AF}" type="presParOf" srcId="{A5E26CA8-5784-4D3B-85F0-1E0D3ADEB677}" destId="{573AAC4A-493B-43FC-A76A-5A56CD939423}" srcOrd="7" destOrd="0" presId="urn:microsoft.com/office/officeart/2005/8/layout/default"/>
    <dgm:cxn modelId="{E79E136C-4DFF-47F8-A1C3-285D19719F0E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0319752A-6B67-4940-8A21-68AB5304D222}" type="presOf" srcId="{1E6D9BF3-C355-4C65-8070-DB49F65EE7D3}" destId="{DFB0052E-E033-4F82-AE29-B321870E94EA}" srcOrd="0" destOrd="0" presId="urn:microsoft.com/office/officeart/2005/8/layout/default"/>
    <dgm:cxn modelId="{F97DDD2A-7BE7-4206-92B4-43E913F3D69E}" type="presOf" srcId="{7A77FAE1-854D-46D5-9B1E-06CC07C96BFD}" destId="{D1BC8D81-CF48-4CAD-9101-F74612652D7E}" srcOrd="0" destOrd="0" presId="urn:microsoft.com/office/officeart/2005/8/layout/default"/>
    <dgm:cxn modelId="{8B2A9B30-CA39-4BCC-BEF5-2CCC61276FB5}" type="presOf" srcId="{5B2479EF-7489-4E5B-8E39-4668BD6E8A16}" destId="{199D4C13-C357-45FE-ABE6-249C3D73C702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520B67B-16E0-4C0C-B3E6-A226AB2C4558}" type="presOf" srcId="{9EF1CEC4-51DA-4D07-9917-A005BCEA42C7}" destId="{7BFFD28F-38CB-42B6-BA5A-EE941CB47791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FE4F3AC6-A6B9-43DD-9E5A-1E0BA6832CBA}" type="presOf" srcId="{6D932383-EE68-4D6F-A2A2-30C7C59EEC2F}" destId="{A5E26CA8-5784-4D3B-85F0-1E0D3ADEB677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B76479F6-0D68-41F6-B710-3CCE58F8E920}" type="presOf" srcId="{D82EBA1B-AC06-4D8A-BC9A-24946A54C987}" destId="{7496F2F8-6495-40BB-BC05-100C6043013D}" srcOrd="0" destOrd="0" presId="urn:microsoft.com/office/officeart/2005/8/layout/default"/>
    <dgm:cxn modelId="{6ACA5139-C555-42AF-B5B6-F4F248FCE5E7}" type="presParOf" srcId="{A5E26CA8-5784-4D3B-85F0-1E0D3ADEB677}" destId="{7496F2F8-6495-40BB-BC05-100C6043013D}" srcOrd="0" destOrd="0" presId="urn:microsoft.com/office/officeart/2005/8/layout/default"/>
    <dgm:cxn modelId="{43DB51CE-BB70-4269-AB35-0CE341CD845B}" type="presParOf" srcId="{A5E26CA8-5784-4D3B-85F0-1E0D3ADEB677}" destId="{7C2D3FF8-25FB-45F6-91EF-21ED83BBE85F}" srcOrd="1" destOrd="0" presId="urn:microsoft.com/office/officeart/2005/8/layout/default"/>
    <dgm:cxn modelId="{617DECF6-A155-42C8-8ADB-C180A3CD5955}" type="presParOf" srcId="{A5E26CA8-5784-4D3B-85F0-1E0D3ADEB677}" destId="{7BFFD28F-38CB-42B6-BA5A-EE941CB47791}" srcOrd="2" destOrd="0" presId="urn:microsoft.com/office/officeart/2005/8/layout/default"/>
    <dgm:cxn modelId="{A114FA0C-27A1-401F-A43F-30B7FE77ACE7}" type="presParOf" srcId="{A5E26CA8-5784-4D3B-85F0-1E0D3ADEB677}" destId="{812E7D11-F045-4D5C-A920-AC1E255188C1}" srcOrd="3" destOrd="0" presId="urn:microsoft.com/office/officeart/2005/8/layout/default"/>
    <dgm:cxn modelId="{2CD9876C-258E-4CE1-B86A-ABBEF8DA2AB5}" type="presParOf" srcId="{A5E26CA8-5784-4D3B-85F0-1E0D3ADEB677}" destId="{D1BC8D81-CF48-4CAD-9101-F74612652D7E}" srcOrd="4" destOrd="0" presId="urn:microsoft.com/office/officeart/2005/8/layout/default"/>
    <dgm:cxn modelId="{9E611137-5D14-4773-AB33-D49D9FF56F70}" type="presParOf" srcId="{A5E26CA8-5784-4D3B-85F0-1E0D3ADEB677}" destId="{877A305F-2C45-48AE-9131-20719B3A6B5F}" srcOrd="5" destOrd="0" presId="urn:microsoft.com/office/officeart/2005/8/layout/default"/>
    <dgm:cxn modelId="{A1CBCCB9-BDD1-4143-9A9E-71A43364F962}" type="presParOf" srcId="{A5E26CA8-5784-4D3B-85F0-1E0D3ADEB677}" destId="{199D4C13-C357-45FE-ABE6-249C3D73C702}" srcOrd="6" destOrd="0" presId="urn:microsoft.com/office/officeart/2005/8/layout/default"/>
    <dgm:cxn modelId="{C3B8B7CF-8A46-4D46-B856-A382C567DF1B}" type="presParOf" srcId="{A5E26CA8-5784-4D3B-85F0-1E0D3ADEB677}" destId="{573AAC4A-493B-43FC-A76A-5A56CD939423}" srcOrd="7" destOrd="0" presId="urn:microsoft.com/office/officeart/2005/8/layout/default"/>
    <dgm:cxn modelId="{0A01650C-AB38-4ADE-B0C7-61DA193EF083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B744C61F-995A-410B-8C2F-0B4484E83EE2}" type="presOf" srcId="{A769F556-7E26-4EB8-B7B9-C1F5FE557E6E}" destId="{FA85CE3E-127B-4D22-8090-A45517D3B7D7}" srcOrd="0" destOrd="0" presId="urn:microsoft.com/office/officeart/2005/8/layout/pyramid2"/>
    <dgm:cxn modelId="{F01A4A7F-0644-4DCB-96CE-B9DE0B89AE48}" type="presOf" srcId="{CEF9DFC1-3D1D-4100-9F3A-0B6D0FED4B8C}" destId="{A6A69EDA-FD5D-4941-98BB-162C49D67CC3}" srcOrd="0" destOrd="0" presId="urn:microsoft.com/office/officeart/2005/8/layout/pyramid2"/>
    <dgm:cxn modelId="{A769D68B-27C1-4AC4-ADBC-3E4710A47950}" type="presOf" srcId="{1AC68D7D-6382-4CE9-9372-8F38AE6891AE}" destId="{2D3377E9-893D-426F-B20A-961CB6F5AFD8}" srcOrd="0" destOrd="0" presId="urn:microsoft.com/office/officeart/2005/8/layout/pyramid2"/>
    <dgm:cxn modelId="{D060EAAA-E323-42AB-8971-180A5C21FAC6}" type="presOf" srcId="{8A391315-536E-41C9-A046-AE059537715A}" destId="{A8D00CCD-1BAF-4DBF-9373-C4A6ED00E63B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B413E273-215B-4A9B-8FFD-820A26E58932}" type="presParOf" srcId="{FA85CE3E-127B-4D22-8090-A45517D3B7D7}" destId="{CE093C15-777B-495D-B8CE-E59D0BFD8339}" srcOrd="0" destOrd="0" presId="urn:microsoft.com/office/officeart/2005/8/layout/pyramid2"/>
    <dgm:cxn modelId="{27D3A1EC-C71B-4C5D-91C1-AD39E3EE4D8E}" type="presParOf" srcId="{FA85CE3E-127B-4D22-8090-A45517D3B7D7}" destId="{80D998B5-A0AA-4502-9E7E-637DFB4B016C}" srcOrd="1" destOrd="0" presId="urn:microsoft.com/office/officeart/2005/8/layout/pyramid2"/>
    <dgm:cxn modelId="{C6255946-26AB-463B-AA72-0279F2E8AD80}" type="presParOf" srcId="{80D998B5-A0AA-4502-9E7E-637DFB4B016C}" destId="{A8D00CCD-1BAF-4DBF-9373-C4A6ED00E63B}" srcOrd="0" destOrd="0" presId="urn:microsoft.com/office/officeart/2005/8/layout/pyramid2"/>
    <dgm:cxn modelId="{ED27FFD4-8DF0-43C4-863C-E81B1B21EE42}" type="presParOf" srcId="{80D998B5-A0AA-4502-9E7E-637DFB4B016C}" destId="{627F9B33-70EE-4C73-836A-C78A26B2F660}" srcOrd="1" destOrd="0" presId="urn:microsoft.com/office/officeart/2005/8/layout/pyramid2"/>
    <dgm:cxn modelId="{40C6DB67-D3A8-4E3C-8460-C7B4C80007E4}" type="presParOf" srcId="{80D998B5-A0AA-4502-9E7E-637DFB4B016C}" destId="{2D3377E9-893D-426F-B20A-961CB6F5AFD8}" srcOrd="2" destOrd="0" presId="urn:microsoft.com/office/officeart/2005/8/layout/pyramid2"/>
    <dgm:cxn modelId="{43EAC120-43DC-429E-86A6-FF36CA8C16C2}" type="presParOf" srcId="{80D998B5-A0AA-4502-9E7E-637DFB4B016C}" destId="{26FFCE12-1118-4AA8-A0CF-77AA130A20EE}" srcOrd="3" destOrd="0" presId="urn:microsoft.com/office/officeart/2005/8/layout/pyramid2"/>
    <dgm:cxn modelId="{B67D098F-53B6-4710-A5D9-9618ACC9B706}" type="presParOf" srcId="{80D998B5-A0AA-4502-9E7E-637DFB4B016C}" destId="{A6A69EDA-FD5D-4941-98BB-162C49D67CC3}" srcOrd="4" destOrd="0" presId="urn:microsoft.com/office/officeart/2005/8/layout/pyramid2"/>
    <dgm:cxn modelId="{13DF7C25-6FE4-4EFD-A66D-795E4EB1C941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5A31AC3B-0CC5-48CE-8D6E-ECE747032750}" type="presOf" srcId="{1AC68D7D-6382-4CE9-9372-8F38AE6891AE}" destId="{2D3377E9-893D-426F-B20A-961CB6F5AFD8}" srcOrd="0" destOrd="0" presId="urn:microsoft.com/office/officeart/2005/8/layout/pyramid2"/>
    <dgm:cxn modelId="{81434873-EDD9-43D3-844B-0D560128A4E3}" type="presOf" srcId="{CEF9DFC1-3D1D-4100-9F3A-0B6D0FED4B8C}" destId="{A6A69EDA-FD5D-4941-98BB-162C49D67CC3}" srcOrd="0" destOrd="0" presId="urn:microsoft.com/office/officeart/2005/8/layout/pyramid2"/>
    <dgm:cxn modelId="{B38FA073-CEE1-4065-ACF1-CA1091AFD07B}" type="presOf" srcId="{8A391315-536E-41C9-A046-AE059537715A}" destId="{A8D00CCD-1BAF-4DBF-9373-C4A6ED00E63B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F3B399F7-DB85-499E-83F1-D2B7CF7C753A}" type="presOf" srcId="{A769F556-7E26-4EB8-B7B9-C1F5FE557E6E}" destId="{FA85CE3E-127B-4D22-8090-A45517D3B7D7}" srcOrd="0" destOrd="0" presId="urn:microsoft.com/office/officeart/2005/8/layout/pyramid2"/>
    <dgm:cxn modelId="{A28A0CA2-A177-4634-9742-916FDBA9796F}" type="presParOf" srcId="{FA85CE3E-127B-4D22-8090-A45517D3B7D7}" destId="{CE093C15-777B-495D-B8CE-E59D0BFD8339}" srcOrd="0" destOrd="0" presId="urn:microsoft.com/office/officeart/2005/8/layout/pyramid2"/>
    <dgm:cxn modelId="{49BC4916-577C-4B8B-B435-16F0DBAA77B6}" type="presParOf" srcId="{FA85CE3E-127B-4D22-8090-A45517D3B7D7}" destId="{80D998B5-A0AA-4502-9E7E-637DFB4B016C}" srcOrd="1" destOrd="0" presId="urn:microsoft.com/office/officeart/2005/8/layout/pyramid2"/>
    <dgm:cxn modelId="{2A3A1453-3B0C-468F-86F0-D1D2BD260C08}" type="presParOf" srcId="{80D998B5-A0AA-4502-9E7E-637DFB4B016C}" destId="{A8D00CCD-1BAF-4DBF-9373-C4A6ED00E63B}" srcOrd="0" destOrd="0" presId="urn:microsoft.com/office/officeart/2005/8/layout/pyramid2"/>
    <dgm:cxn modelId="{4713FFA2-D715-4BC8-9759-E0BD1ECDD4B3}" type="presParOf" srcId="{80D998B5-A0AA-4502-9E7E-637DFB4B016C}" destId="{627F9B33-70EE-4C73-836A-C78A26B2F660}" srcOrd="1" destOrd="0" presId="urn:microsoft.com/office/officeart/2005/8/layout/pyramid2"/>
    <dgm:cxn modelId="{0781D074-848E-4D1B-B101-8B5B396C3BBC}" type="presParOf" srcId="{80D998B5-A0AA-4502-9E7E-637DFB4B016C}" destId="{2D3377E9-893D-426F-B20A-961CB6F5AFD8}" srcOrd="2" destOrd="0" presId="urn:microsoft.com/office/officeart/2005/8/layout/pyramid2"/>
    <dgm:cxn modelId="{FDF8C6B8-BA8A-4684-91A3-BBDF21612C61}" type="presParOf" srcId="{80D998B5-A0AA-4502-9E7E-637DFB4B016C}" destId="{26FFCE12-1118-4AA8-A0CF-77AA130A20EE}" srcOrd="3" destOrd="0" presId="urn:microsoft.com/office/officeart/2005/8/layout/pyramid2"/>
    <dgm:cxn modelId="{5D30A4D8-4B05-479E-9A6E-9A5627558E30}" type="presParOf" srcId="{80D998B5-A0AA-4502-9E7E-637DFB4B016C}" destId="{A6A69EDA-FD5D-4941-98BB-162C49D67CC3}" srcOrd="4" destOrd="0" presId="urn:microsoft.com/office/officeart/2005/8/layout/pyramid2"/>
    <dgm:cxn modelId="{A9429FC3-7CBF-41AF-984C-BED92D59230A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5B2F6C5C-B70E-40EF-974C-205AAE2CC0B0}" type="presOf" srcId="{A769F556-7E26-4EB8-B7B9-C1F5FE557E6E}" destId="{FA85CE3E-127B-4D22-8090-A45517D3B7D7}" srcOrd="0" destOrd="0" presId="urn:microsoft.com/office/officeart/2005/8/layout/pyramid2"/>
    <dgm:cxn modelId="{175E9F5F-E06B-4C3D-ADAF-670AF907DB94}" type="presOf" srcId="{8A391315-536E-41C9-A046-AE059537715A}" destId="{A8D00CCD-1BAF-4DBF-9373-C4A6ED00E63B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051D03E1-D3C7-4896-86F8-3F46C98B5775}" type="presOf" srcId="{1AC68D7D-6382-4CE9-9372-8F38AE6891AE}" destId="{2D3377E9-893D-426F-B20A-961CB6F5AFD8}" srcOrd="0" destOrd="0" presId="urn:microsoft.com/office/officeart/2005/8/layout/pyramid2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06DE34FE-3A63-4605-A622-17FD69943A31}" type="presOf" srcId="{CEF9DFC1-3D1D-4100-9F3A-0B6D0FED4B8C}" destId="{A6A69EDA-FD5D-4941-98BB-162C49D67CC3}" srcOrd="0" destOrd="0" presId="urn:microsoft.com/office/officeart/2005/8/layout/pyramid2"/>
    <dgm:cxn modelId="{A5A03426-7998-4423-87AE-D9CCC32A08B7}" type="presParOf" srcId="{FA85CE3E-127B-4D22-8090-A45517D3B7D7}" destId="{CE093C15-777B-495D-B8CE-E59D0BFD8339}" srcOrd="0" destOrd="0" presId="urn:microsoft.com/office/officeart/2005/8/layout/pyramid2"/>
    <dgm:cxn modelId="{85A48198-5159-4786-B035-699BB99E2123}" type="presParOf" srcId="{FA85CE3E-127B-4D22-8090-A45517D3B7D7}" destId="{80D998B5-A0AA-4502-9E7E-637DFB4B016C}" srcOrd="1" destOrd="0" presId="urn:microsoft.com/office/officeart/2005/8/layout/pyramid2"/>
    <dgm:cxn modelId="{12BC1BFF-C889-4AC0-9119-BDB263A5A66B}" type="presParOf" srcId="{80D998B5-A0AA-4502-9E7E-637DFB4B016C}" destId="{A8D00CCD-1BAF-4DBF-9373-C4A6ED00E63B}" srcOrd="0" destOrd="0" presId="urn:microsoft.com/office/officeart/2005/8/layout/pyramid2"/>
    <dgm:cxn modelId="{CEBABF47-4462-47D6-BD05-7B28A4EF0E79}" type="presParOf" srcId="{80D998B5-A0AA-4502-9E7E-637DFB4B016C}" destId="{627F9B33-70EE-4C73-836A-C78A26B2F660}" srcOrd="1" destOrd="0" presId="urn:microsoft.com/office/officeart/2005/8/layout/pyramid2"/>
    <dgm:cxn modelId="{6FEB9034-09F6-484A-903B-3165F9677634}" type="presParOf" srcId="{80D998B5-A0AA-4502-9E7E-637DFB4B016C}" destId="{2D3377E9-893D-426F-B20A-961CB6F5AFD8}" srcOrd="2" destOrd="0" presId="urn:microsoft.com/office/officeart/2005/8/layout/pyramid2"/>
    <dgm:cxn modelId="{FBFD3112-FE0A-4A77-9295-013CD6E7EC2A}" type="presParOf" srcId="{80D998B5-A0AA-4502-9E7E-637DFB4B016C}" destId="{26FFCE12-1118-4AA8-A0CF-77AA130A20EE}" srcOrd="3" destOrd="0" presId="urn:microsoft.com/office/officeart/2005/8/layout/pyramid2"/>
    <dgm:cxn modelId="{B7FE4E8C-5AA0-4C37-9705-9473E00D466A}" type="presParOf" srcId="{80D998B5-A0AA-4502-9E7E-637DFB4B016C}" destId="{A6A69EDA-FD5D-4941-98BB-162C49D67CC3}" srcOrd="4" destOrd="0" presId="urn:microsoft.com/office/officeart/2005/8/layout/pyramid2"/>
    <dgm:cxn modelId="{AEA9B576-C706-43F3-A76F-BD9BF9DC5B34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2CDCFA21-7E07-4B13-A25D-105C5FFF7664}" type="presOf" srcId="{CEF9DFC1-3D1D-4100-9F3A-0B6D0FED4B8C}" destId="{A6A69EDA-FD5D-4941-98BB-162C49D67CC3}" srcOrd="0" destOrd="0" presId="urn:microsoft.com/office/officeart/2005/8/layout/pyramid2"/>
    <dgm:cxn modelId="{006C6442-03FF-4E89-8ECA-25F0D731E9C5}" type="presOf" srcId="{1AC68D7D-6382-4CE9-9372-8F38AE6891AE}" destId="{2D3377E9-893D-426F-B20A-961CB6F5AFD8}" srcOrd="0" destOrd="0" presId="urn:microsoft.com/office/officeart/2005/8/layout/pyramid2"/>
    <dgm:cxn modelId="{9AFF5B4A-3204-4609-B87F-B7A851EDECCC}" type="presOf" srcId="{8A391315-536E-41C9-A046-AE059537715A}" destId="{A8D00CCD-1BAF-4DBF-9373-C4A6ED00E63B}" srcOrd="0" destOrd="0" presId="urn:microsoft.com/office/officeart/2005/8/layout/pyramid2"/>
    <dgm:cxn modelId="{4EF08CCF-A741-49F0-B84C-D738B50A958B}" type="presOf" srcId="{A769F556-7E26-4EB8-B7B9-C1F5FE557E6E}" destId="{FA85CE3E-127B-4D22-8090-A45517D3B7D7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A4EC897D-4D0C-48D1-A93D-4B3AB8F9922A}" type="presParOf" srcId="{FA85CE3E-127B-4D22-8090-A45517D3B7D7}" destId="{CE093C15-777B-495D-B8CE-E59D0BFD8339}" srcOrd="0" destOrd="0" presId="urn:microsoft.com/office/officeart/2005/8/layout/pyramid2"/>
    <dgm:cxn modelId="{282B0AF3-DB2B-4170-BED3-9DBA00C829A9}" type="presParOf" srcId="{FA85CE3E-127B-4D22-8090-A45517D3B7D7}" destId="{80D998B5-A0AA-4502-9E7E-637DFB4B016C}" srcOrd="1" destOrd="0" presId="urn:microsoft.com/office/officeart/2005/8/layout/pyramid2"/>
    <dgm:cxn modelId="{BD0FE31C-6BD0-444D-8DC7-0EA3FF9438DC}" type="presParOf" srcId="{80D998B5-A0AA-4502-9E7E-637DFB4B016C}" destId="{A8D00CCD-1BAF-4DBF-9373-C4A6ED00E63B}" srcOrd="0" destOrd="0" presId="urn:microsoft.com/office/officeart/2005/8/layout/pyramid2"/>
    <dgm:cxn modelId="{1A574941-B7F3-4100-BAA5-396C17B4B37F}" type="presParOf" srcId="{80D998B5-A0AA-4502-9E7E-637DFB4B016C}" destId="{627F9B33-70EE-4C73-836A-C78A26B2F660}" srcOrd="1" destOrd="0" presId="urn:microsoft.com/office/officeart/2005/8/layout/pyramid2"/>
    <dgm:cxn modelId="{F8B4FDB4-F308-41FA-9E45-84AECDFE7A90}" type="presParOf" srcId="{80D998B5-A0AA-4502-9E7E-637DFB4B016C}" destId="{2D3377E9-893D-426F-B20A-961CB6F5AFD8}" srcOrd="2" destOrd="0" presId="urn:microsoft.com/office/officeart/2005/8/layout/pyramid2"/>
    <dgm:cxn modelId="{63574688-5C4F-44E8-8CC6-E04BBFE19851}" type="presParOf" srcId="{80D998B5-A0AA-4502-9E7E-637DFB4B016C}" destId="{26FFCE12-1118-4AA8-A0CF-77AA130A20EE}" srcOrd="3" destOrd="0" presId="urn:microsoft.com/office/officeart/2005/8/layout/pyramid2"/>
    <dgm:cxn modelId="{5B864D4E-5BDE-44F0-8CF0-CF7E4800B6F3}" type="presParOf" srcId="{80D998B5-A0AA-4502-9E7E-637DFB4B016C}" destId="{A6A69EDA-FD5D-4941-98BB-162C49D67CC3}" srcOrd="4" destOrd="0" presId="urn:microsoft.com/office/officeart/2005/8/layout/pyramid2"/>
    <dgm:cxn modelId="{F222ACE8-612A-43CE-9856-C930061F2FDE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163B7A19-3C9A-440A-81B3-19A9A12103D2}" type="presOf" srcId="{7A77FAE1-854D-46D5-9B1E-06CC07C96BFD}" destId="{D1BC8D81-CF48-4CAD-9101-F74612652D7E}" srcOrd="0" destOrd="0" presId="urn:microsoft.com/office/officeart/2005/8/layout/default"/>
    <dgm:cxn modelId="{C3908929-EC68-494F-B66A-69E556FF62C6}" type="presOf" srcId="{D82EBA1B-AC06-4D8A-BC9A-24946A54C987}" destId="{7496F2F8-6495-40BB-BC05-100C6043013D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18844B80-BF37-4827-9199-A87E3FFBA038}" type="presOf" srcId="{6D932383-EE68-4D6F-A2A2-30C7C59EEC2F}" destId="{A5E26CA8-5784-4D3B-85F0-1E0D3ADEB677}" srcOrd="0" destOrd="0" presId="urn:microsoft.com/office/officeart/2005/8/layout/default"/>
    <dgm:cxn modelId="{E9FE7696-590D-4332-AD22-1C26C1265C4B}" type="presOf" srcId="{5B2479EF-7489-4E5B-8E39-4668BD6E8A16}" destId="{199D4C13-C357-45FE-ABE6-249C3D73C702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046DE7DD-2A5C-49BD-B925-E243ACC67BA8}" type="presOf" srcId="{9EF1CEC4-51DA-4D07-9917-A005BCEA42C7}" destId="{7BFFD28F-38CB-42B6-BA5A-EE941CB47791}" srcOrd="0" destOrd="0" presId="urn:microsoft.com/office/officeart/2005/8/layout/default"/>
    <dgm:cxn modelId="{BA1093E9-9A75-4C67-80D5-AA87CD05D299}" type="presOf" srcId="{1E6D9BF3-C355-4C65-8070-DB49F65EE7D3}" destId="{DFB0052E-E033-4F82-AE29-B321870E94EA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CAB4D78F-38FC-4C59-9E22-75CBE4B8FBFD}" type="presParOf" srcId="{A5E26CA8-5784-4D3B-85F0-1E0D3ADEB677}" destId="{7496F2F8-6495-40BB-BC05-100C6043013D}" srcOrd="0" destOrd="0" presId="urn:microsoft.com/office/officeart/2005/8/layout/default"/>
    <dgm:cxn modelId="{E1BBBAAD-A7E5-4FAF-8A92-0539EC9DD974}" type="presParOf" srcId="{A5E26CA8-5784-4D3B-85F0-1E0D3ADEB677}" destId="{7C2D3FF8-25FB-45F6-91EF-21ED83BBE85F}" srcOrd="1" destOrd="0" presId="urn:microsoft.com/office/officeart/2005/8/layout/default"/>
    <dgm:cxn modelId="{37B77C40-C9C7-4ED9-B61C-C1024470E5B6}" type="presParOf" srcId="{A5E26CA8-5784-4D3B-85F0-1E0D3ADEB677}" destId="{7BFFD28F-38CB-42B6-BA5A-EE941CB47791}" srcOrd="2" destOrd="0" presId="urn:microsoft.com/office/officeart/2005/8/layout/default"/>
    <dgm:cxn modelId="{8367CEAC-E08E-460E-B6A6-5DDBEA142D22}" type="presParOf" srcId="{A5E26CA8-5784-4D3B-85F0-1E0D3ADEB677}" destId="{812E7D11-F045-4D5C-A920-AC1E255188C1}" srcOrd="3" destOrd="0" presId="urn:microsoft.com/office/officeart/2005/8/layout/default"/>
    <dgm:cxn modelId="{1805EC2D-C537-41B4-B81F-9634B3372F48}" type="presParOf" srcId="{A5E26CA8-5784-4D3B-85F0-1E0D3ADEB677}" destId="{D1BC8D81-CF48-4CAD-9101-F74612652D7E}" srcOrd="4" destOrd="0" presId="urn:microsoft.com/office/officeart/2005/8/layout/default"/>
    <dgm:cxn modelId="{5B44ECDF-8F1F-4F9A-AD03-438B82377B8A}" type="presParOf" srcId="{A5E26CA8-5784-4D3B-85F0-1E0D3ADEB677}" destId="{877A305F-2C45-48AE-9131-20719B3A6B5F}" srcOrd="5" destOrd="0" presId="urn:microsoft.com/office/officeart/2005/8/layout/default"/>
    <dgm:cxn modelId="{52DC4E8F-45D2-469D-8BBF-6DC6E7C3A71A}" type="presParOf" srcId="{A5E26CA8-5784-4D3B-85F0-1E0D3ADEB677}" destId="{199D4C13-C357-45FE-ABE6-249C3D73C702}" srcOrd="6" destOrd="0" presId="urn:microsoft.com/office/officeart/2005/8/layout/default"/>
    <dgm:cxn modelId="{D7EF9E64-8741-48B9-8AA7-95D058B755C9}" type="presParOf" srcId="{A5E26CA8-5784-4D3B-85F0-1E0D3ADEB677}" destId="{573AAC4A-493B-43FC-A76A-5A56CD939423}" srcOrd="7" destOrd="0" presId="urn:microsoft.com/office/officeart/2005/8/layout/default"/>
    <dgm:cxn modelId="{8E9050B3-414D-4888-BEBF-415547261707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2515C086-5C5A-4D27-BF7D-340E6B4B492E}" type="presOf" srcId="{1AC68D7D-6382-4CE9-9372-8F38AE6891AE}" destId="{2D3377E9-893D-426F-B20A-961CB6F5AFD8}" srcOrd="0" destOrd="0" presId="urn:microsoft.com/office/officeart/2005/8/layout/pyramid2"/>
    <dgm:cxn modelId="{FDF21E92-22C9-42B3-95D4-8908A41B2DC3}" type="presOf" srcId="{CEF9DFC1-3D1D-4100-9F3A-0B6D0FED4B8C}" destId="{A6A69EDA-FD5D-4941-98BB-162C49D67CC3}" srcOrd="0" destOrd="0" presId="urn:microsoft.com/office/officeart/2005/8/layout/pyramid2"/>
    <dgm:cxn modelId="{FAD123AA-76F7-453C-84E4-94898203EC6C}" type="presOf" srcId="{8A391315-536E-41C9-A046-AE059537715A}" destId="{A8D00CCD-1BAF-4DBF-9373-C4A6ED00E63B}" srcOrd="0" destOrd="0" presId="urn:microsoft.com/office/officeart/2005/8/layout/pyramid2"/>
    <dgm:cxn modelId="{87B788BA-5B32-41B7-8D62-277F9DC3EAF3}" type="presOf" srcId="{A769F556-7E26-4EB8-B7B9-C1F5FE557E6E}" destId="{FA85CE3E-127B-4D22-8090-A45517D3B7D7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8B2B4CA6-E153-4CD2-8A32-49A60E0D6582}" type="presParOf" srcId="{FA85CE3E-127B-4D22-8090-A45517D3B7D7}" destId="{CE093C15-777B-495D-B8CE-E59D0BFD8339}" srcOrd="0" destOrd="0" presId="urn:microsoft.com/office/officeart/2005/8/layout/pyramid2"/>
    <dgm:cxn modelId="{46D43006-AE23-4FB5-B0E7-FD1E0B5929E5}" type="presParOf" srcId="{FA85CE3E-127B-4D22-8090-A45517D3B7D7}" destId="{80D998B5-A0AA-4502-9E7E-637DFB4B016C}" srcOrd="1" destOrd="0" presId="urn:microsoft.com/office/officeart/2005/8/layout/pyramid2"/>
    <dgm:cxn modelId="{DAE29DD8-623D-4E7D-ABC4-E6E94E1F6087}" type="presParOf" srcId="{80D998B5-A0AA-4502-9E7E-637DFB4B016C}" destId="{A8D00CCD-1BAF-4DBF-9373-C4A6ED00E63B}" srcOrd="0" destOrd="0" presId="urn:microsoft.com/office/officeart/2005/8/layout/pyramid2"/>
    <dgm:cxn modelId="{22FCCC4E-FDCC-4146-BF2E-CA317A8F18CA}" type="presParOf" srcId="{80D998B5-A0AA-4502-9E7E-637DFB4B016C}" destId="{627F9B33-70EE-4C73-836A-C78A26B2F660}" srcOrd="1" destOrd="0" presId="urn:microsoft.com/office/officeart/2005/8/layout/pyramid2"/>
    <dgm:cxn modelId="{9ED5C642-3E64-4B46-A6A2-C0DD008A2227}" type="presParOf" srcId="{80D998B5-A0AA-4502-9E7E-637DFB4B016C}" destId="{2D3377E9-893D-426F-B20A-961CB6F5AFD8}" srcOrd="2" destOrd="0" presId="urn:microsoft.com/office/officeart/2005/8/layout/pyramid2"/>
    <dgm:cxn modelId="{67E0A449-B698-4A8C-995B-F7C36DB744C3}" type="presParOf" srcId="{80D998B5-A0AA-4502-9E7E-637DFB4B016C}" destId="{26FFCE12-1118-4AA8-A0CF-77AA130A20EE}" srcOrd="3" destOrd="0" presId="urn:microsoft.com/office/officeart/2005/8/layout/pyramid2"/>
    <dgm:cxn modelId="{4482A3FD-AB4E-4AFF-A433-9552EC1F9316}" type="presParOf" srcId="{80D998B5-A0AA-4502-9E7E-637DFB4B016C}" destId="{A6A69EDA-FD5D-4941-98BB-162C49D67CC3}" srcOrd="4" destOrd="0" presId="urn:microsoft.com/office/officeart/2005/8/layout/pyramid2"/>
    <dgm:cxn modelId="{E92C42F0-3347-4B81-977E-793FA35DDE72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9D5E577C-087A-4C7A-A8E5-50DDFCD9B122}" type="presOf" srcId="{CEF9DFC1-3D1D-4100-9F3A-0B6D0FED4B8C}" destId="{A6A69EDA-FD5D-4941-98BB-162C49D67CC3}" srcOrd="0" destOrd="0" presId="urn:microsoft.com/office/officeart/2005/8/layout/pyramid2"/>
    <dgm:cxn modelId="{C39EB97E-C4F7-45CA-BDF2-ED851AAA7229}" type="presOf" srcId="{A769F556-7E26-4EB8-B7B9-C1F5FE557E6E}" destId="{FA85CE3E-127B-4D22-8090-A45517D3B7D7}" srcOrd="0" destOrd="0" presId="urn:microsoft.com/office/officeart/2005/8/layout/pyramid2"/>
    <dgm:cxn modelId="{420AB09F-5C30-472C-9AE3-FF9CCC5F1BEF}" type="presOf" srcId="{1AC68D7D-6382-4CE9-9372-8F38AE6891AE}" destId="{2D3377E9-893D-426F-B20A-961CB6F5AFD8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1DF983FB-492A-4933-B46B-22969DDF1D62}" type="presOf" srcId="{8A391315-536E-41C9-A046-AE059537715A}" destId="{A8D00CCD-1BAF-4DBF-9373-C4A6ED00E63B}" srcOrd="0" destOrd="0" presId="urn:microsoft.com/office/officeart/2005/8/layout/pyramid2"/>
    <dgm:cxn modelId="{58CDFE38-732C-4413-A742-F77E95FB4EF0}" type="presParOf" srcId="{FA85CE3E-127B-4D22-8090-A45517D3B7D7}" destId="{CE093C15-777B-495D-B8CE-E59D0BFD8339}" srcOrd="0" destOrd="0" presId="urn:microsoft.com/office/officeart/2005/8/layout/pyramid2"/>
    <dgm:cxn modelId="{27251EBE-4B33-48D4-ACD1-C24E50929EC0}" type="presParOf" srcId="{FA85CE3E-127B-4D22-8090-A45517D3B7D7}" destId="{80D998B5-A0AA-4502-9E7E-637DFB4B016C}" srcOrd="1" destOrd="0" presId="urn:microsoft.com/office/officeart/2005/8/layout/pyramid2"/>
    <dgm:cxn modelId="{CAF92184-AD40-426B-8170-00029F1F0418}" type="presParOf" srcId="{80D998B5-A0AA-4502-9E7E-637DFB4B016C}" destId="{A8D00CCD-1BAF-4DBF-9373-C4A6ED00E63B}" srcOrd="0" destOrd="0" presId="urn:microsoft.com/office/officeart/2005/8/layout/pyramid2"/>
    <dgm:cxn modelId="{A79999F6-B4A5-437D-BA21-526B21C29C9B}" type="presParOf" srcId="{80D998B5-A0AA-4502-9E7E-637DFB4B016C}" destId="{627F9B33-70EE-4C73-836A-C78A26B2F660}" srcOrd="1" destOrd="0" presId="urn:microsoft.com/office/officeart/2005/8/layout/pyramid2"/>
    <dgm:cxn modelId="{ADC5718F-2C2F-421C-98F4-75F3BB2B4FB9}" type="presParOf" srcId="{80D998B5-A0AA-4502-9E7E-637DFB4B016C}" destId="{2D3377E9-893D-426F-B20A-961CB6F5AFD8}" srcOrd="2" destOrd="0" presId="urn:microsoft.com/office/officeart/2005/8/layout/pyramid2"/>
    <dgm:cxn modelId="{71E2356D-327B-404B-80CC-A1A9BC9AC844}" type="presParOf" srcId="{80D998B5-A0AA-4502-9E7E-637DFB4B016C}" destId="{26FFCE12-1118-4AA8-A0CF-77AA130A20EE}" srcOrd="3" destOrd="0" presId="urn:microsoft.com/office/officeart/2005/8/layout/pyramid2"/>
    <dgm:cxn modelId="{B8473330-11B2-4059-880B-1BBDF7A22D83}" type="presParOf" srcId="{80D998B5-A0AA-4502-9E7E-637DFB4B016C}" destId="{A6A69EDA-FD5D-4941-98BB-162C49D67CC3}" srcOrd="4" destOrd="0" presId="urn:microsoft.com/office/officeart/2005/8/layout/pyramid2"/>
    <dgm:cxn modelId="{28F52630-A235-4E2F-B926-2458DD043B55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7A6F0B13-E262-4AAA-9E80-7DDBBD55451B}" type="presOf" srcId="{8A391315-536E-41C9-A046-AE059537715A}" destId="{A8D00CCD-1BAF-4DBF-9373-C4A6ED00E63B}" srcOrd="0" destOrd="0" presId="urn:microsoft.com/office/officeart/2005/8/layout/pyramid2"/>
    <dgm:cxn modelId="{F76BA988-F744-40D0-885F-79F4F093AC1A}" type="presOf" srcId="{A769F556-7E26-4EB8-B7B9-C1F5FE557E6E}" destId="{FA85CE3E-127B-4D22-8090-A45517D3B7D7}" srcOrd="0" destOrd="0" presId="urn:microsoft.com/office/officeart/2005/8/layout/pyramid2"/>
    <dgm:cxn modelId="{C83E3CBF-B5F8-4472-B060-184100D6B242}" type="presOf" srcId="{CEF9DFC1-3D1D-4100-9F3A-0B6D0FED4B8C}" destId="{A6A69EDA-FD5D-4941-98BB-162C49D67CC3}" srcOrd="0" destOrd="0" presId="urn:microsoft.com/office/officeart/2005/8/layout/pyramid2"/>
    <dgm:cxn modelId="{A2BC95CE-9019-4534-B612-598096F95F79}" type="presOf" srcId="{1AC68D7D-6382-4CE9-9372-8F38AE6891AE}" destId="{2D3377E9-893D-426F-B20A-961CB6F5AFD8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3A3DFFDB-8BDA-4832-8E12-D0DF777ECA3C}" type="presParOf" srcId="{FA85CE3E-127B-4D22-8090-A45517D3B7D7}" destId="{CE093C15-777B-495D-B8CE-E59D0BFD8339}" srcOrd="0" destOrd="0" presId="urn:microsoft.com/office/officeart/2005/8/layout/pyramid2"/>
    <dgm:cxn modelId="{ABCC0B88-AE1D-4CC3-B20D-1A72753223F4}" type="presParOf" srcId="{FA85CE3E-127B-4D22-8090-A45517D3B7D7}" destId="{80D998B5-A0AA-4502-9E7E-637DFB4B016C}" srcOrd="1" destOrd="0" presId="urn:microsoft.com/office/officeart/2005/8/layout/pyramid2"/>
    <dgm:cxn modelId="{00F52DE9-9AF1-483E-87C1-9149E4C5B5FB}" type="presParOf" srcId="{80D998B5-A0AA-4502-9E7E-637DFB4B016C}" destId="{A8D00CCD-1BAF-4DBF-9373-C4A6ED00E63B}" srcOrd="0" destOrd="0" presId="urn:microsoft.com/office/officeart/2005/8/layout/pyramid2"/>
    <dgm:cxn modelId="{FE4DABE2-192E-4685-B72B-565436D360E0}" type="presParOf" srcId="{80D998B5-A0AA-4502-9E7E-637DFB4B016C}" destId="{627F9B33-70EE-4C73-836A-C78A26B2F660}" srcOrd="1" destOrd="0" presId="urn:microsoft.com/office/officeart/2005/8/layout/pyramid2"/>
    <dgm:cxn modelId="{CE2A0CFC-90F8-42F4-8DB6-65BD3309B3E4}" type="presParOf" srcId="{80D998B5-A0AA-4502-9E7E-637DFB4B016C}" destId="{2D3377E9-893D-426F-B20A-961CB6F5AFD8}" srcOrd="2" destOrd="0" presId="urn:microsoft.com/office/officeart/2005/8/layout/pyramid2"/>
    <dgm:cxn modelId="{86BB5089-79EA-4CCD-99EC-35CA0AACD25C}" type="presParOf" srcId="{80D998B5-A0AA-4502-9E7E-637DFB4B016C}" destId="{26FFCE12-1118-4AA8-A0CF-77AA130A20EE}" srcOrd="3" destOrd="0" presId="urn:microsoft.com/office/officeart/2005/8/layout/pyramid2"/>
    <dgm:cxn modelId="{24E6CCDE-9B60-4F8E-804E-DB243EB0969D}" type="presParOf" srcId="{80D998B5-A0AA-4502-9E7E-637DFB4B016C}" destId="{A6A69EDA-FD5D-4941-98BB-162C49D67CC3}" srcOrd="4" destOrd="0" presId="urn:microsoft.com/office/officeart/2005/8/layout/pyramid2"/>
    <dgm:cxn modelId="{5129A0CF-E94D-4BB3-AC01-8D1E70CB2C7A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F1241C6B-0C69-4853-A0AF-E965E7C78798}" type="presOf" srcId="{CEF9DFC1-3D1D-4100-9F3A-0B6D0FED4B8C}" destId="{A6A69EDA-FD5D-4941-98BB-162C49D67CC3}" srcOrd="0" destOrd="0" presId="urn:microsoft.com/office/officeart/2005/8/layout/pyramid2"/>
    <dgm:cxn modelId="{1BDDC859-097E-4278-9B2B-F99D545A29C9}" type="presOf" srcId="{A769F556-7E26-4EB8-B7B9-C1F5FE557E6E}" destId="{FA85CE3E-127B-4D22-8090-A45517D3B7D7}" srcOrd="0" destOrd="0" presId="urn:microsoft.com/office/officeart/2005/8/layout/pyramid2"/>
    <dgm:cxn modelId="{02530587-173A-4F1D-81DE-A4F11343572A}" type="presOf" srcId="{1AC68D7D-6382-4CE9-9372-8F38AE6891AE}" destId="{2D3377E9-893D-426F-B20A-961CB6F5AFD8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568BDCFD-179E-4F86-8937-D79D860C66F6}" type="presOf" srcId="{8A391315-536E-41C9-A046-AE059537715A}" destId="{A8D00CCD-1BAF-4DBF-9373-C4A6ED00E63B}" srcOrd="0" destOrd="0" presId="urn:microsoft.com/office/officeart/2005/8/layout/pyramid2"/>
    <dgm:cxn modelId="{5AA707D4-B702-4344-9785-F6ACDB0A5E09}" type="presParOf" srcId="{FA85CE3E-127B-4D22-8090-A45517D3B7D7}" destId="{CE093C15-777B-495D-B8CE-E59D0BFD8339}" srcOrd="0" destOrd="0" presId="urn:microsoft.com/office/officeart/2005/8/layout/pyramid2"/>
    <dgm:cxn modelId="{B5BBEAF2-38B9-4E5E-9F53-81A5BFD79089}" type="presParOf" srcId="{FA85CE3E-127B-4D22-8090-A45517D3B7D7}" destId="{80D998B5-A0AA-4502-9E7E-637DFB4B016C}" srcOrd="1" destOrd="0" presId="urn:microsoft.com/office/officeart/2005/8/layout/pyramid2"/>
    <dgm:cxn modelId="{8A7C4ADA-0E97-495B-AAF9-E25C66FF2F8A}" type="presParOf" srcId="{80D998B5-A0AA-4502-9E7E-637DFB4B016C}" destId="{A8D00CCD-1BAF-4DBF-9373-C4A6ED00E63B}" srcOrd="0" destOrd="0" presId="urn:microsoft.com/office/officeart/2005/8/layout/pyramid2"/>
    <dgm:cxn modelId="{5804AD3E-F038-4655-98EE-BCCF6793ABB1}" type="presParOf" srcId="{80D998B5-A0AA-4502-9E7E-637DFB4B016C}" destId="{627F9B33-70EE-4C73-836A-C78A26B2F660}" srcOrd="1" destOrd="0" presId="urn:microsoft.com/office/officeart/2005/8/layout/pyramid2"/>
    <dgm:cxn modelId="{783B08B5-BEF1-495D-9C0D-9F785E3B064A}" type="presParOf" srcId="{80D998B5-A0AA-4502-9E7E-637DFB4B016C}" destId="{2D3377E9-893D-426F-B20A-961CB6F5AFD8}" srcOrd="2" destOrd="0" presId="urn:microsoft.com/office/officeart/2005/8/layout/pyramid2"/>
    <dgm:cxn modelId="{526414E4-93D0-4644-959E-0889E807BED9}" type="presParOf" srcId="{80D998B5-A0AA-4502-9E7E-637DFB4B016C}" destId="{26FFCE12-1118-4AA8-A0CF-77AA130A20EE}" srcOrd="3" destOrd="0" presId="urn:microsoft.com/office/officeart/2005/8/layout/pyramid2"/>
    <dgm:cxn modelId="{2D37EF92-1045-4C0C-9FD4-7F5A26C022FB}" type="presParOf" srcId="{80D998B5-A0AA-4502-9E7E-637DFB4B016C}" destId="{A6A69EDA-FD5D-4941-98BB-162C49D67CC3}" srcOrd="4" destOrd="0" presId="urn:microsoft.com/office/officeart/2005/8/layout/pyramid2"/>
    <dgm:cxn modelId="{5DCF7E3A-7076-462F-BA2E-C50FA0BD4189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7E81E218-B2EE-4E78-87CE-997824882E27}" type="presOf" srcId="{A769F556-7E26-4EB8-B7B9-C1F5FE557E6E}" destId="{FA85CE3E-127B-4D22-8090-A45517D3B7D7}" srcOrd="0" destOrd="0" presId="urn:microsoft.com/office/officeart/2005/8/layout/pyramid2"/>
    <dgm:cxn modelId="{FCAE1757-7796-45AC-960E-EBB4CFBC4359}" type="presOf" srcId="{8A391315-536E-41C9-A046-AE059537715A}" destId="{A8D00CCD-1BAF-4DBF-9373-C4A6ED00E63B}" srcOrd="0" destOrd="0" presId="urn:microsoft.com/office/officeart/2005/8/layout/pyramid2"/>
    <dgm:cxn modelId="{7863CDAE-CCB9-4AE2-A79A-57017A9C0AAF}" type="presOf" srcId="{CEF9DFC1-3D1D-4100-9F3A-0B6D0FED4B8C}" destId="{A6A69EDA-FD5D-4941-98BB-162C49D67CC3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CA7591E9-2B47-4847-96C4-99AE5F94CE5A}" type="presOf" srcId="{1AC68D7D-6382-4CE9-9372-8F38AE6891AE}" destId="{2D3377E9-893D-426F-B20A-961CB6F5AFD8}" srcOrd="0" destOrd="0" presId="urn:microsoft.com/office/officeart/2005/8/layout/pyramid2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F34B4D15-40BC-4811-A7C8-274D40382DAA}" type="presParOf" srcId="{FA85CE3E-127B-4D22-8090-A45517D3B7D7}" destId="{CE093C15-777B-495D-B8CE-E59D0BFD8339}" srcOrd="0" destOrd="0" presId="urn:microsoft.com/office/officeart/2005/8/layout/pyramid2"/>
    <dgm:cxn modelId="{B184831E-73C0-43E4-9278-AA12BF6A4355}" type="presParOf" srcId="{FA85CE3E-127B-4D22-8090-A45517D3B7D7}" destId="{80D998B5-A0AA-4502-9E7E-637DFB4B016C}" srcOrd="1" destOrd="0" presId="urn:microsoft.com/office/officeart/2005/8/layout/pyramid2"/>
    <dgm:cxn modelId="{49B3A792-9428-440D-BA3B-A6E19758EE8F}" type="presParOf" srcId="{80D998B5-A0AA-4502-9E7E-637DFB4B016C}" destId="{A8D00CCD-1BAF-4DBF-9373-C4A6ED00E63B}" srcOrd="0" destOrd="0" presId="urn:microsoft.com/office/officeart/2005/8/layout/pyramid2"/>
    <dgm:cxn modelId="{B18582FA-23A1-4107-BD90-56917846C504}" type="presParOf" srcId="{80D998B5-A0AA-4502-9E7E-637DFB4B016C}" destId="{627F9B33-70EE-4C73-836A-C78A26B2F660}" srcOrd="1" destOrd="0" presId="urn:microsoft.com/office/officeart/2005/8/layout/pyramid2"/>
    <dgm:cxn modelId="{712307FE-0B79-44C0-9A5E-D8F068A03818}" type="presParOf" srcId="{80D998B5-A0AA-4502-9E7E-637DFB4B016C}" destId="{2D3377E9-893D-426F-B20A-961CB6F5AFD8}" srcOrd="2" destOrd="0" presId="urn:microsoft.com/office/officeart/2005/8/layout/pyramid2"/>
    <dgm:cxn modelId="{41C49DB4-958D-4C2A-812A-6C38251E116E}" type="presParOf" srcId="{80D998B5-A0AA-4502-9E7E-637DFB4B016C}" destId="{26FFCE12-1118-4AA8-A0CF-77AA130A20EE}" srcOrd="3" destOrd="0" presId="urn:microsoft.com/office/officeart/2005/8/layout/pyramid2"/>
    <dgm:cxn modelId="{E277744D-DD6A-4E70-8FD7-24D93EC2B3F0}" type="presParOf" srcId="{80D998B5-A0AA-4502-9E7E-637DFB4B016C}" destId="{A6A69EDA-FD5D-4941-98BB-162C49D67CC3}" srcOrd="4" destOrd="0" presId="urn:microsoft.com/office/officeart/2005/8/layout/pyramid2"/>
    <dgm:cxn modelId="{9A99D64C-B466-42BD-82AF-EFE42173E151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B5E0C77B-3869-4089-97D5-7459C282401B}" type="presOf" srcId="{1AC68D7D-6382-4CE9-9372-8F38AE6891AE}" destId="{2D3377E9-893D-426F-B20A-961CB6F5AFD8}" srcOrd="0" destOrd="0" presId="urn:microsoft.com/office/officeart/2005/8/layout/pyramid2"/>
    <dgm:cxn modelId="{D64C1D7C-A9E4-4521-9B28-9785A7F9DD66}" type="presOf" srcId="{8A391315-536E-41C9-A046-AE059537715A}" destId="{A8D00CCD-1BAF-4DBF-9373-C4A6ED00E63B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E89F4CD2-9FA0-468E-83DB-F465CAEAE7CD}" type="presOf" srcId="{CEF9DFC1-3D1D-4100-9F3A-0B6D0FED4B8C}" destId="{A6A69EDA-FD5D-4941-98BB-162C49D67CC3}" srcOrd="0" destOrd="0" presId="urn:microsoft.com/office/officeart/2005/8/layout/pyramid2"/>
    <dgm:cxn modelId="{23068EEA-0036-48D1-9D03-827417802218}" type="presOf" srcId="{A769F556-7E26-4EB8-B7B9-C1F5FE557E6E}" destId="{FA85CE3E-127B-4D22-8090-A45517D3B7D7}" srcOrd="0" destOrd="0" presId="urn:microsoft.com/office/officeart/2005/8/layout/pyramid2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2C299514-FD3C-4099-9220-3C86F5B3499A}" type="presParOf" srcId="{FA85CE3E-127B-4D22-8090-A45517D3B7D7}" destId="{CE093C15-777B-495D-B8CE-E59D0BFD8339}" srcOrd="0" destOrd="0" presId="urn:microsoft.com/office/officeart/2005/8/layout/pyramid2"/>
    <dgm:cxn modelId="{5E39E8CA-3AC9-4C7A-B8FA-1E322AE741C5}" type="presParOf" srcId="{FA85CE3E-127B-4D22-8090-A45517D3B7D7}" destId="{80D998B5-A0AA-4502-9E7E-637DFB4B016C}" srcOrd="1" destOrd="0" presId="urn:microsoft.com/office/officeart/2005/8/layout/pyramid2"/>
    <dgm:cxn modelId="{81D3F275-090C-4E99-B6F5-0921C7C997E4}" type="presParOf" srcId="{80D998B5-A0AA-4502-9E7E-637DFB4B016C}" destId="{A8D00CCD-1BAF-4DBF-9373-C4A6ED00E63B}" srcOrd="0" destOrd="0" presId="urn:microsoft.com/office/officeart/2005/8/layout/pyramid2"/>
    <dgm:cxn modelId="{4813DF54-CB2E-4D65-A09B-4445CF230499}" type="presParOf" srcId="{80D998B5-A0AA-4502-9E7E-637DFB4B016C}" destId="{627F9B33-70EE-4C73-836A-C78A26B2F660}" srcOrd="1" destOrd="0" presId="urn:microsoft.com/office/officeart/2005/8/layout/pyramid2"/>
    <dgm:cxn modelId="{C1236F64-A718-4427-8410-80CFDD046401}" type="presParOf" srcId="{80D998B5-A0AA-4502-9E7E-637DFB4B016C}" destId="{2D3377E9-893D-426F-B20A-961CB6F5AFD8}" srcOrd="2" destOrd="0" presId="urn:microsoft.com/office/officeart/2005/8/layout/pyramid2"/>
    <dgm:cxn modelId="{409842F3-ABB7-4EFA-A49E-8FD6A75D4340}" type="presParOf" srcId="{80D998B5-A0AA-4502-9E7E-637DFB4B016C}" destId="{26FFCE12-1118-4AA8-A0CF-77AA130A20EE}" srcOrd="3" destOrd="0" presId="urn:microsoft.com/office/officeart/2005/8/layout/pyramid2"/>
    <dgm:cxn modelId="{C8AD5177-E5C7-4FEA-B908-192EE7293EDB}" type="presParOf" srcId="{80D998B5-A0AA-4502-9E7E-637DFB4B016C}" destId="{A6A69EDA-FD5D-4941-98BB-162C49D67CC3}" srcOrd="4" destOrd="0" presId="urn:microsoft.com/office/officeart/2005/8/layout/pyramid2"/>
    <dgm:cxn modelId="{267A7BC9-61AF-4956-B121-B1EE184D8D93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F3E1CD39-AB60-439E-8E63-6BF1A590F84E}" type="presOf" srcId="{A769F556-7E26-4EB8-B7B9-C1F5FE557E6E}" destId="{FA85CE3E-127B-4D22-8090-A45517D3B7D7}" srcOrd="0" destOrd="0" presId="urn:microsoft.com/office/officeart/2005/8/layout/pyramid2"/>
    <dgm:cxn modelId="{88F16047-6CF9-43FB-9691-D6627A1B8F32}" type="presOf" srcId="{8A391315-536E-41C9-A046-AE059537715A}" destId="{A8D00CCD-1BAF-4DBF-9373-C4A6ED00E63B}" srcOrd="0" destOrd="0" presId="urn:microsoft.com/office/officeart/2005/8/layout/pyramid2"/>
    <dgm:cxn modelId="{03C96794-3C4C-4162-8EC2-941CC802349B}" type="presOf" srcId="{1AC68D7D-6382-4CE9-9372-8F38AE6891AE}" destId="{2D3377E9-893D-426F-B20A-961CB6F5AFD8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2E4A41D6-9171-4BA6-8880-884976DBF622}" type="presOf" srcId="{CEF9DFC1-3D1D-4100-9F3A-0B6D0FED4B8C}" destId="{A6A69EDA-FD5D-4941-98BB-162C49D67CC3}" srcOrd="0" destOrd="0" presId="urn:microsoft.com/office/officeart/2005/8/layout/pyramid2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1EB0DCE7-B13E-4B6E-94DA-FA3178BFCBB0}" type="presParOf" srcId="{FA85CE3E-127B-4D22-8090-A45517D3B7D7}" destId="{CE093C15-777B-495D-B8CE-E59D0BFD8339}" srcOrd="0" destOrd="0" presId="urn:microsoft.com/office/officeart/2005/8/layout/pyramid2"/>
    <dgm:cxn modelId="{73ADF1FD-3518-4E91-AD26-FA46AAFC2AE4}" type="presParOf" srcId="{FA85CE3E-127B-4D22-8090-A45517D3B7D7}" destId="{80D998B5-A0AA-4502-9E7E-637DFB4B016C}" srcOrd="1" destOrd="0" presId="urn:microsoft.com/office/officeart/2005/8/layout/pyramid2"/>
    <dgm:cxn modelId="{B01106CA-F97E-4448-AC29-6A2E37711D1E}" type="presParOf" srcId="{80D998B5-A0AA-4502-9E7E-637DFB4B016C}" destId="{A8D00CCD-1BAF-4DBF-9373-C4A6ED00E63B}" srcOrd="0" destOrd="0" presId="urn:microsoft.com/office/officeart/2005/8/layout/pyramid2"/>
    <dgm:cxn modelId="{5E3EDDDC-D3FF-49E1-95CF-76CBDE729D8E}" type="presParOf" srcId="{80D998B5-A0AA-4502-9E7E-637DFB4B016C}" destId="{627F9B33-70EE-4C73-836A-C78A26B2F660}" srcOrd="1" destOrd="0" presId="urn:microsoft.com/office/officeart/2005/8/layout/pyramid2"/>
    <dgm:cxn modelId="{48EAA2BF-529A-4D48-9C75-EA47D8F533E8}" type="presParOf" srcId="{80D998B5-A0AA-4502-9E7E-637DFB4B016C}" destId="{2D3377E9-893D-426F-B20A-961CB6F5AFD8}" srcOrd="2" destOrd="0" presId="urn:microsoft.com/office/officeart/2005/8/layout/pyramid2"/>
    <dgm:cxn modelId="{4A21B5A2-C2A9-43B8-9008-2CC70DA9C282}" type="presParOf" srcId="{80D998B5-A0AA-4502-9E7E-637DFB4B016C}" destId="{26FFCE12-1118-4AA8-A0CF-77AA130A20EE}" srcOrd="3" destOrd="0" presId="urn:microsoft.com/office/officeart/2005/8/layout/pyramid2"/>
    <dgm:cxn modelId="{2519147F-F34E-4400-BA4D-184C75130C23}" type="presParOf" srcId="{80D998B5-A0AA-4502-9E7E-637DFB4B016C}" destId="{A6A69EDA-FD5D-4941-98BB-162C49D67CC3}" srcOrd="4" destOrd="0" presId="urn:microsoft.com/office/officeart/2005/8/layout/pyramid2"/>
    <dgm:cxn modelId="{4F425947-57F2-4CA0-ADEF-A2990FA2D349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DB3D8C07-227A-47B3-BE67-2F403BE089D5}" type="presOf" srcId="{1AC68D7D-6382-4CE9-9372-8F38AE6891AE}" destId="{2D3377E9-893D-426F-B20A-961CB6F5AFD8}" srcOrd="0" destOrd="0" presId="urn:microsoft.com/office/officeart/2005/8/layout/pyramid2"/>
    <dgm:cxn modelId="{E5E9A960-F21A-470E-BA51-DC04AD80C0ED}" type="presOf" srcId="{8A391315-536E-41C9-A046-AE059537715A}" destId="{A8D00CCD-1BAF-4DBF-9373-C4A6ED00E63B}" srcOrd="0" destOrd="0" presId="urn:microsoft.com/office/officeart/2005/8/layout/pyramid2"/>
    <dgm:cxn modelId="{55E74494-FFBA-4C00-8273-87DB23DB51C2}" type="presOf" srcId="{CEF9DFC1-3D1D-4100-9F3A-0B6D0FED4B8C}" destId="{A6A69EDA-FD5D-4941-98BB-162C49D67CC3}" srcOrd="0" destOrd="0" presId="urn:microsoft.com/office/officeart/2005/8/layout/pyramid2"/>
    <dgm:cxn modelId="{057C70B1-6793-45B0-8EFC-9BFBBCB1ABB2}" type="presOf" srcId="{A769F556-7E26-4EB8-B7B9-C1F5FE557E6E}" destId="{FA85CE3E-127B-4D22-8090-A45517D3B7D7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EC6CA0F6-75D9-472D-9256-14366EC46CB5}" type="presParOf" srcId="{FA85CE3E-127B-4D22-8090-A45517D3B7D7}" destId="{CE093C15-777B-495D-B8CE-E59D0BFD8339}" srcOrd="0" destOrd="0" presId="urn:microsoft.com/office/officeart/2005/8/layout/pyramid2"/>
    <dgm:cxn modelId="{514B034A-6580-469F-A90E-F5DF4BAB6B26}" type="presParOf" srcId="{FA85CE3E-127B-4D22-8090-A45517D3B7D7}" destId="{80D998B5-A0AA-4502-9E7E-637DFB4B016C}" srcOrd="1" destOrd="0" presId="urn:microsoft.com/office/officeart/2005/8/layout/pyramid2"/>
    <dgm:cxn modelId="{8EDBC6F7-0832-450D-94F7-3BCEAD974019}" type="presParOf" srcId="{80D998B5-A0AA-4502-9E7E-637DFB4B016C}" destId="{A8D00CCD-1BAF-4DBF-9373-C4A6ED00E63B}" srcOrd="0" destOrd="0" presId="urn:microsoft.com/office/officeart/2005/8/layout/pyramid2"/>
    <dgm:cxn modelId="{7EB0CF62-B884-4D55-88B2-30DC2372ECD2}" type="presParOf" srcId="{80D998B5-A0AA-4502-9E7E-637DFB4B016C}" destId="{627F9B33-70EE-4C73-836A-C78A26B2F660}" srcOrd="1" destOrd="0" presId="urn:microsoft.com/office/officeart/2005/8/layout/pyramid2"/>
    <dgm:cxn modelId="{6B1F6AFA-DC89-4C0A-BEC6-67BEA8FDDBB2}" type="presParOf" srcId="{80D998B5-A0AA-4502-9E7E-637DFB4B016C}" destId="{2D3377E9-893D-426F-B20A-961CB6F5AFD8}" srcOrd="2" destOrd="0" presId="urn:microsoft.com/office/officeart/2005/8/layout/pyramid2"/>
    <dgm:cxn modelId="{552123E6-23CA-43A6-81F2-AD8C0DC254EB}" type="presParOf" srcId="{80D998B5-A0AA-4502-9E7E-637DFB4B016C}" destId="{26FFCE12-1118-4AA8-A0CF-77AA130A20EE}" srcOrd="3" destOrd="0" presId="urn:microsoft.com/office/officeart/2005/8/layout/pyramid2"/>
    <dgm:cxn modelId="{BB0C67C6-CF54-455D-B80B-72D35D15709F}" type="presParOf" srcId="{80D998B5-A0AA-4502-9E7E-637DFB4B016C}" destId="{A6A69EDA-FD5D-4941-98BB-162C49D67CC3}" srcOrd="4" destOrd="0" presId="urn:microsoft.com/office/officeart/2005/8/layout/pyramid2"/>
    <dgm:cxn modelId="{A22504AB-896C-4D04-9C55-D0FCF4BC8E42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5C943E7F-913B-4DA2-8A2E-9633D6D7F61B}" type="presOf" srcId="{CEF9DFC1-3D1D-4100-9F3A-0B6D0FED4B8C}" destId="{A6A69EDA-FD5D-4941-98BB-162C49D67CC3}" srcOrd="0" destOrd="0" presId="urn:microsoft.com/office/officeart/2005/8/layout/pyramid2"/>
    <dgm:cxn modelId="{6877C2AF-21A1-4031-8AE9-179CCEEF2AAF}" type="presOf" srcId="{1AC68D7D-6382-4CE9-9372-8F38AE6891AE}" destId="{2D3377E9-893D-426F-B20A-961CB6F5AFD8}" srcOrd="0" destOrd="0" presId="urn:microsoft.com/office/officeart/2005/8/layout/pyramid2"/>
    <dgm:cxn modelId="{5E25B5B2-556B-4FAE-A878-8571BF564179}" type="presOf" srcId="{8A391315-536E-41C9-A046-AE059537715A}" destId="{A8D00CCD-1BAF-4DBF-9373-C4A6ED00E63B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F1ADF6EF-7CC6-463C-BB83-7491C9531F43}" type="presOf" srcId="{A769F556-7E26-4EB8-B7B9-C1F5FE557E6E}" destId="{FA85CE3E-127B-4D22-8090-A45517D3B7D7}" srcOrd="0" destOrd="0" presId="urn:microsoft.com/office/officeart/2005/8/layout/pyramid2"/>
    <dgm:cxn modelId="{A1C00941-E71D-48F5-BA9B-D321D763ED67}" type="presParOf" srcId="{FA85CE3E-127B-4D22-8090-A45517D3B7D7}" destId="{CE093C15-777B-495D-B8CE-E59D0BFD8339}" srcOrd="0" destOrd="0" presId="urn:microsoft.com/office/officeart/2005/8/layout/pyramid2"/>
    <dgm:cxn modelId="{28FE0AA7-3DAB-4BC8-92F1-F37E9C7245B2}" type="presParOf" srcId="{FA85CE3E-127B-4D22-8090-A45517D3B7D7}" destId="{80D998B5-A0AA-4502-9E7E-637DFB4B016C}" srcOrd="1" destOrd="0" presId="urn:microsoft.com/office/officeart/2005/8/layout/pyramid2"/>
    <dgm:cxn modelId="{CC739A66-C8CE-4955-AA32-D278E17002B1}" type="presParOf" srcId="{80D998B5-A0AA-4502-9E7E-637DFB4B016C}" destId="{A8D00CCD-1BAF-4DBF-9373-C4A6ED00E63B}" srcOrd="0" destOrd="0" presId="urn:microsoft.com/office/officeart/2005/8/layout/pyramid2"/>
    <dgm:cxn modelId="{5B2131F6-3A38-4AE7-BE55-89E9461CBCDD}" type="presParOf" srcId="{80D998B5-A0AA-4502-9E7E-637DFB4B016C}" destId="{627F9B33-70EE-4C73-836A-C78A26B2F660}" srcOrd="1" destOrd="0" presId="urn:microsoft.com/office/officeart/2005/8/layout/pyramid2"/>
    <dgm:cxn modelId="{CF46106C-2268-4B45-8465-3BB2DBD48439}" type="presParOf" srcId="{80D998B5-A0AA-4502-9E7E-637DFB4B016C}" destId="{2D3377E9-893D-426F-B20A-961CB6F5AFD8}" srcOrd="2" destOrd="0" presId="urn:microsoft.com/office/officeart/2005/8/layout/pyramid2"/>
    <dgm:cxn modelId="{D3A1A68F-2E8B-45DC-A7C7-39F60FA6C416}" type="presParOf" srcId="{80D998B5-A0AA-4502-9E7E-637DFB4B016C}" destId="{26FFCE12-1118-4AA8-A0CF-77AA130A20EE}" srcOrd="3" destOrd="0" presId="urn:microsoft.com/office/officeart/2005/8/layout/pyramid2"/>
    <dgm:cxn modelId="{3DA8339C-C96C-4F1A-A9CA-D66E5F700702}" type="presParOf" srcId="{80D998B5-A0AA-4502-9E7E-637DFB4B016C}" destId="{A6A69EDA-FD5D-4941-98BB-162C49D67CC3}" srcOrd="4" destOrd="0" presId="urn:microsoft.com/office/officeart/2005/8/layout/pyramid2"/>
    <dgm:cxn modelId="{9F37352E-39B4-4CF5-A013-BE41926E5F16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8E22FC00-488F-4106-89A3-D05326CF7A6D}" type="presOf" srcId="{A769F556-7E26-4EB8-B7B9-C1F5FE557E6E}" destId="{FA85CE3E-127B-4D22-8090-A45517D3B7D7}" srcOrd="0" destOrd="0" presId="urn:microsoft.com/office/officeart/2005/8/layout/pyramid2"/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B4590737-35F0-4E9E-8BBF-5117652C5ECD}" type="presOf" srcId="{8A391315-536E-41C9-A046-AE059537715A}" destId="{A8D00CCD-1BAF-4DBF-9373-C4A6ED00E63B}" srcOrd="0" destOrd="0" presId="urn:microsoft.com/office/officeart/2005/8/layout/pyramid2"/>
    <dgm:cxn modelId="{A869363C-DF99-4789-AF03-BDDC33143F3A}" type="presOf" srcId="{1AC68D7D-6382-4CE9-9372-8F38AE6891AE}" destId="{2D3377E9-893D-426F-B20A-961CB6F5AFD8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3C6E01EC-1554-46FE-AF1E-31608D813693}" type="presOf" srcId="{CEF9DFC1-3D1D-4100-9F3A-0B6D0FED4B8C}" destId="{A6A69EDA-FD5D-4941-98BB-162C49D67CC3}" srcOrd="0" destOrd="0" presId="urn:microsoft.com/office/officeart/2005/8/layout/pyramid2"/>
    <dgm:cxn modelId="{B513EDEF-B06F-485C-847D-F43FA2984DBA}" type="presParOf" srcId="{FA85CE3E-127B-4D22-8090-A45517D3B7D7}" destId="{CE093C15-777B-495D-B8CE-E59D0BFD8339}" srcOrd="0" destOrd="0" presId="urn:microsoft.com/office/officeart/2005/8/layout/pyramid2"/>
    <dgm:cxn modelId="{3C0C0891-1C70-49C6-AF16-C9240BD87EBE}" type="presParOf" srcId="{FA85CE3E-127B-4D22-8090-A45517D3B7D7}" destId="{80D998B5-A0AA-4502-9E7E-637DFB4B016C}" srcOrd="1" destOrd="0" presId="urn:microsoft.com/office/officeart/2005/8/layout/pyramid2"/>
    <dgm:cxn modelId="{745014D7-92F1-47A2-AD8A-12AD172436E1}" type="presParOf" srcId="{80D998B5-A0AA-4502-9E7E-637DFB4B016C}" destId="{A8D00CCD-1BAF-4DBF-9373-C4A6ED00E63B}" srcOrd="0" destOrd="0" presId="urn:microsoft.com/office/officeart/2005/8/layout/pyramid2"/>
    <dgm:cxn modelId="{04B64743-D608-4E6C-86D3-A6830220F15F}" type="presParOf" srcId="{80D998B5-A0AA-4502-9E7E-637DFB4B016C}" destId="{627F9B33-70EE-4C73-836A-C78A26B2F660}" srcOrd="1" destOrd="0" presId="urn:microsoft.com/office/officeart/2005/8/layout/pyramid2"/>
    <dgm:cxn modelId="{D026C3BE-872A-4C4C-A67D-87952C6BC7BD}" type="presParOf" srcId="{80D998B5-A0AA-4502-9E7E-637DFB4B016C}" destId="{2D3377E9-893D-426F-B20A-961CB6F5AFD8}" srcOrd="2" destOrd="0" presId="urn:microsoft.com/office/officeart/2005/8/layout/pyramid2"/>
    <dgm:cxn modelId="{756AA384-2891-496E-9D10-41BE1113D284}" type="presParOf" srcId="{80D998B5-A0AA-4502-9E7E-637DFB4B016C}" destId="{26FFCE12-1118-4AA8-A0CF-77AA130A20EE}" srcOrd="3" destOrd="0" presId="urn:microsoft.com/office/officeart/2005/8/layout/pyramid2"/>
    <dgm:cxn modelId="{CB6557E3-D28D-4E4E-9A0E-8A04344402EB}" type="presParOf" srcId="{80D998B5-A0AA-4502-9E7E-637DFB4B016C}" destId="{A6A69EDA-FD5D-4941-98BB-162C49D67CC3}" srcOrd="4" destOrd="0" presId="urn:microsoft.com/office/officeart/2005/8/layout/pyramid2"/>
    <dgm:cxn modelId="{C3C3D5FC-C7EB-4AFE-B907-7F1249F45959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CAF87A38-D845-44FC-9B8D-FE615E0C7A87}" type="presOf" srcId="{7A77FAE1-854D-46D5-9B1E-06CC07C96BFD}" destId="{D1BC8D81-CF48-4CAD-9101-F74612652D7E}" srcOrd="0" destOrd="0" presId="urn:microsoft.com/office/officeart/2005/8/layout/default"/>
    <dgm:cxn modelId="{60011559-F36A-4DF7-8DDB-0D1065547FD3}" type="presOf" srcId="{D82EBA1B-AC06-4D8A-BC9A-24946A54C987}" destId="{7496F2F8-6495-40BB-BC05-100C6043013D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8AF9069F-D74D-4A36-8151-1590B9333029}" type="presOf" srcId="{6D932383-EE68-4D6F-A2A2-30C7C59EEC2F}" destId="{A5E26CA8-5784-4D3B-85F0-1E0D3ADEB677}" srcOrd="0" destOrd="0" presId="urn:microsoft.com/office/officeart/2005/8/layout/default"/>
    <dgm:cxn modelId="{BF91C3A3-62DE-46FB-B052-71FCF1F66DA5}" type="presOf" srcId="{1E6D9BF3-C355-4C65-8070-DB49F65EE7D3}" destId="{DFB0052E-E033-4F82-AE29-B321870E94EA}" srcOrd="0" destOrd="0" presId="urn:microsoft.com/office/officeart/2005/8/layout/default"/>
    <dgm:cxn modelId="{814BB2B6-5353-4374-B4BE-9B59B2936D39}" type="presOf" srcId="{9EF1CEC4-51DA-4D07-9917-A005BCEA42C7}" destId="{7BFFD28F-38CB-42B6-BA5A-EE941CB47791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B44BF5F2-89C3-4AFD-8929-BAB2052D11E3}" type="presOf" srcId="{5B2479EF-7489-4E5B-8E39-4668BD6E8A16}" destId="{199D4C13-C357-45FE-ABE6-249C3D73C702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249D88A9-1000-4050-BC06-FE72B8066601}" type="presParOf" srcId="{A5E26CA8-5784-4D3B-85F0-1E0D3ADEB677}" destId="{7496F2F8-6495-40BB-BC05-100C6043013D}" srcOrd="0" destOrd="0" presId="urn:microsoft.com/office/officeart/2005/8/layout/default"/>
    <dgm:cxn modelId="{6F610DC2-C965-40F1-BAFC-B37F30EF56AA}" type="presParOf" srcId="{A5E26CA8-5784-4D3B-85F0-1E0D3ADEB677}" destId="{7C2D3FF8-25FB-45F6-91EF-21ED83BBE85F}" srcOrd="1" destOrd="0" presId="urn:microsoft.com/office/officeart/2005/8/layout/default"/>
    <dgm:cxn modelId="{63F0778A-EA4E-4CED-A0BE-6C221DD19551}" type="presParOf" srcId="{A5E26CA8-5784-4D3B-85F0-1E0D3ADEB677}" destId="{7BFFD28F-38CB-42B6-BA5A-EE941CB47791}" srcOrd="2" destOrd="0" presId="urn:microsoft.com/office/officeart/2005/8/layout/default"/>
    <dgm:cxn modelId="{4D457357-E506-4598-96A7-6C41B1CA4FBF}" type="presParOf" srcId="{A5E26CA8-5784-4D3B-85F0-1E0D3ADEB677}" destId="{812E7D11-F045-4D5C-A920-AC1E255188C1}" srcOrd="3" destOrd="0" presId="urn:microsoft.com/office/officeart/2005/8/layout/default"/>
    <dgm:cxn modelId="{54BB14A8-6BEF-44C1-94BD-A51469C1FF59}" type="presParOf" srcId="{A5E26CA8-5784-4D3B-85F0-1E0D3ADEB677}" destId="{D1BC8D81-CF48-4CAD-9101-F74612652D7E}" srcOrd="4" destOrd="0" presId="urn:microsoft.com/office/officeart/2005/8/layout/default"/>
    <dgm:cxn modelId="{D1B64FA3-6A7E-4B11-81C4-654EB088226F}" type="presParOf" srcId="{A5E26CA8-5784-4D3B-85F0-1E0D3ADEB677}" destId="{877A305F-2C45-48AE-9131-20719B3A6B5F}" srcOrd="5" destOrd="0" presId="urn:microsoft.com/office/officeart/2005/8/layout/default"/>
    <dgm:cxn modelId="{F3850091-B178-4D3A-BFB6-84608B28F2AE}" type="presParOf" srcId="{A5E26CA8-5784-4D3B-85F0-1E0D3ADEB677}" destId="{199D4C13-C357-45FE-ABE6-249C3D73C702}" srcOrd="6" destOrd="0" presId="urn:microsoft.com/office/officeart/2005/8/layout/default"/>
    <dgm:cxn modelId="{C34ECA5E-EAFC-45E1-A093-634D13232376}" type="presParOf" srcId="{A5E26CA8-5784-4D3B-85F0-1E0D3ADEB677}" destId="{573AAC4A-493B-43FC-A76A-5A56CD939423}" srcOrd="7" destOrd="0" presId="urn:microsoft.com/office/officeart/2005/8/layout/default"/>
    <dgm:cxn modelId="{5CB6F90C-414D-4183-9073-1E1BB57BA1D8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769F556-7E26-4EB8-B7B9-C1F5FE557E6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8A391315-536E-41C9-A046-AE059537715A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8B1B9F3A-179E-4BAC-AC39-67D44714318A}" type="parTrans" cxnId="{017F7803-F850-48C3-B925-8C0BC0800EB8}">
      <dgm:prSet/>
      <dgm:spPr/>
      <dgm:t>
        <a:bodyPr/>
        <a:lstStyle/>
        <a:p>
          <a:endParaRPr lang="en-GB"/>
        </a:p>
      </dgm:t>
    </dgm:pt>
    <dgm:pt modelId="{831E53D7-4875-4CE4-9172-03621A2A626D}" type="sibTrans" cxnId="{017F7803-F850-48C3-B925-8C0BC0800EB8}">
      <dgm:prSet/>
      <dgm:spPr/>
      <dgm:t>
        <a:bodyPr/>
        <a:lstStyle/>
        <a:p>
          <a:endParaRPr lang="en-GB"/>
        </a:p>
      </dgm:t>
    </dgm:pt>
    <dgm:pt modelId="{1AC68D7D-6382-4CE9-9372-8F38AE6891AE}">
      <dgm:prSet phldrT="[Text]"/>
      <dgm:spPr/>
      <dgm:t>
        <a:bodyPr/>
        <a:lstStyle/>
        <a:p>
          <a:r>
            <a:rPr lang="en-GB" dirty="0"/>
            <a:t>B</a:t>
          </a:r>
        </a:p>
      </dgm:t>
    </dgm:pt>
    <dgm:pt modelId="{41972611-FF6A-4A75-B328-C71E5D9D42C1}" type="parTrans" cxnId="{2F16A4CF-7D42-4A8B-B4B1-9A426643BDAF}">
      <dgm:prSet/>
      <dgm:spPr/>
      <dgm:t>
        <a:bodyPr/>
        <a:lstStyle/>
        <a:p>
          <a:endParaRPr lang="en-GB"/>
        </a:p>
      </dgm:t>
    </dgm:pt>
    <dgm:pt modelId="{C522AEC3-9B8B-4AC8-BDF6-FDA37B028CF0}" type="sibTrans" cxnId="{2F16A4CF-7D42-4A8B-B4B1-9A426643BDAF}">
      <dgm:prSet/>
      <dgm:spPr/>
      <dgm:t>
        <a:bodyPr/>
        <a:lstStyle/>
        <a:p>
          <a:endParaRPr lang="en-GB"/>
        </a:p>
      </dgm:t>
    </dgm:pt>
    <dgm:pt modelId="{CEF9DFC1-3D1D-4100-9F3A-0B6D0FED4B8C}">
      <dgm:prSet phldrT="[Text]"/>
      <dgm:spPr/>
      <dgm:t>
        <a:bodyPr/>
        <a:lstStyle/>
        <a:p>
          <a:r>
            <a:rPr lang="en-GB" dirty="0"/>
            <a:t>C</a:t>
          </a:r>
        </a:p>
      </dgm:t>
    </dgm:pt>
    <dgm:pt modelId="{F8083BF5-3D51-4C92-858D-E7D8C61C8D03}" type="parTrans" cxnId="{D6B203EB-BBBF-4BC4-9092-71F9AA9C0BFB}">
      <dgm:prSet/>
      <dgm:spPr/>
      <dgm:t>
        <a:bodyPr/>
        <a:lstStyle/>
        <a:p>
          <a:endParaRPr lang="en-GB"/>
        </a:p>
      </dgm:t>
    </dgm:pt>
    <dgm:pt modelId="{6AE8C5D0-FD55-45B5-8B42-E0462CE10CAF}" type="sibTrans" cxnId="{D6B203EB-BBBF-4BC4-9092-71F9AA9C0BFB}">
      <dgm:prSet/>
      <dgm:spPr/>
      <dgm:t>
        <a:bodyPr/>
        <a:lstStyle/>
        <a:p>
          <a:endParaRPr lang="en-GB"/>
        </a:p>
      </dgm:t>
    </dgm:pt>
    <dgm:pt modelId="{FA85CE3E-127B-4D22-8090-A45517D3B7D7}" type="pres">
      <dgm:prSet presAssocID="{A769F556-7E26-4EB8-B7B9-C1F5FE557E6E}" presName="compositeShape" presStyleCnt="0">
        <dgm:presLayoutVars>
          <dgm:dir/>
          <dgm:resizeHandles/>
        </dgm:presLayoutVars>
      </dgm:prSet>
      <dgm:spPr/>
    </dgm:pt>
    <dgm:pt modelId="{CE093C15-777B-495D-B8CE-E59D0BFD8339}" type="pres">
      <dgm:prSet presAssocID="{A769F556-7E26-4EB8-B7B9-C1F5FE557E6E}" presName="pyramid" presStyleLbl="node1" presStyleIdx="0" presStyleCnt="1"/>
      <dgm:spPr>
        <a:solidFill>
          <a:srgbClr val="FFC000"/>
        </a:solidFill>
      </dgm:spPr>
    </dgm:pt>
    <dgm:pt modelId="{80D998B5-A0AA-4502-9E7E-637DFB4B016C}" type="pres">
      <dgm:prSet presAssocID="{A769F556-7E26-4EB8-B7B9-C1F5FE557E6E}" presName="theList" presStyleCnt="0"/>
      <dgm:spPr/>
    </dgm:pt>
    <dgm:pt modelId="{A8D00CCD-1BAF-4DBF-9373-C4A6ED00E63B}" type="pres">
      <dgm:prSet presAssocID="{8A391315-536E-41C9-A046-AE059537715A}" presName="aNode" presStyleLbl="fgAcc1" presStyleIdx="0" presStyleCnt="3">
        <dgm:presLayoutVars>
          <dgm:bulletEnabled val="1"/>
        </dgm:presLayoutVars>
      </dgm:prSet>
      <dgm:spPr/>
    </dgm:pt>
    <dgm:pt modelId="{627F9B33-70EE-4C73-836A-C78A26B2F660}" type="pres">
      <dgm:prSet presAssocID="{8A391315-536E-41C9-A046-AE059537715A}" presName="aSpace" presStyleCnt="0"/>
      <dgm:spPr/>
    </dgm:pt>
    <dgm:pt modelId="{2D3377E9-893D-426F-B20A-961CB6F5AFD8}" type="pres">
      <dgm:prSet presAssocID="{1AC68D7D-6382-4CE9-9372-8F38AE6891AE}" presName="aNode" presStyleLbl="fgAcc1" presStyleIdx="1" presStyleCnt="3">
        <dgm:presLayoutVars>
          <dgm:bulletEnabled val="1"/>
        </dgm:presLayoutVars>
      </dgm:prSet>
      <dgm:spPr/>
    </dgm:pt>
    <dgm:pt modelId="{26FFCE12-1118-4AA8-A0CF-77AA130A20EE}" type="pres">
      <dgm:prSet presAssocID="{1AC68D7D-6382-4CE9-9372-8F38AE6891AE}" presName="aSpace" presStyleCnt="0"/>
      <dgm:spPr/>
    </dgm:pt>
    <dgm:pt modelId="{A6A69EDA-FD5D-4941-98BB-162C49D67CC3}" type="pres">
      <dgm:prSet presAssocID="{CEF9DFC1-3D1D-4100-9F3A-0B6D0FED4B8C}" presName="aNode" presStyleLbl="fgAcc1" presStyleIdx="2" presStyleCnt="3">
        <dgm:presLayoutVars>
          <dgm:bulletEnabled val="1"/>
        </dgm:presLayoutVars>
      </dgm:prSet>
      <dgm:spPr/>
    </dgm:pt>
    <dgm:pt modelId="{9327C61E-CB6A-41F1-A01E-3EF86294536A}" type="pres">
      <dgm:prSet presAssocID="{CEF9DFC1-3D1D-4100-9F3A-0B6D0FED4B8C}" presName="aSpace" presStyleCnt="0"/>
      <dgm:spPr/>
    </dgm:pt>
  </dgm:ptLst>
  <dgm:cxnLst>
    <dgm:cxn modelId="{017F7803-F850-48C3-B925-8C0BC0800EB8}" srcId="{A769F556-7E26-4EB8-B7B9-C1F5FE557E6E}" destId="{8A391315-536E-41C9-A046-AE059537715A}" srcOrd="0" destOrd="0" parTransId="{8B1B9F3A-179E-4BAC-AC39-67D44714318A}" sibTransId="{831E53D7-4875-4CE4-9172-03621A2A626D}"/>
    <dgm:cxn modelId="{84769F4D-5F36-48C6-A620-179127D5946B}" type="presOf" srcId="{1AC68D7D-6382-4CE9-9372-8F38AE6891AE}" destId="{2D3377E9-893D-426F-B20A-961CB6F5AFD8}" srcOrd="0" destOrd="0" presId="urn:microsoft.com/office/officeart/2005/8/layout/pyramid2"/>
    <dgm:cxn modelId="{6852C18D-974F-48C5-9CC5-AC9DFC2EAA55}" type="presOf" srcId="{8A391315-536E-41C9-A046-AE059537715A}" destId="{A8D00CCD-1BAF-4DBF-9373-C4A6ED00E63B}" srcOrd="0" destOrd="0" presId="urn:microsoft.com/office/officeart/2005/8/layout/pyramid2"/>
    <dgm:cxn modelId="{9C39DBB4-5147-4A54-8BDB-F2D06F04BA3F}" type="presOf" srcId="{CEF9DFC1-3D1D-4100-9F3A-0B6D0FED4B8C}" destId="{A6A69EDA-FD5D-4941-98BB-162C49D67CC3}" srcOrd="0" destOrd="0" presId="urn:microsoft.com/office/officeart/2005/8/layout/pyramid2"/>
    <dgm:cxn modelId="{91A452B5-CFB8-410B-AD81-CB836BF540C8}" type="presOf" srcId="{A769F556-7E26-4EB8-B7B9-C1F5FE557E6E}" destId="{FA85CE3E-127B-4D22-8090-A45517D3B7D7}" srcOrd="0" destOrd="0" presId="urn:microsoft.com/office/officeart/2005/8/layout/pyramid2"/>
    <dgm:cxn modelId="{2F16A4CF-7D42-4A8B-B4B1-9A426643BDAF}" srcId="{A769F556-7E26-4EB8-B7B9-C1F5FE557E6E}" destId="{1AC68D7D-6382-4CE9-9372-8F38AE6891AE}" srcOrd="1" destOrd="0" parTransId="{41972611-FF6A-4A75-B328-C71E5D9D42C1}" sibTransId="{C522AEC3-9B8B-4AC8-BDF6-FDA37B028CF0}"/>
    <dgm:cxn modelId="{D6B203EB-BBBF-4BC4-9092-71F9AA9C0BFB}" srcId="{A769F556-7E26-4EB8-B7B9-C1F5FE557E6E}" destId="{CEF9DFC1-3D1D-4100-9F3A-0B6D0FED4B8C}" srcOrd="2" destOrd="0" parTransId="{F8083BF5-3D51-4C92-858D-E7D8C61C8D03}" sibTransId="{6AE8C5D0-FD55-45B5-8B42-E0462CE10CAF}"/>
    <dgm:cxn modelId="{904D8522-E838-415E-BC6C-E9C44402A0A1}" type="presParOf" srcId="{FA85CE3E-127B-4D22-8090-A45517D3B7D7}" destId="{CE093C15-777B-495D-B8CE-E59D0BFD8339}" srcOrd="0" destOrd="0" presId="urn:microsoft.com/office/officeart/2005/8/layout/pyramid2"/>
    <dgm:cxn modelId="{9F579E8A-8429-496B-9724-3384464A2993}" type="presParOf" srcId="{FA85CE3E-127B-4D22-8090-A45517D3B7D7}" destId="{80D998B5-A0AA-4502-9E7E-637DFB4B016C}" srcOrd="1" destOrd="0" presId="urn:microsoft.com/office/officeart/2005/8/layout/pyramid2"/>
    <dgm:cxn modelId="{99D8C516-E982-45E4-9C93-068BCABDB31B}" type="presParOf" srcId="{80D998B5-A0AA-4502-9E7E-637DFB4B016C}" destId="{A8D00CCD-1BAF-4DBF-9373-C4A6ED00E63B}" srcOrd="0" destOrd="0" presId="urn:microsoft.com/office/officeart/2005/8/layout/pyramid2"/>
    <dgm:cxn modelId="{F66DA930-624A-4623-B53B-F26F28065200}" type="presParOf" srcId="{80D998B5-A0AA-4502-9E7E-637DFB4B016C}" destId="{627F9B33-70EE-4C73-836A-C78A26B2F660}" srcOrd="1" destOrd="0" presId="urn:microsoft.com/office/officeart/2005/8/layout/pyramid2"/>
    <dgm:cxn modelId="{7C454516-0C89-449B-9903-B5F851228D1D}" type="presParOf" srcId="{80D998B5-A0AA-4502-9E7E-637DFB4B016C}" destId="{2D3377E9-893D-426F-B20A-961CB6F5AFD8}" srcOrd="2" destOrd="0" presId="urn:microsoft.com/office/officeart/2005/8/layout/pyramid2"/>
    <dgm:cxn modelId="{18B4ABDF-5188-4FE5-83D1-050C07EBE5BD}" type="presParOf" srcId="{80D998B5-A0AA-4502-9E7E-637DFB4B016C}" destId="{26FFCE12-1118-4AA8-A0CF-77AA130A20EE}" srcOrd="3" destOrd="0" presId="urn:microsoft.com/office/officeart/2005/8/layout/pyramid2"/>
    <dgm:cxn modelId="{0AFB9077-9620-434A-B2F0-868EDB57F689}" type="presParOf" srcId="{80D998B5-A0AA-4502-9E7E-637DFB4B016C}" destId="{A6A69EDA-FD5D-4941-98BB-162C49D67CC3}" srcOrd="4" destOrd="0" presId="urn:microsoft.com/office/officeart/2005/8/layout/pyramid2"/>
    <dgm:cxn modelId="{B9962A27-83BA-417E-9432-81A3F00D4B24}" type="presParOf" srcId="{80D998B5-A0AA-4502-9E7E-637DFB4B016C}" destId="{9327C61E-CB6A-41F1-A01E-3EF8629453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F3CD6821-6CA5-46B0-9485-2B303AD3A620}" type="presOf" srcId="{1D667D45-8AA8-42EE-9005-75E33191EBB7}" destId="{4F619592-9FDA-4853-BDD5-35B8322096BA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D3B67342-7BC6-498C-A2A2-7DE715C9E1D3}" type="presOf" srcId="{CC8759A9-4957-4D2B-9E55-6B9F9CEB7FBC}" destId="{8EF91783-3C54-47DC-B41D-108A0BE5F269}" srcOrd="0" destOrd="0" presId="urn:microsoft.com/office/officeart/2005/8/layout/hChevron3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E513557D-0977-4C57-A822-F609EFD7C650}" type="presOf" srcId="{FC5FACE0-6D41-4ACA-B924-6E08B3C7F4C3}" destId="{C438491E-D222-4D20-8B45-DE510764C7F2}" srcOrd="0" destOrd="0" presId="urn:microsoft.com/office/officeart/2005/8/layout/hChevron3"/>
    <dgm:cxn modelId="{4E202AC6-36E0-4B4E-80BB-1B2F89643AC5}" type="presOf" srcId="{DE7BB4CF-B01F-4458-9871-64912BD7A4F0}" destId="{1E9E8C6C-CAD5-4531-8CDA-4CDBE6CEC295}" srcOrd="0" destOrd="0" presId="urn:microsoft.com/office/officeart/2005/8/layout/hChevron3"/>
    <dgm:cxn modelId="{ECC48902-B198-47C2-9013-ED4A2079DFF0}" type="presParOf" srcId="{8EF91783-3C54-47DC-B41D-108A0BE5F269}" destId="{4F619592-9FDA-4853-BDD5-35B8322096BA}" srcOrd="0" destOrd="0" presId="urn:microsoft.com/office/officeart/2005/8/layout/hChevron3"/>
    <dgm:cxn modelId="{F8D10E8A-B1E4-45CE-8A30-D5EFF143A3EC}" type="presParOf" srcId="{8EF91783-3C54-47DC-B41D-108A0BE5F269}" destId="{2F8AE3DE-5F39-4B12-9457-4BCD56690B87}" srcOrd="1" destOrd="0" presId="urn:microsoft.com/office/officeart/2005/8/layout/hChevron3"/>
    <dgm:cxn modelId="{84912C9A-9D0B-4EA9-851F-BF9C0BF54866}" type="presParOf" srcId="{8EF91783-3C54-47DC-B41D-108A0BE5F269}" destId="{1E9E8C6C-CAD5-4531-8CDA-4CDBE6CEC295}" srcOrd="2" destOrd="0" presId="urn:microsoft.com/office/officeart/2005/8/layout/hChevron3"/>
    <dgm:cxn modelId="{105AC305-819A-438F-B16C-04F9FDBEA8B1}" type="presParOf" srcId="{8EF91783-3C54-47DC-B41D-108A0BE5F269}" destId="{BC74B510-E9CC-4376-99C4-DFD7A159A3AD}" srcOrd="3" destOrd="0" presId="urn:microsoft.com/office/officeart/2005/8/layout/hChevron3"/>
    <dgm:cxn modelId="{5EAD30C4-2CB4-4D06-BE57-6ED2C569C6E2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D7479B64-58C9-4C19-9413-8BE4143371E5}" type="presOf" srcId="{DE7BB4CF-B01F-4458-9871-64912BD7A4F0}" destId="{1E9E8C6C-CAD5-4531-8CDA-4CDBE6CEC295}" srcOrd="0" destOrd="0" presId="urn:microsoft.com/office/officeart/2005/8/layout/hChevron3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CCBAA948-8B58-4EAF-BFA5-F0B3D1790972}" type="presOf" srcId="{CC8759A9-4957-4D2B-9E55-6B9F9CEB7FBC}" destId="{8EF91783-3C54-47DC-B41D-108A0BE5F269}" srcOrd="0" destOrd="0" presId="urn:microsoft.com/office/officeart/2005/8/layout/hChevron3"/>
    <dgm:cxn modelId="{4820B4A3-1206-4797-81E1-01C6408F0D80}" type="presOf" srcId="{FC5FACE0-6D41-4ACA-B924-6E08B3C7F4C3}" destId="{C438491E-D222-4D20-8B45-DE510764C7F2}" srcOrd="0" destOrd="0" presId="urn:microsoft.com/office/officeart/2005/8/layout/hChevron3"/>
    <dgm:cxn modelId="{728FDBEB-8DE3-4FA6-9601-782D1D4EF1A8}" type="presOf" srcId="{1D667D45-8AA8-42EE-9005-75E33191EBB7}" destId="{4F619592-9FDA-4853-BDD5-35B8322096BA}" srcOrd="0" destOrd="0" presId="urn:microsoft.com/office/officeart/2005/8/layout/hChevron3"/>
    <dgm:cxn modelId="{221BBB2A-C4F0-41AD-ABAF-919B56C176BA}" type="presParOf" srcId="{8EF91783-3C54-47DC-B41D-108A0BE5F269}" destId="{4F619592-9FDA-4853-BDD5-35B8322096BA}" srcOrd="0" destOrd="0" presId="urn:microsoft.com/office/officeart/2005/8/layout/hChevron3"/>
    <dgm:cxn modelId="{AE00C708-85C8-4C19-9AA0-249AE52059FD}" type="presParOf" srcId="{8EF91783-3C54-47DC-B41D-108A0BE5F269}" destId="{2F8AE3DE-5F39-4B12-9457-4BCD56690B87}" srcOrd="1" destOrd="0" presId="urn:microsoft.com/office/officeart/2005/8/layout/hChevron3"/>
    <dgm:cxn modelId="{C1E4908B-F4E8-49EC-8127-8CA1DB53515C}" type="presParOf" srcId="{8EF91783-3C54-47DC-B41D-108A0BE5F269}" destId="{1E9E8C6C-CAD5-4531-8CDA-4CDBE6CEC295}" srcOrd="2" destOrd="0" presId="urn:microsoft.com/office/officeart/2005/8/layout/hChevron3"/>
    <dgm:cxn modelId="{6D5120C8-8203-4BD1-95B5-6EA5DC0C0B0D}" type="presParOf" srcId="{8EF91783-3C54-47DC-B41D-108A0BE5F269}" destId="{BC74B510-E9CC-4376-99C4-DFD7A159A3AD}" srcOrd="3" destOrd="0" presId="urn:microsoft.com/office/officeart/2005/8/layout/hChevron3"/>
    <dgm:cxn modelId="{BFA6FDBD-6739-4CE8-860D-95981AE0128E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B6F4AA3B-1E0E-4E52-9048-CA3B290B315C}" type="presOf" srcId="{CC8759A9-4957-4D2B-9E55-6B9F9CEB7FBC}" destId="{8EF91783-3C54-47DC-B41D-108A0BE5F269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4D76636C-2157-4D65-8DED-FD7E2AE9DA3E}" type="presOf" srcId="{DE7BB4CF-B01F-4458-9871-64912BD7A4F0}" destId="{1E9E8C6C-CAD5-4531-8CDA-4CDBE6CEC295}" srcOrd="0" destOrd="0" presId="urn:microsoft.com/office/officeart/2005/8/layout/hChevron3"/>
    <dgm:cxn modelId="{A84E8786-DE66-47A6-B193-2A9322211E2D}" type="presOf" srcId="{FC5FACE0-6D41-4ACA-B924-6E08B3C7F4C3}" destId="{C438491E-D222-4D20-8B45-DE510764C7F2}" srcOrd="0" destOrd="0" presId="urn:microsoft.com/office/officeart/2005/8/layout/hChevron3"/>
    <dgm:cxn modelId="{59D695C0-C827-498F-A13D-988A377887E4}" type="presOf" srcId="{1D667D45-8AA8-42EE-9005-75E33191EBB7}" destId="{4F619592-9FDA-4853-BDD5-35B8322096BA}" srcOrd="0" destOrd="0" presId="urn:microsoft.com/office/officeart/2005/8/layout/hChevron3"/>
    <dgm:cxn modelId="{4B499102-1B18-44F2-817D-8A18913A9DE3}" type="presParOf" srcId="{8EF91783-3C54-47DC-B41D-108A0BE5F269}" destId="{4F619592-9FDA-4853-BDD5-35B8322096BA}" srcOrd="0" destOrd="0" presId="urn:microsoft.com/office/officeart/2005/8/layout/hChevron3"/>
    <dgm:cxn modelId="{8BBE14D4-5774-49F5-BDD7-0EF0557AF4E4}" type="presParOf" srcId="{8EF91783-3C54-47DC-B41D-108A0BE5F269}" destId="{2F8AE3DE-5F39-4B12-9457-4BCD56690B87}" srcOrd="1" destOrd="0" presId="urn:microsoft.com/office/officeart/2005/8/layout/hChevron3"/>
    <dgm:cxn modelId="{3192E561-A210-4D4B-8F70-411331749316}" type="presParOf" srcId="{8EF91783-3C54-47DC-B41D-108A0BE5F269}" destId="{1E9E8C6C-CAD5-4531-8CDA-4CDBE6CEC295}" srcOrd="2" destOrd="0" presId="urn:microsoft.com/office/officeart/2005/8/layout/hChevron3"/>
    <dgm:cxn modelId="{2C85F255-DD2A-4EC3-A1AF-89891A5D78BF}" type="presParOf" srcId="{8EF91783-3C54-47DC-B41D-108A0BE5F269}" destId="{BC74B510-E9CC-4376-99C4-DFD7A159A3AD}" srcOrd="3" destOrd="0" presId="urn:microsoft.com/office/officeart/2005/8/layout/hChevron3"/>
    <dgm:cxn modelId="{CF2BCF53-BC93-47EB-83A8-0D6EB5989B70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F53F435-F6C4-4B33-AB3D-94284734E5F7}" type="presOf" srcId="{FC5FACE0-6D41-4ACA-B924-6E08B3C7F4C3}" destId="{C438491E-D222-4D20-8B45-DE510764C7F2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5E72A666-CD1F-4070-A35D-E9D1C266CFA6}" type="presOf" srcId="{CC8759A9-4957-4D2B-9E55-6B9F9CEB7FBC}" destId="{8EF91783-3C54-47DC-B41D-108A0BE5F269}" srcOrd="0" destOrd="0" presId="urn:microsoft.com/office/officeart/2005/8/layout/hChevron3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BCE99E52-5E1C-4A3B-AF32-FE8FC36F837B}" type="presOf" srcId="{DE7BB4CF-B01F-4458-9871-64912BD7A4F0}" destId="{1E9E8C6C-CAD5-4531-8CDA-4CDBE6CEC295}" srcOrd="0" destOrd="0" presId="urn:microsoft.com/office/officeart/2005/8/layout/hChevron3"/>
    <dgm:cxn modelId="{7B5D32F6-87B9-428F-9F9B-862561F73D5F}" type="presOf" srcId="{1D667D45-8AA8-42EE-9005-75E33191EBB7}" destId="{4F619592-9FDA-4853-BDD5-35B8322096BA}" srcOrd="0" destOrd="0" presId="urn:microsoft.com/office/officeart/2005/8/layout/hChevron3"/>
    <dgm:cxn modelId="{0E3B5C28-5A57-4334-A825-367631A57C20}" type="presParOf" srcId="{8EF91783-3C54-47DC-B41D-108A0BE5F269}" destId="{4F619592-9FDA-4853-BDD5-35B8322096BA}" srcOrd="0" destOrd="0" presId="urn:microsoft.com/office/officeart/2005/8/layout/hChevron3"/>
    <dgm:cxn modelId="{684162CD-ED81-4376-9A33-DEAFFE15AE35}" type="presParOf" srcId="{8EF91783-3C54-47DC-B41D-108A0BE5F269}" destId="{2F8AE3DE-5F39-4B12-9457-4BCD56690B87}" srcOrd="1" destOrd="0" presId="urn:microsoft.com/office/officeart/2005/8/layout/hChevron3"/>
    <dgm:cxn modelId="{F98145A8-0467-4853-BBDC-45BA9EED0620}" type="presParOf" srcId="{8EF91783-3C54-47DC-B41D-108A0BE5F269}" destId="{1E9E8C6C-CAD5-4531-8CDA-4CDBE6CEC295}" srcOrd="2" destOrd="0" presId="urn:microsoft.com/office/officeart/2005/8/layout/hChevron3"/>
    <dgm:cxn modelId="{02A3CC16-8FA4-4A05-B1CA-ADF74A8F8F80}" type="presParOf" srcId="{8EF91783-3C54-47DC-B41D-108A0BE5F269}" destId="{BC74B510-E9CC-4376-99C4-DFD7A159A3AD}" srcOrd="3" destOrd="0" presId="urn:microsoft.com/office/officeart/2005/8/layout/hChevron3"/>
    <dgm:cxn modelId="{EDBD8351-1852-43BF-A142-F2B93F59C6DD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8D0C2E33-A76D-46C7-B1DA-3582399797C3}" type="presOf" srcId="{DE7BB4CF-B01F-4458-9871-64912BD7A4F0}" destId="{1E9E8C6C-CAD5-4531-8CDA-4CDBE6CEC295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F1DB4E73-9D02-4082-9B7F-073150D81A76}" type="presOf" srcId="{CC8759A9-4957-4D2B-9E55-6B9F9CEB7FBC}" destId="{8EF91783-3C54-47DC-B41D-108A0BE5F269}" srcOrd="0" destOrd="0" presId="urn:microsoft.com/office/officeart/2005/8/layout/hChevron3"/>
    <dgm:cxn modelId="{0B0E9A8D-5412-4E43-A401-D68F70CD321E}" type="presOf" srcId="{FC5FACE0-6D41-4ACA-B924-6E08B3C7F4C3}" destId="{C438491E-D222-4D20-8B45-DE510764C7F2}" srcOrd="0" destOrd="0" presId="urn:microsoft.com/office/officeart/2005/8/layout/hChevron3"/>
    <dgm:cxn modelId="{5A64BBAF-5A70-4AF9-ABF7-5F79BCA8610D}" type="presOf" srcId="{1D667D45-8AA8-42EE-9005-75E33191EBB7}" destId="{4F619592-9FDA-4853-BDD5-35B8322096BA}" srcOrd="0" destOrd="0" presId="urn:microsoft.com/office/officeart/2005/8/layout/hChevron3"/>
    <dgm:cxn modelId="{E4169C90-ECD2-4971-9F68-65A304CA5AF1}" type="presParOf" srcId="{8EF91783-3C54-47DC-B41D-108A0BE5F269}" destId="{4F619592-9FDA-4853-BDD5-35B8322096BA}" srcOrd="0" destOrd="0" presId="urn:microsoft.com/office/officeart/2005/8/layout/hChevron3"/>
    <dgm:cxn modelId="{A35FFC35-F15B-417C-B134-63E330EC2218}" type="presParOf" srcId="{8EF91783-3C54-47DC-B41D-108A0BE5F269}" destId="{2F8AE3DE-5F39-4B12-9457-4BCD56690B87}" srcOrd="1" destOrd="0" presId="urn:microsoft.com/office/officeart/2005/8/layout/hChevron3"/>
    <dgm:cxn modelId="{83F6BFE2-FC3B-46C8-AFF1-D5B39A03E1F7}" type="presParOf" srcId="{8EF91783-3C54-47DC-B41D-108A0BE5F269}" destId="{1E9E8C6C-CAD5-4531-8CDA-4CDBE6CEC295}" srcOrd="2" destOrd="0" presId="urn:microsoft.com/office/officeart/2005/8/layout/hChevron3"/>
    <dgm:cxn modelId="{207A9988-1F17-44CB-B5CD-6DD498781549}" type="presParOf" srcId="{8EF91783-3C54-47DC-B41D-108A0BE5F269}" destId="{BC74B510-E9CC-4376-99C4-DFD7A159A3AD}" srcOrd="3" destOrd="0" presId="urn:microsoft.com/office/officeart/2005/8/layout/hChevron3"/>
    <dgm:cxn modelId="{0F407A05-989D-450F-ACFC-0D9ADD1516B4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11FDCA9A-FE13-4717-BA7D-C581B453168A}" type="presOf" srcId="{1D667D45-8AA8-42EE-9005-75E33191EBB7}" destId="{4F619592-9FDA-4853-BDD5-35B8322096BA}" srcOrd="0" destOrd="0" presId="urn:microsoft.com/office/officeart/2005/8/layout/hChevron3"/>
    <dgm:cxn modelId="{9FFD389C-EC21-4FC3-AF1E-20513ACCF250}" type="presOf" srcId="{DE7BB4CF-B01F-4458-9871-64912BD7A4F0}" destId="{1E9E8C6C-CAD5-4531-8CDA-4CDBE6CEC295}" srcOrd="0" destOrd="0" presId="urn:microsoft.com/office/officeart/2005/8/layout/hChevron3"/>
    <dgm:cxn modelId="{47EB24D8-861D-47DC-9337-674E0BF0F451}" type="presOf" srcId="{CC8759A9-4957-4D2B-9E55-6B9F9CEB7FBC}" destId="{8EF91783-3C54-47DC-B41D-108A0BE5F269}" srcOrd="0" destOrd="0" presId="urn:microsoft.com/office/officeart/2005/8/layout/hChevron3"/>
    <dgm:cxn modelId="{80BB04F6-D271-4ED0-8F49-97774DE8F59B}" type="presOf" srcId="{FC5FACE0-6D41-4ACA-B924-6E08B3C7F4C3}" destId="{C438491E-D222-4D20-8B45-DE510764C7F2}" srcOrd="0" destOrd="0" presId="urn:microsoft.com/office/officeart/2005/8/layout/hChevron3"/>
    <dgm:cxn modelId="{3CEF0E38-4536-410E-9942-8A8E3F529BC7}" type="presParOf" srcId="{8EF91783-3C54-47DC-B41D-108A0BE5F269}" destId="{4F619592-9FDA-4853-BDD5-35B8322096BA}" srcOrd="0" destOrd="0" presId="urn:microsoft.com/office/officeart/2005/8/layout/hChevron3"/>
    <dgm:cxn modelId="{41785DA1-C4E3-4E62-ABE3-62802DC38A61}" type="presParOf" srcId="{8EF91783-3C54-47DC-B41D-108A0BE5F269}" destId="{2F8AE3DE-5F39-4B12-9457-4BCD56690B87}" srcOrd="1" destOrd="0" presId="urn:microsoft.com/office/officeart/2005/8/layout/hChevron3"/>
    <dgm:cxn modelId="{C5F2A304-644C-4B8E-AD9E-2DF1D89F95F5}" type="presParOf" srcId="{8EF91783-3C54-47DC-B41D-108A0BE5F269}" destId="{1E9E8C6C-CAD5-4531-8CDA-4CDBE6CEC295}" srcOrd="2" destOrd="0" presId="urn:microsoft.com/office/officeart/2005/8/layout/hChevron3"/>
    <dgm:cxn modelId="{BA5DDC18-CF2B-4AB7-B1D6-7FFE28C5FAB8}" type="presParOf" srcId="{8EF91783-3C54-47DC-B41D-108A0BE5F269}" destId="{BC74B510-E9CC-4376-99C4-DFD7A159A3AD}" srcOrd="3" destOrd="0" presId="urn:microsoft.com/office/officeart/2005/8/layout/hChevron3"/>
    <dgm:cxn modelId="{7BFBC880-E7E1-4C5C-8B42-0C5D311EFCF8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327D9D18-6D72-4B81-87F0-49C58427E823}" type="presOf" srcId="{FC5FACE0-6D41-4ACA-B924-6E08B3C7F4C3}" destId="{C438491E-D222-4D20-8B45-DE510764C7F2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5B5F886A-39F3-42AF-B817-C1F2C95F8B74}" type="presOf" srcId="{CC8759A9-4957-4D2B-9E55-6B9F9CEB7FBC}" destId="{8EF91783-3C54-47DC-B41D-108A0BE5F269}" srcOrd="0" destOrd="0" presId="urn:microsoft.com/office/officeart/2005/8/layout/hChevron3"/>
    <dgm:cxn modelId="{AB1C4BBE-39ED-4E15-81CD-4FBC870340E5}" type="presOf" srcId="{1D667D45-8AA8-42EE-9005-75E33191EBB7}" destId="{4F619592-9FDA-4853-BDD5-35B8322096BA}" srcOrd="0" destOrd="0" presId="urn:microsoft.com/office/officeart/2005/8/layout/hChevron3"/>
    <dgm:cxn modelId="{374C39D4-DC57-4963-B4BA-F77ACCCBFEC8}" type="presOf" srcId="{DE7BB4CF-B01F-4458-9871-64912BD7A4F0}" destId="{1E9E8C6C-CAD5-4531-8CDA-4CDBE6CEC295}" srcOrd="0" destOrd="0" presId="urn:microsoft.com/office/officeart/2005/8/layout/hChevron3"/>
    <dgm:cxn modelId="{63E80D88-CDE5-436E-928C-80535ABEE00B}" type="presParOf" srcId="{8EF91783-3C54-47DC-B41D-108A0BE5F269}" destId="{4F619592-9FDA-4853-BDD5-35B8322096BA}" srcOrd="0" destOrd="0" presId="urn:microsoft.com/office/officeart/2005/8/layout/hChevron3"/>
    <dgm:cxn modelId="{6373E755-6181-4B8D-A2EF-E2C8BC16C421}" type="presParOf" srcId="{8EF91783-3C54-47DC-B41D-108A0BE5F269}" destId="{2F8AE3DE-5F39-4B12-9457-4BCD56690B87}" srcOrd="1" destOrd="0" presId="urn:microsoft.com/office/officeart/2005/8/layout/hChevron3"/>
    <dgm:cxn modelId="{27F5345B-D557-4B28-9D41-7F9B517F8170}" type="presParOf" srcId="{8EF91783-3C54-47DC-B41D-108A0BE5F269}" destId="{1E9E8C6C-CAD5-4531-8CDA-4CDBE6CEC295}" srcOrd="2" destOrd="0" presId="urn:microsoft.com/office/officeart/2005/8/layout/hChevron3"/>
    <dgm:cxn modelId="{254AC5A8-44A3-40C2-A052-028F594397E1}" type="presParOf" srcId="{8EF91783-3C54-47DC-B41D-108A0BE5F269}" destId="{BC74B510-E9CC-4376-99C4-DFD7A159A3AD}" srcOrd="3" destOrd="0" presId="urn:microsoft.com/office/officeart/2005/8/layout/hChevron3"/>
    <dgm:cxn modelId="{C337AB7A-FB73-4502-8543-3D0ABAB8E6C8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871EB07-A41C-493D-A171-5AD641360CF0}" type="presOf" srcId="{CC8759A9-4957-4D2B-9E55-6B9F9CEB7FBC}" destId="{8EF91783-3C54-47DC-B41D-108A0BE5F269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2A6B456B-22BA-47F0-AEDD-DDF6A8DD1D30}" type="presOf" srcId="{1D667D45-8AA8-42EE-9005-75E33191EBB7}" destId="{4F619592-9FDA-4853-BDD5-35B8322096BA}" srcOrd="0" destOrd="0" presId="urn:microsoft.com/office/officeart/2005/8/layout/hChevron3"/>
    <dgm:cxn modelId="{D1F0A972-414C-4DA1-9235-F3FE11742191}" type="presOf" srcId="{DE7BB4CF-B01F-4458-9871-64912BD7A4F0}" destId="{1E9E8C6C-CAD5-4531-8CDA-4CDBE6CEC295}" srcOrd="0" destOrd="0" presId="urn:microsoft.com/office/officeart/2005/8/layout/hChevron3"/>
    <dgm:cxn modelId="{3224BCB0-7AC8-4353-BE59-731F65E11661}" type="presOf" srcId="{FC5FACE0-6D41-4ACA-B924-6E08B3C7F4C3}" destId="{C438491E-D222-4D20-8B45-DE510764C7F2}" srcOrd="0" destOrd="0" presId="urn:microsoft.com/office/officeart/2005/8/layout/hChevron3"/>
    <dgm:cxn modelId="{C3E8D818-4506-4E8C-805E-6A88D99E71AD}" type="presParOf" srcId="{8EF91783-3C54-47DC-B41D-108A0BE5F269}" destId="{4F619592-9FDA-4853-BDD5-35B8322096BA}" srcOrd="0" destOrd="0" presId="urn:microsoft.com/office/officeart/2005/8/layout/hChevron3"/>
    <dgm:cxn modelId="{93149671-241C-4C9F-B0A1-AA238EDD1268}" type="presParOf" srcId="{8EF91783-3C54-47DC-B41D-108A0BE5F269}" destId="{2F8AE3DE-5F39-4B12-9457-4BCD56690B87}" srcOrd="1" destOrd="0" presId="urn:microsoft.com/office/officeart/2005/8/layout/hChevron3"/>
    <dgm:cxn modelId="{61583A7D-5BF7-42D1-979D-B91F42A06454}" type="presParOf" srcId="{8EF91783-3C54-47DC-B41D-108A0BE5F269}" destId="{1E9E8C6C-CAD5-4531-8CDA-4CDBE6CEC295}" srcOrd="2" destOrd="0" presId="urn:microsoft.com/office/officeart/2005/8/layout/hChevron3"/>
    <dgm:cxn modelId="{EA04DB49-6BA0-4C92-9CA6-833909DD5747}" type="presParOf" srcId="{8EF91783-3C54-47DC-B41D-108A0BE5F269}" destId="{BC74B510-E9CC-4376-99C4-DFD7A159A3AD}" srcOrd="3" destOrd="0" presId="urn:microsoft.com/office/officeart/2005/8/layout/hChevron3"/>
    <dgm:cxn modelId="{740D5009-9105-482B-B355-D15E5E4C188D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0845715C-3CE2-4C2B-BF44-7036F9F877BD}" type="presOf" srcId="{1D667D45-8AA8-42EE-9005-75E33191EBB7}" destId="{4F619592-9FDA-4853-BDD5-35B8322096BA}" srcOrd="0" destOrd="0" presId="urn:microsoft.com/office/officeart/2005/8/layout/hChevron3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A281E786-89DC-443C-B4B4-4C4D58510322}" type="presOf" srcId="{FC5FACE0-6D41-4ACA-B924-6E08B3C7F4C3}" destId="{C438491E-D222-4D20-8B45-DE510764C7F2}" srcOrd="0" destOrd="0" presId="urn:microsoft.com/office/officeart/2005/8/layout/hChevron3"/>
    <dgm:cxn modelId="{A3DBEBA2-1A9D-4148-9E75-870E06797CB0}" type="presOf" srcId="{CC8759A9-4957-4D2B-9E55-6B9F9CEB7FBC}" destId="{8EF91783-3C54-47DC-B41D-108A0BE5F269}" srcOrd="0" destOrd="0" presId="urn:microsoft.com/office/officeart/2005/8/layout/hChevron3"/>
    <dgm:cxn modelId="{C1FC36E8-C933-4C5C-9C9F-2509638ABEEE}" type="presOf" srcId="{DE7BB4CF-B01F-4458-9871-64912BD7A4F0}" destId="{1E9E8C6C-CAD5-4531-8CDA-4CDBE6CEC295}" srcOrd="0" destOrd="0" presId="urn:microsoft.com/office/officeart/2005/8/layout/hChevron3"/>
    <dgm:cxn modelId="{15A901D7-74A3-4E5B-9252-DA8F12DDE954}" type="presParOf" srcId="{8EF91783-3C54-47DC-B41D-108A0BE5F269}" destId="{4F619592-9FDA-4853-BDD5-35B8322096BA}" srcOrd="0" destOrd="0" presId="urn:microsoft.com/office/officeart/2005/8/layout/hChevron3"/>
    <dgm:cxn modelId="{94949075-23ED-4E46-90F7-BADAFA9B132E}" type="presParOf" srcId="{8EF91783-3C54-47DC-B41D-108A0BE5F269}" destId="{2F8AE3DE-5F39-4B12-9457-4BCD56690B87}" srcOrd="1" destOrd="0" presId="urn:microsoft.com/office/officeart/2005/8/layout/hChevron3"/>
    <dgm:cxn modelId="{455ED530-813A-4508-BD89-B2FE94CA8C27}" type="presParOf" srcId="{8EF91783-3C54-47DC-B41D-108A0BE5F269}" destId="{1E9E8C6C-CAD5-4531-8CDA-4CDBE6CEC295}" srcOrd="2" destOrd="0" presId="urn:microsoft.com/office/officeart/2005/8/layout/hChevron3"/>
    <dgm:cxn modelId="{0C422D43-55B5-4BAE-AC42-2C5FEEC96633}" type="presParOf" srcId="{8EF91783-3C54-47DC-B41D-108A0BE5F269}" destId="{BC74B510-E9CC-4376-99C4-DFD7A159A3AD}" srcOrd="3" destOrd="0" presId="urn:microsoft.com/office/officeart/2005/8/layout/hChevron3"/>
    <dgm:cxn modelId="{3F0557D2-5B35-4107-AC95-9DA87107A9B5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54BC230A-FB40-4856-AF49-9EC0096B48DA}" type="presOf" srcId="{D82EBA1B-AC06-4D8A-BC9A-24946A54C987}" destId="{7496F2F8-6495-40BB-BC05-100C6043013D}" srcOrd="0" destOrd="0" presId="urn:microsoft.com/office/officeart/2005/8/layout/default"/>
    <dgm:cxn modelId="{7B85E717-683D-4562-A425-BB45766DDC50}" type="presOf" srcId="{6D932383-EE68-4D6F-A2A2-30C7C59EEC2F}" destId="{A5E26CA8-5784-4D3B-85F0-1E0D3ADEB677}" srcOrd="0" destOrd="0" presId="urn:microsoft.com/office/officeart/2005/8/layout/default"/>
    <dgm:cxn modelId="{B5105D65-248F-486D-BCC3-0881A644274A}" type="presOf" srcId="{1E6D9BF3-C355-4C65-8070-DB49F65EE7D3}" destId="{DFB0052E-E033-4F82-AE29-B321870E94EA}" srcOrd="0" destOrd="0" presId="urn:microsoft.com/office/officeart/2005/8/layout/default"/>
    <dgm:cxn modelId="{FD94BA56-B0AD-4B4F-91F4-04E52DC30453}" type="presOf" srcId="{9EF1CEC4-51DA-4D07-9917-A005BCEA42C7}" destId="{7BFFD28F-38CB-42B6-BA5A-EE941CB47791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F60B87A2-B4D8-4403-AA6B-72FD8080D942}" type="presOf" srcId="{7A77FAE1-854D-46D5-9B1E-06CC07C96BFD}" destId="{D1BC8D81-CF48-4CAD-9101-F74612652D7E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8A017CBB-CA08-4A6B-8565-AE1A40345369}" type="presOf" srcId="{5B2479EF-7489-4E5B-8E39-4668BD6E8A16}" destId="{199D4C13-C357-45FE-ABE6-249C3D73C702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580B0724-C50F-4A53-BC67-637AE819D8DD}" type="presParOf" srcId="{A5E26CA8-5784-4D3B-85F0-1E0D3ADEB677}" destId="{7496F2F8-6495-40BB-BC05-100C6043013D}" srcOrd="0" destOrd="0" presId="urn:microsoft.com/office/officeart/2005/8/layout/default"/>
    <dgm:cxn modelId="{DDF7888B-5122-40CA-80A5-B13BCC7FD742}" type="presParOf" srcId="{A5E26CA8-5784-4D3B-85F0-1E0D3ADEB677}" destId="{7C2D3FF8-25FB-45F6-91EF-21ED83BBE85F}" srcOrd="1" destOrd="0" presId="urn:microsoft.com/office/officeart/2005/8/layout/default"/>
    <dgm:cxn modelId="{C21BAE8F-4EB2-4BD5-8CBD-FE15E2FB01D0}" type="presParOf" srcId="{A5E26CA8-5784-4D3B-85F0-1E0D3ADEB677}" destId="{7BFFD28F-38CB-42B6-BA5A-EE941CB47791}" srcOrd="2" destOrd="0" presId="urn:microsoft.com/office/officeart/2005/8/layout/default"/>
    <dgm:cxn modelId="{63E982F7-F7F2-46C4-8297-14817DA75AA7}" type="presParOf" srcId="{A5E26CA8-5784-4D3B-85F0-1E0D3ADEB677}" destId="{812E7D11-F045-4D5C-A920-AC1E255188C1}" srcOrd="3" destOrd="0" presId="urn:microsoft.com/office/officeart/2005/8/layout/default"/>
    <dgm:cxn modelId="{DDCB8435-DD4C-4A1E-BA27-5C97920BBF79}" type="presParOf" srcId="{A5E26CA8-5784-4D3B-85F0-1E0D3ADEB677}" destId="{D1BC8D81-CF48-4CAD-9101-F74612652D7E}" srcOrd="4" destOrd="0" presId="urn:microsoft.com/office/officeart/2005/8/layout/default"/>
    <dgm:cxn modelId="{7962034F-2751-47DB-BD19-9C38D8B3DBFD}" type="presParOf" srcId="{A5E26CA8-5784-4D3B-85F0-1E0D3ADEB677}" destId="{877A305F-2C45-48AE-9131-20719B3A6B5F}" srcOrd="5" destOrd="0" presId="urn:microsoft.com/office/officeart/2005/8/layout/default"/>
    <dgm:cxn modelId="{84F1042A-CF0F-42B6-B56A-AA6520ED584B}" type="presParOf" srcId="{A5E26CA8-5784-4D3B-85F0-1E0D3ADEB677}" destId="{199D4C13-C357-45FE-ABE6-249C3D73C702}" srcOrd="6" destOrd="0" presId="urn:microsoft.com/office/officeart/2005/8/layout/default"/>
    <dgm:cxn modelId="{51592260-E78C-4261-958A-009B0861B314}" type="presParOf" srcId="{A5E26CA8-5784-4D3B-85F0-1E0D3ADEB677}" destId="{573AAC4A-493B-43FC-A76A-5A56CD939423}" srcOrd="7" destOrd="0" presId="urn:microsoft.com/office/officeart/2005/8/layout/default"/>
    <dgm:cxn modelId="{31E04B88-539E-498E-B68F-46EF1335A338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10DD928-CFF2-4FEC-BB2A-B5B20D721E03}" type="presOf" srcId="{CC8759A9-4957-4D2B-9E55-6B9F9CEB7FBC}" destId="{8EF91783-3C54-47DC-B41D-108A0BE5F269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7FB5BD5C-A187-4090-8992-33C9833E27D3}" type="presOf" srcId="{FC5FACE0-6D41-4ACA-B924-6E08B3C7F4C3}" destId="{C438491E-D222-4D20-8B45-DE510764C7F2}" srcOrd="0" destOrd="0" presId="urn:microsoft.com/office/officeart/2005/8/layout/hChevron3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75243773-BF3F-4377-96FB-13C06E820BD0}" type="presOf" srcId="{1D667D45-8AA8-42EE-9005-75E33191EBB7}" destId="{4F619592-9FDA-4853-BDD5-35B8322096BA}" srcOrd="0" destOrd="0" presId="urn:microsoft.com/office/officeart/2005/8/layout/hChevron3"/>
    <dgm:cxn modelId="{8BA278B1-B676-4BCB-8CFD-56F968BFC22F}" type="presOf" srcId="{DE7BB4CF-B01F-4458-9871-64912BD7A4F0}" destId="{1E9E8C6C-CAD5-4531-8CDA-4CDBE6CEC295}" srcOrd="0" destOrd="0" presId="urn:microsoft.com/office/officeart/2005/8/layout/hChevron3"/>
    <dgm:cxn modelId="{571E7AA4-0DFB-40F0-938C-68677FD5EFF1}" type="presParOf" srcId="{8EF91783-3C54-47DC-B41D-108A0BE5F269}" destId="{4F619592-9FDA-4853-BDD5-35B8322096BA}" srcOrd="0" destOrd="0" presId="urn:microsoft.com/office/officeart/2005/8/layout/hChevron3"/>
    <dgm:cxn modelId="{A25E8FA1-B326-4478-8CE0-A7B94FE14B67}" type="presParOf" srcId="{8EF91783-3C54-47DC-B41D-108A0BE5F269}" destId="{2F8AE3DE-5F39-4B12-9457-4BCD56690B87}" srcOrd="1" destOrd="0" presId="urn:microsoft.com/office/officeart/2005/8/layout/hChevron3"/>
    <dgm:cxn modelId="{9818E032-A1B3-4D9E-A651-5461139EC5C7}" type="presParOf" srcId="{8EF91783-3C54-47DC-B41D-108A0BE5F269}" destId="{1E9E8C6C-CAD5-4531-8CDA-4CDBE6CEC295}" srcOrd="2" destOrd="0" presId="urn:microsoft.com/office/officeart/2005/8/layout/hChevron3"/>
    <dgm:cxn modelId="{758E9C21-6F4F-4CFC-85F3-59C1C332C69D}" type="presParOf" srcId="{8EF91783-3C54-47DC-B41D-108A0BE5F269}" destId="{BC74B510-E9CC-4376-99C4-DFD7A159A3AD}" srcOrd="3" destOrd="0" presId="urn:microsoft.com/office/officeart/2005/8/layout/hChevron3"/>
    <dgm:cxn modelId="{CC7EFDEC-D4AA-4B02-8F67-5424311D53A7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AEDBF77C-107F-4CB3-B67B-9755D9A14C37}" type="presOf" srcId="{CC8759A9-4957-4D2B-9E55-6B9F9CEB7FBC}" destId="{8EF91783-3C54-47DC-B41D-108A0BE5F269}" srcOrd="0" destOrd="0" presId="urn:microsoft.com/office/officeart/2005/8/layout/hChevron3"/>
    <dgm:cxn modelId="{01150791-49AA-4197-8152-BCF8E7AF18CC}" type="presOf" srcId="{FC5FACE0-6D41-4ACA-B924-6E08B3C7F4C3}" destId="{C438491E-D222-4D20-8B45-DE510764C7F2}" srcOrd="0" destOrd="0" presId="urn:microsoft.com/office/officeart/2005/8/layout/hChevron3"/>
    <dgm:cxn modelId="{C068D7E1-D842-476A-92FE-040ABD3E5038}" type="presOf" srcId="{1D667D45-8AA8-42EE-9005-75E33191EBB7}" destId="{4F619592-9FDA-4853-BDD5-35B8322096BA}" srcOrd="0" destOrd="0" presId="urn:microsoft.com/office/officeart/2005/8/layout/hChevron3"/>
    <dgm:cxn modelId="{C9D7A3F2-46C7-4705-A945-8C5611822F7F}" type="presOf" srcId="{DE7BB4CF-B01F-4458-9871-64912BD7A4F0}" destId="{1E9E8C6C-CAD5-4531-8CDA-4CDBE6CEC295}" srcOrd="0" destOrd="0" presId="urn:microsoft.com/office/officeart/2005/8/layout/hChevron3"/>
    <dgm:cxn modelId="{65546AF0-ABE5-4901-854C-FE7ABA5DF90F}" type="presParOf" srcId="{8EF91783-3C54-47DC-B41D-108A0BE5F269}" destId="{4F619592-9FDA-4853-BDD5-35B8322096BA}" srcOrd="0" destOrd="0" presId="urn:microsoft.com/office/officeart/2005/8/layout/hChevron3"/>
    <dgm:cxn modelId="{63215E4B-4AA7-4EAD-ABCA-CEB77BB8F423}" type="presParOf" srcId="{8EF91783-3C54-47DC-B41D-108A0BE5F269}" destId="{2F8AE3DE-5F39-4B12-9457-4BCD56690B87}" srcOrd="1" destOrd="0" presId="urn:microsoft.com/office/officeart/2005/8/layout/hChevron3"/>
    <dgm:cxn modelId="{6416CC60-2204-415B-B7E6-937C67F6BAD0}" type="presParOf" srcId="{8EF91783-3C54-47DC-B41D-108A0BE5F269}" destId="{1E9E8C6C-CAD5-4531-8CDA-4CDBE6CEC295}" srcOrd="2" destOrd="0" presId="urn:microsoft.com/office/officeart/2005/8/layout/hChevron3"/>
    <dgm:cxn modelId="{40ABB8BD-D46F-442A-96E1-4E69D2A58D9A}" type="presParOf" srcId="{8EF91783-3C54-47DC-B41D-108A0BE5F269}" destId="{BC74B510-E9CC-4376-99C4-DFD7A159A3AD}" srcOrd="3" destOrd="0" presId="urn:microsoft.com/office/officeart/2005/8/layout/hChevron3"/>
    <dgm:cxn modelId="{4E9C4DA2-E460-420A-85DA-93497EA59FB1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01742803-1922-4B19-9600-7BA55A79ED42}" type="presOf" srcId="{1D667D45-8AA8-42EE-9005-75E33191EBB7}" destId="{4F619592-9FDA-4853-BDD5-35B8322096BA}" srcOrd="0" destOrd="0" presId="urn:microsoft.com/office/officeart/2005/8/layout/hChevron3"/>
    <dgm:cxn modelId="{EC4AFC30-8383-4A5A-9C8D-A2A46361F6C6}" type="presOf" srcId="{FC5FACE0-6D41-4ACA-B924-6E08B3C7F4C3}" destId="{C438491E-D222-4D20-8B45-DE510764C7F2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4956C349-913B-4087-ACEE-7480601B7A15}" type="presOf" srcId="{DE7BB4CF-B01F-4458-9871-64912BD7A4F0}" destId="{1E9E8C6C-CAD5-4531-8CDA-4CDBE6CEC295}" srcOrd="0" destOrd="0" presId="urn:microsoft.com/office/officeart/2005/8/layout/hChevron3"/>
    <dgm:cxn modelId="{CB114274-C3E9-4343-843A-2B437449DBB3}" type="presOf" srcId="{CC8759A9-4957-4D2B-9E55-6B9F9CEB7FBC}" destId="{8EF91783-3C54-47DC-B41D-108A0BE5F269}" srcOrd="0" destOrd="0" presId="urn:microsoft.com/office/officeart/2005/8/layout/hChevron3"/>
    <dgm:cxn modelId="{CBE0065D-089B-4BEE-9A56-C28EF31AF3B9}" type="presParOf" srcId="{8EF91783-3C54-47DC-B41D-108A0BE5F269}" destId="{4F619592-9FDA-4853-BDD5-35B8322096BA}" srcOrd="0" destOrd="0" presId="urn:microsoft.com/office/officeart/2005/8/layout/hChevron3"/>
    <dgm:cxn modelId="{953BAB80-A638-4327-87E0-933A858BC65D}" type="presParOf" srcId="{8EF91783-3C54-47DC-B41D-108A0BE5F269}" destId="{2F8AE3DE-5F39-4B12-9457-4BCD56690B87}" srcOrd="1" destOrd="0" presId="urn:microsoft.com/office/officeart/2005/8/layout/hChevron3"/>
    <dgm:cxn modelId="{C0E64814-D338-4FBC-A235-CAC4E91C4229}" type="presParOf" srcId="{8EF91783-3C54-47DC-B41D-108A0BE5F269}" destId="{1E9E8C6C-CAD5-4531-8CDA-4CDBE6CEC295}" srcOrd="2" destOrd="0" presId="urn:microsoft.com/office/officeart/2005/8/layout/hChevron3"/>
    <dgm:cxn modelId="{97CC4DB0-FA42-4E19-AF17-E9F25B47262E}" type="presParOf" srcId="{8EF91783-3C54-47DC-B41D-108A0BE5F269}" destId="{BC74B510-E9CC-4376-99C4-DFD7A159A3AD}" srcOrd="3" destOrd="0" presId="urn:microsoft.com/office/officeart/2005/8/layout/hChevron3"/>
    <dgm:cxn modelId="{8A6E5695-4A03-48CA-A85C-5466B35A36F9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A2AE90D-CEA1-4FF5-B5BA-DD3D7EEA04BB}" type="presOf" srcId="{FC5FACE0-6D41-4ACA-B924-6E08B3C7F4C3}" destId="{C438491E-D222-4D20-8B45-DE510764C7F2}" srcOrd="0" destOrd="0" presId="urn:microsoft.com/office/officeart/2005/8/layout/hChevron3"/>
    <dgm:cxn modelId="{4F622A16-00F8-42F3-8045-859A540F6E3A}" type="presOf" srcId="{DE7BB4CF-B01F-4458-9871-64912BD7A4F0}" destId="{1E9E8C6C-CAD5-4531-8CDA-4CDBE6CEC295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4C5ED184-20E6-4499-B542-C4C78C5C2321}" type="presOf" srcId="{1D667D45-8AA8-42EE-9005-75E33191EBB7}" destId="{4F619592-9FDA-4853-BDD5-35B8322096BA}" srcOrd="0" destOrd="0" presId="urn:microsoft.com/office/officeart/2005/8/layout/hChevron3"/>
    <dgm:cxn modelId="{DCB005E4-807B-4A19-A797-FC4BCFD6DD02}" type="presOf" srcId="{CC8759A9-4957-4D2B-9E55-6B9F9CEB7FBC}" destId="{8EF91783-3C54-47DC-B41D-108A0BE5F269}" srcOrd="0" destOrd="0" presId="urn:microsoft.com/office/officeart/2005/8/layout/hChevron3"/>
    <dgm:cxn modelId="{20748495-4DAE-48D6-861D-2736917726BA}" type="presParOf" srcId="{8EF91783-3C54-47DC-B41D-108A0BE5F269}" destId="{4F619592-9FDA-4853-BDD5-35B8322096BA}" srcOrd="0" destOrd="0" presId="urn:microsoft.com/office/officeart/2005/8/layout/hChevron3"/>
    <dgm:cxn modelId="{2C15405C-9885-481E-BAFF-894334F8E4EC}" type="presParOf" srcId="{8EF91783-3C54-47DC-B41D-108A0BE5F269}" destId="{2F8AE3DE-5F39-4B12-9457-4BCD56690B87}" srcOrd="1" destOrd="0" presId="urn:microsoft.com/office/officeart/2005/8/layout/hChevron3"/>
    <dgm:cxn modelId="{E56DC58A-177E-4355-AE38-0F313B265E63}" type="presParOf" srcId="{8EF91783-3C54-47DC-B41D-108A0BE5F269}" destId="{1E9E8C6C-CAD5-4531-8CDA-4CDBE6CEC295}" srcOrd="2" destOrd="0" presId="urn:microsoft.com/office/officeart/2005/8/layout/hChevron3"/>
    <dgm:cxn modelId="{5E352B70-2BE1-4862-B653-C5F496E9F30B}" type="presParOf" srcId="{8EF91783-3C54-47DC-B41D-108A0BE5F269}" destId="{BC74B510-E9CC-4376-99C4-DFD7A159A3AD}" srcOrd="3" destOrd="0" presId="urn:microsoft.com/office/officeart/2005/8/layout/hChevron3"/>
    <dgm:cxn modelId="{77E766E3-AFFB-4946-B227-680FDC80057D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D24CE16-45E2-4E29-9870-43732A234FC0}" type="presOf" srcId="{1D667D45-8AA8-42EE-9005-75E33191EBB7}" destId="{4F619592-9FDA-4853-BDD5-35B8322096BA}" srcOrd="0" destOrd="0" presId="urn:microsoft.com/office/officeart/2005/8/layout/hChevron3"/>
    <dgm:cxn modelId="{2D63D439-0B52-444A-9A63-79808C92EF9A}" type="presOf" srcId="{DE7BB4CF-B01F-4458-9871-64912BD7A4F0}" destId="{1E9E8C6C-CAD5-4531-8CDA-4CDBE6CEC295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7334B667-08FC-49EA-85AA-BCE3A42F8E00}" type="presOf" srcId="{CC8759A9-4957-4D2B-9E55-6B9F9CEB7FBC}" destId="{8EF91783-3C54-47DC-B41D-108A0BE5F269}" srcOrd="0" destOrd="0" presId="urn:microsoft.com/office/officeart/2005/8/layout/hChevron3"/>
    <dgm:cxn modelId="{BC4A4C99-4ACB-4EDD-B572-3A2B5E20B112}" type="presOf" srcId="{FC5FACE0-6D41-4ACA-B924-6E08B3C7F4C3}" destId="{C438491E-D222-4D20-8B45-DE510764C7F2}" srcOrd="0" destOrd="0" presId="urn:microsoft.com/office/officeart/2005/8/layout/hChevron3"/>
    <dgm:cxn modelId="{CDA0BEC4-982D-433E-9042-01BB96F805F8}" type="presParOf" srcId="{8EF91783-3C54-47DC-B41D-108A0BE5F269}" destId="{4F619592-9FDA-4853-BDD5-35B8322096BA}" srcOrd="0" destOrd="0" presId="urn:microsoft.com/office/officeart/2005/8/layout/hChevron3"/>
    <dgm:cxn modelId="{ED712D53-A689-438B-99AC-F3729DB18BFB}" type="presParOf" srcId="{8EF91783-3C54-47DC-B41D-108A0BE5F269}" destId="{2F8AE3DE-5F39-4B12-9457-4BCD56690B87}" srcOrd="1" destOrd="0" presId="urn:microsoft.com/office/officeart/2005/8/layout/hChevron3"/>
    <dgm:cxn modelId="{FD740DB4-258B-4B92-8DE5-7C1E085ECD82}" type="presParOf" srcId="{8EF91783-3C54-47DC-B41D-108A0BE5F269}" destId="{1E9E8C6C-CAD5-4531-8CDA-4CDBE6CEC295}" srcOrd="2" destOrd="0" presId="urn:microsoft.com/office/officeart/2005/8/layout/hChevron3"/>
    <dgm:cxn modelId="{EC4C50E8-DF66-4B40-8599-6D0AA7230991}" type="presParOf" srcId="{8EF91783-3C54-47DC-B41D-108A0BE5F269}" destId="{BC74B510-E9CC-4376-99C4-DFD7A159A3AD}" srcOrd="3" destOrd="0" presId="urn:microsoft.com/office/officeart/2005/8/layout/hChevron3"/>
    <dgm:cxn modelId="{858B2188-DB15-43D7-ABE1-02074327C583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C8759A9-4957-4D2B-9E55-6B9F9CEB7FBC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1D667D45-8AA8-42EE-9005-75E33191EBB7}">
      <dgm:prSet phldrT="[Text]"/>
      <dgm:spPr/>
      <dgm:t>
        <a:bodyPr/>
        <a:lstStyle/>
        <a:p>
          <a:endParaRPr lang="en-GB" dirty="0"/>
        </a:p>
      </dgm:t>
    </dgm:pt>
    <dgm:pt modelId="{7B766573-62D2-447E-9877-DF8003D1E12E}" type="parTrans" cxnId="{BD437764-D64E-4EED-A088-EBE270E06143}">
      <dgm:prSet/>
      <dgm:spPr/>
      <dgm:t>
        <a:bodyPr/>
        <a:lstStyle/>
        <a:p>
          <a:endParaRPr lang="en-GB"/>
        </a:p>
      </dgm:t>
    </dgm:pt>
    <dgm:pt modelId="{76384075-13E5-4158-86F9-5FE77772A00B}" type="sibTrans" cxnId="{BD437764-D64E-4EED-A088-EBE270E06143}">
      <dgm:prSet/>
      <dgm:spPr/>
      <dgm:t>
        <a:bodyPr/>
        <a:lstStyle/>
        <a:p>
          <a:endParaRPr lang="en-GB"/>
        </a:p>
      </dgm:t>
    </dgm:pt>
    <dgm:pt modelId="{DE7BB4CF-B01F-4458-9871-64912BD7A4F0}">
      <dgm:prSet phldrT="[Text]"/>
      <dgm:spPr/>
      <dgm:t>
        <a:bodyPr/>
        <a:lstStyle/>
        <a:p>
          <a:endParaRPr lang="en-GB" dirty="0"/>
        </a:p>
      </dgm:t>
    </dgm:pt>
    <dgm:pt modelId="{96A4720D-BE86-4D7E-85DE-E8A4DE3AEE47}" type="parTrans" cxnId="{9567F63D-F26A-4ED2-AC16-92B9136CA5F6}">
      <dgm:prSet/>
      <dgm:spPr/>
      <dgm:t>
        <a:bodyPr/>
        <a:lstStyle/>
        <a:p>
          <a:endParaRPr lang="en-GB"/>
        </a:p>
      </dgm:t>
    </dgm:pt>
    <dgm:pt modelId="{4BD8D9F4-B3CC-4081-9D81-4D8BF2F14622}" type="sibTrans" cxnId="{9567F63D-F26A-4ED2-AC16-92B9136CA5F6}">
      <dgm:prSet/>
      <dgm:spPr/>
      <dgm:t>
        <a:bodyPr/>
        <a:lstStyle/>
        <a:p>
          <a:endParaRPr lang="en-GB"/>
        </a:p>
      </dgm:t>
    </dgm:pt>
    <dgm:pt modelId="{FC5FACE0-6D41-4ACA-B924-6E08B3C7F4C3}">
      <dgm:prSet phldrT="[Text]"/>
      <dgm:spPr/>
      <dgm:t>
        <a:bodyPr/>
        <a:lstStyle/>
        <a:p>
          <a:endParaRPr lang="en-GB" dirty="0"/>
        </a:p>
      </dgm:t>
    </dgm:pt>
    <dgm:pt modelId="{58E58512-45B8-47DA-A24A-EE9724082C62}" type="parTrans" cxnId="{F577F146-A47E-4523-98A0-E06E78CF10CC}">
      <dgm:prSet/>
      <dgm:spPr/>
      <dgm:t>
        <a:bodyPr/>
        <a:lstStyle/>
        <a:p>
          <a:endParaRPr lang="en-GB"/>
        </a:p>
      </dgm:t>
    </dgm:pt>
    <dgm:pt modelId="{E27C772E-2528-45E3-B33F-EE87BEF0F6AA}" type="sibTrans" cxnId="{F577F146-A47E-4523-98A0-E06E78CF10CC}">
      <dgm:prSet/>
      <dgm:spPr/>
      <dgm:t>
        <a:bodyPr/>
        <a:lstStyle/>
        <a:p>
          <a:endParaRPr lang="en-GB"/>
        </a:p>
      </dgm:t>
    </dgm:pt>
    <dgm:pt modelId="{8EF91783-3C54-47DC-B41D-108A0BE5F269}" type="pres">
      <dgm:prSet presAssocID="{CC8759A9-4957-4D2B-9E55-6B9F9CEB7FBC}" presName="Name0" presStyleCnt="0">
        <dgm:presLayoutVars>
          <dgm:dir/>
          <dgm:resizeHandles val="exact"/>
        </dgm:presLayoutVars>
      </dgm:prSet>
      <dgm:spPr/>
    </dgm:pt>
    <dgm:pt modelId="{4F619592-9FDA-4853-BDD5-35B8322096BA}" type="pres">
      <dgm:prSet presAssocID="{1D667D45-8AA8-42EE-9005-75E33191EBB7}" presName="parTxOnly" presStyleLbl="node1" presStyleIdx="0" presStyleCnt="3">
        <dgm:presLayoutVars>
          <dgm:bulletEnabled val="1"/>
        </dgm:presLayoutVars>
      </dgm:prSet>
      <dgm:spPr/>
    </dgm:pt>
    <dgm:pt modelId="{2F8AE3DE-5F39-4B12-9457-4BCD56690B87}" type="pres">
      <dgm:prSet presAssocID="{76384075-13E5-4158-86F9-5FE77772A00B}" presName="parSpace" presStyleCnt="0"/>
      <dgm:spPr/>
    </dgm:pt>
    <dgm:pt modelId="{1E9E8C6C-CAD5-4531-8CDA-4CDBE6CEC295}" type="pres">
      <dgm:prSet presAssocID="{DE7BB4CF-B01F-4458-9871-64912BD7A4F0}" presName="parTxOnly" presStyleLbl="node1" presStyleIdx="1" presStyleCnt="3">
        <dgm:presLayoutVars>
          <dgm:bulletEnabled val="1"/>
        </dgm:presLayoutVars>
      </dgm:prSet>
      <dgm:spPr/>
    </dgm:pt>
    <dgm:pt modelId="{BC74B510-E9CC-4376-99C4-DFD7A159A3AD}" type="pres">
      <dgm:prSet presAssocID="{4BD8D9F4-B3CC-4081-9D81-4D8BF2F14622}" presName="parSpace" presStyleCnt="0"/>
      <dgm:spPr/>
    </dgm:pt>
    <dgm:pt modelId="{C438491E-D222-4D20-8B45-DE510764C7F2}" type="pres">
      <dgm:prSet presAssocID="{FC5FACE0-6D41-4ACA-B924-6E08B3C7F4C3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9CF1E10F-3DD2-469C-A297-02E142147D6C}" type="presOf" srcId="{1D667D45-8AA8-42EE-9005-75E33191EBB7}" destId="{4F619592-9FDA-4853-BDD5-35B8322096BA}" srcOrd="0" destOrd="0" presId="urn:microsoft.com/office/officeart/2005/8/layout/hChevron3"/>
    <dgm:cxn modelId="{9567F63D-F26A-4ED2-AC16-92B9136CA5F6}" srcId="{CC8759A9-4957-4D2B-9E55-6B9F9CEB7FBC}" destId="{DE7BB4CF-B01F-4458-9871-64912BD7A4F0}" srcOrd="1" destOrd="0" parTransId="{96A4720D-BE86-4D7E-85DE-E8A4DE3AEE47}" sibTransId="{4BD8D9F4-B3CC-4081-9D81-4D8BF2F14622}"/>
    <dgm:cxn modelId="{BD437764-D64E-4EED-A088-EBE270E06143}" srcId="{CC8759A9-4957-4D2B-9E55-6B9F9CEB7FBC}" destId="{1D667D45-8AA8-42EE-9005-75E33191EBB7}" srcOrd="0" destOrd="0" parTransId="{7B766573-62D2-447E-9877-DF8003D1E12E}" sibTransId="{76384075-13E5-4158-86F9-5FE77772A00B}"/>
    <dgm:cxn modelId="{F577F146-A47E-4523-98A0-E06E78CF10CC}" srcId="{CC8759A9-4957-4D2B-9E55-6B9F9CEB7FBC}" destId="{FC5FACE0-6D41-4ACA-B924-6E08B3C7F4C3}" srcOrd="2" destOrd="0" parTransId="{58E58512-45B8-47DA-A24A-EE9724082C62}" sibTransId="{E27C772E-2528-45E3-B33F-EE87BEF0F6AA}"/>
    <dgm:cxn modelId="{0066B6B5-1B42-4A05-960D-6F8B4107E9F8}" type="presOf" srcId="{CC8759A9-4957-4D2B-9E55-6B9F9CEB7FBC}" destId="{8EF91783-3C54-47DC-B41D-108A0BE5F269}" srcOrd="0" destOrd="0" presId="urn:microsoft.com/office/officeart/2005/8/layout/hChevron3"/>
    <dgm:cxn modelId="{21040EE3-8828-4DBF-9F93-80322CE5D19D}" type="presOf" srcId="{FC5FACE0-6D41-4ACA-B924-6E08B3C7F4C3}" destId="{C438491E-D222-4D20-8B45-DE510764C7F2}" srcOrd="0" destOrd="0" presId="urn:microsoft.com/office/officeart/2005/8/layout/hChevron3"/>
    <dgm:cxn modelId="{DFA8B5EA-3836-4058-9A92-D9C80C7C9682}" type="presOf" srcId="{DE7BB4CF-B01F-4458-9871-64912BD7A4F0}" destId="{1E9E8C6C-CAD5-4531-8CDA-4CDBE6CEC295}" srcOrd="0" destOrd="0" presId="urn:microsoft.com/office/officeart/2005/8/layout/hChevron3"/>
    <dgm:cxn modelId="{430BF41D-FCFB-49C0-BB15-90DF295B73C1}" type="presParOf" srcId="{8EF91783-3C54-47DC-B41D-108A0BE5F269}" destId="{4F619592-9FDA-4853-BDD5-35B8322096BA}" srcOrd="0" destOrd="0" presId="urn:microsoft.com/office/officeart/2005/8/layout/hChevron3"/>
    <dgm:cxn modelId="{996E2ABF-99C0-49CB-B6C4-E06E444D6513}" type="presParOf" srcId="{8EF91783-3C54-47DC-B41D-108A0BE5F269}" destId="{2F8AE3DE-5F39-4B12-9457-4BCD56690B87}" srcOrd="1" destOrd="0" presId="urn:microsoft.com/office/officeart/2005/8/layout/hChevron3"/>
    <dgm:cxn modelId="{E26E5DF5-7F2A-4369-ACA6-4A3DCE44A6A1}" type="presParOf" srcId="{8EF91783-3C54-47DC-B41D-108A0BE5F269}" destId="{1E9E8C6C-CAD5-4531-8CDA-4CDBE6CEC295}" srcOrd="2" destOrd="0" presId="urn:microsoft.com/office/officeart/2005/8/layout/hChevron3"/>
    <dgm:cxn modelId="{5F8C180C-4BBF-490E-818A-4DD6186DADB5}" type="presParOf" srcId="{8EF91783-3C54-47DC-B41D-108A0BE5F269}" destId="{BC74B510-E9CC-4376-99C4-DFD7A159A3AD}" srcOrd="3" destOrd="0" presId="urn:microsoft.com/office/officeart/2005/8/layout/hChevron3"/>
    <dgm:cxn modelId="{E48162A7-5DB8-40CB-8F2B-E8D71B102EBC}" type="presParOf" srcId="{8EF91783-3C54-47DC-B41D-108A0BE5F269}" destId="{C438491E-D222-4D20-8B45-DE510764C7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FB6F4D2C-0033-4661-BE0D-8B66221D5AFC}" type="presOf" srcId="{C5CFCC10-1A2A-4036-9CE1-E209F648E8CB}" destId="{220A659A-0B8A-4200-A4B3-48DB2F0FA6DC}" srcOrd="1" destOrd="0" presId="urn:microsoft.com/office/officeart/2005/8/layout/hierarchy2"/>
    <dgm:cxn modelId="{6DA90033-3E50-480B-B197-4F82BB47498D}" type="presOf" srcId="{AC18EE21-4019-4103-9926-4D2ABA9170A7}" destId="{51062801-6452-4794-BEB3-BD4C9733363F}" srcOrd="0" destOrd="0" presId="urn:microsoft.com/office/officeart/2005/8/layout/hierarchy2"/>
    <dgm:cxn modelId="{6C4A513D-3DA5-4744-8B64-C27809A9A04A}" type="presOf" srcId="{8F5C4ADE-1302-4DE6-8443-5A66207D17BE}" destId="{BE8A6C0C-6016-489D-8E62-EC3CB42D2E80}" srcOrd="1" destOrd="0" presId="urn:microsoft.com/office/officeart/2005/8/layout/hierarchy2"/>
    <dgm:cxn modelId="{5E9C105E-3DC8-47B2-8147-5D7BA08961C9}" type="presOf" srcId="{CF709EC8-71EA-4E84-9BB8-C14D0AB8A1DA}" destId="{D800037C-0F52-41D9-BDD4-524BA99F9BF3}" srcOrd="0" destOrd="0" presId="urn:microsoft.com/office/officeart/2005/8/layout/hierarchy2"/>
    <dgm:cxn modelId="{89401166-6025-4264-B585-790677FF54C8}" type="presOf" srcId="{C7D33504-2541-432C-8B8A-1003D0E32F96}" destId="{6CA8651A-BD53-49C2-B2C6-5AB82D772BCA}" srcOrd="1" destOrd="0" presId="urn:microsoft.com/office/officeart/2005/8/layout/hierarchy2"/>
    <dgm:cxn modelId="{BD59D367-DC5A-4442-ADB3-73B7F41E4400}" type="presOf" srcId="{A6A5F6B1-F090-40F0-9151-DC18184E4685}" destId="{0B151F6C-0C8B-4C3C-A0F8-AD0F95A7AF8E}" srcOrd="1" destOrd="0" presId="urn:microsoft.com/office/officeart/2005/8/layout/hierarchy2"/>
    <dgm:cxn modelId="{9A49DF57-526C-4CA2-918F-1049D7CFCE72}" type="presOf" srcId="{C5CFCC10-1A2A-4036-9CE1-E209F648E8CB}" destId="{544EAEF5-B852-4894-A8EA-672FA229458F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06795A82-5AFC-47EF-8F10-552BF53572E5}" type="presOf" srcId="{51A43A9F-160A-46E0-97F0-264A8E506CF0}" destId="{58BDE44D-D797-469C-A997-51720ADA5CE5}" srcOrd="0" destOrd="0" presId="urn:microsoft.com/office/officeart/2005/8/layout/hierarchy2"/>
    <dgm:cxn modelId="{AE3C9384-311C-4CD3-8FD1-E0C2DFAF1B41}" type="presOf" srcId="{85A67DBA-F118-46DD-9C33-E32B18FEA8AC}" destId="{2D01F34A-4C6E-437E-857F-C3F5E3F1EDC4}" srcOrd="0" destOrd="0" presId="urn:microsoft.com/office/officeart/2005/8/layout/hierarchy2"/>
    <dgm:cxn modelId="{8377EAA4-1DFD-4EA1-975A-5FB605748E0A}" type="presOf" srcId="{48D315CF-3A6E-4FF5-9511-2EF8E651A756}" destId="{ADEFB78F-B27F-45CE-86EC-65223D0916B6}" srcOrd="0" destOrd="0" presId="urn:microsoft.com/office/officeart/2005/8/layout/hierarchy2"/>
    <dgm:cxn modelId="{C12B45A5-B6AF-4125-8963-889FF2E742E8}" type="presOf" srcId="{3B74A8BF-801D-4D05-ADCC-68F1AC6A65E5}" destId="{42EA6631-93E9-41CE-B932-CA501152E220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559991A9-66A5-4367-8470-8483719E92E0}" type="presOf" srcId="{25B36CF3-C78F-4725-A2C9-BF241299B43B}" destId="{60D63056-D7B5-4B47-8689-70395615862E}" srcOrd="0" destOrd="0" presId="urn:microsoft.com/office/officeart/2005/8/layout/hierarchy2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FE8938B9-7AC6-48A5-A8F7-9E0C7285D152}" type="presOf" srcId="{A6A5F6B1-F090-40F0-9151-DC18184E4685}" destId="{63D9B6F2-5B7F-4967-9141-5CB65F96E744}" srcOrd="0" destOrd="0" presId="urn:microsoft.com/office/officeart/2005/8/layout/hierarchy2"/>
    <dgm:cxn modelId="{11DE58BC-74A3-47C7-A0D1-328D06AFD7A0}" type="presOf" srcId="{DD481217-D843-4616-B7BE-FF10C444AC3D}" destId="{86176E35-4741-4A7C-B39B-23DB58C5C563}" srcOrd="0" destOrd="0" presId="urn:microsoft.com/office/officeart/2005/8/layout/hierarchy2"/>
    <dgm:cxn modelId="{1123AEC9-DC8F-4179-848C-143A7EBADCDE}" type="presOf" srcId="{DD481217-D843-4616-B7BE-FF10C444AC3D}" destId="{4FD55498-564F-4A32-8C80-4AEB86B0FF60}" srcOrd="1" destOrd="0" presId="urn:microsoft.com/office/officeart/2005/8/layout/hierarchy2"/>
    <dgm:cxn modelId="{CB305BD5-12AC-4371-A7C8-9E70F73131AF}" type="presOf" srcId="{C7D33504-2541-432C-8B8A-1003D0E32F96}" destId="{8CFEADF1-58E7-408C-A1AC-EB0123D93299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619801F8-4AE9-4DF8-8044-2D5FE2D48651}" type="presOf" srcId="{8F5C4ADE-1302-4DE6-8443-5A66207D17BE}" destId="{A01DB6CF-DBDC-4E53-A2F9-22D30E180B8D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4EBB8D90-062B-42F8-8047-B3C7764B8642}" type="presParOf" srcId="{2D01F34A-4C6E-437E-857F-C3F5E3F1EDC4}" destId="{E523BCAC-0625-42AD-919F-73182A34114D}" srcOrd="0" destOrd="0" presId="urn:microsoft.com/office/officeart/2005/8/layout/hierarchy2"/>
    <dgm:cxn modelId="{1D7ED16F-AB71-49EC-8AA6-E884E49434DD}" type="presParOf" srcId="{E523BCAC-0625-42AD-919F-73182A34114D}" destId="{ADEFB78F-B27F-45CE-86EC-65223D0916B6}" srcOrd="0" destOrd="0" presId="urn:microsoft.com/office/officeart/2005/8/layout/hierarchy2"/>
    <dgm:cxn modelId="{1CF6CA60-CF77-40BA-8E05-B280BF1B3CCB}" type="presParOf" srcId="{E523BCAC-0625-42AD-919F-73182A34114D}" destId="{E449AB44-FA13-48F8-B5E3-4B78091C41F9}" srcOrd="1" destOrd="0" presId="urn:microsoft.com/office/officeart/2005/8/layout/hierarchy2"/>
    <dgm:cxn modelId="{97F5B87B-DEAF-4451-8866-699A049E1E56}" type="presParOf" srcId="{E449AB44-FA13-48F8-B5E3-4B78091C41F9}" destId="{544EAEF5-B852-4894-A8EA-672FA229458F}" srcOrd="0" destOrd="0" presId="urn:microsoft.com/office/officeart/2005/8/layout/hierarchy2"/>
    <dgm:cxn modelId="{8FDF53F2-FDE9-44A4-B12A-7F81782450AD}" type="presParOf" srcId="{544EAEF5-B852-4894-A8EA-672FA229458F}" destId="{220A659A-0B8A-4200-A4B3-48DB2F0FA6DC}" srcOrd="0" destOrd="0" presId="urn:microsoft.com/office/officeart/2005/8/layout/hierarchy2"/>
    <dgm:cxn modelId="{B0125343-785B-4782-A885-F80878D7B0DE}" type="presParOf" srcId="{E449AB44-FA13-48F8-B5E3-4B78091C41F9}" destId="{29FDD5AD-0074-41F4-9CA5-6D8A995705F1}" srcOrd="1" destOrd="0" presId="urn:microsoft.com/office/officeart/2005/8/layout/hierarchy2"/>
    <dgm:cxn modelId="{E7B8F8B9-446F-44E5-8D87-3D5423DC7A80}" type="presParOf" srcId="{29FDD5AD-0074-41F4-9CA5-6D8A995705F1}" destId="{D800037C-0F52-41D9-BDD4-524BA99F9BF3}" srcOrd="0" destOrd="0" presId="urn:microsoft.com/office/officeart/2005/8/layout/hierarchy2"/>
    <dgm:cxn modelId="{606DF656-724E-4D7D-9864-E28648FDFAD2}" type="presParOf" srcId="{29FDD5AD-0074-41F4-9CA5-6D8A995705F1}" destId="{0E75F99A-6D4A-4A2E-A094-E51A30A3F39B}" srcOrd="1" destOrd="0" presId="urn:microsoft.com/office/officeart/2005/8/layout/hierarchy2"/>
    <dgm:cxn modelId="{17030E8D-69C2-4698-BE07-D0B204333A49}" type="presParOf" srcId="{0E75F99A-6D4A-4A2E-A094-E51A30A3F39B}" destId="{8CFEADF1-58E7-408C-A1AC-EB0123D93299}" srcOrd="0" destOrd="0" presId="urn:microsoft.com/office/officeart/2005/8/layout/hierarchy2"/>
    <dgm:cxn modelId="{92573913-8252-4931-81B8-A5B0E052D460}" type="presParOf" srcId="{8CFEADF1-58E7-408C-A1AC-EB0123D93299}" destId="{6CA8651A-BD53-49C2-B2C6-5AB82D772BCA}" srcOrd="0" destOrd="0" presId="urn:microsoft.com/office/officeart/2005/8/layout/hierarchy2"/>
    <dgm:cxn modelId="{BFEC21B9-A95D-4EE0-B880-E1A54F518789}" type="presParOf" srcId="{0E75F99A-6D4A-4A2E-A094-E51A30A3F39B}" destId="{96F9A6BA-CF1A-467F-9FB8-32C9F8ED2DA2}" srcOrd="1" destOrd="0" presId="urn:microsoft.com/office/officeart/2005/8/layout/hierarchy2"/>
    <dgm:cxn modelId="{BFC5708E-0793-483F-BCF2-A6692928818D}" type="presParOf" srcId="{96F9A6BA-CF1A-467F-9FB8-32C9F8ED2DA2}" destId="{51062801-6452-4794-BEB3-BD4C9733363F}" srcOrd="0" destOrd="0" presId="urn:microsoft.com/office/officeart/2005/8/layout/hierarchy2"/>
    <dgm:cxn modelId="{7CBBBC88-9537-43CB-B7A9-F481875D86BC}" type="presParOf" srcId="{96F9A6BA-CF1A-467F-9FB8-32C9F8ED2DA2}" destId="{CC278A8B-5C6E-4F1B-9E71-22AC79E15292}" srcOrd="1" destOrd="0" presId="urn:microsoft.com/office/officeart/2005/8/layout/hierarchy2"/>
    <dgm:cxn modelId="{A9F69987-F702-40F0-9C35-47DB678D3B4C}" type="presParOf" srcId="{0E75F99A-6D4A-4A2E-A094-E51A30A3F39B}" destId="{A01DB6CF-DBDC-4E53-A2F9-22D30E180B8D}" srcOrd="2" destOrd="0" presId="urn:microsoft.com/office/officeart/2005/8/layout/hierarchy2"/>
    <dgm:cxn modelId="{5AC3EA4A-555A-44CD-9A36-3201F01E858E}" type="presParOf" srcId="{A01DB6CF-DBDC-4E53-A2F9-22D30E180B8D}" destId="{BE8A6C0C-6016-489D-8E62-EC3CB42D2E80}" srcOrd="0" destOrd="0" presId="urn:microsoft.com/office/officeart/2005/8/layout/hierarchy2"/>
    <dgm:cxn modelId="{7B80D746-3066-4663-A655-D070B1C8159D}" type="presParOf" srcId="{0E75F99A-6D4A-4A2E-A094-E51A30A3F39B}" destId="{B5180B4A-18BF-4E18-8B56-216FC6239101}" srcOrd="3" destOrd="0" presId="urn:microsoft.com/office/officeart/2005/8/layout/hierarchy2"/>
    <dgm:cxn modelId="{8199C1B5-14D4-488D-B159-051BC17F0D05}" type="presParOf" srcId="{B5180B4A-18BF-4E18-8B56-216FC6239101}" destId="{58BDE44D-D797-469C-A997-51720ADA5CE5}" srcOrd="0" destOrd="0" presId="urn:microsoft.com/office/officeart/2005/8/layout/hierarchy2"/>
    <dgm:cxn modelId="{6DF2BB62-9C89-4DC2-A748-F3EEAD8E266E}" type="presParOf" srcId="{B5180B4A-18BF-4E18-8B56-216FC6239101}" destId="{6A85CF87-6AC1-4E28-8F9F-492A0C6220E8}" srcOrd="1" destOrd="0" presId="urn:microsoft.com/office/officeart/2005/8/layout/hierarchy2"/>
    <dgm:cxn modelId="{CE29A220-6DE8-45C2-AA5B-1B5300A85594}" type="presParOf" srcId="{E449AB44-FA13-48F8-B5E3-4B78091C41F9}" destId="{86176E35-4741-4A7C-B39B-23DB58C5C563}" srcOrd="2" destOrd="0" presId="urn:microsoft.com/office/officeart/2005/8/layout/hierarchy2"/>
    <dgm:cxn modelId="{027C6280-FD31-46D7-9205-6B8F35CB49C5}" type="presParOf" srcId="{86176E35-4741-4A7C-B39B-23DB58C5C563}" destId="{4FD55498-564F-4A32-8C80-4AEB86B0FF60}" srcOrd="0" destOrd="0" presId="urn:microsoft.com/office/officeart/2005/8/layout/hierarchy2"/>
    <dgm:cxn modelId="{8DFCCB3F-6319-4DC1-85B4-6A776595C0D7}" type="presParOf" srcId="{E449AB44-FA13-48F8-B5E3-4B78091C41F9}" destId="{2FBDC612-3DAC-4254-8A42-A5880CDEC94E}" srcOrd="3" destOrd="0" presId="urn:microsoft.com/office/officeart/2005/8/layout/hierarchy2"/>
    <dgm:cxn modelId="{5D0965FF-5312-4D93-B3A0-17786516C226}" type="presParOf" srcId="{2FBDC612-3DAC-4254-8A42-A5880CDEC94E}" destId="{60D63056-D7B5-4B47-8689-70395615862E}" srcOrd="0" destOrd="0" presId="urn:microsoft.com/office/officeart/2005/8/layout/hierarchy2"/>
    <dgm:cxn modelId="{B8647219-323D-4E62-A1F6-AA9C6A4C9A66}" type="presParOf" srcId="{2FBDC612-3DAC-4254-8A42-A5880CDEC94E}" destId="{34FB8D27-E82D-4590-BD37-4B22EF692A09}" srcOrd="1" destOrd="0" presId="urn:microsoft.com/office/officeart/2005/8/layout/hierarchy2"/>
    <dgm:cxn modelId="{2A4E390C-8700-4217-8ED9-418FC5C44BCA}" type="presParOf" srcId="{34FB8D27-E82D-4590-BD37-4B22EF692A09}" destId="{63D9B6F2-5B7F-4967-9141-5CB65F96E744}" srcOrd="0" destOrd="0" presId="urn:microsoft.com/office/officeart/2005/8/layout/hierarchy2"/>
    <dgm:cxn modelId="{6E4908D6-92DA-4388-B940-D4FA78F6FBD1}" type="presParOf" srcId="{63D9B6F2-5B7F-4967-9141-5CB65F96E744}" destId="{0B151F6C-0C8B-4C3C-A0F8-AD0F95A7AF8E}" srcOrd="0" destOrd="0" presId="urn:microsoft.com/office/officeart/2005/8/layout/hierarchy2"/>
    <dgm:cxn modelId="{1CA55C37-5D1D-4CA5-BD98-ACD371427BB1}" type="presParOf" srcId="{34FB8D27-E82D-4590-BD37-4B22EF692A09}" destId="{48A168D2-EAC6-42D6-B9FF-7C37A115617F}" srcOrd="1" destOrd="0" presId="urn:microsoft.com/office/officeart/2005/8/layout/hierarchy2"/>
    <dgm:cxn modelId="{03E3F85A-0B97-4982-BBE3-E7759326B98C}" type="presParOf" srcId="{48A168D2-EAC6-42D6-B9FF-7C37A115617F}" destId="{42EA6631-93E9-41CE-B932-CA501152E220}" srcOrd="0" destOrd="0" presId="urn:microsoft.com/office/officeart/2005/8/layout/hierarchy2"/>
    <dgm:cxn modelId="{5C837AF3-0FEF-4402-B90A-DD80C443E9C8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578F0807-060C-45A8-AD59-B55D4B089FA7}" type="presOf" srcId="{A6A5F6B1-F090-40F0-9151-DC18184E4685}" destId="{63D9B6F2-5B7F-4967-9141-5CB65F96E744}" srcOrd="0" destOrd="0" presId="urn:microsoft.com/office/officeart/2005/8/layout/hierarchy2"/>
    <dgm:cxn modelId="{C460BF1B-4E02-44DE-8706-07267FC1BB0C}" type="presOf" srcId="{25B36CF3-C78F-4725-A2C9-BF241299B43B}" destId="{60D63056-D7B5-4B47-8689-70395615862E}" srcOrd="0" destOrd="0" presId="urn:microsoft.com/office/officeart/2005/8/layout/hierarchy2"/>
    <dgm:cxn modelId="{A5D3FC2D-7457-4716-8D58-78E431A18624}" type="presOf" srcId="{51A43A9F-160A-46E0-97F0-264A8E506CF0}" destId="{58BDE44D-D797-469C-A997-51720ADA5CE5}" srcOrd="0" destOrd="0" presId="urn:microsoft.com/office/officeart/2005/8/layout/hierarchy2"/>
    <dgm:cxn modelId="{B5A3F435-1513-429A-BD46-79A086E28421}" type="presOf" srcId="{85A67DBA-F118-46DD-9C33-E32B18FEA8AC}" destId="{2D01F34A-4C6E-437E-857F-C3F5E3F1EDC4}" srcOrd="0" destOrd="0" presId="urn:microsoft.com/office/officeart/2005/8/layout/hierarchy2"/>
    <dgm:cxn modelId="{D900D350-AAE2-4C35-ABFE-6D66EB968ACB}" type="presOf" srcId="{8F5C4ADE-1302-4DE6-8443-5A66207D17BE}" destId="{BE8A6C0C-6016-489D-8E62-EC3CB42D2E80}" srcOrd="1" destOrd="0" presId="urn:microsoft.com/office/officeart/2005/8/layout/hierarchy2"/>
    <dgm:cxn modelId="{F1BEEA52-C8D7-4D23-977D-E7A7E01694E3}" type="presOf" srcId="{AC18EE21-4019-4103-9926-4D2ABA9170A7}" destId="{51062801-6452-4794-BEB3-BD4C9733363F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9181D8A2-FBC4-4490-B1DE-F9CC4659BAE3}" type="presOf" srcId="{A6A5F6B1-F090-40F0-9151-DC18184E4685}" destId="{0B151F6C-0C8B-4C3C-A0F8-AD0F95A7AF8E}" srcOrd="1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10D9BFCA-9845-4C4E-90EF-65AD9C102E28}" type="presOf" srcId="{DD481217-D843-4616-B7BE-FF10C444AC3D}" destId="{4FD55498-564F-4A32-8C80-4AEB86B0FF60}" srcOrd="1" destOrd="0" presId="urn:microsoft.com/office/officeart/2005/8/layout/hierarchy2"/>
    <dgm:cxn modelId="{2CC093CB-B769-409D-BB45-303C00D6B1AA}" type="presOf" srcId="{48D315CF-3A6E-4FF5-9511-2EF8E651A756}" destId="{ADEFB78F-B27F-45CE-86EC-65223D0916B6}" srcOrd="0" destOrd="0" presId="urn:microsoft.com/office/officeart/2005/8/layout/hierarchy2"/>
    <dgm:cxn modelId="{284179CD-0AE4-49EF-B156-C84620B90A30}" type="presOf" srcId="{DD481217-D843-4616-B7BE-FF10C444AC3D}" destId="{86176E35-4741-4A7C-B39B-23DB58C5C563}" srcOrd="0" destOrd="0" presId="urn:microsoft.com/office/officeart/2005/8/layout/hierarchy2"/>
    <dgm:cxn modelId="{4CBF96D0-B8BF-4A16-98FB-1EAD8CB4395E}" type="presOf" srcId="{C7D33504-2541-432C-8B8A-1003D0E32F96}" destId="{8CFEADF1-58E7-408C-A1AC-EB0123D93299}" srcOrd="0" destOrd="0" presId="urn:microsoft.com/office/officeart/2005/8/layout/hierarchy2"/>
    <dgm:cxn modelId="{30C6D5D1-A07C-43CD-B789-85FE74AD4718}" type="presOf" srcId="{C5CFCC10-1A2A-4036-9CE1-E209F648E8CB}" destId="{544EAEF5-B852-4894-A8EA-672FA229458F}" srcOrd="0" destOrd="0" presId="urn:microsoft.com/office/officeart/2005/8/layout/hierarchy2"/>
    <dgm:cxn modelId="{4FC65EE1-1A41-470B-A32D-85F8D793233C}" type="presOf" srcId="{C7D33504-2541-432C-8B8A-1003D0E32F96}" destId="{6CA8651A-BD53-49C2-B2C6-5AB82D772BCA}" srcOrd="1" destOrd="0" presId="urn:microsoft.com/office/officeart/2005/8/layout/hierarchy2"/>
    <dgm:cxn modelId="{62CC7DE2-7253-4440-A43A-5124A7E58619}" type="presOf" srcId="{8F5C4ADE-1302-4DE6-8443-5A66207D17BE}" destId="{A01DB6CF-DBDC-4E53-A2F9-22D30E180B8D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67E342F9-B124-4E8B-8F78-45D08FCA3304}" type="presOf" srcId="{C5CFCC10-1A2A-4036-9CE1-E209F648E8CB}" destId="{220A659A-0B8A-4200-A4B3-48DB2F0FA6DC}" srcOrd="1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E75D08FB-E87A-4F4E-B0B7-A36CBC2E2799}" type="presOf" srcId="{CF709EC8-71EA-4E84-9BB8-C14D0AB8A1DA}" destId="{D800037C-0F52-41D9-BDD4-524BA99F9BF3}" srcOrd="0" destOrd="0" presId="urn:microsoft.com/office/officeart/2005/8/layout/hierarchy2"/>
    <dgm:cxn modelId="{DC0166FC-730D-4119-B355-E692F9169556}" type="presOf" srcId="{3B74A8BF-801D-4D05-ADCC-68F1AC6A65E5}" destId="{42EA6631-93E9-41CE-B932-CA501152E220}" srcOrd="0" destOrd="0" presId="urn:microsoft.com/office/officeart/2005/8/layout/hierarchy2"/>
    <dgm:cxn modelId="{0D5FFF80-6CF3-4184-88A1-C757727D69FA}" type="presParOf" srcId="{2D01F34A-4C6E-437E-857F-C3F5E3F1EDC4}" destId="{E523BCAC-0625-42AD-919F-73182A34114D}" srcOrd="0" destOrd="0" presId="urn:microsoft.com/office/officeart/2005/8/layout/hierarchy2"/>
    <dgm:cxn modelId="{90C0E421-B0DC-47CA-B3E9-D39B50543DC8}" type="presParOf" srcId="{E523BCAC-0625-42AD-919F-73182A34114D}" destId="{ADEFB78F-B27F-45CE-86EC-65223D0916B6}" srcOrd="0" destOrd="0" presId="urn:microsoft.com/office/officeart/2005/8/layout/hierarchy2"/>
    <dgm:cxn modelId="{848F93DA-302F-4D52-BB59-A8CECEF05B45}" type="presParOf" srcId="{E523BCAC-0625-42AD-919F-73182A34114D}" destId="{E449AB44-FA13-48F8-B5E3-4B78091C41F9}" srcOrd="1" destOrd="0" presId="urn:microsoft.com/office/officeart/2005/8/layout/hierarchy2"/>
    <dgm:cxn modelId="{C7FD319A-1EB3-4413-947F-DCF6799E29F5}" type="presParOf" srcId="{E449AB44-FA13-48F8-B5E3-4B78091C41F9}" destId="{544EAEF5-B852-4894-A8EA-672FA229458F}" srcOrd="0" destOrd="0" presId="urn:microsoft.com/office/officeart/2005/8/layout/hierarchy2"/>
    <dgm:cxn modelId="{66CCE4F4-D53D-4417-8946-E94937E6AE03}" type="presParOf" srcId="{544EAEF5-B852-4894-A8EA-672FA229458F}" destId="{220A659A-0B8A-4200-A4B3-48DB2F0FA6DC}" srcOrd="0" destOrd="0" presId="urn:microsoft.com/office/officeart/2005/8/layout/hierarchy2"/>
    <dgm:cxn modelId="{870B7E2D-B978-4A62-A5F5-8FDF15360EBC}" type="presParOf" srcId="{E449AB44-FA13-48F8-B5E3-4B78091C41F9}" destId="{29FDD5AD-0074-41F4-9CA5-6D8A995705F1}" srcOrd="1" destOrd="0" presId="urn:microsoft.com/office/officeart/2005/8/layout/hierarchy2"/>
    <dgm:cxn modelId="{4F2805BE-F4BC-4028-8D29-75249345B7F6}" type="presParOf" srcId="{29FDD5AD-0074-41F4-9CA5-6D8A995705F1}" destId="{D800037C-0F52-41D9-BDD4-524BA99F9BF3}" srcOrd="0" destOrd="0" presId="urn:microsoft.com/office/officeart/2005/8/layout/hierarchy2"/>
    <dgm:cxn modelId="{6E579CCB-8B87-4C7D-8A30-23C54C13AA86}" type="presParOf" srcId="{29FDD5AD-0074-41F4-9CA5-6D8A995705F1}" destId="{0E75F99A-6D4A-4A2E-A094-E51A30A3F39B}" srcOrd="1" destOrd="0" presId="urn:microsoft.com/office/officeart/2005/8/layout/hierarchy2"/>
    <dgm:cxn modelId="{960ED68D-1138-4EDA-BF32-36D1696309B1}" type="presParOf" srcId="{0E75F99A-6D4A-4A2E-A094-E51A30A3F39B}" destId="{8CFEADF1-58E7-408C-A1AC-EB0123D93299}" srcOrd="0" destOrd="0" presId="urn:microsoft.com/office/officeart/2005/8/layout/hierarchy2"/>
    <dgm:cxn modelId="{FB02A396-39DD-4F6C-9A74-C20D9A2C5154}" type="presParOf" srcId="{8CFEADF1-58E7-408C-A1AC-EB0123D93299}" destId="{6CA8651A-BD53-49C2-B2C6-5AB82D772BCA}" srcOrd="0" destOrd="0" presId="urn:microsoft.com/office/officeart/2005/8/layout/hierarchy2"/>
    <dgm:cxn modelId="{5A35F2B3-8BE3-4C9F-BFDD-C9E93B8057D1}" type="presParOf" srcId="{0E75F99A-6D4A-4A2E-A094-E51A30A3F39B}" destId="{96F9A6BA-CF1A-467F-9FB8-32C9F8ED2DA2}" srcOrd="1" destOrd="0" presId="urn:microsoft.com/office/officeart/2005/8/layout/hierarchy2"/>
    <dgm:cxn modelId="{57CBB055-608F-40C8-A193-F2F4AB6A6430}" type="presParOf" srcId="{96F9A6BA-CF1A-467F-9FB8-32C9F8ED2DA2}" destId="{51062801-6452-4794-BEB3-BD4C9733363F}" srcOrd="0" destOrd="0" presId="urn:microsoft.com/office/officeart/2005/8/layout/hierarchy2"/>
    <dgm:cxn modelId="{07ACFB97-7DA5-45FD-8990-D8F7EFE90501}" type="presParOf" srcId="{96F9A6BA-CF1A-467F-9FB8-32C9F8ED2DA2}" destId="{CC278A8B-5C6E-4F1B-9E71-22AC79E15292}" srcOrd="1" destOrd="0" presId="urn:microsoft.com/office/officeart/2005/8/layout/hierarchy2"/>
    <dgm:cxn modelId="{1FD36C85-9634-4A0C-8CB3-98E82A97AC3C}" type="presParOf" srcId="{0E75F99A-6D4A-4A2E-A094-E51A30A3F39B}" destId="{A01DB6CF-DBDC-4E53-A2F9-22D30E180B8D}" srcOrd="2" destOrd="0" presId="urn:microsoft.com/office/officeart/2005/8/layout/hierarchy2"/>
    <dgm:cxn modelId="{DB8628C2-6FB4-4218-A326-009989DCA1B6}" type="presParOf" srcId="{A01DB6CF-DBDC-4E53-A2F9-22D30E180B8D}" destId="{BE8A6C0C-6016-489D-8E62-EC3CB42D2E80}" srcOrd="0" destOrd="0" presId="urn:microsoft.com/office/officeart/2005/8/layout/hierarchy2"/>
    <dgm:cxn modelId="{3ACFF623-0503-435C-9650-D1FCA357DD44}" type="presParOf" srcId="{0E75F99A-6D4A-4A2E-A094-E51A30A3F39B}" destId="{B5180B4A-18BF-4E18-8B56-216FC6239101}" srcOrd="3" destOrd="0" presId="urn:microsoft.com/office/officeart/2005/8/layout/hierarchy2"/>
    <dgm:cxn modelId="{ACAC95A7-667B-424D-8D19-D46D64F9F8D2}" type="presParOf" srcId="{B5180B4A-18BF-4E18-8B56-216FC6239101}" destId="{58BDE44D-D797-469C-A997-51720ADA5CE5}" srcOrd="0" destOrd="0" presId="urn:microsoft.com/office/officeart/2005/8/layout/hierarchy2"/>
    <dgm:cxn modelId="{4D009005-4F06-4621-9062-47C227B14524}" type="presParOf" srcId="{B5180B4A-18BF-4E18-8B56-216FC6239101}" destId="{6A85CF87-6AC1-4E28-8F9F-492A0C6220E8}" srcOrd="1" destOrd="0" presId="urn:microsoft.com/office/officeart/2005/8/layout/hierarchy2"/>
    <dgm:cxn modelId="{FC483F21-7298-4832-B77C-913A0A0FAC6C}" type="presParOf" srcId="{E449AB44-FA13-48F8-B5E3-4B78091C41F9}" destId="{86176E35-4741-4A7C-B39B-23DB58C5C563}" srcOrd="2" destOrd="0" presId="urn:microsoft.com/office/officeart/2005/8/layout/hierarchy2"/>
    <dgm:cxn modelId="{FCDF06DA-112D-42D7-8676-612D26EBD99F}" type="presParOf" srcId="{86176E35-4741-4A7C-B39B-23DB58C5C563}" destId="{4FD55498-564F-4A32-8C80-4AEB86B0FF60}" srcOrd="0" destOrd="0" presId="urn:microsoft.com/office/officeart/2005/8/layout/hierarchy2"/>
    <dgm:cxn modelId="{6D6910FC-2F8E-472B-AE00-743B38ED5AB8}" type="presParOf" srcId="{E449AB44-FA13-48F8-B5E3-4B78091C41F9}" destId="{2FBDC612-3DAC-4254-8A42-A5880CDEC94E}" srcOrd="3" destOrd="0" presId="urn:microsoft.com/office/officeart/2005/8/layout/hierarchy2"/>
    <dgm:cxn modelId="{4430D6B8-EC7C-42BB-A32A-E7670EE73541}" type="presParOf" srcId="{2FBDC612-3DAC-4254-8A42-A5880CDEC94E}" destId="{60D63056-D7B5-4B47-8689-70395615862E}" srcOrd="0" destOrd="0" presId="urn:microsoft.com/office/officeart/2005/8/layout/hierarchy2"/>
    <dgm:cxn modelId="{4EB5492E-1F5C-4D8F-AB72-5C7F06DEC693}" type="presParOf" srcId="{2FBDC612-3DAC-4254-8A42-A5880CDEC94E}" destId="{34FB8D27-E82D-4590-BD37-4B22EF692A09}" srcOrd="1" destOrd="0" presId="urn:microsoft.com/office/officeart/2005/8/layout/hierarchy2"/>
    <dgm:cxn modelId="{837A54D4-672A-48AC-AEC0-A6C99B89333F}" type="presParOf" srcId="{34FB8D27-E82D-4590-BD37-4B22EF692A09}" destId="{63D9B6F2-5B7F-4967-9141-5CB65F96E744}" srcOrd="0" destOrd="0" presId="urn:microsoft.com/office/officeart/2005/8/layout/hierarchy2"/>
    <dgm:cxn modelId="{16446B2D-3F98-41F7-B12D-6B6786F5C89F}" type="presParOf" srcId="{63D9B6F2-5B7F-4967-9141-5CB65F96E744}" destId="{0B151F6C-0C8B-4C3C-A0F8-AD0F95A7AF8E}" srcOrd="0" destOrd="0" presId="urn:microsoft.com/office/officeart/2005/8/layout/hierarchy2"/>
    <dgm:cxn modelId="{711F5382-1671-4D4C-ADAC-BC2D196104FC}" type="presParOf" srcId="{34FB8D27-E82D-4590-BD37-4B22EF692A09}" destId="{48A168D2-EAC6-42D6-B9FF-7C37A115617F}" srcOrd="1" destOrd="0" presId="urn:microsoft.com/office/officeart/2005/8/layout/hierarchy2"/>
    <dgm:cxn modelId="{1A359FA8-505E-473E-AFD9-7F471D4CD6A6}" type="presParOf" srcId="{48A168D2-EAC6-42D6-B9FF-7C37A115617F}" destId="{42EA6631-93E9-41CE-B932-CA501152E220}" srcOrd="0" destOrd="0" presId="urn:microsoft.com/office/officeart/2005/8/layout/hierarchy2"/>
    <dgm:cxn modelId="{61E74DAF-0F33-45FD-8E29-7F41C9E4DA07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A0465629-EE91-40F1-BD64-55CC23E9B1EC}" type="presOf" srcId="{C5CFCC10-1A2A-4036-9CE1-E209F648E8CB}" destId="{220A659A-0B8A-4200-A4B3-48DB2F0FA6DC}" srcOrd="1" destOrd="0" presId="urn:microsoft.com/office/officeart/2005/8/layout/hierarchy2"/>
    <dgm:cxn modelId="{75933E30-81BA-4D29-AE82-03D1151198C9}" type="presOf" srcId="{DD481217-D843-4616-B7BE-FF10C444AC3D}" destId="{86176E35-4741-4A7C-B39B-23DB58C5C563}" srcOrd="0" destOrd="0" presId="urn:microsoft.com/office/officeart/2005/8/layout/hierarchy2"/>
    <dgm:cxn modelId="{D10ABC5D-7F40-43E5-B415-BA147A718BDF}" type="presOf" srcId="{8F5C4ADE-1302-4DE6-8443-5A66207D17BE}" destId="{A01DB6CF-DBDC-4E53-A2F9-22D30E180B8D}" srcOrd="0" destOrd="0" presId="urn:microsoft.com/office/officeart/2005/8/layout/hierarchy2"/>
    <dgm:cxn modelId="{E777AA42-237D-4630-8A67-49BD3C16A518}" type="presOf" srcId="{48D315CF-3A6E-4FF5-9511-2EF8E651A756}" destId="{ADEFB78F-B27F-45CE-86EC-65223D0916B6}" srcOrd="0" destOrd="0" presId="urn:microsoft.com/office/officeart/2005/8/layout/hierarchy2"/>
    <dgm:cxn modelId="{AB545F4D-E1A1-49A3-803B-159CACF51E55}" type="presOf" srcId="{C7D33504-2541-432C-8B8A-1003D0E32F96}" destId="{8CFEADF1-58E7-408C-A1AC-EB0123D93299}" srcOrd="0" destOrd="0" presId="urn:microsoft.com/office/officeart/2005/8/layout/hierarchy2"/>
    <dgm:cxn modelId="{C9007451-FF71-4333-95C1-CCDB69EAE0D3}" type="presOf" srcId="{DD481217-D843-4616-B7BE-FF10C444AC3D}" destId="{4FD55498-564F-4A32-8C80-4AEB86B0FF60}" srcOrd="1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FAC63788-E76D-400A-90CF-0F96607FDB06}" type="presOf" srcId="{51A43A9F-160A-46E0-97F0-264A8E506CF0}" destId="{58BDE44D-D797-469C-A997-51720ADA5CE5}" srcOrd="0" destOrd="0" presId="urn:microsoft.com/office/officeart/2005/8/layout/hierarchy2"/>
    <dgm:cxn modelId="{D2F3788D-2AC1-444A-99B8-72BCB4A746EB}" type="presOf" srcId="{25B36CF3-C78F-4725-A2C9-BF241299B43B}" destId="{60D63056-D7B5-4B47-8689-70395615862E}" srcOrd="0" destOrd="0" presId="urn:microsoft.com/office/officeart/2005/8/layout/hierarchy2"/>
    <dgm:cxn modelId="{C802D191-374A-4218-A861-193A8B1E618D}" type="presOf" srcId="{A6A5F6B1-F090-40F0-9151-DC18184E4685}" destId="{63D9B6F2-5B7F-4967-9141-5CB65F96E744}" srcOrd="0" destOrd="0" presId="urn:microsoft.com/office/officeart/2005/8/layout/hierarchy2"/>
    <dgm:cxn modelId="{72DA239E-A948-466F-ABF9-F3954BDCA139}" type="presOf" srcId="{85A67DBA-F118-46DD-9C33-E32B18FEA8AC}" destId="{2D01F34A-4C6E-437E-857F-C3F5E3F1EDC4}" srcOrd="0" destOrd="0" presId="urn:microsoft.com/office/officeart/2005/8/layout/hierarchy2"/>
    <dgm:cxn modelId="{E9C8D7A2-5A0F-4525-AD96-BCDC36FCB5E3}" type="presOf" srcId="{AC18EE21-4019-4103-9926-4D2ABA9170A7}" destId="{51062801-6452-4794-BEB3-BD4C9733363F}" srcOrd="0" destOrd="0" presId="urn:microsoft.com/office/officeart/2005/8/layout/hierarchy2"/>
    <dgm:cxn modelId="{0D5A6EA3-55CE-43C7-ABDA-64641E58AD1F}" type="presOf" srcId="{C5CFCC10-1A2A-4036-9CE1-E209F648E8CB}" destId="{544EAEF5-B852-4894-A8EA-672FA229458F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37547DB1-5868-4892-BA99-7D10FBA86D1D}" type="presOf" srcId="{8F5C4ADE-1302-4DE6-8443-5A66207D17BE}" destId="{BE8A6C0C-6016-489D-8E62-EC3CB42D2E80}" srcOrd="1" destOrd="0" presId="urn:microsoft.com/office/officeart/2005/8/layout/hierarchy2"/>
    <dgm:cxn modelId="{5F1D86BB-48EA-425D-974C-0E651F5B9C54}" type="presOf" srcId="{CF709EC8-71EA-4E84-9BB8-C14D0AB8A1DA}" destId="{D800037C-0F52-41D9-BDD4-524BA99F9BF3}" srcOrd="0" destOrd="0" presId="urn:microsoft.com/office/officeart/2005/8/layout/hierarchy2"/>
    <dgm:cxn modelId="{63C956C0-583C-437A-8C23-5179A7AF42D6}" type="presOf" srcId="{C7D33504-2541-432C-8B8A-1003D0E32F96}" destId="{6CA8651A-BD53-49C2-B2C6-5AB82D772BCA}" srcOrd="1" destOrd="0" presId="urn:microsoft.com/office/officeart/2005/8/layout/hierarchy2"/>
    <dgm:cxn modelId="{EBE32AE6-A72C-4D49-B573-17809E199846}" type="presOf" srcId="{A6A5F6B1-F090-40F0-9151-DC18184E4685}" destId="{0B151F6C-0C8B-4C3C-A0F8-AD0F95A7AF8E}" srcOrd="1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20C058F3-5EED-4C0E-93E1-437001D30B68}" type="presOf" srcId="{3B74A8BF-801D-4D05-ADCC-68F1AC6A65E5}" destId="{42EA6631-93E9-41CE-B932-CA501152E220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C5BE2F6E-75C0-4C75-90C0-F40EF10C2197}" type="presParOf" srcId="{2D01F34A-4C6E-437E-857F-C3F5E3F1EDC4}" destId="{E523BCAC-0625-42AD-919F-73182A34114D}" srcOrd="0" destOrd="0" presId="urn:microsoft.com/office/officeart/2005/8/layout/hierarchy2"/>
    <dgm:cxn modelId="{AFA8CA2A-95D2-491E-AD28-B7F1F4DE4892}" type="presParOf" srcId="{E523BCAC-0625-42AD-919F-73182A34114D}" destId="{ADEFB78F-B27F-45CE-86EC-65223D0916B6}" srcOrd="0" destOrd="0" presId="urn:microsoft.com/office/officeart/2005/8/layout/hierarchy2"/>
    <dgm:cxn modelId="{19CE28BF-F33E-46CD-ADCD-BF70A7C2D806}" type="presParOf" srcId="{E523BCAC-0625-42AD-919F-73182A34114D}" destId="{E449AB44-FA13-48F8-B5E3-4B78091C41F9}" srcOrd="1" destOrd="0" presId="urn:microsoft.com/office/officeart/2005/8/layout/hierarchy2"/>
    <dgm:cxn modelId="{A3794348-7C25-4C24-A6F0-E4C1A8BD076E}" type="presParOf" srcId="{E449AB44-FA13-48F8-B5E3-4B78091C41F9}" destId="{544EAEF5-B852-4894-A8EA-672FA229458F}" srcOrd="0" destOrd="0" presId="urn:microsoft.com/office/officeart/2005/8/layout/hierarchy2"/>
    <dgm:cxn modelId="{2DEBA6BB-1EDB-4AD4-8FB2-10ACB41E1044}" type="presParOf" srcId="{544EAEF5-B852-4894-A8EA-672FA229458F}" destId="{220A659A-0B8A-4200-A4B3-48DB2F0FA6DC}" srcOrd="0" destOrd="0" presId="urn:microsoft.com/office/officeart/2005/8/layout/hierarchy2"/>
    <dgm:cxn modelId="{7B9A79A8-65A5-4483-AF42-43F798D40038}" type="presParOf" srcId="{E449AB44-FA13-48F8-B5E3-4B78091C41F9}" destId="{29FDD5AD-0074-41F4-9CA5-6D8A995705F1}" srcOrd="1" destOrd="0" presId="urn:microsoft.com/office/officeart/2005/8/layout/hierarchy2"/>
    <dgm:cxn modelId="{95EC2350-0703-411B-BA4D-CA2D3DFA780D}" type="presParOf" srcId="{29FDD5AD-0074-41F4-9CA5-6D8A995705F1}" destId="{D800037C-0F52-41D9-BDD4-524BA99F9BF3}" srcOrd="0" destOrd="0" presId="urn:microsoft.com/office/officeart/2005/8/layout/hierarchy2"/>
    <dgm:cxn modelId="{A30A8ECC-A27B-4CAE-BECE-A9C588305294}" type="presParOf" srcId="{29FDD5AD-0074-41F4-9CA5-6D8A995705F1}" destId="{0E75F99A-6D4A-4A2E-A094-E51A30A3F39B}" srcOrd="1" destOrd="0" presId="urn:microsoft.com/office/officeart/2005/8/layout/hierarchy2"/>
    <dgm:cxn modelId="{061F8300-571C-4990-B2DA-373886F072EE}" type="presParOf" srcId="{0E75F99A-6D4A-4A2E-A094-E51A30A3F39B}" destId="{8CFEADF1-58E7-408C-A1AC-EB0123D93299}" srcOrd="0" destOrd="0" presId="urn:microsoft.com/office/officeart/2005/8/layout/hierarchy2"/>
    <dgm:cxn modelId="{1472097B-79BD-4604-A088-D8330B283C4E}" type="presParOf" srcId="{8CFEADF1-58E7-408C-A1AC-EB0123D93299}" destId="{6CA8651A-BD53-49C2-B2C6-5AB82D772BCA}" srcOrd="0" destOrd="0" presId="urn:microsoft.com/office/officeart/2005/8/layout/hierarchy2"/>
    <dgm:cxn modelId="{EFD61336-D42A-4AE8-8FFC-212C0CA24398}" type="presParOf" srcId="{0E75F99A-6D4A-4A2E-A094-E51A30A3F39B}" destId="{96F9A6BA-CF1A-467F-9FB8-32C9F8ED2DA2}" srcOrd="1" destOrd="0" presId="urn:microsoft.com/office/officeart/2005/8/layout/hierarchy2"/>
    <dgm:cxn modelId="{5E39B795-C450-4E42-A585-0825D0E71ABB}" type="presParOf" srcId="{96F9A6BA-CF1A-467F-9FB8-32C9F8ED2DA2}" destId="{51062801-6452-4794-BEB3-BD4C9733363F}" srcOrd="0" destOrd="0" presId="urn:microsoft.com/office/officeart/2005/8/layout/hierarchy2"/>
    <dgm:cxn modelId="{840A7691-FD97-45BA-9877-69172E3BE817}" type="presParOf" srcId="{96F9A6BA-CF1A-467F-9FB8-32C9F8ED2DA2}" destId="{CC278A8B-5C6E-4F1B-9E71-22AC79E15292}" srcOrd="1" destOrd="0" presId="urn:microsoft.com/office/officeart/2005/8/layout/hierarchy2"/>
    <dgm:cxn modelId="{6E90D9A8-25FA-47A7-8D23-412687C0F09B}" type="presParOf" srcId="{0E75F99A-6D4A-4A2E-A094-E51A30A3F39B}" destId="{A01DB6CF-DBDC-4E53-A2F9-22D30E180B8D}" srcOrd="2" destOrd="0" presId="urn:microsoft.com/office/officeart/2005/8/layout/hierarchy2"/>
    <dgm:cxn modelId="{618F0CEC-D2B8-4F10-B710-CD7A473C1862}" type="presParOf" srcId="{A01DB6CF-DBDC-4E53-A2F9-22D30E180B8D}" destId="{BE8A6C0C-6016-489D-8E62-EC3CB42D2E80}" srcOrd="0" destOrd="0" presId="urn:microsoft.com/office/officeart/2005/8/layout/hierarchy2"/>
    <dgm:cxn modelId="{3C2181B7-075E-486F-B99A-94B75FF0C62D}" type="presParOf" srcId="{0E75F99A-6D4A-4A2E-A094-E51A30A3F39B}" destId="{B5180B4A-18BF-4E18-8B56-216FC6239101}" srcOrd="3" destOrd="0" presId="urn:microsoft.com/office/officeart/2005/8/layout/hierarchy2"/>
    <dgm:cxn modelId="{06F6015A-6D93-4C0E-A438-2996B42CFB7D}" type="presParOf" srcId="{B5180B4A-18BF-4E18-8B56-216FC6239101}" destId="{58BDE44D-D797-469C-A997-51720ADA5CE5}" srcOrd="0" destOrd="0" presId="urn:microsoft.com/office/officeart/2005/8/layout/hierarchy2"/>
    <dgm:cxn modelId="{637F24B9-25C0-4F28-9728-21859B113E93}" type="presParOf" srcId="{B5180B4A-18BF-4E18-8B56-216FC6239101}" destId="{6A85CF87-6AC1-4E28-8F9F-492A0C6220E8}" srcOrd="1" destOrd="0" presId="urn:microsoft.com/office/officeart/2005/8/layout/hierarchy2"/>
    <dgm:cxn modelId="{A340E291-B245-42FE-B754-B7B5DBB3D444}" type="presParOf" srcId="{E449AB44-FA13-48F8-B5E3-4B78091C41F9}" destId="{86176E35-4741-4A7C-B39B-23DB58C5C563}" srcOrd="2" destOrd="0" presId="urn:microsoft.com/office/officeart/2005/8/layout/hierarchy2"/>
    <dgm:cxn modelId="{29B877E7-C794-45BF-BA2F-61899F4D7A7C}" type="presParOf" srcId="{86176E35-4741-4A7C-B39B-23DB58C5C563}" destId="{4FD55498-564F-4A32-8C80-4AEB86B0FF60}" srcOrd="0" destOrd="0" presId="urn:microsoft.com/office/officeart/2005/8/layout/hierarchy2"/>
    <dgm:cxn modelId="{71BA25F8-26F5-428D-B8D4-E1CC305A5FFC}" type="presParOf" srcId="{E449AB44-FA13-48F8-B5E3-4B78091C41F9}" destId="{2FBDC612-3DAC-4254-8A42-A5880CDEC94E}" srcOrd="3" destOrd="0" presId="urn:microsoft.com/office/officeart/2005/8/layout/hierarchy2"/>
    <dgm:cxn modelId="{BDE94B8A-1465-4ED7-B0F6-A64A21F54E90}" type="presParOf" srcId="{2FBDC612-3DAC-4254-8A42-A5880CDEC94E}" destId="{60D63056-D7B5-4B47-8689-70395615862E}" srcOrd="0" destOrd="0" presId="urn:microsoft.com/office/officeart/2005/8/layout/hierarchy2"/>
    <dgm:cxn modelId="{0D1CD47E-E251-4B37-AC7F-0E5BC240195E}" type="presParOf" srcId="{2FBDC612-3DAC-4254-8A42-A5880CDEC94E}" destId="{34FB8D27-E82D-4590-BD37-4B22EF692A09}" srcOrd="1" destOrd="0" presId="urn:microsoft.com/office/officeart/2005/8/layout/hierarchy2"/>
    <dgm:cxn modelId="{89A9D486-96E7-4339-8EE2-B46759D5D6BD}" type="presParOf" srcId="{34FB8D27-E82D-4590-BD37-4B22EF692A09}" destId="{63D9B6F2-5B7F-4967-9141-5CB65F96E744}" srcOrd="0" destOrd="0" presId="urn:microsoft.com/office/officeart/2005/8/layout/hierarchy2"/>
    <dgm:cxn modelId="{91825143-C776-4E91-BCA7-5048852C41E9}" type="presParOf" srcId="{63D9B6F2-5B7F-4967-9141-5CB65F96E744}" destId="{0B151F6C-0C8B-4C3C-A0F8-AD0F95A7AF8E}" srcOrd="0" destOrd="0" presId="urn:microsoft.com/office/officeart/2005/8/layout/hierarchy2"/>
    <dgm:cxn modelId="{8752DC6C-6944-4B90-B716-9CF5AD705A10}" type="presParOf" srcId="{34FB8D27-E82D-4590-BD37-4B22EF692A09}" destId="{48A168D2-EAC6-42D6-B9FF-7C37A115617F}" srcOrd="1" destOrd="0" presId="urn:microsoft.com/office/officeart/2005/8/layout/hierarchy2"/>
    <dgm:cxn modelId="{4F0A9B38-8408-40D0-9E78-3F8FAFF59168}" type="presParOf" srcId="{48A168D2-EAC6-42D6-B9FF-7C37A115617F}" destId="{42EA6631-93E9-41CE-B932-CA501152E220}" srcOrd="0" destOrd="0" presId="urn:microsoft.com/office/officeart/2005/8/layout/hierarchy2"/>
    <dgm:cxn modelId="{ECAC2713-5435-4FBA-A93A-A2041C9B044D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FC493A09-0019-43A8-9D25-41D33D900EA6}" type="presOf" srcId="{85A67DBA-F118-46DD-9C33-E32B18FEA8AC}" destId="{2D01F34A-4C6E-437E-857F-C3F5E3F1EDC4}" srcOrd="0" destOrd="0" presId="urn:microsoft.com/office/officeart/2005/8/layout/hierarchy2"/>
    <dgm:cxn modelId="{69E66212-94F7-4759-8370-06D9A3552768}" type="presOf" srcId="{3B74A8BF-801D-4D05-ADCC-68F1AC6A65E5}" destId="{42EA6631-93E9-41CE-B932-CA501152E220}" srcOrd="0" destOrd="0" presId="urn:microsoft.com/office/officeart/2005/8/layout/hierarchy2"/>
    <dgm:cxn modelId="{E9884A16-DE75-4ABA-A8A9-3D70168800DF}" type="presOf" srcId="{48D315CF-3A6E-4FF5-9511-2EF8E651A756}" destId="{ADEFB78F-B27F-45CE-86EC-65223D0916B6}" srcOrd="0" destOrd="0" presId="urn:microsoft.com/office/officeart/2005/8/layout/hierarchy2"/>
    <dgm:cxn modelId="{19F2021A-90A2-4BE3-A2D3-BCC20A7CCF7A}" type="presOf" srcId="{C7D33504-2541-432C-8B8A-1003D0E32F96}" destId="{8CFEADF1-58E7-408C-A1AC-EB0123D93299}" srcOrd="0" destOrd="0" presId="urn:microsoft.com/office/officeart/2005/8/layout/hierarchy2"/>
    <dgm:cxn modelId="{14CDF35F-E0A1-476C-9CF2-26B21DD63580}" type="presOf" srcId="{8F5C4ADE-1302-4DE6-8443-5A66207D17BE}" destId="{A01DB6CF-DBDC-4E53-A2F9-22D30E180B8D}" srcOrd="0" destOrd="0" presId="urn:microsoft.com/office/officeart/2005/8/layout/hierarchy2"/>
    <dgm:cxn modelId="{6758064B-8C0A-4D9E-9F22-1DD5FAAB917F}" type="presOf" srcId="{51A43A9F-160A-46E0-97F0-264A8E506CF0}" destId="{58BDE44D-D797-469C-A997-51720ADA5CE5}" srcOrd="0" destOrd="0" presId="urn:microsoft.com/office/officeart/2005/8/layout/hierarchy2"/>
    <dgm:cxn modelId="{01309F4D-784C-4274-8A85-3741E54DBDFC}" type="presOf" srcId="{A6A5F6B1-F090-40F0-9151-DC18184E4685}" destId="{0B151F6C-0C8B-4C3C-A0F8-AD0F95A7AF8E}" srcOrd="1" destOrd="0" presId="urn:microsoft.com/office/officeart/2005/8/layout/hierarchy2"/>
    <dgm:cxn modelId="{A771C452-9E63-406A-924A-CB66B4B84426}" type="presOf" srcId="{DD481217-D843-4616-B7BE-FF10C444AC3D}" destId="{86176E35-4741-4A7C-B39B-23DB58C5C563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0B108F96-A115-4489-B3CF-2C7D75D6B9D8}" type="presOf" srcId="{C7D33504-2541-432C-8B8A-1003D0E32F96}" destId="{6CA8651A-BD53-49C2-B2C6-5AB82D772BCA}" srcOrd="1" destOrd="0" presId="urn:microsoft.com/office/officeart/2005/8/layout/hierarchy2"/>
    <dgm:cxn modelId="{78F4E59D-666C-40C3-B07F-4727AA1528BC}" type="presOf" srcId="{C5CFCC10-1A2A-4036-9CE1-E209F648E8CB}" destId="{220A659A-0B8A-4200-A4B3-48DB2F0FA6DC}" srcOrd="1" destOrd="0" presId="urn:microsoft.com/office/officeart/2005/8/layout/hierarchy2"/>
    <dgm:cxn modelId="{F2B83A9F-D869-4402-B1A8-2402A09A62AD}" type="presOf" srcId="{DD481217-D843-4616-B7BE-FF10C444AC3D}" destId="{4FD55498-564F-4A32-8C80-4AEB86B0FF60}" srcOrd="1" destOrd="0" presId="urn:microsoft.com/office/officeart/2005/8/layout/hierarchy2"/>
    <dgm:cxn modelId="{CFC884A1-5E0F-4391-9629-CB01D3E9AF7E}" type="presOf" srcId="{8F5C4ADE-1302-4DE6-8443-5A66207D17BE}" destId="{BE8A6C0C-6016-489D-8E62-EC3CB42D2E80}" srcOrd="1" destOrd="0" presId="urn:microsoft.com/office/officeart/2005/8/layout/hierarchy2"/>
    <dgm:cxn modelId="{94F056A2-9CA8-4BE8-A684-EBA8FBB58255}" type="presOf" srcId="{25B36CF3-C78F-4725-A2C9-BF241299B43B}" destId="{60D63056-D7B5-4B47-8689-70395615862E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E7DE12AE-865E-4C71-9EAA-307A47B416B5}" type="presOf" srcId="{CF709EC8-71EA-4E84-9BB8-C14D0AB8A1DA}" destId="{D800037C-0F52-41D9-BDD4-524BA99F9BF3}" srcOrd="0" destOrd="0" presId="urn:microsoft.com/office/officeart/2005/8/layout/hierarchy2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D03D6FD8-E336-440E-8149-BDB8C06ADCE9}" type="presOf" srcId="{A6A5F6B1-F090-40F0-9151-DC18184E4685}" destId="{63D9B6F2-5B7F-4967-9141-5CB65F96E744}" srcOrd="0" destOrd="0" presId="urn:microsoft.com/office/officeart/2005/8/layout/hierarchy2"/>
    <dgm:cxn modelId="{BC5233DA-BEBE-4DF7-9FCD-ED8FA287A0F2}" type="presOf" srcId="{AC18EE21-4019-4103-9926-4D2ABA9170A7}" destId="{51062801-6452-4794-BEB3-BD4C9733363F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B2EE16F8-FA25-4A1F-8EE2-0D8312B5F301}" type="presOf" srcId="{C5CFCC10-1A2A-4036-9CE1-E209F648E8CB}" destId="{544EAEF5-B852-4894-A8EA-672FA229458F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525D9F52-8882-43FF-A8A2-ABA009F5F3F5}" type="presParOf" srcId="{2D01F34A-4C6E-437E-857F-C3F5E3F1EDC4}" destId="{E523BCAC-0625-42AD-919F-73182A34114D}" srcOrd="0" destOrd="0" presId="urn:microsoft.com/office/officeart/2005/8/layout/hierarchy2"/>
    <dgm:cxn modelId="{06BDDFD3-4627-4C12-9C93-2C41D6AE5EAB}" type="presParOf" srcId="{E523BCAC-0625-42AD-919F-73182A34114D}" destId="{ADEFB78F-B27F-45CE-86EC-65223D0916B6}" srcOrd="0" destOrd="0" presId="urn:microsoft.com/office/officeart/2005/8/layout/hierarchy2"/>
    <dgm:cxn modelId="{D017A058-9C28-4CCD-A2C7-EAA5A4A08B23}" type="presParOf" srcId="{E523BCAC-0625-42AD-919F-73182A34114D}" destId="{E449AB44-FA13-48F8-B5E3-4B78091C41F9}" srcOrd="1" destOrd="0" presId="urn:microsoft.com/office/officeart/2005/8/layout/hierarchy2"/>
    <dgm:cxn modelId="{D3CB4B28-2491-46EC-8201-CEE971966738}" type="presParOf" srcId="{E449AB44-FA13-48F8-B5E3-4B78091C41F9}" destId="{544EAEF5-B852-4894-A8EA-672FA229458F}" srcOrd="0" destOrd="0" presId="urn:microsoft.com/office/officeart/2005/8/layout/hierarchy2"/>
    <dgm:cxn modelId="{2C70C9C1-B8F0-4619-BD00-D57396F23753}" type="presParOf" srcId="{544EAEF5-B852-4894-A8EA-672FA229458F}" destId="{220A659A-0B8A-4200-A4B3-48DB2F0FA6DC}" srcOrd="0" destOrd="0" presId="urn:microsoft.com/office/officeart/2005/8/layout/hierarchy2"/>
    <dgm:cxn modelId="{BA1D8DEB-8FAD-441B-A563-5187D495FEB2}" type="presParOf" srcId="{E449AB44-FA13-48F8-B5E3-4B78091C41F9}" destId="{29FDD5AD-0074-41F4-9CA5-6D8A995705F1}" srcOrd="1" destOrd="0" presId="urn:microsoft.com/office/officeart/2005/8/layout/hierarchy2"/>
    <dgm:cxn modelId="{E1DD4039-82A2-43A0-8300-D5B9BAA93038}" type="presParOf" srcId="{29FDD5AD-0074-41F4-9CA5-6D8A995705F1}" destId="{D800037C-0F52-41D9-BDD4-524BA99F9BF3}" srcOrd="0" destOrd="0" presId="urn:microsoft.com/office/officeart/2005/8/layout/hierarchy2"/>
    <dgm:cxn modelId="{ED275AC4-F8AD-4514-BD60-95BCED864098}" type="presParOf" srcId="{29FDD5AD-0074-41F4-9CA5-6D8A995705F1}" destId="{0E75F99A-6D4A-4A2E-A094-E51A30A3F39B}" srcOrd="1" destOrd="0" presId="urn:microsoft.com/office/officeart/2005/8/layout/hierarchy2"/>
    <dgm:cxn modelId="{205C72F4-186E-4626-8CC7-7F83B7CA6D80}" type="presParOf" srcId="{0E75F99A-6D4A-4A2E-A094-E51A30A3F39B}" destId="{8CFEADF1-58E7-408C-A1AC-EB0123D93299}" srcOrd="0" destOrd="0" presId="urn:microsoft.com/office/officeart/2005/8/layout/hierarchy2"/>
    <dgm:cxn modelId="{4BFA6C93-6AC9-4E56-9703-3FB03968023C}" type="presParOf" srcId="{8CFEADF1-58E7-408C-A1AC-EB0123D93299}" destId="{6CA8651A-BD53-49C2-B2C6-5AB82D772BCA}" srcOrd="0" destOrd="0" presId="urn:microsoft.com/office/officeart/2005/8/layout/hierarchy2"/>
    <dgm:cxn modelId="{6BCA760D-C4F5-4079-BF23-27207BEEF6D7}" type="presParOf" srcId="{0E75F99A-6D4A-4A2E-A094-E51A30A3F39B}" destId="{96F9A6BA-CF1A-467F-9FB8-32C9F8ED2DA2}" srcOrd="1" destOrd="0" presId="urn:microsoft.com/office/officeart/2005/8/layout/hierarchy2"/>
    <dgm:cxn modelId="{C67BFE7C-EBE9-44F3-80D8-E9E0451D21AD}" type="presParOf" srcId="{96F9A6BA-CF1A-467F-9FB8-32C9F8ED2DA2}" destId="{51062801-6452-4794-BEB3-BD4C9733363F}" srcOrd="0" destOrd="0" presId="urn:microsoft.com/office/officeart/2005/8/layout/hierarchy2"/>
    <dgm:cxn modelId="{3DA626EA-5884-43A6-A640-9FD3EAD713AE}" type="presParOf" srcId="{96F9A6BA-CF1A-467F-9FB8-32C9F8ED2DA2}" destId="{CC278A8B-5C6E-4F1B-9E71-22AC79E15292}" srcOrd="1" destOrd="0" presId="urn:microsoft.com/office/officeart/2005/8/layout/hierarchy2"/>
    <dgm:cxn modelId="{974972F1-1481-475E-A6D9-D965A13228DE}" type="presParOf" srcId="{0E75F99A-6D4A-4A2E-A094-E51A30A3F39B}" destId="{A01DB6CF-DBDC-4E53-A2F9-22D30E180B8D}" srcOrd="2" destOrd="0" presId="urn:microsoft.com/office/officeart/2005/8/layout/hierarchy2"/>
    <dgm:cxn modelId="{A5824D47-85B3-444F-97E6-EEA66D4B8B41}" type="presParOf" srcId="{A01DB6CF-DBDC-4E53-A2F9-22D30E180B8D}" destId="{BE8A6C0C-6016-489D-8E62-EC3CB42D2E80}" srcOrd="0" destOrd="0" presId="urn:microsoft.com/office/officeart/2005/8/layout/hierarchy2"/>
    <dgm:cxn modelId="{7D0C9735-8AC0-4666-9F81-CE15655FB516}" type="presParOf" srcId="{0E75F99A-6D4A-4A2E-A094-E51A30A3F39B}" destId="{B5180B4A-18BF-4E18-8B56-216FC6239101}" srcOrd="3" destOrd="0" presId="urn:microsoft.com/office/officeart/2005/8/layout/hierarchy2"/>
    <dgm:cxn modelId="{B4F85B81-57DC-485D-87EB-E5B2E5433D29}" type="presParOf" srcId="{B5180B4A-18BF-4E18-8B56-216FC6239101}" destId="{58BDE44D-D797-469C-A997-51720ADA5CE5}" srcOrd="0" destOrd="0" presId="urn:microsoft.com/office/officeart/2005/8/layout/hierarchy2"/>
    <dgm:cxn modelId="{F2A2986B-9CE5-4593-B95E-0E3179E73B6C}" type="presParOf" srcId="{B5180B4A-18BF-4E18-8B56-216FC6239101}" destId="{6A85CF87-6AC1-4E28-8F9F-492A0C6220E8}" srcOrd="1" destOrd="0" presId="urn:microsoft.com/office/officeart/2005/8/layout/hierarchy2"/>
    <dgm:cxn modelId="{D2EAAC0B-24A9-42D0-BCF3-EAEA76ABAFA3}" type="presParOf" srcId="{E449AB44-FA13-48F8-B5E3-4B78091C41F9}" destId="{86176E35-4741-4A7C-B39B-23DB58C5C563}" srcOrd="2" destOrd="0" presId="urn:microsoft.com/office/officeart/2005/8/layout/hierarchy2"/>
    <dgm:cxn modelId="{DDDA0019-473C-4F0C-ACCD-3A6101E6054D}" type="presParOf" srcId="{86176E35-4741-4A7C-B39B-23DB58C5C563}" destId="{4FD55498-564F-4A32-8C80-4AEB86B0FF60}" srcOrd="0" destOrd="0" presId="urn:microsoft.com/office/officeart/2005/8/layout/hierarchy2"/>
    <dgm:cxn modelId="{11BD0B18-EA5A-4F5C-91C2-FD8507292696}" type="presParOf" srcId="{E449AB44-FA13-48F8-B5E3-4B78091C41F9}" destId="{2FBDC612-3DAC-4254-8A42-A5880CDEC94E}" srcOrd="3" destOrd="0" presId="urn:microsoft.com/office/officeart/2005/8/layout/hierarchy2"/>
    <dgm:cxn modelId="{ED52F714-E72F-4C81-8AA7-558A12D931A7}" type="presParOf" srcId="{2FBDC612-3DAC-4254-8A42-A5880CDEC94E}" destId="{60D63056-D7B5-4B47-8689-70395615862E}" srcOrd="0" destOrd="0" presId="urn:microsoft.com/office/officeart/2005/8/layout/hierarchy2"/>
    <dgm:cxn modelId="{F52147CB-B7B3-430E-88B2-9775710A79CC}" type="presParOf" srcId="{2FBDC612-3DAC-4254-8A42-A5880CDEC94E}" destId="{34FB8D27-E82D-4590-BD37-4B22EF692A09}" srcOrd="1" destOrd="0" presId="urn:microsoft.com/office/officeart/2005/8/layout/hierarchy2"/>
    <dgm:cxn modelId="{02F2902A-40B3-44D6-9CAD-616C706B7AD5}" type="presParOf" srcId="{34FB8D27-E82D-4590-BD37-4B22EF692A09}" destId="{63D9B6F2-5B7F-4967-9141-5CB65F96E744}" srcOrd="0" destOrd="0" presId="urn:microsoft.com/office/officeart/2005/8/layout/hierarchy2"/>
    <dgm:cxn modelId="{075F80A8-0032-4103-BF6B-694D7F9CB0FE}" type="presParOf" srcId="{63D9B6F2-5B7F-4967-9141-5CB65F96E744}" destId="{0B151F6C-0C8B-4C3C-A0F8-AD0F95A7AF8E}" srcOrd="0" destOrd="0" presId="urn:microsoft.com/office/officeart/2005/8/layout/hierarchy2"/>
    <dgm:cxn modelId="{4094DD35-967B-4D1B-9390-89C29C1A0E6D}" type="presParOf" srcId="{34FB8D27-E82D-4590-BD37-4B22EF692A09}" destId="{48A168D2-EAC6-42D6-B9FF-7C37A115617F}" srcOrd="1" destOrd="0" presId="urn:microsoft.com/office/officeart/2005/8/layout/hierarchy2"/>
    <dgm:cxn modelId="{1E321BFD-F1C2-4D9D-A036-C2419C86E12D}" type="presParOf" srcId="{48A168D2-EAC6-42D6-B9FF-7C37A115617F}" destId="{42EA6631-93E9-41CE-B932-CA501152E220}" srcOrd="0" destOrd="0" presId="urn:microsoft.com/office/officeart/2005/8/layout/hierarchy2"/>
    <dgm:cxn modelId="{CFD65D76-353E-4EF1-ADCA-20CD4CB62AF9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ED2B5B02-A873-4259-8638-69788EAF1AEA}" type="presOf" srcId="{1E6D9BF3-C355-4C65-8070-DB49F65EE7D3}" destId="{DFB0052E-E033-4F82-AE29-B321870E94EA}" srcOrd="0" destOrd="0" presId="urn:microsoft.com/office/officeart/2005/8/layout/default"/>
    <dgm:cxn modelId="{78C67B6F-3BC1-450D-B03C-6E80A9288AC4}" type="presOf" srcId="{5B2479EF-7489-4E5B-8E39-4668BD6E8A16}" destId="{199D4C13-C357-45FE-ABE6-249C3D73C702}" srcOrd="0" destOrd="0" presId="urn:microsoft.com/office/officeart/2005/8/layout/default"/>
    <dgm:cxn modelId="{B2D90C72-C9CE-476A-9222-2049D7E9FD03}" type="presOf" srcId="{9EF1CEC4-51DA-4D07-9917-A005BCEA42C7}" destId="{7BFFD28F-38CB-42B6-BA5A-EE941CB47791}" srcOrd="0" destOrd="0" presId="urn:microsoft.com/office/officeart/2005/8/layout/default"/>
    <dgm:cxn modelId="{E6AE4955-B2D7-4B20-B88D-B7986AC746D1}" type="presOf" srcId="{D82EBA1B-AC06-4D8A-BC9A-24946A54C987}" destId="{7496F2F8-6495-40BB-BC05-100C6043013D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48FA62BE-AB82-4AAB-8884-CA8EA83ED90C}" type="presOf" srcId="{6D932383-EE68-4D6F-A2A2-30C7C59EEC2F}" destId="{A5E26CA8-5784-4D3B-85F0-1E0D3ADEB677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B0AEB5FC-7A17-484B-9ED3-41EDEC1E0B0B}" type="presOf" srcId="{7A77FAE1-854D-46D5-9B1E-06CC07C96BFD}" destId="{D1BC8D81-CF48-4CAD-9101-F74612652D7E}" srcOrd="0" destOrd="0" presId="urn:microsoft.com/office/officeart/2005/8/layout/default"/>
    <dgm:cxn modelId="{67D677BF-AF79-436A-BB2F-8F556B78F040}" type="presParOf" srcId="{A5E26CA8-5784-4D3B-85F0-1E0D3ADEB677}" destId="{7496F2F8-6495-40BB-BC05-100C6043013D}" srcOrd="0" destOrd="0" presId="urn:microsoft.com/office/officeart/2005/8/layout/default"/>
    <dgm:cxn modelId="{DDA4D843-9A0F-45F3-9AED-9B58970174C1}" type="presParOf" srcId="{A5E26CA8-5784-4D3B-85F0-1E0D3ADEB677}" destId="{7C2D3FF8-25FB-45F6-91EF-21ED83BBE85F}" srcOrd="1" destOrd="0" presId="urn:microsoft.com/office/officeart/2005/8/layout/default"/>
    <dgm:cxn modelId="{91D0C905-7CE7-40ED-B5F1-7E69FE110C6B}" type="presParOf" srcId="{A5E26CA8-5784-4D3B-85F0-1E0D3ADEB677}" destId="{7BFFD28F-38CB-42B6-BA5A-EE941CB47791}" srcOrd="2" destOrd="0" presId="urn:microsoft.com/office/officeart/2005/8/layout/default"/>
    <dgm:cxn modelId="{78A8FE2D-58DF-41DA-99BE-708EBE4EB424}" type="presParOf" srcId="{A5E26CA8-5784-4D3B-85F0-1E0D3ADEB677}" destId="{812E7D11-F045-4D5C-A920-AC1E255188C1}" srcOrd="3" destOrd="0" presId="urn:microsoft.com/office/officeart/2005/8/layout/default"/>
    <dgm:cxn modelId="{61C2D42D-7881-40D3-925F-87F5FD8F387B}" type="presParOf" srcId="{A5E26CA8-5784-4D3B-85F0-1E0D3ADEB677}" destId="{D1BC8D81-CF48-4CAD-9101-F74612652D7E}" srcOrd="4" destOrd="0" presId="urn:microsoft.com/office/officeart/2005/8/layout/default"/>
    <dgm:cxn modelId="{F7B6F8DE-6CDE-4DCD-B54B-09FA6D01A8F3}" type="presParOf" srcId="{A5E26CA8-5784-4D3B-85F0-1E0D3ADEB677}" destId="{877A305F-2C45-48AE-9131-20719B3A6B5F}" srcOrd="5" destOrd="0" presId="urn:microsoft.com/office/officeart/2005/8/layout/default"/>
    <dgm:cxn modelId="{DD9FE0A7-B712-4B47-AC66-F9DA1D18D479}" type="presParOf" srcId="{A5E26CA8-5784-4D3B-85F0-1E0D3ADEB677}" destId="{199D4C13-C357-45FE-ABE6-249C3D73C702}" srcOrd="6" destOrd="0" presId="urn:microsoft.com/office/officeart/2005/8/layout/default"/>
    <dgm:cxn modelId="{9D4AFE36-70A7-4603-A9E6-E1482B7E1C9A}" type="presParOf" srcId="{A5E26CA8-5784-4D3B-85F0-1E0D3ADEB677}" destId="{573AAC4A-493B-43FC-A76A-5A56CD939423}" srcOrd="7" destOrd="0" presId="urn:microsoft.com/office/officeart/2005/8/layout/default"/>
    <dgm:cxn modelId="{F6931C7A-FE72-4169-B6E4-A4AEB1CA9DEE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3BC4DE13-FEB3-4145-A5F6-18473976F256}" type="presOf" srcId="{8F5C4ADE-1302-4DE6-8443-5A66207D17BE}" destId="{A01DB6CF-DBDC-4E53-A2F9-22D30E180B8D}" srcOrd="0" destOrd="0" presId="urn:microsoft.com/office/officeart/2005/8/layout/hierarchy2"/>
    <dgm:cxn modelId="{1D544229-D54C-45A5-A93E-7E1BFD7FFE84}" type="presOf" srcId="{51A43A9F-160A-46E0-97F0-264A8E506CF0}" destId="{58BDE44D-D797-469C-A997-51720ADA5CE5}" srcOrd="0" destOrd="0" presId="urn:microsoft.com/office/officeart/2005/8/layout/hierarchy2"/>
    <dgm:cxn modelId="{70646E2B-D4DC-4106-BCC9-3FF78418BEF7}" type="presOf" srcId="{C5CFCC10-1A2A-4036-9CE1-E209F648E8CB}" destId="{220A659A-0B8A-4200-A4B3-48DB2F0FA6DC}" srcOrd="1" destOrd="0" presId="urn:microsoft.com/office/officeart/2005/8/layout/hierarchy2"/>
    <dgm:cxn modelId="{37C06C4B-33F5-40DA-A2D5-3CC42BF303ED}" type="presOf" srcId="{CF709EC8-71EA-4E84-9BB8-C14D0AB8A1DA}" destId="{D800037C-0F52-41D9-BDD4-524BA99F9BF3}" srcOrd="0" destOrd="0" presId="urn:microsoft.com/office/officeart/2005/8/layout/hierarchy2"/>
    <dgm:cxn modelId="{8EA30950-34A7-4949-9025-53E86DBC6243}" type="presOf" srcId="{A6A5F6B1-F090-40F0-9151-DC18184E4685}" destId="{63D9B6F2-5B7F-4967-9141-5CB65F96E744}" srcOrd="0" destOrd="0" presId="urn:microsoft.com/office/officeart/2005/8/layout/hierarchy2"/>
    <dgm:cxn modelId="{F5F90A79-E8E3-43F7-9480-4DD7365B9FD9}" type="presOf" srcId="{C7D33504-2541-432C-8B8A-1003D0E32F96}" destId="{8CFEADF1-58E7-408C-A1AC-EB0123D93299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A213078A-4FE3-4B76-ABA5-D3B5159CC755}" type="presOf" srcId="{85A67DBA-F118-46DD-9C33-E32B18FEA8AC}" destId="{2D01F34A-4C6E-437E-857F-C3F5E3F1EDC4}" srcOrd="0" destOrd="0" presId="urn:microsoft.com/office/officeart/2005/8/layout/hierarchy2"/>
    <dgm:cxn modelId="{167D828A-D719-492A-89E8-78025F48DC17}" type="presOf" srcId="{48D315CF-3A6E-4FF5-9511-2EF8E651A756}" destId="{ADEFB78F-B27F-45CE-86EC-65223D0916B6}" srcOrd="0" destOrd="0" presId="urn:microsoft.com/office/officeart/2005/8/layout/hierarchy2"/>
    <dgm:cxn modelId="{8A52528F-A304-441C-BCE2-958C674C976F}" type="presOf" srcId="{AC18EE21-4019-4103-9926-4D2ABA9170A7}" destId="{51062801-6452-4794-BEB3-BD4C9733363F}" srcOrd="0" destOrd="0" presId="urn:microsoft.com/office/officeart/2005/8/layout/hierarchy2"/>
    <dgm:cxn modelId="{640F1596-E94E-4F28-A08C-10CFAAE61163}" type="presOf" srcId="{8F5C4ADE-1302-4DE6-8443-5A66207D17BE}" destId="{BE8A6C0C-6016-489D-8E62-EC3CB42D2E80}" srcOrd="1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17C7EAAE-F458-40EC-8973-C904CB017193}" type="presOf" srcId="{C5CFCC10-1A2A-4036-9CE1-E209F648E8CB}" destId="{544EAEF5-B852-4894-A8EA-672FA229458F}" srcOrd="0" destOrd="0" presId="urn:microsoft.com/office/officeart/2005/8/layout/hierarchy2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54E094C5-1B04-414C-8217-DCA17A180712}" type="presOf" srcId="{DD481217-D843-4616-B7BE-FF10C444AC3D}" destId="{4FD55498-564F-4A32-8C80-4AEB86B0FF60}" srcOrd="1" destOrd="0" presId="urn:microsoft.com/office/officeart/2005/8/layout/hierarchy2"/>
    <dgm:cxn modelId="{F314DBCA-7C8A-4D79-8A28-32211B863FEC}" type="presOf" srcId="{A6A5F6B1-F090-40F0-9151-DC18184E4685}" destId="{0B151F6C-0C8B-4C3C-A0F8-AD0F95A7AF8E}" srcOrd="1" destOrd="0" presId="urn:microsoft.com/office/officeart/2005/8/layout/hierarchy2"/>
    <dgm:cxn modelId="{EAAAE0DF-8113-499C-BC7E-786722C8EF88}" type="presOf" srcId="{C7D33504-2541-432C-8B8A-1003D0E32F96}" destId="{6CA8651A-BD53-49C2-B2C6-5AB82D772BCA}" srcOrd="1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EFBD93F5-BD90-4E55-877D-F3F1750A39FF}" type="presOf" srcId="{DD481217-D843-4616-B7BE-FF10C444AC3D}" destId="{86176E35-4741-4A7C-B39B-23DB58C5C563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61593FFE-E992-4ABE-9DBC-C99C68DAF3F0}" type="presOf" srcId="{3B74A8BF-801D-4D05-ADCC-68F1AC6A65E5}" destId="{42EA6631-93E9-41CE-B932-CA501152E220}" srcOrd="0" destOrd="0" presId="urn:microsoft.com/office/officeart/2005/8/layout/hierarchy2"/>
    <dgm:cxn modelId="{9EE047FF-60DE-427E-8992-A7944714C975}" type="presOf" srcId="{25B36CF3-C78F-4725-A2C9-BF241299B43B}" destId="{60D63056-D7B5-4B47-8689-70395615862E}" srcOrd="0" destOrd="0" presId="urn:microsoft.com/office/officeart/2005/8/layout/hierarchy2"/>
    <dgm:cxn modelId="{7E08D4DA-1201-4EA0-8BF8-879D520660E5}" type="presParOf" srcId="{2D01F34A-4C6E-437E-857F-C3F5E3F1EDC4}" destId="{E523BCAC-0625-42AD-919F-73182A34114D}" srcOrd="0" destOrd="0" presId="urn:microsoft.com/office/officeart/2005/8/layout/hierarchy2"/>
    <dgm:cxn modelId="{CB13DE40-3121-46A6-9C38-7DD498AE059D}" type="presParOf" srcId="{E523BCAC-0625-42AD-919F-73182A34114D}" destId="{ADEFB78F-B27F-45CE-86EC-65223D0916B6}" srcOrd="0" destOrd="0" presId="urn:microsoft.com/office/officeart/2005/8/layout/hierarchy2"/>
    <dgm:cxn modelId="{82F90431-3A21-4ACF-8794-3673A62F7273}" type="presParOf" srcId="{E523BCAC-0625-42AD-919F-73182A34114D}" destId="{E449AB44-FA13-48F8-B5E3-4B78091C41F9}" srcOrd="1" destOrd="0" presId="urn:microsoft.com/office/officeart/2005/8/layout/hierarchy2"/>
    <dgm:cxn modelId="{3785FE77-A4DD-4874-8436-1EA0CC188B2B}" type="presParOf" srcId="{E449AB44-FA13-48F8-B5E3-4B78091C41F9}" destId="{544EAEF5-B852-4894-A8EA-672FA229458F}" srcOrd="0" destOrd="0" presId="urn:microsoft.com/office/officeart/2005/8/layout/hierarchy2"/>
    <dgm:cxn modelId="{2DAC7F61-A14B-4A81-8620-0F1DB8433915}" type="presParOf" srcId="{544EAEF5-B852-4894-A8EA-672FA229458F}" destId="{220A659A-0B8A-4200-A4B3-48DB2F0FA6DC}" srcOrd="0" destOrd="0" presId="urn:microsoft.com/office/officeart/2005/8/layout/hierarchy2"/>
    <dgm:cxn modelId="{E227CBD5-568E-44CF-91C5-E903CF3346BD}" type="presParOf" srcId="{E449AB44-FA13-48F8-B5E3-4B78091C41F9}" destId="{29FDD5AD-0074-41F4-9CA5-6D8A995705F1}" srcOrd="1" destOrd="0" presId="urn:microsoft.com/office/officeart/2005/8/layout/hierarchy2"/>
    <dgm:cxn modelId="{7872ACE7-D71D-4A69-B2F9-828250D672E5}" type="presParOf" srcId="{29FDD5AD-0074-41F4-9CA5-6D8A995705F1}" destId="{D800037C-0F52-41D9-BDD4-524BA99F9BF3}" srcOrd="0" destOrd="0" presId="urn:microsoft.com/office/officeart/2005/8/layout/hierarchy2"/>
    <dgm:cxn modelId="{37E1570A-91AE-4FF6-B4B9-AA68EB259B02}" type="presParOf" srcId="{29FDD5AD-0074-41F4-9CA5-6D8A995705F1}" destId="{0E75F99A-6D4A-4A2E-A094-E51A30A3F39B}" srcOrd="1" destOrd="0" presId="urn:microsoft.com/office/officeart/2005/8/layout/hierarchy2"/>
    <dgm:cxn modelId="{50D41721-9546-4EE4-838C-AAE2FECD6B7D}" type="presParOf" srcId="{0E75F99A-6D4A-4A2E-A094-E51A30A3F39B}" destId="{8CFEADF1-58E7-408C-A1AC-EB0123D93299}" srcOrd="0" destOrd="0" presId="urn:microsoft.com/office/officeart/2005/8/layout/hierarchy2"/>
    <dgm:cxn modelId="{68342E03-B569-4A68-981A-17A80B34DFC9}" type="presParOf" srcId="{8CFEADF1-58E7-408C-A1AC-EB0123D93299}" destId="{6CA8651A-BD53-49C2-B2C6-5AB82D772BCA}" srcOrd="0" destOrd="0" presId="urn:microsoft.com/office/officeart/2005/8/layout/hierarchy2"/>
    <dgm:cxn modelId="{7A071F30-0681-4C94-AEC5-0A29EF4AE631}" type="presParOf" srcId="{0E75F99A-6D4A-4A2E-A094-E51A30A3F39B}" destId="{96F9A6BA-CF1A-467F-9FB8-32C9F8ED2DA2}" srcOrd="1" destOrd="0" presId="urn:microsoft.com/office/officeart/2005/8/layout/hierarchy2"/>
    <dgm:cxn modelId="{3DC803B3-CB8C-431C-9F9E-42F29B67560A}" type="presParOf" srcId="{96F9A6BA-CF1A-467F-9FB8-32C9F8ED2DA2}" destId="{51062801-6452-4794-BEB3-BD4C9733363F}" srcOrd="0" destOrd="0" presId="urn:microsoft.com/office/officeart/2005/8/layout/hierarchy2"/>
    <dgm:cxn modelId="{5401A915-4B95-4497-A8A1-9CA42D80F892}" type="presParOf" srcId="{96F9A6BA-CF1A-467F-9FB8-32C9F8ED2DA2}" destId="{CC278A8B-5C6E-4F1B-9E71-22AC79E15292}" srcOrd="1" destOrd="0" presId="urn:microsoft.com/office/officeart/2005/8/layout/hierarchy2"/>
    <dgm:cxn modelId="{E3E43AF9-947E-4EDC-9FD6-C5C0EAAA9554}" type="presParOf" srcId="{0E75F99A-6D4A-4A2E-A094-E51A30A3F39B}" destId="{A01DB6CF-DBDC-4E53-A2F9-22D30E180B8D}" srcOrd="2" destOrd="0" presId="urn:microsoft.com/office/officeart/2005/8/layout/hierarchy2"/>
    <dgm:cxn modelId="{F10D62A8-D3C6-4C5F-B438-0F1F919D7CCB}" type="presParOf" srcId="{A01DB6CF-DBDC-4E53-A2F9-22D30E180B8D}" destId="{BE8A6C0C-6016-489D-8E62-EC3CB42D2E80}" srcOrd="0" destOrd="0" presId="urn:microsoft.com/office/officeart/2005/8/layout/hierarchy2"/>
    <dgm:cxn modelId="{9EEBB133-6E7C-4ADC-BD5A-EB076C4A4ACF}" type="presParOf" srcId="{0E75F99A-6D4A-4A2E-A094-E51A30A3F39B}" destId="{B5180B4A-18BF-4E18-8B56-216FC6239101}" srcOrd="3" destOrd="0" presId="urn:microsoft.com/office/officeart/2005/8/layout/hierarchy2"/>
    <dgm:cxn modelId="{5D0D535B-9E9A-4320-B214-A5BA29B73B3E}" type="presParOf" srcId="{B5180B4A-18BF-4E18-8B56-216FC6239101}" destId="{58BDE44D-D797-469C-A997-51720ADA5CE5}" srcOrd="0" destOrd="0" presId="urn:microsoft.com/office/officeart/2005/8/layout/hierarchy2"/>
    <dgm:cxn modelId="{13062D60-EA78-4AEF-A22A-CE65A0B2B950}" type="presParOf" srcId="{B5180B4A-18BF-4E18-8B56-216FC6239101}" destId="{6A85CF87-6AC1-4E28-8F9F-492A0C6220E8}" srcOrd="1" destOrd="0" presId="urn:microsoft.com/office/officeart/2005/8/layout/hierarchy2"/>
    <dgm:cxn modelId="{9D89E4FC-7D1C-4EE1-8B17-DEBCD6F0417E}" type="presParOf" srcId="{E449AB44-FA13-48F8-B5E3-4B78091C41F9}" destId="{86176E35-4741-4A7C-B39B-23DB58C5C563}" srcOrd="2" destOrd="0" presId="urn:microsoft.com/office/officeart/2005/8/layout/hierarchy2"/>
    <dgm:cxn modelId="{8DA9533A-9AA5-4512-8716-06B92524EDAE}" type="presParOf" srcId="{86176E35-4741-4A7C-B39B-23DB58C5C563}" destId="{4FD55498-564F-4A32-8C80-4AEB86B0FF60}" srcOrd="0" destOrd="0" presId="urn:microsoft.com/office/officeart/2005/8/layout/hierarchy2"/>
    <dgm:cxn modelId="{A58C59BA-B663-424C-A230-9E84F48FDC05}" type="presParOf" srcId="{E449AB44-FA13-48F8-B5E3-4B78091C41F9}" destId="{2FBDC612-3DAC-4254-8A42-A5880CDEC94E}" srcOrd="3" destOrd="0" presId="urn:microsoft.com/office/officeart/2005/8/layout/hierarchy2"/>
    <dgm:cxn modelId="{77DA0FE2-1942-463D-91B5-E5C4C8B9C947}" type="presParOf" srcId="{2FBDC612-3DAC-4254-8A42-A5880CDEC94E}" destId="{60D63056-D7B5-4B47-8689-70395615862E}" srcOrd="0" destOrd="0" presId="urn:microsoft.com/office/officeart/2005/8/layout/hierarchy2"/>
    <dgm:cxn modelId="{35E003F0-E408-4931-98D7-BFFECDBAA8B2}" type="presParOf" srcId="{2FBDC612-3DAC-4254-8A42-A5880CDEC94E}" destId="{34FB8D27-E82D-4590-BD37-4B22EF692A09}" srcOrd="1" destOrd="0" presId="urn:microsoft.com/office/officeart/2005/8/layout/hierarchy2"/>
    <dgm:cxn modelId="{1E507488-1DB6-4343-80B3-08CB7D8F18EE}" type="presParOf" srcId="{34FB8D27-E82D-4590-BD37-4B22EF692A09}" destId="{63D9B6F2-5B7F-4967-9141-5CB65F96E744}" srcOrd="0" destOrd="0" presId="urn:microsoft.com/office/officeart/2005/8/layout/hierarchy2"/>
    <dgm:cxn modelId="{10EB7281-F264-49DA-BF98-734958D6D080}" type="presParOf" srcId="{63D9B6F2-5B7F-4967-9141-5CB65F96E744}" destId="{0B151F6C-0C8B-4C3C-A0F8-AD0F95A7AF8E}" srcOrd="0" destOrd="0" presId="urn:microsoft.com/office/officeart/2005/8/layout/hierarchy2"/>
    <dgm:cxn modelId="{2D5AE4B9-D02A-46A3-953D-2FAEBE4FCE38}" type="presParOf" srcId="{34FB8D27-E82D-4590-BD37-4B22EF692A09}" destId="{48A168D2-EAC6-42D6-B9FF-7C37A115617F}" srcOrd="1" destOrd="0" presId="urn:microsoft.com/office/officeart/2005/8/layout/hierarchy2"/>
    <dgm:cxn modelId="{9D67A8F9-13DC-4100-BA03-619564E44109}" type="presParOf" srcId="{48A168D2-EAC6-42D6-B9FF-7C37A115617F}" destId="{42EA6631-93E9-41CE-B932-CA501152E220}" srcOrd="0" destOrd="0" presId="urn:microsoft.com/office/officeart/2005/8/layout/hierarchy2"/>
    <dgm:cxn modelId="{D32EC84F-68B7-4878-8543-0E12FCFB3FE0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0557E50F-233F-48FB-9264-09BE472D1840}" type="presOf" srcId="{A6A5F6B1-F090-40F0-9151-DC18184E4685}" destId="{63D9B6F2-5B7F-4967-9141-5CB65F96E744}" srcOrd="0" destOrd="0" presId="urn:microsoft.com/office/officeart/2005/8/layout/hierarchy2"/>
    <dgm:cxn modelId="{F9705A67-1913-4600-9BBE-22A5D6758D4F}" type="presOf" srcId="{85A67DBA-F118-46DD-9C33-E32B18FEA8AC}" destId="{2D01F34A-4C6E-437E-857F-C3F5E3F1EDC4}" srcOrd="0" destOrd="0" presId="urn:microsoft.com/office/officeart/2005/8/layout/hierarchy2"/>
    <dgm:cxn modelId="{148F034E-3F1E-4508-A6DF-13E9651BFCE3}" type="presOf" srcId="{C5CFCC10-1A2A-4036-9CE1-E209F648E8CB}" destId="{544EAEF5-B852-4894-A8EA-672FA229458F}" srcOrd="0" destOrd="0" presId="urn:microsoft.com/office/officeart/2005/8/layout/hierarchy2"/>
    <dgm:cxn modelId="{6585C56F-37D9-4DC5-AB4B-1C2681B1E4BB}" type="presOf" srcId="{C5CFCC10-1A2A-4036-9CE1-E209F648E8CB}" destId="{220A659A-0B8A-4200-A4B3-48DB2F0FA6DC}" srcOrd="1" destOrd="0" presId="urn:microsoft.com/office/officeart/2005/8/layout/hierarchy2"/>
    <dgm:cxn modelId="{49F51C71-CFDA-4B59-9E3F-409DAE006B6C}" type="presOf" srcId="{CF709EC8-71EA-4E84-9BB8-C14D0AB8A1DA}" destId="{D800037C-0F52-41D9-BDD4-524BA99F9BF3}" srcOrd="0" destOrd="0" presId="urn:microsoft.com/office/officeart/2005/8/layout/hierarchy2"/>
    <dgm:cxn modelId="{ECDCC953-CD50-4289-8FFF-AC6A0F78395A}" type="presOf" srcId="{DD481217-D843-4616-B7BE-FF10C444AC3D}" destId="{4FD55498-564F-4A32-8C80-4AEB86B0FF60}" srcOrd="1" destOrd="0" presId="urn:microsoft.com/office/officeart/2005/8/layout/hierarchy2"/>
    <dgm:cxn modelId="{3938FB53-0FC0-4A3E-8249-FFBC4B688E6F}" type="presOf" srcId="{8F5C4ADE-1302-4DE6-8443-5A66207D17BE}" destId="{A01DB6CF-DBDC-4E53-A2F9-22D30E180B8D}" srcOrd="0" destOrd="0" presId="urn:microsoft.com/office/officeart/2005/8/layout/hierarchy2"/>
    <dgm:cxn modelId="{655AD556-F077-49AD-B407-3A5061B73EA5}" type="presOf" srcId="{8F5C4ADE-1302-4DE6-8443-5A66207D17BE}" destId="{BE8A6C0C-6016-489D-8E62-EC3CB42D2E80}" srcOrd="1" destOrd="0" presId="urn:microsoft.com/office/officeart/2005/8/layout/hierarchy2"/>
    <dgm:cxn modelId="{325C8E78-5285-4EBC-B61B-CB782D1C9360}" type="presOf" srcId="{C7D33504-2541-432C-8B8A-1003D0E32F96}" destId="{8CFEADF1-58E7-408C-A1AC-EB0123D93299}" srcOrd="0" destOrd="0" presId="urn:microsoft.com/office/officeart/2005/8/layout/hierarchy2"/>
    <dgm:cxn modelId="{F762AA7F-AEF1-4E32-BE4E-1468C81C50DA}" type="presOf" srcId="{48D315CF-3A6E-4FF5-9511-2EF8E651A756}" destId="{ADEFB78F-B27F-45CE-86EC-65223D0916B6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09E05787-BEEF-4336-B2CD-209E181CE37C}" type="presOf" srcId="{A6A5F6B1-F090-40F0-9151-DC18184E4685}" destId="{0B151F6C-0C8B-4C3C-A0F8-AD0F95A7AF8E}" srcOrd="1" destOrd="0" presId="urn:microsoft.com/office/officeart/2005/8/layout/hierarchy2"/>
    <dgm:cxn modelId="{67CC549A-C28D-40DE-B905-402A76AE68FF}" type="presOf" srcId="{3B74A8BF-801D-4D05-ADCC-68F1AC6A65E5}" destId="{42EA6631-93E9-41CE-B932-CA501152E220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76C1A9C1-BFFF-41F5-9789-7906BA7A901B}" type="presOf" srcId="{51A43A9F-160A-46E0-97F0-264A8E506CF0}" destId="{58BDE44D-D797-469C-A997-51720ADA5CE5}" srcOrd="0" destOrd="0" presId="urn:microsoft.com/office/officeart/2005/8/layout/hierarchy2"/>
    <dgm:cxn modelId="{56BCEEDA-B785-4558-8991-599F39E062A9}" type="presOf" srcId="{25B36CF3-C78F-4725-A2C9-BF241299B43B}" destId="{60D63056-D7B5-4B47-8689-70395615862E}" srcOrd="0" destOrd="0" presId="urn:microsoft.com/office/officeart/2005/8/layout/hierarchy2"/>
    <dgm:cxn modelId="{E841D7E0-6B7A-4CD5-8865-DDA89DD9247F}" type="presOf" srcId="{C7D33504-2541-432C-8B8A-1003D0E32F96}" destId="{6CA8651A-BD53-49C2-B2C6-5AB82D772BCA}" srcOrd="1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409FD3F3-E486-4646-A0B3-09FAF68F4CD2}" type="presOf" srcId="{DD481217-D843-4616-B7BE-FF10C444AC3D}" destId="{86176E35-4741-4A7C-B39B-23DB58C5C563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20FB8DFD-6EE4-4ADC-9BDD-3F418703ECC4}" type="presOf" srcId="{AC18EE21-4019-4103-9926-4D2ABA9170A7}" destId="{51062801-6452-4794-BEB3-BD4C9733363F}" srcOrd="0" destOrd="0" presId="urn:microsoft.com/office/officeart/2005/8/layout/hierarchy2"/>
    <dgm:cxn modelId="{2B8D612A-9F1D-492A-99C5-36802FC2C521}" type="presParOf" srcId="{2D01F34A-4C6E-437E-857F-C3F5E3F1EDC4}" destId="{E523BCAC-0625-42AD-919F-73182A34114D}" srcOrd="0" destOrd="0" presId="urn:microsoft.com/office/officeart/2005/8/layout/hierarchy2"/>
    <dgm:cxn modelId="{1D565422-979A-4870-873B-8806E7613D1B}" type="presParOf" srcId="{E523BCAC-0625-42AD-919F-73182A34114D}" destId="{ADEFB78F-B27F-45CE-86EC-65223D0916B6}" srcOrd="0" destOrd="0" presId="urn:microsoft.com/office/officeart/2005/8/layout/hierarchy2"/>
    <dgm:cxn modelId="{15430D97-B4CB-4401-A1AC-662FA7D516FB}" type="presParOf" srcId="{E523BCAC-0625-42AD-919F-73182A34114D}" destId="{E449AB44-FA13-48F8-B5E3-4B78091C41F9}" srcOrd="1" destOrd="0" presId="urn:microsoft.com/office/officeart/2005/8/layout/hierarchy2"/>
    <dgm:cxn modelId="{29421151-C9D6-42A3-ADC0-F62552D0202D}" type="presParOf" srcId="{E449AB44-FA13-48F8-B5E3-4B78091C41F9}" destId="{544EAEF5-B852-4894-A8EA-672FA229458F}" srcOrd="0" destOrd="0" presId="urn:microsoft.com/office/officeart/2005/8/layout/hierarchy2"/>
    <dgm:cxn modelId="{E4FBCF48-749D-4284-AF6D-CB3A5618E5A4}" type="presParOf" srcId="{544EAEF5-B852-4894-A8EA-672FA229458F}" destId="{220A659A-0B8A-4200-A4B3-48DB2F0FA6DC}" srcOrd="0" destOrd="0" presId="urn:microsoft.com/office/officeart/2005/8/layout/hierarchy2"/>
    <dgm:cxn modelId="{A6E4390C-7206-4341-ABBD-F649486BCDD9}" type="presParOf" srcId="{E449AB44-FA13-48F8-B5E3-4B78091C41F9}" destId="{29FDD5AD-0074-41F4-9CA5-6D8A995705F1}" srcOrd="1" destOrd="0" presId="urn:microsoft.com/office/officeart/2005/8/layout/hierarchy2"/>
    <dgm:cxn modelId="{B71A5879-BB24-45FE-AEA7-768F55AB1529}" type="presParOf" srcId="{29FDD5AD-0074-41F4-9CA5-6D8A995705F1}" destId="{D800037C-0F52-41D9-BDD4-524BA99F9BF3}" srcOrd="0" destOrd="0" presId="urn:microsoft.com/office/officeart/2005/8/layout/hierarchy2"/>
    <dgm:cxn modelId="{58F0EAB7-20E8-4E1F-8842-ED61BC23048F}" type="presParOf" srcId="{29FDD5AD-0074-41F4-9CA5-6D8A995705F1}" destId="{0E75F99A-6D4A-4A2E-A094-E51A30A3F39B}" srcOrd="1" destOrd="0" presId="urn:microsoft.com/office/officeart/2005/8/layout/hierarchy2"/>
    <dgm:cxn modelId="{C3483B62-6CB6-43E2-B70B-DF0575AFFE9A}" type="presParOf" srcId="{0E75F99A-6D4A-4A2E-A094-E51A30A3F39B}" destId="{8CFEADF1-58E7-408C-A1AC-EB0123D93299}" srcOrd="0" destOrd="0" presId="urn:microsoft.com/office/officeart/2005/8/layout/hierarchy2"/>
    <dgm:cxn modelId="{07257B36-EFD4-42EF-82C0-F33C3D934CED}" type="presParOf" srcId="{8CFEADF1-58E7-408C-A1AC-EB0123D93299}" destId="{6CA8651A-BD53-49C2-B2C6-5AB82D772BCA}" srcOrd="0" destOrd="0" presId="urn:microsoft.com/office/officeart/2005/8/layout/hierarchy2"/>
    <dgm:cxn modelId="{026F8CED-9732-4A04-8758-06461BBAE864}" type="presParOf" srcId="{0E75F99A-6D4A-4A2E-A094-E51A30A3F39B}" destId="{96F9A6BA-CF1A-467F-9FB8-32C9F8ED2DA2}" srcOrd="1" destOrd="0" presId="urn:microsoft.com/office/officeart/2005/8/layout/hierarchy2"/>
    <dgm:cxn modelId="{7E2FB51F-597C-40A6-AA42-F6B9E5574E05}" type="presParOf" srcId="{96F9A6BA-CF1A-467F-9FB8-32C9F8ED2DA2}" destId="{51062801-6452-4794-BEB3-BD4C9733363F}" srcOrd="0" destOrd="0" presId="urn:microsoft.com/office/officeart/2005/8/layout/hierarchy2"/>
    <dgm:cxn modelId="{3DFDB072-EBAD-4F51-BE99-7BC68C2EE569}" type="presParOf" srcId="{96F9A6BA-CF1A-467F-9FB8-32C9F8ED2DA2}" destId="{CC278A8B-5C6E-4F1B-9E71-22AC79E15292}" srcOrd="1" destOrd="0" presId="urn:microsoft.com/office/officeart/2005/8/layout/hierarchy2"/>
    <dgm:cxn modelId="{EBA4916A-B7F7-45E2-A0D0-7575608EC5ED}" type="presParOf" srcId="{0E75F99A-6D4A-4A2E-A094-E51A30A3F39B}" destId="{A01DB6CF-DBDC-4E53-A2F9-22D30E180B8D}" srcOrd="2" destOrd="0" presId="urn:microsoft.com/office/officeart/2005/8/layout/hierarchy2"/>
    <dgm:cxn modelId="{6890A1CA-B351-469B-BA31-649DF0F1F0A7}" type="presParOf" srcId="{A01DB6CF-DBDC-4E53-A2F9-22D30E180B8D}" destId="{BE8A6C0C-6016-489D-8E62-EC3CB42D2E80}" srcOrd="0" destOrd="0" presId="urn:microsoft.com/office/officeart/2005/8/layout/hierarchy2"/>
    <dgm:cxn modelId="{C3A83069-E74B-4A18-8ED2-92F12FA9DCAF}" type="presParOf" srcId="{0E75F99A-6D4A-4A2E-A094-E51A30A3F39B}" destId="{B5180B4A-18BF-4E18-8B56-216FC6239101}" srcOrd="3" destOrd="0" presId="urn:microsoft.com/office/officeart/2005/8/layout/hierarchy2"/>
    <dgm:cxn modelId="{82187148-EA5F-41C8-ACCE-14240B820235}" type="presParOf" srcId="{B5180B4A-18BF-4E18-8B56-216FC6239101}" destId="{58BDE44D-D797-469C-A997-51720ADA5CE5}" srcOrd="0" destOrd="0" presId="urn:microsoft.com/office/officeart/2005/8/layout/hierarchy2"/>
    <dgm:cxn modelId="{CFA85334-A1B0-4258-BF1D-F36F59AC3652}" type="presParOf" srcId="{B5180B4A-18BF-4E18-8B56-216FC6239101}" destId="{6A85CF87-6AC1-4E28-8F9F-492A0C6220E8}" srcOrd="1" destOrd="0" presId="urn:microsoft.com/office/officeart/2005/8/layout/hierarchy2"/>
    <dgm:cxn modelId="{B6841284-968E-4131-A624-AD2E98490719}" type="presParOf" srcId="{E449AB44-FA13-48F8-B5E3-4B78091C41F9}" destId="{86176E35-4741-4A7C-B39B-23DB58C5C563}" srcOrd="2" destOrd="0" presId="urn:microsoft.com/office/officeart/2005/8/layout/hierarchy2"/>
    <dgm:cxn modelId="{FBDB7961-FC66-4770-BACE-5ABE81D6D6FC}" type="presParOf" srcId="{86176E35-4741-4A7C-B39B-23DB58C5C563}" destId="{4FD55498-564F-4A32-8C80-4AEB86B0FF60}" srcOrd="0" destOrd="0" presId="urn:microsoft.com/office/officeart/2005/8/layout/hierarchy2"/>
    <dgm:cxn modelId="{7BD3702A-0A67-4AB7-ABCF-0E3A88152E0F}" type="presParOf" srcId="{E449AB44-FA13-48F8-B5E3-4B78091C41F9}" destId="{2FBDC612-3DAC-4254-8A42-A5880CDEC94E}" srcOrd="3" destOrd="0" presId="urn:microsoft.com/office/officeart/2005/8/layout/hierarchy2"/>
    <dgm:cxn modelId="{CE35F2A8-D8B9-4D94-8448-922E524E89D7}" type="presParOf" srcId="{2FBDC612-3DAC-4254-8A42-A5880CDEC94E}" destId="{60D63056-D7B5-4B47-8689-70395615862E}" srcOrd="0" destOrd="0" presId="urn:microsoft.com/office/officeart/2005/8/layout/hierarchy2"/>
    <dgm:cxn modelId="{066B1279-259F-47D9-ABD2-E0EBAC42B252}" type="presParOf" srcId="{2FBDC612-3DAC-4254-8A42-A5880CDEC94E}" destId="{34FB8D27-E82D-4590-BD37-4B22EF692A09}" srcOrd="1" destOrd="0" presId="urn:microsoft.com/office/officeart/2005/8/layout/hierarchy2"/>
    <dgm:cxn modelId="{44A5CEBE-080E-49B8-BF59-4BF9E121C796}" type="presParOf" srcId="{34FB8D27-E82D-4590-BD37-4B22EF692A09}" destId="{63D9B6F2-5B7F-4967-9141-5CB65F96E744}" srcOrd="0" destOrd="0" presId="urn:microsoft.com/office/officeart/2005/8/layout/hierarchy2"/>
    <dgm:cxn modelId="{4E0C0457-4994-4ED5-B7D9-9BFAF40FE585}" type="presParOf" srcId="{63D9B6F2-5B7F-4967-9141-5CB65F96E744}" destId="{0B151F6C-0C8B-4C3C-A0F8-AD0F95A7AF8E}" srcOrd="0" destOrd="0" presId="urn:microsoft.com/office/officeart/2005/8/layout/hierarchy2"/>
    <dgm:cxn modelId="{3025EAE2-8338-4DF7-907F-59978941DC77}" type="presParOf" srcId="{34FB8D27-E82D-4590-BD37-4B22EF692A09}" destId="{48A168D2-EAC6-42D6-B9FF-7C37A115617F}" srcOrd="1" destOrd="0" presId="urn:microsoft.com/office/officeart/2005/8/layout/hierarchy2"/>
    <dgm:cxn modelId="{DA0B9488-693D-4419-9DFC-AF7303F95045}" type="presParOf" srcId="{48A168D2-EAC6-42D6-B9FF-7C37A115617F}" destId="{42EA6631-93E9-41CE-B932-CA501152E220}" srcOrd="0" destOrd="0" presId="urn:microsoft.com/office/officeart/2005/8/layout/hierarchy2"/>
    <dgm:cxn modelId="{2F9996D9-ACD8-4FD3-8F9F-E54BEB916DDA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63780C00-BE70-4977-B37A-02A5B311253C}" type="presOf" srcId="{AC18EE21-4019-4103-9926-4D2ABA9170A7}" destId="{51062801-6452-4794-BEB3-BD4C9733363F}" srcOrd="0" destOrd="0" presId="urn:microsoft.com/office/officeart/2005/8/layout/hierarchy2"/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3D654A0B-FF5A-4DF4-A623-11F1E1F46EA6}" type="presOf" srcId="{CF709EC8-71EA-4E84-9BB8-C14D0AB8A1DA}" destId="{D800037C-0F52-41D9-BDD4-524BA99F9BF3}" srcOrd="0" destOrd="0" presId="urn:microsoft.com/office/officeart/2005/8/layout/hierarchy2"/>
    <dgm:cxn modelId="{1A00E128-265C-4090-8CCF-5313B3DE375E}" type="presOf" srcId="{A6A5F6B1-F090-40F0-9151-DC18184E4685}" destId="{63D9B6F2-5B7F-4967-9141-5CB65F96E744}" srcOrd="0" destOrd="0" presId="urn:microsoft.com/office/officeart/2005/8/layout/hierarchy2"/>
    <dgm:cxn modelId="{2F86C930-5848-4A5A-9A0E-EA54BC7CB3DA}" type="presOf" srcId="{48D315CF-3A6E-4FF5-9511-2EF8E651A756}" destId="{ADEFB78F-B27F-45CE-86EC-65223D0916B6}" srcOrd="0" destOrd="0" presId="urn:microsoft.com/office/officeart/2005/8/layout/hierarchy2"/>
    <dgm:cxn modelId="{94A90D39-86AC-4181-9358-FCE7B64A5EEB}" type="presOf" srcId="{A6A5F6B1-F090-40F0-9151-DC18184E4685}" destId="{0B151F6C-0C8B-4C3C-A0F8-AD0F95A7AF8E}" srcOrd="1" destOrd="0" presId="urn:microsoft.com/office/officeart/2005/8/layout/hierarchy2"/>
    <dgm:cxn modelId="{8C84BA42-ABDB-4234-B9A9-D779FE969B2C}" type="presOf" srcId="{DD481217-D843-4616-B7BE-FF10C444AC3D}" destId="{86176E35-4741-4A7C-B39B-23DB58C5C563}" srcOrd="0" destOrd="0" presId="urn:microsoft.com/office/officeart/2005/8/layout/hierarchy2"/>
    <dgm:cxn modelId="{7C9F7644-F45E-4021-BB8A-618669CFC419}" type="presOf" srcId="{C5CFCC10-1A2A-4036-9CE1-E209F648E8CB}" destId="{544EAEF5-B852-4894-A8EA-672FA229458F}" srcOrd="0" destOrd="0" presId="urn:microsoft.com/office/officeart/2005/8/layout/hierarchy2"/>
    <dgm:cxn modelId="{193E1445-636F-4BC8-905B-7A202B3D9650}" type="presOf" srcId="{3B74A8BF-801D-4D05-ADCC-68F1AC6A65E5}" destId="{42EA6631-93E9-41CE-B932-CA501152E220}" srcOrd="0" destOrd="0" presId="urn:microsoft.com/office/officeart/2005/8/layout/hierarchy2"/>
    <dgm:cxn modelId="{D1D91166-5CAA-42CF-BDA7-7D66064A88D4}" type="presOf" srcId="{8F5C4ADE-1302-4DE6-8443-5A66207D17BE}" destId="{BE8A6C0C-6016-489D-8E62-EC3CB42D2E80}" srcOrd="1" destOrd="0" presId="urn:microsoft.com/office/officeart/2005/8/layout/hierarchy2"/>
    <dgm:cxn modelId="{AA837D71-7722-45BC-80B6-C558E59ED765}" type="presOf" srcId="{DD481217-D843-4616-B7BE-FF10C444AC3D}" destId="{4FD55498-564F-4A32-8C80-4AEB86B0FF60}" srcOrd="1" destOrd="0" presId="urn:microsoft.com/office/officeart/2005/8/layout/hierarchy2"/>
    <dgm:cxn modelId="{57A0A855-5D22-49F3-BF92-D9B88A935D1A}" type="presOf" srcId="{51A43A9F-160A-46E0-97F0-264A8E506CF0}" destId="{58BDE44D-D797-469C-A997-51720ADA5CE5}" srcOrd="0" destOrd="0" presId="urn:microsoft.com/office/officeart/2005/8/layout/hierarchy2"/>
    <dgm:cxn modelId="{0C8E9178-BD47-413D-8ABD-CCF793CF9E71}" type="presOf" srcId="{8F5C4ADE-1302-4DE6-8443-5A66207D17BE}" destId="{A01DB6CF-DBDC-4E53-A2F9-22D30E180B8D}" srcOrd="0" destOrd="0" presId="urn:microsoft.com/office/officeart/2005/8/layout/hierarchy2"/>
    <dgm:cxn modelId="{C4FBC67B-E176-4EDA-96B4-FB75DB764492}" type="presOf" srcId="{C7D33504-2541-432C-8B8A-1003D0E32F96}" destId="{8CFEADF1-58E7-408C-A1AC-EB0123D93299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999A15A7-66CD-4F74-B3D2-CF474F73DBB5}" type="presOf" srcId="{85A67DBA-F118-46DD-9C33-E32B18FEA8AC}" destId="{2D01F34A-4C6E-437E-857F-C3F5E3F1EDC4}" srcOrd="0" destOrd="0" presId="urn:microsoft.com/office/officeart/2005/8/layout/hierarchy2"/>
    <dgm:cxn modelId="{6E364FAB-3585-4157-B9CF-DD23BD8AAB49}" type="presOf" srcId="{C7D33504-2541-432C-8B8A-1003D0E32F96}" destId="{6CA8651A-BD53-49C2-B2C6-5AB82D772BCA}" srcOrd="1" destOrd="0" presId="urn:microsoft.com/office/officeart/2005/8/layout/hierarchy2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C55D7FC0-CA27-4E54-B4A3-45A48A5E7698}" type="presOf" srcId="{25B36CF3-C78F-4725-A2C9-BF241299B43B}" destId="{60D63056-D7B5-4B47-8689-70395615862E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94F692F9-6815-4D06-AC82-7BB67E773D8C}" type="presOf" srcId="{C5CFCC10-1A2A-4036-9CE1-E209F648E8CB}" destId="{220A659A-0B8A-4200-A4B3-48DB2F0FA6DC}" srcOrd="1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F962EEDF-6D99-4B3F-9DDF-0790BDA1020F}" type="presParOf" srcId="{2D01F34A-4C6E-437E-857F-C3F5E3F1EDC4}" destId="{E523BCAC-0625-42AD-919F-73182A34114D}" srcOrd="0" destOrd="0" presId="urn:microsoft.com/office/officeart/2005/8/layout/hierarchy2"/>
    <dgm:cxn modelId="{911D7AAB-630C-4FA6-92F2-161D6AAAC201}" type="presParOf" srcId="{E523BCAC-0625-42AD-919F-73182A34114D}" destId="{ADEFB78F-B27F-45CE-86EC-65223D0916B6}" srcOrd="0" destOrd="0" presId="urn:microsoft.com/office/officeart/2005/8/layout/hierarchy2"/>
    <dgm:cxn modelId="{636E00EF-6B84-4C7F-93F4-F91EB6B537DC}" type="presParOf" srcId="{E523BCAC-0625-42AD-919F-73182A34114D}" destId="{E449AB44-FA13-48F8-B5E3-4B78091C41F9}" srcOrd="1" destOrd="0" presId="urn:microsoft.com/office/officeart/2005/8/layout/hierarchy2"/>
    <dgm:cxn modelId="{6E9C687A-F8DD-47E0-B6A2-8761187D5578}" type="presParOf" srcId="{E449AB44-FA13-48F8-B5E3-4B78091C41F9}" destId="{544EAEF5-B852-4894-A8EA-672FA229458F}" srcOrd="0" destOrd="0" presId="urn:microsoft.com/office/officeart/2005/8/layout/hierarchy2"/>
    <dgm:cxn modelId="{DA80AD83-CDA0-4BC8-81F0-0BB071003002}" type="presParOf" srcId="{544EAEF5-B852-4894-A8EA-672FA229458F}" destId="{220A659A-0B8A-4200-A4B3-48DB2F0FA6DC}" srcOrd="0" destOrd="0" presId="urn:microsoft.com/office/officeart/2005/8/layout/hierarchy2"/>
    <dgm:cxn modelId="{38D7ADF4-F52E-4A31-8FBB-D59F0EC54462}" type="presParOf" srcId="{E449AB44-FA13-48F8-B5E3-4B78091C41F9}" destId="{29FDD5AD-0074-41F4-9CA5-6D8A995705F1}" srcOrd="1" destOrd="0" presId="urn:microsoft.com/office/officeart/2005/8/layout/hierarchy2"/>
    <dgm:cxn modelId="{9CBF6BAD-32AE-408A-BC1D-9CB5D3BECF85}" type="presParOf" srcId="{29FDD5AD-0074-41F4-9CA5-6D8A995705F1}" destId="{D800037C-0F52-41D9-BDD4-524BA99F9BF3}" srcOrd="0" destOrd="0" presId="urn:microsoft.com/office/officeart/2005/8/layout/hierarchy2"/>
    <dgm:cxn modelId="{7964B351-6213-4218-883C-AF9530F09F90}" type="presParOf" srcId="{29FDD5AD-0074-41F4-9CA5-6D8A995705F1}" destId="{0E75F99A-6D4A-4A2E-A094-E51A30A3F39B}" srcOrd="1" destOrd="0" presId="urn:microsoft.com/office/officeart/2005/8/layout/hierarchy2"/>
    <dgm:cxn modelId="{3ADDD732-1A68-4F4E-999E-6C3E988BD3D2}" type="presParOf" srcId="{0E75F99A-6D4A-4A2E-A094-E51A30A3F39B}" destId="{8CFEADF1-58E7-408C-A1AC-EB0123D93299}" srcOrd="0" destOrd="0" presId="urn:microsoft.com/office/officeart/2005/8/layout/hierarchy2"/>
    <dgm:cxn modelId="{65F6A9C5-60EB-4C90-B034-56989F424E3F}" type="presParOf" srcId="{8CFEADF1-58E7-408C-A1AC-EB0123D93299}" destId="{6CA8651A-BD53-49C2-B2C6-5AB82D772BCA}" srcOrd="0" destOrd="0" presId="urn:microsoft.com/office/officeart/2005/8/layout/hierarchy2"/>
    <dgm:cxn modelId="{EE2DA3AC-0161-4D37-98A8-D9F8570C687B}" type="presParOf" srcId="{0E75F99A-6D4A-4A2E-A094-E51A30A3F39B}" destId="{96F9A6BA-CF1A-467F-9FB8-32C9F8ED2DA2}" srcOrd="1" destOrd="0" presId="urn:microsoft.com/office/officeart/2005/8/layout/hierarchy2"/>
    <dgm:cxn modelId="{4C70F6C0-8B0E-4037-8AFB-60675FE69552}" type="presParOf" srcId="{96F9A6BA-CF1A-467F-9FB8-32C9F8ED2DA2}" destId="{51062801-6452-4794-BEB3-BD4C9733363F}" srcOrd="0" destOrd="0" presId="urn:microsoft.com/office/officeart/2005/8/layout/hierarchy2"/>
    <dgm:cxn modelId="{F9B990CE-D64B-46A5-8A4A-20CB91D4597C}" type="presParOf" srcId="{96F9A6BA-CF1A-467F-9FB8-32C9F8ED2DA2}" destId="{CC278A8B-5C6E-4F1B-9E71-22AC79E15292}" srcOrd="1" destOrd="0" presId="urn:microsoft.com/office/officeart/2005/8/layout/hierarchy2"/>
    <dgm:cxn modelId="{F89EADA7-F396-4E7E-BCD3-573B08AD3F37}" type="presParOf" srcId="{0E75F99A-6D4A-4A2E-A094-E51A30A3F39B}" destId="{A01DB6CF-DBDC-4E53-A2F9-22D30E180B8D}" srcOrd="2" destOrd="0" presId="urn:microsoft.com/office/officeart/2005/8/layout/hierarchy2"/>
    <dgm:cxn modelId="{B0E0D058-EAED-4CCD-93FF-ECBC9F9D9B43}" type="presParOf" srcId="{A01DB6CF-DBDC-4E53-A2F9-22D30E180B8D}" destId="{BE8A6C0C-6016-489D-8E62-EC3CB42D2E80}" srcOrd="0" destOrd="0" presId="urn:microsoft.com/office/officeart/2005/8/layout/hierarchy2"/>
    <dgm:cxn modelId="{12A118B4-DC08-4039-8B22-68B0388BBAD4}" type="presParOf" srcId="{0E75F99A-6D4A-4A2E-A094-E51A30A3F39B}" destId="{B5180B4A-18BF-4E18-8B56-216FC6239101}" srcOrd="3" destOrd="0" presId="urn:microsoft.com/office/officeart/2005/8/layout/hierarchy2"/>
    <dgm:cxn modelId="{DE669930-470E-4A80-B7A9-418E3E3B1B3D}" type="presParOf" srcId="{B5180B4A-18BF-4E18-8B56-216FC6239101}" destId="{58BDE44D-D797-469C-A997-51720ADA5CE5}" srcOrd="0" destOrd="0" presId="urn:microsoft.com/office/officeart/2005/8/layout/hierarchy2"/>
    <dgm:cxn modelId="{6EE71981-60DC-46FB-A3E4-56F59E898530}" type="presParOf" srcId="{B5180B4A-18BF-4E18-8B56-216FC6239101}" destId="{6A85CF87-6AC1-4E28-8F9F-492A0C6220E8}" srcOrd="1" destOrd="0" presId="urn:microsoft.com/office/officeart/2005/8/layout/hierarchy2"/>
    <dgm:cxn modelId="{3B530FA3-FFB9-49B6-B341-45C9CD8DBE28}" type="presParOf" srcId="{E449AB44-FA13-48F8-B5E3-4B78091C41F9}" destId="{86176E35-4741-4A7C-B39B-23DB58C5C563}" srcOrd="2" destOrd="0" presId="urn:microsoft.com/office/officeart/2005/8/layout/hierarchy2"/>
    <dgm:cxn modelId="{BF8BAD1E-3011-4460-9CEF-9B67B1F7A6F0}" type="presParOf" srcId="{86176E35-4741-4A7C-B39B-23DB58C5C563}" destId="{4FD55498-564F-4A32-8C80-4AEB86B0FF60}" srcOrd="0" destOrd="0" presId="urn:microsoft.com/office/officeart/2005/8/layout/hierarchy2"/>
    <dgm:cxn modelId="{80E146A1-CC29-4991-8561-E6441C0053CB}" type="presParOf" srcId="{E449AB44-FA13-48F8-B5E3-4B78091C41F9}" destId="{2FBDC612-3DAC-4254-8A42-A5880CDEC94E}" srcOrd="3" destOrd="0" presId="urn:microsoft.com/office/officeart/2005/8/layout/hierarchy2"/>
    <dgm:cxn modelId="{2118809C-9353-4398-B940-130EE0145454}" type="presParOf" srcId="{2FBDC612-3DAC-4254-8A42-A5880CDEC94E}" destId="{60D63056-D7B5-4B47-8689-70395615862E}" srcOrd="0" destOrd="0" presId="urn:microsoft.com/office/officeart/2005/8/layout/hierarchy2"/>
    <dgm:cxn modelId="{6DB082BD-C81F-4777-804F-CC2979CDA8EF}" type="presParOf" srcId="{2FBDC612-3DAC-4254-8A42-A5880CDEC94E}" destId="{34FB8D27-E82D-4590-BD37-4B22EF692A09}" srcOrd="1" destOrd="0" presId="urn:microsoft.com/office/officeart/2005/8/layout/hierarchy2"/>
    <dgm:cxn modelId="{9549FD3E-D7A8-4E45-B465-97022DB5FBD7}" type="presParOf" srcId="{34FB8D27-E82D-4590-BD37-4B22EF692A09}" destId="{63D9B6F2-5B7F-4967-9141-5CB65F96E744}" srcOrd="0" destOrd="0" presId="urn:microsoft.com/office/officeart/2005/8/layout/hierarchy2"/>
    <dgm:cxn modelId="{C8A48143-F9FA-4FA4-9441-F27883EF5D31}" type="presParOf" srcId="{63D9B6F2-5B7F-4967-9141-5CB65F96E744}" destId="{0B151F6C-0C8B-4C3C-A0F8-AD0F95A7AF8E}" srcOrd="0" destOrd="0" presId="urn:microsoft.com/office/officeart/2005/8/layout/hierarchy2"/>
    <dgm:cxn modelId="{5F6F593C-19B7-4115-87D0-9410E9D8A5F0}" type="presParOf" srcId="{34FB8D27-E82D-4590-BD37-4B22EF692A09}" destId="{48A168D2-EAC6-42D6-B9FF-7C37A115617F}" srcOrd="1" destOrd="0" presId="urn:microsoft.com/office/officeart/2005/8/layout/hierarchy2"/>
    <dgm:cxn modelId="{91B66B98-19F0-4AF4-AD64-CE0B7D144DEA}" type="presParOf" srcId="{48A168D2-EAC6-42D6-B9FF-7C37A115617F}" destId="{42EA6631-93E9-41CE-B932-CA501152E220}" srcOrd="0" destOrd="0" presId="urn:microsoft.com/office/officeart/2005/8/layout/hierarchy2"/>
    <dgm:cxn modelId="{5F7C1E2A-A102-4F0F-94EC-6119E3FA0A9B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06DCC102-65AE-4FA9-849D-2D529479F532}" type="presOf" srcId="{3B74A8BF-801D-4D05-ADCC-68F1AC6A65E5}" destId="{42EA6631-93E9-41CE-B932-CA501152E220}" srcOrd="0" destOrd="0" presId="urn:microsoft.com/office/officeart/2005/8/layout/hierarchy2"/>
    <dgm:cxn modelId="{9D66030C-E85B-4531-93B0-EC05E7A8AB84}" type="presOf" srcId="{51A43A9F-160A-46E0-97F0-264A8E506CF0}" destId="{58BDE44D-D797-469C-A997-51720ADA5CE5}" srcOrd="0" destOrd="0" presId="urn:microsoft.com/office/officeart/2005/8/layout/hierarchy2"/>
    <dgm:cxn modelId="{D06B771F-AC36-4C63-97B7-2677CE268C70}" type="presOf" srcId="{AC18EE21-4019-4103-9926-4D2ABA9170A7}" destId="{51062801-6452-4794-BEB3-BD4C9733363F}" srcOrd="0" destOrd="0" presId="urn:microsoft.com/office/officeart/2005/8/layout/hierarchy2"/>
    <dgm:cxn modelId="{A9BE5127-2EFE-4CD0-AACC-36B1E7FB33F3}" type="presOf" srcId="{25B36CF3-C78F-4725-A2C9-BF241299B43B}" destId="{60D63056-D7B5-4B47-8689-70395615862E}" srcOrd="0" destOrd="0" presId="urn:microsoft.com/office/officeart/2005/8/layout/hierarchy2"/>
    <dgm:cxn modelId="{C4841B29-823D-49B4-94B7-4863693E88F0}" type="presOf" srcId="{C5CFCC10-1A2A-4036-9CE1-E209F648E8CB}" destId="{544EAEF5-B852-4894-A8EA-672FA229458F}" srcOrd="0" destOrd="0" presId="urn:microsoft.com/office/officeart/2005/8/layout/hierarchy2"/>
    <dgm:cxn modelId="{6C643F29-3606-477F-AE55-2F64A7A879D5}" type="presOf" srcId="{A6A5F6B1-F090-40F0-9151-DC18184E4685}" destId="{0B151F6C-0C8B-4C3C-A0F8-AD0F95A7AF8E}" srcOrd="1" destOrd="0" presId="urn:microsoft.com/office/officeart/2005/8/layout/hierarchy2"/>
    <dgm:cxn modelId="{E263A131-D166-4D13-A5E8-A4C142AB03A0}" type="presOf" srcId="{DD481217-D843-4616-B7BE-FF10C444AC3D}" destId="{86176E35-4741-4A7C-B39B-23DB58C5C563}" srcOrd="0" destOrd="0" presId="urn:microsoft.com/office/officeart/2005/8/layout/hierarchy2"/>
    <dgm:cxn modelId="{CBF7E93B-72E7-47E9-9915-EA18D5A95A87}" type="presOf" srcId="{C7D33504-2541-432C-8B8A-1003D0E32F96}" destId="{6CA8651A-BD53-49C2-B2C6-5AB82D772BCA}" srcOrd="1" destOrd="0" presId="urn:microsoft.com/office/officeart/2005/8/layout/hierarchy2"/>
    <dgm:cxn modelId="{EFD7D268-CAEA-40A7-B88B-7A6999298818}" type="presOf" srcId="{CF709EC8-71EA-4E84-9BB8-C14D0AB8A1DA}" destId="{D800037C-0F52-41D9-BDD4-524BA99F9BF3}" srcOrd="0" destOrd="0" presId="urn:microsoft.com/office/officeart/2005/8/layout/hierarchy2"/>
    <dgm:cxn modelId="{7BC7E54C-0368-4F13-A4E8-75ECCC1F94EC}" type="presOf" srcId="{DD481217-D843-4616-B7BE-FF10C444AC3D}" destId="{4FD55498-564F-4A32-8C80-4AEB86B0FF60}" srcOrd="1" destOrd="0" presId="urn:microsoft.com/office/officeart/2005/8/layout/hierarchy2"/>
    <dgm:cxn modelId="{E3CD2151-83CB-4773-A05D-4AA963258663}" type="presOf" srcId="{C5CFCC10-1A2A-4036-9CE1-E209F648E8CB}" destId="{220A659A-0B8A-4200-A4B3-48DB2F0FA6DC}" srcOrd="1" destOrd="0" presId="urn:microsoft.com/office/officeart/2005/8/layout/hierarchy2"/>
    <dgm:cxn modelId="{DE9DCF78-8B3F-4A7E-8E7B-BBD7A2919E06}" type="presOf" srcId="{C7D33504-2541-432C-8B8A-1003D0E32F96}" destId="{8CFEADF1-58E7-408C-A1AC-EB0123D93299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2AAF8AB4-91F4-4777-87C7-E9A18545AAD9}" type="presOf" srcId="{48D315CF-3A6E-4FF5-9511-2EF8E651A756}" destId="{ADEFB78F-B27F-45CE-86EC-65223D0916B6}" srcOrd="0" destOrd="0" presId="urn:microsoft.com/office/officeart/2005/8/layout/hierarchy2"/>
    <dgm:cxn modelId="{95F2ACB7-0DFC-42A6-8930-5FA20402E36D}" type="presOf" srcId="{85A67DBA-F118-46DD-9C33-E32B18FEA8AC}" destId="{2D01F34A-4C6E-437E-857F-C3F5E3F1EDC4}" srcOrd="0" destOrd="0" presId="urn:microsoft.com/office/officeart/2005/8/layout/hierarchy2"/>
    <dgm:cxn modelId="{949F7EB8-F078-4874-A4E6-4C2CD12B131E}" type="presOf" srcId="{A6A5F6B1-F090-40F0-9151-DC18184E4685}" destId="{63D9B6F2-5B7F-4967-9141-5CB65F96E744}" srcOrd="0" destOrd="0" presId="urn:microsoft.com/office/officeart/2005/8/layout/hierarchy2"/>
    <dgm:cxn modelId="{BB3818CF-3A09-45C6-B8A7-A91C1ECF45EE}" type="presOf" srcId="{8F5C4ADE-1302-4DE6-8443-5A66207D17BE}" destId="{A01DB6CF-DBDC-4E53-A2F9-22D30E180B8D}" srcOrd="0" destOrd="0" presId="urn:microsoft.com/office/officeart/2005/8/layout/hierarchy2"/>
    <dgm:cxn modelId="{45D42ED5-1C3C-4DDC-A953-ED0C7B47937C}" type="presOf" srcId="{8F5C4ADE-1302-4DE6-8443-5A66207D17BE}" destId="{BE8A6C0C-6016-489D-8E62-EC3CB42D2E80}" srcOrd="1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04587F10-D97C-493D-8FB9-D6BD77B4220C}" type="presParOf" srcId="{2D01F34A-4C6E-437E-857F-C3F5E3F1EDC4}" destId="{E523BCAC-0625-42AD-919F-73182A34114D}" srcOrd="0" destOrd="0" presId="urn:microsoft.com/office/officeart/2005/8/layout/hierarchy2"/>
    <dgm:cxn modelId="{11260BE3-9622-47A7-A6E6-C651785B7E49}" type="presParOf" srcId="{E523BCAC-0625-42AD-919F-73182A34114D}" destId="{ADEFB78F-B27F-45CE-86EC-65223D0916B6}" srcOrd="0" destOrd="0" presId="urn:microsoft.com/office/officeart/2005/8/layout/hierarchy2"/>
    <dgm:cxn modelId="{73264E20-5B8C-45DF-BBAF-6C6257E19946}" type="presParOf" srcId="{E523BCAC-0625-42AD-919F-73182A34114D}" destId="{E449AB44-FA13-48F8-B5E3-4B78091C41F9}" srcOrd="1" destOrd="0" presId="urn:microsoft.com/office/officeart/2005/8/layout/hierarchy2"/>
    <dgm:cxn modelId="{EC350719-F303-4220-9306-1DAB35865F83}" type="presParOf" srcId="{E449AB44-FA13-48F8-B5E3-4B78091C41F9}" destId="{544EAEF5-B852-4894-A8EA-672FA229458F}" srcOrd="0" destOrd="0" presId="urn:microsoft.com/office/officeart/2005/8/layout/hierarchy2"/>
    <dgm:cxn modelId="{50D3F10E-583C-49AF-8CC3-73DC7F74FAB1}" type="presParOf" srcId="{544EAEF5-B852-4894-A8EA-672FA229458F}" destId="{220A659A-0B8A-4200-A4B3-48DB2F0FA6DC}" srcOrd="0" destOrd="0" presId="urn:microsoft.com/office/officeart/2005/8/layout/hierarchy2"/>
    <dgm:cxn modelId="{39577166-1D99-4CE0-8A08-A7122D6D0663}" type="presParOf" srcId="{E449AB44-FA13-48F8-B5E3-4B78091C41F9}" destId="{29FDD5AD-0074-41F4-9CA5-6D8A995705F1}" srcOrd="1" destOrd="0" presId="urn:microsoft.com/office/officeart/2005/8/layout/hierarchy2"/>
    <dgm:cxn modelId="{93EB2934-0DE1-455B-93A8-B157F1B0B1DE}" type="presParOf" srcId="{29FDD5AD-0074-41F4-9CA5-6D8A995705F1}" destId="{D800037C-0F52-41D9-BDD4-524BA99F9BF3}" srcOrd="0" destOrd="0" presId="urn:microsoft.com/office/officeart/2005/8/layout/hierarchy2"/>
    <dgm:cxn modelId="{53967B77-FBAB-4AA4-9BEF-456AF3E573F6}" type="presParOf" srcId="{29FDD5AD-0074-41F4-9CA5-6D8A995705F1}" destId="{0E75F99A-6D4A-4A2E-A094-E51A30A3F39B}" srcOrd="1" destOrd="0" presId="urn:microsoft.com/office/officeart/2005/8/layout/hierarchy2"/>
    <dgm:cxn modelId="{7DE799AB-1CC2-4D0A-86E8-BC49947AB9BF}" type="presParOf" srcId="{0E75F99A-6D4A-4A2E-A094-E51A30A3F39B}" destId="{8CFEADF1-58E7-408C-A1AC-EB0123D93299}" srcOrd="0" destOrd="0" presId="urn:microsoft.com/office/officeart/2005/8/layout/hierarchy2"/>
    <dgm:cxn modelId="{2871DB7E-89C2-4A05-B817-6441800EDDEB}" type="presParOf" srcId="{8CFEADF1-58E7-408C-A1AC-EB0123D93299}" destId="{6CA8651A-BD53-49C2-B2C6-5AB82D772BCA}" srcOrd="0" destOrd="0" presId="urn:microsoft.com/office/officeart/2005/8/layout/hierarchy2"/>
    <dgm:cxn modelId="{9A5F7ED8-B179-443D-96ED-749F146127C8}" type="presParOf" srcId="{0E75F99A-6D4A-4A2E-A094-E51A30A3F39B}" destId="{96F9A6BA-CF1A-467F-9FB8-32C9F8ED2DA2}" srcOrd="1" destOrd="0" presId="urn:microsoft.com/office/officeart/2005/8/layout/hierarchy2"/>
    <dgm:cxn modelId="{4B9864E1-D856-49DB-AC6D-A393D4387DE4}" type="presParOf" srcId="{96F9A6BA-CF1A-467F-9FB8-32C9F8ED2DA2}" destId="{51062801-6452-4794-BEB3-BD4C9733363F}" srcOrd="0" destOrd="0" presId="urn:microsoft.com/office/officeart/2005/8/layout/hierarchy2"/>
    <dgm:cxn modelId="{4D9AF6B0-9F3B-4B9B-86EB-6EEA19CECB78}" type="presParOf" srcId="{96F9A6BA-CF1A-467F-9FB8-32C9F8ED2DA2}" destId="{CC278A8B-5C6E-4F1B-9E71-22AC79E15292}" srcOrd="1" destOrd="0" presId="urn:microsoft.com/office/officeart/2005/8/layout/hierarchy2"/>
    <dgm:cxn modelId="{A877A9A7-61AB-4D8B-ABFA-DEC2235E93DD}" type="presParOf" srcId="{0E75F99A-6D4A-4A2E-A094-E51A30A3F39B}" destId="{A01DB6CF-DBDC-4E53-A2F9-22D30E180B8D}" srcOrd="2" destOrd="0" presId="urn:microsoft.com/office/officeart/2005/8/layout/hierarchy2"/>
    <dgm:cxn modelId="{6464DD8D-3625-4228-91BF-28E374456928}" type="presParOf" srcId="{A01DB6CF-DBDC-4E53-A2F9-22D30E180B8D}" destId="{BE8A6C0C-6016-489D-8E62-EC3CB42D2E80}" srcOrd="0" destOrd="0" presId="urn:microsoft.com/office/officeart/2005/8/layout/hierarchy2"/>
    <dgm:cxn modelId="{DB9A22ED-F309-4B4A-95B8-FF6A71CC87BA}" type="presParOf" srcId="{0E75F99A-6D4A-4A2E-A094-E51A30A3F39B}" destId="{B5180B4A-18BF-4E18-8B56-216FC6239101}" srcOrd="3" destOrd="0" presId="urn:microsoft.com/office/officeart/2005/8/layout/hierarchy2"/>
    <dgm:cxn modelId="{341B5E03-0252-4D29-9700-F06BC852A09A}" type="presParOf" srcId="{B5180B4A-18BF-4E18-8B56-216FC6239101}" destId="{58BDE44D-D797-469C-A997-51720ADA5CE5}" srcOrd="0" destOrd="0" presId="urn:microsoft.com/office/officeart/2005/8/layout/hierarchy2"/>
    <dgm:cxn modelId="{98802EA5-5E8B-44F2-A37C-561CCE0DFDDF}" type="presParOf" srcId="{B5180B4A-18BF-4E18-8B56-216FC6239101}" destId="{6A85CF87-6AC1-4E28-8F9F-492A0C6220E8}" srcOrd="1" destOrd="0" presId="urn:microsoft.com/office/officeart/2005/8/layout/hierarchy2"/>
    <dgm:cxn modelId="{69CF9C21-57B7-479C-9A93-E22C10EBDE59}" type="presParOf" srcId="{E449AB44-FA13-48F8-B5E3-4B78091C41F9}" destId="{86176E35-4741-4A7C-B39B-23DB58C5C563}" srcOrd="2" destOrd="0" presId="urn:microsoft.com/office/officeart/2005/8/layout/hierarchy2"/>
    <dgm:cxn modelId="{3D186082-9F70-4F60-9979-390E81055647}" type="presParOf" srcId="{86176E35-4741-4A7C-B39B-23DB58C5C563}" destId="{4FD55498-564F-4A32-8C80-4AEB86B0FF60}" srcOrd="0" destOrd="0" presId="urn:microsoft.com/office/officeart/2005/8/layout/hierarchy2"/>
    <dgm:cxn modelId="{226DD653-B35E-4F42-AC4E-A79A71C2011A}" type="presParOf" srcId="{E449AB44-FA13-48F8-B5E3-4B78091C41F9}" destId="{2FBDC612-3DAC-4254-8A42-A5880CDEC94E}" srcOrd="3" destOrd="0" presId="urn:microsoft.com/office/officeart/2005/8/layout/hierarchy2"/>
    <dgm:cxn modelId="{B7E69062-8B55-4E80-9D6B-54CDFA74A699}" type="presParOf" srcId="{2FBDC612-3DAC-4254-8A42-A5880CDEC94E}" destId="{60D63056-D7B5-4B47-8689-70395615862E}" srcOrd="0" destOrd="0" presId="urn:microsoft.com/office/officeart/2005/8/layout/hierarchy2"/>
    <dgm:cxn modelId="{2F4A8A20-2E96-406C-BF66-1EE31D33F5B9}" type="presParOf" srcId="{2FBDC612-3DAC-4254-8A42-A5880CDEC94E}" destId="{34FB8D27-E82D-4590-BD37-4B22EF692A09}" srcOrd="1" destOrd="0" presId="urn:microsoft.com/office/officeart/2005/8/layout/hierarchy2"/>
    <dgm:cxn modelId="{43A17708-1890-4A62-B291-DCF56758B642}" type="presParOf" srcId="{34FB8D27-E82D-4590-BD37-4B22EF692A09}" destId="{63D9B6F2-5B7F-4967-9141-5CB65F96E744}" srcOrd="0" destOrd="0" presId="urn:microsoft.com/office/officeart/2005/8/layout/hierarchy2"/>
    <dgm:cxn modelId="{3DCE6347-3847-4FFF-8F13-BCFF63FE9730}" type="presParOf" srcId="{63D9B6F2-5B7F-4967-9141-5CB65F96E744}" destId="{0B151F6C-0C8B-4C3C-A0F8-AD0F95A7AF8E}" srcOrd="0" destOrd="0" presId="urn:microsoft.com/office/officeart/2005/8/layout/hierarchy2"/>
    <dgm:cxn modelId="{B163A547-E41F-4776-BD7B-FBB23B22C67F}" type="presParOf" srcId="{34FB8D27-E82D-4590-BD37-4B22EF692A09}" destId="{48A168D2-EAC6-42D6-B9FF-7C37A115617F}" srcOrd="1" destOrd="0" presId="urn:microsoft.com/office/officeart/2005/8/layout/hierarchy2"/>
    <dgm:cxn modelId="{C5575C7E-9555-41DD-92A8-96D3EDFE1315}" type="presParOf" srcId="{48A168D2-EAC6-42D6-B9FF-7C37A115617F}" destId="{42EA6631-93E9-41CE-B932-CA501152E220}" srcOrd="0" destOrd="0" presId="urn:microsoft.com/office/officeart/2005/8/layout/hierarchy2"/>
    <dgm:cxn modelId="{2F334A83-161E-4725-899F-DDFE745D6EF2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835A0117-788C-4DB4-BF39-D9C9315F95F1}" type="presOf" srcId="{3B74A8BF-801D-4D05-ADCC-68F1AC6A65E5}" destId="{42EA6631-93E9-41CE-B932-CA501152E220}" srcOrd="0" destOrd="0" presId="urn:microsoft.com/office/officeart/2005/8/layout/hierarchy2"/>
    <dgm:cxn modelId="{E7761121-899D-43ED-B2DC-544BDE411D8F}" type="presOf" srcId="{CF709EC8-71EA-4E84-9BB8-C14D0AB8A1DA}" destId="{D800037C-0F52-41D9-BDD4-524BA99F9BF3}" srcOrd="0" destOrd="0" presId="urn:microsoft.com/office/officeart/2005/8/layout/hierarchy2"/>
    <dgm:cxn modelId="{B9A63C26-1702-483F-875C-A5E019292D66}" type="presOf" srcId="{8F5C4ADE-1302-4DE6-8443-5A66207D17BE}" destId="{BE8A6C0C-6016-489D-8E62-EC3CB42D2E80}" srcOrd="1" destOrd="0" presId="urn:microsoft.com/office/officeart/2005/8/layout/hierarchy2"/>
    <dgm:cxn modelId="{8C08DE60-F503-4467-A9C4-B801D1F9585D}" type="presOf" srcId="{51A43A9F-160A-46E0-97F0-264A8E506CF0}" destId="{58BDE44D-D797-469C-A997-51720ADA5CE5}" srcOrd="0" destOrd="0" presId="urn:microsoft.com/office/officeart/2005/8/layout/hierarchy2"/>
    <dgm:cxn modelId="{BD113E6B-842F-4006-B7C9-61AA8AE93E59}" type="presOf" srcId="{8F5C4ADE-1302-4DE6-8443-5A66207D17BE}" destId="{A01DB6CF-DBDC-4E53-A2F9-22D30E180B8D}" srcOrd="0" destOrd="0" presId="urn:microsoft.com/office/officeart/2005/8/layout/hierarchy2"/>
    <dgm:cxn modelId="{F802307E-13C1-4928-A87E-740D3163486B}" type="presOf" srcId="{A6A5F6B1-F090-40F0-9151-DC18184E4685}" destId="{0B151F6C-0C8B-4C3C-A0F8-AD0F95A7AF8E}" srcOrd="1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BEE70C89-6E8D-41C7-AC9D-264E8D47845B}" type="presOf" srcId="{A6A5F6B1-F090-40F0-9151-DC18184E4685}" destId="{63D9B6F2-5B7F-4967-9141-5CB65F96E744}" srcOrd="0" destOrd="0" presId="urn:microsoft.com/office/officeart/2005/8/layout/hierarchy2"/>
    <dgm:cxn modelId="{3160E592-034D-4987-BE9E-6C32C835A5F4}" type="presOf" srcId="{DD481217-D843-4616-B7BE-FF10C444AC3D}" destId="{4FD55498-564F-4A32-8C80-4AEB86B0FF60}" srcOrd="1" destOrd="0" presId="urn:microsoft.com/office/officeart/2005/8/layout/hierarchy2"/>
    <dgm:cxn modelId="{54221295-45D8-4870-A8A7-11D514E51494}" type="presOf" srcId="{DD481217-D843-4616-B7BE-FF10C444AC3D}" destId="{86176E35-4741-4A7C-B39B-23DB58C5C563}" srcOrd="0" destOrd="0" presId="urn:microsoft.com/office/officeart/2005/8/layout/hierarchy2"/>
    <dgm:cxn modelId="{F1CFC596-83C1-4109-A6D6-5D2D4E092AC5}" type="presOf" srcId="{25B36CF3-C78F-4725-A2C9-BF241299B43B}" destId="{60D63056-D7B5-4B47-8689-70395615862E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71EC09BA-BBA5-477F-8FB6-E5FA345141AD}" type="presOf" srcId="{C7D33504-2541-432C-8B8A-1003D0E32F96}" destId="{6CA8651A-BD53-49C2-B2C6-5AB82D772BCA}" srcOrd="1" destOrd="0" presId="urn:microsoft.com/office/officeart/2005/8/layout/hierarchy2"/>
    <dgm:cxn modelId="{C5B30EBE-B006-4509-8455-7739004A5A1E}" type="presOf" srcId="{C7D33504-2541-432C-8B8A-1003D0E32F96}" destId="{8CFEADF1-58E7-408C-A1AC-EB0123D93299}" srcOrd="0" destOrd="0" presId="urn:microsoft.com/office/officeart/2005/8/layout/hierarchy2"/>
    <dgm:cxn modelId="{564CC2C5-AC33-4CF0-913B-53C10675CD2D}" type="presOf" srcId="{48D315CF-3A6E-4FF5-9511-2EF8E651A756}" destId="{ADEFB78F-B27F-45CE-86EC-65223D0916B6}" srcOrd="0" destOrd="0" presId="urn:microsoft.com/office/officeart/2005/8/layout/hierarchy2"/>
    <dgm:cxn modelId="{D743BDD9-A1C2-41A4-97D9-4A80345C7A21}" type="presOf" srcId="{AC18EE21-4019-4103-9926-4D2ABA9170A7}" destId="{51062801-6452-4794-BEB3-BD4C9733363F}" srcOrd="0" destOrd="0" presId="urn:microsoft.com/office/officeart/2005/8/layout/hierarchy2"/>
    <dgm:cxn modelId="{CF2E08E1-8375-4C8B-AE2C-6D5E97F2FD36}" type="presOf" srcId="{85A67DBA-F118-46DD-9C33-E32B18FEA8AC}" destId="{2D01F34A-4C6E-437E-857F-C3F5E3F1EDC4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805601FB-EF9D-4941-879E-8F99020CFC99}" type="presOf" srcId="{C5CFCC10-1A2A-4036-9CE1-E209F648E8CB}" destId="{220A659A-0B8A-4200-A4B3-48DB2F0FA6DC}" srcOrd="1" destOrd="0" presId="urn:microsoft.com/office/officeart/2005/8/layout/hierarchy2"/>
    <dgm:cxn modelId="{F649B1FB-8704-49D9-BF34-73AB84A6BF6E}" type="presOf" srcId="{C5CFCC10-1A2A-4036-9CE1-E209F648E8CB}" destId="{544EAEF5-B852-4894-A8EA-672FA229458F}" srcOrd="0" destOrd="0" presId="urn:microsoft.com/office/officeart/2005/8/layout/hierarchy2"/>
    <dgm:cxn modelId="{F94EF967-4328-4C2A-B139-6D58E15DA9D1}" type="presParOf" srcId="{2D01F34A-4C6E-437E-857F-C3F5E3F1EDC4}" destId="{E523BCAC-0625-42AD-919F-73182A34114D}" srcOrd="0" destOrd="0" presId="urn:microsoft.com/office/officeart/2005/8/layout/hierarchy2"/>
    <dgm:cxn modelId="{DD13BE85-0E13-4D9C-BEB3-CD77F85DC043}" type="presParOf" srcId="{E523BCAC-0625-42AD-919F-73182A34114D}" destId="{ADEFB78F-B27F-45CE-86EC-65223D0916B6}" srcOrd="0" destOrd="0" presId="urn:microsoft.com/office/officeart/2005/8/layout/hierarchy2"/>
    <dgm:cxn modelId="{C41F5A45-4C29-4294-85CE-58AAE0937339}" type="presParOf" srcId="{E523BCAC-0625-42AD-919F-73182A34114D}" destId="{E449AB44-FA13-48F8-B5E3-4B78091C41F9}" srcOrd="1" destOrd="0" presId="urn:microsoft.com/office/officeart/2005/8/layout/hierarchy2"/>
    <dgm:cxn modelId="{C3E68128-AA99-46B0-B1AD-7383F08D8842}" type="presParOf" srcId="{E449AB44-FA13-48F8-B5E3-4B78091C41F9}" destId="{544EAEF5-B852-4894-A8EA-672FA229458F}" srcOrd="0" destOrd="0" presId="urn:microsoft.com/office/officeart/2005/8/layout/hierarchy2"/>
    <dgm:cxn modelId="{CA161F7D-8796-4686-AF0A-28A1E33D01F5}" type="presParOf" srcId="{544EAEF5-B852-4894-A8EA-672FA229458F}" destId="{220A659A-0B8A-4200-A4B3-48DB2F0FA6DC}" srcOrd="0" destOrd="0" presId="urn:microsoft.com/office/officeart/2005/8/layout/hierarchy2"/>
    <dgm:cxn modelId="{C41D0A67-976A-407C-950C-7B053A166CA5}" type="presParOf" srcId="{E449AB44-FA13-48F8-B5E3-4B78091C41F9}" destId="{29FDD5AD-0074-41F4-9CA5-6D8A995705F1}" srcOrd="1" destOrd="0" presId="urn:microsoft.com/office/officeart/2005/8/layout/hierarchy2"/>
    <dgm:cxn modelId="{34704D84-E5C3-4B2C-B1E9-1A3AB30414E0}" type="presParOf" srcId="{29FDD5AD-0074-41F4-9CA5-6D8A995705F1}" destId="{D800037C-0F52-41D9-BDD4-524BA99F9BF3}" srcOrd="0" destOrd="0" presId="urn:microsoft.com/office/officeart/2005/8/layout/hierarchy2"/>
    <dgm:cxn modelId="{9DFAE123-33DC-4306-A280-2C615FC9A05C}" type="presParOf" srcId="{29FDD5AD-0074-41F4-9CA5-6D8A995705F1}" destId="{0E75F99A-6D4A-4A2E-A094-E51A30A3F39B}" srcOrd="1" destOrd="0" presId="urn:microsoft.com/office/officeart/2005/8/layout/hierarchy2"/>
    <dgm:cxn modelId="{14A77EFB-D697-4400-A93D-16CB9EE32C43}" type="presParOf" srcId="{0E75F99A-6D4A-4A2E-A094-E51A30A3F39B}" destId="{8CFEADF1-58E7-408C-A1AC-EB0123D93299}" srcOrd="0" destOrd="0" presId="urn:microsoft.com/office/officeart/2005/8/layout/hierarchy2"/>
    <dgm:cxn modelId="{AE61AE57-8328-429B-8FA2-66D5CA181410}" type="presParOf" srcId="{8CFEADF1-58E7-408C-A1AC-EB0123D93299}" destId="{6CA8651A-BD53-49C2-B2C6-5AB82D772BCA}" srcOrd="0" destOrd="0" presId="urn:microsoft.com/office/officeart/2005/8/layout/hierarchy2"/>
    <dgm:cxn modelId="{4D9822B5-E7B3-40D6-857C-AE8503CD952B}" type="presParOf" srcId="{0E75F99A-6D4A-4A2E-A094-E51A30A3F39B}" destId="{96F9A6BA-CF1A-467F-9FB8-32C9F8ED2DA2}" srcOrd="1" destOrd="0" presId="urn:microsoft.com/office/officeart/2005/8/layout/hierarchy2"/>
    <dgm:cxn modelId="{620B11C2-2EA9-4C20-952B-3E39D0DB9600}" type="presParOf" srcId="{96F9A6BA-CF1A-467F-9FB8-32C9F8ED2DA2}" destId="{51062801-6452-4794-BEB3-BD4C9733363F}" srcOrd="0" destOrd="0" presId="urn:microsoft.com/office/officeart/2005/8/layout/hierarchy2"/>
    <dgm:cxn modelId="{B7CB2EE8-5E91-4F17-A1FE-8A923BACCED4}" type="presParOf" srcId="{96F9A6BA-CF1A-467F-9FB8-32C9F8ED2DA2}" destId="{CC278A8B-5C6E-4F1B-9E71-22AC79E15292}" srcOrd="1" destOrd="0" presId="urn:microsoft.com/office/officeart/2005/8/layout/hierarchy2"/>
    <dgm:cxn modelId="{89A2EC91-4519-4828-A858-DF76DF477556}" type="presParOf" srcId="{0E75F99A-6D4A-4A2E-A094-E51A30A3F39B}" destId="{A01DB6CF-DBDC-4E53-A2F9-22D30E180B8D}" srcOrd="2" destOrd="0" presId="urn:microsoft.com/office/officeart/2005/8/layout/hierarchy2"/>
    <dgm:cxn modelId="{843CFCB7-EA75-4893-8B9E-40023EA24CA7}" type="presParOf" srcId="{A01DB6CF-DBDC-4E53-A2F9-22D30E180B8D}" destId="{BE8A6C0C-6016-489D-8E62-EC3CB42D2E80}" srcOrd="0" destOrd="0" presId="urn:microsoft.com/office/officeart/2005/8/layout/hierarchy2"/>
    <dgm:cxn modelId="{BF1C2278-373F-4C98-8CEB-AC0DBFE279CD}" type="presParOf" srcId="{0E75F99A-6D4A-4A2E-A094-E51A30A3F39B}" destId="{B5180B4A-18BF-4E18-8B56-216FC6239101}" srcOrd="3" destOrd="0" presId="urn:microsoft.com/office/officeart/2005/8/layout/hierarchy2"/>
    <dgm:cxn modelId="{7133D2F5-4C4E-4306-BB13-94184C4297F5}" type="presParOf" srcId="{B5180B4A-18BF-4E18-8B56-216FC6239101}" destId="{58BDE44D-D797-469C-A997-51720ADA5CE5}" srcOrd="0" destOrd="0" presId="urn:microsoft.com/office/officeart/2005/8/layout/hierarchy2"/>
    <dgm:cxn modelId="{B4A06F45-DC7F-4346-9AC0-FBC6FEC0E229}" type="presParOf" srcId="{B5180B4A-18BF-4E18-8B56-216FC6239101}" destId="{6A85CF87-6AC1-4E28-8F9F-492A0C6220E8}" srcOrd="1" destOrd="0" presId="urn:microsoft.com/office/officeart/2005/8/layout/hierarchy2"/>
    <dgm:cxn modelId="{80386224-B80B-4584-9777-E3C25F877392}" type="presParOf" srcId="{E449AB44-FA13-48F8-B5E3-4B78091C41F9}" destId="{86176E35-4741-4A7C-B39B-23DB58C5C563}" srcOrd="2" destOrd="0" presId="urn:microsoft.com/office/officeart/2005/8/layout/hierarchy2"/>
    <dgm:cxn modelId="{627B5235-903C-498B-B3B9-E61663A115B6}" type="presParOf" srcId="{86176E35-4741-4A7C-B39B-23DB58C5C563}" destId="{4FD55498-564F-4A32-8C80-4AEB86B0FF60}" srcOrd="0" destOrd="0" presId="urn:microsoft.com/office/officeart/2005/8/layout/hierarchy2"/>
    <dgm:cxn modelId="{B3F809B4-C72F-4399-8D28-A2003954F226}" type="presParOf" srcId="{E449AB44-FA13-48F8-B5E3-4B78091C41F9}" destId="{2FBDC612-3DAC-4254-8A42-A5880CDEC94E}" srcOrd="3" destOrd="0" presId="urn:microsoft.com/office/officeart/2005/8/layout/hierarchy2"/>
    <dgm:cxn modelId="{CEE08287-F030-4821-9312-264914EC8A3D}" type="presParOf" srcId="{2FBDC612-3DAC-4254-8A42-A5880CDEC94E}" destId="{60D63056-D7B5-4B47-8689-70395615862E}" srcOrd="0" destOrd="0" presId="urn:microsoft.com/office/officeart/2005/8/layout/hierarchy2"/>
    <dgm:cxn modelId="{ED390418-B651-4D91-8C59-B97C50D950AD}" type="presParOf" srcId="{2FBDC612-3DAC-4254-8A42-A5880CDEC94E}" destId="{34FB8D27-E82D-4590-BD37-4B22EF692A09}" srcOrd="1" destOrd="0" presId="urn:microsoft.com/office/officeart/2005/8/layout/hierarchy2"/>
    <dgm:cxn modelId="{DF60F60A-12DC-4138-8E4D-095D2DC62E50}" type="presParOf" srcId="{34FB8D27-E82D-4590-BD37-4B22EF692A09}" destId="{63D9B6F2-5B7F-4967-9141-5CB65F96E744}" srcOrd="0" destOrd="0" presId="urn:microsoft.com/office/officeart/2005/8/layout/hierarchy2"/>
    <dgm:cxn modelId="{C9E35F64-4172-4393-95CB-411D34F18CF8}" type="presParOf" srcId="{63D9B6F2-5B7F-4967-9141-5CB65F96E744}" destId="{0B151F6C-0C8B-4C3C-A0F8-AD0F95A7AF8E}" srcOrd="0" destOrd="0" presId="urn:microsoft.com/office/officeart/2005/8/layout/hierarchy2"/>
    <dgm:cxn modelId="{E8C87246-7A95-4A77-9AE8-64C590F3439D}" type="presParOf" srcId="{34FB8D27-E82D-4590-BD37-4B22EF692A09}" destId="{48A168D2-EAC6-42D6-B9FF-7C37A115617F}" srcOrd="1" destOrd="0" presId="urn:microsoft.com/office/officeart/2005/8/layout/hierarchy2"/>
    <dgm:cxn modelId="{E7AA1DDA-7F3A-49F3-8647-D15B8BCB952A}" type="presParOf" srcId="{48A168D2-EAC6-42D6-B9FF-7C37A115617F}" destId="{42EA6631-93E9-41CE-B932-CA501152E220}" srcOrd="0" destOrd="0" presId="urn:microsoft.com/office/officeart/2005/8/layout/hierarchy2"/>
    <dgm:cxn modelId="{07977CFE-122F-48B3-B01C-4175BE5DB445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BE906600-2FCB-4973-A56C-0ACE3E4A2334}" type="presOf" srcId="{CF709EC8-71EA-4E84-9BB8-C14D0AB8A1DA}" destId="{D800037C-0F52-41D9-BDD4-524BA99F9BF3}" srcOrd="0" destOrd="0" presId="urn:microsoft.com/office/officeart/2005/8/layout/hierarchy2"/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3DD53A03-DD1E-4F47-AC5E-BB6BAB31249E}" type="presOf" srcId="{48D315CF-3A6E-4FF5-9511-2EF8E651A756}" destId="{ADEFB78F-B27F-45CE-86EC-65223D0916B6}" srcOrd="0" destOrd="0" presId="urn:microsoft.com/office/officeart/2005/8/layout/hierarchy2"/>
    <dgm:cxn modelId="{5BFFF452-9A31-4A52-8BFA-9C092A84EB0E}" type="presOf" srcId="{C5CFCC10-1A2A-4036-9CE1-E209F648E8CB}" destId="{544EAEF5-B852-4894-A8EA-672FA229458F}" srcOrd="0" destOrd="0" presId="urn:microsoft.com/office/officeart/2005/8/layout/hierarchy2"/>
    <dgm:cxn modelId="{6E86DF80-9192-4041-9AFF-7ADA5BBA51AA}" type="presOf" srcId="{C5CFCC10-1A2A-4036-9CE1-E209F648E8CB}" destId="{220A659A-0B8A-4200-A4B3-48DB2F0FA6DC}" srcOrd="1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63D89C85-E0EB-422C-8071-78B5DB28DF59}" type="presOf" srcId="{AC18EE21-4019-4103-9926-4D2ABA9170A7}" destId="{51062801-6452-4794-BEB3-BD4C9733363F}" srcOrd="0" destOrd="0" presId="urn:microsoft.com/office/officeart/2005/8/layout/hierarchy2"/>
    <dgm:cxn modelId="{B7BB0C8B-015B-4951-8827-1F24A3ACE181}" type="presOf" srcId="{A6A5F6B1-F090-40F0-9151-DC18184E4685}" destId="{63D9B6F2-5B7F-4967-9141-5CB65F96E744}" srcOrd="0" destOrd="0" presId="urn:microsoft.com/office/officeart/2005/8/layout/hierarchy2"/>
    <dgm:cxn modelId="{0999708E-F7A2-4D8D-BE37-91B554553858}" type="presOf" srcId="{51A43A9F-160A-46E0-97F0-264A8E506CF0}" destId="{58BDE44D-D797-469C-A997-51720ADA5CE5}" srcOrd="0" destOrd="0" presId="urn:microsoft.com/office/officeart/2005/8/layout/hierarchy2"/>
    <dgm:cxn modelId="{928674A4-56B7-48CF-A0DB-68BB8257A5D3}" type="presOf" srcId="{8F5C4ADE-1302-4DE6-8443-5A66207D17BE}" destId="{BE8A6C0C-6016-489D-8E62-EC3CB42D2E80}" srcOrd="1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D2C36FB1-FEEF-416D-88EE-40D2776C0242}" type="presOf" srcId="{25B36CF3-C78F-4725-A2C9-BF241299B43B}" destId="{60D63056-D7B5-4B47-8689-70395615862E}" srcOrd="0" destOrd="0" presId="urn:microsoft.com/office/officeart/2005/8/layout/hierarchy2"/>
    <dgm:cxn modelId="{89BDC6C1-7EBB-43F9-9316-0E92E05D5FEE}" type="presOf" srcId="{DD481217-D843-4616-B7BE-FF10C444AC3D}" destId="{4FD55498-564F-4A32-8C80-4AEB86B0FF60}" srcOrd="1" destOrd="0" presId="urn:microsoft.com/office/officeart/2005/8/layout/hierarchy2"/>
    <dgm:cxn modelId="{F4F760C4-0863-4A43-B3CE-3EF44E3B7227}" type="presOf" srcId="{DD481217-D843-4616-B7BE-FF10C444AC3D}" destId="{86176E35-4741-4A7C-B39B-23DB58C5C563}" srcOrd="0" destOrd="0" presId="urn:microsoft.com/office/officeart/2005/8/layout/hierarchy2"/>
    <dgm:cxn modelId="{472042C8-7965-4627-9E11-FB185E594A3D}" type="presOf" srcId="{C7D33504-2541-432C-8B8A-1003D0E32F96}" destId="{8CFEADF1-58E7-408C-A1AC-EB0123D93299}" srcOrd="0" destOrd="0" presId="urn:microsoft.com/office/officeart/2005/8/layout/hierarchy2"/>
    <dgm:cxn modelId="{39F6B8CF-3986-4154-ABBF-6C6A077EDBE4}" type="presOf" srcId="{8F5C4ADE-1302-4DE6-8443-5A66207D17BE}" destId="{A01DB6CF-DBDC-4E53-A2F9-22D30E180B8D}" srcOrd="0" destOrd="0" presId="urn:microsoft.com/office/officeart/2005/8/layout/hierarchy2"/>
    <dgm:cxn modelId="{E5CE2CE3-0134-4F8E-BB47-A070DCB4D5FE}" type="presOf" srcId="{3B74A8BF-801D-4D05-ADCC-68F1AC6A65E5}" destId="{42EA6631-93E9-41CE-B932-CA501152E220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1E0749F5-0FE5-4A41-9A6C-1E689B81726C}" type="presOf" srcId="{C7D33504-2541-432C-8B8A-1003D0E32F96}" destId="{6CA8651A-BD53-49C2-B2C6-5AB82D772BCA}" srcOrd="1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E6F3E8FB-FE73-45C5-A350-565646E3E690}" type="presOf" srcId="{85A67DBA-F118-46DD-9C33-E32B18FEA8AC}" destId="{2D01F34A-4C6E-437E-857F-C3F5E3F1EDC4}" srcOrd="0" destOrd="0" presId="urn:microsoft.com/office/officeart/2005/8/layout/hierarchy2"/>
    <dgm:cxn modelId="{01C98EFE-3A7B-4468-BBEB-F3C56D4D7BEA}" type="presOf" srcId="{A6A5F6B1-F090-40F0-9151-DC18184E4685}" destId="{0B151F6C-0C8B-4C3C-A0F8-AD0F95A7AF8E}" srcOrd="1" destOrd="0" presId="urn:microsoft.com/office/officeart/2005/8/layout/hierarchy2"/>
    <dgm:cxn modelId="{FF8825BE-53A3-4E04-92FC-A25E48B88059}" type="presParOf" srcId="{2D01F34A-4C6E-437E-857F-C3F5E3F1EDC4}" destId="{E523BCAC-0625-42AD-919F-73182A34114D}" srcOrd="0" destOrd="0" presId="urn:microsoft.com/office/officeart/2005/8/layout/hierarchy2"/>
    <dgm:cxn modelId="{8919110B-C64E-4AFA-8DF5-017DC8327BDD}" type="presParOf" srcId="{E523BCAC-0625-42AD-919F-73182A34114D}" destId="{ADEFB78F-B27F-45CE-86EC-65223D0916B6}" srcOrd="0" destOrd="0" presId="urn:microsoft.com/office/officeart/2005/8/layout/hierarchy2"/>
    <dgm:cxn modelId="{D6718547-8ECE-414F-BD34-543F83AD2CAA}" type="presParOf" srcId="{E523BCAC-0625-42AD-919F-73182A34114D}" destId="{E449AB44-FA13-48F8-B5E3-4B78091C41F9}" srcOrd="1" destOrd="0" presId="urn:microsoft.com/office/officeart/2005/8/layout/hierarchy2"/>
    <dgm:cxn modelId="{7FC533C1-90C4-4480-961C-2D8C94117903}" type="presParOf" srcId="{E449AB44-FA13-48F8-B5E3-4B78091C41F9}" destId="{544EAEF5-B852-4894-A8EA-672FA229458F}" srcOrd="0" destOrd="0" presId="urn:microsoft.com/office/officeart/2005/8/layout/hierarchy2"/>
    <dgm:cxn modelId="{978C5C1B-ACC7-481A-9BB0-751045770C14}" type="presParOf" srcId="{544EAEF5-B852-4894-A8EA-672FA229458F}" destId="{220A659A-0B8A-4200-A4B3-48DB2F0FA6DC}" srcOrd="0" destOrd="0" presId="urn:microsoft.com/office/officeart/2005/8/layout/hierarchy2"/>
    <dgm:cxn modelId="{0EDA08A0-987F-435E-BBAA-44E6BA314CB9}" type="presParOf" srcId="{E449AB44-FA13-48F8-B5E3-4B78091C41F9}" destId="{29FDD5AD-0074-41F4-9CA5-6D8A995705F1}" srcOrd="1" destOrd="0" presId="urn:microsoft.com/office/officeart/2005/8/layout/hierarchy2"/>
    <dgm:cxn modelId="{F7DDF949-6381-4225-923C-2E787B37EAAC}" type="presParOf" srcId="{29FDD5AD-0074-41F4-9CA5-6D8A995705F1}" destId="{D800037C-0F52-41D9-BDD4-524BA99F9BF3}" srcOrd="0" destOrd="0" presId="urn:microsoft.com/office/officeart/2005/8/layout/hierarchy2"/>
    <dgm:cxn modelId="{F991E8C5-A59C-4DCB-B64D-0675EAC7A2E2}" type="presParOf" srcId="{29FDD5AD-0074-41F4-9CA5-6D8A995705F1}" destId="{0E75F99A-6D4A-4A2E-A094-E51A30A3F39B}" srcOrd="1" destOrd="0" presId="urn:microsoft.com/office/officeart/2005/8/layout/hierarchy2"/>
    <dgm:cxn modelId="{F50ED6E7-DAA4-40D6-9500-7B91E6F2E5E7}" type="presParOf" srcId="{0E75F99A-6D4A-4A2E-A094-E51A30A3F39B}" destId="{8CFEADF1-58E7-408C-A1AC-EB0123D93299}" srcOrd="0" destOrd="0" presId="urn:microsoft.com/office/officeart/2005/8/layout/hierarchy2"/>
    <dgm:cxn modelId="{EAF7BE8D-4B14-42B2-9F07-7518ACD98176}" type="presParOf" srcId="{8CFEADF1-58E7-408C-A1AC-EB0123D93299}" destId="{6CA8651A-BD53-49C2-B2C6-5AB82D772BCA}" srcOrd="0" destOrd="0" presId="urn:microsoft.com/office/officeart/2005/8/layout/hierarchy2"/>
    <dgm:cxn modelId="{FB8C0089-D012-4131-9EDB-475B836C35B3}" type="presParOf" srcId="{0E75F99A-6D4A-4A2E-A094-E51A30A3F39B}" destId="{96F9A6BA-CF1A-467F-9FB8-32C9F8ED2DA2}" srcOrd="1" destOrd="0" presId="urn:microsoft.com/office/officeart/2005/8/layout/hierarchy2"/>
    <dgm:cxn modelId="{E2346683-CC39-4D0A-8D2C-FB5C40A7C919}" type="presParOf" srcId="{96F9A6BA-CF1A-467F-9FB8-32C9F8ED2DA2}" destId="{51062801-6452-4794-BEB3-BD4C9733363F}" srcOrd="0" destOrd="0" presId="urn:microsoft.com/office/officeart/2005/8/layout/hierarchy2"/>
    <dgm:cxn modelId="{BD8B9EA5-4AEF-4F0B-9677-CF67B06F8D8B}" type="presParOf" srcId="{96F9A6BA-CF1A-467F-9FB8-32C9F8ED2DA2}" destId="{CC278A8B-5C6E-4F1B-9E71-22AC79E15292}" srcOrd="1" destOrd="0" presId="urn:microsoft.com/office/officeart/2005/8/layout/hierarchy2"/>
    <dgm:cxn modelId="{8024B2D2-0616-4A2D-ACAB-AE0F5D9693F1}" type="presParOf" srcId="{0E75F99A-6D4A-4A2E-A094-E51A30A3F39B}" destId="{A01DB6CF-DBDC-4E53-A2F9-22D30E180B8D}" srcOrd="2" destOrd="0" presId="urn:microsoft.com/office/officeart/2005/8/layout/hierarchy2"/>
    <dgm:cxn modelId="{A4BD71E1-617A-47B3-BE4F-06844A4F1AD5}" type="presParOf" srcId="{A01DB6CF-DBDC-4E53-A2F9-22D30E180B8D}" destId="{BE8A6C0C-6016-489D-8E62-EC3CB42D2E80}" srcOrd="0" destOrd="0" presId="urn:microsoft.com/office/officeart/2005/8/layout/hierarchy2"/>
    <dgm:cxn modelId="{831E2C69-B9DC-437B-B647-84288DEC4DCE}" type="presParOf" srcId="{0E75F99A-6D4A-4A2E-A094-E51A30A3F39B}" destId="{B5180B4A-18BF-4E18-8B56-216FC6239101}" srcOrd="3" destOrd="0" presId="urn:microsoft.com/office/officeart/2005/8/layout/hierarchy2"/>
    <dgm:cxn modelId="{C85F217B-BA77-416C-AB04-DE7C5121902A}" type="presParOf" srcId="{B5180B4A-18BF-4E18-8B56-216FC6239101}" destId="{58BDE44D-D797-469C-A997-51720ADA5CE5}" srcOrd="0" destOrd="0" presId="urn:microsoft.com/office/officeart/2005/8/layout/hierarchy2"/>
    <dgm:cxn modelId="{104AC8B2-00B7-4104-A745-08E6B5C2941D}" type="presParOf" srcId="{B5180B4A-18BF-4E18-8B56-216FC6239101}" destId="{6A85CF87-6AC1-4E28-8F9F-492A0C6220E8}" srcOrd="1" destOrd="0" presId="urn:microsoft.com/office/officeart/2005/8/layout/hierarchy2"/>
    <dgm:cxn modelId="{79362B0C-82F5-402E-BCFE-BDE366D9BF02}" type="presParOf" srcId="{E449AB44-FA13-48F8-B5E3-4B78091C41F9}" destId="{86176E35-4741-4A7C-B39B-23DB58C5C563}" srcOrd="2" destOrd="0" presId="urn:microsoft.com/office/officeart/2005/8/layout/hierarchy2"/>
    <dgm:cxn modelId="{98F2743E-AD13-4371-8471-C9833812D804}" type="presParOf" srcId="{86176E35-4741-4A7C-B39B-23DB58C5C563}" destId="{4FD55498-564F-4A32-8C80-4AEB86B0FF60}" srcOrd="0" destOrd="0" presId="urn:microsoft.com/office/officeart/2005/8/layout/hierarchy2"/>
    <dgm:cxn modelId="{A5CDBF4D-A52B-46BA-B071-0D198B9DAF4D}" type="presParOf" srcId="{E449AB44-FA13-48F8-B5E3-4B78091C41F9}" destId="{2FBDC612-3DAC-4254-8A42-A5880CDEC94E}" srcOrd="3" destOrd="0" presId="urn:microsoft.com/office/officeart/2005/8/layout/hierarchy2"/>
    <dgm:cxn modelId="{626961E7-688E-4A86-A8B9-83D4A2635106}" type="presParOf" srcId="{2FBDC612-3DAC-4254-8A42-A5880CDEC94E}" destId="{60D63056-D7B5-4B47-8689-70395615862E}" srcOrd="0" destOrd="0" presId="urn:microsoft.com/office/officeart/2005/8/layout/hierarchy2"/>
    <dgm:cxn modelId="{9B550DF6-EC9E-4282-8046-2E7F76458263}" type="presParOf" srcId="{2FBDC612-3DAC-4254-8A42-A5880CDEC94E}" destId="{34FB8D27-E82D-4590-BD37-4B22EF692A09}" srcOrd="1" destOrd="0" presId="urn:microsoft.com/office/officeart/2005/8/layout/hierarchy2"/>
    <dgm:cxn modelId="{08DEA790-0FCE-4764-BDC7-25EF42F00BEB}" type="presParOf" srcId="{34FB8D27-E82D-4590-BD37-4B22EF692A09}" destId="{63D9B6F2-5B7F-4967-9141-5CB65F96E744}" srcOrd="0" destOrd="0" presId="urn:microsoft.com/office/officeart/2005/8/layout/hierarchy2"/>
    <dgm:cxn modelId="{EE83B140-9E2D-4EC7-8FFA-3161CA970EB3}" type="presParOf" srcId="{63D9B6F2-5B7F-4967-9141-5CB65F96E744}" destId="{0B151F6C-0C8B-4C3C-A0F8-AD0F95A7AF8E}" srcOrd="0" destOrd="0" presId="urn:microsoft.com/office/officeart/2005/8/layout/hierarchy2"/>
    <dgm:cxn modelId="{BF349D6D-FAEE-42F3-809D-C45666EDDDCF}" type="presParOf" srcId="{34FB8D27-E82D-4590-BD37-4B22EF692A09}" destId="{48A168D2-EAC6-42D6-B9FF-7C37A115617F}" srcOrd="1" destOrd="0" presId="urn:microsoft.com/office/officeart/2005/8/layout/hierarchy2"/>
    <dgm:cxn modelId="{D72E58E3-8351-4BCF-A2FB-75D9F7668E3B}" type="presParOf" srcId="{48A168D2-EAC6-42D6-B9FF-7C37A115617F}" destId="{42EA6631-93E9-41CE-B932-CA501152E220}" srcOrd="0" destOrd="0" presId="urn:microsoft.com/office/officeart/2005/8/layout/hierarchy2"/>
    <dgm:cxn modelId="{EA2CE07B-7689-4D9A-A5B2-D041F44F7AF8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81E54D14-B9CC-4340-B031-2359A05FB4B0}" type="presOf" srcId="{C7D33504-2541-432C-8B8A-1003D0E32F96}" destId="{6CA8651A-BD53-49C2-B2C6-5AB82D772BCA}" srcOrd="1" destOrd="0" presId="urn:microsoft.com/office/officeart/2005/8/layout/hierarchy2"/>
    <dgm:cxn modelId="{65E7773A-EE5F-4E77-91B1-B6A137806FD7}" type="presOf" srcId="{C5CFCC10-1A2A-4036-9CE1-E209F648E8CB}" destId="{544EAEF5-B852-4894-A8EA-672FA229458F}" srcOrd="0" destOrd="0" presId="urn:microsoft.com/office/officeart/2005/8/layout/hierarchy2"/>
    <dgm:cxn modelId="{BDAFFF5F-51D8-4261-9D58-47ED8C2A7040}" type="presOf" srcId="{8F5C4ADE-1302-4DE6-8443-5A66207D17BE}" destId="{BE8A6C0C-6016-489D-8E62-EC3CB42D2E80}" srcOrd="1" destOrd="0" presId="urn:microsoft.com/office/officeart/2005/8/layout/hierarchy2"/>
    <dgm:cxn modelId="{308F6266-8E09-49AD-B183-4AF993969FA9}" type="presOf" srcId="{CF709EC8-71EA-4E84-9BB8-C14D0AB8A1DA}" destId="{D800037C-0F52-41D9-BDD4-524BA99F9BF3}" srcOrd="0" destOrd="0" presId="urn:microsoft.com/office/officeart/2005/8/layout/hierarchy2"/>
    <dgm:cxn modelId="{81CFC04D-C62F-4FEB-A0AD-A921FF4ED437}" type="presOf" srcId="{51A43A9F-160A-46E0-97F0-264A8E506CF0}" destId="{58BDE44D-D797-469C-A997-51720ADA5CE5}" srcOrd="0" destOrd="0" presId="urn:microsoft.com/office/officeart/2005/8/layout/hierarchy2"/>
    <dgm:cxn modelId="{F61A5352-87E4-4FD1-BC35-54CCC1D88601}" type="presOf" srcId="{48D315CF-3A6E-4FF5-9511-2EF8E651A756}" destId="{ADEFB78F-B27F-45CE-86EC-65223D0916B6}" srcOrd="0" destOrd="0" presId="urn:microsoft.com/office/officeart/2005/8/layout/hierarchy2"/>
    <dgm:cxn modelId="{7CA0F073-A568-4743-8E93-2BF1A93CE83B}" type="presOf" srcId="{85A67DBA-F118-46DD-9C33-E32B18FEA8AC}" destId="{2D01F34A-4C6E-437E-857F-C3F5E3F1EDC4}" srcOrd="0" destOrd="0" presId="urn:microsoft.com/office/officeart/2005/8/layout/hierarchy2"/>
    <dgm:cxn modelId="{2C797158-2451-41E4-AF9D-E8847FCB55C9}" type="presOf" srcId="{25B36CF3-C78F-4725-A2C9-BF241299B43B}" destId="{60D63056-D7B5-4B47-8689-70395615862E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0B3AE385-48A2-4036-869C-BCDF974E368F}" type="presOf" srcId="{C7D33504-2541-432C-8B8A-1003D0E32F96}" destId="{8CFEADF1-58E7-408C-A1AC-EB0123D93299}" srcOrd="0" destOrd="0" presId="urn:microsoft.com/office/officeart/2005/8/layout/hierarchy2"/>
    <dgm:cxn modelId="{3E6A4A99-3490-495A-BA84-CEF189272408}" type="presOf" srcId="{8F5C4ADE-1302-4DE6-8443-5A66207D17BE}" destId="{A01DB6CF-DBDC-4E53-A2F9-22D30E180B8D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38ED8DB3-2EEE-4B45-85E1-398211D0DEB2}" type="presOf" srcId="{A6A5F6B1-F090-40F0-9151-DC18184E4685}" destId="{0B151F6C-0C8B-4C3C-A0F8-AD0F95A7AF8E}" srcOrd="1" destOrd="0" presId="urn:microsoft.com/office/officeart/2005/8/layout/hierarchy2"/>
    <dgm:cxn modelId="{5528FCC1-2283-4B32-8D83-553E432A2CF8}" type="presOf" srcId="{C5CFCC10-1A2A-4036-9CE1-E209F648E8CB}" destId="{220A659A-0B8A-4200-A4B3-48DB2F0FA6DC}" srcOrd="1" destOrd="0" presId="urn:microsoft.com/office/officeart/2005/8/layout/hierarchy2"/>
    <dgm:cxn modelId="{4DF240C3-1681-428D-A146-3AA3FA41FE9F}" type="presOf" srcId="{DD481217-D843-4616-B7BE-FF10C444AC3D}" destId="{4FD55498-564F-4A32-8C80-4AEB86B0FF60}" srcOrd="1" destOrd="0" presId="urn:microsoft.com/office/officeart/2005/8/layout/hierarchy2"/>
    <dgm:cxn modelId="{F1F314DA-4007-42EA-8B72-7247E8E1FB2A}" type="presOf" srcId="{DD481217-D843-4616-B7BE-FF10C444AC3D}" destId="{86176E35-4741-4A7C-B39B-23DB58C5C563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EFB058F6-0BB9-40AB-B9A2-9145AA6AD55B}" type="presOf" srcId="{A6A5F6B1-F090-40F0-9151-DC18184E4685}" destId="{63D9B6F2-5B7F-4967-9141-5CB65F96E744}" srcOrd="0" destOrd="0" presId="urn:microsoft.com/office/officeart/2005/8/layout/hierarchy2"/>
    <dgm:cxn modelId="{101CC2F7-0B2F-44B1-9A3B-2F11E26702E6}" type="presOf" srcId="{3B74A8BF-801D-4D05-ADCC-68F1AC6A65E5}" destId="{42EA6631-93E9-41CE-B932-CA501152E220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3AD900FD-B6D1-452F-AA23-626AC7551E24}" type="presOf" srcId="{AC18EE21-4019-4103-9926-4D2ABA9170A7}" destId="{51062801-6452-4794-BEB3-BD4C9733363F}" srcOrd="0" destOrd="0" presId="urn:microsoft.com/office/officeart/2005/8/layout/hierarchy2"/>
    <dgm:cxn modelId="{D3EF2857-1A46-4884-897F-8AF9E9607080}" type="presParOf" srcId="{2D01F34A-4C6E-437E-857F-C3F5E3F1EDC4}" destId="{E523BCAC-0625-42AD-919F-73182A34114D}" srcOrd="0" destOrd="0" presId="urn:microsoft.com/office/officeart/2005/8/layout/hierarchy2"/>
    <dgm:cxn modelId="{41BF2476-DE56-41C6-B318-002DC9191088}" type="presParOf" srcId="{E523BCAC-0625-42AD-919F-73182A34114D}" destId="{ADEFB78F-B27F-45CE-86EC-65223D0916B6}" srcOrd="0" destOrd="0" presId="urn:microsoft.com/office/officeart/2005/8/layout/hierarchy2"/>
    <dgm:cxn modelId="{8931D5F7-BC46-4F9E-8394-F28D09E27F9A}" type="presParOf" srcId="{E523BCAC-0625-42AD-919F-73182A34114D}" destId="{E449AB44-FA13-48F8-B5E3-4B78091C41F9}" srcOrd="1" destOrd="0" presId="urn:microsoft.com/office/officeart/2005/8/layout/hierarchy2"/>
    <dgm:cxn modelId="{886C07A6-E78D-4A60-B8F4-FA0DB8D0C44D}" type="presParOf" srcId="{E449AB44-FA13-48F8-B5E3-4B78091C41F9}" destId="{544EAEF5-B852-4894-A8EA-672FA229458F}" srcOrd="0" destOrd="0" presId="urn:microsoft.com/office/officeart/2005/8/layout/hierarchy2"/>
    <dgm:cxn modelId="{F0FBC031-0311-4F47-805D-3E65605A5016}" type="presParOf" srcId="{544EAEF5-B852-4894-A8EA-672FA229458F}" destId="{220A659A-0B8A-4200-A4B3-48DB2F0FA6DC}" srcOrd="0" destOrd="0" presId="urn:microsoft.com/office/officeart/2005/8/layout/hierarchy2"/>
    <dgm:cxn modelId="{0866C955-F094-43FB-A677-1E27603DFAA6}" type="presParOf" srcId="{E449AB44-FA13-48F8-B5E3-4B78091C41F9}" destId="{29FDD5AD-0074-41F4-9CA5-6D8A995705F1}" srcOrd="1" destOrd="0" presId="urn:microsoft.com/office/officeart/2005/8/layout/hierarchy2"/>
    <dgm:cxn modelId="{1C4D0018-81AB-4869-BA8A-46CCEA04885C}" type="presParOf" srcId="{29FDD5AD-0074-41F4-9CA5-6D8A995705F1}" destId="{D800037C-0F52-41D9-BDD4-524BA99F9BF3}" srcOrd="0" destOrd="0" presId="urn:microsoft.com/office/officeart/2005/8/layout/hierarchy2"/>
    <dgm:cxn modelId="{D5584C04-2D2E-447E-9D88-9F15502A9F80}" type="presParOf" srcId="{29FDD5AD-0074-41F4-9CA5-6D8A995705F1}" destId="{0E75F99A-6D4A-4A2E-A094-E51A30A3F39B}" srcOrd="1" destOrd="0" presId="urn:microsoft.com/office/officeart/2005/8/layout/hierarchy2"/>
    <dgm:cxn modelId="{38B82A69-2D50-4FF4-BDB2-2D4EB94983A8}" type="presParOf" srcId="{0E75F99A-6D4A-4A2E-A094-E51A30A3F39B}" destId="{8CFEADF1-58E7-408C-A1AC-EB0123D93299}" srcOrd="0" destOrd="0" presId="urn:microsoft.com/office/officeart/2005/8/layout/hierarchy2"/>
    <dgm:cxn modelId="{78A0B1C2-CA1A-45C0-BFD8-C351B1A57309}" type="presParOf" srcId="{8CFEADF1-58E7-408C-A1AC-EB0123D93299}" destId="{6CA8651A-BD53-49C2-B2C6-5AB82D772BCA}" srcOrd="0" destOrd="0" presId="urn:microsoft.com/office/officeart/2005/8/layout/hierarchy2"/>
    <dgm:cxn modelId="{E702510E-E241-4BE0-9848-1994961EEF51}" type="presParOf" srcId="{0E75F99A-6D4A-4A2E-A094-E51A30A3F39B}" destId="{96F9A6BA-CF1A-467F-9FB8-32C9F8ED2DA2}" srcOrd="1" destOrd="0" presId="urn:microsoft.com/office/officeart/2005/8/layout/hierarchy2"/>
    <dgm:cxn modelId="{F5585ADF-45F3-44FB-8220-D3006D05A719}" type="presParOf" srcId="{96F9A6BA-CF1A-467F-9FB8-32C9F8ED2DA2}" destId="{51062801-6452-4794-BEB3-BD4C9733363F}" srcOrd="0" destOrd="0" presId="urn:microsoft.com/office/officeart/2005/8/layout/hierarchy2"/>
    <dgm:cxn modelId="{D254982C-AF07-46D5-B419-0C7258D942CE}" type="presParOf" srcId="{96F9A6BA-CF1A-467F-9FB8-32C9F8ED2DA2}" destId="{CC278A8B-5C6E-4F1B-9E71-22AC79E15292}" srcOrd="1" destOrd="0" presId="urn:microsoft.com/office/officeart/2005/8/layout/hierarchy2"/>
    <dgm:cxn modelId="{2888E4B6-C885-4C4F-9EB4-CAEBEF80BEB9}" type="presParOf" srcId="{0E75F99A-6D4A-4A2E-A094-E51A30A3F39B}" destId="{A01DB6CF-DBDC-4E53-A2F9-22D30E180B8D}" srcOrd="2" destOrd="0" presId="urn:microsoft.com/office/officeart/2005/8/layout/hierarchy2"/>
    <dgm:cxn modelId="{BD4649F2-1807-4AB6-A31E-C5C6218003E5}" type="presParOf" srcId="{A01DB6CF-DBDC-4E53-A2F9-22D30E180B8D}" destId="{BE8A6C0C-6016-489D-8E62-EC3CB42D2E80}" srcOrd="0" destOrd="0" presId="urn:microsoft.com/office/officeart/2005/8/layout/hierarchy2"/>
    <dgm:cxn modelId="{1C47A510-9384-45B0-BC43-256283AB2E1C}" type="presParOf" srcId="{0E75F99A-6D4A-4A2E-A094-E51A30A3F39B}" destId="{B5180B4A-18BF-4E18-8B56-216FC6239101}" srcOrd="3" destOrd="0" presId="urn:microsoft.com/office/officeart/2005/8/layout/hierarchy2"/>
    <dgm:cxn modelId="{1DA79D6C-83F3-4140-88DB-0A1E4BF62C0A}" type="presParOf" srcId="{B5180B4A-18BF-4E18-8B56-216FC6239101}" destId="{58BDE44D-D797-469C-A997-51720ADA5CE5}" srcOrd="0" destOrd="0" presId="urn:microsoft.com/office/officeart/2005/8/layout/hierarchy2"/>
    <dgm:cxn modelId="{C43EF15C-9A9E-4D4B-ABF7-16B02D6D3489}" type="presParOf" srcId="{B5180B4A-18BF-4E18-8B56-216FC6239101}" destId="{6A85CF87-6AC1-4E28-8F9F-492A0C6220E8}" srcOrd="1" destOrd="0" presId="urn:microsoft.com/office/officeart/2005/8/layout/hierarchy2"/>
    <dgm:cxn modelId="{4EB3893D-BA51-4408-86B5-018FBA635389}" type="presParOf" srcId="{E449AB44-FA13-48F8-B5E3-4B78091C41F9}" destId="{86176E35-4741-4A7C-B39B-23DB58C5C563}" srcOrd="2" destOrd="0" presId="urn:microsoft.com/office/officeart/2005/8/layout/hierarchy2"/>
    <dgm:cxn modelId="{65016920-40E4-4429-AD6C-20EDE2F7E044}" type="presParOf" srcId="{86176E35-4741-4A7C-B39B-23DB58C5C563}" destId="{4FD55498-564F-4A32-8C80-4AEB86B0FF60}" srcOrd="0" destOrd="0" presId="urn:microsoft.com/office/officeart/2005/8/layout/hierarchy2"/>
    <dgm:cxn modelId="{37B7DA7A-8BCD-499C-8672-B27C7BEA5FF8}" type="presParOf" srcId="{E449AB44-FA13-48F8-B5E3-4B78091C41F9}" destId="{2FBDC612-3DAC-4254-8A42-A5880CDEC94E}" srcOrd="3" destOrd="0" presId="urn:microsoft.com/office/officeart/2005/8/layout/hierarchy2"/>
    <dgm:cxn modelId="{5D4B63F8-E5B9-4520-95E5-98417D22BE29}" type="presParOf" srcId="{2FBDC612-3DAC-4254-8A42-A5880CDEC94E}" destId="{60D63056-D7B5-4B47-8689-70395615862E}" srcOrd="0" destOrd="0" presId="urn:microsoft.com/office/officeart/2005/8/layout/hierarchy2"/>
    <dgm:cxn modelId="{312CAF8C-5970-4DF3-8E19-C3F37AC5A836}" type="presParOf" srcId="{2FBDC612-3DAC-4254-8A42-A5880CDEC94E}" destId="{34FB8D27-E82D-4590-BD37-4B22EF692A09}" srcOrd="1" destOrd="0" presId="urn:microsoft.com/office/officeart/2005/8/layout/hierarchy2"/>
    <dgm:cxn modelId="{504ED6B7-D57A-49FD-B09C-ACF4B39713FF}" type="presParOf" srcId="{34FB8D27-E82D-4590-BD37-4B22EF692A09}" destId="{63D9B6F2-5B7F-4967-9141-5CB65F96E744}" srcOrd="0" destOrd="0" presId="urn:microsoft.com/office/officeart/2005/8/layout/hierarchy2"/>
    <dgm:cxn modelId="{90F3AFA3-BA1C-42FD-AC96-EA8B7E07559D}" type="presParOf" srcId="{63D9B6F2-5B7F-4967-9141-5CB65F96E744}" destId="{0B151F6C-0C8B-4C3C-A0F8-AD0F95A7AF8E}" srcOrd="0" destOrd="0" presId="urn:microsoft.com/office/officeart/2005/8/layout/hierarchy2"/>
    <dgm:cxn modelId="{C27DDD9A-597E-49D4-8D1F-FBFA3E91CE3F}" type="presParOf" srcId="{34FB8D27-E82D-4590-BD37-4B22EF692A09}" destId="{48A168D2-EAC6-42D6-B9FF-7C37A115617F}" srcOrd="1" destOrd="0" presId="urn:microsoft.com/office/officeart/2005/8/layout/hierarchy2"/>
    <dgm:cxn modelId="{8C0E19F3-FF8C-46AC-AF0E-1D5A9F27F9E8}" type="presParOf" srcId="{48A168D2-EAC6-42D6-B9FF-7C37A115617F}" destId="{42EA6631-93E9-41CE-B932-CA501152E220}" srcOrd="0" destOrd="0" presId="urn:microsoft.com/office/officeart/2005/8/layout/hierarchy2"/>
    <dgm:cxn modelId="{ADB5C99F-62D6-4C38-9AD3-1D5287F2938F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8FB00308-C89D-4586-BEB5-8A88C4247ABC}" type="presOf" srcId="{AC18EE21-4019-4103-9926-4D2ABA9170A7}" destId="{51062801-6452-4794-BEB3-BD4C9733363F}" srcOrd="0" destOrd="0" presId="urn:microsoft.com/office/officeart/2005/8/layout/hierarchy2"/>
    <dgm:cxn modelId="{531FA808-E721-4EEA-8D11-26722E9FECC0}" type="presOf" srcId="{8F5C4ADE-1302-4DE6-8443-5A66207D17BE}" destId="{A01DB6CF-DBDC-4E53-A2F9-22D30E180B8D}" srcOrd="0" destOrd="0" presId="urn:microsoft.com/office/officeart/2005/8/layout/hierarchy2"/>
    <dgm:cxn modelId="{00ED6F5C-52D8-4AB4-B852-6F5173F23F7C}" type="presOf" srcId="{C7D33504-2541-432C-8B8A-1003D0E32F96}" destId="{8CFEADF1-58E7-408C-A1AC-EB0123D93299}" srcOrd="0" destOrd="0" presId="urn:microsoft.com/office/officeart/2005/8/layout/hierarchy2"/>
    <dgm:cxn modelId="{D524264E-2C6B-4EDF-A1FA-6054053204A4}" type="presOf" srcId="{3B74A8BF-801D-4D05-ADCC-68F1AC6A65E5}" destId="{42EA6631-93E9-41CE-B932-CA501152E220}" srcOrd="0" destOrd="0" presId="urn:microsoft.com/office/officeart/2005/8/layout/hierarchy2"/>
    <dgm:cxn modelId="{8965D355-4EFB-43CA-878B-8E94DBE191FB}" type="presOf" srcId="{51A43A9F-160A-46E0-97F0-264A8E506CF0}" destId="{58BDE44D-D797-469C-A997-51720ADA5CE5}" srcOrd="0" destOrd="0" presId="urn:microsoft.com/office/officeart/2005/8/layout/hierarchy2"/>
    <dgm:cxn modelId="{C8CE3380-2AF9-486E-BD6E-AC1276FDF044}" type="presOf" srcId="{C7D33504-2541-432C-8B8A-1003D0E32F96}" destId="{6CA8651A-BD53-49C2-B2C6-5AB82D772BCA}" srcOrd="1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CED8FF88-F0F4-408A-83CE-D33FEEBA66FC}" type="presOf" srcId="{48D315CF-3A6E-4FF5-9511-2EF8E651A756}" destId="{ADEFB78F-B27F-45CE-86EC-65223D0916B6}" srcOrd="0" destOrd="0" presId="urn:microsoft.com/office/officeart/2005/8/layout/hierarchy2"/>
    <dgm:cxn modelId="{068D3C8B-69F7-4A56-AE8D-745442A7D373}" type="presOf" srcId="{C5CFCC10-1A2A-4036-9CE1-E209F648E8CB}" destId="{544EAEF5-B852-4894-A8EA-672FA229458F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177987AA-F2D3-4BA7-B2F1-1D985D0B34E6}" type="presOf" srcId="{A6A5F6B1-F090-40F0-9151-DC18184E4685}" destId="{0B151F6C-0C8B-4C3C-A0F8-AD0F95A7AF8E}" srcOrd="1" destOrd="0" presId="urn:microsoft.com/office/officeart/2005/8/layout/hierarchy2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14288DB2-19CB-4531-801C-5E08E4E7178D}" type="presOf" srcId="{25B36CF3-C78F-4725-A2C9-BF241299B43B}" destId="{60D63056-D7B5-4B47-8689-70395615862E}" srcOrd="0" destOrd="0" presId="urn:microsoft.com/office/officeart/2005/8/layout/hierarchy2"/>
    <dgm:cxn modelId="{1950F5B7-5F83-4D3E-B040-6C075A821225}" type="presOf" srcId="{CF709EC8-71EA-4E84-9BB8-C14D0AB8A1DA}" destId="{D800037C-0F52-41D9-BDD4-524BA99F9BF3}" srcOrd="0" destOrd="0" presId="urn:microsoft.com/office/officeart/2005/8/layout/hierarchy2"/>
    <dgm:cxn modelId="{2FEA41B8-93A0-4D38-B834-636B92BDFBCE}" type="presOf" srcId="{8F5C4ADE-1302-4DE6-8443-5A66207D17BE}" destId="{BE8A6C0C-6016-489D-8E62-EC3CB42D2E80}" srcOrd="1" destOrd="0" presId="urn:microsoft.com/office/officeart/2005/8/layout/hierarchy2"/>
    <dgm:cxn modelId="{84F944C9-231A-4605-B3CF-1A20AF664FBF}" type="presOf" srcId="{A6A5F6B1-F090-40F0-9151-DC18184E4685}" destId="{63D9B6F2-5B7F-4967-9141-5CB65F96E744}" srcOrd="0" destOrd="0" presId="urn:microsoft.com/office/officeart/2005/8/layout/hierarchy2"/>
    <dgm:cxn modelId="{A63A8BD9-C495-4087-89AB-9762CCD13488}" type="presOf" srcId="{DD481217-D843-4616-B7BE-FF10C444AC3D}" destId="{4FD55498-564F-4A32-8C80-4AEB86B0FF60}" srcOrd="1" destOrd="0" presId="urn:microsoft.com/office/officeart/2005/8/layout/hierarchy2"/>
    <dgm:cxn modelId="{6FBF04E2-B091-4841-AB45-76631992A86E}" type="presOf" srcId="{85A67DBA-F118-46DD-9C33-E32B18FEA8AC}" destId="{2D01F34A-4C6E-437E-857F-C3F5E3F1EDC4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09C92DEB-E8FB-4D20-8276-ACC0358A14DA}" type="presOf" srcId="{C5CFCC10-1A2A-4036-9CE1-E209F648E8CB}" destId="{220A659A-0B8A-4200-A4B3-48DB2F0FA6DC}" srcOrd="1" destOrd="0" presId="urn:microsoft.com/office/officeart/2005/8/layout/hierarchy2"/>
    <dgm:cxn modelId="{46568DF7-AF09-47DC-AFB1-3D6308C2C391}" type="presOf" srcId="{DD481217-D843-4616-B7BE-FF10C444AC3D}" destId="{86176E35-4741-4A7C-B39B-23DB58C5C563}" srcOrd="0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E587A44D-BA10-4173-8D58-428E43F93585}" type="presParOf" srcId="{2D01F34A-4C6E-437E-857F-C3F5E3F1EDC4}" destId="{E523BCAC-0625-42AD-919F-73182A34114D}" srcOrd="0" destOrd="0" presId="urn:microsoft.com/office/officeart/2005/8/layout/hierarchy2"/>
    <dgm:cxn modelId="{E1BE3927-FFC1-4E7C-8A10-ACA24279CDDA}" type="presParOf" srcId="{E523BCAC-0625-42AD-919F-73182A34114D}" destId="{ADEFB78F-B27F-45CE-86EC-65223D0916B6}" srcOrd="0" destOrd="0" presId="urn:microsoft.com/office/officeart/2005/8/layout/hierarchy2"/>
    <dgm:cxn modelId="{E57EA6D5-D275-4E88-8E58-B8BCFFEC88F0}" type="presParOf" srcId="{E523BCAC-0625-42AD-919F-73182A34114D}" destId="{E449AB44-FA13-48F8-B5E3-4B78091C41F9}" srcOrd="1" destOrd="0" presId="urn:microsoft.com/office/officeart/2005/8/layout/hierarchy2"/>
    <dgm:cxn modelId="{3A1D86F8-2B2E-475C-81EB-FE2956A1076F}" type="presParOf" srcId="{E449AB44-FA13-48F8-B5E3-4B78091C41F9}" destId="{544EAEF5-B852-4894-A8EA-672FA229458F}" srcOrd="0" destOrd="0" presId="urn:microsoft.com/office/officeart/2005/8/layout/hierarchy2"/>
    <dgm:cxn modelId="{57B1110F-EFCC-4E6C-BF7B-1AB278633362}" type="presParOf" srcId="{544EAEF5-B852-4894-A8EA-672FA229458F}" destId="{220A659A-0B8A-4200-A4B3-48DB2F0FA6DC}" srcOrd="0" destOrd="0" presId="urn:microsoft.com/office/officeart/2005/8/layout/hierarchy2"/>
    <dgm:cxn modelId="{3A8CF50D-80C9-4A18-B54D-6F4EAEF60138}" type="presParOf" srcId="{E449AB44-FA13-48F8-B5E3-4B78091C41F9}" destId="{29FDD5AD-0074-41F4-9CA5-6D8A995705F1}" srcOrd="1" destOrd="0" presId="urn:microsoft.com/office/officeart/2005/8/layout/hierarchy2"/>
    <dgm:cxn modelId="{7BD970F0-6C3F-4813-B419-99A6DF5F9788}" type="presParOf" srcId="{29FDD5AD-0074-41F4-9CA5-6D8A995705F1}" destId="{D800037C-0F52-41D9-BDD4-524BA99F9BF3}" srcOrd="0" destOrd="0" presId="urn:microsoft.com/office/officeart/2005/8/layout/hierarchy2"/>
    <dgm:cxn modelId="{D6552A45-CBD9-4863-A341-26831797BEEE}" type="presParOf" srcId="{29FDD5AD-0074-41F4-9CA5-6D8A995705F1}" destId="{0E75F99A-6D4A-4A2E-A094-E51A30A3F39B}" srcOrd="1" destOrd="0" presId="urn:microsoft.com/office/officeart/2005/8/layout/hierarchy2"/>
    <dgm:cxn modelId="{F00C2819-87BC-47FB-BCE3-466C2F8170E8}" type="presParOf" srcId="{0E75F99A-6D4A-4A2E-A094-E51A30A3F39B}" destId="{8CFEADF1-58E7-408C-A1AC-EB0123D93299}" srcOrd="0" destOrd="0" presId="urn:microsoft.com/office/officeart/2005/8/layout/hierarchy2"/>
    <dgm:cxn modelId="{337622AE-B079-4E07-9514-026756C64ED8}" type="presParOf" srcId="{8CFEADF1-58E7-408C-A1AC-EB0123D93299}" destId="{6CA8651A-BD53-49C2-B2C6-5AB82D772BCA}" srcOrd="0" destOrd="0" presId="urn:microsoft.com/office/officeart/2005/8/layout/hierarchy2"/>
    <dgm:cxn modelId="{DDB9A1F1-FF36-4B99-83D1-B5A625E90491}" type="presParOf" srcId="{0E75F99A-6D4A-4A2E-A094-E51A30A3F39B}" destId="{96F9A6BA-CF1A-467F-9FB8-32C9F8ED2DA2}" srcOrd="1" destOrd="0" presId="urn:microsoft.com/office/officeart/2005/8/layout/hierarchy2"/>
    <dgm:cxn modelId="{7F84F8A2-ABA8-4806-AF25-278E04171BF8}" type="presParOf" srcId="{96F9A6BA-CF1A-467F-9FB8-32C9F8ED2DA2}" destId="{51062801-6452-4794-BEB3-BD4C9733363F}" srcOrd="0" destOrd="0" presId="urn:microsoft.com/office/officeart/2005/8/layout/hierarchy2"/>
    <dgm:cxn modelId="{46ADB808-22A1-4B1E-9277-9E1B96E21B3C}" type="presParOf" srcId="{96F9A6BA-CF1A-467F-9FB8-32C9F8ED2DA2}" destId="{CC278A8B-5C6E-4F1B-9E71-22AC79E15292}" srcOrd="1" destOrd="0" presId="urn:microsoft.com/office/officeart/2005/8/layout/hierarchy2"/>
    <dgm:cxn modelId="{B9F6F982-0739-4815-A047-73C48DA70D76}" type="presParOf" srcId="{0E75F99A-6D4A-4A2E-A094-E51A30A3F39B}" destId="{A01DB6CF-DBDC-4E53-A2F9-22D30E180B8D}" srcOrd="2" destOrd="0" presId="urn:microsoft.com/office/officeart/2005/8/layout/hierarchy2"/>
    <dgm:cxn modelId="{1C1F8D94-A8B0-4F6F-A050-3D799ABB3159}" type="presParOf" srcId="{A01DB6CF-DBDC-4E53-A2F9-22D30E180B8D}" destId="{BE8A6C0C-6016-489D-8E62-EC3CB42D2E80}" srcOrd="0" destOrd="0" presId="urn:microsoft.com/office/officeart/2005/8/layout/hierarchy2"/>
    <dgm:cxn modelId="{ED54126D-46C6-4CAE-ADEE-56377EB3D3E2}" type="presParOf" srcId="{0E75F99A-6D4A-4A2E-A094-E51A30A3F39B}" destId="{B5180B4A-18BF-4E18-8B56-216FC6239101}" srcOrd="3" destOrd="0" presId="urn:microsoft.com/office/officeart/2005/8/layout/hierarchy2"/>
    <dgm:cxn modelId="{56551F28-7680-4B4B-82F0-BF8D46CB339A}" type="presParOf" srcId="{B5180B4A-18BF-4E18-8B56-216FC6239101}" destId="{58BDE44D-D797-469C-A997-51720ADA5CE5}" srcOrd="0" destOrd="0" presId="urn:microsoft.com/office/officeart/2005/8/layout/hierarchy2"/>
    <dgm:cxn modelId="{DBDFA284-654C-4461-80B2-3C900E058DF4}" type="presParOf" srcId="{B5180B4A-18BF-4E18-8B56-216FC6239101}" destId="{6A85CF87-6AC1-4E28-8F9F-492A0C6220E8}" srcOrd="1" destOrd="0" presId="urn:microsoft.com/office/officeart/2005/8/layout/hierarchy2"/>
    <dgm:cxn modelId="{38CFAE48-B9BF-4147-B3EF-41514A8E897B}" type="presParOf" srcId="{E449AB44-FA13-48F8-B5E3-4B78091C41F9}" destId="{86176E35-4741-4A7C-B39B-23DB58C5C563}" srcOrd="2" destOrd="0" presId="urn:microsoft.com/office/officeart/2005/8/layout/hierarchy2"/>
    <dgm:cxn modelId="{F04E1CC7-D29E-4A63-A102-B7A4AF73543C}" type="presParOf" srcId="{86176E35-4741-4A7C-B39B-23DB58C5C563}" destId="{4FD55498-564F-4A32-8C80-4AEB86B0FF60}" srcOrd="0" destOrd="0" presId="urn:microsoft.com/office/officeart/2005/8/layout/hierarchy2"/>
    <dgm:cxn modelId="{4D06C19A-51A6-4DE3-8D6F-97EBB819F8B1}" type="presParOf" srcId="{E449AB44-FA13-48F8-B5E3-4B78091C41F9}" destId="{2FBDC612-3DAC-4254-8A42-A5880CDEC94E}" srcOrd="3" destOrd="0" presId="urn:microsoft.com/office/officeart/2005/8/layout/hierarchy2"/>
    <dgm:cxn modelId="{5156B59A-BD00-4701-8DD3-CCE168791826}" type="presParOf" srcId="{2FBDC612-3DAC-4254-8A42-A5880CDEC94E}" destId="{60D63056-D7B5-4B47-8689-70395615862E}" srcOrd="0" destOrd="0" presId="urn:microsoft.com/office/officeart/2005/8/layout/hierarchy2"/>
    <dgm:cxn modelId="{91AE9A26-7C60-4777-ADAD-2F174FFA610A}" type="presParOf" srcId="{2FBDC612-3DAC-4254-8A42-A5880CDEC94E}" destId="{34FB8D27-E82D-4590-BD37-4B22EF692A09}" srcOrd="1" destOrd="0" presId="urn:microsoft.com/office/officeart/2005/8/layout/hierarchy2"/>
    <dgm:cxn modelId="{D8169BD8-9338-4FE4-8E34-5C6D00218721}" type="presParOf" srcId="{34FB8D27-E82D-4590-BD37-4B22EF692A09}" destId="{63D9B6F2-5B7F-4967-9141-5CB65F96E744}" srcOrd="0" destOrd="0" presId="urn:microsoft.com/office/officeart/2005/8/layout/hierarchy2"/>
    <dgm:cxn modelId="{D624FCCC-76FA-42C2-A0BE-FA8D8D636C84}" type="presParOf" srcId="{63D9B6F2-5B7F-4967-9141-5CB65F96E744}" destId="{0B151F6C-0C8B-4C3C-A0F8-AD0F95A7AF8E}" srcOrd="0" destOrd="0" presId="urn:microsoft.com/office/officeart/2005/8/layout/hierarchy2"/>
    <dgm:cxn modelId="{3DF9610B-4E5B-4BDB-AB33-DD91E78A4296}" type="presParOf" srcId="{34FB8D27-E82D-4590-BD37-4B22EF692A09}" destId="{48A168D2-EAC6-42D6-B9FF-7C37A115617F}" srcOrd="1" destOrd="0" presId="urn:microsoft.com/office/officeart/2005/8/layout/hierarchy2"/>
    <dgm:cxn modelId="{357F8A57-5EE1-455D-BE6D-806221789998}" type="presParOf" srcId="{48A168D2-EAC6-42D6-B9FF-7C37A115617F}" destId="{42EA6631-93E9-41CE-B932-CA501152E220}" srcOrd="0" destOrd="0" presId="urn:microsoft.com/office/officeart/2005/8/layout/hierarchy2"/>
    <dgm:cxn modelId="{43EF8133-CB8F-46A0-9BB0-E1E2CFC4DD0F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DC8C901E-76EC-4ED1-A9A6-FEF7A403F3C3}" type="presOf" srcId="{DD481217-D843-4616-B7BE-FF10C444AC3D}" destId="{4FD55498-564F-4A32-8C80-4AEB86B0FF60}" srcOrd="1" destOrd="0" presId="urn:microsoft.com/office/officeart/2005/8/layout/hierarchy2"/>
    <dgm:cxn modelId="{86E46126-3C12-492C-8CF6-06BEC9034A05}" type="presOf" srcId="{DD481217-D843-4616-B7BE-FF10C444AC3D}" destId="{86176E35-4741-4A7C-B39B-23DB58C5C563}" srcOrd="0" destOrd="0" presId="urn:microsoft.com/office/officeart/2005/8/layout/hierarchy2"/>
    <dgm:cxn modelId="{4CB65530-A244-4C46-ACEC-86F95EE39F8E}" type="presOf" srcId="{C5CFCC10-1A2A-4036-9CE1-E209F648E8CB}" destId="{544EAEF5-B852-4894-A8EA-672FA229458F}" srcOrd="0" destOrd="0" presId="urn:microsoft.com/office/officeart/2005/8/layout/hierarchy2"/>
    <dgm:cxn modelId="{FE8DEA65-1384-4A0A-92CA-183BD4297E82}" type="presOf" srcId="{3B74A8BF-801D-4D05-ADCC-68F1AC6A65E5}" destId="{42EA6631-93E9-41CE-B932-CA501152E220}" srcOrd="0" destOrd="0" presId="urn:microsoft.com/office/officeart/2005/8/layout/hierarchy2"/>
    <dgm:cxn modelId="{9F651C6E-ABE1-4440-80EC-58B756405D4B}" type="presOf" srcId="{C7D33504-2541-432C-8B8A-1003D0E32F96}" destId="{8CFEADF1-58E7-408C-A1AC-EB0123D93299}" srcOrd="0" destOrd="0" presId="urn:microsoft.com/office/officeart/2005/8/layout/hierarchy2"/>
    <dgm:cxn modelId="{4F78D770-8B15-4954-B1F5-D34397C5D516}" type="presOf" srcId="{A6A5F6B1-F090-40F0-9151-DC18184E4685}" destId="{0B151F6C-0C8B-4C3C-A0F8-AD0F95A7AF8E}" srcOrd="1" destOrd="0" presId="urn:microsoft.com/office/officeart/2005/8/layout/hierarchy2"/>
    <dgm:cxn modelId="{43239475-8DD3-40A3-90B0-322C9D7CC968}" type="presOf" srcId="{8F5C4ADE-1302-4DE6-8443-5A66207D17BE}" destId="{A01DB6CF-DBDC-4E53-A2F9-22D30E180B8D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6F4F2190-BBE7-43BD-9BAF-C61D9CD34F3C}" type="presOf" srcId="{CF709EC8-71EA-4E84-9BB8-C14D0AB8A1DA}" destId="{D800037C-0F52-41D9-BDD4-524BA99F9BF3}" srcOrd="0" destOrd="0" presId="urn:microsoft.com/office/officeart/2005/8/layout/hierarchy2"/>
    <dgm:cxn modelId="{2476BB9A-CB71-4991-A36B-E8C3465D43DD}" type="presOf" srcId="{AC18EE21-4019-4103-9926-4D2ABA9170A7}" destId="{51062801-6452-4794-BEB3-BD4C9733363F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2B42D1D0-D747-446A-8FAB-E24835F351E8}" type="presOf" srcId="{51A43A9F-160A-46E0-97F0-264A8E506CF0}" destId="{58BDE44D-D797-469C-A997-51720ADA5CE5}" srcOrd="0" destOrd="0" presId="urn:microsoft.com/office/officeart/2005/8/layout/hierarchy2"/>
    <dgm:cxn modelId="{8A2F86D5-82B4-480E-BB95-032CE1FA88DE}" type="presOf" srcId="{25B36CF3-C78F-4725-A2C9-BF241299B43B}" destId="{60D63056-D7B5-4B47-8689-70395615862E}" srcOrd="0" destOrd="0" presId="urn:microsoft.com/office/officeart/2005/8/layout/hierarchy2"/>
    <dgm:cxn modelId="{4DFEF9D7-3556-47EE-91EA-1ECA5A1A86AD}" type="presOf" srcId="{C7D33504-2541-432C-8B8A-1003D0E32F96}" destId="{6CA8651A-BD53-49C2-B2C6-5AB82D772BCA}" srcOrd="1" destOrd="0" presId="urn:microsoft.com/office/officeart/2005/8/layout/hierarchy2"/>
    <dgm:cxn modelId="{6F4822DB-0241-4232-97DB-FCC3C043A327}" type="presOf" srcId="{48D315CF-3A6E-4FF5-9511-2EF8E651A756}" destId="{ADEFB78F-B27F-45CE-86EC-65223D0916B6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9EC068EE-E5C3-44AE-906B-E0D968D04017}" type="presOf" srcId="{85A67DBA-F118-46DD-9C33-E32B18FEA8AC}" destId="{2D01F34A-4C6E-437E-857F-C3F5E3F1EDC4}" srcOrd="0" destOrd="0" presId="urn:microsoft.com/office/officeart/2005/8/layout/hierarchy2"/>
    <dgm:cxn modelId="{67A7A1F0-E946-4129-9910-46B9F05D8D4B}" type="presOf" srcId="{A6A5F6B1-F090-40F0-9151-DC18184E4685}" destId="{63D9B6F2-5B7F-4967-9141-5CB65F96E744}" srcOrd="0" destOrd="0" presId="urn:microsoft.com/office/officeart/2005/8/layout/hierarchy2"/>
    <dgm:cxn modelId="{85A737F5-6D78-40A7-A942-C843C2A6FED8}" type="presOf" srcId="{8F5C4ADE-1302-4DE6-8443-5A66207D17BE}" destId="{BE8A6C0C-6016-489D-8E62-EC3CB42D2E80}" srcOrd="1" destOrd="0" presId="urn:microsoft.com/office/officeart/2005/8/layout/hierarchy2"/>
    <dgm:cxn modelId="{8991D8F9-A22B-4586-850F-274F823BB107}" type="presOf" srcId="{C5CFCC10-1A2A-4036-9CE1-E209F648E8CB}" destId="{220A659A-0B8A-4200-A4B3-48DB2F0FA6DC}" srcOrd="1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EE006EC8-F932-496F-BC6A-4AED617AC090}" type="presParOf" srcId="{2D01F34A-4C6E-437E-857F-C3F5E3F1EDC4}" destId="{E523BCAC-0625-42AD-919F-73182A34114D}" srcOrd="0" destOrd="0" presId="urn:microsoft.com/office/officeart/2005/8/layout/hierarchy2"/>
    <dgm:cxn modelId="{BC032F2B-3745-4CFF-9449-389D2DFB55D5}" type="presParOf" srcId="{E523BCAC-0625-42AD-919F-73182A34114D}" destId="{ADEFB78F-B27F-45CE-86EC-65223D0916B6}" srcOrd="0" destOrd="0" presId="urn:microsoft.com/office/officeart/2005/8/layout/hierarchy2"/>
    <dgm:cxn modelId="{B2D78DD2-88B7-4497-B3DA-4133F5D6BF9A}" type="presParOf" srcId="{E523BCAC-0625-42AD-919F-73182A34114D}" destId="{E449AB44-FA13-48F8-B5E3-4B78091C41F9}" srcOrd="1" destOrd="0" presId="urn:microsoft.com/office/officeart/2005/8/layout/hierarchy2"/>
    <dgm:cxn modelId="{6D1D2CE8-2FE0-4AEF-AD2E-FF03CFCF37F3}" type="presParOf" srcId="{E449AB44-FA13-48F8-B5E3-4B78091C41F9}" destId="{544EAEF5-B852-4894-A8EA-672FA229458F}" srcOrd="0" destOrd="0" presId="urn:microsoft.com/office/officeart/2005/8/layout/hierarchy2"/>
    <dgm:cxn modelId="{98FBA4E4-293F-4893-B329-5752B602F72F}" type="presParOf" srcId="{544EAEF5-B852-4894-A8EA-672FA229458F}" destId="{220A659A-0B8A-4200-A4B3-48DB2F0FA6DC}" srcOrd="0" destOrd="0" presId="urn:microsoft.com/office/officeart/2005/8/layout/hierarchy2"/>
    <dgm:cxn modelId="{00A8F533-525A-4DD3-8C3A-B605C01EE9C7}" type="presParOf" srcId="{E449AB44-FA13-48F8-B5E3-4B78091C41F9}" destId="{29FDD5AD-0074-41F4-9CA5-6D8A995705F1}" srcOrd="1" destOrd="0" presId="urn:microsoft.com/office/officeart/2005/8/layout/hierarchy2"/>
    <dgm:cxn modelId="{E9046024-DA90-487F-95BF-EAC5289392EF}" type="presParOf" srcId="{29FDD5AD-0074-41F4-9CA5-6D8A995705F1}" destId="{D800037C-0F52-41D9-BDD4-524BA99F9BF3}" srcOrd="0" destOrd="0" presId="urn:microsoft.com/office/officeart/2005/8/layout/hierarchy2"/>
    <dgm:cxn modelId="{958C50BB-5457-4332-84E4-E9114C7ED51A}" type="presParOf" srcId="{29FDD5AD-0074-41F4-9CA5-6D8A995705F1}" destId="{0E75F99A-6D4A-4A2E-A094-E51A30A3F39B}" srcOrd="1" destOrd="0" presId="urn:microsoft.com/office/officeart/2005/8/layout/hierarchy2"/>
    <dgm:cxn modelId="{6D31D92F-6A68-43CD-9ADD-DBF1EEEC66A9}" type="presParOf" srcId="{0E75F99A-6D4A-4A2E-A094-E51A30A3F39B}" destId="{8CFEADF1-58E7-408C-A1AC-EB0123D93299}" srcOrd="0" destOrd="0" presId="urn:microsoft.com/office/officeart/2005/8/layout/hierarchy2"/>
    <dgm:cxn modelId="{3AA5E907-D483-4527-ABD7-F621E8E82649}" type="presParOf" srcId="{8CFEADF1-58E7-408C-A1AC-EB0123D93299}" destId="{6CA8651A-BD53-49C2-B2C6-5AB82D772BCA}" srcOrd="0" destOrd="0" presId="urn:microsoft.com/office/officeart/2005/8/layout/hierarchy2"/>
    <dgm:cxn modelId="{84E77943-51FD-4AE8-9119-82799E8DF93C}" type="presParOf" srcId="{0E75F99A-6D4A-4A2E-A094-E51A30A3F39B}" destId="{96F9A6BA-CF1A-467F-9FB8-32C9F8ED2DA2}" srcOrd="1" destOrd="0" presId="urn:microsoft.com/office/officeart/2005/8/layout/hierarchy2"/>
    <dgm:cxn modelId="{9705B7BE-B7DA-4B4B-96B2-27535D5CC799}" type="presParOf" srcId="{96F9A6BA-CF1A-467F-9FB8-32C9F8ED2DA2}" destId="{51062801-6452-4794-BEB3-BD4C9733363F}" srcOrd="0" destOrd="0" presId="urn:microsoft.com/office/officeart/2005/8/layout/hierarchy2"/>
    <dgm:cxn modelId="{7155B18F-BA11-457A-8937-70144698EB9B}" type="presParOf" srcId="{96F9A6BA-CF1A-467F-9FB8-32C9F8ED2DA2}" destId="{CC278A8B-5C6E-4F1B-9E71-22AC79E15292}" srcOrd="1" destOrd="0" presId="urn:microsoft.com/office/officeart/2005/8/layout/hierarchy2"/>
    <dgm:cxn modelId="{27D5A417-BDD0-4067-A7D8-03B427D41A6F}" type="presParOf" srcId="{0E75F99A-6D4A-4A2E-A094-E51A30A3F39B}" destId="{A01DB6CF-DBDC-4E53-A2F9-22D30E180B8D}" srcOrd="2" destOrd="0" presId="urn:microsoft.com/office/officeart/2005/8/layout/hierarchy2"/>
    <dgm:cxn modelId="{7AE5B3CD-E8DA-49F1-B136-50A2ACF56F5E}" type="presParOf" srcId="{A01DB6CF-DBDC-4E53-A2F9-22D30E180B8D}" destId="{BE8A6C0C-6016-489D-8E62-EC3CB42D2E80}" srcOrd="0" destOrd="0" presId="urn:microsoft.com/office/officeart/2005/8/layout/hierarchy2"/>
    <dgm:cxn modelId="{0A8D67F3-9E2D-4D5D-83BD-2663D5E18806}" type="presParOf" srcId="{0E75F99A-6D4A-4A2E-A094-E51A30A3F39B}" destId="{B5180B4A-18BF-4E18-8B56-216FC6239101}" srcOrd="3" destOrd="0" presId="urn:microsoft.com/office/officeart/2005/8/layout/hierarchy2"/>
    <dgm:cxn modelId="{C4531416-B310-48AF-A583-92FBBDD9C52E}" type="presParOf" srcId="{B5180B4A-18BF-4E18-8B56-216FC6239101}" destId="{58BDE44D-D797-469C-A997-51720ADA5CE5}" srcOrd="0" destOrd="0" presId="urn:microsoft.com/office/officeart/2005/8/layout/hierarchy2"/>
    <dgm:cxn modelId="{15F807BE-151A-4992-8861-32A7A02FC8BE}" type="presParOf" srcId="{B5180B4A-18BF-4E18-8B56-216FC6239101}" destId="{6A85CF87-6AC1-4E28-8F9F-492A0C6220E8}" srcOrd="1" destOrd="0" presId="urn:microsoft.com/office/officeart/2005/8/layout/hierarchy2"/>
    <dgm:cxn modelId="{8A5BA47A-150E-4EE2-AAB7-1CA121BADD4E}" type="presParOf" srcId="{E449AB44-FA13-48F8-B5E3-4B78091C41F9}" destId="{86176E35-4741-4A7C-B39B-23DB58C5C563}" srcOrd="2" destOrd="0" presId="urn:microsoft.com/office/officeart/2005/8/layout/hierarchy2"/>
    <dgm:cxn modelId="{B77E3533-C9C4-4E0C-90BB-356460F1EA0A}" type="presParOf" srcId="{86176E35-4741-4A7C-B39B-23DB58C5C563}" destId="{4FD55498-564F-4A32-8C80-4AEB86B0FF60}" srcOrd="0" destOrd="0" presId="urn:microsoft.com/office/officeart/2005/8/layout/hierarchy2"/>
    <dgm:cxn modelId="{CC2A1C7C-8816-45B5-ACA0-DF325A528CAE}" type="presParOf" srcId="{E449AB44-FA13-48F8-B5E3-4B78091C41F9}" destId="{2FBDC612-3DAC-4254-8A42-A5880CDEC94E}" srcOrd="3" destOrd="0" presId="urn:microsoft.com/office/officeart/2005/8/layout/hierarchy2"/>
    <dgm:cxn modelId="{B7A566DF-419F-4483-AA5F-230E2A8A0989}" type="presParOf" srcId="{2FBDC612-3DAC-4254-8A42-A5880CDEC94E}" destId="{60D63056-D7B5-4B47-8689-70395615862E}" srcOrd="0" destOrd="0" presId="urn:microsoft.com/office/officeart/2005/8/layout/hierarchy2"/>
    <dgm:cxn modelId="{C8072CFC-0145-4456-84F9-0B6836BD7D3D}" type="presParOf" srcId="{2FBDC612-3DAC-4254-8A42-A5880CDEC94E}" destId="{34FB8D27-E82D-4590-BD37-4B22EF692A09}" srcOrd="1" destOrd="0" presId="urn:microsoft.com/office/officeart/2005/8/layout/hierarchy2"/>
    <dgm:cxn modelId="{A3553A3D-D210-47E9-B8B1-ECA8EB483201}" type="presParOf" srcId="{34FB8D27-E82D-4590-BD37-4B22EF692A09}" destId="{63D9B6F2-5B7F-4967-9141-5CB65F96E744}" srcOrd="0" destOrd="0" presId="urn:microsoft.com/office/officeart/2005/8/layout/hierarchy2"/>
    <dgm:cxn modelId="{90E890B6-5D2E-4D1D-AFEC-B0F517BBED8D}" type="presParOf" srcId="{63D9B6F2-5B7F-4967-9141-5CB65F96E744}" destId="{0B151F6C-0C8B-4C3C-A0F8-AD0F95A7AF8E}" srcOrd="0" destOrd="0" presId="urn:microsoft.com/office/officeart/2005/8/layout/hierarchy2"/>
    <dgm:cxn modelId="{D28C5B44-5294-459E-945D-AB0F7D3F3E3D}" type="presParOf" srcId="{34FB8D27-E82D-4590-BD37-4B22EF692A09}" destId="{48A168D2-EAC6-42D6-B9FF-7C37A115617F}" srcOrd="1" destOrd="0" presId="urn:microsoft.com/office/officeart/2005/8/layout/hierarchy2"/>
    <dgm:cxn modelId="{D1A1910E-F194-4BD8-BD93-D8EE8E1690E8}" type="presParOf" srcId="{48A168D2-EAC6-42D6-B9FF-7C37A115617F}" destId="{42EA6631-93E9-41CE-B932-CA501152E220}" srcOrd="0" destOrd="0" presId="urn:microsoft.com/office/officeart/2005/8/layout/hierarchy2"/>
    <dgm:cxn modelId="{1276063C-544C-4A17-BD05-37AABBFDD2D9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F16E5A00-4120-42BF-8971-24FA29CD6557}" type="presOf" srcId="{C5CFCC10-1A2A-4036-9CE1-E209F648E8CB}" destId="{544EAEF5-B852-4894-A8EA-672FA229458F}" srcOrd="0" destOrd="0" presId="urn:microsoft.com/office/officeart/2005/8/layout/hierarchy2"/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44126D09-43C9-4EB6-9790-CA9E72085D66}" type="presOf" srcId="{51A43A9F-160A-46E0-97F0-264A8E506CF0}" destId="{58BDE44D-D797-469C-A997-51720ADA5CE5}" srcOrd="0" destOrd="0" presId="urn:microsoft.com/office/officeart/2005/8/layout/hierarchy2"/>
    <dgm:cxn modelId="{D87BE51C-9A88-49A5-8F15-7D3B0B029CE6}" type="presOf" srcId="{3B74A8BF-801D-4D05-ADCC-68F1AC6A65E5}" destId="{42EA6631-93E9-41CE-B932-CA501152E220}" srcOrd="0" destOrd="0" presId="urn:microsoft.com/office/officeart/2005/8/layout/hierarchy2"/>
    <dgm:cxn modelId="{2BDC7E3D-2124-4D9D-9049-EA91A145E425}" type="presOf" srcId="{DD481217-D843-4616-B7BE-FF10C444AC3D}" destId="{86176E35-4741-4A7C-B39B-23DB58C5C563}" srcOrd="0" destOrd="0" presId="urn:microsoft.com/office/officeart/2005/8/layout/hierarchy2"/>
    <dgm:cxn modelId="{6C850161-9A7D-4B83-80CF-709ECAA8DAD3}" type="presOf" srcId="{CF709EC8-71EA-4E84-9BB8-C14D0AB8A1DA}" destId="{D800037C-0F52-41D9-BDD4-524BA99F9BF3}" srcOrd="0" destOrd="0" presId="urn:microsoft.com/office/officeart/2005/8/layout/hierarchy2"/>
    <dgm:cxn modelId="{7CA19B68-D785-4034-BA6F-C1F786181C83}" type="presOf" srcId="{C5CFCC10-1A2A-4036-9CE1-E209F648E8CB}" destId="{220A659A-0B8A-4200-A4B3-48DB2F0FA6DC}" srcOrd="1" destOrd="0" presId="urn:microsoft.com/office/officeart/2005/8/layout/hierarchy2"/>
    <dgm:cxn modelId="{81D8ED73-7271-4901-B84F-7D701B26EEB0}" type="presOf" srcId="{8F5C4ADE-1302-4DE6-8443-5A66207D17BE}" destId="{A01DB6CF-DBDC-4E53-A2F9-22D30E180B8D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10B19F86-CD4D-435F-A73B-9E1AC8DF7E00}" type="presOf" srcId="{8F5C4ADE-1302-4DE6-8443-5A66207D17BE}" destId="{BE8A6C0C-6016-489D-8E62-EC3CB42D2E80}" srcOrd="1" destOrd="0" presId="urn:microsoft.com/office/officeart/2005/8/layout/hierarchy2"/>
    <dgm:cxn modelId="{BE639587-4BB7-4F3C-8D18-B3B547D00987}" type="presOf" srcId="{48D315CF-3A6E-4FF5-9511-2EF8E651A756}" destId="{ADEFB78F-B27F-45CE-86EC-65223D0916B6}" srcOrd="0" destOrd="0" presId="urn:microsoft.com/office/officeart/2005/8/layout/hierarchy2"/>
    <dgm:cxn modelId="{F49EE68F-8FC0-45E5-B603-D0C3594CE5D1}" type="presOf" srcId="{85A67DBA-F118-46DD-9C33-E32B18FEA8AC}" destId="{2D01F34A-4C6E-437E-857F-C3F5E3F1EDC4}" srcOrd="0" destOrd="0" presId="urn:microsoft.com/office/officeart/2005/8/layout/hierarchy2"/>
    <dgm:cxn modelId="{3CA0BB9B-B557-4CF5-8FD5-68BD16BC2AB4}" type="presOf" srcId="{C7D33504-2541-432C-8B8A-1003D0E32F96}" destId="{8CFEADF1-58E7-408C-A1AC-EB0123D93299}" srcOrd="0" destOrd="0" presId="urn:microsoft.com/office/officeart/2005/8/layout/hierarchy2"/>
    <dgm:cxn modelId="{78C662A0-295A-4F88-AB49-CA920A76EF48}" type="presOf" srcId="{AC18EE21-4019-4103-9926-4D2ABA9170A7}" destId="{51062801-6452-4794-BEB3-BD4C9733363F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38E0D5B1-B0F7-49B1-BDAA-23900C1BE912}" type="presOf" srcId="{25B36CF3-C78F-4725-A2C9-BF241299B43B}" destId="{60D63056-D7B5-4B47-8689-70395615862E}" srcOrd="0" destOrd="0" presId="urn:microsoft.com/office/officeart/2005/8/layout/hierarchy2"/>
    <dgm:cxn modelId="{DEE872B3-63BD-4F2B-B3F8-D46149B99D9D}" type="presOf" srcId="{DD481217-D843-4616-B7BE-FF10C444AC3D}" destId="{4FD55498-564F-4A32-8C80-4AEB86B0FF60}" srcOrd="1" destOrd="0" presId="urn:microsoft.com/office/officeart/2005/8/layout/hierarchy2"/>
    <dgm:cxn modelId="{A9047BB3-DE09-4EA0-B3B6-6EE36C17C251}" type="presOf" srcId="{A6A5F6B1-F090-40F0-9151-DC18184E4685}" destId="{0B151F6C-0C8B-4C3C-A0F8-AD0F95A7AF8E}" srcOrd="1" destOrd="0" presId="urn:microsoft.com/office/officeart/2005/8/layout/hierarchy2"/>
    <dgm:cxn modelId="{00CC93D7-C7B1-43F8-BE26-7D10476C45E1}" type="presOf" srcId="{C7D33504-2541-432C-8B8A-1003D0E32F96}" destId="{6CA8651A-BD53-49C2-B2C6-5AB82D772BCA}" srcOrd="1" destOrd="0" presId="urn:microsoft.com/office/officeart/2005/8/layout/hierarchy2"/>
    <dgm:cxn modelId="{58B7F7DB-406F-4BDD-8D8D-980C9E5B9578}" type="presOf" srcId="{A6A5F6B1-F090-40F0-9151-DC18184E4685}" destId="{63D9B6F2-5B7F-4967-9141-5CB65F96E744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B1322076-4C0E-4C5F-B34B-83084BC7FEAB}" type="presParOf" srcId="{2D01F34A-4C6E-437E-857F-C3F5E3F1EDC4}" destId="{E523BCAC-0625-42AD-919F-73182A34114D}" srcOrd="0" destOrd="0" presId="urn:microsoft.com/office/officeart/2005/8/layout/hierarchy2"/>
    <dgm:cxn modelId="{8DD34555-16E6-4C1B-B657-789D944F5D50}" type="presParOf" srcId="{E523BCAC-0625-42AD-919F-73182A34114D}" destId="{ADEFB78F-B27F-45CE-86EC-65223D0916B6}" srcOrd="0" destOrd="0" presId="urn:microsoft.com/office/officeart/2005/8/layout/hierarchy2"/>
    <dgm:cxn modelId="{A0FBF99D-9FD7-4812-989A-2741BFFACF89}" type="presParOf" srcId="{E523BCAC-0625-42AD-919F-73182A34114D}" destId="{E449AB44-FA13-48F8-B5E3-4B78091C41F9}" srcOrd="1" destOrd="0" presId="urn:microsoft.com/office/officeart/2005/8/layout/hierarchy2"/>
    <dgm:cxn modelId="{F292E206-92C4-4372-9858-6992446B796F}" type="presParOf" srcId="{E449AB44-FA13-48F8-B5E3-4B78091C41F9}" destId="{544EAEF5-B852-4894-A8EA-672FA229458F}" srcOrd="0" destOrd="0" presId="urn:microsoft.com/office/officeart/2005/8/layout/hierarchy2"/>
    <dgm:cxn modelId="{AD804023-F969-4141-B2AA-063E79D53D1C}" type="presParOf" srcId="{544EAEF5-B852-4894-A8EA-672FA229458F}" destId="{220A659A-0B8A-4200-A4B3-48DB2F0FA6DC}" srcOrd="0" destOrd="0" presId="urn:microsoft.com/office/officeart/2005/8/layout/hierarchy2"/>
    <dgm:cxn modelId="{B1C90885-0560-4058-8A1B-34AB1461718D}" type="presParOf" srcId="{E449AB44-FA13-48F8-B5E3-4B78091C41F9}" destId="{29FDD5AD-0074-41F4-9CA5-6D8A995705F1}" srcOrd="1" destOrd="0" presId="urn:microsoft.com/office/officeart/2005/8/layout/hierarchy2"/>
    <dgm:cxn modelId="{F745988A-8E59-4CF3-8C99-3D55E0B5DA05}" type="presParOf" srcId="{29FDD5AD-0074-41F4-9CA5-6D8A995705F1}" destId="{D800037C-0F52-41D9-BDD4-524BA99F9BF3}" srcOrd="0" destOrd="0" presId="urn:microsoft.com/office/officeart/2005/8/layout/hierarchy2"/>
    <dgm:cxn modelId="{CFF225A0-2485-4D49-A26F-29C8137B8F74}" type="presParOf" srcId="{29FDD5AD-0074-41F4-9CA5-6D8A995705F1}" destId="{0E75F99A-6D4A-4A2E-A094-E51A30A3F39B}" srcOrd="1" destOrd="0" presId="urn:microsoft.com/office/officeart/2005/8/layout/hierarchy2"/>
    <dgm:cxn modelId="{FDB0DCCB-C1AE-45BB-89DE-22FC257421A2}" type="presParOf" srcId="{0E75F99A-6D4A-4A2E-A094-E51A30A3F39B}" destId="{8CFEADF1-58E7-408C-A1AC-EB0123D93299}" srcOrd="0" destOrd="0" presId="urn:microsoft.com/office/officeart/2005/8/layout/hierarchy2"/>
    <dgm:cxn modelId="{8E24F1B1-31B1-4323-85E0-231800A1AA63}" type="presParOf" srcId="{8CFEADF1-58E7-408C-A1AC-EB0123D93299}" destId="{6CA8651A-BD53-49C2-B2C6-5AB82D772BCA}" srcOrd="0" destOrd="0" presId="urn:microsoft.com/office/officeart/2005/8/layout/hierarchy2"/>
    <dgm:cxn modelId="{3399BE9A-0053-4607-A10A-5436521B9192}" type="presParOf" srcId="{0E75F99A-6D4A-4A2E-A094-E51A30A3F39B}" destId="{96F9A6BA-CF1A-467F-9FB8-32C9F8ED2DA2}" srcOrd="1" destOrd="0" presId="urn:microsoft.com/office/officeart/2005/8/layout/hierarchy2"/>
    <dgm:cxn modelId="{C3019D09-7B1D-4281-9DB7-8889DA9F16D0}" type="presParOf" srcId="{96F9A6BA-CF1A-467F-9FB8-32C9F8ED2DA2}" destId="{51062801-6452-4794-BEB3-BD4C9733363F}" srcOrd="0" destOrd="0" presId="urn:microsoft.com/office/officeart/2005/8/layout/hierarchy2"/>
    <dgm:cxn modelId="{EEDBFF03-957C-4788-844F-A10C073A6D1F}" type="presParOf" srcId="{96F9A6BA-CF1A-467F-9FB8-32C9F8ED2DA2}" destId="{CC278A8B-5C6E-4F1B-9E71-22AC79E15292}" srcOrd="1" destOrd="0" presId="urn:microsoft.com/office/officeart/2005/8/layout/hierarchy2"/>
    <dgm:cxn modelId="{89D2D92A-D1F1-4274-9983-6E19457F063B}" type="presParOf" srcId="{0E75F99A-6D4A-4A2E-A094-E51A30A3F39B}" destId="{A01DB6CF-DBDC-4E53-A2F9-22D30E180B8D}" srcOrd="2" destOrd="0" presId="urn:microsoft.com/office/officeart/2005/8/layout/hierarchy2"/>
    <dgm:cxn modelId="{1AA9E5EA-3593-4692-AB39-A687BB0A3F7B}" type="presParOf" srcId="{A01DB6CF-DBDC-4E53-A2F9-22D30E180B8D}" destId="{BE8A6C0C-6016-489D-8E62-EC3CB42D2E80}" srcOrd="0" destOrd="0" presId="urn:microsoft.com/office/officeart/2005/8/layout/hierarchy2"/>
    <dgm:cxn modelId="{97BEEB6C-F1D7-455B-9571-574A6E53E866}" type="presParOf" srcId="{0E75F99A-6D4A-4A2E-A094-E51A30A3F39B}" destId="{B5180B4A-18BF-4E18-8B56-216FC6239101}" srcOrd="3" destOrd="0" presId="urn:microsoft.com/office/officeart/2005/8/layout/hierarchy2"/>
    <dgm:cxn modelId="{F32D3C63-F237-4A02-9E1F-00706B25A2C7}" type="presParOf" srcId="{B5180B4A-18BF-4E18-8B56-216FC6239101}" destId="{58BDE44D-D797-469C-A997-51720ADA5CE5}" srcOrd="0" destOrd="0" presId="urn:microsoft.com/office/officeart/2005/8/layout/hierarchy2"/>
    <dgm:cxn modelId="{600A35B4-A8FF-4690-83B0-8053D0925DC1}" type="presParOf" srcId="{B5180B4A-18BF-4E18-8B56-216FC6239101}" destId="{6A85CF87-6AC1-4E28-8F9F-492A0C6220E8}" srcOrd="1" destOrd="0" presId="urn:microsoft.com/office/officeart/2005/8/layout/hierarchy2"/>
    <dgm:cxn modelId="{7E7CC037-3113-4577-845F-3295389E4FA2}" type="presParOf" srcId="{E449AB44-FA13-48F8-B5E3-4B78091C41F9}" destId="{86176E35-4741-4A7C-B39B-23DB58C5C563}" srcOrd="2" destOrd="0" presId="urn:microsoft.com/office/officeart/2005/8/layout/hierarchy2"/>
    <dgm:cxn modelId="{7B193469-3CFA-487B-88C6-7201DE6725BA}" type="presParOf" srcId="{86176E35-4741-4A7C-B39B-23DB58C5C563}" destId="{4FD55498-564F-4A32-8C80-4AEB86B0FF60}" srcOrd="0" destOrd="0" presId="urn:microsoft.com/office/officeart/2005/8/layout/hierarchy2"/>
    <dgm:cxn modelId="{5FD68A44-37E0-4740-81B2-47023EE864D4}" type="presParOf" srcId="{E449AB44-FA13-48F8-B5E3-4B78091C41F9}" destId="{2FBDC612-3DAC-4254-8A42-A5880CDEC94E}" srcOrd="3" destOrd="0" presId="urn:microsoft.com/office/officeart/2005/8/layout/hierarchy2"/>
    <dgm:cxn modelId="{83EAE63C-5376-4117-BAA6-5EC596651454}" type="presParOf" srcId="{2FBDC612-3DAC-4254-8A42-A5880CDEC94E}" destId="{60D63056-D7B5-4B47-8689-70395615862E}" srcOrd="0" destOrd="0" presId="urn:microsoft.com/office/officeart/2005/8/layout/hierarchy2"/>
    <dgm:cxn modelId="{FC5DFC85-09CD-48C0-8F93-1BD6DF9D21C4}" type="presParOf" srcId="{2FBDC612-3DAC-4254-8A42-A5880CDEC94E}" destId="{34FB8D27-E82D-4590-BD37-4B22EF692A09}" srcOrd="1" destOrd="0" presId="urn:microsoft.com/office/officeart/2005/8/layout/hierarchy2"/>
    <dgm:cxn modelId="{D490FEFC-67CB-4211-AEC6-501FEB4D956F}" type="presParOf" srcId="{34FB8D27-E82D-4590-BD37-4B22EF692A09}" destId="{63D9B6F2-5B7F-4967-9141-5CB65F96E744}" srcOrd="0" destOrd="0" presId="urn:microsoft.com/office/officeart/2005/8/layout/hierarchy2"/>
    <dgm:cxn modelId="{B450C5F9-7AAF-4B60-9088-57B0EB15BD51}" type="presParOf" srcId="{63D9B6F2-5B7F-4967-9141-5CB65F96E744}" destId="{0B151F6C-0C8B-4C3C-A0F8-AD0F95A7AF8E}" srcOrd="0" destOrd="0" presId="urn:microsoft.com/office/officeart/2005/8/layout/hierarchy2"/>
    <dgm:cxn modelId="{37AB6E95-61CA-4F1A-9705-3D63D464DE6D}" type="presParOf" srcId="{34FB8D27-E82D-4590-BD37-4B22EF692A09}" destId="{48A168D2-EAC6-42D6-B9FF-7C37A115617F}" srcOrd="1" destOrd="0" presId="urn:microsoft.com/office/officeart/2005/8/layout/hierarchy2"/>
    <dgm:cxn modelId="{8E0E2EF2-FCDC-4C36-B3F8-D2562C0E3D2C}" type="presParOf" srcId="{48A168D2-EAC6-42D6-B9FF-7C37A115617F}" destId="{42EA6631-93E9-41CE-B932-CA501152E220}" srcOrd="0" destOrd="0" presId="urn:microsoft.com/office/officeart/2005/8/layout/hierarchy2"/>
    <dgm:cxn modelId="{A35EAFD7-0A52-4961-9C7B-2BF56A248D2B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B312DF2E-47D1-4886-B4F4-8EBA2E175A10}" type="presOf" srcId="{6D932383-EE68-4D6F-A2A2-30C7C59EEC2F}" destId="{A5E26CA8-5784-4D3B-85F0-1E0D3ADEB677}" srcOrd="0" destOrd="0" presId="urn:microsoft.com/office/officeart/2005/8/layout/default"/>
    <dgm:cxn modelId="{02EAAA32-C4A3-4DB5-BFD0-5390491B97C5}" type="presOf" srcId="{5B2479EF-7489-4E5B-8E39-4668BD6E8A16}" destId="{199D4C13-C357-45FE-ABE6-249C3D73C702}" srcOrd="0" destOrd="0" presId="urn:microsoft.com/office/officeart/2005/8/layout/default"/>
    <dgm:cxn modelId="{CA06B05C-62E7-4CF8-9382-234024319A40}" type="presOf" srcId="{D82EBA1B-AC06-4D8A-BC9A-24946A54C987}" destId="{7496F2F8-6495-40BB-BC05-100C6043013D}" srcOrd="0" destOrd="0" presId="urn:microsoft.com/office/officeart/2005/8/layout/default"/>
    <dgm:cxn modelId="{0AA01046-B9C6-468B-B874-141D6B16817C}" type="presOf" srcId="{9EF1CEC4-51DA-4D07-9917-A005BCEA42C7}" destId="{7BFFD28F-38CB-42B6-BA5A-EE941CB47791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14F07E7A-3C0C-4083-8D32-994F5096A461}" type="presOf" srcId="{7A77FAE1-854D-46D5-9B1E-06CC07C96BFD}" destId="{D1BC8D81-CF48-4CAD-9101-F74612652D7E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B7EFC7CB-3392-419A-8D95-94BB5DD45658}" type="presOf" srcId="{1E6D9BF3-C355-4C65-8070-DB49F65EE7D3}" destId="{DFB0052E-E033-4F82-AE29-B321870E94EA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8721D261-00E8-4C85-A7C0-6E8015493FB8}" type="presParOf" srcId="{A5E26CA8-5784-4D3B-85F0-1E0D3ADEB677}" destId="{7496F2F8-6495-40BB-BC05-100C6043013D}" srcOrd="0" destOrd="0" presId="urn:microsoft.com/office/officeart/2005/8/layout/default"/>
    <dgm:cxn modelId="{D056FEDB-960F-482C-A9E3-5E021C56005B}" type="presParOf" srcId="{A5E26CA8-5784-4D3B-85F0-1E0D3ADEB677}" destId="{7C2D3FF8-25FB-45F6-91EF-21ED83BBE85F}" srcOrd="1" destOrd="0" presId="urn:microsoft.com/office/officeart/2005/8/layout/default"/>
    <dgm:cxn modelId="{F316400B-049D-4D31-AA53-9B69DAA9D5EA}" type="presParOf" srcId="{A5E26CA8-5784-4D3B-85F0-1E0D3ADEB677}" destId="{7BFFD28F-38CB-42B6-BA5A-EE941CB47791}" srcOrd="2" destOrd="0" presId="urn:microsoft.com/office/officeart/2005/8/layout/default"/>
    <dgm:cxn modelId="{CF9FD4B8-6846-49DD-AF7A-2EC084D01703}" type="presParOf" srcId="{A5E26CA8-5784-4D3B-85F0-1E0D3ADEB677}" destId="{812E7D11-F045-4D5C-A920-AC1E255188C1}" srcOrd="3" destOrd="0" presId="urn:microsoft.com/office/officeart/2005/8/layout/default"/>
    <dgm:cxn modelId="{52CD0CDC-9F6B-4200-9594-598D50545043}" type="presParOf" srcId="{A5E26CA8-5784-4D3B-85F0-1E0D3ADEB677}" destId="{D1BC8D81-CF48-4CAD-9101-F74612652D7E}" srcOrd="4" destOrd="0" presId="urn:microsoft.com/office/officeart/2005/8/layout/default"/>
    <dgm:cxn modelId="{580A663F-1A3E-4E9E-BA22-C0060F8E5F5B}" type="presParOf" srcId="{A5E26CA8-5784-4D3B-85F0-1E0D3ADEB677}" destId="{877A305F-2C45-48AE-9131-20719B3A6B5F}" srcOrd="5" destOrd="0" presId="urn:microsoft.com/office/officeart/2005/8/layout/default"/>
    <dgm:cxn modelId="{5F16F7B6-1904-41A7-B055-29214E0809B9}" type="presParOf" srcId="{A5E26CA8-5784-4D3B-85F0-1E0D3ADEB677}" destId="{199D4C13-C357-45FE-ABE6-249C3D73C702}" srcOrd="6" destOrd="0" presId="urn:microsoft.com/office/officeart/2005/8/layout/default"/>
    <dgm:cxn modelId="{522F2FF6-C11D-46A4-AA62-E8823832AB69}" type="presParOf" srcId="{A5E26CA8-5784-4D3B-85F0-1E0D3ADEB677}" destId="{573AAC4A-493B-43FC-A76A-5A56CD939423}" srcOrd="7" destOrd="0" presId="urn:microsoft.com/office/officeart/2005/8/layout/default"/>
    <dgm:cxn modelId="{E0CE355E-E8BB-4D7F-861F-A077F971F1D3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5A67DBA-F118-46DD-9C33-E32B18FEA8A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8D315CF-3A6E-4FF5-9511-2EF8E651A756}">
      <dgm:prSet phldrT="[Text]"/>
      <dgm:spPr/>
      <dgm:t>
        <a:bodyPr/>
        <a:lstStyle/>
        <a:p>
          <a:endParaRPr lang="en-GB" dirty="0"/>
        </a:p>
      </dgm:t>
    </dgm:pt>
    <dgm:pt modelId="{58B5FAE2-5BB5-44F1-A8AF-8C677E8F7145}" type="parTrans" cxnId="{C7DF3CFA-118D-424C-A7D5-562F3FD93345}">
      <dgm:prSet/>
      <dgm:spPr/>
      <dgm:t>
        <a:bodyPr/>
        <a:lstStyle/>
        <a:p>
          <a:endParaRPr lang="en-GB"/>
        </a:p>
      </dgm:t>
    </dgm:pt>
    <dgm:pt modelId="{99E88A0C-D8A1-40BB-AFE0-665E0F49C631}" type="sibTrans" cxnId="{C7DF3CFA-118D-424C-A7D5-562F3FD93345}">
      <dgm:prSet/>
      <dgm:spPr/>
      <dgm:t>
        <a:bodyPr/>
        <a:lstStyle/>
        <a:p>
          <a:endParaRPr lang="en-GB"/>
        </a:p>
      </dgm:t>
    </dgm:pt>
    <dgm:pt modelId="{CF709EC8-71EA-4E84-9BB8-C14D0AB8A1DA}">
      <dgm:prSet phldrT="[Text]"/>
      <dgm:spPr/>
      <dgm:t>
        <a:bodyPr/>
        <a:lstStyle/>
        <a:p>
          <a:endParaRPr lang="en-GB" dirty="0"/>
        </a:p>
      </dgm:t>
    </dgm:pt>
    <dgm:pt modelId="{C5CFCC10-1A2A-4036-9CE1-E209F648E8CB}" type="parTrans" cxnId="{AF375FB0-C300-4DA0-B04D-898BC0B669EB}">
      <dgm:prSet/>
      <dgm:spPr/>
      <dgm:t>
        <a:bodyPr/>
        <a:lstStyle/>
        <a:p>
          <a:endParaRPr lang="en-GB"/>
        </a:p>
      </dgm:t>
    </dgm:pt>
    <dgm:pt modelId="{4FD1B6F7-54EC-4498-81A5-2E7DDCBCA877}" type="sibTrans" cxnId="{AF375FB0-C300-4DA0-B04D-898BC0B669EB}">
      <dgm:prSet/>
      <dgm:spPr/>
      <dgm:t>
        <a:bodyPr/>
        <a:lstStyle/>
        <a:p>
          <a:endParaRPr lang="en-GB"/>
        </a:p>
      </dgm:t>
    </dgm:pt>
    <dgm:pt modelId="{AC18EE21-4019-4103-9926-4D2ABA9170A7}">
      <dgm:prSet phldrT="[Text]"/>
      <dgm:spPr/>
      <dgm:t>
        <a:bodyPr/>
        <a:lstStyle/>
        <a:p>
          <a:endParaRPr lang="en-GB" dirty="0"/>
        </a:p>
      </dgm:t>
    </dgm:pt>
    <dgm:pt modelId="{C7D33504-2541-432C-8B8A-1003D0E32F96}" type="parTrans" cxnId="{B71FB1A5-B092-4DFA-BEA4-B16EBA1478A5}">
      <dgm:prSet/>
      <dgm:spPr/>
      <dgm:t>
        <a:bodyPr/>
        <a:lstStyle/>
        <a:p>
          <a:endParaRPr lang="en-GB"/>
        </a:p>
      </dgm:t>
    </dgm:pt>
    <dgm:pt modelId="{FEAD3444-2EC0-43AA-94F2-517EB6381F86}" type="sibTrans" cxnId="{B71FB1A5-B092-4DFA-BEA4-B16EBA1478A5}">
      <dgm:prSet/>
      <dgm:spPr/>
      <dgm:t>
        <a:bodyPr/>
        <a:lstStyle/>
        <a:p>
          <a:endParaRPr lang="en-GB"/>
        </a:p>
      </dgm:t>
    </dgm:pt>
    <dgm:pt modelId="{51A43A9F-160A-46E0-97F0-264A8E506CF0}">
      <dgm:prSet phldrT="[Text]"/>
      <dgm:spPr/>
      <dgm:t>
        <a:bodyPr/>
        <a:lstStyle/>
        <a:p>
          <a:endParaRPr lang="en-GB" dirty="0"/>
        </a:p>
      </dgm:t>
    </dgm:pt>
    <dgm:pt modelId="{8F5C4ADE-1302-4DE6-8443-5A66207D17BE}" type="parTrans" cxnId="{DA6E0881-5ADC-4669-9AE4-F88A01077394}">
      <dgm:prSet/>
      <dgm:spPr/>
      <dgm:t>
        <a:bodyPr/>
        <a:lstStyle/>
        <a:p>
          <a:endParaRPr lang="en-GB"/>
        </a:p>
      </dgm:t>
    </dgm:pt>
    <dgm:pt modelId="{AACAF709-1454-4712-BE1E-971CC44E2C1C}" type="sibTrans" cxnId="{DA6E0881-5ADC-4669-9AE4-F88A01077394}">
      <dgm:prSet/>
      <dgm:spPr/>
      <dgm:t>
        <a:bodyPr/>
        <a:lstStyle/>
        <a:p>
          <a:endParaRPr lang="en-GB"/>
        </a:p>
      </dgm:t>
    </dgm:pt>
    <dgm:pt modelId="{25B36CF3-C78F-4725-A2C9-BF241299B43B}">
      <dgm:prSet phldrT="[Text]"/>
      <dgm:spPr/>
      <dgm:t>
        <a:bodyPr/>
        <a:lstStyle/>
        <a:p>
          <a:endParaRPr lang="en-GB" dirty="0"/>
        </a:p>
      </dgm:t>
    </dgm:pt>
    <dgm:pt modelId="{DD481217-D843-4616-B7BE-FF10C444AC3D}" type="parTrans" cxnId="{6A9E39E6-C44D-4EA8-B5F9-6AE6A3EC4025}">
      <dgm:prSet/>
      <dgm:spPr/>
      <dgm:t>
        <a:bodyPr/>
        <a:lstStyle/>
        <a:p>
          <a:endParaRPr lang="en-GB"/>
        </a:p>
      </dgm:t>
    </dgm:pt>
    <dgm:pt modelId="{4FAE60D5-27AC-4D12-BFED-84890E064AC5}" type="sibTrans" cxnId="{6A9E39E6-C44D-4EA8-B5F9-6AE6A3EC4025}">
      <dgm:prSet/>
      <dgm:spPr/>
      <dgm:t>
        <a:bodyPr/>
        <a:lstStyle/>
        <a:p>
          <a:endParaRPr lang="en-GB"/>
        </a:p>
      </dgm:t>
    </dgm:pt>
    <dgm:pt modelId="{3B74A8BF-801D-4D05-ADCC-68F1AC6A65E5}">
      <dgm:prSet phldrT="[Text]"/>
      <dgm:spPr/>
      <dgm:t>
        <a:bodyPr/>
        <a:lstStyle/>
        <a:p>
          <a:endParaRPr lang="en-GB" dirty="0"/>
        </a:p>
      </dgm:t>
    </dgm:pt>
    <dgm:pt modelId="{A6A5F6B1-F090-40F0-9151-DC18184E4685}" type="parTrans" cxnId="{A8F50F01-5A92-4584-AB59-AAFFF2538F52}">
      <dgm:prSet/>
      <dgm:spPr/>
      <dgm:t>
        <a:bodyPr/>
        <a:lstStyle/>
        <a:p>
          <a:endParaRPr lang="en-GB"/>
        </a:p>
      </dgm:t>
    </dgm:pt>
    <dgm:pt modelId="{1703C213-F2CB-4D5C-89E8-93FA166870B9}" type="sibTrans" cxnId="{A8F50F01-5A92-4584-AB59-AAFFF2538F52}">
      <dgm:prSet/>
      <dgm:spPr/>
      <dgm:t>
        <a:bodyPr/>
        <a:lstStyle/>
        <a:p>
          <a:endParaRPr lang="en-GB"/>
        </a:p>
      </dgm:t>
    </dgm:pt>
    <dgm:pt modelId="{2D01F34A-4C6E-437E-857F-C3F5E3F1EDC4}" type="pres">
      <dgm:prSet presAssocID="{85A67DBA-F118-46DD-9C33-E32B18FEA8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23BCAC-0625-42AD-919F-73182A34114D}" type="pres">
      <dgm:prSet presAssocID="{48D315CF-3A6E-4FF5-9511-2EF8E651A756}" presName="root1" presStyleCnt="0"/>
      <dgm:spPr/>
    </dgm:pt>
    <dgm:pt modelId="{ADEFB78F-B27F-45CE-86EC-65223D0916B6}" type="pres">
      <dgm:prSet presAssocID="{48D315CF-3A6E-4FF5-9511-2EF8E651A756}" presName="LevelOneTextNode" presStyleLbl="node0" presStyleIdx="0" presStyleCnt="1">
        <dgm:presLayoutVars>
          <dgm:chPref val="3"/>
        </dgm:presLayoutVars>
      </dgm:prSet>
      <dgm:spPr/>
    </dgm:pt>
    <dgm:pt modelId="{E449AB44-FA13-48F8-B5E3-4B78091C41F9}" type="pres">
      <dgm:prSet presAssocID="{48D315CF-3A6E-4FF5-9511-2EF8E651A756}" presName="level2hierChild" presStyleCnt="0"/>
      <dgm:spPr/>
    </dgm:pt>
    <dgm:pt modelId="{544EAEF5-B852-4894-A8EA-672FA229458F}" type="pres">
      <dgm:prSet presAssocID="{C5CFCC10-1A2A-4036-9CE1-E209F648E8CB}" presName="conn2-1" presStyleLbl="parChTrans1D2" presStyleIdx="0" presStyleCnt="2"/>
      <dgm:spPr/>
    </dgm:pt>
    <dgm:pt modelId="{220A659A-0B8A-4200-A4B3-48DB2F0FA6DC}" type="pres">
      <dgm:prSet presAssocID="{C5CFCC10-1A2A-4036-9CE1-E209F648E8CB}" presName="connTx" presStyleLbl="parChTrans1D2" presStyleIdx="0" presStyleCnt="2"/>
      <dgm:spPr/>
    </dgm:pt>
    <dgm:pt modelId="{29FDD5AD-0074-41F4-9CA5-6D8A995705F1}" type="pres">
      <dgm:prSet presAssocID="{CF709EC8-71EA-4E84-9BB8-C14D0AB8A1DA}" presName="root2" presStyleCnt="0"/>
      <dgm:spPr/>
    </dgm:pt>
    <dgm:pt modelId="{D800037C-0F52-41D9-BDD4-524BA99F9BF3}" type="pres">
      <dgm:prSet presAssocID="{CF709EC8-71EA-4E84-9BB8-C14D0AB8A1DA}" presName="LevelTwoTextNode" presStyleLbl="node2" presStyleIdx="0" presStyleCnt="2">
        <dgm:presLayoutVars>
          <dgm:chPref val="3"/>
        </dgm:presLayoutVars>
      </dgm:prSet>
      <dgm:spPr/>
    </dgm:pt>
    <dgm:pt modelId="{0E75F99A-6D4A-4A2E-A094-E51A30A3F39B}" type="pres">
      <dgm:prSet presAssocID="{CF709EC8-71EA-4E84-9BB8-C14D0AB8A1DA}" presName="level3hierChild" presStyleCnt="0"/>
      <dgm:spPr/>
    </dgm:pt>
    <dgm:pt modelId="{8CFEADF1-58E7-408C-A1AC-EB0123D93299}" type="pres">
      <dgm:prSet presAssocID="{C7D33504-2541-432C-8B8A-1003D0E32F96}" presName="conn2-1" presStyleLbl="parChTrans1D3" presStyleIdx="0" presStyleCnt="3"/>
      <dgm:spPr/>
    </dgm:pt>
    <dgm:pt modelId="{6CA8651A-BD53-49C2-B2C6-5AB82D772BCA}" type="pres">
      <dgm:prSet presAssocID="{C7D33504-2541-432C-8B8A-1003D0E32F96}" presName="connTx" presStyleLbl="parChTrans1D3" presStyleIdx="0" presStyleCnt="3"/>
      <dgm:spPr/>
    </dgm:pt>
    <dgm:pt modelId="{96F9A6BA-CF1A-467F-9FB8-32C9F8ED2DA2}" type="pres">
      <dgm:prSet presAssocID="{AC18EE21-4019-4103-9926-4D2ABA9170A7}" presName="root2" presStyleCnt="0"/>
      <dgm:spPr/>
    </dgm:pt>
    <dgm:pt modelId="{51062801-6452-4794-BEB3-BD4C9733363F}" type="pres">
      <dgm:prSet presAssocID="{AC18EE21-4019-4103-9926-4D2ABA9170A7}" presName="LevelTwoTextNode" presStyleLbl="node3" presStyleIdx="0" presStyleCnt="3">
        <dgm:presLayoutVars>
          <dgm:chPref val="3"/>
        </dgm:presLayoutVars>
      </dgm:prSet>
      <dgm:spPr/>
    </dgm:pt>
    <dgm:pt modelId="{CC278A8B-5C6E-4F1B-9E71-22AC79E15292}" type="pres">
      <dgm:prSet presAssocID="{AC18EE21-4019-4103-9926-4D2ABA9170A7}" presName="level3hierChild" presStyleCnt="0"/>
      <dgm:spPr/>
    </dgm:pt>
    <dgm:pt modelId="{A01DB6CF-DBDC-4E53-A2F9-22D30E180B8D}" type="pres">
      <dgm:prSet presAssocID="{8F5C4ADE-1302-4DE6-8443-5A66207D17BE}" presName="conn2-1" presStyleLbl="parChTrans1D3" presStyleIdx="1" presStyleCnt="3"/>
      <dgm:spPr/>
    </dgm:pt>
    <dgm:pt modelId="{BE8A6C0C-6016-489D-8E62-EC3CB42D2E80}" type="pres">
      <dgm:prSet presAssocID="{8F5C4ADE-1302-4DE6-8443-5A66207D17BE}" presName="connTx" presStyleLbl="parChTrans1D3" presStyleIdx="1" presStyleCnt="3"/>
      <dgm:spPr/>
    </dgm:pt>
    <dgm:pt modelId="{B5180B4A-18BF-4E18-8B56-216FC6239101}" type="pres">
      <dgm:prSet presAssocID="{51A43A9F-160A-46E0-97F0-264A8E506CF0}" presName="root2" presStyleCnt="0"/>
      <dgm:spPr/>
    </dgm:pt>
    <dgm:pt modelId="{58BDE44D-D797-469C-A997-51720ADA5CE5}" type="pres">
      <dgm:prSet presAssocID="{51A43A9F-160A-46E0-97F0-264A8E506CF0}" presName="LevelTwoTextNode" presStyleLbl="node3" presStyleIdx="1" presStyleCnt="3">
        <dgm:presLayoutVars>
          <dgm:chPref val="3"/>
        </dgm:presLayoutVars>
      </dgm:prSet>
      <dgm:spPr/>
    </dgm:pt>
    <dgm:pt modelId="{6A85CF87-6AC1-4E28-8F9F-492A0C6220E8}" type="pres">
      <dgm:prSet presAssocID="{51A43A9F-160A-46E0-97F0-264A8E506CF0}" presName="level3hierChild" presStyleCnt="0"/>
      <dgm:spPr/>
    </dgm:pt>
    <dgm:pt modelId="{86176E35-4741-4A7C-B39B-23DB58C5C563}" type="pres">
      <dgm:prSet presAssocID="{DD481217-D843-4616-B7BE-FF10C444AC3D}" presName="conn2-1" presStyleLbl="parChTrans1D2" presStyleIdx="1" presStyleCnt="2"/>
      <dgm:spPr/>
    </dgm:pt>
    <dgm:pt modelId="{4FD55498-564F-4A32-8C80-4AEB86B0FF60}" type="pres">
      <dgm:prSet presAssocID="{DD481217-D843-4616-B7BE-FF10C444AC3D}" presName="connTx" presStyleLbl="parChTrans1D2" presStyleIdx="1" presStyleCnt="2"/>
      <dgm:spPr/>
    </dgm:pt>
    <dgm:pt modelId="{2FBDC612-3DAC-4254-8A42-A5880CDEC94E}" type="pres">
      <dgm:prSet presAssocID="{25B36CF3-C78F-4725-A2C9-BF241299B43B}" presName="root2" presStyleCnt="0"/>
      <dgm:spPr/>
    </dgm:pt>
    <dgm:pt modelId="{60D63056-D7B5-4B47-8689-70395615862E}" type="pres">
      <dgm:prSet presAssocID="{25B36CF3-C78F-4725-A2C9-BF241299B43B}" presName="LevelTwoTextNode" presStyleLbl="node2" presStyleIdx="1" presStyleCnt="2">
        <dgm:presLayoutVars>
          <dgm:chPref val="3"/>
        </dgm:presLayoutVars>
      </dgm:prSet>
      <dgm:spPr/>
    </dgm:pt>
    <dgm:pt modelId="{34FB8D27-E82D-4590-BD37-4B22EF692A09}" type="pres">
      <dgm:prSet presAssocID="{25B36CF3-C78F-4725-A2C9-BF241299B43B}" presName="level3hierChild" presStyleCnt="0"/>
      <dgm:spPr/>
    </dgm:pt>
    <dgm:pt modelId="{63D9B6F2-5B7F-4967-9141-5CB65F96E744}" type="pres">
      <dgm:prSet presAssocID="{A6A5F6B1-F090-40F0-9151-DC18184E4685}" presName="conn2-1" presStyleLbl="parChTrans1D3" presStyleIdx="2" presStyleCnt="3"/>
      <dgm:spPr/>
    </dgm:pt>
    <dgm:pt modelId="{0B151F6C-0C8B-4C3C-A0F8-AD0F95A7AF8E}" type="pres">
      <dgm:prSet presAssocID="{A6A5F6B1-F090-40F0-9151-DC18184E4685}" presName="connTx" presStyleLbl="parChTrans1D3" presStyleIdx="2" presStyleCnt="3"/>
      <dgm:spPr/>
    </dgm:pt>
    <dgm:pt modelId="{48A168D2-EAC6-42D6-B9FF-7C37A115617F}" type="pres">
      <dgm:prSet presAssocID="{3B74A8BF-801D-4D05-ADCC-68F1AC6A65E5}" presName="root2" presStyleCnt="0"/>
      <dgm:spPr/>
    </dgm:pt>
    <dgm:pt modelId="{42EA6631-93E9-41CE-B932-CA501152E220}" type="pres">
      <dgm:prSet presAssocID="{3B74A8BF-801D-4D05-ADCC-68F1AC6A65E5}" presName="LevelTwoTextNode" presStyleLbl="node3" presStyleIdx="2" presStyleCnt="3">
        <dgm:presLayoutVars>
          <dgm:chPref val="3"/>
        </dgm:presLayoutVars>
      </dgm:prSet>
      <dgm:spPr/>
    </dgm:pt>
    <dgm:pt modelId="{C0283EE1-F47D-4AA5-A874-E5233CD5360C}" type="pres">
      <dgm:prSet presAssocID="{3B74A8BF-801D-4D05-ADCC-68F1AC6A65E5}" presName="level3hierChild" presStyleCnt="0"/>
      <dgm:spPr/>
    </dgm:pt>
  </dgm:ptLst>
  <dgm:cxnLst>
    <dgm:cxn modelId="{A8F50F01-5A92-4584-AB59-AAFFF2538F52}" srcId="{25B36CF3-C78F-4725-A2C9-BF241299B43B}" destId="{3B74A8BF-801D-4D05-ADCC-68F1AC6A65E5}" srcOrd="0" destOrd="0" parTransId="{A6A5F6B1-F090-40F0-9151-DC18184E4685}" sibTransId="{1703C213-F2CB-4D5C-89E8-93FA166870B9}"/>
    <dgm:cxn modelId="{E16A4716-951B-4BD0-A304-F10F07188AC2}" type="presOf" srcId="{51A43A9F-160A-46E0-97F0-264A8E506CF0}" destId="{58BDE44D-D797-469C-A997-51720ADA5CE5}" srcOrd="0" destOrd="0" presId="urn:microsoft.com/office/officeart/2005/8/layout/hierarchy2"/>
    <dgm:cxn modelId="{ED16EF17-103B-41B8-93C9-B2865603D8F0}" type="presOf" srcId="{48D315CF-3A6E-4FF5-9511-2EF8E651A756}" destId="{ADEFB78F-B27F-45CE-86EC-65223D0916B6}" srcOrd="0" destOrd="0" presId="urn:microsoft.com/office/officeart/2005/8/layout/hierarchy2"/>
    <dgm:cxn modelId="{7143372E-6B50-47AE-90B4-0D02110C1427}" type="presOf" srcId="{C5CFCC10-1A2A-4036-9CE1-E209F648E8CB}" destId="{220A659A-0B8A-4200-A4B3-48DB2F0FA6DC}" srcOrd="1" destOrd="0" presId="urn:microsoft.com/office/officeart/2005/8/layout/hierarchy2"/>
    <dgm:cxn modelId="{79282C31-63F4-42DD-B905-8A44B37D0D40}" type="presOf" srcId="{3B74A8BF-801D-4D05-ADCC-68F1AC6A65E5}" destId="{42EA6631-93E9-41CE-B932-CA501152E220}" srcOrd="0" destOrd="0" presId="urn:microsoft.com/office/officeart/2005/8/layout/hierarchy2"/>
    <dgm:cxn modelId="{16DC4F46-8E26-4CD0-872F-E464A678F916}" type="presOf" srcId="{85A67DBA-F118-46DD-9C33-E32B18FEA8AC}" destId="{2D01F34A-4C6E-437E-857F-C3F5E3F1EDC4}" srcOrd="0" destOrd="0" presId="urn:microsoft.com/office/officeart/2005/8/layout/hierarchy2"/>
    <dgm:cxn modelId="{75B5C752-5AAD-418B-8696-8AB181867BAF}" type="presOf" srcId="{CF709EC8-71EA-4E84-9BB8-C14D0AB8A1DA}" destId="{D800037C-0F52-41D9-BDD4-524BA99F9BF3}" srcOrd="0" destOrd="0" presId="urn:microsoft.com/office/officeart/2005/8/layout/hierarchy2"/>
    <dgm:cxn modelId="{DA6E0881-5ADC-4669-9AE4-F88A01077394}" srcId="{CF709EC8-71EA-4E84-9BB8-C14D0AB8A1DA}" destId="{51A43A9F-160A-46E0-97F0-264A8E506CF0}" srcOrd="1" destOrd="0" parTransId="{8F5C4ADE-1302-4DE6-8443-5A66207D17BE}" sibTransId="{AACAF709-1454-4712-BE1E-971CC44E2C1C}"/>
    <dgm:cxn modelId="{4C1E6D88-53F7-4D9F-9B65-F798E8930BF9}" type="presOf" srcId="{C5CFCC10-1A2A-4036-9CE1-E209F648E8CB}" destId="{544EAEF5-B852-4894-A8EA-672FA229458F}" srcOrd="0" destOrd="0" presId="urn:microsoft.com/office/officeart/2005/8/layout/hierarchy2"/>
    <dgm:cxn modelId="{5EAD0999-709F-4F37-9900-494B8CA87E6F}" type="presOf" srcId="{DD481217-D843-4616-B7BE-FF10C444AC3D}" destId="{86176E35-4741-4A7C-B39B-23DB58C5C563}" srcOrd="0" destOrd="0" presId="urn:microsoft.com/office/officeart/2005/8/layout/hierarchy2"/>
    <dgm:cxn modelId="{B71FB1A5-B092-4DFA-BEA4-B16EBA1478A5}" srcId="{CF709EC8-71EA-4E84-9BB8-C14D0AB8A1DA}" destId="{AC18EE21-4019-4103-9926-4D2ABA9170A7}" srcOrd="0" destOrd="0" parTransId="{C7D33504-2541-432C-8B8A-1003D0E32F96}" sibTransId="{FEAD3444-2EC0-43AA-94F2-517EB6381F86}"/>
    <dgm:cxn modelId="{951678A7-2121-4B46-8CC3-1EED6B8CDA2B}" type="presOf" srcId="{DD481217-D843-4616-B7BE-FF10C444AC3D}" destId="{4FD55498-564F-4A32-8C80-4AEB86B0FF60}" srcOrd="1" destOrd="0" presId="urn:microsoft.com/office/officeart/2005/8/layout/hierarchy2"/>
    <dgm:cxn modelId="{B6BABEA8-771C-4217-94CA-C228229D9AD3}" type="presOf" srcId="{25B36CF3-C78F-4725-A2C9-BF241299B43B}" destId="{60D63056-D7B5-4B47-8689-70395615862E}" srcOrd="0" destOrd="0" presId="urn:microsoft.com/office/officeart/2005/8/layout/hierarchy2"/>
    <dgm:cxn modelId="{AF375FB0-C300-4DA0-B04D-898BC0B669EB}" srcId="{48D315CF-3A6E-4FF5-9511-2EF8E651A756}" destId="{CF709EC8-71EA-4E84-9BB8-C14D0AB8A1DA}" srcOrd="0" destOrd="0" parTransId="{C5CFCC10-1A2A-4036-9CE1-E209F648E8CB}" sibTransId="{4FD1B6F7-54EC-4498-81A5-2E7DDCBCA877}"/>
    <dgm:cxn modelId="{35D295B9-222C-4891-AFE0-D52B53F46E0B}" type="presOf" srcId="{A6A5F6B1-F090-40F0-9151-DC18184E4685}" destId="{0B151F6C-0C8B-4C3C-A0F8-AD0F95A7AF8E}" srcOrd="1" destOrd="0" presId="urn:microsoft.com/office/officeart/2005/8/layout/hierarchy2"/>
    <dgm:cxn modelId="{5366F6C1-61A5-49B1-886E-C8DFAF618A4B}" type="presOf" srcId="{C7D33504-2541-432C-8B8A-1003D0E32F96}" destId="{6CA8651A-BD53-49C2-B2C6-5AB82D772BCA}" srcOrd="1" destOrd="0" presId="urn:microsoft.com/office/officeart/2005/8/layout/hierarchy2"/>
    <dgm:cxn modelId="{93769DCE-E0A2-41C1-B0AD-57586CE80B8B}" type="presOf" srcId="{A6A5F6B1-F090-40F0-9151-DC18184E4685}" destId="{63D9B6F2-5B7F-4967-9141-5CB65F96E744}" srcOrd="0" destOrd="0" presId="urn:microsoft.com/office/officeart/2005/8/layout/hierarchy2"/>
    <dgm:cxn modelId="{3614A9D3-AC19-4B70-8556-8E80CA845044}" type="presOf" srcId="{C7D33504-2541-432C-8B8A-1003D0E32F96}" destId="{8CFEADF1-58E7-408C-A1AC-EB0123D93299}" srcOrd="0" destOrd="0" presId="urn:microsoft.com/office/officeart/2005/8/layout/hierarchy2"/>
    <dgm:cxn modelId="{61A5F7DA-A686-4A99-B581-613BD67FCFA8}" type="presOf" srcId="{8F5C4ADE-1302-4DE6-8443-5A66207D17BE}" destId="{A01DB6CF-DBDC-4E53-A2F9-22D30E180B8D}" srcOrd="0" destOrd="0" presId="urn:microsoft.com/office/officeart/2005/8/layout/hierarchy2"/>
    <dgm:cxn modelId="{C0A9AAE4-6B59-4A1F-BE6C-E7BA981B2144}" type="presOf" srcId="{AC18EE21-4019-4103-9926-4D2ABA9170A7}" destId="{51062801-6452-4794-BEB3-BD4C9733363F}" srcOrd="0" destOrd="0" presId="urn:microsoft.com/office/officeart/2005/8/layout/hierarchy2"/>
    <dgm:cxn modelId="{6A9E39E6-C44D-4EA8-B5F9-6AE6A3EC4025}" srcId="{48D315CF-3A6E-4FF5-9511-2EF8E651A756}" destId="{25B36CF3-C78F-4725-A2C9-BF241299B43B}" srcOrd="1" destOrd="0" parTransId="{DD481217-D843-4616-B7BE-FF10C444AC3D}" sibTransId="{4FAE60D5-27AC-4D12-BFED-84890E064AC5}"/>
    <dgm:cxn modelId="{315FDEF9-2E5A-4038-81A1-6FF132AA1A32}" type="presOf" srcId="{8F5C4ADE-1302-4DE6-8443-5A66207D17BE}" destId="{BE8A6C0C-6016-489D-8E62-EC3CB42D2E80}" srcOrd="1" destOrd="0" presId="urn:microsoft.com/office/officeart/2005/8/layout/hierarchy2"/>
    <dgm:cxn modelId="{C7DF3CFA-118D-424C-A7D5-562F3FD93345}" srcId="{85A67DBA-F118-46DD-9C33-E32B18FEA8AC}" destId="{48D315CF-3A6E-4FF5-9511-2EF8E651A756}" srcOrd="0" destOrd="0" parTransId="{58B5FAE2-5BB5-44F1-A8AF-8C677E8F7145}" sibTransId="{99E88A0C-D8A1-40BB-AFE0-665E0F49C631}"/>
    <dgm:cxn modelId="{A387CCBD-66CE-4FAE-9D1A-3F3EF9E290CF}" type="presParOf" srcId="{2D01F34A-4C6E-437E-857F-C3F5E3F1EDC4}" destId="{E523BCAC-0625-42AD-919F-73182A34114D}" srcOrd="0" destOrd="0" presId="urn:microsoft.com/office/officeart/2005/8/layout/hierarchy2"/>
    <dgm:cxn modelId="{FB076AC6-B440-4F93-965C-9123363FD09E}" type="presParOf" srcId="{E523BCAC-0625-42AD-919F-73182A34114D}" destId="{ADEFB78F-B27F-45CE-86EC-65223D0916B6}" srcOrd="0" destOrd="0" presId="urn:microsoft.com/office/officeart/2005/8/layout/hierarchy2"/>
    <dgm:cxn modelId="{4E113446-4F96-4B30-9DD2-A1D2E19E0768}" type="presParOf" srcId="{E523BCAC-0625-42AD-919F-73182A34114D}" destId="{E449AB44-FA13-48F8-B5E3-4B78091C41F9}" srcOrd="1" destOrd="0" presId="urn:microsoft.com/office/officeart/2005/8/layout/hierarchy2"/>
    <dgm:cxn modelId="{98714ABA-D8B0-4B40-925B-F395F9749F57}" type="presParOf" srcId="{E449AB44-FA13-48F8-B5E3-4B78091C41F9}" destId="{544EAEF5-B852-4894-A8EA-672FA229458F}" srcOrd="0" destOrd="0" presId="urn:microsoft.com/office/officeart/2005/8/layout/hierarchy2"/>
    <dgm:cxn modelId="{AF379BF6-4D33-4922-9F05-1160ECDB8301}" type="presParOf" srcId="{544EAEF5-B852-4894-A8EA-672FA229458F}" destId="{220A659A-0B8A-4200-A4B3-48DB2F0FA6DC}" srcOrd="0" destOrd="0" presId="urn:microsoft.com/office/officeart/2005/8/layout/hierarchy2"/>
    <dgm:cxn modelId="{DC27BBB5-1FAF-424D-B435-D5BD027DD877}" type="presParOf" srcId="{E449AB44-FA13-48F8-B5E3-4B78091C41F9}" destId="{29FDD5AD-0074-41F4-9CA5-6D8A995705F1}" srcOrd="1" destOrd="0" presId="urn:microsoft.com/office/officeart/2005/8/layout/hierarchy2"/>
    <dgm:cxn modelId="{11B4612B-05F5-4D6E-A58B-30C7BF5C0D8B}" type="presParOf" srcId="{29FDD5AD-0074-41F4-9CA5-6D8A995705F1}" destId="{D800037C-0F52-41D9-BDD4-524BA99F9BF3}" srcOrd="0" destOrd="0" presId="urn:microsoft.com/office/officeart/2005/8/layout/hierarchy2"/>
    <dgm:cxn modelId="{940B50D8-00BB-4CC8-A47D-FA7741315C8A}" type="presParOf" srcId="{29FDD5AD-0074-41F4-9CA5-6D8A995705F1}" destId="{0E75F99A-6D4A-4A2E-A094-E51A30A3F39B}" srcOrd="1" destOrd="0" presId="urn:microsoft.com/office/officeart/2005/8/layout/hierarchy2"/>
    <dgm:cxn modelId="{31D65897-839A-4A22-B8F9-F25B103959CF}" type="presParOf" srcId="{0E75F99A-6D4A-4A2E-A094-E51A30A3F39B}" destId="{8CFEADF1-58E7-408C-A1AC-EB0123D93299}" srcOrd="0" destOrd="0" presId="urn:microsoft.com/office/officeart/2005/8/layout/hierarchy2"/>
    <dgm:cxn modelId="{236B9CBD-9094-47EE-823B-9F836CB3BA12}" type="presParOf" srcId="{8CFEADF1-58E7-408C-A1AC-EB0123D93299}" destId="{6CA8651A-BD53-49C2-B2C6-5AB82D772BCA}" srcOrd="0" destOrd="0" presId="urn:microsoft.com/office/officeart/2005/8/layout/hierarchy2"/>
    <dgm:cxn modelId="{0AA68168-FA26-4162-8F28-35D720094F16}" type="presParOf" srcId="{0E75F99A-6D4A-4A2E-A094-E51A30A3F39B}" destId="{96F9A6BA-CF1A-467F-9FB8-32C9F8ED2DA2}" srcOrd="1" destOrd="0" presId="urn:microsoft.com/office/officeart/2005/8/layout/hierarchy2"/>
    <dgm:cxn modelId="{FB2FB1DD-65AC-4A05-AFAA-BE5CE8710463}" type="presParOf" srcId="{96F9A6BA-CF1A-467F-9FB8-32C9F8ED2DA2}" destId="{51062801-6452-4794-BEB3-BD4C9733363F}" srcOrd="0" destOrd="0" presId="urn:microsoft.com/office/officeart/2005/8/layout/hierarchy2"/>
    <dgm:cxn modelId="{739D2417-F3D2-4974-B54B-E32AD607C348}" type="presParOf" srcId="{96F9A6BA-CF1A-467F-9FB8-32C9F8ED2DA2}" destId="{CC278A8B-5C6E-4F1B-9E71-22AC79E15292}" srcOrd="1" destOrd="0" presId="urn:microsoft.com/office/officeart/2005/8/layout/hierarchy2"/>
    <dgm:cxn modelId="{E4BC086B-AB3C-4A8B-8CC6-4C110032F91E}" type="presParOf" srcId="{0E75F99A-6D4A-4A2E-A094-E51A30A3F39B}" destId="{A01DB6CF-DBDC-4E53-A2F9-22D30E180B8D}" srcOrd="2" destOrd="0" presId="urn:microsoft.com/office/officeart/2005/8/layout/hierarchy2"/>
    <dgm:cxn modelId="{71F945E3-1CF0-49D6-9E4B-E2703B9DF814}" type="presParOf" srcId="{A01DB6CF-DBDC-4E53-A2F9-22D30E180B8D}" destId="{BE8A6C0C-6016-489D-8E62-EC3CB42D2E80}" srcOrd="0" destOrd="0" presId="urn:microsoft.com/office/officeart/2005/8/layout/hierarchy2"/>
    <dgm:cxn modelId="{189E6948-AD31-46AE-B09F-0C9AE3EB3658}" type="presParOf" srcId="{0E75F99A-6D4A-4A2E-A094-E51A30A3F39B}" destId="{B5180B4A-18BF-4E18-8B56-216FC6239101}" srcOrd="3" destOrd="0" presId="urn:microsoft.com/office/officeart/2005/8/layout/hierarchy2"/>
    <dgm:cxn modelId="{7E10754E-B24D-45BB-9294-903E574013D6}" type="presParOf" srcId="{B5180B4A-18BF-4E18-8B56-216FC6239101}" destId="{58BDE44D-D797-469C-A997-51720ADA5CE5}" srcOrd="0" destOrd="0" presId="urn:microsoft.com/office/officeart/2005/8/layout/hierarchy2"/>
    <dgm:cxn modelId="{5C69C9C9-A770-450F-B907-D151526F4030}" type="presParOf" srcId="{B5180B4A-18BF-4E18-8B56-216FC6239101}" destId="{6A85CF87-6AC1-4E28-8F9F-492A0C6220E8}" srcOrd="1" destOrd="0" presId="urn:microsoft.com/office/officeart/2005/8/layout/hierarchy2"/>
    <dgm:cxn modelId="{538EBB78-7D1A-4B4B-B9E6-7487EF2B19BB}" type="presParOf" srcId="{E449AB44-FA13-48F8-B5E3-4B78091C41F9}" destId="{86176E35-4741-4A7C-B39B-23DB58C5C563}" srcOrd="2" destOrd="0" presId="urn:microsoft.com/office/officeart/2005/8/layout/hierarchy2"/>
    <dgm:cxn modelId="{03F6A422-4AD0-47DF-B8C6-D32BA5ED1171}" type="presParOf" srcId="{86176E35-4741-4A7C-B39B-23DB58C5C563}" destId="{4FD55498-564F-4A32-8C80-4AEB86B0FF60}" srcOrd="0" destOrd="0" presId="urn:microsoft.com/office/officeart/2005/8/layout/hierarchy2"/>
    <dgm:cxn modelId="{605D37A0-2282-466C-B1E9-CA505FF8E5F9}" type="presParOf" srcId="{E449AB44-FA13-48F8-B5E3-4B78091C41F9}" destId="{2FBDC612-3DAC-4254-8A42-A5880CDEC94E}" srcOrd="3" destOrd="0" presId="urn:microsoft.com/office/officeart/2005/8/layout/hierarchy2"/>
    <dgm:cxn modelId="{21BE13E1-B9FE-4781-A1A5-7AB31B794623}" type="presParOf" srcId="{2FBDC612-3DAC-4254-8A42-A5880CDEC94E}" destId="{60D63056-D7B5-4B47-8689-70395615862E}" srcOrd="0" destOrd="0" presId="urn:microsoft.com/office/officeart/2005/8/layout/hierarchy2"/>
    <dgm:cxn modelId="{3F5642E7-DDC3-459E-9B61-3F30DC9FDE3E}" type="presParOf" srcId="{2FBDC612-3DAC-4254-8A42-A5880CDEC94E}" destId="{34FB8D27-E82D-4590-BD37-4B22EF692A09}" srcOrd="1" destOrd="0" presId="urn:microsoft.com/office/officeart/2005/8/layout/hierarchy2"/>
    <dgm:cxn modelId="{30251B46-B226-48DA-9B07-7B6043636C30}" type="presParOf" srcId="{34FB8D27-E82D-4590-BD37-4B22EF692A09}" destId="{63D9B6F2-5B7F-4967-9141-5CB65F96E744}" srcOrd="0" destOrd="0" presId="urn:microsoft.com/office/officeart/2005/8/layout/hierarchy2"/>
    <dgm:cxn modelId="{63A339C4-4C08-4EF8-B2CF-E970B66F2718}" type="presParOf" srcId="{63D9B6F2-5B7F-4967-9141-5CB65F96E744}" destId="{0B151F6C-0C8B-4C3C-A0F8-AD0F95A7AF8E}" srcOrd="0" destOrd="0" presId="urn:microsoft.com/office/officeart/2005/8/layout/hierarchy2"/>
    <dgm:cxn modelId="{E5CE5DA8-81E4-473C-ADFE-E3B5675278CE}" type="presParOf" srcId="{34FB8D27-E82D-4590-BD37-4B22EF692A09}" destId="{48A168D2-EAC6-42D6-B9FF-7C37A115617F}" srcOrd="1" destOrd="0" presId="urn:microsoft.com/office/officeart/2005/8/layout/hierarchy2"/>
    <dgm:cxn modelId="{FB83256D-D9A1-4A7D-BE91-8E32744F8066}" type="presParOf" srcId="{48A168D2-EAC6-42D6-B9FF-7C37A115617F}" destId="{42EA6631-93E9-41CE-B932-CA501152E220}" srcOrd="0" destOrd="0" presId="urn:microsoft.com/office/officeart/2005/8/layout/hierarchy2"/>
    <dgm:cxn modelId="{B6970BC4-B54A-46DF-9C32-2164BE1B354A}" type="presParOf" srcId="{48A168D2-EAC6-42D6-B9FF-7C37A115617F}" destId="{C0283EE1-F47D-4AA5-A874-E5233CD536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5C90515-B753-4329-A9E3-EA5F26ACF394}" type="presOf" srcId="{B62FAAA4-0494-43E9-B991-911B5928CF58}" destId="{0FE6F674-E0C9-4D01-BEA1-E3599EC27E85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F863D151-9A99-44FC-A742-1C233EF9CAFF}" type="presOf" srcId="{BFE12B80-CAAE-440C-A188-13C7EA1EC30A}" destId="{3F8B1034-3F50-47AF-97A0-433E770E6F70}" srcOrd="0" destOrd="0" presId="urn:microsoft.com/office/officeart/2005/8/layout/funnel1"/>
    <dgm:cxn modelId="{7F752355-66A3-467C-B25A-093201B1B084}" type="presOf" srcId="{DF5863A6-F566-498F-9570-DB95001AA5D9}" destId="{342EF762-6179-4118-9EB3-5EADAEE41612}" srcOrd="0" destOrd="0" presId="urn:microsoft.com/office/officeart/2005/8/layout/funnel1"/>
    <dgm:cxn modelId="{C0FA6E79-CF9D-483B-A30B-8B120CD91EA2}" type="presOf" srcId="{012FB078-BDB7-4EDE-8A5F-ECC17745B3F2}" destId="{762C4879-3289-4164-8CC4-DDF404805B8B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4E32ABF9-6FD3-4332-90F2-B2B3B982C3F9}" type="presOf" srcId="{77C39078-00D8-4BFA-8325-13A56DD94E12}" destId="{B4A46F41-4085-434E-A84A-B164C960C9A2}" srcOrd="0" destOrd="0" presId="urn:microsoft.com/office/officeart/2005/8/layout/funnel1"/>
    <dgm:cxn modelId="{9E9021D8-DC71-4A38-B337-C669EED6FD61}" type="presParOf" srcId="{762C4879-3289-4164-8CC4-DDF404805B8B}" destId="{6471B8D8-0C59-4DD8-89F5-E4E6347758EA}" srcOrd="0" destOrd="0" presId="urn:microsoft.com/office/officeart/2005/8/layout/funnel1"/>
    <dgm:cxn modelId="{7D2299DB-6A9C-4103-9C02-AA8924C798C8}" type="presParOf" srcId="{762C4879-3289-4164-8CC4-DDF404805B8B}" destId="{4C79D2AD-01F3-4E3A-8201-AFCB92C19488}" srcOrd="1" destOrd="0" presId="urn:microsoft.com/office/officeart/2005/8/layout/funnel1"/>
    <dgm:cxn modelId="{5E1C39E9-978A-48A5-9A20-08201A1AB010}" type="presParOf" srcId="{762C4879-3289-4164-8CC4-DDF404805B8B}" destId="{342EF762-6179-4118-9EB3-5EADAEE41612}" srcOrd="2" destOrd="0" presId="urn:microsoft.com/office/officeart/2005/8/layout/funnel1"/>
    <dgm:cxn modelId="{C754F5CC-632C-489E-948F-CD353CE1298B}" type="presParOf" srcId="{762C4879-3289-4164-8CC4-DDF404805B8B}" destId="{0FE6F674-E0C9-4D01-BEA1-E3599EC27E85}" srcOrd="3" destOrd="0" presId="urn:microsoft.com/office/officeart/2005/8/layout/funnel1"/>
    <dgm:cxn modelId="{2DD7CFCF-D0C5-4927-8A77-A9008AF4B664}" type="presParOf" srcId="{762C4879-3289-4164-8CC4-DDF404805B8B}" destId="{B4A46F41-4085-434E-A84A-B164C960C9A2}" srcOrd="4" destOrd="0" presId="urn:microsoft.com/office/officeart/2005/8/layout/funnel1"/>
    <dgm:cxn modelId="{FE709FCA-787D-4760-87FA-B7222EE4D27A}" type="presParOf" srcId="{762C4879-3289-4164-8CC4-DDF404805B8B}" destId="{3F8B1034-3F50-47AF-97A0-433E770E6F70}" srcOrd="5" destOrd="0" presId="urn:microsoft.com/office/officeart/2005/8/layout/funnel1"/>
    <dgm:cxn modelId="{3BDEC5F1-B3CD-422D-9211-88A4BA741BF9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DB4053AE-A0F9-4BA6-8079-FC6064921594}" type="presOf" srcId="{DF5863A6-F566-498F-9570-DB95001AA5D9}" destId="{342EF762-6179-4118-9EB3-5EADAEE41612}" srcOrd="0" destOrd="0" presId="urn:microsoft.com/office/officeart/2005/8/layout/funnel1"/>
    <dgm:cxn modelId="{D85C01D8-6095-4F1B-9083-D9C3AD9A93F6}" type="presOf" srcId="{B62FAAA4-0494-43E9-B991-911B5928CF58}" destId="{0FE6F674-E0C9-4D01-BEA1-E3599EC27E85}" srcOrd="0" destOrd="0" presId="urn:microsoft.com/office/officeart/2005/8/layout/funnel1"/>
    <dgm:cxn modelId="{D7213DE8-C278-45C4-BF19-760B31D047C8}" type="presOf" srcId="{012FB078-BDB7-4EDE-8A5F-ECC17745B3F2}" destId="{762C4879-3289-4164-8CC4-DDF404805B8B}" srcOrd="0" destOrd="0" presId="urn:microsoft.com/office/officeart/2005/8/layout/funnel1"/>
    <dgm:cxn modelId="{616222FC-1218-48AF-83F2-5CC8BF00A926}" type="presOf" srcId="{77C39078-00D8-4BFA-8325-13A56DD94E12}" destId="{B4A46F41-4085-434E-A84A-B164C960C9A2}" srcOrd="0" destOrd="0" presId="urn:microsoft.com/office/officeart/2005/8/layout/funnel1"/>
    <dgm:cxn modelId="{75F93EFD-CD94-431B-BBD8-8312A1A6E3B6}" type="presOf" srcId="{BFE12B80-CAAE-440C-A188-13C7EA1EC30A}" destId="{3F8B1034-3F50-47AF-97A0-433E770E6F70}" srcOrd="0" destOrd="0" presId="urn:microsoft.com/office/officeart/2005/8/layout/funnel1"/>
    <dgm:cxn modelId="{C0320802-966C-4417-A153-3E19A5C222A7}" type="presParOf" srcId="{762C4879-3289-4164-8CC4-DDF404805B8B}" destId="{6471B8D8-0C59-4DD8-89F5-E4E6347758EA}" srcOrd="0" destOrd="0" presId="urn:microsoft.com/office/officeart/2005/8/layout/funnel1"/>
    <dgm:cxn modelId="{F0BE599C-CFB9-4909-A664-180F9F7A5AF5}" type="presParOf" srcId="{762C4879-3289-4164-8CC4-DDF404805B8B}" destId="{4C79D2AD-01F3-4E3A-8201-AFCB92C19488}" srcOrd="1" destOrd="0" presId="urn:microsoft.com/office/officeart/2005/8/layout/funnel1"/>
    <dgm:cxn modelId="{A4357F7B-FB34-4B51-965C-F025F9E2BD23}" type="presParOf" srcId="{762C4879-3289-4164-8CC4-DDF404805B8B}" destId="{342EF762-6179-4118-9EB3-5EADAEE41612}" srcOrd="2" destOrd="0" presId="urn:microsoft.com/office/officeart/2005/8/layout/funnel1"/>
    <dgm:cxn modelId="{14544770-2352-4796-8F03-A5CB5B7817FA}" type="presParOf" srcId="{762C4879-3289-4164-8CC4-DDF404805B8B}" destId="{0FE6F674-E0C9-4D01-BEA1-E3599EC27E85}" srcOrd="3" destOrd="0" presId="urn:microsoft.com/office/officeart/2005/8/layout/funnel1"/>
    <dgm:cxn modelId="{9E844DC9-31D7-4A62-B31A-CA7D5DD55EF1}" type="presParOf" srcId="{762C4879-3289-4164-8CC4-DDF404805B8B}" destId="{B4A46F41-4085-434E-A84A-B164C960C9A2}" srcOrd="4" destOrd="0" presId="urn:microsoft.com/office/officeart/2005/8/layout/funnel1"/>
    <dgm:cxn modelId="{DAD6C1D2-EB49-42DE-8DE0-C851F0BAA534}" type="presParOf" srcId="{762C4879-3289-4164-8CC4-DDF404805B8B}" destId="{3F8B1034-3F50-47AF-97A0-433E770E6F70}" srcOrd="5" destOrd="0" presId="urn:microsoft.com/office/officeart/2005/8/layout/funnel1"/>
    <dgm:cxn modelId="{C1295BCA-A35B-45B6-889C-C09D57DC49A5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6EA03E45-9C28-4578-A41B-F9CEB7462D4B}" type="presOf" srcId="{DF5863A6-F566-498F-9570-DB95001AA5D9}" destId="{342EF762-6179-4118-9EB3-5EADAEE41612}" srcOrd="0" destOrd="0" presId="urn:microsoft.com/office/officeart/2005/8/layout/funnel1"/>
    <dgm:cxn modelId="{D04C7B65-5228-4954-ADF0-05EDD45DCF3E}" type="presOf" srcId="{BFE12B80-CAAE-440C-A188-13C7EA1EC30A}" destId="{3F8B1034-3F50-47AF-97A0-433E770E6F70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3D632484-01AD-49F4-9ACD-E880EC696B26}" type="presOf" srcId="{012FB078-BDB7-4EDE-8A5F-ECC17745B3F2}" destId="{762C4879-3289-4164-8CC4-DDF404805B8B}" srcOrd="0" destOrd="0" presId="urn:microsoft.com/office/officeart/2005/8/layout/funnel1"/>
    <dgm:cxn modelId="{7509D89B-335A-4556-8E1D-4E6CE91DA8A6}" type="presOf" srcId="{77C39078-00D8-4BFA-8325-13A56DD94E12}" destId="{B4A46F41-4085-434E-A84A-B164C960C9A2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5AF4B3A9-75D2-4C3F-9DDC-B2C8F3911221}" type="presOf" srcId="{B62FAAA4-0494-43E9-B991-911B5928CF58}" destId="{0FE6F674-E0C9-4D01-BEA1-E3599EC27E85}" srcOrd="0" destOrd="0" presId="urn:microsoft.com/office/officeart/2005/8/layout/funnel1"/>
    <dgm:cxn modelId="{73B68488-1FDF-4AF7-8B64-64AB5B827DD4}" type="presParOf" srcId="{762C4879-3289-4164-8CC4-DDF404805B8B}" destId="{6471B8D8-0C59-4DD8-89F5-E4E6347758EA}" srcOrd="0" destOrd="0" presId="urn:microsoft.com/office/officeart/2005/8/layout/funnel1"/>
    <dgm:cxn modelId="{D9E3E71D-F035-4FF3-AA67-024B3B7F15DA}" type="presParOf" srcId="{762C4879-3289-4164-8CC4-DDF404805B8B}" destId="{4C79D2AD-01F3-4E3A-8201-AFCB92C19488}" srcOrd="1" destOrd="0" presId="urn:microsoft.com/office/officeart/2005/8/layout/funnel1"/>
    <dgm:cxn modelId="{989B660A-9D7A-4BD2-A842-95E0F7E6A501}" type="presParOf" srcId="{762C4879-3289-4164-8CC4-DDF404805B8B}" destId="{342EF762-6179-4118-9EB3-5EADAEE41612}" srcOrd="2" destOrd="0" presId="urn:microsoft.com/office/officeart/2005/8/layout/funnel1"/>
    <dgm:cxn modelId="{A9A48897-966A-43A0-BCBA-77A47267D08E}" type="presParOf" srcId="{762C4879-3289-4164-8CC4-DDF404805B8B}" destId="{0FE6F674-E0C9-4D01-BEA1-E3599EC27E85}" srcOrd="3" destOrd="0" presId="urn:microsoft.com/office/officeart/2005/8/layout/funnel1"/>
    <dgm:cxn modelId="{AAD51C6A-BD92-42E2-BAE1-D497175DED62}" type="presParOf" srcId="{762C4879-3289-4164-8CC4-DDF404805B8B}" destId="{B4A46F41-4085-434E-A84A-B164C960C9A2}" srcOrd="4" destOrd="0" presId="urn:microsoft.com/office/officeart/2005/8/layout/funnel1"/>
    <dgm:cxn modelId="{24395D4F-5F15-4FEC-AE26-81A0EF017617}" type="presParOf" srcId="{762C4879-3289-4164-8CC4-DDF404805B8B}" destId="{3F8B1034-3F50-47AF-97A0-433E770E6F70}" srcOrd="5" destOrd="0" presId="urn:microsoft.com/office/officeart/2005/8/layout/funnel1"/>
    <dgm:cxn modelId="{BBDF41C2-DB67-4546-8B70-A9C3BCA7B959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EB881C1C-9FEB-4B8C-8250-AC36F3D9D4EC}" type="presOf" srcId="{77C39078-00D8-4BFA-8325-13A56DD94E12}" destId="{B4A46F41-4085-434E-A84A-B164C960C9A2}" srcOrd="0" destOrd="0" presId="urn:microsoft.com/office/officeart/2005/8/layout/funnel1"/>
    <dgm:cxn modelId="{A12EF827-3546-4E12-838E-ED7BD9A1BA5C}" type="presOf" srcId="{DF5863A6-F566-498F-9570-DB95001AA5D9}" destId="{342EF762-6179-4118-9EB3-5EADAEE41612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CC338E7D-ABD5-494B-98C3-9F6830643B2B}" type="presOf" srcId="{B62FAAA4-0494-43E9-B991-911B5928CF58}" destId="{0FE6F674-E0C9-4D01-BEA1-E3599EC27E85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A62D8280-DFF1-4CA1-A1A6-FCD341FB88E4}" type="presOf" srcId="{BFE12B80-CAAE-440C-A188-13C7EA1EC30A}" destId="{3F8B1034-3F50-47AF-97A0-433E770E6F70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45A6B6BE-2169-49E6-B399-3A42EE459DBF}" type="presOf" srcId="{012FB078-BDB7-4EDE-8A5F-ECC17745B3F2}" destId="{762C4879-3289-4164-8CC4-DDF404805B8B}" srcOrd="0" destOrd="0" presId="urn:microsoft.com/office/officeart/2005/8/layout/funnel1"/>
    <dgm:cxn modelId="{87D6D50A-1F44-4CD5-943B-6F2D91B637DF}" type="presParOf" srcId="{762C4879-3289-4164-8CC4-DDF404805B8B}" destId="{6471B8D8-0C59-4DD8-89F5-E4E6347758EA}" srcOrd="0" destOrd="0" presId="urn:microsoft.com/office/officeart/2005/8/layout/funnel1"/>
    <dgm:cxn modelId="{A2098FB4-FAFB-4D69-ABBE-DC2828215BF1}" type="presParOf" srcId="{762C4879-3289-4164-8CC4-DDF404805B8B}" destId="{4C79D2AD-01F3-4E3A-8201-AFCB92C19488}" srcOrd="1" destOrd="0" presId="urn:microsoft.com/office/officeart/2005/8/layout/funnel1"/>
    <dgm:cxn modelId="{A0798036-A1DC-4590-8075-1534C613368C}" type="presParOf" srcId="{762C4879-3289-4164-8CC4-DDF404805B8B}" destId="{342EF762-6179-4118-9EB3-5EADAEE41612}" srcOrd="2" destOrd="0" presId="urn:microsoft.com/office/officeart/2005/8/layout/funnel1"/>
    <dgm:cxn modelId="{C6A57253-CDEE-435F-88C8-9623D1634ECA}" type="presParOf" srcId="{762C4879-3289-4164-8CC4-DDF404805B8B}" destId="{0FE6F674-E0C9-4D01-BEA1-E3599EC27E85}" srcOrd="3" destOrd="0" presId="urn:microsoft.com/office/officeart/2005/8/layout/funnel1"/>
    <dgm:cxn modelId="{9658939E-19E2-4E33-BFAD-25E7B987E5DF}" type="presParOf" srcId="{762C4879-3289-4164-8CC4-DDF404805B8B}" destId="{B4A46F41-4085-434E-A84A-B164C960C9A2}" srcOrd="4" destOrd="0" presId="urn:microsoft.com/office/officeart/2005/8/layout/funnel1"/>
    <dgm:cxn modelId="{1273B3BB-0EAB-4584-9244-CE9E36B78772}" type="presParOf" srcId="{762C4879-3289-4164-8CC4-DDF404805B8B}" destId="{3F8B1034-3F50-47AF-97A0-433E770E6F70}" srcOrd="5" destOrd="0" presId="urn:microsoft.com/office/officeart/2005/8/layout/funnel1"/>
    <dgm:cxn modelId="{44DA6C21-F12F-4E3D-94C6-462434F4A33C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E7B36F05-2B82-47EC-A053-CF09FD27B6AC}" type="presOf" srcId="{DF5863A6-F566-498F-9570-DB95001AA5D9}" destId="{342EF762-6179-4118-9EB3-5EADAEE41612}" srcOrd="0" destOrd="0" presId="urn:microsoft.com/office/officeart/2005/8/layout/funnel1"/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C11C9940-F31C-48EC-A411-89D0C6B2F539}" type="presOf" srcId="{77C39078-00D8-4BFA-8325-13A56DD94E12}" destId="{B4A46F41-4085-434E-A84A-B164C960C9A2}" srcOrd="0" destOrd="0" presId="urn:microsoft.com/office/officeart/2005/8/layout/funnel1"/>
    <dgm:cxn modelId="{C556FC45-735E-4880-9308-E2F0B429FC47}" type="presOf" srcId="{BFE12B80-CAAE-440C-A188-13C7EA1EC30A}" destId="{3F8B1034-3F50-47AF-97A0-433E770E6F70}" srcOrd="0" destOrd="0" presId="urn:microsoft.com/office/officeart/2005/8/layout/funnel1"/>
    <dgm:cxn modelId="{94938668-4C56-42EB-91A1-ED0F8420ED10}" type="presOf" srcId="{012FB078-BDB7-4EDE-8A5F-ECC17745B3F2}" destId="{762C4879-3289-4164-8CC4-DDF404805B8B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57949DF3-422A-4EE0-AB84-3640A704E4BD}" type="presOf" srcId="{B62FAAA4-0494-43E9-B991-911B5928CF58}" destId="{0FE6F674-E0C9-4D01-BEA1-E3599EC27E85}" srcOrd="0" destOrd="0" presId="urn:microsoft.com/office/officeart/2005/8/layout/funnel1"/>
    <dgm:cxn modelId="{8949D8AE-B8A5-4FED-991F-4B74CC1A3D79}" type="presParOf" srcId="{762C4879-3289-4164-8CC4-DDF404805B8B}" destId="{6471B8D8-0C59-4DD8-89F5-E4E6347758EA}" srcOrd="0" destOrd="0" presId="urn:microsoft.com/office/officeart/2005/8/layout/funnel1"/>
    <dgm:cxn modelId="{9CC13D8B-A900-4500-B018-B012ED6082DA}" type="presParOf" srcId="{762C4879-3289-4164-8CC4-DDF404805B8B}" destId="{4C79D2AD-01F3-4E3A-8201-AFCB92C19488}" srcOrd="1" destOrd="0" presId="urn:microsoft.com/office/officeart/2005/8/layout/funnel1"/>
    <dgm:cxn modelId="{AF9BFDAA-9321-4C90-AE19-45702B4ABEED}" type="presParOf" srcId="{762C4879-3289-4164-8CC4-DDF404805B8B}" destId="{342EF762-6179-4118-9EB3-5EADAEE41612}" srcOrd="2" destOrd="0" presId="urn:microsoft.com/office/officeart/2005/8/layout/funnel1"/>
    <dgm:cxn modelId="{334C94C2-D3D9-40E6-9EE6-CD2EBDEE4772}" type="presParOf" srcId="{762C4879-3289-4164-8CC4-DDF404805B8B}" destId="{0FE6F674-E0C9-4D01-BEA1-E3599EC27E85}" srcOrd="3" destOrd="0" presId="urn:microsoft.com/office/officeart/2005/8/layout/funnel1"/>
    <dgm:cxn modelId="{39B0CD40-B337-4D15-90B4-A8640CCD3349}" type="presParOf" srcId="{762C4879-3289-4164-8CC4-DDF404805B8B}" destId="{B4A46F41-4085-434E-A84A-B164C960C9A2}" srcOrd="4" destOrd="0" presId="urn:microsoft.com/office/officeart/2005/8/layout/funnel1"/>
    <dgm:cxn modelId="{3271A869-04A4-4D21-BDCC-14A2346C398A}" type="presParOf" srcId="{762C4879-3289-4164-8CC4-DDF404805B8B}" destId="{3F8B1034-3F50-47AF-97A0-433E770E6F70}" srcOrd="5" destOrd="0" presId="urn:microsoft.com/office/officeart/2005/8/layout/funnel1"/>
    <dgm:cxn modelId="{5CA1A9B8-6949-48D6-AD07-6873DA5B91E8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0DF19912-E320-4122-810E-2CE3FE5BC479}" type="presOf" srcId="{B62FAAA4-0494-43E9-B991-911B5928CF58}" destId="{0FE6F674-E0C9-4D01-BEA1-E3599EC27E85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7290A25F-6CF4-4014-88FB-49DDFAE7ECC2}" type="presOf" srcId="{DF5863A6-F566-498F-9570-DB95001AA5D9}" destId="{342EF762-6179-4118-9EB3-5EADAEE41612}" srcOrd="0" destOrd="0" presId="urn:microsoft.com/office/officeart/2005/8/layout/funnel1"/>
    <dgm:cxn modelId="{8930AE45-4764-48F3-95A0-A086FD7B4293}" type="presOf" srcId="{012FB078-BDB7-4EDE-8A5F-ECC17745B3F2}" destId="{762C4879-3289-4164-8CC4-DDF404805B8B}" srcOrd="0" destOrd="0" presId="urn:microsoft.com/office/officeart/2005/8/layout/funnel1"/>
    <dgm:cxn modelId="{56860866-A6F3-4FC9-B70D-BA90A6CCD325}" type="presOf" srcId="{BFE12B80-CAAE-440C-A188-13C7EA1EC30A}" destId="{3F8B1034-3F50-47AF-97A0-433E770E6F70}" srcOrd="0" destOrd="0" presId="urn:microsoft.com/office/officeart/2005/8/layout/funnel1"/>
    <dgm:cxn modelId="{FF8A4E57-A92C-4BBF-85B6-75764ED516E0}" type="presOf" srcId="{77C39078-00D8-4BFA-8325-13A56DD94E12}" destId="{B4A46F41-4085-434E-A84A-B164C960C9A2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50FDB79A-1013-4186-858F-03C6512B6249}" type="presParOf" srcId="{762C4879-3289-4164-8CC4-DDF404805B8B}" destId="{6471B8D8-0C59-4DD8-89F5-E4E6347758EA}" srcOrd="0" destOrd="0" presId="urn:microsoft.com/office/officeart/2005/8/layout/funnel1"/>
    <dgm:cxn modelId="{91BEEF70-7953-4842-8D84-97FE47D07C5F}" type="presParOf" srcId="{762C4879-3289-4164-8CC4-DDF404805B8B}" destId="{4C79D2AD-01F3-4E3A-8201-AFCB92C19488}" srcOrd="1" destOrd="0" presId="urn:microsoft.com/office/officeart/2005/8/layout/funnel1"/>
    <dgm:cxn modelId="{E82A25B3-D1EA-4357-91ED-75F7B5F43D0B}" type="presParOf" srcId="{762C4879-3289-4164-8CC4-DDF404805B8B}" destId="{342EF762-6179-4118-9EB3-5EADAEE41612}" srcOrd="2" destOrd="0" presId="urn:microsoft.com/office/officeart/2005/8/layout/funnel1"/>
    <dgm:cxn modelId="{793D08AF-2FBB-4716-86B0-CAFA962B376D}" type="presParOf" srcId="{762C4879-3289-4164-8CC4-DDF404805B8B}" destId="{0FE6F674-E0C9-4D01-BEA1-E3599EC27E85}" srcOrd="3" destOrd="0" presId="urn:microsoft.com/office/officeart/2005/8/layout/funnel1"/>
    <dgm:cxn modelId="{4273995F-85E9-4638-B7A0-4586314638E1}" type="presParOf" srcId="{762C4879-3289-4164-8CC4-DDF404805B8B}" destId="{B4A46F41-4085-434E-A84A-B164C960C9A2}" srcOrd="4" destOrd="0" presId="urn:microsoft.com/office/officeart/2005/8/layout/funnel1"/>
    <dgm:cxn modelId="{E7732AFD-209F-41A6-9A28-DCBBE136F8D2}" type="presParOf" srcId="{762C4879-3289-4164-8CC4-DDF404805B8B}" destId="{3F8B1034-3F50-47AF-97A0-433E770E6F70}" srcOrd="5" destOrd="0" presId="urn:microsoft.com/office/officeart/2005/8/layout/funnel1"/>
    <dgm:cxn modelId="{72DBB36F-ED44-42B5-8570-6D11ED4C2807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673BD11A-3C81-4D0F-831A-3CAD113570D6}" type="presOf" srcId="{DF5863A6-F566-498F-9570-DB95001AA5D9}" destId="{342EF762-6179-4118-9EB3-5EADAEE41612}" srcOrd="0" destOrd="0" presId="urn:microsoft.com/office/officeart/2005/8/layout/funnel1"/>
    <dgm:cxn modelId="{3FDC9A1E-69AC-4166-8A09-8D0EE081C503}" type="presOf" srcId="{77C39078-00D8-4BFA-8325-13A56DD94E12}" destId="{B4A46F41-4085-434E-A84A-B164C960C9A2}" srcOrd="0" destOrd="0" presId="urn:microsoft.com/office/officeart/2005/8/layout/funnel1"/>
    <dgm:cxn modelId="{0D6D7C1F-E790-441B-80FC-482B530461B8}" type="presOf" srcId="{012FB078-BDB7-4EDE-8A5F-ECC17745B3F2}" destId="{762C4879-3289-4164-8CC4-DDF404805B8B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7ABCF2BF-8EF2-488C-91DC-B3E5F5EDB0E0}" type="presOf" srcId="{B62FAAA4-0494-43E9-B991-911B5928CF58}" destId="{0FE6F674-E0C9-4D01-BEA1-E3599EC27E85}" srcOrd="0" destOrd="0" presId="urn:microsoft.com/office/officeart/2005/8/layout/funnel1"/>
    <dgm:cxn modelId="{EE7A5CE4-1312-48E1-A031-D8C5CBFA8AFD}" type="presOf" srcId="{BFE12B80-CAAE-440C-A188-13C7EA1EC30A}" destId="{3F8B1034-3F50-47AF-97A0-433E770E6F70}" srcOrd="0" destOrd="0" presId="urn:microsoft.com/office/officeart/2005/8/layout/funnel1"/>
    <dgm:cxn modelId="{3902E71E-129C-4935-A674-F591104C29D5}" type="presParOf" srcId="{762C4879-3289-4164-8CC4-DDF404805B8B}" destId="{6471B8D8-0C59-4DD8-89F5-E4E6347758EA}" srcOrd="0" destOrd="0" presId="urn:microsoft.com/office/officeart/2005/8/layout/funnel1"/>
    <dgm:cxn modelId="{3DED302B-2CC2-4304-B193-F81EDFF4F617}" type="presParOf" srcId="{762C4879-3289-4164-8CC4-DDF404805B8B}" destId="{4C79D2AD-01F3-4E3A-8201-AFCB92C19488}" srcOrd="1" destOrd="0" presId="urn:microsoft.com/office/officeart/2005/8/layout/funnel1"/>
    <dgm:cxn modelId="{0E378448-0563-4765-88BA-949296359389}" type="presParOf" srcId="{762C4879-3289-4164-8CC4-DDF404805B8B}" destId="{342EF762-6179-4118-9EB3-5EADAEE41612}" srcOrd="2" destOrd="0" presId="urn:microsoft.com/office/officeart/2005/8/layout/funnel1"/>
    <dgm:cxn modelId="{D785A9CF-1142-448F-84B8-BCC2B05615FD}" type="presParOf" srcId="{762C4879-3289-4164-8CC4-DDF404805B8B}" destId="{0FE6F674-E0C9-4D01-BEA1-E3599EC27E85}" srcOrd="3" destOrd="0" presId="urn:microsoft.com/office/officeart/2005/8/layout/funnel1"/>
    <dgm:cxn modelId="{5B724940-25C3-4DA9-8608-DA67880F94F0}" type="presParOf" srcId="{762C4879-3289-4164-8CC4-DDF404805B8B}" destId="{B4A46F41-4085-434E-A84A-B164C960C9A2}" srcOrd="4" destOrd="0" presId="urn:microsoft.com/office/officeart/2005/8/layout/funnel1"/>
    <dgm:cxn modelId="{5646B837-689E-4392-B81A-A0FF0D2C02E2}" type="presParOf" srcId="{762C4879-3289-4164-8CC4-DDF404805B8B}" destId="{3F8B1034-3F50-47AF-97A0-433E770E6F70}" srcOrd="5" destOrd="0" presId="urn:microsoft.com/office/officeart/2005/8/layout/funnel1"/>
    <dgm:cxn modelId="{13966766-A9B1-45C4-9BA5-C29DA99E4808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E687400F-E4B0-4B7B-B190-E183113C13B9}" type="presOf" srcId="{BFE12B80-CAAE-440C-A188-13C7EA1EC30A}" destId="{3F8B1034-3F50-47AF-97A0-433E770E6F70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13D76F5F-1E1C-493D-B0EF-D91AB7097BFC}" type="presOf" srcId="{B62FAAA4-0494-43E9-B991-911B5928CF58}" destId="{0FE6F674-E0C9-4D01-BEA1-E3599EC27E85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4A9CC182-8216-49EB-8D68-A3BC1D0E93CA}" type="presOf" srcId="{012FB078-BDB7-4EDE-8A5F-ECC17745B3F2}" destId="{762C4879-3289-4164-8CC4-DDF404805B8B}" srcOrd="0" destOrd="0" presId="urn:microsoft.com/office/officeart/2005/8/layout/funnel1"/>
    <dgm:cxn modelId="{393BB1A6-6C17-4A7E-883C-AD716099E7CA}" type="presOf" srcId="{77C39078-00D8-4BFA-8325-13A56DD94E12}" destId="{B4A46F41-4085-434E-A84A-B164C960C9A2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C5099BAA-6F2C-4D8F-BF66-8AED769320EB}" type="presOf" srcId="{DF5863A6-F566-498F-9570-DB95001AA5D9}" destId="{342EF762-6179-4118-9EB3-5EADAEE41612}" srcOrd="0" destOrd="0" presId="urn:microsoft.com/office/officeart/2005/8/layout/funnel1"/>
    <dgm:cxn modelId="{8FA678CB-21AD-4406-A7E7-390B9320DDDB}" type="presParOf" srcId="{762C4879-3289-4164-8CC4-DDF404805B8B}" destId="{6471B8D8-0C59-4DD8-89F5-E4E6347758EA}" srcOrd="0" destOrd="0" presId="urn:microsoft.com/office/officeart/2005/8/layout/funnel1"/>
    <dgm:cxn modelId="{35221327-9C26-441D-A177-86C0E9FFF444}" type="presParOf" srcId="{762C4879-3289-4164-8CC4-DDF404805B8B}" destId="{4C79D2AD-01F3-4E3A-8201-AFCB92C19488}" srcOrd="1" destOrd="0" presId="urn:microsoft.com/office/officeart/2005/8/layout/funnel1"/>
    <dgm:cxn modelId="{AA0C1E7A-7CE1-4120-BA9D-66CC9BE8C695}" type="presParOf" srcId="{762C4879-3289-4164-8CC4-DDF404805B8B}" destId="{342EF762-6179-4118-9EB3-5EADAEE41612}" srcOrd="2" destOrd="0" presId="urn:microsoft.com/office/officeart/2005/8/layout/funnel1"/>
    <dgm:cxn modelId="{5A537BB3-02C6-4C22-A10C-54DB198D4164}" type="presParOf" srcId="{762C4879-3289-4164-8CC4-DDF404805B8B}" destId="{0FE6F674-E0C9-4D01-BEA1-E3599EC27E85}" srcOrd="3" destOrd="0" presId="urn:microsoft.com/office/officeart/2005/8/layout/funnel1"/>
    <dgm:cxn modelId="{C56D432D-635E-41F4-BD71-F3DF58780611}" type="presParOf" srcId="{762C4879-3289-4164-8CC4-DDF404805B8B}" destId="{B4A46F41-4085-434E-A84A-B164C960C9A2}" srcOrd="4" destOrd="0" presId="urn:microsoft.com/office/officeart/2005/8/layout/funnel1"/>
    <dgm:cxn modelId="{DF30BEC4-83F2-460B-8753-8A9B8BA7A58D}" type="presParOf" srcId="{762C4879-3289-4164-8CC4-DDF404805B8B}" destId="{3F8B1034-3F50-47AF-97A0-433E770E6F70}" srcOrd="5" destOrd="0" presId="urn:microsoft.com/office/officeart/2005/8/layout/funnel1"/>
    <dgm:cxn modelId="{4B6239B9-7C21-45D0-86C8-0E8621666FCC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7052535C-FA83-45C0-AACC-10762EC59090}" type="presOf" srcId="{BFE12B80-CAAE-440C-A188-13C7EA1EC30A}" destId="{3F8B1034-3F50-47AF-97A0-433E770E6F70}" srcOrd="0" destOrd="0" presId="urn:microsoft.com/office/officeart/2005/8/layout/funnel1"/>
    <dgm:cxn modelId="{55EAA652-0953-4B6D-B67F-DC2E7F10F8D2}" type="presOf" srcId="{DF5863A6-F566-498F-9570-DB95001AA5D9}" destId="{342EF762-6179-4118-9EB3-5EADAEE41612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1C1A6484-9362-4B83-BE4A-0DEFE7173EB1}" type="presOf" srcId="{012FB078-BDB7-4EDE-8A5F-ECC17745B3F2}" destId="{762C4879-3289-4164-8CC4-DDF404805B8B}" srcOrd="0" destOrd="0" presId="urn:microsoft.com/office/officeart/2005/8/layout/funnel1"/>
    <dgm:cxn modelId="{D8C80791-0E6B-40CA-BCC9-7BDF777F4F46}" type="presOf" srcId="{77C39078-00D8-4BFA-8325-13A56DD94E12}" destId="{B4A46F41-4085-434E-A84A-B164C960C9A2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B94DD4FB-D63F-4B6D-905D-FF6BBEA7607D}" type="presOf" srcId="{B62FAAA4-0494-43E9-B991-911B5928CF58}" destId="{0FE6F674-E0C9-4D01-BEA1-E3599EC27E85}" srcOrd="0" destOrd="0" presId="urn:microsoft.com/office/officeart/2005/8/layout/funnel1"/>
    <dgm:cxn modelId="{18B0EC1C-19AA-49C6-B9F1-E4E7E1F87B0D}" type="presParOf" srcId="{762C4879-3289-4164-8CC4-DDF404805B8B}" destId="{6471B8D8-0C59-4DD8-89F5-E4E6347758EA}" srcOrd="0" destOrd="0" presId="urn:microsoft.com/office/officeart/2005/8/layout/funnel1"/>
    <dgm:cxn modelId="{E472039C-A328-4960-A7CE-D6F6538ACF97}" type="presParOf" srcId="{762C4879-3289-4164-8CC4-DDF404805B8B}" destId="{4C79D2AD-01F3-4E3A-8201-AFCB92C19488}" srcOrd="1" destOrd="0" presId="urn:microsoft.com/office/officeart/2005/8/layout/funnel1"/>
    <dgm:cxn modelId="{0075712B-F0DE-44B1-9BE6-F6C69D3B64B4}" type="presParOf" srcId="{762C4879-3289-4164-8CC4-DDF404805B8B}" destId="{342EF762-6179-4118-9EB3-5EADAEE41612}" srcOrd="2" destOrd="0" presId="urn:microsoft.com/office/officeart/2005/8/layout/funnel1"/>
    <dgm:cxn modelId="{3E402315-F43C-4C8C-9796-27EE7085AB31}" type="presParOf" srcId="{762C4879-3289-4164-8CC4-DDF404805B8B}" destId="{0FE6F674-E0C9-4D01-BEA1-E3599EC27E85}" srcOrd="3" destOrd="0" presId="urn:microsoft.com/office/officeart/2005/8/layout/funnel1"/>
    <dgm:cxn modelId="{4DD37012-B870-4912-BA88-DB6EFF792494}" type="presParOf" srcId="{762C4879-3289-4164-8CC4-DDF404805B8B}" destId="{B4A46F41-4085-434E-A84A-B164C960C9A2}" srcOrd="4" destOrd="0" presId="urn:microsoft.com/office/officeart/2005/8/layout/funnel1"/>
    <dgm:cxn modelId="{3C1A47B3-BC54-4263-87CF-A93EE5FB1A78}" type="presParOf" srcId="{762C4879-3289-4164-8CC4-DDF404805B8B}" destId="{3F8B1034-3F50-47AF-97A0-433E770E6F70}" srcOrd="5" destOrd="0" presId="urn:microsoft.com/office/officeart/2005/8/layout/funnel1"/>
    <dgm:cxn modelId="{203E65D2-36A0-424E-B5B8-11D67C2511D1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190C0409-C959-42E3-9D82-F9D77617030B}" type="presOf" srcId="{1E6D9BF3-C355-4C65-8070-DB49F65EE7D3}" destId="{DFB0052E-E033-4F82-AE29-B321870E94EA}" srcOrd="0" destOrd="0" presId="urn:microsoft.com/office/officeart/2005/8/layout/default"/>
    <dgm:cxn modelId="{0E194C36-EAA3-43FF-BBF9-0F1F8CA142E4}" type="presOf" srcId="{D82EBA1B-AC06-4D8A-BC9A-24946A54C987}" destId="{7496F2F8-6495-40BB-BC05-100C6043013D}" srcOrd="0" destOrd="0" presId="urn:microsoft.com/office/officeart/2005/8/layout/default"/>
    <dgm:cxn modelId="{796CBF4D-EF4B-49AB-9DDB-1D1651052140}" type="presOf" srcId="{6D932383-EE68-4D6F-A2A2-30C7C59EEC2F}" destId="{A5E26CA8-5784-4D3B-85F0-1E0D3ADEB677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15FEE3C2-FEDD-47D7-86E5-ACA0830010AE}" type="presOf" srcId="{5B2479EF-7489-4E5B-8E39-4668BD6E8A16}" destId="{199D4C13-C357-45FE-ABE6-249C3D73C702}" srcOrd="0" destOrd="0" presId="urn:microsoft.com/office/officeart/2005/8/layout/default"/>
    <dgm:cxn modelId="{791C05C6-C85F-41A7-A62D-4D4DBB508940}" type="presOf" srcId="{7A77FAE1-854D-46D5-9B1E-06CC07C96BFD}" destId="{D1BC8D81-CF48-4CAD-9101-F74612652D7E}" srcOrd="0" destOrd="0" presId="urn:microsoft.com/office/officeart/2005/8/layout/default"/>
    <dgm:cxn modelId="{F1C549D8-EE6B-42F3-AA56-8152024E73D7}" type="presOf" srcId="{9EF1CEC4-51DA-4D07-9917-A005BCEA42C7}" destId="{7BFFD28F-38CB-42B6-BA5A-EE941CB47791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36F90A5E-B435-4E33-B3CF-E02936B2FE9B}" type="presParOf" srcId="{A5E26CA8-5784-4D3B-85F0-1E0D3ADEB677}" destId="{7496F2F8-6495-40BB-BC05-100C6043013D}" srcOrd="0" destOrd="0" presId="urn:microsoft.com/office/officeart/2005/8/layout/default"/>
    <dgm:cxn modelId="{FA877304-7139-44EC-ADC9-EAED1D9B9213}" type="presParOf" srcId="{A5E26CA8-5784-4D3B-85F0-1E0D3ADEB677}" destId="{7C2D3FF8-25FB-45F6-91EF-21ED83BBE85F}" srcOrd="1" destOrd="0" presId="urn:microsoft.com/office/officeart/2005/8/layout/default"/>
    <dgm:cxn modelId="{8E0EBA5F-2075-411E-8CCB-1863B0C52795}" type="presParOf" srcId="{A5E26CA8-5784-4D3B-85F0-1E0D3ADEB677}" destId="{7BFFD28F-38CB-42B6-BA5A-EE941CB47791}" srcOrd="2" destOrd="0" presId="urn:microsoft.com/office/officeart/2005/8/layout/default"/>
    <dgm:cxn modelId="{5E4A9400-0932-4F29-994C-A1B6C6996367}" type="presParOf" srcId="{A5E26CA8-5784-4D3B-85F0-1E0D3ADEB677}" destId="{812E7D11-F045-4D5C-A920-AC1E255188C1}" srcOrd="3" destOrd="0" presId="urn:microsoft.com/office/officeart/2005/8/layout/default"/>
    <dgm:cxn modelId="{F19F3911-BF9C-4FF9-92DE-F67A3D8CF5C7}" type="presParOf" srcId="{A5E26CA8-5784-4D3B-85F0-1E0D3ADEB677}" destId="{D1BC8D81-CF48-4CAD-9101-F74612652D7E}" srcOrd="4" destOrd="0" presId="urn:microsoft.com/office/officeart/2005/8/layout/default"/>
    <dgm:cxn modelId="{5A8186BD-F468-4BF9-AA20-E7C6AF98A379}" type="presParOf" srcId="{A5E26CA8-5784-4D3B-85F0-1E0D3ADEB677}" destId="{877A305F-2C45-48AE-9131-20719B3A6B5F}" srcOrd="5" destOrd="0" presId="urn:microsoft.com/office/officeart/2005/8/layout/default"/>
    <dgm:cxn modelId="{B3BED027-261B-4F10-9026-F25AFFA17774}" type="presParOf" srcId="{A5E26CA8-5784-4D3B-85F0-1E0D3ADEB677}" destId="{199D4C13-C357-45FE-ABE6-249C3D73C702}" srcOrd="6" destOrd="0" presId="urn:microsoft.com/office/officeart/2005/8/layout/default"/>
    <dgm:cxn modelId="{73973D2B-96C2-48A8-A143-45ED45C207C0}" type="presParOf" srcId="{A5E26CA8-5784-4D3B-85F0-1E0D3ADEB677}" destId="{573AAC4A-493B-43FC-A76A-5A56CD939423}" srcOrd="7" destOrd="0" presId="urn:microsoft.com/office/officeart/2005/8/layout/default"/>
    <dgm:cxn modelId="{B801DD9C-5EC5-4407-AC31-5C8E57191012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B76A8026-C968-4647-BD07-62779716AC9B}" type="presOf" srcId="{77C39078-00D8-4BFA-8325-13A56DD94E12}" destId="{B4A46F41-4085-434E-A84A-B164C960C9A2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83A09635-1046-4711-BC2A-6D60EA56905B}" type="presOf" srcId="{B62FAAA4-0494-43E9-B991-911B5928CF58}" destId="{0FE6F674-E0C9-4D01-BEA1-E3599EC27E85}" srcOrd="0" destOrd="0" presId="urn:microsoft.com/office/officeart/2005/8/layout/funnel1"/>
    <dgm:cxn modelId="{8090B956-84BE-4C40-A4DE-A60A26D0E0EB}" type="presOf" srcId="{012FB078-BDB7-4EDE-8A5F-ECC17745B3F2}" destId="{762C4879-3289-4164-8CC4-DDF404805B8B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AB6220E1-EAEA-499C-9B8D-4E2C512CCE47}" type="presOf" srcId="{BFE12B80-CAAE-440C-A188-13C7EA1EC30A}" destId="{3F8B1034-3F50-47AF-97A0-433E770E6F70}" srcOrd="0" destOrd="0" presId="urn:microsoft.com/office/officeart/2005/8/layout/funnel1"/>
    <dgm:cxn modelId="{3294E6E1-D1FB-45CD-BEB4-D1B36E8554CC}" type="presOf" srcId="{DF5863A6-F566-498F-9570-DB95001AA5D9}" destId="{342EF762-6179-4118-9EB3-5EADAEE41612}" srcOrd="0" destOrd="0" presId="urn:microsoft.com/office/officeart/2005/8/layout/funnel1"/>
    <dgm:cxn modelId="{F2623EF8-3769-4D57-BE3B-6DEED46725D8}" type="presParOf" srcId="{762C4879-3289-4164-8CC4-DDF404805B8B}" destId="{6471B8D8-0C59-4DD8-89F5-E4E6347758EA}" srcOrd="0" destOrd="0" presId="urn:microsoft.com/office/officeart/2005/8/layout/funnel1"/>
    <dgm:cxn modelId="{533E381B-FFAC-46A6-87C9-1F58FD327CEC}" type="presParOf" srcId="{762C4879-3289-4164-8CC4-DDF404805B8B}" destId="{4C79D2AD-01F3-4E3A-8201-AFCB92C19488}" srcOrd="1" destOrd="0" presId="urn:microsoft.com/office/officeart/2005/8/layout/funnel1"/>
    <dgm:cxn modelId="{A74C7987-D5CF-45DA-B72B-352FA0CC2836}" type="presParOf" srcId="{762C4879-3289-4164-8CC4-DDF404805B8B}" destId="{342EF762-6179-4118-9EB3-5EADAEE41612}" srcOrd="2" destOrd="0" presId="urn:microsoft.com/office/officeart/2005/8/layout/funnel1"/>
    <dgm:cxn modelId="{6F38B77E-BC85-45EF-AA4E-402B0F50564F}" type="presParOf" srcId="{762C4879-3289-4164-8CC4-DDF404805B8B}" destId="{0FE6F674-E0C9-4D01-BEA1-E3599EC27E85}" srcOrd="3" destOrd="0" presId="urn:microsoft.com/office/officeart/2005/8/layout/funnel1"/>
    <dgm:cxn modelId="{71E80559-A7ED-4AFC-BCAF-624A3F68EB90}" type="presParOf" srcId="{762C4879-3289-4164-8CC4-DDF404805B8B}" destId="{B4A46F41-4085-434E-A84A-B164C960C9A2}" srcOrd="4" destOrd="0" presId="urn:microsoft.com/office/officeart/2005/8/layout/funnel1"/>
    <dgm:cxn modelId="{5ACB7285-AEA2-442C-AC65-14F978931C02}" type="presParOf" srcId="{762C4879-3289-4164-8CC4-DDF404805B8B}" destId="{3F8B1034-3F50-47AF-97A0-433E770E6F70}" srcOrd="5" destOrd="0" presId="urn:microsoft.com/office/officeart/2005/8/layout/funnel1"/>
    <dgm:cxn modelId="{3978F6FD-FEEE-46D4-BE81-C43268453525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320811E-0F10-4E8D-BB34-CD17B1EE4FDD}" type="presOf" srcId="{012FB078-BDB7-4EDE-8A5F-ECC17745B3F2}" destId="{762C4879-3289-4164-8CC4-DDF404805B8B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AEE12CA3-B806-468B-84DC-89FA5824B45F}" type="presOf" srcId="{77C39078-00D8-4BFA-8325-13A56DD94E12}" destId="{B4A46F41-4085-434E-A84A-B164C960C9A2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366847C9-A4DC-4479-AEF8-4F22CA54D854}" type="presOf" srcId="{BFE12B80-CAAE-440C-A188-13C7EA1EC30A}" destId="{3F8B1034-3F50-47AF-97A0-433E770E6F70}" srcOrd="0" destOrd="0" presId="urn:microsoft.com/office/officeart/2005/8/layout/funnel1"/>
    <dgm:cxn modelId="{6E43C4D0-182F-4C92-A815-D0343EEA6502}" type="presOf" srcId="{DF5863A6-F566-498F-9570-DB95001AA5D9}" destId="{342EF762-6179-4118-9EB3-5EADAEE41612}" srcOrd="0" destOrd="0" presId="urn:microsoft.com/office/officeart/2005/8/layout/funnel1"/>
    <dgm:cxn modelId="{8EB82FD6-3942-4ACD-8D1A-7D0778504EA7}" type="presOf" srcId="{B62FAAA4-0494-43E9-B991-911B5928CF58}" destId="{0FE6F674-E0C9-4D01-BEA1-E3599EC27E85}" srcOrd="0" destOrd="0" presId="urn:microsoft.com/office/officeart/2005/8/layout/funnel1"/>
    <dgm:cxn modelId="{CC433A56-F0C5-44AC-8802-07D2B496ECEE}" type="presParOf" srcId="{762C4879-3289-4164-8CC4-DDF404805B8B}" destId="{6471B8D8-0C59-4DD8-89F5-E4E6347758EA}" srcOrd="0" destOrd="0" presId="urn:microsoft.com/office/officeart/2005/8/layout/funnel1"/>
    <dgm:cxn modelId="{0467C82C-758C-420F-A2B3-0CADA50EBB91}" type="presParOf" srcId="{762C4879-3289-4164-8CC4-DDF404805B8B}" destId="{4C79D2AD-01F3-4E3A-8201-AFCB92C19488}" srcOrd="1" destOrd="0" presId="urn:microsoft.com/office/officeart/2005/8/layout/funnel1"/>
    <dgm:cxn modelId="{1E88E563-B11B-4B05-9874-00FE60524493}" type="presParOf" srcId="{762C4879-3289-4164-8CC4-DDF404805B8B}" destId="{342EF762-6179-4118-9EB3-5EADAEE41612}" srcOrd="2" destOrd="0" presId="urn:microsoft.com/office/officeart/2005/8/layout/funnel1"/>
    <dgm:cxn modelId="{3C77D764-54F3-46C6-ADB0-5B23BB8DFE2A}" type="presParOf" srcId="{762C4879-3289-4164-8CC4-DDF404805B8B}" destId="{0FE6F674-E0C9-4D01-BEA1-E3599EC27E85}" srcOrd="3" destOrd="0" presId="urn:microsoft.com/office/officeart/2005/8/layout/funnel1"/>
    <dgm:cxn modelId="{A7C6449B-0CE2-4C85-B2F8-4490084EB839}" type="presParOf" srcId="{762C4879-3289-4164-8CC4-DDF404805B8B}" destId="{B4A46F41-4085-434E-A84A-B164C960C9A2}" srcOrd="4" destOrd="0" presId="urn:microsoft.com/office/officeart/2005/8/layout/funnel1"/>
    <dgm:cxn modelId="{81E11C5B-7A2C-4053-AEDE-2585B255A450}" type="presParOf" srcId="{762C4879-3289-4164-8CC4-DDF404805B8B}" destId="{3F8B1034-3F50-47AF-97A0-433E770E6F70}" srcOrd="5" destOrd="0" presId="urn:microsoft.com/office/officeart/2005/8/layout/funnel1"/>
    <dgm:cxn modelId="{2CC7891E-5578-481A-B76F-C2501F2A7F5E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7864945E-D9C2-480E-B74C-950983190C3F}" type="presOf" srcId="{012FB078-BDB7-4EDE-8A5F-ECC17745B3F2}" destId="{762C4879-3289-4164-8CC4-DDF404805B8B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FA802BA8-E148-40D1-8F18-62935A9E5B41}" type="presOf" srcId="{BFE12B80-CAAE-440C-A188-13C7EA1EC30A}" destId="{3F8B1034-3F50-47AF-97A0-433E770E6F70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BB9101CC-49F3-45F6-9427-7847FA6481AE}" type="presOf" srcId="{B62FAAA4-0494-43E9-B991-911B5928CF58}" destId="{0FE6F674-E0C9-4D01-BEA1-E3599EC27E85}" srcOrd="0" destOrd="0" presId="urn:microsoft.com/office/officeart/2005/8/layout/funnel1"/>
    <dgm:cxn modelId="{FC860FED-FCCC-4379-8AD2-720BE2CAD561}" type="presOf" srcId="{77C39078-00D8-4BFA-8325-13A56DD94E12}" destId="{B4A46F41-4085-434E-A84A-B164C960C9A2}" srcOrd="0" destOrd="0" presId="urn:microsoft.com/office/officeart/2005/8/layout/funnel1"/>
    <dgm:cxn modelId="{0B5E6BF1-C7F7-4CDB-B052-42BC24BF6E97}" type="presOf" srcId="{DF5863A6-F566-498F-9570-DB95001AA5D9}" destId="{342EF762-6179-4118-9EB3-5EADAEE41612}" srcOrd="0" destOrd="0" presId="urn:microsoft.com/office/officeart/2005/8/layout/funnel1"/>
    <dgm:cxn modelId="{5ED3E691-05C1-494F-B867-E1FE62F51839}" type="presParOf" srcId="{762C4879-3289-4164-8CC4-DDF404805B8B}" destId="{6471B8D8-0C59-4DD8-89F5-E4E6347758EA}" srcOrd="0" destOrd="0" presId="urn:microsoft.com/office/officeart/2005/8/layout/funnel1"/>
    <dgm:cxn modelId="{79567EBC-C16D-4C95-A436-2D091B896464}" type="presParOf" srcId="{762C4879-3289-4164-8CC4-DDF404805B8B}" destId="{4C79D2AD-01F3-4E3A-8201-AFCB92C19488}" srcOrd="1" destOrd="0" presId="urn:microsoft.com/office/officeart/2005/8/layout/funnel1"/>
    <dgm:cxn modelId="{62773076-4FFB-46A8-9668-582C645DDDE5}" type="presParOf" srcId="{762C4879-3289-4164-8CC4-DDF404805B8B}" destId="{342EF762-6179-4118-9EB3-5EADAEE41612}" srcOrd="2" destOrd="0" presId="urn:microsoft.com/office/officeart/2005/8/layout/funnel1"/>
    <dgm:cxn modelId="{5B650B7B-8584-4FB3-B42B-15C119456088}" type="presParOf" srcId="{762C4879-3289-4164-8CC4-DDF404805B8B}" destId="{0FE6F674-E0C9-4D01-BEA1-E3599EC27E85}" srcOrd="3" destOrd="0" presId="urn:microsoft.com/office/officeart/2005/8/layout/funnel1"/>
    <dgm:cxn modelId="{BED80168-407C-4470-84C3-C4BF18FE94B7}" type="presParOf" srcId="{762C4879-3289-4164-8CC4-DDF404805B8B}" destId="{B4A46F41-4085-434E-A84A-B164C960C9A2}" srcOrd="4" destOrd="0" presId="urn:microsoft.com/office/officeart/2005/8/layout/funnel1"/>
    <dgm:cxn modelId="{F05A49F1-2F05-43EA-8BFF-1405508D2702}" type="presParOf" srcId="{762C4879-3289-4164-8CC4-DDF404805B8B}" destId="{3F8B1034-3F50-47AF-97A0-433E770E6F70}" srcOrd="5" destOrd="0" presId="urn:microsoft.com/office/officeart/2005/8/layout/funnel1"/>
    <dgm:cxn modelId="{E9B18476-6BA3-4B2E-923F-40B3AA747922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0AEC5679-9752-43D8-859B-7159C7C1F64B}" type="presOf" srcId="{DF5863A6-F566-498F-9570-DB95001AA5D9}" destId="{342EF762-6179-4118-9EB3-5EADAEE41612}" srcOrd="0" destOrd="0" presId="urn:microsoft.com/office/officeart/2005/8/layout/funnel1"/>
    <dgm:cxn modelId="{A712EE59-755E-472F-9FAF-DB465A9FFB59}" type="presOf" srcId="{012FB078-BDB7-4EDE-8A5F-ECC17745B3F2}" destId="{762C4879-3289-4164-8CC4-DDF404805B8B}" srcOrd="0" destOrd="0" presId="urn:microsoft.com/office/officeart/2005/8/layout/funnel1"/>
    <dgm:cxn modelId="{4817337D-175F-47E4-B294-2467403C85D4}" type="presOf" srcId="{B62FAAA4-0494-43E9-B991-911B5928CF58}" destId="{0FE6F674-E0C9-4D01-BEA1-E3599EC27E85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F3B5A0F4-E9F8-4E7A-8859-3DF1F616780B}" type="presOf" srcId="{BFE12B80-CAAE-440C-A188-13C7EA1EC30A}" destId="{3F8B1034-3F50-47AF-97A0-433E770E6F70}" srcOrd="0" destOrd="0" presId="urn:microsoft.com/office/officeart/2005/8/layout/funnel1"/>
    <dgm:cxn modelId="{CDC058FC-0240-49C0-B737-0EA22B11FB89}" type="presOf" srcId="{77C39078-00D8-4BFA-8325-13A56DD94E12}" destId="{B4A46F41-4085-434E-A84A-B164C960C9A2}" srcOrd="0" destOrd="0" presId="urn:microsoft.com/office/officeart/2005/8/layout/funnel1"/>
    <dgm:cxn modelId="{069572AD-B1B3-4D16-8A78-BE265734422D}" type="presParOf" srcId="{762C4879-3289-4164-8CC4-DDF404805B8B}" destId="{6471B8D8-0C59-4DD8-89F5-E4E6347758EA}" srcOrd="0" destOrd="0" presId="urn:microsoft.com/office/officeart/2005/8/layout/funnel1"/>
    <dgm:cxn modelId="{11FD9F2C-4A04-4302-8846-A3BA3F7F0853}" type="presParOf" srcId="{762C4879-3289-4164-8CC4-DDF404805B8B}" destId="{4C79D2AD-01F3-4E3A-8201-AFCB92C19488}" srcOrd="1" destOrd="0" presId="urn:microsoft.com/office/officeart/2005/8/layout/funnel1"/>
    <dgm:cxn modelId="{44572018-5FE4-4218-9558-BC62B917950C}" type="presParOf" srcId="{762C4879-3289-4164-8CC4-DDF404805B8B}" destId="{342EF762-6179-4118-9EB3-5EADAEE41612}" srcOrd="2" destOrd="0" presId="urn:microsoft.com/office/officeart/2005/8/layout/funnel1"/>
    <dgm:cxn modelId="{39D75106-4576-42DE-B37E-D0AC11474519}" type="presParOf" srcId="{762C4879-3289-4164-8CC4-DDF404805B8B}" destId="{0FE6F674-E0C9-4D01-BEA1-E3599EC27E85}" srcOrd="3" destOrd="0" presId="urn:microsoft.com/office/officeart/2005/8/layout/funnel1"/>
    <dgm:cxn modelId="{A49F8B8D-8A07-45E8-B596-40C6FF49D61E}" type="presParOf" srcId="{762C4879-3289-4164-8CC4-DDF404805B8B}" destId="{B4A46F41-4085-434E-A84A-B164C960C9A2}" srcOrd="4" destOrd="0" presId="urn:microsoft.com/office/officeart/2005/8/layout/funnel1"/>
    <dgm:cxn modelId="{864EE21D-DAB7-4429-AA93-12B1A8E4609E}" type="presParOf" srcId="{762C4879-3289-4164-8CC4-DDF404805B8B}" destId="{3F8B1034-3F50-47AF-97A0-433E770E6F70}" srcOrd="5" destOrd="0" presId="urn:microsoft.com/office/officeart/2005/8/layout/funnel1"/>
    <dgm:cxn modelId="{9C0553BE-9007-48F3-8F71-838BD67785B6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426CF22D-625C-47D5-88E9-66227D8218B1}" type="presOf" srcId="{BFE12B80-CAAE-440C-A188-13C7EA1EC30A}" destId="{3F8B1034-3F50-47AF-97A0-433E770E6F70}" srcOrd="0" destOrd="0" presId="urn:microsoft.com/office/officeart/2005/8/layout/funnel1"/>
    <dgm:cxn modelId="{2C6BE654-7C38-41C2-890A-30DB632BF8F1}" type="presOf" srcId="{DF5863A6-F566-498F-9570-DB95001AA5D9}" destId="{342EF762-6179-4118-9EB3-5EADAEE41612}" srcOrd="0" destOrd="0" presId="urn:microsoft.com/office/officeart/2005/8/layout/funnel1"/>
    <dgm:cxn modelId="{0C327D77-96BC-4C11-BAB4-12F1B3F14650}" type="presOf" srcId="{77C39078-00D8-4BFA-8325-13A56DD94E12}" destId="{B4A46F41-4085-434E-A84A-B164C960C9A2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60620D9D-6B4B-4B05-BB88-08A4AF628052}" type="presOf" srcId="{B62FAAA4-0494-43E9-B991-911B5928CF58}" destId="{0FE6F674-E0C9-4D01-BEA1-E3599EC27E85}" srcOrd="0" destOrd="0" presId="urn:microsoft.com/office/officeart/2005/8/layout/funnel1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664CE9AD-23DC-4E5B-AB49-D29B77B1FC86}" type="presOf" srcId="{012FB078-BDB7-4EDE-8A5F-ECC17745B3F2}" destId="{762C4879-3289-4164-8CC4-DDF404805B8B}" srcOrd="0" destOrd="0" presId="urn:microsoft.com/office/officeart/2005/8/layout/funnel1"/>
    <dgm:cxn modelId="{5BF4BB26-5D4B-4D52-B7CC-4EE9CF493694}" type="presParOf" srcId="{762C4879-3289-4164-8CC4-DDF404805B8B}" destId="{6471B8D8-0C59-4DD8-89F5-E4E6347758EA}" srcOrd="0" destOrd="0" presId="urn:microsoft.com/office/officeart/2005/8/layout/funnel1"/>
    <dgm:cxn modelId="{75DBDF0F-1179-4517-8EDA-40278D8B0AA5}" type="presParOf" srcId="{762C4879-3289-4164-8CC4-DDF404805B8B}" destId="{4C79D2AD-01F3-4E3A-8201-AFCB92C19488}" srcOrd="1" destOrd="0" presId="urn:microsoft.com/office/officeart/2005/8/layout/funnel1"/>
    <dgm:cxn modelId="{DEC56828-F7B7-468C-A16D-12D3A38ADACB}" type="presParOf" srcId="{762C4879-3289-4164-8CC4-DDF404805B8B}" destId="{342EF762-6179-4118-9EB3-5EADAEE41612}" srcOrd="2" destOrd="0" presId="urn:microsoft.com/office/officeart/2005/8/layout/funnel1"/>
    <dgm:cxn modelId="{133CCE45-3443-4094-9881-2708C1E63BB3}" type="presParOf" srcId="{762C4879-3289-4164-8CC4-DDF404805B8B}" destId="{0FE6F674-E0C9-4D01-BEA1-E3599EC27E85}" srcOrd="3" destOrd="0" presId="urn:microsoft.com/office/officeart/2005/8/layout/funnel1"/>
    <dgm:cxn modelId="{EF007CC7-CE06-4F04-A93F-E329D7DD2945}" type="presParOf" srcId="{762C4879-3289-4164-8CC4-DDF404805B8B}" destId="{B4A46F41-4085-434E-A84A-B164C960C9A2}" srcOrd="4" destOrd="0" presId="urn:microsoft.com/office/officeart/2005/8/layout/funnel1"/>
    <dgm:cxn modelId="{2E490B62-9AF4-4B5E-B06A-FBF4AC13129F}" type="presParOf" srcId="{762C4879-3289-4164-8CC4-DDF404805B8B}" destId="{3F8B1034-3F50-47AF-97A0-433E770E6F70}" srcOrd="5" destOrd="0" presId="urn:microsoft.com/office/officeart/2005/8/layout/funnel1"/>
    <dgm:cxn modelId="{A1B19AB4-143D-40C7-B4D5-75781FF23BF9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012FB078-BDB7-4EDE-8A5F-ECC17745B3F2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FE12B80-CAAE-440C-A188-13C7EA1EC30A}">
      <dgm:prSet phldrT="[Text]"/>
      <dgm:spPr/>
      <dgm:t>
        <a:bodyPr/>
        <a:lstStyle/>
        <a:p>
          <a:endParaRPr lang="en-GB" dirty="0"/>
        </a:p>
      </dgm:t>
    </dgm:pt>
    <dgm:pt modelId="{74F4B6A8-E57F-44FA-8721-D47B9D6007B8}" type="parTrans" cxnId="{ADB17E29-3086-4F4D-899D-7C445B79F48A}">
      <dgm:prSet/>
      <dgm:spPr/>
      <dgm:t>
        <a:bodyPr/>
        <a:lstStyle/>
        <a:p>
          <a:endParaRPr lang="en-GB"/>
        </a:p>
      </dgm:t>
    </dgm:pt>
    <dgm:pt modelId="{391E1428-C6C7-4FC9-A296-DA3A6263FFD4}" type="sibTrans" cxnId="{ADB17E29-3086-4F4D-899D-7C445B79F48A}">
      <dgm:prSet/>
      <dgm:spPr/>
      <dgm:t>
        <a:bodyPr/>
        <a:lstStyle/>
        <a:p>
          <a:endParaRPr lang="en-GB"/>
        </a:p>
      </dgm:t>
    </dgm:pt>
    <dgm:pt modelId="{77C39078-00D8-4BFA-8325-13A56DD94E12}">
      <dgm:prSet phldrT="[Text]"/>
      <dgm:spPr/>
      <dgm:t>
        <a:bodyPr/>
        <a:lstStyle/>
        <a:p>
          <a:endParaRPr lang="en-GB" dirty="0"/>
        </a:p>
      </dgm:t>
    </dgm:pt>
    <dgm:pt modelId="{69A1244D-4546-46D0-9910-6B484DC32CD3}" type="parTrans" cxnId="{BA66440D-5CE9-4FF7-96F7-7D3559D7A9A6}">
      <dgm:prSet/>
      <dgm:spPr/>
      <dgm:t>
        <a:bodyPr/>
        <a:lstStyle/>
        <a:p>
          <a:endParaRPr lang="en-GB"/>
        </a:p>
      </dgm:t>
    </dgm:pt>
    <dgm:pt modelId="{3A96AF75-171F-4C62-A4F3-6A99B0783A95}" type="sibTrans" cxnId="{BA66440D-5CE9-4FF7-96F7-7D3559D7A9A6}">
      <dgm:prSet/>
      <dgm:spPr/>
      <dgm:t>
        <a:bodyPr/>
        <a:lstStyle/>
        <a:p>
          <a:endParaRPr lang="en-GB"/>
        </a:p>
      </dgm:t>
    </dgm:pt>
    <dgm:pt modelId="{B62FAAA4-0494-43E9-B991-911B5928CF58}">
      <dgm:prSet phldrT="[Text]"/>
      <dgm:spPr/>
      <dgm:t>
        <a:bodyPr/>
        <a:lstStyle/>
        <a:p>
          <a:endParaRPr lang="en-GB" dirty="0"/>
        </a:p>
      </dgm:t>
    </dgm:pt>
    <dgm:pt modelId="{DE923DCB-4BC1-4298-905E-27C77638671B}" type="parTrans" cxnId="{4EEE1E80-9747-49D1-A436-D808BE993321}">
      <dgm:prSet/>
      <dgm:spPr/>
      <dgm:t>
        <a:bodyPr/>
        <a:lstStyle/>
        <a:p>
          <a:endParaRPr lang="en-GB"/>
        </a:p>
      </dgm:t>
    </dgm:pt>
    <dgm:pt modelId="{A346C4FE-D4DE-406E-BF4B-A40A62ECBFD0}" type="sibTrans" cxnId="{4EEE1E80-9747-49D1-A436-D808BE993321}">
      <dgm:prSet/>
      <dgm:spPr/>
      <dgm:t>
        <a:bodyPr/>
        <a:lstStyle/>
        <a:p>
          <a:endParaRPr lang="en-GB"/>
        </a:p>
      </dgm:t>
    </dgm:pt>
    <dgm:pt modelId="{DF5863A6-F566-498F-9570-DB95001AA5D9}">
      <dgm:prSet phldrT="[Text]"/>
      <dgm:spPr/>
      <dgm:t>
        <a:bodyPr/>
        <a:lstStyle/>
        <a:p>
          <a:endParaRPr lang="en-GB" dirty="0"/>
        </a:p>
      </dgm:t>
    </dgm:pt>
    <dgm:pt modelId="{615CCB77-A722-4386-A836-92888437E210}" type="parTrans" cxnId="{09A99FA8-0BA9-400A-A701-396FBF6F021B}">
      <dgm:prSet/>
      <dgm:spPr/>
      <dgm:t>
        <a:bodyPr/>
        <a:lstStyle/>
        <a:p>
          <a:endParaRPr lang="en-GB"/>
        </a:p>
      </dgm:t>
    </dgm:pt>
    <dgm:pt modelId="{BC6E6F0D-B18B-4617-BFFD-E049F99EB417}" type="sibTrans" cxnId="{09A99FA8-0BA9-400A-A701-396FBF6F021B}">
      <dgm:prSet/>
      <dgm:spPr/>
      <dgm:t>
        <a:bodyPr/>
        <a:lstStyle/>
        <a:p>
          <a:endParaRPr lang="en-GB"/>
        </a:p>
      </dgm:t>
    </dgm:pt>
    <dgm:pt modelId="{762C4879-3289-4164-8CC4-DDF404805B8B}" type="pres">
      <dgm:prSet presAssocID="{012FB078-BDB7-4EDE-8A5F-ECC17745B3F2}" presName="Name0" presStyleCnt="0">
        <dgm:presLayoutVars>
          <dgm:chMax val="4"/>
          <dgm:resizeHandles val="exact"/>
        </dgm:presLayoutVars>
      </dgm:prSet>
      <dgm:spPr/>
    </dgm:pt>
    <dgm:pt modelId="{6471B8D8-0C59-4DD8-89F5-E4E6347758EA}" type="pres">
      <dgm:prSet presAssocID="{012FB078-BDB7-4EDE-8A5F-ECC17745B3F2}" presName="ellipse" presStyleLbl="trBgShp" presStyleIdx="0" presStyleCnt="1"/>
      <dgm:spPr/>
    </dgm:pt>
    <dgm:pt modelId="{4C79D2AD-01F3-4E3A-8201-AFCB92C19488}" type="pres">
      <dgm:prSet presAssocID="{012FB078-BDB7-4EDE-8A5F-ECC17745B3F2}" presName="arrow1" presStyleLbl="fgShp" presStyleIdx="0" presStyleCnt="1"/>
      <dgm:spPr/>
    </dgm:pt>
    <dgm:pt modelId="{342EF762-6179-4118-9EB3-5EADAEE41612}" type="pres">
      <dgm:prSet presAssocID="{012FB078-BDB7-4EDE-8A5F-ECC17745B3F2}" presName="rectangle" presStyleLbl="revTx" presStyleIdx="0" presStyleCnt="1">
        <dgm:presLayoutVars>
          <dgm:bulletEnabled val="1"/>
        </dgm:presLayoutVars>
      </dgm:prSet>
      <dgm:spPr/>
    </dgm:pt>
    <dgm:pt modelId="{0FE6F674-E0C9-4D01-BEA1-E3599EC27E85}" type="pres">
      <dgm:prSet presAssocID="{77C39078-00D8-4BFA-8325-13A56DD94E12}" presName="item1" presStyleLbl="node1" presStyleIdx="0" presStyleCnt="3">
        <dgm:presLayoutVars>
          <dgm:bulletEnabled val="1"/>
        </dgm:presLayoutVars>
      </dgm:prSet>
      <dgm:spPr/>
    </dgm:pt>
    <dgm:pt modelId="{B4A46F41-4085-434E-A84A-B164C960C9A2}" type="pres">
      <dgm:prSet presAssocID="{B62FAAA4-0494-43E9-B991-911B5928CF58}" presName="item2" presStyleLbl="node1" presStyleIdx="1" presStyleCnt="3">
        <dgm:presLayoutVars>
          <dgm:bulletEnabled val="1"/>
        </dgm:presLayoutVars>
      </dgm:prSet>
      <dgm:spPr/>
    </dgm:pt>
    <dgm:pt modelId="{3F8B1034-3F50-47AF-97A0-433E770E6F70}" type="pres">
      <dgm:prSet presAssocID="{DF5863A6-F566-498F-9570-DB95001AA5D9}" presName="item3" presStyleLbl="node1" presStyleIdx="2" presStyleCnt="3">
        <dgm:presLayoutVars>
          <dgm:bulletEnabled val="1"/>
        </dgm:presLayoutVars>
      </dgm:prSet>
      <dgm:spPr/>
    </dgm:pt>
    <dgm:pt modelId="{71AF9D1B-6FFB-4913-84D6-091E5C375E1E}" type="pres">
      <dgm:prSet presAssocID="{012FB078-BDB7-4EDE-8A5F-ECC17745B3F2}" presName="funnel" presStyleLbl="trAlignAcc1" presStyleIdx="0" presStyleCnt="1"/>
      <dgm:spPr/>
    </dgm:pt>
  </dgm:ptLst>
  <dgm:cxnLst>
    <dgm:cxn modelId="{BA66440D-5CE9-4FF7-96F7-7D3559D7A9A6}" srcId="{012FB078-BDB7-4EDE-8A5F-ECC17745B3F2}" destId="{77C39078-00D8-4BFA-8325-13A56DD94E12}" srcOrd="1" destOrd="0" parTransId="{69A1244D-4546-46D0-9910-6B484DC32CD3}" sibTransId="{3A96AF75-171F-4C62-A4F3-6A99B0783A95}"/>
    <dgm:cxn modelId="{0D0B5E17-5126-4720-8D3D-E28A7A33EE11}" type="presOf" srcId="{BFE12B80-CAAE-440C-A188-13C7EA1EC30A}" destId="{3F8B1034-3F50-47AF-97A0-433E770E6F70}" srcOrd="0" destOrd="0" presId="urn:microsoft.com/office/officeart/2005/8/layout/funnel1"/>
    <dgm:cxn modelId="{87E3DF1F-6FCE-41EF-98A3-81B9149B9511}" type="presOf" srcId="{DF5863A6-F566-498F-9570-DB95001AA5D9}" destId="{342EF762-6179-4118-9EB3-5EADAEE41612}" srcOrd="0" destOrd="0" presId="urn:microsoft.com/office/officeart/2005/8/layout/funnel1"/>
    <dgm:cxn modelId="{ADB17E29-3086-4F4D-899D-7C445B79F48A}" srcId="{012FB078-BDB7-4EDE-8A5F-ECC17745B3F2}" destId="{BFE12B80-CAAE-440C-A188-13C7EA1EC30A}" srcOrd="0" destOrd="0" parTransId="{74F4B6A8-E57F-44FA-8721-D47B9D6007B8}" sibTransId="{391E1428-C6C7-4FC9-A296-DA3A6263FFD4}"/>
    <dgm:cxn modelId="{0E286739-AB8E-4D68-A752-7BBEF47E1BA7}" type="presOf" srcId="{77C39078-00D8-4BFA-8325-13A56DD94E12}" destId="{B4A46F41-4085-434E-A84A-B164C960C9A2}" srcOrd="0" destOrd="0" presId="urn:microsoft.com/office/officeart/2005/8/layout/funnel1"/>
    <dgm:cxn modelId="{C46A2E3E-E4B8-423F-A10E-8067034634C1}" type="presOf" srcId="{B62FAAA4-0494-43E9-B991-911B5928CF58}" destId="{0FE6F674-E0C9-4D01-BEA1-E3599EC27E85}" srcOrd="0" destOrd="0" presId="urn:microsoft.com/office/officeart/2005/8/layout/funnel1"/>
    <dgm:cxn modelId="{4EEE1E80-9747-49D1-A436-D808BE993321}" srcId="{012FB078-BDB7-4EDE-8A5F-ECC17745B3F2}" destId="{B62FAAA4-0494-43E9-B991-911B5928CF58}" srcOrd="2" destOrd="0" parTransId="{DE923DCB-4BC1-4298-905E-27C77638671B}" sibTransId="{A346C4FE-D4DE-406E-BF4B-A40A62ECBFD0}"/>
    <dgm:cxn modelId="{09A99FA8-0BA9-400A-A701-396FBF6F021B}" srcId="{012FB078-BDB7-4EDE-8A5F-ECC17745B3F2}" destId="{DF5863A6-F566-498F-9570-DB95001AA5D9}" srcOrd="3" destOrd="0" parTransId="{615CCB77-A722-4386-A836-92888437E210}" sibTransId="{BC6E6F0D-B18B-4617-BFFD-E049F99EB417}"/>
    <dgm:cxn modelId="{34FEF5DC-BED0-4898-A2EA-7F7C29323400}" type="presOf" srcId="{012FB078-BDB7-4EDE-8A5F-ECC17745B3F2}" destId="{762C4879-3289-4164-8CC4-DDF404805B8B}" srcOrd="0" destOrd="0" presId="urn:microsoft.com/office/officeart/2005/8/layout/funnel1"/>
    <dgm:cxn modelId="{67FC7C60-B6FD-47E8-B93C-C302C0896A00}" type="presParOf" srcId="{762C4879-3289-4164-8CC4-DDF404805B8B}" destId="{6471B8D8-0C59-4DD8-89F5-E4E6347758EA}" srcOrd="0" destOrd="0" presId="urn:microsoft.com/office/officeart/2005/8/layout/funnel1"/>
    <dgm:cxn modelId="{CED57D62-731C-4497-A42C-83228642C1FE}" type="presParOf" srcId="{762C4879-3289-4164-8CC4-DDF404805B8B}" destId="{4C79D2AD-01F3-4E3A-8201-AFCB92C19488}" srcOrd="1" destOrd="0" presId="urn:microsoft.com/office/officeart/2005/8/layout/funnel1"/>
    <dgm:cxn modelId="{C71D5839-1F06-4626-9819-53D89754064E}" type="presParOf" srcId="{762C4879-3289-4164-8CC4-DDF404805B8B}" destId="{342EF762-6179-4118-9EB3-5EADAEE41612}" srcOrd="2" destOrd="0" presId="urn:microsoft.com/office/officeart/2005/8/layout/funnel1"/>
    <dgm:cxn modelId="{F0A5E24B-0AFD-44BB-BFBB-1F4114DFDDAE}" type="presParOf" srcId="{762C4879-3289-4164-8CC4-DDF404805B8B}" destId="{0FE6F674-E0C9-4D01-BEA1-E3599EC27E85}" srcOrd="3" destOrd="0" presId="urn:microsoft.com/office/officeart/2005/8/layout/funnel1"/>
    <dgm:cxn modelId="{DE892B86-5F89-4FAC-993B-C72276494C28}" type="presParOf" srcId="{762C4879-3289-4164-8CC4-DDF404805B8B}" destId="{B4A46F41-4085-434E-A84A-B164C960C9A2}" srcOrd="4" destOrd="0" presId="urn:microsoft.com/office/officeart/2005/8/layout/funnel1"/>
    <dgm:cxn modelId="{0A535E08-3096-42E4-BE4A-9355BB3F5AED}" type="presParOf" srcId="{762C4879-3289-4164-8CC4-DDF404805B8B}" destId="{3F8B1034-3F50-47AF-97A0-433E770E6F70}" srcOrd="5" destOrd="0" presId="urn:microsoft.com/office/officeart/2005/8/layout/funnel1"/>
    <dgm:cxn modelId="{3E1B6D95-E397-4D4B-96C4-05A7AA1A073A}" type="presParOf" srcId="{762C4879-3289-4164-8CC4-DDF404805B8B}" destId="{71AF9D1B-6FFB-4913-84D6-091E5C375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B412E11D-6E1B-4CE1-BF1F-9271E6E540EC}" type="presOf" srcId="{DD9B2F4F-3593-470F-96F3-7812D3A12141}" destId="{7446C1E5-5090-492A-9A9D-0796BCE1A5BF}" srcOrd="0" destOrd="0" presId="urn:microsoft.com/office/officeart/2005/8/layout/balance1"/>
    <dgm:cxn modelId="{5A166826-7DDE-4513-AF27-CECC6F17A0F9}" type="presOf" srcId="{9359DAE6-98C1-43A7-8E7A-275367568A10}" destId="{4FB81246-22C7-4083-B9A5-563E8BD29B97}" srcOrd="0" destOrd="0" presId="urn:microsoft.com/office/officeart/2005/8/layout/balance1"/>
    <dgm:cxn modelId="{EDAA9229-FB56-4A60-8F82-3BF9492713F5}" type="presOf" srcId="{D8E56679-40E0-40B0-ABBF-D797F0FA8A08}" destId="{2E1E2626-BADD-4B8B-9328-AC4DFB668014}" srcOrd="0" destOrd="0" presId="urn:microsoft.com/office/officeart/2005/8/layout/balance1"/>
    <dgm:cxn modelId="{3FBD4F35-1D25-40ED-9E32-667164A96218}" type="presOf" srcId="{BC16925D-7985-4EAE-89FA-D9EAD6308BB2}" destId="{E8FCE167-B105-429F-9BC4-85BB2F2D54F9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CB89394F-D36B-4B23-9F9B-078C4BADC14F}" type="presOf" srcId="{4841C0BD-3057-48F1-B6AE-E293239A0C30}" destId="{03518889-7C45-44C3-901F-00919780464B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53C8EF8E-A37A-46E9-944F-5BD297A473E7}" type="presOf" srcId="{BEAF1E67-E99E-413A-955C-7C7A2CE046F1}" destId="{57B6A538-FE13-4E6D-B4C7-621650380D53}" srcOrd="0" destOrd="0" presId="urn:microsoft.com/office/officeart/2005/8/layout/balance1"/>
    <dgm:cxn modelId="{D05D5D98-C903-4DAA-8627-D82A8C9414F1}" type="presOf" srcId="{D429C31B-045B-4F2E-B37A-9CED481AF52C}" destId="{7BCB8D47-143E-4D36-9D0F-AC42B99E7BFE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C0E66AE9-39C4-4190-8B1A-BD63E76EB13C}" type="presOf" srcId="{70435CE2-1452-4AB7-ADE3-562AF3B8C981}" destId="{265A0E2B-3F34-47E2-92D5-E714E65439A1}" srcOrd="0" destOrd="0" presId="urn:microsoft.com/office/officeart/2005/8/layout/balance1"/>
    <dgm:cxn modelId="{9AA9F685-2D10-402D-86E4-29A064711369}" type="presParOf" srcId="{2E1E2626-BADD-4B8B-9328-AC4DFB668014}" destId="{E44CA531-0597-48FB-9286-16E42DD7904A}" srcOrd="0" destOrd="0" presId="urn:microsoft.com/office/officeart/2005/8/layout/balance1"/>
    <dgm:cxn modelId="{FEBC2387-7AB3-40B1-B05B-A5CB423515D1}" type="presParOf" srcId="{2E1E2626-BADD-4B8B-9328-AC4DFB668014}" destId="{1E11CD6F-0C8F-47EE-89E5-2520E2B555F9}" srcOrd="1" destOrd="0" presId="urn:microsoft.com/office/officeart/2005/8/layout/balance1"/>
    <dgm:cxn modelId="{45EE4350-12F2-4647-9A3C-D555D4670561}" type="presParOf" srcId="{1E11CD6F-0C8F-47EE-89E5-2520E2B555F9}" destId="{03518889-7C45-44C3-901F-00919780464B}" srcOrd="0" destOrd="0" presId="urn:microsoft.com/office/officeart/2005/8/layout/balance1"/>
    <dgm:cxn modelId="{B223517C-2034-4EC4-B724-7BCA37733F6F}" type="presParOf" srcId="{1E11CD6F-0C8F-47EE-89E5-2520E2B555F9}" destId="{57B6A538-FE13-4E6D-B4C7-621650380D53}" srcOrd="1" destOrd="0" presId="urn:microsoft.com/office/officeart/2005/8/layout/balance1"/>
    <dgm:cxn modelId="{9FE314FC-5FEC-49F2-A656-A3BD9446DEFF}" type="presParOf" srcId="{2E1E2626-BADD-4B8B-9328-AC4DFB668014}" destId="{8E08EA72-C0D3-4914-BFFF-C489E039B9CC}" srcOrd="2" destOrd="0" presId="urn:microsoft.com/office/officeart/2005/8/layout/balance1"/>
    <dgm:cxn modelId="{4105C41F-B8F6-42E6-8E7C-3CC27271C65C}" type="presParOf" srcId="{8E08EA72-C0D3-4914-BFFF-C489E039B9CC}" destId="{0B936195-FD67-4E9D-9459-76E91997FF80}" srcOrd="0" destOrd="0" presId="urn:microsoft.com/office/officeart/2005/8/layout/balance1"/>
    <dgm:cxn modelId="{17016F51-40E6-44EF-A56C-94AC63F6517E}" type="presParOf" srcId="{8E08EA72-C0D3-4914-BFFF-C489E039B9CC}" destId="{BFF120F4-C270-467B-A752-8FCA551D124D}" srcOrd="1" destOrd="0" presId="urn:microsoft.com/office/officeart/2005/8/layout/balance1"/>
    <dgm:cxn modelId="{97BB88AE-E937-44B1-B92C-028DE65FC75C}" type="presParOf" srcId="{8E08EA72-C0D3-4914-BFFF-C489E039B9CC}" destId="{72F140AB-4A2A-4E81-B897-843E8B63F505}" srcOrd="2" destOrd="0" presId="urn:microsoft.com/office/officeart/2005/8/layout/balance1"/>
    <dgm:cxn modelId="{955144CF-8197-45A8-85CB-D2581B2D555C}" type="presParOf" srcId="{8E08EA72-C0D3-4914-BFFF-C489E039B9CC}" destId="{7BCB8D47-143E-4D36-9D0F-AC42B99E7BFE}" srcOrd="3" destOrd="0" presId="urn:microsoft.com/office/officeart/2005/8/layout/balance1"/>
    <dgm:cxn modelId="{BB32A813-F444-49B2-8156-37A2AF9E49FD}" type="presParOf" srcId="{8E08EA72-C0D3-4914-BFFF-C489E039B9CC}" destId="{4FB81246-22C7-4083-B9A5-563E8BD29B97}" srcOrd="4" destOrd="0" presId="urn:microsoft.com/office/officeart/2005/8/layout/balance1"/>
    <dgm:cxn modelId="{16261795-AE86-41AC-9D2E-A232B7F6C303}" type="presParOf" srcId="{8E08EA72-C0D3-4914-BFFF-C489E039B9CC}" destId="{265A0E2B-3F34-47E2-92D5-E714E65439A1}" srcOrd="5" destOrd="0" presId="urn:microsoft.com/office/officeart/2005/8/layout/balance1"/>
    <dgm:cxn modelId="{11795D6A-C681-4F42-995F-BF9C6576E53A}" type="presParOf" srcId="{8E08EA72-C0D3-4914-BFFF-C489E039B9CC}" destId="{E8FCE167-B105-429F-9BC4-85BB2F2D54F9}" srcOrd="6" destOrd="0" presId="urn:microsoft.com/office/officeart/2005/8/layout/balance1"/>
    <dgm:cxn modelId="{57FC0ED2-B510-488E-81A5-213439B3B101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FE10CE3B-FD49-455F-8A17-E87F177D06D1}" type="presOf" srcId="{9359DAE6-98C1-43A7-8E7A-275367568A10}" destId="{4FB81246-22C7-4083-B9A5-563E8BD29B97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B658F052-EAFE-4FE0-A142-3F4B1F8FAB4A}" type="presOf" srcId="{D429C31B-045B-4F2E-B37A-9CED481AF52C}" destId="{7BCB8D47-143E-4D36-9D0F-AC42B99E7BFE}" srcOrd="0" destOrd="0" presId="urn:microsoft.com/office/officeart/2005/8/layout/balance1"/>
    <dgm:cxn modelId="{50623A89-1ACB-4200-A31D-B92D107BEF01}" type="presOf" srcId="{70435CE2-1452-4AB7-ADE3-562AF3B8C981}" destId="{265A0E2B-3F34-47E2-92D5-E714E65439A1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92B53DA2-E556-433E-88C2-9F2904DDFFC3}" type="presOf" srcId="{4841C0BD-3057-48F1-B6AE-E293239A0C30}" destId="{03518889-7C45-44C3-901F-00919780464B}" srcOrd="0" destOrd="0" presId="urn:microsoft.com/office/officeart/2005/8/layout/balance1"/>
    <dgm:cxn modelId="{B734EEAF-47EA-4509-BCA6-88898577B658}" type="presOf" srcId="{BC16925D-7985-4EAE-89FA-D9EAD6308BB2}" destId="{E8FCE167-B105-429F-9BC4-85BB2F2D54F9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296AD3D1-A2CF-495D-94D7-8A71606BF88E}" type="presOf" srcId="{DD9B2F4F-3593-470F-96F3-7812D3A12141}" destId="{7446C1E5-5090-492A-9A9D-0796BCE1A5BF}" srcOrd="0" destOrd="0" presId="urn:microsoft.com/office/officeart/2005/8/layout/balance1"/>
    <dgm:cxn modelId="{955984D3-DB43-4475-BF9B-AC7774B7FFA7}" type="presOf" srcId="{BEAF1E67-E99E-413A-955C-7C7A2CE046F1}" destId="{57B6A538-FE13-4E6D-B4C7-621650380D53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FABAFCE7-0B99-4CEF-B874-26CE06FB453F}" type="presOf" srcId="{D8E56679-40E0-40B0-ABBF-D797F0FA8A08}" destId="{2E1E2626-BADD-4B8B-9328-AC4DFB668014}" srcOrd="0" destOrd="0" presId="urn:microsoft.com/office/officeart/2005/8/layout/balance1"/>
    <dgm:cxn modelId="{C36C1EB0-7CA4-4255-85AE-D8CF078F9740}" type="presParOf" srcId="{2E1E2626-BADD-4B8B-9328-AC4DFB668014}" destId="{E44CA531-0597-48FB-9286-16E42DD7904A}" srcOrd="0" destOrd="0" presId="urn:microsoft.com/office/officeart/2005/8/layout/balance1"/>
    <dgm:cxn modelId="{A7C3F745-217A-41CD-97EE-C1A9A4876103}" type="presParOf" srcId="{2E1E2626-BADD-4B8B-9328-AC4DFB668014}" destId="{1E11CD6F-0C8F-47EE-89E5-2520E2B555F9}" srcOrd="1" destOrd="0" presId="urn:microsoft.com/office/officeart/2005/8/layout/balance1"/>
    <dgm:cxn modelId="{E9F9C471-B43D-4A65-B8CD-DAC6ADD9787F}" type="presParOf" srcId="{1E11CD6F-0C8F-47EE-89E5-2520E2B555F9}" destId="{03518889-7C45-44C3-901F-00919780464B}" srcOrd="0" destOrd="0" presId="urn:microsoft.com/office/officeart/2005/8/layout/balance1"/>
    <dgm:cxn modelId="{38B7F9C9-DBA0-45A0-B003-E42CEBD99D7B}" type="presParOf" srcId="{1E11CD6F-0C8F-47EE-89E5-2520E2B555F9}" destId="{57B6A538-FE13-4E6D-B4C7-621650380D53}" srcOrd="1" destOrd="0" presId="urn:microsoft.com/office/officeart/2005/8/layout/balance1"/>
    <dgm:cxn modelId="{0F471D4E-8B07-4776-ABDC-1B00576F6C1E}" type="presParOf" srcId="{2E1E2626-BADD-4B8B-9328-AC4DFB668014}" destId="{8E08EA72-C0D3-4914-BFFF-C489E039B9CC}" srcOrd="2" destOrd="0" presId="urn:microsoft.com/office/officeart/2005/8/layout/balance1"/>
    <dgm:cxn modelId="{399CB410-CE6D-405C-88A6-4A4755979D16}" type="presParOf" srcId="{8E08EA72-C0D3-4914-BFFF-C489E039B9CC}" destId="{0B936195-FD67-4E9D-9459-76E91997FF80}" srcOrd="0" destOrd="0" presId="urn:microsoft.com/office/officeart/2005/8/layout/balance1"/>
    <dgm:cxn modelId="{6577AB68-AE40-47F5-94D6-EA92C29797C3}" type="presParOf" srcId="{8E08EA72-C0D3-4914-BFFF-C489E039B9CC}" destId="{BFF120F4-C270-467B-A752-8FCA551D124D}" srcOrd="1" destOrd="0" presId="urn:microsoft.com/office/officeart/2005/8/layout/balance1"/>
    <dgm:cxn modelId="{BD9CFB24-06E7-4DEB-83C4-5C53FE03236D}" type="presParOf" srcId="{8E08EA72-C0D3-4914-BFFF-C489E039B9CC}" destId="{72F140AB-4A2A-4E81-B897-843E8B63F505}" srcOrd="2" destOrd="0" presId="urn:microsoft.com/office/officeart/2005/8/layout/balance1"/>
    <dgm:cxn modelId="{4D12646A-90AC-4319-953F-15B6B7A9A09F}" type="presParOf" srcId="{8E08EA72-C0D3-4914-BFFF-C489E039B9CC}" destId="{7BCB8D47-143E-4D36-9D0F-AC42B99E7BFE}" srcOrd="3" destOrd="0" presId="urn:microsoft.com/office/officeart/2005/8/layout/balance1"/>
    <dgm:cxn modelId="{53297B74-B679-438D-8965-57F945B157F7}" type="presParOf" srcId="{8E08EA72-C0D3-4914-BFFF-C489E039B9CC}" destId="{4FB81246-22C7-4083-B9A5-563E8BD29B97}" srcOrd="4" destOrd="0" presId="urn:microsoft.com/office/officeart/2005/8/layout/balance1"/>
    <dgm:cxn modelId="{250D08D3-8EAB-4D45-AE27-389CB8FAA2B6}" type="presParOf" srcId="{8E08EA72-C0D3-4914-BFFF-C489E039B9CC}" destId="{265A0E2B-3F34-47E2-92D5-E714E65439A1}" srcOrd="5" destOrd="0" presId="urn:microsoft.com/office/officeart/2005/8/layout/balance1"/>
    <dgm:cxn modelId="{D7B5B0B6-F8B5-46F7-9F48-7032BF1CAD82}" type="presParOf" srcId="{8E08EA72-C0D3-4914-BFFF-C489E039B9CC}" destId="{E8FCE167-B105-429F-9BC4-85BB2F2D54F9}" srcOrd="6" destOrd="0" presId="urn:microsoft.com/office/officeart/2005/8/layout/balance1"/>
    <dgm:cxn modelId="{832BAEFC-9826-4CD6-9E1A-BF00AE6F43F8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CD1D085C-70DF-411A-8139-51E9633A30C5}" type="presOf" srcId="{D8E56679-40E0-40B0-ABBF-D797F0FA8A08}" destId="{2E1E2626-BADD-4B8B-9328-AC4DFB668014}" srcOrd="0" destOrd="0" presId="urn:microsoft.com/office/officeart/2005/8/layout/balance1"/>
    <dgm:cxn modelId="{4331D562-E76A-4FC9-83D7-41CFB9781381}" type="presOf" srcId="{D429C31B-045B-4F2E-B37A-9CED481AF52C}" destId="{7BCB8D47-143E-4D36-9D0F-AC42B99E7BFE}" srcOrd="0" destOrd="0" presId="urn:microsoft.com/office/officeart/2005/8/layout/balance1"/>
    <dgm:cxn modelId="{5F432644-F639-4565-8B24-055A67CC5C64}" type="presOf" srcId="{BC16925D-7985-4EAE-89FA-D9EAD6308BB2}" destId="{E8FCE167-B105-429F-9BC4-85BB2F2D54F9}" srcOrd="0" destOrd="0" presId="urn:microsoft.com/office/officeart/2005/8/layout/balance1"/>
    <dgm:cxn modelId="{AADB7848-FED2-442B-AD18-64F3BDB228DC}" type="presOf" srcId="{70435CE2-1452-4AB7-ADE3-562AF3B8C981}" destId="{265A0E2B-3F34-47E2-92D5-E714E65439A1}" srcOrd="0" destOrd="0" presId="urn:microsoft.com/office/officeart/2005/8/layout/balance1"/>
    <dgm:cxn modelId="{5261A26A-019B-44F9-B01C-32115B5DC62C}" type="presOf" srcId="{DD9B2F4F-3593-470F-96F3-7812D3A12141}" destId="{7446C1E5-5090-492A-9A9D-0796BCE1A5BF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642EC1A4-F2B8-4C15-A1BB-93141008EE15}" type="presOf" srcId="{4841C0BD-3057-48F1-B6AE-E293239A0C30}" destId="{03518889-7C45-44C3-901F-00919780464B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291A49E9-BBA1-47D3-B784-48477EB14A13}" type="presOf" srcId="{9359DAE6-98C1-43A7-8E7A-275367568A10}" destId="{4FB81246-22C7-4083-B9A5-563E8BD29B97}" srcOrd="0" destOrd="0" presId="urn:microsoft.com/office/officeart/2005/8/layout/balance1"/>
    <dgm:cxn modelId="{D0A882F9-7815-474B-8A14-5B47E3BB074B}" type="presOf" srcId="{BEAF1E67-E99E-413A-955C-7C7A2CE046F1}" destId="{57B6A538-FE13-4E6D-B4C7-621650380D53}" srcOrd="0" destOrd="0" presId="urn:microsoft.com/office/officeart/2005/8/layout/balance1"/>
    <dgm:cxn modelId="{1FAFA2D4-2677-4DB4-9268-38E4633ABC56}" type="presParOf" srcId="{2E1E2626-BADD-4B8B-9328-AC4DFB668014}" destId="{E44CA531-0597-48FB-9286-16E42DD7904A}" srcOrd="0" destOrd="0" presId="urn:microsoft.com/office/officeart/2005/8/layout/balance1"/>
    <dgm:cxn modelId="{15CF7D0F-1D65-43E6-9FD3-12D16C6C678E}" type="presParOf" srcId="{2E1E2626-BADD-4B8B-9328-AC4DFB668014}" destId="{1E11CD6F-0C8F-47EE-89E5-2520E2B555F9}" srcOrd="1" destOrd="0" presId="urn:microsoft.com/office/officeart/2005/8/layout/balance1"/>
    <dgm:cxn modelId="{4FC9C077-FE0F-4B04-A8F3-E6B326CF8EDF}" type="presParOf" srcId="{1E11CD6F-0C8F-47EE-89E5-2520E2B555F9}" destId="{03518889-7C45-44C3-901F-00919780464B}" srcOrd="0" destOrd="0" presId="urn:microsoft.com/office/officeart/2005/8/layout/balance1"/>
    <dgm:cxn modelId="{9457291E-B1F3-401A-ACDF-AEB610678366}" type="presParOf" srcId="{1E11CD6F-0C8F-47EE-89E5-2520E2B555F9}" destId="{57B6A538-FE13-4E6D-B4C7-621650380D53}" srcOrd="1" destOrd="0" presId="urn:microsoft.com/office/officeart/2005/8/layout/balance1"/>
    <dgm:cxn modelId="{BF23D306-75FE-4B8F-A82A-D138C853D845}" type="presParOf" srcId="{2E1E2626-BADD-4B8B-9328-AC4DFB668014}" destId="{8E08EA72-C0D3-4914-BFFF-C489E039B9CC}" srcOrd="2" destOrd="0" presId="urn:microsoft.com/office/officeart/2005/8/layout/balance1"/>
    <dgm:cxn modelId="{20F56C3B-7289-46BC-B486-4CB8CD30B471}" type="presParOf" srcId="{8E08EA72-C0D3-4914-BFFF-C489E039B9CC}" destId="{0B936195-FD67-4E9D-9459-76E91997FF80}" srcOrd="0" destOrd="0" presId="urn:microsoft.com/office/officeart/2005/8/layout/balance1"/>
    <dgm:cxn modelId="{13924ABF-74E8-4E86-96CB-611A51990B60}" type="presParOf" srcId="{8E08EA72-C0D3-4914-BFFF-C489E039B9CC}" destId="{BFF120F4-C270-467B-A752-8FCA551D124D}" srcOrd="1" destOrd="0" presId="urn:microsoft.com/office/officeart/2005/8/layout/balance1"/>
    <dgm:cxn modelId="{7DD5249E-E8AB-497D-B018-6C73859A0015}" type="presParOf" srcId="{8E08EA72-C0D3-4914-BFFF-C489E039B9CC}" destId="{72F140AB-4A2A-4E81-B897-843E8B63F505}" srcOrd="2" destOrd="0" presId="urn:microsoft.com/office/officeart/2005/8/layout/balance1"/>
    <dgm:cxn modelId="{AF755F37-E843-4966-89FC-9CEE5D3B68DE}" type="presParOf" srcId="{8E08EA72-C0D3-4914-BFFF-C489E039B9CC}" destId="{7BCB8D47-143E-4D36-9D0F-AC42B99E7BFE}" srcOrd="3" destOrd="0" presId="urn:microsoft.com/office/officeart/2005/8/layout/balance1"/>
    <dgm:cxn modelId="{1F13C496-3D79-4A3F-BFC3-E58CA94C83C6}" type="presParOf" srcId="{8E08EA72-C0D3-4914-BFFF-C489E039B9CC}" destId="{4FB81246-22C7-4083-B9A5-563E8BD29B97}" srcOrd="4" destOrd="0" presId="urn:microsoft.com/office/officeart/2005/8/layout/balance1"/>
    <dgm:cxn modelId="{ECA65E30-6A8A-4611-A8A6-2D664F96CF05}" type="presParOf" srcId="{8E08EA72-C0D3-4914-BFFF-C489E039B9CC}" destId="{265A0E2B-3F34-47E2-92D5-E714E65439A1}" srcOrd="5" destOrd="0" presId="urn:microsoft.com/office/officeart/2005/8/layout/balance1"/>
    <dgm:cxn modelId="{FF70437B-07D8-44AB-A11E-E4994889037D}" type="presParOf" srcId="{8E08EA72-C0D3-4914-BFFF-C489E039B9CC}" destId="{E8FCE167-B105-429F-9BC4-85BB2F2D54F9}" srcOrd="6" destOrd="0" presId="urn:microsoft.com/office/officeart/2005/8/layout/balance1"/>
    <dgm:cxn modelId="{EC98414A-506D-4AC8-B157-8EB507B44B80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F2F9803-6E8A-4BEC-8D99-51C73BFCA7C8}" type="presOf" srcId="{D429C31B-045B-4F2E-B37A-9CED481AF52C}" destId="{7BCB8D47-143E-4D36-9D0F-AC42B99E7BFE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E84AE858-CE3E-411B-B6BE-F220869C0032}" type="presOf" srcId="{9359DAE6-98C1-43A7-8E7A-275367568A10}" destId="{4FB81246-22C7-4083-B9A5-563E8BD29B97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8808BB8D-B811-4B1B-99F8-F9F03C65279C}" type="presOf" srcId="{D8E56679-40E0-40B0-ABBF-D797F0FA8A08}" destId="{2E1E2626-BADD-4B8B-9328-AC4DFB668014}" srcOrd="0" destOrd="0" presId="urn:microsoft.com/office/officeart/2005/8/layout/balance1"/>
    <dgm:cxn modelId="{D9EE149E-57CD-48FE-B228-165B27694FBB}" type="presOf" srcId="{4841C0BD-3057-48F1-B6AE-E293239A0C30}" destId="{03518889-7C45-44C3-901F-00919780464B}" srcOrd="0" destOrd="0" presId="urn:microsoft.com/office/officeart/2005/8/layout/balance1"/>
    <dgm:cxn modelId="{BAF7389E-2CB0-4763-8D02-BC07205707AA}" type="presOf" srcId="{BC16925D-7985-4EAE-89FA-D9EAD6308BB2}" destId="{E8FCE167-B105-429F-9BC4-85BB2F2D54F9}" srcOrd="0" destOrd="0" presId="urn:microsoft.com/office/officeart/2005/8/layout/balance1"/>
    <dgm:cxn modelId="{F94025A4-0203-40A8-8F88-5DD002B392B0}" type="presOf" srcId="{DD9B2F4F-3593-470F-96F3-7812D3A12141}" destId="{7446C1E5-5090-492A-9A9D-0796BCE1A5BF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4F4C56C6-CE2A-4F1B-B7A8-96D0D1E1EE4C}" type="presOf" srcId="{70435CE2-1452-4AB7-ADE3-562AF3B8C981}" destId="{265A0E2B-3F34-47E2-92D5-E714E65439A1}" srcOrd="0" destOrd="0" presId="urn:microsoft.com/office/officeart/2005/8/layout/balance1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FAACC6F1-7012-47D8-AA47-8C99091FFE87}" type="presOf" srcId="{BEAF1E67-E99E-413A-955C-7C7A2CE046F1}" destId="{57B6A538-FE13-4E6D-B4C7-621650380D53}" srcOrd="0" destOrd="0" presId="urn:microsoft.com/office/officeart/2005/8/layout/balance1"/>
    <dgm:cxn modelId="{94EAEE54-08BE-46BD-8A76-7987FA441B1B}" type="presParOf" srcId="{2E1E2626-BADD-4B8B-9328-AC4DFB668014}" destId="{E44CA531-0597-48FB-9286-16E42DD7904A}" srcOrd="0" destOrd="0" presId="urn:microsoft.com/office/officeart/2005/8/layout/balance1"/>
    <dgm:cxn modelId="{9EB2AD64-AFAD-4BAF-9A5D-55237C3D0BD8}" type="presParOf" srcId="{2E1E2626-BADD-4B8B-9328-AC4DFB668014}" destId="{1E11CD6F-0C8F-47EE-89E5-2520E2B555F9}" srcOrd="1" destOrd="0" presId="urn:microsoft.com/office/officeart/2005/8/layout/balance1"/>
    <dgm:cxn modelId="{088EF6B3-826E-4878-8F8B-9FA0436CD297}" type="presParOf" srcId="{1E11CD6F-0C8F-47EE-89E5-2520E2B555F9}" destId="{03518889-7C45-44C3-901F-00919780464B}" srcOrd="0" destOrd="0" presId="urn:microsoft.com/office/officeart/2005/8/layout/balance1"/>
    <dgm:cxn modelId="{AD189AAC-10A6-4CCD-94A3-B65D1199BC78}" type="presParOf" srcId="{1E11CD6F-0C8F-47EE-89E5-2520E2B555F9}" destId="{57B6A538-FE13-4E6D-B4C7-621650380D53}" srcOrd="1" destOrd="0" presId="urn:microsoft.com/office/officeart/2005/8/layout/balance1"/>
    <dgm:cxn modelId="{3DD7BD75-E01E-4166-BB91-F4BBE4A6793D}" type="presParOf" srcId="{2E1E2626-BADD-4B8B-9328-AC4DFB668014}" destId="{8E08EA72-C0D3-4914-BFFF-C489E039B9CC}" srcOrd="2" destOrd="0" presId="urn:microsoft.com/office/officeart/2005/8/layout/balance1"/>
    <dgm:cxn modelId="{E9AE40F2-D79C-4D24-A1EC-1D6538D6718A}" type="presParOf" srcId="{8E08EA72-C0D3-4914-BFFF-C489E039B9CC}" destId="{0B936195-FD67-4E9D-9459-76E91997FF80}" srcOrd="0" destOrd="0" presId="urn:microsoft.com/office/officeart/2005/8/layout/balance1"/>
    <dgm:cxn modelId="{1B7B1919-B2DF-4E0C-BD16-DE852C495FCA}" type="presParOf" srcId="{8E08EA72-C0D3-4914-BFFF-C489E039B9CC}" destId="{BFF120F4-C270-467B-A752-8FCA551D124D}" srcOrd="1" destOrd="0" presId="urn:microsoft.com/office/officeart/2005/8/layout/balance1"/>
    <dgm:cxn modelId="{7970B33C-14D7-459A-B444-7D9745631DAA}" type="presParOf" srcId="{8E08EA72-C0D3-4914-BFFF-C489E039B9CC}" destId="{72F140AB-4A2A-4E81-B897-843E8B63F505}" srcOrd="2" destOrd="0" presId="urn:microsoft.com/office/officeart/2005/8/layout/balance1"/>
    <dgm:cxn modelId="{ECD47FBA-60B4-4832-BBD4-4BA99157AC44}" type="presParOf" srcId="{8E08EA72-C0D3-4914-BFFF-C489E039B9CC}" destId="{7BCB8D47-143E-4D36-9D0F-AC42B99E7BFE}" srcOrd="3" destOrd="0" presId="urn:microsoft.com/office/officeart/2005/8/layout/balance1"/>
    <dgm:cxn modelId="{651C5203-151E-4800-AFF6-88C7406DAC93}" type="presParOf" srcId="{8E08EA72-C0D3-4914-BFFF-C489E039B9CC}" destId="{4FB81246-22C7-4083-B9A5-563E8BD29B97}" srcOrd="4" destOrd="0" presId="urn:microsoft.com/office/officeart/2005/8/layout/balance1"/>
    <dgm:cxn modelId="{153E778F-7827-4B6D-9927-58BA0CC51D4D}" type="presParOf" srcId="{8E08EA72-C0D3-4914-BFFF-C489E039B9CC}" destId="{265A0E2B-3F34-47E2-92D5-E714E65439A1}" srcOrd="5" destOrd="0" presId="urn:microsoft.com/office/officeart/2005/8/layout/balance1"/>
    <dgm:cxn modelId="{9D4364D6-6263-4966-AE24-C69156BA8121}" type="presParOf" srcId="{8E08EA72-C0D3-4914-BFFF-C489E039B9CC}" destId="{E8FCE167-B105-429F-9BC4-85BB2F2D54F9}" srcOrd="6" destOrd="0" presId="urn:microsoft.com/office/officeart/2005/8/layout/balance1"/>
    <dgm:cxn modelId="{7304C0B8-987D-450B-B083-CC5B882B3772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074D7511-D0F8-4C6B-9948-BC19320A0ACE}" type="presOf" srcId="{1E6D9BF3-C355-4C65-8070-DB49F65EE7D3}" destId="{DFB0052E-E033-4F82-AE29-B321870E94EA}" srcOrd="0" destOrd="0" presId="urn:microsoft.com/office/officeart/2005/8/layout/default"/>
    <dgm:cxn modelId="{0E325962-5831-439D-908A-099C9972F92D}" type="presOf" srcId="{5B2479EF-7489-4E5B-8E39-4668BD6E8A16}" destId="{199D4C13-C357-45FE-ABE6-249C3D73C702}" srcOrd="0" destOrd="0" presId="urn:microsoft.com/office/officeart/2005/8/layout/default"/>
    <dgm:cxn modelId="{F480F145-DCB0-47AB-8642-69C202087234}" type="presOf" srcId="{6D932383-EE68-4D6F-A2A2-30C7C59EEC2F}" destId="{A5E26CA8-5784-4D3B-85F0-1E0D3ADEB677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F6BD23AD-DB05-41AE-B362-320A7F1493F6}" type="presOf" srcId="{7A77FAE1-854D-46D5-9B1E-06CC07C96BFD}" destId="{D1BC8D81-CF48-4CAD-9101-F74612652D7E}" srcOrd="0" destOrd="0" presId="urn:microsoft.com/office/officeart/2005/8/layout/default"/>
    <dgm:cxn modelId="{F205DDB7-6A09-4FDE-8677-E17784B3E624}" type="presOf" srcId="{9EF1CEC4-51DA-4D07-9917-A005BCEA42C7}" destId="{7BFFD28F-38CB-42B6-BA5A-EE941CB47791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A815EACE-6AD0-42D2-B69C-FF535A2293EE}" type="presOf" srcId="{D82EBA1B-AC06-4D8A-BC9A-24946A54C987}" destId="{7496F2F8-6495-40BB-BC05-100C6043013D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0DF469AC-664F-4822-B1CC-F7C5D33E0256}" type="presParOf" srcId="{A5E26CA8-5784-4D3B-85F0-1E0D3ADEB677}" destId="{7496F2F8-6495-40BB-BC05-100C6043013D}" srcOrd="0" destOrd="0" presId="urn:microsoft.com/office/officeart/2005/8/layout/default"/>
    <dgm:cxn modelId="{FF3511CB-90D7-4016-B478-7F6494E2FF13}" type="presParOf" srcId="{A5E26CA8-5784-4D3B-85F0-1E0D3ADEB677}" destId="{7C2D3FF8-25FB-45F6-91EF-21ED83BBE85F}" srcOrd="1" destOrd="0" presId="urn:microsoft.com/office/officeart/2005/8/layout/default"/>
    <dgm:cxn modelId="{87BD05FF-12B7-4604-A292-41B4F3A11568}" type="presParOf" srcId="{A5E26CA8-5784-4D3B-85F0-1E0D3ADEB677}" destId="{7BFFD28F-38CB-42B6-BA5A-EE941CB47791}" srcOrd="2" destOrd="0" presId="urn:microsoft.com/office/officeart/2005/8/layout/default"/>
    <dgm:cxn modelId="{87BEB8C0-C214-44EC-97EF-7EA7B487600F}" type="presParOf" srcId="{A5E26CA8-5784-4D3B-85F0-1E0D3ADEB677}" destId="{812E7D11-F045-4D5C-A920-AC1E255188C1}" srcOrd="3" destOrd="0" presId="urn:microsoft.com/office/officeart/2005/8/layout/default"/>
    <dgm:cxn modelId="{B57CF66E-2D0B-4CC0-BB2C-E3BECB502FA4}" type="presParOf" srcId="{A5E26CA8-5784-4D3B-85F0-1E0D3ADEB677}" destId="{D1BC8D81-CF48-4CAD-9101-F74612652D7E}" srcOrd="4" destOrd="0" presId="urn:microsoft.com/office/officeart/2005/8/layout/default"/>
    <dgm:cxn modelId="{72C63D0E-9EB2-42AF-815C-BD363AA4B883}" type="presParOf" srcId="{A5E26CA8-5784-4D3B-85F0-1E0D3ADEB677}" destId="{877A305F-2C45-48AE-9131-20719B3A6B5F}" srcOrd="5" destOrd="0" presId="urn:microsoft.com/office/officeart/2005/8/layout/default"/>
    <dgm:cxn modelId="{4A225DAB-785A-4C3C-9347-1795081F5EDA}" type="presParOf" srcId="{A5E26CA8-5784-4D3B-85F0-1E0D3ADEB677}" destId="{199D4C13-C357-45FE-ABE6-249C3D73C702}" srcOrd="6" destOrd="0" presId="urn:microsoft.com/office/officeart/2005/8/layout/default"/>
    <dgm:cxn modelId="{C686BC01-3B90-4345-97FA-B86EA85401CE}" type="presParOf" srcId="{A5E26CA8-5784-4D3B-85F0-1E0D3ADEB677}" destId="{573AAC4A-493B-43FC-A76A-5A56CD939423}" srcOrd="7" destOrd="0" presId="urn:microsoft.com/office/officeart/2005/8/layout/default"/>
    <dgm:cxn modelId="{8827EC13-CA66-4033-BBD5-197A7549B83B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0E2E5E06-A704-4EEC-BD84-E18130177E52}" type="presOf" srcId="{BC16925D-7985-4EAE-89FA-D9EAD6308BB2}" destId="{E8FCE167-B105-429F-9BC4-85BB2F2D54F9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2A3E7D1D-2896-4CE3-A724-794FF9EE991D}" type="presOf" srcId="{DD9B2F4F-3593-470F-96F3-7812D3A12141}" destId="{7446C1E5-5090-492A-9A9D-0796BCE1A5BF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699A7161-9069-4696-AEB9-83363D2DE4FC}" type="presOf" srcId="{4841C0BD-3057-48F1-B6AE-E293239A0C30}" destId="{03518889-7C45-44C3-901F-00919780464B}" srcOrd="0" destOrd="0" presId="urn:microsoft.com/office/officeart/2005/8/layout/balance1"/>
    <dgm:cxn modelId="{333CC784-1D8D-4F14-9712-3D0CAB3FE1B1}" type="presOf" srcId="{70435CE2-1452-4AB7-ADE3-562AF3B8C981}" destId="{265A0E2B-3F34-47E2-92D5-E714E65439A1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2C2448A1-1E7C-493B-BBBE-5FA22B176A53}" type="presOf" srcId="{9359DAE6-98C1-43A7-8E7A-275367568A10}" destId="{4FB81246-22C7-4083-B9A5-563E8BD29B97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2CBADCD3-BCDC-4CE1-B089-76E213A40803}" type="presOf" srcId="{BEAF1E67-E99E-413A-955C-7C7A2CE046F1}" destId="{57B6A538-FE13-4E6D-B4C7-621650380D53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2B242AEF-D406-4A48-9DD3-0B23FEA04362}" type="presOf" srcId="{D429C31B-045B-4F2E-B37A-9CED481AF52C}" destId="{7BCB8D47-143E-4D36-9D0F-AC42B99E7BFE}" srcOrd="0" destOrd="0" presId="urn:microsoft.com/office/officeart/2005/8/layout/balance1"/>
    <dgm:cxn modelId="{7223B9FB-59F3-4B4D-8C57-86468B773344}" type="presOf" srcId="{D8E56679-40E0-40B0-ABBF-D797F0FA8A08}" destId="{2E1E2626-BADD-4B8B-9328-AC4DFB668014}" srcOrd="0" destOrd="0" presId="urn:microsoft.com/office/officeart/2005/8/layout/balance1"/>
    <dgm:cxn modelId="{85FF41D2-BD15-4DD4-9AC1-91EC9029CBB5}" type="presParOf" srcId="{2E1E2626-BADD-4B8B-9328-AC4DFB668014}" destId="{E44CA531-0597-48FB-9286-16E42DD7904A}" srcOrd="0" destOrd="0" presId="urn:microsoft.com/office/officeart/2005/8/layout/balance1"/>
    <dgm:cxn modelId="{B640B23C-D0F1-45E2-AFB4-9D944EEC212C}" type="presParOf" srcId="{2E1E2626-BADD-4B8B-9328-AC4DFB668014}" destId="{1E11CD6F-0C8F-47EE-89E5-2520E2B555F9}" srcOrd="1" destOrd="0" presId="urn:microsoft.com/office/officeart/2005/8/layout/balance1"/>
    <dgm:cxn modelId="{60D65017-DD58-4A48-8544-0856189C1A9E}" type="presParOf" srcId="{1E11CD6F-0C8F-47EE-89E5-2520E2B555F9}" destId="{03518889-7C45-44C3-901F-00919780464B}" srcOrd="0" destOrd="0" presId="urn:microsoft.com/office/officeart/2005/8/layout/balance1"/>
    <dgm:cxn modelId="{81C2CE4C-BC1D-4DAA-8252-D0722D8B31DA}" type="presParOf" srcId="{1E11CD6F-0C8F-47EE-89E5-2520E2B555F9}" destId="{57B6A538-FE13-4E6D-B4C7-621650380D53}" srcOrd="1" destOrd="0" presId="urn:microsoft.com/office/officeart/2005/8/layout/balance1"/>
    <dgm:cxn modelId="{51E309C3-9D85-409A-AE2E-2AA25F977F43}" type="presParOf" srcId="{2E1E2626-BADD-4B8B-9328-AC4DFB668014}" destId="{8E08EA72-C0D3-4914-BFFF-C489E039B9CC}" srcOrd="2" destOrd="0" presId="urn:microsoft.com/office/officeart/2005/8/layout/balance1"/>
    <dgm:cxn modelId="{AD7C3444-5115-4DF3-A272-D052EF86F5C1}" type="presParOf" srcId="{8E08EA72-C0D3-4914-BFFF-C489E039B9CC}" destId="{0B936195-FD67-4E9D-9459-76E91997FF80}" srcOrd="0" destOrd="0" presId="urn:microsoft.com/office/officeart/2005/8/layout/balance1"/>
    <dgm:cxn modelId="{137DF7DE-9E52-4919-A13E-E77C33112DA0}" type="presParOf" srcId="{8E08EA72-C0D3-4914-BFFF-C489E039B9CC}" destId="{BFF120F4-C270-467B-A752-8FCA551D124D}" srcOrd="1" destOrd="0" presId="urn:microsoft.com/office/officeart/2005/8/layout/balance1"/>
    <dgm:cxn modelId="{9DAB925E-2DF6-4E00-BDE2-AA7822213B2A}" type="presParOf" srcId="{8E08EA72-C0D3-4914-BFFF-C489E039B9CC}" destId="{72F140AB-4A2A-4E81-B897-843E8B63F505}" srcOrd="2" destOrd="0" presId="urn:microsoft.com/office/officeart/2005/8/layout/balance1"/>
    <dgm:cxn modelId="{34538035-082D-4438-A5AB-51B77981E11E}" type="presParOf" srcId="{8E08EA72-C0D3-4914-BFFF-C489E039B9CC}" destId="{7BCB8D47-143E-4D36-9D0F-AC42B99E7BFE}" srcOrd="3" destOrd="0" presId="urn:microsoft.com/office/officeart/2005/8/layout/balance1"/>
    <dgm:cxn modelId="{8F445DEB-38DE-4A43-B87D-D25557BE10D9}" type="presParOf" srcId="{8E08EA72-C0D3-4914-BFFF-C489E039B9CC}" destId="{4FB81246-22C7-4083-B9A5-563E8BD29B97}" srcOrd="4" destOrd="0" presId="urn:microsoft.com/office/officeart/2005/8/layout/balance1"/>
    <dgm:cxn modelId="{351943E3-D145-4D70-B52A-01BACFDDB15F}" type="presParOf" srcId="{8E08EA72-C0D3-4914-BFFF-C489E039B9CC}" destId="{265A0E2B-3F34-47E2-92D5-E714E65439A1}" srcOrd="5" destOrd="0" presId="urn:microsoft.com/office/officeart/2005/8/layout/balance1"/>
    <dgm:cxn modelId="{1FF64C7C-53E1-41E3-B2D6-622CAA1597D0}" type="presParOf" srcId="{8E08EA72-C0D3-4914-BFFF-C489E039B9CC}" destId="{E8FCE167-B105-429F-9BC4-85BB2F2D54F9}" srcOrd="6" destOrd="0" presId="urn:microsoft.com/office/officeart/2005/8/layout/balance1"/>
    <dgm:cxn modelId="{10C3CAA1-1248-4368-B1EB-AB094BCCC13C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A79BB924-1524-46B6-8673-48D073C06588}" type="presOf" srcId="{BC16925D-7985-4EAE-89FA-D9EAD6308BB2}" destId="{E8FCE167-B105-429F-9BC4-85BB2F2D54F9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1EBE5A63-13BD-402C-B7CF-13271272B7AB}" type="presOf" srcId="{D8E56679-40E0-40B0-ABBF-D797F0FA8A08}" destId="{2E1E2626-BADD-4B8B-9328-AC4DFB668014}" srcOrd="0" destOrd="0" presId="urn:microsoft.com/office/officeart/2005/8/layout/balance1"/>
    <dgm:cxn modelId="{FB37F965-659F-48E3-83AF-B0E678F50FE9}" type="presOf" srcId="{4841C0BD-3057-48F1-B6AE-E293239A0C30}" destId="{03518889-7C45-44C3-901F-00919780464B}" srcOrd="0" destOrd="0" presId="urn:microsoft.com/office/officeart/2005/8/layout/balance1"/>
    <dgm:cxn modelId="{8923F66F-BD47-4F2F-B743-4130FD4E4B07}" type="presOf" srcId="{70435CE2-1452-4AB7-ADE3-562AF3B8C981}" destId="{265A0E2B-3F34-47E2-92D5-E714E65439A1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BB51EEA2-0CEC-4E3B-9E62-641BA198AD9F}" type="presOf" srcId="{BEAF1E67-E99E-413A-955C-7C7A2CE046F1}" destId="{57B6A538-FE13-4E6D-B4C7-621650380D53}" srcOrd="0" destOrd="0" presId="urn:microsoft.com/office/officeart/2005/8/layout/balance1"/>
    <dgm:cxn modelId="{11F84FB8-6552-4706-ADA7-CE1273E62DFD}" type="presOf" srcId="{DD9B2F4F-3593-470F-96F3-7812D3A12141}" destId="{7446C1E5-5090-492A-9A9D-0796BCE1A5BF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F0805DA-0EEC-487D-B90B-1A410E540F5B}" type="presOf" srcId="{9359DAE6-98C1-43A7-8E7A-275367568A10}" destId="{4FB81246-22C7-4083-B9A5-563E8BD29B97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F5FEDFFC-E616-44A9-9184-2FDC4D4B95B7}" type="presOf" srcId="{D429C31B-045B-4F2E-B37A-9CED481AF52C}" destId="{7BCB8D47-143E-4D36-9D0F-AC42B99E7BFE}" srcOrd="0" destOrd="0" presId="urn:microsoft.com/office/officeart/2005/8/layout/balance1"/>
    <dgm:cxn modelId="{103E0395-0B39-4B30-AD54-7412BFAD1C35}" type="presParOf" srcId="{2E1E2626-BADD-4B8B-9328-AC4DFB668014}" destId="{E44CA531-0597-48FB-9286-16E42DD7904A}" srcOrd="0" destOrd="0" presId="urn:microsoft.com/office/officeart/2005/8/layout/balance1"/>
    <dgm:cxn modelId="{11E55EBF-C200-4957-AC3D-2577385D29AE}" type="presParOf" srcId="{2E1E2626-BADD-4B8B-9328-AC4DFB668014}" destId="{1E11CD6F-0C8F-47EE-89E5-2520E2B555F9}" srcOrd="1" destOrd="0" presId="urn:microsoft.com/office/officeart/2005/8/layout/balance1"/>
    <dgm:cxn modelId="{E4386DC4-DDF1-4299-99C0-D9003F0449B0}" type="presParOf" srcId="{1E11CD6F-0C8F-47EE-89E5-2520E2B555F9}" destId="{03518889-7C45-44C3-901F-00919780464B}" srcOrd="0" destOrd="0" presId="urn:microsoft.com/office/officeart/2005/8/layout/balance1"/>
    <dgm:cxn modelId="{B260FCC7-14E1-4BEB-8032-D72FF7B3F7BF}" type="presParOf" srcId="{1E11CD6F-0C8F-47EE-89E5-2520E2B555F9}" destId="{57B6A538-FE13-4E6D-B4C7-621650380D53}" srcOrd="1" destOrd="0" presId="urn:microsoft.com/office/officeart/2005/8/layout/balance1"/>
    <dgm:cxn modelId="{8BB1398C-3EBD-4CB6-9815-8EDE2BFA9D74}" type="presParOf" srcId="{2E1E2626-BADD-4B8B-9328-AC4DFB668014}" destId="{8E08EA72-C0D3-4914-BFFF-C489E039B9CC}" srcOrd="2" destOrd="0" presId="urn:microsoft.com/office/officeart/2005/8/layout/balance1"/>
    <dgm:cxn modelId="{5B5DFEC9-D3E6-4F62-B7D2-7B2C1A3D9FC1}" type="presParOf" srcId="{8E08EA72-C0D3-4914-BFFF-C489E039B9CC}" destId="{0B936195-FD67-4E9D-9459-76E91997FF80}" srcOrd="0" destOrd="0" presId="urn:microsoft.com/office/officeart/2005/8/layout/balance1"/>
    <dgm:cxn modelId="{2EBE084E-E880-4982-8657-6F3BE037CB9F}" type="presParOf" srcId="{8E08EA72-C0D3-4914-BFFF-C489E039B9CC}" destId="{BFF120F4-C270-467B-A752-8FCA551D124D}" srcOrd="1" destOrd="0" presId="urn:microsoft.com/office/officeart/2005/8/layout/balance1"/>
    <dgm:cxn modelId="{F27D1DCE-E705-4B35-9E5A-EA121E8A6519}" type="presParOf" srcId="{8E08EA72-C0D3-4914-BFFF-C489E039B9CC}" destId="{72F140AB-4A2A-4E81-B897-843E8B63F505}" srcOrd="2" destOrd="0" presId="urn:microsoft.com/office/officeart/2005/8/layout/balance1"/>
    <dgm:cxn modelId="{4A91BCF7-467E-41F5-8D50-5F2433E2F8B0}" type="presParOf" srcId="{8E08EA72-C0D3-4914-BFFF-C489E039B9CC}" destId="{7BCB8D47-143E-4D36-9D0F-AC42B99E7BFE}" srcOrd="3" destOrd="0" presId="urn:microsoft.com/office/officeart/2005/8/layout/balance1"/>
    <dgm:cxn modelId="{EEF60007-1E44-4E39-9F5B-76CFF8F9B97D}" type="presParOf" srcId="{8E08EA72-C0D3-4914-BFFF-C489E039B9CC}" destId="{4FB81246-22C7-4083-B9A5-563E8BD29B97}" srcOrd="4" destOrd="0" presId="urn:microsoft.com/office/officeart/2005/8/layout/balance1"/>
    <dgm:cxn modelId="{8E0C1C59-B746-4137-8E89-807C76051519}" type="presParOf" srcId="{8E08EA72-C0D3-4914-BFFF-C489E039B9CC}" destId="{265A0E2B-3F34-47E2-92D5-E714E65439A1}" srcOrd="5" destOrd="0" presId="urn:microsoft.com/office/officeart/2005/8/layout/balance1"/>
    <dgm:cxn modelId="{C112D8CC-C696-4A3F-8119-FF8C5BED55D2}" type="presParOf" srcId="{8E08EA72-C0D3-4914-BFFF-C489E039B9CC}" destId="{E8FCE167-B105-429F-9BC4-85BB2F2D54F9}" srcOrd="6" destOrd="0" presId="urn:microsoft.com/office/officeart/2005/8/layout/balance1"/>
    <dgm:cxn modelId="{01654DAC-9E64-4F02-AE65-AD24D1AD3A57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8ABAF409-0C94-462C-BF8D-1EC7835BABF0}" type="presOf" srcId="{4841C0BD-3057-48F1-B6AE-E293239A0C30}" destId="{03518889-7C45-44C3-901F-00919780464B}" srcOrd="0" destOrd="0" presId="urn:microsoft.com/office/officeart/2005/8/layout/balance1"/>
    <dgm:cxn modelId="{31126311-39D1-4FEB-AFCF-4663EDFB2F99}" type="presOf" srcId="{DD9B2F4F-3593-470F-96F3-7812D3A12141}" destId="{7446C1E5-5090-492A-9A9D-0796BCE1A5BF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96899367-0D0B-4CF2-90DF-7180699C7801}" type="presOf" srcId="{D429C31B-045B-4F2E-B37A-9CED481AF52C}" destId="{7BCB8D47-143E-4D36-9D0F-AC42B99E7BFE}" srcOrd="0" destOrd="0" presId="urn:microsoft.com/office/officeart/2005/8/layout/balance1"/>
    <dgm:cxn modelId="{D612AE4B-F410-4964-B2F5-4C2A1C40CA50}" type="presOf" srcId="{D8E56679-40E0-40B0-ABBF-D797F0FA8A08}" destId="{2E1E2626-BADD-4B8B-9328-AC4DFB668014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2A54AFA3-A9DC-4DAE-84C0-5FC8CDE37D3C}" type="presOf" srcId="{BC16925D-7985-4EAE-89FA-D9EAD6308BB2}" destId="{E8FCE167-B105-429F-9BC4-85BB2F2D54F9}" srcOrd="0" destOrd="0" presId="urn:microsoft.com/office/officeart/2005/8/layout/balance1"/>
    <dgm:cxn modelId="{51B2B0A8-2A08-4046-AC1F-A5C4EBAB2049}" type="presOf" srcId="{BEAF1E67-E99E-413A-955C-7C7A2CE046F1}" destId="{57B6A538-FE13-4E6D-B4C7-621650380D53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21CB6ACD-F684-4587-8704-D8952E274FFD}" type="presOf" srcId="{9359DAE6-98C1-43A7-8E7A-275367568A10}" destId="{4FB81246-22C7-4083-B9A5-563E8BD29B97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0F87EBE1-3DD7-4329-844B-E0FD4A553432}" type="presOf" srcId="{70435CE2-1452-4AB7-ADE3-562AF3B8C981}" destId="{265A0E2B-3F34-47E2-92D5-E714E65439A1}" srcOrd="0" destOrd="0" presId="urn:microsoft.com/office/officeart/2005/8/layout/balance1"/>
    <dgm:cxn modelId="{DB2630D9-DAD0-49E1-AC88-F5697BE8C02E}" type="presParOf" srcId="{2E1E2626-BADD-4B8B-9328-AC4DFB668014}" destId="{E44CA531-0597-48FB-9286-16E42DD7904A}" srcOrd="0" destOrd="0" presId="urn:microsoft.com/office/officeart/2005/8/layout/balance1"/>
    <dgm:cxn modelId="{04F09066-C82C-485D-BCC6-8BDDB01ED173}" type="presParOf" srcId="{2E1E2626-BADD-4B8B-9328-AC4DFB668014}" destId="{1E11CD6F-0C8F-47EE-89E5-2520E2B555F9}" srcOrd="1" destOrd="0" presId="urn:microsoft.com/office/officeart/2005/8/layout/balance1"/>
    <dgm:cxn modelId="{4DA29403-DD7D-41CB-BD8C-E45F5E5C231E}" type="presParOf" srcId="{1E11CD6F-0C8F-47EE-89E5-2520E2B555F9}" destId="{03518889-7C45-44C3-901F-00919780464B}" srcOrd="0" destOrd="0" presId="urn:microsoft.com/office/officeart/2005/8/layout/balance1"/>
    <dgm:cxn modelId="{8F464D1D-4145-4836-947A-7CEE8C5974C0}" type="presParOf" srcId="{1E11CD6F-0C8F-47EE-89E5-2520E2B555F9}" destId="{57B6A538-FE13-4E6D-B4C7-621650380D53}" srcOrd="1" destOrd="0" presId="urn:microsoft.com/office/officeart/2005/8/layout/balance1"/>
    <dgm:cxn modelId="{E03618C5-3EDA-493E-8260-44BB79E4173B}" type="presParOf" srcId="{2E1E2626-BADD-4B8B-9328-AC4DFB668014}" destId="{8E08EA72-C0D3-4914-BFFF-C489E039B9CC}" srcOrd="2" destOrd="0" presId="urn:microsoft.com/office/officeart/2005/8/layout/balance1"/>
    <dgm:cxn modelId="{8593A87D-FB0E-4E03-9600-F03D1789E935}" type="presParOf" srcId="{8E08EA72-C0D3-4914-BFFF-C489E039B9CC}" destId="{0B936195-FD67-4E9D-9459-76E91997FF80}" srcOrd="0" destOrd="0" presId="urn:microsoft.com/office/officeart/2005/8/layout/balance1"/>
    <dgm:cxn modelId="{096D2FFF-E995-46E0-A886-E2C3496BA98C}" type="presParOf" srcId="{8E08EA72-C0D3-4914-BFFF-C489E039B9CC}" destId="{BFF120F4-C270-467B-A752-8FCA551D124D}" srcOrd="1" destOrd="0" presId="urn:microsoft.com/office/officeart/2005/8/layout/balance1"/>
    <dgm:cxn modelId="{E73667E0-9BD0-4078-8710-398C6B4E5503}" type="presParOf" srcId="{8E08EA72-C0D3-4914-BFFF-C489E039B9CC}" destId="{72F140AB-4A2A-4E81-B897-843E8B63F505}" srcOrd="2" destOrd="0" presId="urn:microsoft.com/office/officeart/2005/8/layout/balance1"/>
    <dgm:cxn modelId="{C61ED24C-4AAA-4B9E-9E8E-5DC8F7B50502}" type="presParOf" srcId="{8E08EA72-C0D3-4914-BFFF-C489E039B9CC}" destId="{7BCB8D47-143E-4D36-9D0F-AC42B99E7BFE}" srcOrd="3" destOrd="0" presId="urn:microsoft.com/office/officeart/2005/8/layout/balance1"/>
    <dgm:cxn modelId="{019561B7-032F-4254-8A9F-E5B87AA6B689}" type="presParOf" srcId="{8E08EA72-C0D3-4914-BFFF-C489E039B9CC}" destId="{4FB81246-22C7-4083-B9A5-563E8BD29B97}" srcOrd="4" destOrd="0" presId="urn:microsoft.com/office/officeart/2005/8/layout/balance1"/>
    <dgm:cxn modelId="{67EB9CC8-70A3-4D84-940D-7047F882821E}" type="presParOf" srcId="{8E08EA72-C0D3-4914-BFFF-C489E039B9CC}" destId="{265A0E2B-3F34-47E2-92D5-E714E65439A1}" srcOrd="5" destOrd="0" presId="urn:microsoft.com/office/officeart/2005/8/layout/balance1"/>
    <dgm:cxn modelId="{64E3E34D-3A62-437B-A7DD-73C61E29FCD6}" type="presParOf" srcId="{8E08EA72-C0D3-4914-BFFF-C489E039B9CC}" destId="{E8FCE167-B105-429F-9BC4-85BB2F2D54F9}" srcOrd="6" destOrd="0" presId="urn:microsoft.com/office/officeart/2005/8/layout/balance1"/>
    <dgm:cxn modelId="{9E6CFF0C-493B-466C-8F5B-340B943AC618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7FA7416-51C6-44D1-A1FD-A8A0CE8FC758}" type="presOf" srcId="{D8E56679-40E0-40B0-ABBF-D797F0FA8A08}" destId="{2E1E2626-BADD-4B8B-9328-AC4DFB668014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5EDC486D-62FD-4760-8F74-0D82413F929B}" type="presOf" srcId="{BEAF1E67-E99E-413A-955C-7C7A2CE046F1}" destId="{57B6A538-FE13-4E6D-B4C7-621650380D53}" srcOrd="0" destOrd="0" presId="urn:microsoft.com/office/officeart/2005/8/layout/balance1"/>
    <dgm:cxn modelId="{32B44E6D-4F72-452B-B131-E2010197205E}" type="presOf" srcId="{DD9B2F4F-3593-470F-96F3-7812D3A12141}" destId="{7446C1E5-5090-492A-9A9D-0796BCE1A5BF}" srcOrd="0" destOrd="0" presId="urn:microsoft.com/office/officeart/2005/8/layout/balance1"/>
    <dgm:cxn modelId="{A7270374-9FD1-4180-A65E-2869D6D3A398}" type="presOf" srcId="{70435CE2-1452-4AB7-ADE3-562AF3B8C981}" destId="{265A0E2B-3F34-47E2-92D5-E714E65439A1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D353998E-FD93-4C68-BE82-E03FA08196DC}" type="presOf" srcId="{D429C31B-045B-4F2E-B37A-9CED481AF52C}" destId="{7BCB8D47-143E-4D36-9D0F-AC42B99E7BFE}" srcOrd="0" destOrd="0" presId="urn:microsoft.com/office/officeart/2005/8/layout/balance1"/>
    <dgm:cxn modelId="{038DAB8E-B9A8-4289-A1AC-8CF2B9076875}" type="presOf" srcId="{9359DAE6-98C1-43A7-8E7A-275367568A10}" destId="{4FB81246-22C7-4083-B9A5-563E8BD29B97}" srcOrd="0" destOrd="0" presId="urn:microsoft.com/office/officeart/2005/8/layout/balance1"/>
    <dgm:cxn modelId="{396EC4AA-1283-41B9-8FD1-47837D650DD8}" type="presOf" srcId="{BC16925D-7985-4EAE-89FA-D9EAD6308BB2}" destId="{E8FCE167-B105-429F-9BC4-85BB2F2D54F9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A68A17FC-71D2-4AFA-9A42-1C1AD1BCE1C8}" type="presOf" srcId="{4841C0BD-3057-48F1-B6AE-E293239A0C30}" destId="{03518889-7C45-44C3-901F-00919780464B}" srcOrd="0" destOrd="0" presId="urn:microsoft.com/office/officeart/2005/8/layout/balance1"/>
    <dgm:cxn modelId="{88575FC2-4593-4E28-9D69-4468D05BA6E7}" type="presParOf" srcId="{2E1E2626-BADD-4B8B-9328-AC4DFB668014}" destId="{E44CA531-0597-48FB-9286-16E42DD7904A}" srcOrd="0" destOrd="0" presId="urn:microsoft.com/office/officeart/2005/8/layout/balance1"/>
    <dgm:cxn modelId="{3D51FD96-E184-4F38-B500-C0FEA4D4223B}" type="presParOf" srcId="{2E1E2626-BADD-4B8B-9328-AC4DFB668014}" destId="{1E11CD6F-0C8F-47EE-89E5-2520E2B555F9}" srcOrd="1" destOrd="0" presId="urn:microsoft.com/office/officeart/2005/8/layout/balance1"/>
    <dgm:cxn modelId="{FDF1FAA0-06CE-4AAF-ABF7-A793FA8E423C}" type="presParOf" srcId="{1E11CD6F-0C8F-47EE-89E5-2520E2B555F9}" destId="{03518889-7C45-44C3-901F-00919780464B}" srcOrd="0" destOrd="0" presId="urn:microsoft.com/office/officeart/2005/8/layout/balance1"/>
    <dgm:cxn modelId="{402C414F-09C6-4FD5-8589-3D573397D07B}" type="presParOf" srcId="{1E11CD6F-0C8F-47EE-89E5-2520E2B555F9}" destId="{57B6A538-FE13-4E6D-B4C7-621650380D53}" srcOrd="1" destOrd="0" presId="urn:microsoft.com/office/officeart/2005/8/layout/balance1"/>
    <dgm:cxn modelId="{AB3F0D3C-378C-40A2-AE04-774B196A5C39}" type="presParOf" srcId="{2E1E2626-BADD-4B8B-9328-AC4DFB668014}" destId="{8E08EA72-C0D3-4914-BFFF-C489E039B9CC}" srcOrd="2" destOrd="0" presId="urn:microsoft.com/office/officeart/2005/8/layout/balance1"/>
    <dgm:cxn modelId="{A7CD2CCE-EE05-4684-A187-7508246C2AE1}" type="presParOf" srcId="{8E08EA72-C0D3-4914-BFFF-C489E039B9CC}" destId="{0B936195-FD67-4E9D-9459-76E91997FF80}" srcOrd="0" destOrd="0" presId="urn:microsoft.com/office/officeart/2005/8/layout/balance1"/>
    <dgm:cxn modelId="{345E4E65-627B-414B-AEFB-7EB1C28C91CA}" type="presParOf" srcId="{8E08EA72-C0D3-4914-BFFF-C489E039B9CC}" destId="{BFF120F4-C270-467B-A752-8FCA551D124D}" srcOrd="1" destOrd="0" presId="urn:microsoft.com/office/officeart/2005/8/layout/balance1"/>
    <dgm:cxn modelId="{2E972C92-CF89-4653-8C2B-7BA09146E72C}" type="presParOf" srcId="{8E08EA72-C0D3-4914-BFFF-C489E039B9CC}" destId="{72F140AB-4A2A-4E81-B897-843E8B63F505}" srcOrd="2" destOrd="0" presId="urn:microsoft.com/office/officeart/2005/8/layout/balance1"/>
    <dgm:cxn modelId="{A2E5621D-A5FD-44D2-AAC3-09635823242E}" type="presParOf" srcId="{8E08EA72-C0D3-4914-BFFF-C489E039B9CC}" destId="{7BCB8D47-143E-4D36-9D0F-AC42B99E7BFE}" srcOrd="3" destOrd="0" presId="urn:microsoft.com/office/officeart/2005/8/layout/balance1"/>
    <dgm:cxn modelId="{13FF8790-BACC-439A-A763-BA470E824D80}" type="presParOf" srcId="{8E08EA72-C0D3-4914-BFFF-C489E039B9CC}" destId="{4FB81246-22C7-4083-B9A5-563E8BD29B97}" srcOrd="4" destOrd="0" presId="urn:microsoft.com/office/officeart/2005/8/layout/balance1"/>
    <dgm:cxn modelId="{3E3EC335-699C-45ED-9DED-CBD5BA5B8AB6}" type="presParOf" srcId="{8E08EA72-C0D3-4914-BFFF-C489E039B9CC}" destId="{265A0E2B-3F34-47E2-92D5-E714E65439A1}" srcOrd="5" destOrd="0" presId="urn:microsoft.com/office/officeart/2005/8/layout/balance1"/>
    <dgm:cxn modelId="{A436B623-29F7-4A1A-B4EA-0520CAB8DD20}" type="presParOf" srcId="{8E08EA72-C0D3-4914-BFFF-C489E039B9CC}" destId="{E8FCE167-B105-429F-9BC4-85BB2F2D54F9}" srcOrd="6" destOrd="0" presId="urn:microsoft.com/office/officeart/2005/8/layout/balance1"/>
    <dgm:cxn modelId="{AE0E377F-8A77-4EC5-B6F3-C1160F680A3F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8170B931-DD62-4A0A-81CA-F8CF07B59F08}" type="presOf" srcId="{9359DAE6-98C1-43A7-8E7A-275367568A10}" destId="{4FB81246-22C7-4083-B9A5-563E8BD29B97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A538426B-43EE-48BB-9EFE-BC349D85AAFA}" type="presOf" srcId="{BEAF1E67-E99E-413A-955C-7C7A2CE046F1}" destId="{57B6A538-FE13-4E6D-B4C7-621650380D53}" srcOrd="0" destOrd="0" presId="urn:microsoft.com/office/officeart/2005/8/layout/balance1"/>
    <dgm:cxn modelId="{05381278-F8DF-4C2C-9A32-8233A86F9572}" type="presOf" srcId="{DD9B2F4F-3593-470F-96F3-7812D3A12141}" destId="{7446C1E5-5090-492A-9A9D-0796BCE1A5BF}" srcOrd="0" destOrd="0" presId="urn:microsoft.com/office/officeart/2005/8/layout/balance1"/>
    <dgm:cxn modelId="{302C4889-CDF3-4810-9C68-B4CB291F8AA7}" type="presOf" srcId="{D8E56679-40E0-40B0-ABBF-D797F0FA8A08}" destId="{2E1E2626-BADD-4B8B-9328-AC4DFB668014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62BE1295-0278-4718-A749-3B943CEE0B37}" type="presOf" srcId="{70435CE2-1452-4AB7-ADE3-562AF3B8C981}" destId="{265A0E2B-3F34-47E2-92D5-E714E65439A1}" srcOrd="0" destOrd="0" presId="urn:microsoft.com/office/officeart/2005/8/layout/balance1"/>
    <dgm:cxn modelId="{E97227BB-F603-46D6-80FB-B1078881FA5C}" type="presOf" srcId="{4841C0BD-3057-48F1-B6AE-E293239A0C30}" destId="{03518889-7C45-44C3-901F-00919780464B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CEF362D9-1C66-4C3E-B931-7E824C3D59D8}" type="presOf" srcId="{D429C31B-045B-4F2E-B37A-9CED481AF52C}" destId="{7BCB8D47-143E-4D36-9D0F-AC42B99E7BFE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653E28FD-42A8-4C8B-964E-D90718FB7FCD}" type="presOf" srcId="{BC16925D-7985-4EAE-89FA-D9EAD6308BB2}" destId="{E8FCE167-B105-429F-9BC4-85BB2F2D54F9}" srcOrd="0" destOrd="0" presId="urn:microsoft.com/office/officeart/2005/8/layout/balance1"/>
    <dgm:cxn modelId="{B1334E6E-834D-4886-9C41-C1667149CA3A}" type="presParOf" srcId="{2E1E2626-BADD-4B8B-9328-AC4DFB668014}" destId="{E44CA531-0597-48FB-9286-16E42DD7904A}" srcOrd="0" destOrd="0" presId="urn:microsoft.com/office/officeart/2005/8/layout/balance1"/>
    <dgm:cxn modelId="{54D627A5-59FD-48E1-9DF9-79CF1CDC0DCD}" type="presParOf" srcId="{2E1E2626-BADD-4B8B-9328-AC4DFB668014}" destId="{1E11CD6F-0C8F-47EE-89E5-2520E2B555F9}" srcOrd="1" destOrd="0" presId="urn:microsoft.com/office/officeart/2005/8/layout/balance1"/>
    <dgm:cxn modelId="{D5CB7832-BF3F-4ACB-87C0-2C5CBA82D8EF}" type="presParOf" srcId="{1E11CD6F-0C8F-47EE-89E5-2520E2B555F9}" destId="{03518889-7C45-44C3-901F-00919780464B}" srcOrd="0" destOrd="0" presId="urn:microsoft.com/office/officeart/2005/8/layout/balance1"/>
    <dgm:cxn modelId="{F3B9369F-95FD-4E35-BE6E-D26ED3F2921B}" type="presParOf" srcId="{1E11CD6F-0C8F-47EE-89E5-2520E2B555F9}" destId="{57B6A538-FE13-4E6D-B4C7-621650380D53}" srcOrd="1" destOrd="0" presId="urn:microsoft.com/office/officeart/2005/8/layout/balance1"/>
    <dgm:cxn modelId="{75433FBF-C56D-4833-B128-B90669E0D97C}" type="presParOf" srcId="{2E1E2626-BADD-4B8B-9328-AC4DFB668014}" destId="{8E08EA72-C0D3-4914-BFFF-C489E039B9CC}" srcOrd="2" destOrd="0" presId="urn:microsoft.com/office/officeart/2005/8/layout/balance1"/>
    <dgm:cxn modelId="{1CB96A2B-5699-47F4-9551-61BF130A20C6}" type="presParOf" srcId="{8E08EA72-C0D3-4914-BFFF-C489E039B9CC}" destId="{0B936195-FD67-4E9D-9459-76E91997FF80}" srcOrd="0" destOrd="0" presId="urn:microsoft.com/office/officeart/2005/8/layout/balance1"/>
    <dgm:cxn modelId="{E13CED50-7233-4FC3-81F1-F2976A1FBBDF}" type="presParOf" srcId="{8E08EA72-C0D3-4914-BFFF-C489E039B9CC}" destId="{BFF120F4-C270-467B-A752-8FCA551D124D}" srcOrd="1" destOrd="0" presId="urn:microsoft.com/office/officeart/2005/8/layout/balance1"/>
    <dgm:cxn modelId="{C90A2905-B07C-4813-B998-6984589DFFDB}" type="presParOf" srcId="{8E08EA72-C0D3-4914-BFFF-C489E039B9CC}" destId="{72F140AB-4A2A-4E81-B897-843E8B63F505}" srcOrd="2" destOrd="0" presId="urn:microsoft.com/office/officeart/2005/8/layout/balance1"/>
    <dgm:cxn modelId="{C8A108DF-CFCA-48EA-9941-F8AE015548A2}" type="presParOf" srcId="{8E08EA72-C0D3-4914-BFFF-C489E039B9CC}" destId="{7BCB8D47-143E-4D36-9D0F-AC42B99E7BFE}" srcOrd="3" destOrd="0" presId="urn:microsoft.com/office/officeart/2005/8/layout/balance1"/>
    <dgm:cxn modelId="{487F4EA9-E0EE-4FC5-9F5A-82A2AEE857E6}" type="presParOf" srcId="{8E08EA72-C0D3-4914-BFFF-C489E039B9CC}" destId="{4FB81246-22C7-4083-B9A5-563E8BD29B97}" srcOrd="4" destOrd="0" presId="urn:microsoft.com/office/officeart/2005/8/layout/balance1"/>
    <dgm:cxn modelId="{06AD3A11-0D52-46AC-82A7-CC2322FECF66}" type="presParOf" srcId="{8E08EA72-C0D3-4914-BFFF-C489E039B9CC}" destId="{265A0E2B-3F34-47E2-92D5-E714E65439A1}" srcOrd="5" destOrd="0" presId="urn:microsoft.com/office/officeart/2005/8/layout/balance1"/>
    <dgm:cxn modelId="{F525388C-BA3D-4F16-AFFC-CF9DA5FCFCFF}" type="presParOf" srcId="{8E08EA72-C0D3-4914-BFFF-C489E039B9CC}" destId="{E8FCE167-B105-429F-9BC4-85BB2F2D54F9}" srcOrd="6" destOrd="0" presId="urn:microsoft.com/office/officeart/2005/8/layout/balance1"/>
    <dgm:cxn modelId="{FE69B317-EC2B-459D-AE15-5A71B46D2EDA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DB713F0D-6D8E-44C2-A22A-59C762EA3AAE}" type="presOf" srcId="{4841C0BD-3057-48F1-B6AE-E293239A0C30}" destId="{03518889-7C45-44C3-901F-00919780464B}" srcOrd="0" destOrd="0" presId="urn:microsoft.com/office/officeart/2005/8/layout/balance1"/>
    <dgm:cxn modelId="{358B9610-E8EA-405F-95E3-CED4F2FA7B9F}" type="presOf" srcId="{9359DAE6-98C1-43A7-8E7A-275367568A10}" destId="{4FB81246-22C7-4083-B9A5-563E8BD29B97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FD615032-F418-4A86-A2B9-A45AD4680F23}" type="presOf" srcId="{BC16925D-7985-4EAE-89FA-D9EAD6308BB2}" destId="{E8FCE167-B105-429F-9BC4-85BB2F2D54F9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67C8E366-0AD6-40D7-835D-128B187633DE}" type="presOf" srcId="{DD9B2F4F-3593-470F-96F3-7812D3A12141}" destId="{7446C1E5-5090-492A-9A9D-0796BCE1A5BF}" srcOrd="0" destOrd="0" presId="urn:microsoft.com/office/officeart/2005/8/layout/balance1"/>
    <dgm:cxn modelId="{17BE0C4C-5BE2-497A-89CD-F24E816BC12A}" type="presOf" srcId="{70435CE2-1452-4AB7-ADE3-562AF3B8C981}" destId="{265A0E2B-3F34-47E2-92D5-E714E65439A1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AEAD3099-5E14-4C0C-A8BC-FA6F9676D485}" type="presOf" srcId="{D429C31B-045B-4F2E-B37A-9CED481AF52C}" destId="{7BCB8D47-143E-4D36-9D0F-AC42B99E7BFE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3FDC71D2-CE04-483B-872E-58A9BB78B4E4}" type="presOf" srcId="{D8E56679-40E0-40B0-ABBF-D797F0FA8A08}" destId="{2E1E2626-BADD-4B8B-9328-AC4DFB668014}" srcOrd="0" destOrd="0" presId="urn:microsoft.com/office/officeart/2005/8/layout/balance1"/>
    <dgm:cxn modelId="{0860E8DD-FDE8-47EF-B756-E097B346F8E0}" type="presOf" srcId="{BEAF1E67-E99E-413A-955C-7C7A2CE046F1}" destId="{57B6A538-FE13-4E6D-B4C7-621650380D53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94C22914-8F06-47FA-9931-143DC56532BC}" type="presParOf" srcId="{2E1E2626-BADD-4B8B-9328-AC4DFB668014}" destId="{E44CA531-0597-48FB-9286-16E42DD7904A}" srcOrd="0" destOrd="0" presId="urn:microsoft.com/office/officeart/2005/8/layout/balance1"/>
    <dgm:cxn modelId="{1D040631-7CBA-43BE-81E6-15CC77B1375F}" type="presParOf" srcId="{2E1E2626-BADD-4B8B-9328-AC4DFB668014}" destId="{1E11CD6F-0C8F-47EE-89E5-2520E2B555F9}" srcOrd="1" destOrd="0" presId="urn:microsoft.com/office/officeart/2005/8/layout/balance1"/>
    <dgm:cxn modelId="{BBF2FC33-250D-4F49-A256-1C654C989BC6}" type="presParOf" srcId="{1E11CD6F-0C8F-47EE-89E5-2520E2B555F9}" destId="{03518889-7C45-44C3-901F-00919780464B}" srcOrd="0" destOrd="0" presId="urn:microsoft.com/office/officeart/2005/8/layout/balance1"/>
    <dgm:cxn modelId="{04E55B3F-2F34-4907-BE24-1587936BD42B}" type="presParOf" srcId="{1E11CD6F-0C8F-47EE-89E5-2520E2B555F9}" destId="{57B6A538-FE13-4E6D-B4C7-621650380D53}" srcOrd="1" destOrd="0" presId="urn:microsoft.com/office/officeart/2005/8/layout/balance1"/>
    <dgm:cxn modelId="{21B264C8-D2AA-478B-94E6-DE0D107917B3}" type="presParOf" srcId="{2E1E2626-BADD-4B8B-9328-AC4DFB668014}" destId="{8E08EA72-C0D3-4914-BFFF-C489E039B9CC}" srcOrd="2" destOrd="0" presId="urn:microsoft.com/office/officeart/2005/8/layout/balance1"/>
    <dgm:cxn modelId="{892B5411-83DF-417D-8961-030550D1E711}" type="presParOf" srcId="{8E08EA72-C0D3-4914-BFFF-C489E039B9CC}" destId="{0B936195-FD67-4E9D-9459-76E91997FF80}" srcOrd="0" destOrd="0" presId="urn:microsoft.com/office/officeart/2005/8/layout/balance1"/>
    <dgm:cxn modelId="{52CCA050-9978-4D2E-B1E2-9AFC0FA169A7}" type="presParOf" srcId="{8E08EA72-C0D3-4914-BFFF-C489E039B9CC}" destId="{BFF120F4-C270-467B-A752-8FCA551D124D}" srcOrd="1" destOrd="0" presId="urn:microsoft.com/office/officeart/2005/8/layout/balance1"/>
    <dgm:cxn modelId="{F5C28A8E-6F78-4595-A779-7D8002239B8E}" type="presParOf" srcId="{8E08EA72-C0D3-4914-BFFF-C489E039B9CC}" destId="{72F140AB-4A2A-4E81-B897-843E8B63F505}" srcOrd="2" destOrd="0" presId="urn:microsoft.com/office/officeart/2005/8/layout/balance1"/>
    <dgm:cxn modelId="{8A5B185B-67BD-4AFE-B050-B1E45CA7EFBB}" type="presParOf" srcId="{8E08EA72-C0D3-4914-BFFF-C489E039B9CC}" destId="{7BCB8D47-143E-4D36-9D0F-AC42B99E7BFE}" srcOrd="3" destOrd="0" presId="urn:microsoft.com/office/officeart/2005/8/layout/balance1"/>
    <dgm:cxn modelId="{6D8F0E28-6317-4041-8328-35E11AEB95E2}" type="presParOf" srcId="{8E08EA72-C0D3-4914-BFFF-C489E039B9CC}" destId="{4FB81246-22C7-4083-B9A5-563E8BD29B97}" srcOrd="4" destOrd="0" presId="urn:microsoft.com/office/officeart/2005/8/layout/balance1"/>
    <dgm:cxn modelId="{908CCB99-CD47-4853-A242-B0C790FA1FAA}" type="presParOf" srcId="{8E08EA72-C0D3-4914-BFFF-C489E039B9CC}" destId="{265A0E2B-3F34-47E2-92D5-E714E65439A1}" srcOrd="5" destOrd="0" presId="urn:microsoft.com/office/officeart/2005/8/layout/balance1"/>
    <dgm:cxn modelId="{492C990E-22EE-4EE3-BC00-29D97583F9B1}" type="presParOf" srcId="{8E08EA72-C0D3-4914-BFFF-C489E039B9CC}" destId="{E8FCE167-B105-429F-9BC4-85BB2F2D54F9}" srcOrd="6" destOrd="0" presId="urn:microsoft.com/office/officeart/2005/8/layout/balance1"/>
    <dgm:cxn modelId="{75724921-BA99-45AD-8E33-B572CC0F5CB1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24145F08-BED8-4D1D-B003-EAA316172D68}" type="presOf" srcId="{70435CE2-1452-4AB7-ADE3-562AF3B8C981}" destId="{265A0E2B-3F34-47E2-92D5-E714E65439A1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D353577B-C0BD-4E4C-B1E7-9C939C43E803}" type="presOf" srcId="{D8E56679-40E0-40B0-ABBF-D797F0FA8A08}" destId="{2E1E2626-BADD-4B8B-9328-AC4DFB668014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CB4D6AA0-E393-42BA-9944-5CCF6D4FF44D}" type="presOf" srcId="{9359DAE6-98C1-43A7-8E7A-275367568A10}" destId="{4FB81246-22C7-4083-B9A5-563E8BD29B97}" srcOrd="0" destOrd="0" presId="urn:microsoft.com/office/officeart/2005/8/layout/balance1"/>
    <dgm:cxn modelId="{4A4B0FBC-BE95-4BCF-B110-3A71A2620587}" type="presOf" srcId="{4841C0BD-3057-48F1-B6AE-E293239A0C30}" destId="{03518889-7C45-44C3-901F-00919780464B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E245AEC9-DF32-45E2-9DB3-DA00DD775C03}" type="presOf" srcId="{D429C31B-045B-4F2E-B37A-9CED481AF52C}" destId="{7BCB8D47-143E-4D36-9D0F-AC42B99E7BFE}" srcOrd="0" destOrd="0" presId="urn:microsoft.com/office/officeart/2005/8/layout/balance1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0F8B1DE1-538C-462E-AF5C-D57F007B1170}" type="presOf" srcId="{BEAF1E67-E99E-413A-955C-7C7A2CE046F1}" destId="{57B6A538-FE13-4E6D-B4C7-621650380D53}" srcOrd="0" destOrd="0" presId="urn:microsoft.com/office/officeart/2005/8/layout/balance1"/>
    <dgm:cxn modelId="{5293C1F1-CD7F-4CA4-A6F1-72B0735BCFEA}" type="presOf" srcId="{BC16925D-7985-4EAE-89FA-D9EAD6308BB2}" destId="{E8FCE167-B105-429F-9BC4-85BB2F2D54F9}" srcOrd="0" destOrd="0" presId="urn:microsoft.com/office/officeart/2005/8/layout/balance1"/>
    <dgm:cxn modelId="{5488E8F7-C4A8-41A1-B4CF-B070001BF8A8}" type="presOf" srcId="{DD9B2F4F-3593-470F-96F3-7812D3A12141}" destId="{7446C1E5-5090-492A-9A9D-0796BCE1A5BF}" srcOrd="0" destOrd="0" presId="urn:microsoft.com/office/officeart/2005/8/layout/balance1"/>
    <dgm:cxn modelId="{67AEE6A3-4AE3-49D8-84EB-B16040BE815F}" type="presParOf" srcId="{2E1E2626-BADD-4B8B-9328-AC4DFB668014}" destId="{E44CA531-0597-48FB-9286-16E42DD7904A}" srcOrd="0" destOrd="0" presId="urn:microsoft.com/office/officeart/2005/8/layout/balance1"/>
    <dgm:cxn modelId="{9B125B3E-E616-4F48-B735-9E251BEF257A}" type="presParOf" srcId="{2E1E2626-BADD-4B8B-9328-AC4DFB668014}" destId="{1E11CD6F-0C8F-47EE-89E5-2520E2B555F9}" srcOrd="1" destOrd="0" presId="urn:microsoft.com/office/officeart/2005/8/layout/balance1"/>
    <dgm:cxn modelId="{20A02849-1400-41E2-BEC1-D22C178B2A1A}" type="presParOf" srcId="{1E11CD6F-0C8F-47EE-89E5-2520E2B555F9}" destId="{03518889-7C45-44C3-901F-00919780464B}" srcOrd="0" destOrd="0" presId="urn:microsoft.com/office/officeart/2005/8/layout/balance1"/>
    <dgm:cxn modelId="{FCA2627A-D00B-4357-85C7-FF59D49C51BE}" type="presParOf" srcId="{1E11CD6F-0C8F-47EE-89E5-2520E2B555F9}" destId="{57B6A538-FE13-4E6D-B4C7-621650380D53}" srcOrd="1" destOrd="0" presId="urn:microsoft.com/office/officeart/2005/8/layout/balance1"/>
    <dgm:cxn modelId="{B3087576-FA0E-478B-9684-1C1874BD8011}" type="presParOf" srcId="{2E1E2626-BADD-4B8B-9328-AC4DFB668014}" destId="{8E08EA72-C0D3-4914-BFFF-C489E039B9CC}" srcOrd="2" destOrd="0" presId="urn:microsoft.com/office/officeart/2005/8/layout/balance1"/>
    <dgm:cxn modelId="{436D1CCF-2AD8-423D-BE8F-CCFAFB0AA4AF}" type="presParOf" srcId="{8E08EA72-C0D3-4914-BFFF-C489E039B9CC}" destId="{0B936195-FD67-4E9D-9459-76E91997FF80}" srcOrd="0" destOrd="0" presId="urn:microsoft.com/office/officeart/2005/8/layout/balance1"/>
    <dgm:cxn modelId="{76DD5D20-48DC-4DC3-B106-20B942E06808}" type="presParOf" srcId="{8E08EA72-C0D3-4914-BFFF-C489E039B9CC}" destId="{BFF120F4-C270-467B-A752-8FCA551D124D}" srcOrd="1" destOrd="0" presId="urn:microsoft.com/office/officeart/2005/8/layout/balance1"/>
    <dgm:cxn modelId="{59FD3D81-9B54-4501-80C8-150AC0F61A86}" type="presParOf" srcId="{8E08EA72-C0D3-4914-BFFF-C489E039B9CC}" destId="{72F140AB-4A2A-4E81-B897-843E8B63F505}" srcOrd="2" destOrd="0" presId="urn:microsoft.com/office/officeart/2005/8/layout/balance1"/>
    <dgm:cxn modelId="{9BBC6208-6143-42CC-A8E9-B295D0B4E913}" type="presParOf" srcId="{8E08EA72-C0D3-4914-BFFF-C489E039B9CC}" destId="{7BCB8D47-143E-4D36-9D0F-AC42B99E7BFE}" srcOrd="3" destOrd="0" presId="urn:microsoft.com/office/officeart/2005/8/layout/balance1"/>
    <dgm:cxn modelId="{330C5173-B079-44AA-93D9-7FCCC61ED99C}" type="presParOf" srcId="{8E08EA72-C0D3-4914-BFFF-C489E039B9CC}" destId="{4FB81246-22C7-4083-B9A5-563E8BD29B97}" srcOrd="4" destOrd="0" presId="urn:microsoft.com/office/officeart/2005/8/layout/balance1"/>
    <dgm:cxn modelId="{BCE83736-11A9-4582-9049-FB42AEDBD092}" type="presParOf" srcId="{8E08EA72-C0D3-4914-BFFF-C489E039B9CC}" destId="{265A0E2B-3F34-47E2-92D5-E714E65439A1}" srcOrd="5" destOrd="0" presId="urn:microsoft.com/office/officeart/2005/8/layout/balance1"/>
    <dgm:cxn modelId="{6332B041-67FF-4687-B824-A5967D201E51}" type="presParOf" srcId="{8E08EA72-C0D3-4914-BFFF-C489E039B9CC}" destId="{E8FCE167-B105-429F-9BC4-85BB2F2D54F9}" srcOrd="6" destOrd="0" presId="urn:microsoft.com/office/officeart/2005/8/layout/balance1"/>
    <dgm:cxn modelId="{DA54831F-A5D6-4CFF-8674-C09C53A6E4E6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B4FD582A-A3B8-46C4-94E7-58459DCE8F74}" type="presOf" srcId="{D429C31B-045B-4F2E-B37A-9CED481AF52C}" destId="{7BCB8D47-143E-4D36-9D0F-AC42B99E7BFE}" srcOrd="0" destOrd="0" presId="urn:microsoft.com/office/officeart/2005/8/layout/balance1"/>
    <dgm:cxn modelId="{10CE5B37-13DC-4529-8390-191BF530F05B}" type="presOf" srcId="{DD9B2F4F-3593-470F-96F3-7812D3A12141}" destId="{7446C1E5-5090-492A-9A9D-0796BCE1A5BF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D48A7D6B-645E-4A02-9170-0448A2ADABAC}" type="presOf" srcId="{BEAF1E67-E99E-413A-955C-7C7A2CE046F1}" destId="{57B6A538-FE13-4E6D-B4C7-621650380D53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986C9AA0-B435-4CB1-8FFE-4F20403C8CB1}" type="presOf" srcId="{D8E56679-40E0-40B0-ABBF-D797F0FA8A08}" destId="{2E1E2626-BADD-4B8B-9328-AC4DFB668014}" srcOrd="0" destOrd="0" presId="urn:microsoft.com/office/officeart/2005/8/layout/balance1"/>
    <dgm:cxn modelId="{2B5387A3-846F-497E-B1CA-4C796C978920}" type="presOf" srcId="{4841C0BD-3057-48F1-B6AE-E293239A0C30}" destId="{03518889-7C45-44C3-901F-00919780464B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BDC627D8-81A0-4B9C-BF60-FB0BDA2800C3}" type="presOf" srcId="{70435CE2-1452-4AB7-ADE3-562AF3B8C981}" destId="{265A0E2B-3F34-47E2-92D5-E714E65439A1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966DB8E7-D24F-4CFB-AF66-329EE0E792AB}" type="presOf" srcId="{BC16925D-7985-4EAE-89FA-D9EAD6308BB2}" destId="{E8FCE167-B105-429F-9BC4-85BB2F2D54F9}" srcOrd="0" destOrd="0" presId="urn:microsoft.com/office/officeart/2005/8/layout/balance1"/>
    <dgm:cxn modelId="{70BFBCF5-FC4D-4987-827B-3C9EFE0C15D3}" type="presOf" srcId="{9359DAE6-98C1-43A7-8E7A-275367568A10}" destId="{4FB81246-22C7-4083-B9A5-563E8BD29B97}" srcOrd="0" destOrd="0" presId="urn:microsoft.com/office/officeart/2005/8/layout/balance1"/>
    <dgm:cxn modelId="{2DE284E6-DC28-4AC3-A163-2020017DC3F0}" type="presParOf" srcId="{2E1E2626-BADD-4B8B-9328-AC4DFB668014}" destId="{E44CA531-0597-48FB-9286-16E42DD7904A}" srcOrd="0" destOrd="0" presId="urn:microsoft.com/office/officeart/2005/8/layout/balance1"/>
    <dgm:cxn modelId="{9B79D952-4E9C-4827-9750-FDBD4CA1AF22}" type="presParOf" srcId="{2E1E2626-BADD-4B8B-9328-AC4DFB668014}" destId="{1E11CD6F-0C8F-47EE-89E5-2520E2B555F9}" srcOrd="1" destOrd="0" presId="urn:microsoft.com/office/officeart/2005/8/layout/balance1"/>
    <dgm:cxn modelId="{0B9A6DED-F453-43AF-8BD3-566BBB3BD508}" type="presParOf" srcId="{1E11CD6F-0C8F-47EE-89E5-2520E2B555F9}" destId="{03518889-7C45-44C3-901F-00919780464B}" srcOrd="0" destOrd="0" presId="urn:microsoft.com/office/officeart/2005/8/layout/balance1"/>
    <dgm:cxn modelId="{5097BF3A-2B42-4F89-AC2E-3FA29B57F236}" type="presParOf" srcId="{1E11CD6F-0C8F-47EE-89E5-2520E2B555F9}" destId="{57B6A538-FE13-4E6D-B4C7-621650380D53}" srcOrd="1" destOrd="0" presId="urn:microsoft.com/office/officeart/2005/8/layout/balance1"/>
    <dgm:cxn modelId="{FEBD8025-0184-402A-886B-B5590BAD022F}" type="presParOf" srcId="{2E1E2626-BADD-4B8B-9328-AC4DFB668014}" destId="{8E08EA72-C0D3-4914-BFFF-C489E039B9CC}" srcOrd="2" destOrd="0" presId="urn:microsoft.com/office/officeart/2005/8/layout/balance1"/>
    <dgm:cxn modelId="{2AF94E8D-27F6-49DD-810C-643A1966B332}" type="presParOf" srcId="{8E08EA72-C0D3-4914-BFFF-C489E039B9CC}" destId="{0B936195-FD67-4E9D-9459-76E91997FF80}" srcOrd="0" destOrd="0" presId="urn:microsoft.com/office/officeart/2005/8/layout/balance1"/>
    <dgm:cxn modelId="{D69A54CE-28DD-404B-94B4-7A1C5AAC11B8}" type="presParOf" srcId="{8E08EA72-C0D3-4914-BFFF-C489E039B9CC}" destId="{BFF120F4-C270-467B-A752-8FCA551D124D}" srcOrd="1" destOrd="0" presId="urn:microsoft.com/office/officeart/2005/8/layout/balance1"/>
    <dgm:cxn modelId="{B95BBCBC-C33C-4D68-B1FC-89F682F1D945}" type="presParOf" srcId="{8E08EA72-C0D3-4914-BFFF-C489E039B9CC}" destId="{72F140AB-4A2A-4E81-B897-843E8B63F505}" srcOrd="2" destOrd="0" presId="urn:microsoft.com/office/officeart/2005/8/layout/balance1"/>
    <dgm:cxn modelId="{821650AC-6BB5-4EE1-B06F-A2BF199ECDA0}" type="presParOf" srcId="{8E08EA72-C0D3-4914-BFFF-C489E039B9CC}" destId="{7BCB8D47-143E-4D36-9D0F-AC42B99E7BFE}" srcOrd="3" destOrd="0" presId="urn:microsoft.com/office/officeart/2005/8/layout/balance1"/>
    <dgm:cxn modelId="{73478675-7546-46BA-B691-D7827732DE28}" type="presParOf" srcId="{8E08EA72-C0D3-4914-BFFF-C489E039B9CC}" destId="{4FB81246-22C7-4083-B9A5-563E8BD29B97}" srcOrd="4" destOrd="0" presId="urn:microsoft.com/office/officeart/2005/8/layout/balance1"/>
    <dgm:cxn modelId="{42A011E2-3F46-4ABF-B1FD-D1DB9EF65BE7}" type="presParOf" srcId="{8E08EA72-C0D3-4914-BFFF-C489E039B9CC}" destId="{265A0E2B-3F34-47E2-92D5-E714E65439A1}" srcOrd="5" destOrd="0" presId="urn:microsoft.com/office/officeart/2005/8/layout/balance1"/>
    <dgm:cxn modelId="{BE6B040B-6200-4FD4-BBE3-937E83FEAB63}" type="presParOf" srcId="{8E08EA72-C0D3-4914-BFFF-C489E039B9CC}" destId="{E8FCE167-B105-429F-9BC4-85BB2F2D54F9}" srcOrd="6" destOrd="0" presId="urn:microsoft.com/office/officeart/2005/8/layout/balance1"/>
    <dgm:cxn modelId="{0ED46464-9D54-48C3-9363-439D99A4901A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F31FE904-FD98-499A-A3A8-AB1374FB470F}" type="presOf" srcId="{DD9B2F4F-3593-470F-96F3-7812D3A12141}" destId="{7446C1E5-5090-492A-9A9D-0796BCE1A5BF}" srcOrd="0" destOrd="0" presId="urn:microsoft.com/office/officeart/2005/8/layout/balance1"/>
    <dgm:cxn modelId="{717CBE0C-5E91-41E5-9DC8-8E100FE63B1D}" type="presOf" srcId="{D429C31B-045B-4F2E-B37A-9CED481AF52C}" destId="{7BCB8D47-143E-4D36-9D0F-AC42B99E7BFE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258591F-95B4-426A-B2D9-F0408B52775D}" type="presOf" srcId="{BC16925D-7985-4EAE-89FA-D9EAD6308BB2}" destId="{E8FCE167-B105-429F-9BC4-85BB2F2D54F9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10414743-2027-4682-850F-AC109059C3FC}" type="presOf" srcId="{70435CE2-1452-4AB7-ADE3-562AF3B8C981}" destId="{265A0E2B-3F34-47E2-92D5-E714E65439A1}" srcOrd="0" destOrd="0" presId="urn:microsoft.com/office/officeart/2005/8/layout/balance1"/>
    <dgm:cxn modelId="{B69F7B49-8841-4B48-A336-2A94E400C892}" type="presOf" srcId="{4841C0BD-3057-48F1-B6AE-E293239A0C30}" destId="{03518889-7C45-44C3-901F-00919780464B}" srcOrd="0" destOrd="0" presId="urn:microsoft.com/office/officeart/2005/8/layout/balance1"/>
    <dgm:cxn modelId="{49E20E56-3F69-4C51-96C1-C82CBD058674}" type="presOf" srcId="{9359DAE6-98C1-43A7-8E7A-275367568A10}" destId="{4FB81246-22C7-4083-B9A5-563E8BD29B97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D97B8ADE-FEB3-41BB-BF17-C465417256A1}" type="presOf" srcId="{D8E56679-40E0-40B0-ABBF-D797F0FA8A08}" destId="{2E1E2626-BADD-4B8B-9328-AC4DFB668014}" srcOrd="0" destOrd="0" presId="urn:microsoft.com/office/officeart/2005/8/layout/balance1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4FBD1BFA-EBCA-440C-AA50-17BC4E6F1AF7}" type="presOf" srcId="{BEAF1E67-E99E-413A-955C-7C7A2CE046F1}" destId="{57B6A538-FE13-4E6D-B4C7-621650380D53}" srcOrd="0" destOrd="0" presId="urn:microsoft.com/office/officeart/2005/8/layout/balance1"/>
    <dgm:cxn modelId="{4A56D672-4ABC-4D54-A8EE-B96A0861D3B5}" type="presParOf" srcId="{2E1E2626-BADD-4B8B-9328-AC4DFB668014}" destId="{E44CA531-0597-48FB-9286-16E42DD7904A}" srcOrd="0" destOrd="0" presId="urn:microsoft.com/office/officeart/2005/8/layout/balance1"/>
    <dgm:cxn modelId="{BBADDD0A-7CA7-47E2-9D08-BA89769BA5C6}" type="presParOf" srcId="{2E1E2626-BADD-4B8B-9328-AC4DFB668014}" destId="{1E11CD6F-0C8F-47EE-89E5-2520E2B555F9}" srcOrd="1" destOrd="0" presId="urn:microsoft.com/office/officeart/2005/8/layout/balance1"/>
    <dgm:cxn modelId="{91630BE7-3D6D-4CDE-B732-40AE4CC41077}" type="presParOf" srcId="{1E11CD6F-0C8F-47EE-89E5-2520E2B555F9}" destId="{03518889-7C45-44C3-901F-00919780464B}" srcOrd="0" destOrd="0" presId="urn:microsoft.com/office/officeart/2005/8/layout/balance1"/>
    <dgm:cxn modelId="{949F4EFA-B633-431B-ADD2-C654E0B9998D}" type="presParOf" srcId="{1E11CD6F-0C8F-47EE-89E5-2520E2B555F9}" destId="{57B6A538-FE13-4E6D-B4C7-621650380D53}" srcOrd="1" destOrd="0" presId="urn:microsoft.com/office/officeart/2005/8/layout/balance1"/>
    <dgm:cxn modelId="{972DC236-505D-4024-9C49-B5C01D942E7E}" type="presParOf" srcId="{2E1E2626-BADD-4B8B-9328-AC4DFB668014}" destId="{8E08EA72-C0D3-4914-BFFF-C489E039B9CC}" srcOrd="2" destOrd="0" presId="urn:microsoft.com/office/officeart/2005/8/layout/balance1"/>
    <dgm:cxn modelId="{71BEF02F-C57F-4586-A1E7-6FE90E4E86EB}" type="presParOf" srcId="{8E08EA72-C0D3-4914-BFFF-C489E039B9CC}" destId="{0B936195-FD67-4E9D-9459-76E91997FF80}" srcOrd="0" destOrd="0" presId="urn:microsoft.com/office/officeart/2005/8/layout/balance1"/>
    <dgm:cxn modelId="{B105F5DD-3536-4AC2-AE2E-A3648EEC1750}" type="presParOf" srcId="{8E08EA72-C0D3-4914-BFFF-C489E039B9CC}" destId="{BFF120F4-C270-467B-A752-8FCA551D124D}" srcOrd="1" destOrd="0" presId="urn:microsoft.com/office/officeart/2005/8/layout/balance1"/>
    <dgm:cxn modelId="{CDE09D63-AE16-4E45-AC4B-10457FCAA68D}" type="presParOf" srcId="{8E08EA72-C0D3-4914-BFFF-C489E039B9CC}" destId="{72F140AB-4A2A-4E81-B897-843E8B63F505}" srcOrd="2" destOrd="0" presId="urn:microsoft.com/office/officeart/2005/8/layout/balance1"/>
    <dgm:cxn modelId="{E6DB17C5-5521-40A0-B4A5-9B44E03118AF}" type="presParOf" srcId="{8E08EA72-C0D3-4914-BFFF-C489E039B9CC}" destId="{7BCB8D47-143E-4D36-9D0F-AC42B99E7BFE}" srcOrd="3" destOrd="0" presId="urn:microsoft.com/office/officeart/2005/8/layout/balance1"/>
    <dgm:cxn modelId="{4E1E9B92-10CA-4BF4-9559-DE8730427C9B}" type="presParOf" srcId="{8E08EA72-C0D3-4914-BFFF-C489E039B9CC}" destId="{4FB81246-22C7-4083-B9A5-563E8BD29B97}" srcOrd="4" destOrd="0" presId="urn:microsoft.com/office/officeart/2005/8/layout/balance1"/>
    <dgm:cxn modelId="{7C44957A-2342-4AE2-ADD9-ABF57AF56C18}" type="presParOf" srcId="{8E08EA72-C0D3-4914-BFFF-C489E039B9CC}" destId="{265A0E2B-3F34-47E2-92D5-E714E65439A1}" srcOrd="5" destOrd="0" presId="urn:microsoft.com/office/officeart/2005/8/layout/balance1"/>
    <dgm:cxn modelId="{DF214AA6-7829-481A-AD5F-A28DA8EBA3CA}" type="presParOf" srcId="{8E08EA72-C0D3-4914-BFFF-C489E039B9CC}" destId="{E8FCE167-B105-429F-9BC4-85BB2F2D54F9}" srcOrd="6" destOrd="0" presId="urn:microsoft.com/office/officeart/2005/8/layout/balance1"/>
    <dgm:cxn modelId="{5E569697-5680-4D9C-8170-AE42FA5DE0F9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F494A106-DE9A-4995-80B7-16ADAE7A3FE4}" type="presOf" srcId="{9359DAE6-98C1-43A7-8E7A-275367568A10}" destId="{4FB81246-22C7-4083-B9A5-563E8BD29B97}" srcOrd="0" destOrd="0" presId="urn:microsoft.com/office/officeart/2005/8/layout/balance1"/>
    <dgm:cxn modelId="{EB506B0E-F57D-41FA-8F3E-8FC0DF9DDC0D}" type="presOf" srcId="{BC16925D-7985-4EAE-89FA-D9EAD6308BB2}" destId="{E8FCE167-B105-429F-9BC4-85BB2F2D54F9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2E553121-3647-48E8-A4E5-7466B4420E1D}" type="presOf" srcId="{4841C0BD-3057-48F1-B6AE-E293239A0C30}" destId="{03518889-7C45-44C3-901F-00919780464B}" srcOrd="0" destOrd="0" presId="urn:microsoft.com/office/officeart/2005/8/layout/balance1"/>
    <dgm:cxn modelId="{3E25C923-7254-42BD-A28B-1B98913B7086}" type="presOf" srcId="{D429C31B-045B-4F2E-B37A-9CED481AF52C}" destId="{7BCB8D47-143E-4D36-9D0F-AC42B99E7BFE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98B6756C-04D5-4508-8768-96F45080AC0C}" type="presOf" srcId="{D8E56679-40E0-40B0-ABBF-D797F0FA8A08}" destId="{2E1E2626-BADD-4B8B-9328-AC4DFB668014}" srcOrd="0" destOrd="0" presId="urn:microsoft.com/office/officeart/2005/8/layout/balance1"/>
    <dgm:cxn modelId="{EBA10A6E-CA02-4F9D-895D-CFA0C9591719}" type="presOf" srcId="{70435CE2-1452-4AB7-ADE3-562AF3B8C981}" destId="{265A0E2B-3F34-47E2-92D5-E714E65439A1}" srcOrd="0" destOrd="0" presId="urn:microsoft.com/office/officeart/2005/8/layout/balance1"/>
    <dgm:cxn modelId="{BE1EC982-F9EE-43D9-86E7-C0289C4F7F8F}" type="presOf" srcId="{BEAF1E67-E99E-413A-955C-7C7A2CE046F1}" destId="{57B6A538-FE13-4E6D-B4C7-621650380D53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23D2EFF6-B849-448E-B9FF-97DB26CF7B09}" type="presOf" srcId="{DD9B2F4F-3593-470F-96F3-7812D3A12141}" destId="{7446C1E5-5090-492A-9A9D-0796BCE1A5BF}" srcOrd="0" destOrd="0" presId="urn:microsoft.com/office/officeart/2005/8/layout/balance1"/>
    <dgm:cxn modelId="{11E30021-8FCD-4318-98EF-548E4E8AEF61}" type="presParOf" srcId="{2E1E2626-BADD-4B8B-9328-AC4DFB668014}" destId="{E44CA531-0597-48FB-9286-16E42DD7904A}" srcOrd="0" destOrd="0" presId="urn:microsoft.com/office/officeart/2005/8/layout/balance1"/>
    <dgm:cxn modelId="{F023EB9B-7128-4F3F-9E39-AAFAE5F56366}" type="presParOf" srcId="{2E1E2626-BADD-4B8B-9328-AC4DFB668014}" destId="{1E11CD6F-0C8F-47EE-89E5-2520E2B555F9}" srcOrd="1" destOrd="0" presId="urn:microsoft.com/office/officeart/2005/8/layout/balance1"/>
    <dgm:cxn modelId="{3FCD62F6-A79C-4C13-9FD2-570E529FD2CC}" type="presParOf" srcId="{1E11CD6F-0C8F-47EE-89E5-2520E2B555F9}" destId="{03518889-7C45-44C3-901F-00919780464B}" srcOrd="0" destOrd="0" presId="urn:microsoft.com/office/officeart/2005/8/layout/balance1"/>
    <dgm:cxn modelId="{13E14B63-74BB-4CEA-8704-E6A5F50E3C06}" type="presParOf" srcId="{1E11CD6F-0C8F-47EE-89E5-2520E2B555F9}" destId="{57B6A538-FE13-4E6D-B4C7-621650380D53}" srcOrd="1" destOrd="0" presId="urn:microsoft.com/office/officeart/2005/8/layout/balance1"/>
    <dgm:cxn modelId="{CA7A4547-FA75-4937-96E9-4127421943A0}" type="presParOf" srcId="{2E1E2626-BADD-4B8B-9328-AC4DFB668014}" destId="{8E08EA72-C0D3-4914-BFFF-C489E039B9CC}" srcOrd="2" destOrd="0" presId="urn:microsoft.com/office/officeart/2005/8/layout/balance1"/>
    <dgm:cxn modelId="{D40699C6-5684-4B81-AEFD-608A78BC69F5}" type="presParOf" srcId="{8E08EA72-C0D3-4914-BFFF-C489E039B9CC}" destId="{0B936195-FD67-4E9D-9459-76E91997FF80}" srcOrd="0" destOrd="0" presId="urn:microsoft.com/office/officeart/2005/8/layout/balance1"/>
    <dgm:cxn modelId="{9671F197-05F7-427C-BA8D-3BBE79A01413}" type="presParOf" srcId="{8E08EA72-C0D3-4914-BFFF-C489E039B9CC}" destId="{BFF120F4-C270-467B-A752-8FCA551D124D}" srcOrd="1" destOrd="0" presId="urn:microsoft.com/office/officeart/2005/8/layout/balance1"/>
    <dgm:cxn modelId="{BC4EB4A8-14A0-4107-BFC4-B774D83B699A}" type="presParOf" srcId="{8E08EA72-C0D3-4914-BFFF-C489E039B9CC}" destId="{72F140AB-4A2A-4E81-B897-843E8B63F505}" srcOrd="2" destOrd="0" presId="urn:microsoft.com/office/officeart/2005/8/layout/balance1"/>
    <dgm:cxn modelId="{44E374EC-BDF9-42FA-A527-64A3B80BCB66}" type="presParOf" srcId="{8E08EA72-C0D3-4914-BFFF-C489E039B9CC}" destId="{7BCB8D47-143E-4D36-9D0F-AC42B99E7BFE}" srcOrd="3" destOrd="0" presId="urn:microsoft.com/office/officeart/2005/8/layout/balance1"/>
    <dgm:cxn modelId="{4366E9DF-D9A3-4762-8BED-D9D44A7B72CA}" type="presParOf" srcId="{8E08EA72-C0D3-4914-BFFF-C489E039B9CC}" destId="{4FB81246-22C7-4083-B9A5-563E8BD29B97}" srcOrd="4" destOrd="0" presId="urn:microsoft.com/office/officeart/2005/8/layout/balance1"/>
    <dgm:cxn modelId="{125240B7-4A4E-4207-B4F6-A7989E12075A}" type="presParOf" srcId="{8E08EA72-C0D3-4914-BFFF-C489E039B9CC}" destId="{265A0E2B-3F34-47E2-92D5-E714E65439A1}" srcOrd="5" destOrd="0" presId="urn:microsoft.com/office/officeart/2005/8/layout/balance1"/>
    <dgm:cxn modelId="{FC458E1B-AEDC-4E7A-8125-F43E7380B795}" type="presParOf" srcId="{8E08EA72-C0D3-4914-BFFF-C489E039B9CC}" destId="{E8FCE167-B105-429F-9BC4-85BB2F2D54F9}" srcOrd="6" destOrd="0" presId="urn:microsoft.com/office/officeart/2005/8/layout/balance1"/>
    <dgm:cxn modelId="{53E06CA3-B1B5-4DA1-9519-45BF275FE781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932383-EE68-4D6F-A2A2-30C7C59EEC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82EBA1B-AC06-4D8A-BC9A-24946A54C987}">
      <dgm:prSet phldrT="[Text]"/>
      <dgm:spPr/>
      <dgm:t>
        <a:bodyPr/>
        <a:lstStyle/>
        <a:p>
          <a:endParaRPr lang="en-GB" dirty="0"/>
        </a:p>
      </dgm:t>
    </dgm:pt>
    <dgm:pt modelId="{3C2D7264-482B-4662-A0B2-CDD3A3D0653E}" type="parTrans" cxnId="{7FDE0ABB-C87C-4787-8A66-57F87D5626E7}">
      <dgm:prSet/>
      <dgm:spPr/>
      <dgm:t>
        <a:bodyPr/>
        <a:lstStyle/>
        <a:p>
          <a:endParaRPr lang="en-GB"/>
        </a:p>
      </dgm:t>
    </dgm:pt>
    <dgm:pt modelId="{4D54F4FF-339E-4AA6-B95E-0FB67B42FCE8}" type="sibTrans" cxnId="{7FDE0ABB-C87C-4787-8A66-57F87D5626E7}">
      <dgm:prSet/>
      <dgm:spPr/>
      <dgm:t>
        <a:bodyPr/>
        <a:lstStyle/>
        <a:p>
          <a:endParaRPr lang="en-GB"/>
        </a:p>
      </dgm:t>
    </dgm:pt>
    <dgm:pt modelId="{9EF1CEC4-51DA-4D07-9917-A005BCEA42C7}">
      <dgm:prSet phldrT="[Text]"/>
      <dgm:spPr/>
      <dgm:t>
        <a:bodyPr/>
        <a:lstStyle/>
        <a:p>
          <a:endParaRPr lang="en-GB" dirty="0"/>
        </a:p>
      </dgm:t>
    </dgm:pt>
    <dgm:pt modelId="{EB15C032-6B9A-49A6-825A-CC8259CB1312}" type="parTrans" cxnId="{8DEFCB9D-B003-41A0-A833-447A3171573B}">
      <dgm:prSet/>
      <dgm:spPr/>
      <dgm:t>
        <a:bodyPr/>
        <a:lstStyle/>
        <a:p>
          <a:endParaRPr lang="en-GB"/>
        </a:p>
      </dgm:t>
    </dgm:pt>
    <dgm:pt modelId="{F180AEB0-4C4F-4705-8934-7CE9189589F3}" type="sibTrans" cxnId="{8DEFCB9D-B003-41A0-A833-447A3171573B}">
      <dgm:prSet/>
      <dgm:spPr/>
      <dgm:t>
        <a:bodyPr/>
        <a:lstStyle/>
        <a:p>
          <a:endParaRPr lang="en-GB"/>
        </a:p>
      </dgm:t>
    </dgm:pt>
    <dgm:pt modelId="{7A77FAE1-854D-46D5-9B1E-06CC07C96BFD}">
      <dgm:prSet phldrT="[Text]"/>
      <dgm:spPr/>
      <dgm:t>
        <a:bodyPr/>
        <a:lstStyle/>
        <a:p>
          <a:endParaRPr lang="en-GB" dirty="0"/>
        </a:p>
      </dgm:t>
    </dgm:pt>
    <dgm:pt modelId="{979FFAB1-58B1-43F3-90CF-6B858E44C759}" type="parTrans" cxnId="{99824A7A-B4FC-4B82-BE25-88E11238DF22}">
      <dgm:prSet/>
      <dgm:spPr/>
      <dgm:t>
        <a:bodyPr/>
        <a:lstStyle/>
        <a:p>
          <a:endParaRPr lang="en-GB"/>
        </a:p>
      </dgm:t>
    </dgm:pt>
    <dgm:pt modelId="{46E3D167-324F-40E6-A0BF-6818DC6D2466}" type="sibTrans" cxnId="{99824A7A-B4FC-4B82-BE25-88E11238DF22}">
      <dgm:prSet/>
      <dgm:spPr/>
      <dgm:t>
        <a:bodyPr/>
        <a:lstStyle/>
        <a:p>
          <a:endParaRPr lang="en-GB"/>
        </a:p>
      </dgm:t>
    </dgm:pt>
    <dgm:pt modelId="{5B2479EF-7489-4E5B-8E39-4668BD6E8A16}">
      <dgm:prSet phldrT="[Text]"/>
      <dgm:spPr/>
      <dgm:t>
        <a:bodyPr/>
        <a:lstStyle/>
        <a:p>
          <a:endParaRPr lang="en-GB" dirty="0"/>
        </a:p>
      </dgm:t>
    </dgm:pt>
    <dgm:pt modelId="{EAF097D3-4F36-47EB-B7EE-5C3583A63431}" type="parTrans" cxnId="{0B44D198-D601-4396-9D76-611537D2451F}">
      <dgm:prSet/>
      <dgm:spPr/>
      <dgm:t>
        <a:bodyPr/>
        <a:lstStyle/>
        <a:p>
          <a:endParaRPr lang="en-GB"/>
        </a:p>
      </dgm:t>
    </dgm:pt>
    <dgm:pt modelId="{DA384E18-EE54-4EAC-ADE2-89176B749507}" type="sibTrans" cxnId="{0B44D198-D601-4396-9D76-611537D2451F}">
      <dgm:prSet/>
      <dgm:spPr/>
      <dgm:t>
        <a:bodyPr/>
        <a:lstStyle/>
        <a:p>
          <a:endParaRPr lang="en-GB"/>
        </a:p>
      </dgm:t>
    </dgm:pt>
    <dgm:pt modelId="{1E6D9BF3-C355-4C65-8070-DB49F65EE7D3}">
      <dgm:prSet phldrT="[Text]"/>
      <dgm:spPr/>
      <dgm:t>
        <a:bodyPr/>
        <a:lstStyle/>
        <a:p>
          <a:endParaRPr lang="en-GB" dirty="0"/>
        </a:p>
      </dgm:t>
    </dgm:pt>
    <dgm:pt modelId="{620ED519-3483-4AD3-988C-ACDC62F13398}" type="parTrans" cxnId="{8E772DF4-2B3A-4277-8609-09930B000D03}">
      <dgm:prSet/>
      <dgm:spPr/>
      <dgm:t>
        <a:bodyPr/>
        <a:lstStyle/>
        <a:p>
          <a:endParaRPr lang="en-GB"/>
        </a:p>
      </dgm:t>
    </dgm:pt>
    <dgm:pt modelId="{1440023F-8F4C-459B-81C4-32D2438B5310}" type="sibTrans" cxnId="{8E772DF4-2B3A-4277-8609-09930B000D03}">
      <dgm:prSet/>
      <dgm:spPr/>
      <dgm:t>
        <a:bodyPr/>
        <a:lstStyle/>
        <a:p>
          <a:endParaRPr lang="en-GB"/>
        </a:p>
      </dgm:t>
    </dgm:pt>
    <dgm:pt modelId="{A5E26CA8-5784-4D3B-85F0-1E0D3ADEB677}" type="pres">
      <dgm:prSet presAssocID="{6D932383-EE68-4D6F-A2A2-30C7C59EEC2F}" presName="diagram" presStyleCnt="0">
        <dgm:presLayoutVars>
          <dgm:dir/>
          <dgm:resizeHandles val="exact"/>
        </dgm:presLayoutVars>
      </dgm:prSet>
      <dgm:spPr/>
    </dgm:pt>
    <dgm:pt modelId="{7496F2F8-6495-40BB-BC05-100C6043013D}" type="pres">
      <dgm:prSet presAssocID="{D82EBA1B-AC06-4D8A-BC9A-24946A54C987}" presName="node" presStyleLbl="node1" presStyleIdx="0" presStyleCnt="5">
        <dgm:presLayoutVars>
          <dgm:bulletEnabled val="1"/>
        </dgm:presLayoutVars>
      </dgm:prSet>
      <dgm:spPr/>
    </dgm:pt>
    <dgm:pt modelId="{7C2D3FF8-25FB-45F6-91EF-21ED83BBE85F}" type="pres">
      <dgm:prSet presAssocID="{4D54F4FF-339E-4AA6-B95E-0FB67B42FCE8}" presName="sibTrans" presStyleCnt="0"/>
      <dgm:spPr/>
    </dgm:pt>
    <dgm:pt modelId="{7BFFD28F-38CB-42B6-BA5A-EE941CB47791}" type="pres">
      <dgm:prSet presAssocID="{9EF1CEC4-51DA-4D07-9917-A005BCEA42C7}" presName="node" presStyleLbl="node1" presStyleIdx="1" presStyleCnt="5">
        <dgm:presLayoutVars>
          <dgm:bulletEnabled val="1"/>
        </dgm:presLayoutVars>
      </dgm:prSet>
      <dgm:spPr/>
    </dgm:pt>
    <dgm:pt modelId="{812E7D11-F045-4D5C-A920-AC1E255188C1}" type="pres">
      <dgm:prSet presAssocID="{F180AEB0-4C4F-4705-8934-7CE9189589F3}" presName="sibTrans" presStyleCnt="0"/>
      <dgm:spPr/>
    </dgm:pt>
    <dgm:pt modelId="{D1BC8D81-CF48-4CAD-9101-F74612652D7E}" type="pres">
      <dgm:prSet presAssocID="{7A77FAE1-854D-46D5-9B1E-06CC07C96BFD}" presName="node" presStyleLbl="node1" presStyleIdx="2" presStyleCnt="5">
        <dgm:presLayoutVars>
          <dgm:bulletEnabled val="1"/>
        </dgm:presLayoutVars>
      </dgm:prSet>
      <dgm:spPr/>
    </dgm:pt>
    <dgm:pt modelId="{877A305F-2C45-48AE-9131-20719B3A6B5F}" type="pres">
      <dgm:prSet presAssocID="{46E3D167-324F-40E6-A0BF-6818DC6D2466}" presName="sibTrans" presStyleCnt="0"/>
      <dgm:spPr/>
    </dgm:pt>
    <dgm:pt modelId="{199D4C13-C357-45FE-ABE6-249C3D73C702}" type="pres">
      <dgm:prSet presAssocID="{5B2479EF-7489-4E5B-8E39-4668BD6E8A16}" presName="node" presStyleLbl="node1" presStyleIdx="3" presStyleCnt="5">
        <dgm:presLayoutVars>
          <dgm:bulletEnabled val="1"/>
        </dgm:presLayoutVars>
      </dgm:prSet>
      <dgm:spPr/>
    </dgm:pt>
    <dgm:pt modelId="{573AAC4A-493B-43FC-A76A-5A56CD939423}" type="pres">
      <dgm:prSet presAssocID="{DA384E18-EE54-4EAC-ADE2-89176B749507}" presName="sibTrans" presStyleCnt="0"/>
      <dgm:spPr/>
    </dgm:pt>
    <dgm:pt modelId="{DFB0052E-E033-4F82-AE29-B321870E94EA}" type="pres">
      <dgm:prSet presAssocID="{1E6D9BF3-C355-4C65-8070-DB49F65EE7D3}" presName="node" presStyleLbl="node1" presStyleIdx="4" presStyleCnt="5">
        <dgm:presLayoutVars>
          <dgm:bulletEnabled val="1"/>
        </dgm:presLayoutVars>
      </dgm:prSet>
      <dgm:spPr/>
    </dgm:pt>
  </dgm:ptLst>
  <dgm:cxnLst>
    <dgm:cxn modelId="{22387360-AA87-44B7-AD7E-F5FB3578C1BE}" type="presOf" srcId="{7A77FAE1-854D-46D5-9B1E-06CC07C96BFD}" destId="{D1BC8D81-CF48-4CAD-9101-F74612652D7E}" srcOrd="0" destOrd="0" presId="urn:microsoft.com/office/officeart/2005/8/layout/default"/>
    <dgm:cxn modelId="{A79F4557-A242-4652-A41A-FDDBAD936227}" type="presOf" srcId="{9EF1CEC4-51DA-4D07-9917-A005BCEA42C7}" destId="{7BFFD28F-38CB-42B6-BA5A-EE941CB47791}" srcOrd="0" destOrd="0" presId="urn:microsoft.com/office/officeart/2005/8/layout/default"/>
    <dgm:cxn modelId="{99824A7A-B4FC-4B82-BE25-88E11238DF22}" srcId="{6D932383-EE68-4D6F-A2A2-30C7C59EEC2F}" destId="{7A77FAE1-854D-46D5-9B1E-06CC07C96BFD}" srcOrd="2" destOrd="0" parTransId="{979FFAB1-58B1-43F3-90CF-6B858E44C759}" sibTransId="{46E3D167-324F-40E6-A0BF-6818DC6D2466}"/>
    <dgm:cxn modelId="{39772E94-9300-4CF0-B1F0-3D49D87C7024}" type="presOf" srcId="{D82EBA1B-AC06-4D8A-BC9A-24946A54C987}" destId="{7496F2F8-6495-40BB-BC05-100C6043013D}" srcOrd="0" destOrd="0" presId="urn:microsoft.com/office/officeart/2005/8/layout/default"/>
    <dgm:cxn modelId="{0B44D198-D601-4396-9D76-611537D2451F}" srcId="{6D932383-EE68-4D6F-A2A2-30C7C59EEC2F}" destId="{5B2479EF-7489-4E5B-8E39-4668BD6E8A16}" srcOrd="3" destOrd="0" parTransId="{EAF097D3-4F36-47EB-B7EE-5C3583A63431}" sibTransId="{DA384E18-EE54-4EAC-ADE2-89176B749507}"/>
    <dgm:cxn modelId="{8DEFCB9D-B003-41A0-A833-447A3171573B}" srcId="{6D932383-EE68-4D6F-A2A2-30C7C59EEC2F}" destId="{9EF1CEC4-51DA-4D07-9917-A005BCEA42C7}" srcOrd="1" destOrd="0" parTransId="{EB15C032-6B9A-49A6-825A-CC8259CB1312}" sibTransId="{F180AEB0-4C4F-4705-8934-7CE9189589F3}"/>
    <dgm:cxn modelId="{ADB25AA5-FDC2-4931-920E-FEB7098ED7DB}" type="presOf" srcId="{6D932383-EE68-4D6F-A2A2-30C7C59EEC2F}" destId="{A5E26CA8-5784-4D3B-85F0-1E0D3ADEB677}" srcOrd="0" destOrd="0" presId="urn:microsoft.com/office/officeart/2005/8/layout/default"/>
    <dgm:cxn modelId="{AD91CBAC-025C-4C48-9B14-E3F81F9C65F6}" type="presOf" srcId="{5B2479EF-7489-4E5B-8E39-4668BD6E8A16}" destId="{199D4C13-C357-45FE-ABE6-249C3D73C702}" srcOrd="0" destOrd="0" presId="urn:microsoft.com/office/officeart/2005/8/layout/default"/>
    <dgm:cxn modelId="{7FDE0ABB-C87C-4787-8A66-57F87D5626E7}" srcId="{6D932383-EE68-4D6F-A2A2-30C7C59EEC2F}" destId="{D82EBA1B-AC06-4D8A-BC9A-24946A54C987}" srcOrd="0" destOrd="0" parTransId="{3C2D7264-482B-4662-A0B2-CDD3A3D0653E}" sibTransId="{4D54F4FF-339E-4AA6-B95E-0FB67B42FCE8}"/>
    <dgm:cxn modelId="{28B3AEEF-28D6-4656-A967-E263EE8680F4}" type="presOf" srcId="{1E6D9BF3-C355-4C65-8070-DB49F65EE7D3}" destId="{DFB0052E-E033-4F82-AE29-B321870E94EA}" srcOrd="0" destOrd="0" presId="urn:microsoft.com/office/officeart/2005/8/layout/default"/>
    <dgm:cxn modelId="{8E772DF4-2B3A-4277-8609-09930B000D03}" srcId="{6D932383-EE68-4D6F-A2A2-30C7C59EEC2F}" destId="{1E6D9BF3-C355-4C65-8070-DB49F65EE7D3}" srcOrd="4" destOrd="0" parTransId="{620ED519-3483-4AD3-988C-ACDC62F13398}" sibTransId="{1440023F-8F4C-459B-81C4-32D2438B5310}"/>
    <dgm:cxn modelId="{85C9431A-D702-4BCF-A5BA-BA748C13A146}" type="presParOf" srcId="{A5E26CA8-5784-4D3B-85F0-1E0D3ADEB677}" destId="{7496F2F8-6495-40BB-BC05-100C6043013D}" srcOrd="0" destOrd="0" presId="urn:microsoft.com/office/officeart/2005/8/layout/default"/>
    <dgm:cxn modelId="{0CE43008-3B2F-45AE-AA8A-1E07687C762E}" type="presParOf" srcId="{A5E26CA8-5784-4D3B-85F0-1E0D3ADEB677}" destId="{7C2D3FF8-25FB-45F6-91EF-21ED83BBE85F}" srcOrd="1" destOrd="0" presId="urn:microsoft.com/office/officeart/2005/8/layout/default"/>
    <dgm:cxn modelId="{B0468964-CB11-4357-9C33-ECDB8C0E33C1}" type="presParOf" srcId="{A5E26CA8-5784-4D3B-85F0-1E0D3ADEB677}" destId="{7BFFD28F-38CB-42B6-BA5A-EE941CB47791}" srcOrd="2" destOrd="0" presId="urn:microsoft.com/office/officeart/2005/8/layout/default"/>
    <dgm:cxn modelId="{7E230E0B-35E0-4BF1-8AF4-FE361D379410}" type="presParOf" srcId="{A5E26CA8-5784-4D3B-85F0-1E0D3ADEB677}" destId="{812E7D11-F045-4D5C-A920-AC1E255188C1}" srcOrd="3" destOrd="0" presId="urn:microsoft.com/office/officeart/2005/8/layout/default"/>
    <dgm:cxn modelId="{291E8A27-B615-48B4-A3A3-4E621DE7F27E}" type="presParOf" srcId="{A5E26CA8-5784-4D3B-85F0-1E0D3ADEB677}" destId="{D1BC8D81-CF48-4CAD-9101-F74612652D7E}" srcOrd="4" destOrd="0" presId="urn:microsoft.com/office/officeart/2005/8/layout/default"/>
    <dgm:cxn modelId="{0E43CC37-FC36-4913-A573-87A5A6FC7F3D}" type="presParOf" srcId="{A5E26CA8-5784-4D3B-85F0-1E0D3ADEB677}" destId="{877A305F-2C45-48AE-9131-20719B3A6B5F}" srcOrd="5" destOrd="0" presId="urn:microsoft.com/office/officeart/2005/8/layout/default"/>
    <dgm:cxn modelId="{78F0BF64-8486-44A8-A16C-DCD1BB527EA6}" type="presParOf" srcId="{A5E26CA8-5784-4D3B-85F0-1E0D3ADEB677}" destId="{199D4C13-C357-45FE-ABE6-249C3D73C702}" srcOrd="6" destOrd="0" presId="urn:microsoft.com/office/officeart/2005/8/layout/default"/>
    <dgm:cxn modelId="{B5BEB1EE-48E5-4F3E-BEC0-E6A4CC07F1BE}" type="presParOf" srcId="{A5E26CA8-5784-4D3B-85F0-1E0D3ADEB677}" destId="{573AAC4A-493B-43FC-A76A-5A56CD939423}" srcOrd="7" destOrd="0" presId="urn:microsoft.com/office/officeart/2005/8/layout/default"/>
    <dgm:cxn modelId="{9A76263A-A179-4551-9096-72AEC412F75F}" type="presParOf" srcId="{A5E26CA8-5784-4D3B-85F0-1E0D3ADEB677}" destId="{DFB0052E-E033-4F82-AE29-B321870E94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D8E56679-40E0-40B0-ABBF-D797F0FA8A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841C0BD-3057-48F1-B6AE-E293239A0C30}">
      <dgm:prSet phldrT="[Text]"/>
      <dgm:spPr/>
      <dgm:t>
        <a:bodyPr/>
        <a:lstStyle/>
        <a:p>
          <a:endParaRPr lang="en-GB" dirty="0"/>
        </a:p>
      </dgm:t>
    </dgm:pt>
    <dgm:pt modelId="{AD3A71B5-1717-47E1-8B1B-14209AF18628}" type="parTrans" cxnId="{99A89340-E3AA-4C74-B8B3-03124C709561}">
      <dgm:prSet/>
      <dgm:spPr/>
      <dgm:t>
        <a:bodyPr/>
        <a:lstStyle/>
        <a:p>
          <a:endParaRPr lang="en-GB"/>
        </a:p>
      </dgm:t>
    </dgm:pt>
    <dgm:pt modelId="{5B6F5FF1-7C2D-46A2-85E4-F4E7A448F33A}" type="sibTrans" cxnId="{99A89340-E3AA-4C74-B8B3-03124C709561}">
      <dgm:prSet/>
      <dgm:spPr/>
      <dgm:t>
        <a:bodyPr/>
        <a:lstStyle/>
        <a:p>
          <a:endParaRPr lang="en-GB"/>
        </a:p>
      </dgm:t>
    </dgm:pt>
    <dgm:pt modelId="{BC16925D-7985-4EAE-89FA-D9EAD6308BB2}">
      <dgm:prSet phldrT="[Text]"/>
      <dgm:spPr/>
      <dgm:t>
        <a:bodyPr/>
        <a:lstStyle/>
        <a:p>
          <a:endParaRPr lang="en-GB" dirty="0"/>
        </a:p>
      </dgm:t>
    </dgm:pt>
    <dgm:pt modelId="{B07D1D40-77A7-4FBB-97E5-56A80EBB5CAE}" type="parTrans" cxnId="{76C10819-5C32-473B-964D-03F5CC317C1D}">
      <dgm:prSet/>
      <dgm:spPr/>
      <dgm:t>
        <a:bodyPr/>
        <a:lstStyle/>
        <a:p>
          <a:endParaRPr lang="en-GB"/>
        </a:p>
      </dgm:t>
    </dgm:pt>
    <dgm:pt modelId="{D32FFE6B-39C6-4E89-A3D8-AB87FB0F09D9}" type="sibTrans" cxnId="{76C10819-5C32-473B-964D-03F5CC317C1D}">
      <dgm:prSet/>
      <dgm:spPr/>
      <dgm:t>
        <a:bodyPr/>
        <a:lstStyle/>
        <a:p>
          <a:endParaRPr lang="en-GB"/>
        </a:p>
      </dgm:t>
    </dgm:pt>
    <dgm:pt modelId="{DD9B2F4F-3593-470F-96F3-7812D3A12141}">
      <dgm:prSet phldrT="[Text]"/>
      <dgm:spPr/>
      <dgm:t>
        <a:bodyPr/>
        <a:lstStyle/>
        <a:p>
          <a:endParaRPr lang="en-GB" dirty="0"/>
        </a:p>
      </dgm:t>
    </dgm:pt>
    <dgm:pt modelId="{07A770FA-D193-4E9A-9DDA-52000FCF7B9D}" type="parTrans" cxnId="{A918D4CA-8B7E-49B6-B62F-CE61C03DF666}">
      <dgm:prSet/>
      <dgm:spPr/>
      <dgm:t>
        <a:bodyPr/>
        <a:lstStyle/>
        <a:p>
          <a:endParaRPr lang="en-GB"/>
        </a:p>
      </dgm:t>
    </dgm:pt>
    <dgm:pt modelId="{EA605FAC-7E91-421A-BF7F-CF1A4C531789}" type="sibTrans" cxnId="{A918D4CA-8B7E-49B6-B62F-CE61C03DF666}">
      <dgm:prSet/>
      <dgm:spPr/>
      <dgm:t>
        <a:bodyPr/>
        <a:lstStyle/>
        <a:p>
          <a:endParaRPr lang="en-GB"/>
        </a:p>
      </dgm:t>
    </dgm:pt>
    <dgm:pt modelId="{BEAF1E67-E99E-413A-955C-7C7A2CE046F1}">
      <dgm:prSet phldrT="[Text]"/>
      <dgm:spPr/>
      <dgm:t>
        <a:bodyPr/>
        <a:lstStyle/>
        <a:p>
          <a:endParaRPr lang="en-GB" dirty="0"/>
        </a:p>
      </dgm:t>
    </dgm:pt>
    <dgm:pt modelId="{89CA2C37-F002-44C2-A9D4-1F6C239A7D97}" type="parTrans" cxnId="{08C36FBF-9F0C-45BF-9641-9B34DBA44856}">
      <dgm:prSet/>
      <dgm:spPr/>
      <dgm:t>
        <a:bodyPr/>
        <a:lstStyle/>
        <a:p>
          <a:endParaRPr lang="en-GB"/>
        </a:p>
      </dgm:t>
    </dgm:pt>
    <dgm:pt modelId="{50F1E749-0E40-465F-9B53-29A8331448CF}" type="sibTrans" cxnId="{08C36FBF-9F0C-45BF-9641-9B34DBA44856}">
      <dgm:prSet/>
      <dgm:spPr/>
      <dgm:t>
        <a:bodyPr/>
        <a:lstStyle/>
        <a:p>
          <a:endParaRPr lang="en-GB"/>
        </a:p>
      </dgm:t>
    </dgm:pt>
    <dgm:pt modelId="{D429C31B-045B-4F2E-B37A-9CED481AF52C}">
      <dgm:prSet phldrT="[Text]"/>
      <dgm:spPr/>
      <dgm:t>
        <a:bodyPr/>
        <a:lstStyle/>
        <a:p>
          <a:endParaRPr lang="en-GB" dirty="0"/>
        </a:p>
      </dgm:t>
    </dgm:pt>
    <dgm:pt modelId="{FEECA6E4-0177-4899-8818-7DE81655D121}" type="parTrans" cxnId="{EE411740-E053-49CE-87CF-E7356B7B8562}">
      <dgm:prSet/>
      <dgm:spPr/>
      <dgm:t>
        <a:bodyPr/>
        <a:lstStyle/>
        <a:p>
          <a:endParaRPr lang="en-GB"/>
        </a:p>
      </dgm:t>
    </dgm:pt>
    <dgm:pt modelId="{1C404D84-9686-4732-8900-9E3EA4C44DB1}" type="sibTrans" cxnId="{EE411740-E053-49CE-87CF-E7356B7B8562}">
      <dgm:prSet/>
      <dgm:spPr/>
      <dgm:t>
        <a:bodyPr/>
        <a:lstStyle/>
        <a:p>
          <a:endParaRPr lang="en-GB"/>
        </a:p>
      </dgm:t>
    </dgm:pt>
    <dgm:pt modelId="{9359DAE6-98C1-43A7-8E7A-275367568A10}">
      <dgm:prSet phldrT="[Text]"/>
      <dgm:spPr/>
      <dgm:t>
        <a:bodyPr/>
        <a:lstStyle/>
        <a:p>
          <a:endParaRPr lang="en-GB" dirty="0"/>
        </a:p>
      </dgm:t>
    </dgm:pt>
    <dgm:pt modelId="{B144B02D-1864-4BB8-ACE9-422281B0A92D}" type="parTrans" cxnId="{A096E68C-A4CA-446A-ADE7-B38F42CBA10D}">
      <dgm:prSet/>
      <dgm:spPr/>
      <dgm:t>
        <a:bodyPr/>
        <a:lstStyle/>
        <a:p>
          <a:endParaRPr lang="en-GB"/>
        </a:p>
      </dgm:t>
    </dgm:pt>
    <dgm:pt modelId="{826044B3-A7C5-47FA-9390-CF2D66AC86CB}" type="sibTrans" cxnId="{A096E68C-A4CA-446A-ADE7-B38F42CBA10D}">
      <dgm:prSet/>
      <dgm:spPr/>
      <dgm:t>
        <a:bodyPr/>
        <a:lstStyle/>
        <a:p>
          <a:endParaRPr lang="en-GB"/>
        </a:p>
      </dgm:t>
    </dgm:pt>
    <dgm:pt modelId="{70435CE2-1452-4AB7-ADE3-562AF3B8C981}">
      <dgm:prSet phldrT="[Text]"/>
      <dgm:spPr/>
      <dgm:t>
        <a:bodyPr/>
        <a:lstStyle/>
        <a:p>
          <a:endParaRPr lang="en-GB" dirty="0"/>
        </a:p>
      </dgm:t>
    </dgm:pt>
    <dgm:pt modelId="{5B43DCF5-944E-4223-B1A3-BEEB2823CEA4}" type="parTrans" cxnId="{46ADADE0-6327-4FB7-AB90-BDCCA41590A9}">
      <dgm:prSet/>
      <dgm:spPr/>
      <dgm:t>
        <a:bodyPr/>
        <a:lstStyle/>
        <a:p>
          <a:endParaRPr lang="en-GB"/>
        </a:p>
      </dgm:t>
    </dgm:pt>
    <dgm:pt modelId="{E8C5505C-1C5C-470E-8578-9019FA4675DF}" type="sibTrans" cxnId="{46ADADE0-6327-4FB7-AB90-BDCCA41590A9}">
      <dgm:prSet/>
      <dgm:spPr/>
      <dgm:t>
        <a:bodyPr/>
        <a:lstStyle/>
        <a:p>
          <a:endParaRPr lang="en-GB"/>
        </a:p>
      </dgm:t>
    </dgm:pt>
    <dgm:pt modelId="{2E1E2626-BADD-4B8B-9328-AC4DFB668014}" type="pres">
      <dgm:prSet presAssocID="{D8E56679-40E0-40B0-ABBF-D797F0FA8A0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4CA531-0597-48FB-9286-16E42DD7904A}" type="pres">
      <dgm:prSet presAssocID="{D8E56679-40E0-40B0-ABBF-D797F0FA8A08}" presName="dummyMaxCanvas" presStyleCnt="0"/>
      <dgm:spPr/>
    </dgm:pt>
    <dgm:pt modelId="{1E11CD6F-0C8F-47EE-89E5-2520E2B555F9}" type="pres">
      <dgm:prSet presAssocID="{D8E56679-40E0-40B0-ABBF-D797F0FA8A08}" presName="parentComposite" presStyleCnt="0"/>
      <dgm:spPr/>
    </dgm:pt>
    <dgm:pt modelId="{03518889-7C45-44C3-901F-00919780464B}" type="pres">
      <dgm:prSet presAssocID="{D8E56679-40E0-40B0-ABBF-D797F0FA8A08}" presName="parent1" presStyleLbl="alignAccFollowNode1" presStyleIdx="0" presStyleCnt="4">
        <dgm:presLayoutVars>
          <dgm:chMax val="4"/>
        </dgm:presLayoutVars>
      </dgm:prSet>
      <dgm:spPr/>
    </dgm:pt>
    <dgm:pt modelId="{57B6A538-FE13-4E6D-B4C7-621650380D53}" type="pres">
      <dgm:prSet presAssocID="{D8E56679-40E0-40B0-ABBF-D797F0FA8A08}" presName="parent2" presStyleLbl="alignAccFollowNode1" presStyleIdx="1" presStyleCnt="4">
        <dgm:presLayoutVars>
          <dgm:chMax val="4"/>
        </dgm:presLayoutVars>
      </dgm:prSet>
      <dgm:spPr/>
    </dgm:pt>
    <dgm:pt modelId="{8E08EA72-C0D3-4914-BFFF-C489E039B9CC}" type="pres">
      <dgm:prSet presAssocID="{D8E56679-40E0-40B0-ABBF-D797F0FA8A08}" presName="childrenComposite" presStyleCnt="0"/>
      <dgm:spPr/>
    </dgm:pt>
    <dgm:pt modelId="{0B936195-FD67-4E9D-9459-76E91997FF80}" type="pres">
      <dgm:prSet presAssocID="{D8E56679-40E0-40B0-ABBF-D797F0FA8A08}" presName="dummyMaxCanvas_ChildArea" presStyleCnt="0"/>
      <dgm:spPr/>
    </dgm:pt>
    <dgm:pt modelId="{BFF120F4-C270-467B-A752-8FCA551D124D}" type="pres">
      <dgm:prSet presAssocID="{D8E56679-40E0-40B0-ABBF-D797F0FA8A08}" presName="fulcrum" presStyleLbl="alignAccFollowNode1" presStyleIdx="2" presStyleCnt="4"/>
      <dgm:spPr/>
    </dgm:pt>
    <dgm:pt modelId="{72F140AB-4A2A-4E81-B897-843E8B63F505}" type="pres">
      <dgm:prSet presAssocID="{D8E56679-40E0-40B0-ABBF-D797F0FA8A08}" presName="balance_23" presStyleLbl="alignAccFollowNode1" presStyleIdx="3" presStyleCnt="4">
        <dgm:presLayoutVars>
          <dgm:bulletEnabled val="1"/>
        </dgm:presLayoutVars>
      </dgm:prSet>
      <dgm:spPr/>
    </dgm:pt>
    <dgm:pt modelId="{7BCB8D47-143E-4D36-9D0F-AC42B99E7BFE}" type="pres">
      <dgm:prSet presAssocID="{D8E56679-40E0-40B0-ABBF-D797F0FA8A08}" presName="right_23_1" presStyleLbl="node1" presStyleIdx="0" presStyleCnt="5">
        <dgm:presLayoutVars>
          <dgm:bulletEnabled val="1"/>
        </dgm:presLayoutVars>
      </dgm:prSet>
      <dgm:spPr/>
    </dgm:pt>
    <dgm:pt modelId="{4FB81246-22C7-4083-B9A5-563E8BD29B97}" type="pres">
      <dgm:prSet presAssocID="{D8E56679-40E0-40B0-ABBF-D797F0FA8A08}" presName="right_23_2" presStyleLbl="node1" presStyleIdx="1" presStyleCnt="5">
        <dgm:presLayoutVars>
          <dgm:bulletEnabled val="1"/>
        </dgm:presLayoutVars>
      </dgm:prSet>
      <dgm:spPr/>
    </dgm:pt>
    <dgm:pt modelId="{265A0E2B-3F34-47E2-92D5-E714E65439A1}" type="pres">
      <dgm:prSet presAssocID="{D8E56679-40E0-40B0-ABBF-D797F0FA8A08}" presName="right_23_3" presStyleLbl="node1" presStyleIdx="2" presStyleCnt="5">
        <dgm:presLayoutVars>
          <dgm:bulletEnabled val="1"/>
        </dgm:presLayoutVars>
      </dgm:prSet>
      <dgm:spPr/>
    </dgm:pt>
    <dgm:pt modelId="{E8FCE167-B105-429F-9BC4-85BB2F2D54F9}" type="pres">
      <dgm:prSet presAssocID="{D8E56679-40E0-40B0-ABBF-D797F0FA8A08}" presName="left_23_1" presStyleLbl="node1" presStyleIdx="3" presStyleCnt="5">
        <dgm:presLayoutVars>
          <dgm:bulletEnabled val="1"/>
        </dgm:presLayoutVars>
      </dgm:prSet>
      <dgm:spPr/>
    </dgm:pt>
    <dgm:pt modelId="{7446C1E5-5090-492A-9A9D-0796BCE1A5BF}" type="pres">
      <dgm:prSet presAssocID="{D8E56679-40E0-40B0-ABBF-D797F0FA8A08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5F87A10B-73A7-4F70-BD55-2F9D6811A430}" type="presOf" srcId="{BEAF1E67-E99E-413A-955C-7C7A2CE046F1}" destId="{57B6A538-FE13-4E6D-B4C7-621650380D53}" srcOrd="0" destOrd="0" presId="urn:microsoft.com/office/officeart/2005/8/layout/balance1"/>
    <dgm:cxn modelId="{C37E5511-186B-46CA-8164-C6922BB9F3D9}" type="presOf" srcId="{D8E56679-40E0-40B0-ABBF-D797F0FA8A08}" destId="{2E1E2626-BADD-4B8B-9328-AC4DFB668014}" srcOrd="0" destOrd="0" presId="urn:microsoft.com/office/officeart/2005/8/layout/balance1"/>
    <dgm:cxn modelId="{76C10819-5C32-473B-964D-03F5CC317C1D}" srcId="{4841C0BD-3057-48F1-B6AE-E293239A0C30}" destId="{BC16925D-7985-4EAE-89FA-D9EAD6308BB2}" srcOrd="0" destOrd="0" parTransId="{B07D1D40-77A7-4FBB-97E5-56A80EBB5CAE}" sibTransId="{D32FFE6B-39C6-4E89-A3D8-AB87FB0F09D9}"/>
    <dgm:cxn modelId="{EEC95B31-DCB0-40D3-B5EE-DBAD65F476C9}" type="presOf" srcId="{4841C0BD-3057-48F1-B6AE-E293239A0C30}" destId="{03518889-7C45-44C3-901F-00919780464B}" srcOrd="0" destOrd="0" presId="urn:microsoft.com/office/officeart/2005/8/layout/balance1"/>
    <dgm:cxn modelId="{EE411740-E053-49CE-87CF-E7356B7B8562}" srcId="{BEAF1E67-E99E-413A-955C-7C7A2CE046F1}" destId="{D429C31B-045B-4F2E-B37A-9CED481AF52C}" srcOrd="0" destOrd="0" parTransId="{FEECA6E4-0177-4899-8818-7DE81655D121}" sibTransId="{1C404D84-9686-4732-8900-9E3EA4C44DB1}"/>
    <dgm:cxn modelId="{99A89340-E3AA-4C74-B8B3-03124C709561}" srcId="{D8E56679-40E0-40B0-ABBF-D797F0FA8A08}" destId="{4841C0BD-3057-48F1-B6AE-E293239A0C30}" srcOrd="0" destOrd="0" parTransId="{AD3A71B5-1717-47E1-8B1B-14209AF18628}" sibTransId="{5B6F5FF1-7C2D-46A2-85E4-F4E7A448F33A}"/>
    <dgm:cxn modelId="{C4AD3443-D1F6-4666-96E4-BB143009E276}" type="presOf" srcId="{9359DAE6-98C1-43A7-8E7A-275367568A10}" destId="{4FB81246-22C7-4083-B9A5-563E8BD29B97}" srcOrd="0" destOrd="0" presId="urn:microsoft.com/office/officeart/2005/8/layout/balance1"/>
    <dgm:cxn modelId="{2F1A6952-1E4A-4EC2-9A58-D06CD8D492CB}" type="presOf" srcId="{D429C31B-045B-4F2E-B37A-9CED481AF52C}" destId="{7BCB8D47-143E-4D36-9D0F-AC42B99E7BFE}" srcOrd="0" destOrd="0" presId="urn:microsoft.com/office/officeart/2005/8/layout/balance1"/>
    <dgm:cxn modelId="{6FE8DD77-BED6-4747-B81E-750A3F9E577A}" type="presOf" srcId="{BC16925D-7985-4EAE-89FA-D9EAD6308BB2}" destId="{E8FCE167-B105-429F-9BC4-85BB2F2D54F9}" srcOrd="0" destOrd="0" presId="urn:microsoft.com/office/officeart/2005/8/layout/balance1"/>
    <dgm:cxn modelId="{A096E68C-A4CA-446A-ADE7-B38F42CBA10D}" srcId="{BEAF1E67-E99E-413A-955C-7C7A2CE046F1}" destId="{9359DAE6-98C1-43A7-8E7A-275367568A10}" srcOrd="1" destOrd="0" parTransId="{B144B02D-1864-4BB8-ACE9-422281B0A92D}" sibTransId="{826044B3-A7C5-47FA-9390-CF2D66AC86CB}"/>
    <dgm:cxn modelId="{548A589E-263F-4C9A-8F75-B3AF707DE431}" type="presOf" srcId="{DD9B2F4F-3593-470F-96F3-7812D3A12141}" destId="{7446C1E5-5090-492A-9A9D-0796BCE1A5BF}" srcOrd="0" destOrd="0" presId="urn:microsoft.com/office/officeart/2005/8/layout/balance1"/>
    <dgm:cxn modelId="{08C36FBF-9F0C-45BF-9641-9B34DBA44856}" srcId="{D8E56679-40E0-40B0-ABBF-D797F0FA8A08}" destId="{BEAF1E67-E99E-413A-955C-7C7A2CE046F1}" srcOrd="1" destOrd="0" parTransId="{89CA2C37-F002-44C2-A9D4-1F6C239A7D97}" sibTransId="{50F1E749-0E40-465F-9B53-29A8331448CF}"/>
    <dgm:cxn modelId="{A918D4CA-8B7E-49B6-B62F-CE61C03DF666}" srcId="{4841C0BD-3057-48F1-B6AE-E293239A0C30}" destId="{DD9B2F4F-3593-470F-96F3-7812D3A12141}" srcOrd="1" destOrd="0" parTransId="{07A770FA-D193-4E9A-9DDA-52000FCF7B9D}" sibTransId="{EA605FAC-7E91-421A-BF7F-CF1A4C531789}"/>
    <dgm:cxn modelId="{46ADADE0-6327-4FB7-AB90-BDCCA41590A9}" srcId="{BEAF1E67-E99E-413A-955C-7C7A2CE046F1}" destId="{70435CE2-1452-4AB7-ADE3-562AF3B8C981}" srcOrd="2" destOrd="0" parTransId="{5B43DCF5-944E-4223-B1A3-BEEB2823CEA4}" sibTransId="{E8C5505C-1C5C-470E-8578-9019FA4675DF}"/>
    <dgm:cxn modelId="{2A34C2FF-BFDB-4E2C-BA65-C51FA821EADB}" type="presOf" srcId="{70435CE2-1452-4AB7-ADE3-562AF3B8C981}" destId="{265A0E2B-3F34-47E2-92D5-E714E65439A1}" srcOrd="0" destOrd="0" presId="urn:microsoft.com/office/officeart/2005/8/layout/balance1"/>
    <dgm:cxn modelId="{F33D1B22-9698-47CE-A47A-D271A4ECA646}" type="presParOf" srcId="{2E1E2626-BADD-4B8B-9328-AC4DFB668014}" destId="{E44CA531-0597-48FB-9286-16E42DD7904A}" srcOrd="0" destOrd="0" presId="urn:microsoft.com/office/officeart/2005/8/layout/balance1"/>
    <dgm:cxn modelId="{40A982BA-940E-4848-BD80-1941F9F70995}" type="presParOf" srcId="{2E1E2626-BADD-4B8B-9328-AC4DFB668014}" destId="{1E11CD6F-0C8F-47EE-89E5-2520E2B555F9}" srcOrd="1" destOrd="0" presId="urn:microsoft.com/office/officeart/2005/8/layout/balance1"/>
    <dgm:cxn modelId="{AFC52C4F-E6FE-40A8-9D17-3C8DF906E21E}" type="presParOf" srcId="{1E11CD6F-0C8F-47EE-89E5-2520E2B555F9}" destId="{03518889-7C45-44C3-901F-00919780464B}" srcOrd="0" destOrd="0" presId="urn:microsoft.com/office/officeart/2005/8/layout/balance1"/>
    <dgm:cxn modelId="{CF0AEFAB-DF5F-48D7-926F-464DD2248016}" type="presParOf" srcId="{1E11CD6F-0C8F-47EE-89E5-2520E2B555F9}" destId="{57B6A538-FE13-4E6D-B4C7-621650380D53}" srcOrd="1" destOrd="0" presId="urn:microsoft.com/office/officeart/2005/8/layout/balance1"/>
    <dgm:cxn modelId="{A82A3AEF-CD9F-40D3-A8C0-AFA5924391FF}" type="presParOf" srcId="{2E1E2626-BADD-4B8B-9328-AC4DFB668014}" destId="{8E08EA72-C0D3-4914-BFFF-C489E039B9CC}" srcOrd="2" destOrd="0" presId="urn:microsoft.com/office/officeart/2005/8/layout/balance1"/>
    <dgm:cxn modelId="{893C35B3-9744-477C-8134-31C6C1BD336F}" type="presParOf" srcId="{8E08EA72-C0D3-4914-BFFF-C489E039B9CC}" destId="{0B936195-FD67-4E9D-9459-76E91997FF80}" srcOrd="0" destOrd="0" presId="urn:microsoft.com/office/officeart/2005/8/layout/balance1"/>
    <dgm:cxn modelId="{3C0F0E30-FA34-431B-A394-4100520C3305}" type="presParOf" srcId="{8E08EA72-C0D3-4914-BFFF-C489E039B9CC}" destId="{BFF120F4-C270-467B-A752-8FCA551D124D}" srcOrd="1" destOrd="0" presId="urn:microsoft.com/office/officeart/2005/8/layout/balance1"/>
    <dgm:cxn modelId="{5E7D8A66-B92C-4A6F-84E1-1FAACA4CF280}" type="presParOf" srcId="{8E08EA72-C0D3-4914-BFFF-C489E039B9CC}" destId="{72F140AB-4A2A-4E81-B897-843E8B63F505}" srcOrd="2" destOrd="0" presId="urn:microsoft.com/office/officeart/2005/8/layout/balance1"/>
    <dgm:cxn modelId="{92690D78-8566-47F0-8711-6B29FFF6CE28}" type="presParOf" srcId="{8E08EA72-C0D3-4914-BFFF-C489E039B9CC}" destId="{7BCB8D47-143E-4D36-9D0F-AC42B99E7BFE}" srcOrd="3" destOrd="0" presId="urn:microsoft.com/office/officeart/2005/8/layout/balance1"/>
    <dgm:cxn modelId="{977EB273-5503-4CD8-8DBE-D594F1971480}" type="presParOf" srcId="{8E08EA72-C0D3-4914-BFFF-C489E039B9CC}" destId="{4FB81246-22C7-4083-B9A5-563E8BD29B97}" srcOrd="4" destOrd="0" presId="urn:microsoft.com/office/officeart/2005/8/layout/balance1"/>
    <dgm:cxn modelId="{BC45C0D1-57EC-49A8-98DC-7F854C31A164}" type="presParOf" srcId="{8E08EA72-C0D3-4914-BFFF-C489E039B9CC}" destId="{265A0E2B-3F34-47E2-92D5-E714E65439A1}" srcOrd="5" destOrd="0" presId="urn:microsoft.com/office/officeart/2005/8/layout/balance1"/>
    <dgm:cxn modelId="{3A4A3FC2-7B2A-4973-BBA7-E46BF7830E41}" type="presParOf" srcId="{8E08EA72-C0D3-4914-BFFF-C489E039B9CC}" destId="{E8FCE167-B105-429F-9BC4-85BB2F2D54F9}" srcOrd="6" destOrd="0" presId="urn:microsoft.com/office/officeart/2005/8/layout/balance1"/>
    <dgm:cxn modelId="{DD45E0B5-D0B3-4584-B3DE-A53CB7EB5E43}" type="presParOf" srcId="{8E08EA72-C0D3-4914-BFFF-C489E039B9CC}" destId="{7446C1E5-5090-492A-9A9D-0796BCE1A5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3C15-777B-495D-B8CE-E59D0BFD8339}">
      <dsp:nvSpPr>
        <dsp:cNvPr id="0" name=""/>
        <dsp:cNvSpPr/>
      </dsp:nvSpPr>
      <dsp:spPr>
        <a:xfrm>
          <a:off x="242593" y="0"/>
          <a:ext cx="1993900" cy="1993900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00CCD-1BAF-4DBF-9373-C4A6ED00E63B}">
      <dsp:nvSpPr>
        <dsp:cNvPr id="0" name=""/>
        <dsp:cNvSpPr/>
      </dsp:nvSpPr>
      <dsp:spPr>
        <a:xfrm>
          <a:off x="1239543" y="200460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</a:t>
          </a:r>
        </a:p>
      </dsp:txBody>
      <dsp:txXfrm>
        <a:off x="1262584" y="223501"/>
        <a:ext cx="1249953" cy="425911"/>
      </dsp:txXfrm>
    </dsp:sp>
    <dsp:sp modelId="{2D3377E9-893D-426F-B20A-961CB6F5AFD8}">
      <dsp:nvSpPr>
        <dsp:cNvPr id="0" name=""/>
        <dsp:cNvSpPr/>
      </dsp:nvSpPr>
      <dsp:spPr>
        <a:xfrm>
          <a:off x="1239543" y="731453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</a:t>
          </a:r>
        </a:p>
      </dsp:txBody>
      <dsp:txXfrm>
        <a:off x="1262584" y="754494"/>
        <a:ext cx="1249953" cy="425911"/>
      </dsp:txXfrm>
    </dsp:sp>
    <dsp:sp modelId="{A6A69EDA-FD5D-4941-98BB-162C49D67CC3}">
      <dsp:nvSpPr>
        <dsp:cNvPr id="0" name=""/>
        <dsp:cNvSpPr/>
      </dsp:nvSpPr>
      <dsp:spPr>
        <a:xfrm>
          <a:off x="1239543" y="1262446"/>
          <a:ext cx="1296035" cy="4719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</a:t>
          </a:r>
        </a:p>
      </dsp:txBody>
      <dsp:txXfrm>
        <a:off x="1262584" y="1285487"/>
        <a:ext cx="1249953" cy="42591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19592-9FDA-4853-BDD5-35B8322096BA}">
      <dsp:nvSpPr>
        <dsp:cNvPr id="0" name=""/>
        <dsp:cNvSpPr/>
      </dsp:nvSpPr>
      <dsp:spPr>
        <a:xfrm>
          <a:off x="1305" y="579832"/>
          <a:ext cx="1141582" cy="4566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305" y="579832"/>
        <a:ext cx="1027424" cy="456633"/>
      </dsp:txXfrm>
    </dsp:sp>
    <dsp:sp modelId="{1E9E8C6C-CAD5-4531-8CDA-4CDBE6CEC295}">
      <dsp:nvSpPr>
        <dsp:cNvPr id="0" name=""/>
        <dsp:cNvSpPr/>
      </dsp:nvSpPr>
      <dsp:spPr>
        <a:xfrm>
          <a:off x="914571" y="579832"/>
          <a:ext cx="1141582" cy="456633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1142888" y="579832"/>
        <a:ext cx="684949" cy="456633"/>
      </dsp:txXfrm>
    </dsp:sp>
    <dsp:sp modelId="{C438491E-D222-4D20-8B45-DE510764C7F2}">
      <dsp:nvSpPr>
        <dsp:cNvPr id="0" name=""/>
        <dsp:cNvSpPr/>
      </dsp:nvSpPr>
      <dsp:spPr>
        <a:xfrm>
          <a:off x="1827837" y="579832"/>
          <a:ext cx="1141582" cy="45663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2056154" y="579832"/>
        <a:ext cx="684949" cy="4566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FB78F-B27F-45CE-86EC-65223D0916B6}">
      <dsp:nvSpPr>
        <dsp:cNvPr id="0" name=""/>
        <dsp:cNvSpPr/>
      </dsp:nvSpPr>
      <dsp:spPr>
        <a:xfrm>
          <a:off x="1209" y="712432"/>
          <a:ext cx="650250" cy="325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0732" y="721955"/>
        <a:ext cx="631204" cy="306079"/>
      </dsp:txXfrm>
    </dsp:sp>
    <dsp:sp modelId="{544EAEF5-B852-4894-A8EA-672FA229458F}">
      <dsp:nvSpPr>
        <dsp:cNvPr id="0" name=""/>
        <dsp:cNvSpPr/>
      </dsp:nvSpPr>
      <dsp:spPr>
        <a:xfrm rot="18770822">
          <a:off x="590272" y="716064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725223"/>
        <a:ext cx="19123" cy="19123"/>
      </dsp:txXfrm>
    </dsp:sp>
    <dsp:sp modelId="{D800037C-0F52-41D9-BDD4-524BA99F9BF3}">
      <dsp:nvSpPr>
        <dsp:cNvPr id="0" name=""/>
        <dsp:cNvSpPr/>
      </dsp:nvSpPr>
      <dsp:spPr>
        <a:xfrm>
          <a:off x="911560" y="432012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441535"/>
        <a:ext cx="631204" cy="306079"/>
      </dsp:txXfrm>
    </dsp:sp>
    <dsp:sp modelId="{8CFEADF1-58E7-408C-A1AC-EB0123D93299}">
      <dsp:nvSpPr>
        <dsp:cNvPr id="0" name=""/>
        <dsp:cNvSpPr/>
      </dsp:nvSpPr>
      <dsp:spPr>
        <a:xfrm rot="19457599">
          <a:off x="1531704" y="482380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493093"/>
        <a:ext cx="16015" cy="16015"/>
      </dsp:txXfrm>
    </dsp:sp>
    <dsp:sp modelId="{51062801-6452-4794-BEB3-BD4C9733363F}">
      <dsp:nvSpPr>
        <dsp:cNvPr id="0" name=""/>
        <dsp:cNvSpPr/>
      </dsp:nvSpPr>
      <dsp:spPr>
        <a:xfrm>
          <a:off x="1821911" y="245065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254588"/>
        <a:ext cx="631204" cy="306079"/>
      </dsp:txXfrm>
    </dsp:sp>
    <dsp:sp modelId="{A01DB6CF-DBDC-4E53-A2F9-22D30E180B8D}">
      <dsp:nvSpPr>
        <dsp:cNvPr id="0" name=""/>
        <dsp:cNvSpPr/>
      </dsp:nvSpPr>
      <dsp:spPr>
        <a:xfrm rot="2142401">
          <a:off x="1531704" y="669327"/>
          <a:ext cx="32031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20314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3853" y="680040"/>
        <a:ext cx="16015" cy="16015"/>
      </dsp:txXfrm>
    </dsp:sp>
    <dsp:sp modelId="{58BDE44D-D797-469C-A997-51720ADA5CE5}">
      <dsp:nvSpPr>
        <dsp:cNvPr id="0" name=""/>
        <dsp:cNvSpPr/>
      </dsp:nvSpPr>
      <dsp:spPr>
        <a:xfrm>
          <a:off x="1821911" y="618959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628482"/>
        <a:ext cx="631204" cy="306079"/>
      </dsp:txXfrm>
    </dsp:sp>
    <dsp:sp modelId="{86176E35-4741-4A7C-B39B-23DB58C5C563}">
      <dsp:nvSpPr>
        <dsp:cNvPr id="0" name=""/>
        <dsp:cNvSpPr/>
      </dsp:nvSpPr>
      <dsp:spPr>
        <a:xfrm rot="2829178">
          <a:off x="590272" y="996485"/>
          <a:ext cx="38247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475" y="18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1948" y="1005643"/>
        <a:ext cx="19123" cy="19123"/>
      </dsp:txXfrm>
    </dsp:sp>
    <dsp:sp modelId="{60D63056-D7B5-4B47-8689-70395615862E}">
      <dsp:nvSpPr>
        <dsp:cNvPr id="0" name=""/>
        <dsp:cNvSpPr/>
      </dsp:nvSpPr>
      <dsp:spPr>
        <a:xfrm>
          <a:off x="911560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21083" y="1002376"/>
        <a:ext cx="631204" cy="306079"/>
      </dsp:txXfrm>
    </dsp:sp>
    <dsp:sp modelId="{63D9B6F2-5B7F-4967-9141-5CB65F96E744}">
      <dsp:nvSpPr>
        <dsp:cNvPr id="0" name=""/>
        <dsp:cNvSpPr/>
      </dsp:nvSpPr>
      <dsp:spPr>
        <a:xfrm>
          <a:off x="1561811" y="1136695"/>
          <a:ext cx="26010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260100" y="18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5359" y="1148913"/>
        <a:ext cx="13005" cy="13005"/>
      </dsp:txXfrm>
    </dsp:sp>
    <dsp:sp modelId="{42EA6631-93E9-41CE-B932-CA501152E220}">
      <dsp:nvSpPr>
        <dsp:cNvPr id="0" name=""/>
        <dsp:cNvSpPr/>
      </dsp:nvSpPr>
      <dsp:spPr>
        <a:xfrm>
          <a:off x="1821911" y="992853"/>
          <a:ext cx="650250" cy="3251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831434" y="1002376"/>
        <a:ext cx="631204" cy="30607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650230" y="81142"/>
          <a:ext cx="1610361" cy="559257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301865" y="1450573"/>
          <a:ext cx="312085" cy="19973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708902" y="1610361"/>
          <a:ext cx="1498011" cy="37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708902" y="1610361"/>
        <a:ext cx="1498011" cy="374502"/>
      </dsp:txXfrm>
    </dsp:sp>
    <dsp:sp modelId="{0FE6F674-E0C9-4D01-BEA1-E3599EC27E85}">
      <dsp:nvSpPr>
        <dsp:cNvPr id="0" name=""/>
        <dsp:cNvSpPr/>
      </dsp:nvSpPr>
      <dsp:spPr>
        <a:xfrm>
          <a:off x="1235703" y="683592"/>
          <a:ext cx="561754" cy="56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317970" y="765859"/>
        <a:ext cx="397220" cy="397220"/>
      </dsp:txXfrm>
    </dsp:sp>
    <dsp:sp modelId="{B4A46F41-4085-434E-A84A-B164C960C9A2}">
      <dsp:nvSpPr>
        <dsp:cNvPr id="0" name=""/>
        <dsp:cNvSpPr/>
      </dsp:nvSpPr>
      <dsp:spPr>
        <a:xfrm>
          <a:off x="833736" y="262151"/>
          <a:ext cx="561754" cy="561754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916003" y="344418"/>
        <a:ext cx="397220" cy="397220"/>
      </dsp:txXfrm>
    </dsp:sp>
    <dsp:sp modelId="{3F8B1034-3F50-47AF-97A0-433E770E6F70}">
      <dsp:nvSpPr>
        <dsp:cNvPr id="0" name=""/>
        <dsp:cNvSpPr/>
      </dsp:nvSpPr>
      <dsp:spPr>
        <a:xfrm>
          <a:off x="1407974" y="126332"/>
          <a:ext cx="561754" cy="56175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490241" y="208599"/>
        <a:ext cx="397220" cy="397220"/>
      </dsp:txXfrm>
    </dsp:sp>
    <dsp:sp modelId="{71AF9D1B-6FFB-4913-84D6-091E5C375E1E}">
      <dsp:nvSpPr>
        <dsp:cNvPr id="0" name=""/>
        <dsp:cNvSpPr/>
      </dsp:nvSpPr>
      <dsp:spPr>
        <a:xfrm>
          <a:off x="584068" y="12483"/>
          <a:ext cx="1747679" cy="13981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840937" y="87168"/>
          <a:ext cx="1729954" cy="60079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40965" y="1558300"/>
          <a:ext cx="335262" cy="21456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903967" y="1729954"/>
          <a:ext cx="1609260" cy="40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903967" y="1729954"/>
        <a:ext cx="1609260" cy="402315"/>
      </dsp:txXfrm>
    </dsp:sp>
    <dsp:sp modelId="{0FE6F674-E0C9-4D01-BEA1-E3599EC27E85}">
      <dsp:nvSpPr>
        <dsp:cNvPr id="0" name=""/>
        <dsp:cNvSpPr/>
      </dsp:nvSpPr>
      <dsp:spPr>
        <a:xfrm>
          <a:off x="1469890" y="734358"/>
          <a:ext cx="603472" cy="6034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558266" y="822734"/>
        <a:ext cx="426720" cy="426720"/>
      </dsp:txXfrm>
    </dsp:sp>
    <dsp:sp modelId="{B4A46F41-4085-434E-A84A-B164C960C9A2}">
      <dsp:nvSpPr>
        <dsp:cNvPr id="0" name=""/>
        <dsp:cNvSpPr/>
      </dsp:nvSpPr>
      <dsp:spPr>
        <a:xfrm>
          <a:off x="1038072" y="281620"/>
          <a:ext cx="603472" cy="603472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126448" y="369996"/>
        <a:ext cx="426720" cy="426720"/>
      </dsp:txXfrm>
    </dsp:sp>
    <dsp:sp modelId="{3F8B1034-3F50-47AF-97A0-433E770E6F70}">
      <dsp:nvSpPr>
        <dsp:cNvPr id="0" name=""/>
        <dsp:cNvSpPr/>
      </dsp:nvSpPr>
      <dsp:spPr>
        <a:xfrm>
          <a:off x="1654955" y="135714"/>
          <a:ext cx="603472" cy="60347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743331" y="224090"/>
        <a:ext cx="426720" cy="426720"/>
      </dsp:txXfrm>
    </dsp:sp>
    <dsp:sp modelId="{71AF9D1B-6FFB-4913-84D6-091E5C375E1E}">
      <dsp:nvSpPr>
        <dsp:cNvPr id="0" name=""/>
        <dsp:cNvSpPr/>
      </dsp:nvSpPr>
      <dsp:spPr>
        <a:xfrm>
          <a:off x="769861" y="13410"/>
          <a:ext cx="1877470" cy="150197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866254" y="81142"/>
          <a:ext cx="1610361" cy="559257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17889" y="1450573"/>
          <a:ext cx="312085" cy="19973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924926" y="1610361"/>
          <a:ext cx="1498011" cy="374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924926" y="1610361"/>
        <a:ext cx="1498011" cy="374502"/>
      </dsp:txXfrm>
    </dsp:sp>
    <dsp:sp modelId="{0FE6F674-E0C9-4D01-BEA1-E3599EC27E85}">
      <dsp:nvSpPr>
        <dsp:cNvPr id="0" name=""/>
        <dsp:cNvSpPr/>
      </dsp:nvSpPr>
      <dsp:spPr>
        <a:xfrm>
          <a:off x="1451727" y="683592"/>
          <a:ext cx="561754" cy="56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533994" y="765859"/>
        <a:ext cx="397220" cy="397220"/>
      </dsp:txXfrm>
    </dsp:sp>
    <dsp:sp modelId="{B4A46F41-4085-434E-A84A-B164C960C9A2}">
      <dsp:nvSpPr>
        <dsp:cNvPr id="0" name=""/>
        <dsp:cNvSpPr/>
      </dsp:nvSpPr>
      <dsp:spPr>
        <a:xfrm>
          <a:off x="1049760" y="262151"/>
          <a:ext cx="561754" cy="561754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132027" y="344418"/>
        <a:ext cx="397220" cy="397220"/>
      </dsp:txXfrm>
    </dsp:sp>
    <dsp:sp modelId="{3F8B1034-3F50-47AF-97A0-433E770E6F70}">
      <dsp:nvSpPr>
        <dsp:cNvPr id="0" name=""/>
        <dsp:cNvSpPr/>
      </dsp:nvSpPr>
      <dsp:spPr>
        <a:xfrm>
          <a:off x="1623998" y="126332"/>
          <a:ext cx="561754" cy="56175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706265" y="208599"/>
        <a:ext cx="397220" cy="397220"/>
      </dsp:txXfrm>
    </dsp:sp>
    <dsp:sp modelId="{71AF9D1B-6FFB-4913-84D6-091E5C375E1E}">
      <dsp:nvSpPr>
        <dsp:cNvPr id="0" name=""/>
        <dsp:cNvSpPr/>
      </dsp:nvSpPr>
      <dsp:spPr>
        <a:xfrm>
          <a:off x="800092" y="12483"/>
          <a:ext cx="1747679" cy="13981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29124" y="84067"/>
          <a:ext cx="1668418" cy="57941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404251" y="1502869"/>
          <a:ext cx="323336" cy="206935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789911" y="1668418"/>
          <a:ext cx="1552017" cy="38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789911" y="1668418"/>
        <a:ext cx="1552017" cy="388004"/>
      </dsp:txXfrm>
    </dsp:sp>
    <dsp:sp modelId="{0FE6F674-E0C9-4D01-BEA1-E3599EC27E85}">
      <dsp:nvSpPr>
        <dsp:cNvPr id="0" name=""/>
        <dsp:cNvSpPr/>
      </dsp:nvSpPr>
      <dsp:spPr>
        <a:xfrm>
          <a:off x="1335704" y="708237"/>
          <a:ext cx="582006" cy="582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420937" y="793470"/>
        <a:ext cx="411540" cy="411540"/>
      </dsp:txXfrm>
    </dsp:sp>
    <dsp:sp modelId="{B4A46F41-4085-434E-A84A-B164C960C9A2}">
      <dsp:nvSpPr>
        <dsp:cNvPr id="0" name=""/>
        <dsp:cNvSpPr/>
      </dsp:nvSpPr>
      <dsp:spPr>
        <a:xfrm>
          <a:off x="919246" y="271602"/>
          <a:ext cx="582006" cy="58200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004479" y="356835"/>
        <a:ext cx="411540" cy="411540"/>
      </dsp:txXfrm>
    </dsp:sp>
    <dsp:sp modelId="{3F8B1034-3F50-47AF-97A0-433E770E6F70}">
      <dsp:nvSpPr>
        <dsp:cNvPr id="0" name=""/>
        <dsp:cNvSpPr/>
      </dsp:nvSpPr>
      <dsp:spPr>
        <a:xfrm>
          <a:off x="1514186" y="130886"/>
          <a:ext cx="582006" cy="58200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599419" y="216119"/>
        <a:ext cx="411540" cy="411540"/>
      </dsp:txXfrm>
    </dsp:sp>
    <dsp:sp modelId="{71AF9D1B-6FFB-4913-84D6-091E5C375E1E}">
      <dsp:nvSpPr>
        <dsp:cNvPr id="0" name=""/>
        <dsp:cNvSpPr/>
      </dsp:nvSpPr>
      <dsp:spPr>
        <a:xfrm>
          <a:off x="660576" y="12933"/>
          <a:ext cx="1810686" cy="14485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72013" y="86992"/>
          <a:ext cx="1726474" cy="599581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470633" y="1555165"/>
          <a:ext cx="334588" cy="214136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34916" y="1726474"/>
          <a:ext cx="1606023" cy="40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834916" y="1726474"/>
        <a:ext cx="1606023" cy="401505"/>
      </dsp:txXfrm>
    </dsp:sp>
    <dsp:sp modelId="{0FE6F674-E0C9-4D01-BEA1-E3599EC27E85}">
      <dsp:nvSpPr>
        <dsp:cNvPr id="0" name=""/>
        <dsp:cNvSpPr/>
      </dsp:nvSpPr>
      <dsp:spPr>
        <a:xfrm>
          <a:off x="1399701" y="732881"/>
          <a:ext cx="602258" cy="6022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487900" y="821080"/>
        <a:ext cx="425860" cy="425860"/>
      </dsp:txXfrm>
    </dsp:sp>
    <dsp:sp modelId="{B4A46F41-4085-434E-A84A-B164C960C9A2}">
      <dsp:nvSpPr>
        <dsp:cNvPr id="0" name=""/>
        <dsp:cNvSpPr/>
      </dsp:nvSpPr>
      <dsp:spPr>
        <a:xfrm>
          <a:off x="968751" y="281054"/>
          <a:ext cx="602258" cy="602258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056950" y="369253"/>
        <a:ext cx="425860" cy="425860"/>
      </dsp:txXfrm>
    </dsp:sp>
    <dsp:sp modelId="{3F8B1034-3F50-47AF-97A0-433E770E6F70}">
      <dsp:nvSpPr>
        <dsp:cNvPr id="0" name=""/>
        <dsp:cNvSpPr/>
      </dsp:nvSpPr>
      <dsp:spPr>
        <a:xfrm>
          <a:off x="1584393" y="135441"/>
          <a:ext cx="602258" cy="602258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>
        <a:off x="1672592" y="223640"/>
        <a:ext cx="425860" cy="425860"/>
      </dsp:txXfrm>
    </dsp:sp>
    <dsp:sp modelId="{71AF9D1B-6FFB-4913-84D6-091E5C375E1E}">
      <dsp:nvSpPr>
        <dsp:cNvPr id="0" name=""/>
        <dsp:cNvSpPr/>
      </dsp:nvSpPr>
      <dsp:spPr>
        <a:xfrm>
          <a:off x="701081" y="13383"/>
          <a:ext cx="1873693" cy="149895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29124" y="84067"/>
          <a:ext cx="1668418" cy="57941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404251" y="1502869"/>
          <a:ext cx="323336" cy="206935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789911" y="1668418"/>
          <a:ext cx="1552017" cy="38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789911" y="1668418"/>
        <a:ext cx="1552017" cy="388004"/>
      </dsp:txXfrm>
    </dsp:sp>
    <dsp:sp modelId="{0FE6F674-E0C9-4D01-BEA1-E3599EC27E85}">
      <dsp:nvSpPr>
        <dsp:cNvPr id="0" name=""/>
        <dsp:cNvSpPr/>
      </dsp:nvSpPr>
      <dsp:spPr>
        <a:xfrm>
          <a:off x="1335704" y="708237"/>
          <a:ext cx="582006" cy="582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420937" y="793470"/>
        <a:ext cx="411540" cy="411540"/>
      </dsp:txXfrm>
    </dsp:sp>
    <dsp:sp modelId="{B4A46F41-4085-434E-A84A-B164C960C9A2}">
      <dsp:nvSpPr>
        <dsp:cNvPr id="0" name=""/>
        <dsp:cNvSpPr/>
      </dsp:nvSpPr>
      <dsp:spPr>
        <a:xfrm>
          <a:off x="919246" y="271602"/>
          <a:ext cx="582006" cy="58200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004479" y="356835"/>
        <a:ext cx="411540" cy="411540"/>
      </dsp:txXfrm>
    </dsp:sp>
    <dsp:sp modelId="{3F8B1034-3F50-47AF-97A0-433E770E6F70}">
      <dsp:nvSpPr>
        <dsp:cNvPr id="0" name=""/>
        <dsp:cNvSpPr/>
      </dsp:nvSpPr>
      <dsp:spPr>
        <a:xfrm>
          <a:off x="1514186" y="130886"/>
          <a:ext cx="582006" cy="58200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599419" y="216119"/>
        <a:ext cx="411540" cy="411540"/>
      </dsp:txXfrm>
    </dsp:sp>
    <dsp:sp modelId="{71AF9D1B-6FFB-4913-84D6-091E5C375E1E}">
      <dsp:nvSpPr>
        <dsp:cNvPr id="0" name=""/>
        <dsp:cNvSpPr/>
      </dsp:nvSpPr>
      <dsp:spPr>
        <a:xfrm>
          <a:off x="660576" y="12933"/>
          <a:ext cx="1810686" cy="14485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29124" y="84067"/>
          <a:ext cx="1668418" cy="57941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404251" y="1502869"/>
          <a:ext cx="323336" cy="206935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789911" y="1668418"/>
          <a:ext cx="1552017" cy="38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789911" y="1668418"/>
        <a:ext cx="1552017" cy="388004"/>
      </dsp:txXfrm>
    </dsp:sp>
    <dsp:sp modelId="{0FE6F674-E0C9-4D01-BEA1-E3599EC27E85}">
      <dsp:nvSpPr>
        <dsp:cNvPr id="0" name=""/>
        <dsp:cNvSpPr/>
      </dsp:nvSpPr>
      <dsp:spPr>
        <a:xfrm>
          <a:off x="1335704" y="708237"/>
          <a:ext cx="582006" cy="582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420937" y="793470"/>
        <a:ext cx="411540" cy="411540"/>
      </dsp:txXfrm>
    </dsp:sp>
    <dsp:sp modelId="{B4A46F41-4085-434E-A84A-B164C960C9A2}">
      <dsp:nvSpPr>
        <dsp:cNvPr id="0" name=""/>
        <dsp:cNvSpPr/>
      </dsp:nvSpPr>
      <dsp:spPr>
        <a:xfrm>
          <a:off x="919246" y="271602"/>
          <a:ext cx="582006" cy="58200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004479" y="356835"/>
        <a:ext cx="411540" cy="411540"/>
      </dsp:txXfrm>
    </dsp:sp>
    <dsp:sp modelId="{3F8B1034-3F50-47AF-97A0-433E770E6F70}">
      <dsp:nvSpPr>
        <dsp:cNvPr id="0" name=""/>
        <dsp:cNvSpPr/>
      </dsp:nvSpPr>
      <dsp:spPr>
        <a:xfrm>
          <a:off x="1514186" y="130886"/>
          <a:ext cx="582006" cy="58200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599419" y="216119"/>
        <a:ext cx="411540" cy="411540"/>
      </dsp:txXfrm>
    </dsp:sp>
    <dsp:sp modelId="{71AF9D1B-6FFB-4913-84D6-091E5C375E1E}">
      <dsp:nvSpPr>
        <dsp:cNvPr id="0" name=""/>
        <dsp:cNvSpPr/>
      </dsp:nvSpPr>
      <dsp:spPr>
        <a:xfrm>
          <a:off x="660576" y="12933"/>
          <a:ext cx="1810686" cy="14485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65128" y="84067"/>
          <a:ext cx="1668418" cy="57941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440255" y="1502869"/>
          <a:ext cx="323336" cy="206935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25915" y="1668418"/>
          <a:ext cx="1552017" cy="38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/>
        </a:p>
      </dsp:txBody>
      <dsp:txXfrm>
        <a:off x="825915" y="1668418"/>
        <a:ext cx="1552017" cy="388004"/>
      </dsp:txXfrm>
    </dsp:sp>
    <dsp:sp modelId="{0FE6F674-E0C9-4D01-BEA1-E3599EC27E85}">
      <dsp:nvSpPr>
        <dsp:cNvPr id="0" name=""/>
        <dsp:cNvSpPr/>
      </dsp:nvSpPr>
      <dsp:spPr>
        <a:xfrm>
          <a:off x="1371708" y="708237"/>
          <a:ext cx="582006" cy="582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456941" y="793470"/>
        <a:ext cx="411540" cy="411540"/>
      </dsp:txXfrm>
    </dsp:sp>
    <dsp:sp modelId="{B4A46F41-4085-434E-A84A-B164C960C9A2}">
      <dsp:nvSpPr>
        <dsp:cNvPr id="0" name=""/>
        <dsp:cNvSpPr/>
      </dsp:nvSpPr>
      <dsp:spPr>
        <a:xfrm>
          <a:off x="955250" y="271602"/>
          <a:ext cx="582006" cy="58200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040483" y="356835"/>
        <a:ext cx="411540" cy="411540"/>
      </dsp:txXfrm>
    </dsp:sp>
    <dsp:sp modelId="{3F8B1034-3F50-47AF-97A0-433E770E6F70}">
      <dsp:nvSpPr>
        <dsp:cNvPr id="0" name=""/>
        <dsp:cNvSpPr/>
      </dsp:nvSpPr>
      <dsp:spPr>
        <a:xfrm>
          <a:off x="1550190" y="130886"/>
          <a:ext cx="582006" cy="58200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635423" y="216119"/>
        <a:ext cx="411540" cy="411540"/>
      </dsp:txXfrm>
    </dsp:sp>
    <dsp:sp modelId="{71AF9D1B-6FFB-4913-84D6-091E5C375E1E}">
      <dsp:nvSpPr>
        <dsp:cNvPr id="0" name=""/>
        <dsp:cNvSpPr/>
      </dsp:nvSpPr>
      <dsp:spPr>
        <a:xfrm>
          <a:off x="696580" y="12933"/>
          <a:ext cx="1810686" cy="14485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B8D8-0C59-4DD8-89F5-E4E6347758EA}">
      <dsp:nvSpPr>
        <dsp:cNvPr id="0" name=""/>
        <dsp:cNvSpPr/>
      </dsp:nvSpPr>
      <dsp:spPr>
        <a:xfrm>
          <a:off x="784446" y="92843"/>
          <a:ext cx="1842587" cy="63990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9D2AD-01F3-4E3A-8201-AFCB92C19488}">
      <dsp:nvSpPr>
        <dsp:cNvPr id="0" name=""/>
        <dsp:cNvSpPr/>
      </dsp:nvSpPr>
      <dsp:spPr>
        <a:xfrm>
          <a:off x="1530051" y="1659757"/>
          <a:ext cx="357090" cy="22853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EF762-6179-4118-9EB3-5EADAEE41612}">
      <dsp:nvSpPr>
        <dsp:cNvPr id="0" name=""/>
        <dsp:cNvSpPr/>
      </dsp:nvSpPr>
      <dsp:spPr>
        <a:xfrm>
          <a:off x="851579" y="1842587"/>
          <a:ext cx="1714035" cy="42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851579" y="1842587"/>
        <a:ext cx="1714035" cy="428508"/>
      </dsp:txXfrm>
    </dsp:sp>
    <dsp:sp modelId="{0FE6F674-E0C9-4D01-BEA1-E3599EC27E85}">
      <dsp:nvSpPr>
        <dsp:cNvPr id="0" name=""/>
        <dsp:cNvSpPr/>
      </dsp:nvSpPr>
      <dsp:spPr>
        <a:xfrm>
          <a:off x="1454348" y="782171"/>
          <a:ext cx="642763" cy="6427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548478" y="876301"/>
        <a:ext cx="454503" cy="454503"/>
      </dsp:txXfrm>
    </dsp:sp>
    <dsp:sp modelId="{B4A46F41-4085-434E-A84A-B164C960C9A2}">
      <dsp:nvSpPr>
        <dsp:cNvPr id="0" name=""/>
        <dsp:cNvSpPr/>
      </dsp:nvSpPr>
      <dsp:spPr>
        <a:xfrm>
          <a:off x="994415" y="299956"/>
          <a:ext cx="642763" cy="642763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088545" y="394086"/>
        <a:ext cx="454503" cy="454503"/>
      </dsp:txXfrm>
    </dsp:sp>
    <dsp:sp modelId="{3F8B1034-3F50-47AF-97A0-433E770E6F70}">
      <dsp:nvSpPr>
        <dsp:cNvPr id="0" name=""/>
        <dsp:cNvSpPr/>
      </dsp:nvSpPr>
      <dsp:spPr>
        <a:xfrm>
          <a:off x="1651462" y="144550"/>
          <a:ext cx="642763" cy="64276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1745592" y="238680"/>
        <a:ext cx="454503" cy="454503"/>
      </dsp:txXfrm>
    </dsp:sp>
    <dsp:sp modelId="{71AF9D1B-6FFB-4913-84D6-091E5C375E1E}">
      <dsp:nvSpPr>
        <dsp:cNvPr id="0" name=""/>
        <dsp:cNvSpPr/>
      </dsp:nvSpPr>
      <dsp:spPr>
        <a:xfrm>
          <a:off x="708743" y="14283"/>
          <a:ext cx="1999707" cy="15997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6F2F8-6495-40BB-BC05-100C6043013D}">
      <dsp:nvSpPr>
        <dsp:cNvPr id="0" name=""/>
        <dsp:cNvSpPr/>
      </dsp:nvSpPr>
      <dsp:spPr>
        <a:xfrm>
          <a:off x="441705" y="217"/>
          <a:ext cx="936720" cy="5620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217"/>
        <a:ext cx="936720" cy="562032"/>
      </dsp:txXfrm>
    </dsp:sp>
    <dsp:sp modelId="{7BFFD28F-38CB-42B6-BA5A-EE941CB47791}">
      <dsp:nvSpPr>
        <dsp:cNvPr id="0" name=""/>
        <dsp:cNvSpPr/>
      </dsp:nvSpPr>
      <dsp:spPr>
        <a:xfrm>
          <a:off x="1472098" y="217"/>
          <a:ext cx="936720" cy="5620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217"/>
        <a:ext cx="936720" cy="562032"/>
      </dsp:txXfrm>
    </dsp:sp>
    <dsp:sp modelId="{D1BC8D81-CF48-4CAD-9101-F74612652D7E}">
      <dsp:nvSpPr>
        <dsp:cNvPr id="0" name=""/>
        <dsp:cNvSpPr/>
      </dsp:nvSpPr>
      <dsp:spPr>
        <a:xfrm>
          <a:off x="441705" y="655921"/>
          <a:ext cx="936720" cy="5620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41705" y="655921"/>
        <a:ext cx="936720" cy="562032"/>
      </dsp:txXfrm>
    </dsp:sp>
    <dsp:sp modelId="{199D4C13-C357-45FE-ABE6-249C3D73C702}">
      <dsp:nvSpPr>
        <dsp:cNvPr id="0" name=""/>
        <dsp:cNvSpPr/>
      </dsp:nvSpPr>
      <dsp:spPr>
        <a:xfrm>
          <a:off x="1472098" y="655921"/>
          <a:ext cx="936720" cy="5620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1472098" y="655921"/>
        <a:ext cx="936720" cy="562032"/>
      </dsp:txXfrm>
    </dsp:sp>
    <dsp:sp modelId="{DFB0052E-E033-4F82-AE29-B321870E94EA}">
      <dsp:nvSpPr>
        <dsp:cNvPr id="0" name=""/>
        <dsp:cNvSpPr/>
      </dsp:nvSpPr>
      <dsp:spPr>
        <a:xfrm>
          <a:off x="956901" y="1311626"/>
          <a:ext cx="936720" cy="5620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956901" y="1311626"/>
        <a:ext cx="936720" cy="562032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8889-7C45-44C3-901F-00919780464B}">
      <dsp:nvSpPr>
        <dsp:cNvPr id="0" name=""/>
        <dsp:cNvSpPr/>
      </dsp:nvSpPr>
      <dsp:spPr>
        <a:xfrm>
          <a:off x="636058" y="0"/>
          <a:ext cx="606593" cy="3369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645928" y="9870"/>
        <a:ext cx="586853" cy="317256"/>
      </dsp:txXfrm>
    </dsp:sp>
    <dsp:sp modelId="{57B6A538-FE13-4E6D-B4C7-621650380D53}">
      <dsp:nvSpPr>
        <dsp:cNvPr id="0" name=""/>
        <dsp:cNvSpPr/>
      </dsp:nvSpPr>
      <dsp:spPr>
        <a:xfrm>
          <a:off x="1512248" y="0"/>
          <a:ext cx="606593" cy="33699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1522118" y="9870"/>
        <a:ext cx="586853" cy="317256"/>
      </dsp:txXfrm>
    </dsp:sp>
    <dsp:sp modelId="{BFF120F4-C270-467B-A752-8FCA551D124D}">
      <dsp:nvSpPr>
        <dsp:cNvPr id="0" name=""/>
        <dsp:cNvSpPr/>
      </dsp:nvSpPr>
      <dsp:spPr>
        <a:xfrm>
          <a:off x="1251076" y="1432233"/>
          <a:ext cx="252747" cy="252747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140AB-4A2A-4E81-B897-843E8B63F505}">
      <dsp:nvSpPr>
        <dsp:cNvPr id="0" name=""/>
        <dsp:cNvSpPr/>
      </dsp:nvSpPr>
      <dsp:spPr>
        <a:xfrm rot="240000">
          <a:off x="618977" y="1323928"/>
          <a:ext cx="1516946" cy="106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B8D47-143E-4D36-9D0F-AC42B99E7BFE}">
      <dsp:nvSpPr>
        <dsp:cNvPr id="0" name=""/>
        <dsp:cNvSpPr/>
      </dsp:nvSpPr>
      <dsp:spPr>
        <a:xfrm rot="240000">
          <a:off x="1529771" y="1058714"/>
          <a:ext cx="605247" cy="2819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43536" y="1072479"/>
        <a:ext cx="577717" cy="254453"/>
      </dsp:txXfrm>
    </dsp:sp>
    <dsp:sp modelId="{4FB81246-22C7-4083-B9A5-563E8BD29B97}">
      <dsp:nvSpPr>
        <dsp:cNvPr id="0" name=""/>
        <dsp:cNvSpPr/>
      </dsp:nvSpPr>
      <dsp:spPr>
        <a:xfrm rot="240000">
          <a:off x="1551676" y="755418"/>
          <a:ext cx="605247" cy="2819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65441" y="769183"/>
        <a:ext cx="577717" cy="254453"/>
      </dsp:txXfrm>
    </dsp:sp>
    <dsp:sp modelId="{265A0E2B-3F34-47E2-92D5-E714E65439A1}">
      <dsp:nvSpPr>
        <dsp:cNvPr id="0" name=""/>
        <dsp:cNvSpPr/>
      </dsp:nvSpPr>
      <dsp:spPr>
        <a:xfrm rot="240000">
          <a:off x="1573581" y="458861"/>
          <a:ext cx="605247" cy="281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587346" y="472626"/>
        <a:ext cx="577717" cy="254453"/>
      </dsp:txXfrm>
    </dsp:sp>
    <dsp:sp modelId="{E8FCE167-B105-429F-9BC4-85BB2F2D54F9}">
      <dsp:nvSpPr>
        <dsp:cNvPr id="0" name=""/>
        <dsp:cNvSpPr/>
      </dsp:nvSpPr>
      <dsp:spPr>
        <a:xfrm rot="240000">
          <a:off x="662006" y="998055"/>
          <a:ext cx="605247" cy="2819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75771" y="1011820"/>
        <a:ext cx="577717" cy="254453"/>
      </dsp:txXfrm>
    </dsp:sp>
    <dsp:sp modelId="{7446C1E5-5090-492A-9A9D-0796BCE1A5BF}">
      <dsp:nvSpPr>
        <dsp:cNvPr id="0" name=""/>
        <dsp:cNvSpPr/>
      </dsp:nvSpPr>
      <dsp:spPr>
        <a:xfrm rot="240000">
          <a:off x="683911" y="694758"/>
          <a:ext cx="605247" cy="2819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697676" y="708523"/>
        <a:ext cx="577717" cy="25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5B7FBA8-6A15-4E85-90DD-1B883B2B602B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454A52-41B1-4760-B25E-3F0675C38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141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4A6A4-D554-4227-9683-F0ACE069837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9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8B0E-F5A4-4FA3-BF5C-39A78EB63F1C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2B82-DEC1-4CB9-BBD6-47A0AA4B7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1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3FD2-9C5E-4578-96D0-48B673449986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6C23-0C75-4C3E-B97A-A4850B157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11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2DC6-1798-42DB-BEFD-A8E368BBB8E4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72B5-CE4A-483A-AB80-4199B0493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6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98A9-69F0-4D2D-AA8B-885CB4CCA254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8B4E-2BA6-46E2-893D-A483EEE52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0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8DCD-C3D1-4481-BD88-1F9456B03F54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CF56-8BEA-4FC7-9932-FDDC76854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1EC8-2B8C-438D-858D-10ADE88ACB4E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A888-AB37-4DDC-A288-7A2EFB64B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6184-813C-4382-A58F-707451DD0674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9106-9952-42E8-85AF-5EE224556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88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1006-407A-49E0-90DC-07B20E4E3A7A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1086-7791-4691-A3C4-5551199BC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2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7DDF-2608-4023-B0F0-A8956F73F8E9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9C69-F73F-4CAF-B37C-53BB1E601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6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0617-4AC6-43F2-BB49-81465E7CA509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AA16-AB0C-457A-9E22-D9691EB2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78B1-B6CB-46AA-B30D-5D5575EA702E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0BBC-DE38-441C-9260-A9FEA9177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0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721A86-3339-4DC9-A7B4-B8FD543CD4F9}" type="datetimeFigureOut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5E1F9E-868F-4145-B72A-F3E7BD6AA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3" Type="http://schemas.openxmlformats.org/officeDocument/2006/relationships/slide" Target="slide18.xml"/><Relationship Id="rId7" Type="http://schemas.openxmlformats.org/officeDocument/2006/relationships/slide" Target="slide8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50.xml"/><Relationship Id="rId4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" Target="slide2.xml"/><Relationship Id="rId7" Type="http://schemas.openxmlformats.org/officeDocument/2006/relationships/diagramColors" Target="../diagrams/colors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" Target="slide2.xml"/><Relationship Id="rId7" Type="http://schemas.openxmlformats.org/officeDocument/2006/relationships/diagramColors" Target="../diagrams/colors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" Target="slide2.xml"/><Relationship Id="rId7" Type="http://schemas.openxmlformats.org/officeDocument/2006/relationships/diagramColors" Target="../diagrams/colors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" Target="slide2.xml"/><Relationship Id="rId7" Type="http://schemas.openxmlformats.org/officeDocument/2006/relationships/diagramColors" Target="../diagrams/colors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" Target="slide2.xml"/><Relationship Id="rId7" Type="http://schemas.openxmlformats.org/officeDocument/2006/relationships/diagramColors" Target="../diagrams/colors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slide" Target="slide2.xml"/><Relationship Id="rId7" Type="http://schemas.openxmlformats.org/officeDocument/2006/relationships/diagramColors" Target="../diagrams/colors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" Target="slide2.xml"/><Relationship Id="rId7" Type="http://schemas.openxmlformats.org/officeDocument/2006/relationships/diagramColors" Target="../diagrams/colors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" Target="slide2.xml"/><Relationship Id="rId7" Type="http://schemas.openxmlformats.org/officeDocument/2006/relationships/diagramColors" Target="../diagrams/colors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9.xml"/><Relationship Id="rId18" Type="http://schemas.openxmlformats.org/officeDocument/2006/relationships/slide" Target="slide100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slide" Target="slide28.xml"/><Relationship Id="rId17" Type="http://schemas.openxmlformats.org/officeDocument/2006/relationships/slide" Target="slide33.xml"/><Relationship Id="rId2" Type="http://schemas.openxmlformats.org/officeDocument/2006/relationships/slide" Target="slide1.xml"/><Relationship Id="rId16" Type="http://schemas.openxmlformats.org/officeDocument/2006/relationships/slide" Target="slide32.xml"/><Relationship Id="rId20" Type="http://schemas.openxmlformats.org/officeDocument/2006/relationships/slide" Target="slide10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5" Type="http://schemas.openxmlformats.org/officeDocument/2006/relationships/slide" Target="slide31.xml"/><Relationship Id="rId10" Type="http://schemas.openxmlformats.org/officeDocument/2006/relationships/slide" Target="slide26.xml"/><Relationship Id="rId19" Type="http://schemas.openxmlformats.org/officeDocument/2006/relationships/slide" Target="slide106.xml"/><Relationship Id="rId4" Type="http://schemas.openxmlformats.org/officeDocument/2006/relationships/slide" Target="slide20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slide" Target="slide18.xml"/><Relationship Id="rId7" Type="http://schemas.openxmlformats.org/officeDocument/2006/relationships/diagramColors" Target="../diagrams/colors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9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1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05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slide" Target="slide18.xml"/><Relationship Id="rId7" Type="http://schemas.openxmlformats.org/officeDocument/2006/relationships/diagramColors" Target="../diagrams/colors1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slide" Target="slide18.xml"/><Relationship Id="rId7" Type="http://schemas.openxmlformats.org/officeDocument/2006/relationships/diagramColors" Target="../diagrams/colors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slide" Target="slide18.xml"/><Relationship Id="rId7" Type="http://schemas.openxmlformats.org/officeDocument/2006/relationships/diagramColors" Target="../diagrams/colors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slide" Target="slide18.xml"/><Relationship Id="rId7" Type="http://schemas.openxmlformats.org/officeDocument/2006/relationships/diagramColors" Target="../diagrams/colors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slide" Target="slide18.xml"/><Relationship Id="rId7" Type="http://schemas.openxmlformats.org/officeDocument/2006/relationships/diagramColors" Target="../diagrams/colors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slide" Target="slide18.xml"/><Relationship Id="rId7" Type="http://schemas.openxmlformats.org/officeDocument/2006/relationships/diagramColors" Target="../diagrams/colors2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slide" Target="slide18.xml"/><Relationship Id="rId7" Type="http://schemas.openxmlformats.org/officeDocument/2006/relationships/diagramColors" Target="../diagrams/colors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slide" Target="slide18.xml"/><Relationship Id="rId7" Type="http://schemas.openxmlformats.org/officeDocument/2006/relationships/diagramColors" Target="../diagrams/colors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slide" Target="slide18.xml"/><Relationship Id="rId7" Type="http://schemas.openxmlformats.org/officeDocument/2006/relationships/diagramColors" Target="../diagrams/colors2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slide" Target="slide1.xml"/><Relationship Id="rId7" Type="http://schemas.openxmlformats.org/officeDocument/2006/relationships/diagramQuickStyle" Target="../diagrams/quickStyl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slide" Target="slide18.xml"/><Relationship Id="rId9" Type="http://schemas.microsoft.com/office/2007/relationships/diagramDrawing" Target="../diagrams/drawing2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2.xml"/><Relationship Id="rId7" Type="http://schemas.openxmlformats.org/officeDocument/2006/relationships/diagramColors" Target="../diagrams/colors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slide" Target="slide18.xml"/><Relationship Id="rId7" Type="http://schemas.openxmlformats.org/officeDocument/2006/relationships/diagramColors" Target="../diagrams/colors2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slide" Target="slide18.xml"/><Relationship Id="rId7" Type="http://schemas.openxmlformats.org/officeDocument/2006/relationships/diagramColors" Target="../diagrams/colors2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slide" Target="slide18.xml"/><Relationship Id="rId7" Type="http://schemas.openxmlformats.org/officeDocument/2006/relationships/diagramColors" Target="../diagrams/colors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slide" Target="slide18.xml"/><Relationship Id="rId7" Type="http://schemas.openxmlformats.org/officeDocument/2006/relationships/diagramColors" Target="../diagrams/colors3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101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" Type="http://schemas.openxmlformats.org/officeDocument/2006/relationships/slide" Target="slide1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7.xml"/><Relationship Id="rId10" Type="http://schemas.openxmlformats.org/officeDocument/2006/relationships/slide" Target="slide42.xml"/><Relationship Id="rId19" Type="http://schemas.openxmlformats.org/officeDocument/2006/relationships/slide" Target="slide107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slide" Target="slide34.xml"/><Relationship Id="rId7" Type="http://schemas.openxmlformats.org/officeDocument/2006/relationships/diagramColors" Target="../diagrams/colors3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slide" Target="slide34.xml"/><Relationship Id="rId7" Type="http://schemas.openxmlformats.org/officeDocument/2006/relationships/diagramColors" Target="../diagrams/colors3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slide" Target="slide34.xml"/><Relationship Id="rId7" Type="http://schemas.openxmlformats.org/officeDocument/2006/relationships/diagramColors" Target="../diagrams/colors3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slide" Target="slide34.xml"/><Relationship Id="rId7" Type="http://schemas.openxmlformats.org/officeDocument/2006/relationships/diagramColors" Target="../diagrams/colors3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slide" Target="slide34.xml"/><Relationship Id="rId7" Type="http://schemas.openxmlformats.org/officeDocument/2006/relationships/diagramColors" Target="../diagrams/colors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2.xml"/><Relationship Id="rId7" Type="http://schemas.openxmlformats.org/officeDocument/2006/relationships/diagramColors" Target="../diagrams/colors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slide" Target="slide34.xml"/><Relationship Id="rId7" Type="http://schemas.openxmlformats.org/officeDocument/2006/relationships/diagramColors" Target="../diagrams/colors3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slide" Target="slide34.xml"/><Relationship Id="rId7" Type="http://schemas.openxmlformats.org/officeDocument/2006/relationships/diagramColors" Target="../diagrams/colors3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slide" Target="slide34.xml"/><Relationship Id="rId7" Type="http://schemas.openxmlformats.org/officeDocument/2006/relationships/diagramColors" Target="../diagrams/colors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slide" Target="slide34.xml"/><Relationship Id="rId7" Type="http://schemas.openxmlformats.org/officeDocument/2006/relationships/diagramColors" Target="../diagrams/colors3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slide" Target="slide34.xml"/><Relationship Id="rId7" Type="http://schemas.openxmlformats.org/officeDocument/2006/relationships/diagramColors" Target="../diagrams/colors4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slide" Target="slide34.xml"/><Relationship Id="rId7" Type="http://schemas.openxmlformats.org/officeDocument/2006/relationships/diagramColors" Target="../diagrams/colors4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slide" Target="slide34.xml"/><Relationship Id="rId7" Type="http://schemas.openxmlformats.org/officeDocument/2006/relationships/diagramColors" Target="../diagrams/colors4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slide" Target="slide34.xml"/><Relationship Id="rId7" Type="http://schemas.openxmlformats.org/officeDocument/2006/relationships/diagramColors" Target="../diagrams/colors4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slide" Target="slide34.xml"/><Relationship Id="rId7" Type="http://schemas.openxmlformats.org/officeDocument/2006/relationships/diagramColors" Target="../diagrams/colors4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slide" Target="slide34.xml"/><Relationship Id="rId7" Type="http://schemas.openxmlformats.org/officeDocument/2006/relationships/diagramColors" Target="../diagrams/colors4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2.xml"/><Relationship Id="rId7" Type="http://schemas.openxmlformats.org/officeDocument/2006/relationships/diagramColors" Target="../diagrams/colors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1.xml"/><Relationship Id="rId18" Type="http://schemas.openxmlformats.org/officeDocument/2006/relationships/slide" Target="slide102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0.xml"/><Relationship Id="rId17" Type="http://schemas.openxmlformats.org/officeDocument/2006/relationships/slide" Target="slide65.xml"/><Relationship Id="rId2" Type="http://schemas.openxmlformats.org/officeDocument/2006/relationships/slide" Target="slide1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11" Type="http://schemas.openxmlformats.org/officeDocument/2006/relationships/slide" Target="slide59.xml"/><Relationship Id="rId5" Type="http://schemas.openxmlformats.org/officeDocument/2006/relationships/slide" Target="slide53.xml"/><Relationship Id="rId15" Type="http://schemas.openxmlformats.org/officeDocument/2006/relationships/slide" Target="slide63.xml"/><Relationship Id="rId10" Type="http://schemas.openxmlformats.org/officeDocument/2006/relationships/slide" Target="slide58.xml"/><Relationship Id="rId19" Type="http://schemas.openxmlformats.org/officeDocument/2006/relationships/slide" Target="slide108.xml"/><Relationship Id="rId4" Type="http://schemas.openxmlformats.org/officeDocument/2006/relationships/slide" Target="slide52.xml"/><Relationship Id="rId9" Type="http://schemas.openxmlformats.org/officeDocument/2006/relationships/slide" Target="slide57.xml"/><Relationship Id="rId14" Type="http://schemas.openxmlformats.org/officeDocument/2006/relationships/slide" Target="slide6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slide" Target="slide50.xml"/><Relationship Id="rId7" Type="http://schemas.openxmlformats.org/officeDocument/2006/relationships/diagramColors" Target="../diagrams/colors4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3" Type="http://schemas.openxmlformats.org/officeDocument/2006/relationships/slide" Target="slide50.xml"/><Relationship Id="rId7" Type="http://schemas.openxmlformats.org/officeDocument/2006/relationships/diagramColors" Target="../diagrams/colors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7.xml"/><Relationship Id="rId5" Type="http://schemas.openxmlformats.org/officeDocument/2006/relationships/diagramLayout" Target="../diagrams/layout47.xml"/><Relationship Id="rId4" Type="http://schemas.openxmlformats.org/officeDocument/2006/relationships/diagramData" Target="../diagrams/data47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8.xml"/><Relationship Id="rId3" Type="http://schemas.openxmlformats.org/officeDocument/2006/relationships/slide" Target="slide50.xml"/><Relationship Id="rId7" Type="http://schemas.openxmlformats.org/officeDocument/2006/relationships/diagramColors" Target="../diagrams/colors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8.xml"/><Relationship Id="rId5" Type="http://schemas.openxmlformats.org/officeDocument/2006/relationships/diagramLayout" Target="../diagrams/layout48.xml"/><Relationship Id="rId4" Type="http://schemas.openxmlformats.org/officeDocument/2006/relationships/diagramData" Target="../diagrams/data48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3" Type="http://schemas.openxmlformats.org/officeDocument/2006/relationships/slide" Target="slide50.xml"/><Relationship Id="rId7" Type="http://schemas.openxmlformats.org/officeDocument/2006/relationships/diagramColors" Target="../diagrams/colors4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9.xml"/><Relationship Id="rId5" Type="http://schemas.openxmlformats.org/officeDocument/2006/relationships/diagramLayout" Target="../diagrams/layout49.xml"/><Relationship Id="rId4" Type="http://schemas.openxmlformats.org/officeDocument/2006/relationships/diagramData" Target="../diagrams/data49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0.xml"/><Relationship Id="rId3" Type="http://schemas.openxmlformats.org/officeDocument/2006/relationships/slide" Target="slide50.xml"/><Relationship Id="rId7" Type="http://schemas.openxmlformats.org/officeDocument/2006/relationships/diagramColors" Target="../diagrams/colors5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0.xml"/><Relationship Id="rId5" Type="http://schemas.openxmlformats.org/officeDocument/2006/relationships/diagramLayout" Target="../diagrams/layout50.xml"/><Relationship Id="rId4" Type="http://schemas.openxmlformats.org/officeDocument/2006/relationships/diagramData" Target="../diagrams/data50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3" Type="http://schemas.openxmlformats.org/officeDocument/2006/relationships/slide" Target="slide50.xml"/><Relationship Id="rId7" Type="http://schemas.openxmlformats.org/officeDocument/2006/relationships/diagramColors" Target="../diagrams/colors5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1.xml"/><Relationship Id="rId5" Type="http://schemas.openxmlformats.org/officeDocument/2006/relationships/diagramLayout" Target="../diagrams/layout51.xml"/><Relationship Id="rId4" Type="http://schemas.openxmlformats.org/officeDocument/2006/relationships/diagramData" Target="../diagrams/data51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slide" Target="slide50.xml"/><Relationship Id="rId7" Type="http://schemas.openxmlformats.org/officeDocument/2006/relationships/diagramColors" Target="../diagrams/colors5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3.xml"/><Relationship Id="rId3" Type="http://schemas.openxmlformats.org/officeDocument/2006/relationships/slide" Target="slide50.xml"/><Relationship Id="rId7" Type="http://schemas.openxmlformats.org/officeDocument/2006/relationships/diagramColors" Target="../diagrams/colors5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3.xml"/><Relationship Id="rId5" Type="http://schemas.openxmlformats.org/officeDocument/2006/relationships/diagramLayout" Target="../diagrams/layout53.xml"/><Relationship Id="rId4" Type="http://schemas.openxmlformats.org/officeDocument/2006/relationships/diagramData" Target="../diagrams/data53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slide" Target="slide50.xml"/><Relationship Id="rId7" Type="http://schemas.openxmlformats.org/officeDocument/2006/relationships/diagramColors" Target="../diagrams/colors5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2.xml"/><Relationship Id="rId7" Type="http://schemas.openxmlformats.org/officeDocument/2006/relationships/diagramColors" Target="../diagrams/colors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3" Type="http://schemas.openxmlformats.org/officeDocument/2006/relationships/slide" Target="slide50.xml"/><Relationship Id="rId7" Type="http://schemas.openxmlformats.org/officeDocument/2006/relationships/diagramColors" Target="../diagrams/colors5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5.xml"/><Relationship Id="rId5" Type="http://schemas.openxmlformats.org/officeDocument/2006/relationships/diagramLayout" Target="../diagrams/layout55.xml"/><Relationship Id="rId4" Type="http://schemas.openxmlformats.org/officeDocument/2006/relationships/diagramData" Target="../diagrams/data55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6.xml"/><Relationship Id="rId3" Type="http://schemas.openxmlformats.org/officeDocument/2006/relationships/slide" Target="slide50.xml"/><Relationship Id="rId7" Type="http://schemas.openxmlformats.org/officeDocument/2006/relationships/diagramColors" Target="../diagrams/colors5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6.xml"/><Relationship Id="rId5" Type="http://schemas.openxmlformats.org/officeDocument/2006/relationships/diagramLayout" Target="../diagrams/layout56.xml"/><Relationship Id="rId4" Type="http://schemas.openxmlformats.org/officeDocument/2006/relationships/diagramData" Target="../diagrams/data56.xml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slide" Target="slide50.xml"/><Relationship Id="rId7" Type="http://schemas.openxmlformats.org/officeDocument/2006/relationships/diagramColors" Target="../diagrams/colors5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8.xml"/><Relationship Id="rId3" Type="http://schemas.openxmlformats.org/officeDocument/2006/relationships/slide" Target="slide50.xml"/><Relationship Id="rId7" Type="http://schemas.openxmlformats.org/officeDocument/2006/relationships/diagramColors" Target="../diagrams/colors5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8.xml"/><Relationship Id="rId5" Type="http://schemas.openxmlformats.org/officeDocument/2006/relationships/diagramLayout" Target="../diagrams/layout58.xml"/><Relationship Id="rId4" Type="http://schemas.openxmlformats.org/officeDocument/2006/relationships/diagramData" Target="../diagrams/data58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9.xml"/><Relationship Id="rId3" Type="http://schemas.openxmlformats.org/officeDocument/2006/relationships/slide" Target="slide50.xml"/><Relationship Id="rId7" Type="http://schemas.openxmlformats.org/officeDocument/2006/relationships/diagramColors" Target="../diagrams/colors5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9.xml"/><Relationship Id="rId5" Type="http://schemas.openxmlformats.org/officeDocument/2006/relationships/diagramLayout" Target="../diagrams/layout59.xml"/><Relationship Id="rId4" Type="http://schemas.openxmlformats.org/officeDocument/2006/relationships/diagramData" Target="../diagrams/data59.xml"/></Relationships>
</file>

<file path=ppt/slides/_rels/slide6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0.xml"/><Relationship Id="rId3" Type="http://schemas.openxmlformats.org/officeDocument/2006/relationships/slide" Target="slide50.xml"/><Relationship Id="rId7" Type="http://schemas.openxmlformats.org/officeDocument/2006/relationships/diagramColors" Target="../diagrams/colors6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0.xml"/><Relationship Id="rId5" Type="http://schemas.openxmlformats.org/officeDocument/2006/relationships/diagramLayout" Target="../diagrams/layout60.xml"/><Relationship Id="rId4" Type="http://schemas.openxmlformats.org/officeDocument/2006/relationships/diagramData" Target="../diagrams/data6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13" Type="http://schemas.openxmlformats.org/officeDocument/2006/relationships/slide" Target="slide77.xml"/><Relationship Id="rId18" Type="http://schemas.openxmlformats.org/officeDocument/2006/relationships/slide" Target="slide103.xml"/><Relationship Id="rId3" Type="http://schemas.openxmlformats.org/officeDocument/2006/relationships/slide" Target="slide67.xml"/><Relationship Id="rId7" Type="http://schemas.openxmlformats.org/officeDocument/2006/relationships/slide" Target="slide71.xml"/><Relationship Id="rId12" Type="http://schemas.openxmlformats.org/officeDocument/2006/relationships/slide" Target="slide76.xml"/><Relationship Id="rId17" Type="http://schemas.openxmlformats.org/officeDocument/2006/relationships/slide" Target="slide81.xml"/><Relationship Id="rId2" Type="http://schemas.openxmlformats.org/officeDocument/2006/relationships/slide" Target="slide1.xml"/><Relationship Id="rId16" Type="http://schemas.openxmlformats.org/officeDocument/2006/relationships/slide" Target="slide80.xml"/><Relationship Id="rId20" Type="http://schemas.openxmlformats.org/officeDocument/2006/relationships/slide" Target="slide10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11" Type="http://schemas.openxmlformats.org/officeDocument/2006/relationships/slide" Target="slide75.xml"/><Relationship Id="rId5" Type="http://schemas.openxmlformats.org/officeDocument/2006/relationships/slide" Target="slide69.xml"/><Relationship Id="rId15" Type="http://schemas.openxmlformats.org/officeDocument/2006/relationships/slide" Target="slide79.xml"/><Relationship Id="rId10" Type="http://schemas.openxmlformats.org/officeDocument/2006/relationships/slide" Target="slide74.xml"/><Relationship Id="rId19" Type="http://schemas.openxmlformats.org/officeDocument/2006/relationships/slide" Target="slide109.xml"/><Relationship Id="rId4" Type="http://schemas.openxmlformats.org/officeDocument/2006/relationships/slide" Target="slide68.xml"/><Relationship Id="rId9" Type="http://schemas.openxmlformats.org/officeDocument/2006/relationships/slide" Target="slide73.xml"/><Relationship Id="rId14" Type="http://schemas.openxmlformats.org/officeDocument/2006/relationships/slide" Target="slide7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2.xml"/><Relationship Id="rId7" Type="http://schemas.openxmlformats.org/officeDocument/2006/relationships/diagramColors" Target="../diagrams/colors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0.xml"/><Relationship Id="rId7" Type="http://schemas.microsoft.com/office/2007/relationships/diagramDrawing" Target="../diagrams/drawing70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0.xml"/><Relationship Id="rId5" Type="http://schemas.openxmlformats.org/officeDocument/2006/relationships/diagramQuickStyle" Target="../diagrams/quickStyle70.xml"/><Relationship Id="rId4" Type="http://schemas.openxmlformats.org/officeDocument/2006/relationships/diagramLayout" Target="../diagrams/layout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2.xml"/><Relationship Id="rId7" Type="http://schemas.openxmlformats.org/officeDocument/2006/relationships/diagramColors" Target="../diagrams/colors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5.xml"/><Relationship Id="rId7" Type="http://schemas.microsoft.com/office/2007/relationships/diagramDrawing" Target="../diagrams/drawing75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5.xml"/><Relationship Id="rId5" Type="http://schemas.openxmlformats.org/officeDocument/2006/relationships/diagramQuickStyle" Target="../diagrams/quickStyle75.xml"/><Relationship Id="rId4" Type="http://schemas.openxmlformats.org/officeDocument/2006/relationships/diagramLayout" Target="../diagrams/layout7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88.xml"/><Relationship Id="rId13" Type="http://schemas.openxmlformats.org/officeDocument/2006/relationships/slide" Target="slide93.xml"/><Relationship Id="rId18" Type="http://schemas.openxmlformats.org/officeDocument/2006/relationships/slide" Target="slide104.xml"/><Relationship Id="rId3" Type="http://schemas.openxmlformats.org/officeDocument/2006/relationships/slide" Target="slide83.xml"/><Relationship Id="rId7" Type="http://schemas.openxmlformats.org/officeDocument/2006/relationships/slide" Target="slide87.xml"/><Relationship Id="rId12" Type="http://schemas.openxmlformats.org/officeDocument/2006/relationships/slide" Target="slide92.xml"/><Relationship Id="rId17" Type="http://schemas.openxmlformats.org/officeDocument/2006/relationships/slide" Target="slide97.xml"/><Relationship Id="rId2" Type="http://schemas.openxmlformats.org/officeDocument/2006/relationships/slide" Target="slide1.xml"/><Relationship Id="rId16" Type="http://schemas.openxmlformats.org/officeDocument/2006/relationships/slide" Target="slide9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11" Type="http://schemas.openxmlformats.org/officeDocument/2006/relationships/slide" Target="slide91.xml"/><Relationship Id="rId5" Type="http://schemas.openxmlformats.org/officeDocument/2006/relationships/slide" Target="slide85.xml"/><Relationship Id="rId15" Type="http://schemas.openxmlformats.org/officeDocument/2006/relationships/slide" Target="slide95.xml"/><Relationship Id="rId10" Type="http://schemas.openxmlformats.org/officeDocument/2006/relationships/slide" Target="slide90.xml"/><Relationship Id="rId19" Type="http://schemas.openxmlformats.org/officeDocument/2006/relationships/slide" Target="slide110.xml"/><Relationship Id="rId4" Type="http://schemas.openxmlformats.org/officeDocument/2006/relationships/slide" Target="slide84.xml"/><Relationship Id="rId9" Type="http://schemas.openxmlformats.org/officeDocument/2006/relationships/slide" Target="slide89.xml"/><Relationship Id="rId14" Type="http://schemas.openxmlformats.org/officeDocument/2006/relationships/slide" Target="slide9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6.xml"/><Relationship Id="rId7" Type="http://schemas.microsoft.com/office/2007/relationships/diagramDrawing" Target="../diagrams/drawing76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6.xml"/><Relationship Id="rId5" Type="http://schemas.openxmlformats.org/officeDocument/2006/relationships/diagramQuickStyle" Target="../diagrams/quickStyle76.xml"/><Relationship Id="rId4" Type="http://schemas.openxmlformats.org/officeDocument/2006/relationships/diagramLayout" Target="../diagrams/layout7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7.xml"/><Relationship Id="rId7" Type="http://schemas.microsoft.com/office/2007/relationships/diagramDrawing" Target="../diagrams/drawing77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7.xml"/><Relationship Id="rId5" Type="http://schemas.openxmlformats.org/officeDocument/2006/relationships/diagramQuickStyle" Target="../diagrams/quickStyle77.xml"/><Relationship Id="rId4" Type="http://schemas.openxmlformats.org/officeDocument/2006/relationships/diagramLayout" Target="../diagrams/layout7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8.xml"/><Relationship Id="rId7" Type="http://schemas.microsoft.com/office/2007/relationships/diagramDrawing" Target="../diagrams/drawing78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8.xml"/><Relationship Id="rId5" Type="http://schemas.openxmlformats.org/officeDocument/2006/relationships/diagramQuickStyle" Target="../diagrams/quickStyle78.xml"/><Relationship Id="rId4" Type="http://schemas.openxmlformats.org/officeDocument/2006/relationships/diagramLayout" Target="../diagrams/layout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9.xml"/><Relationship Id="rId7" Type="http://schemas.microsoft.com/office/2007/relationships/diagramDrawing" Target="../diagrams/drawing79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9.xml"/><Relationship Id="rId5" Type="http://schemas.openxmlformats.org/officeDocument/2006/relationships/diagramQuickStyle" Target="../diagrams/quickStyle79.xml"/><Relationship Id="rId4" Type="http://schemas.openxmlformats.org/officeDocument/2006/relationships/diagramLayout" Target="../diagrams/layout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0.xml"/><Relationship Id="rId7" Type="http://schemas.microsoft.com/office/2007/relationships/diagramDrawing" Target="../diagrams/drawing80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0.xml"/><Relationship Id="rId5" Type="http://schemas.openxmlformats.org/officeDocument/2006/relationships/diagramQuickStyle" Target="../diagrams/quickStyle80.xml"/><Relationship Id="rId4" Type="http://schemas.openxmlformats.org/officeDocument/2006/relationships/diagramLayout" Target="../diagrams/layout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1.xml"/><Relationship Id="rId7" Type="http://schemas.microsoft.com/office/2007/relationships/diagramDrawing" Target="../diagrams/drawing81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1.xml"/><Relationship Id="rId5" Type="http://schemas.openxmlformats.org/officeDocument/2006/relationships/diagramQuickStyle" Target="../diagrams/quickStyle81.xml"/><Relationship Id="rId4" Type="http://schemas.openxmlformats.org/officeDocument/2006/relationships/diagramLayout" Target="../diagrams/layout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2.xml"/><Relationship Id="rId7" Type="http://schemas.microsoft.com/office/2007/relationships/diagramDrawing" Target="../diagrams/drawing82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2.xml"/><Relationship Id="rId5" Type="http://schemas.openxmlformats.org/officeDocument/2006/relationships/diagramQuickStyle" Target="../diagrams/quickStyle82.xml"/><Relationship Id="rId4" Type="http://schemas.openxmlformats.org/officeDocument/2006/relationships/diagramLayout" Target="../diagrams/layout8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" Target="slide2.xml"/><Relationship Id="rId7" Type="http://schemas.openxmlformats.org/officeDocument/2006/relationships/diagramColors" Target="../diagrams/colors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3.xml"/><Relationship Id="rId7" Type="http://schemas.microsoft.com/office/2007/relationships/diagramDrawing" Target="../diagrams/drawing83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3.xml"/><Relationship Id="rId5" Type="http://schemas.openxmlformats.org/officeDocument/2006/relationships/diagramQuickStyle" Target="../diagrams/quickStyle83.xml"/><Relationship Id="rId4" Type="http://schemas.openxmlformats.org/officeDocument/2006/relationships/diagramLayout" Target="../diagrams/layout8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4.xml"/><Relationship Id="rId7" Type="http://schemas.microsoft.com/office/2007/relationships/diagramDrawing" Target="../diagrams/drawing84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4.xml"/><Relationship Id="rId5" Type="http://schemas.openxmlformats.org/officeDocument/2006/relationships/diagramQuickStyle" Target="../diagrams/quickStyle84.xml"/><Relationship Id="rId4" Type="http://schemas.openxmlformats.org/officeDocument/2006/relationships/diagramLayout" Target="../diagrams/layout8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5.xml"/><Relationship Id="rId7" Type="http://schemas.microsoft.com/office/2007/relationships/diagramDrawing" Target="../diagrams/drawing85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5.xml"/><Relationship Id="rId5" Type="http://schemas.openxmlformats.org/officeDocument/2006/relationships/diagramQuickStyle" Target="../diagrams/quickStyle85.xml"/><Relationship Id="rId4" Type="http://schemas.openxmlformats.org/officeDocument/2006/relationships/diagramLayout" Target="../diagrams/layout8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6.xml"/><Relationship Id="rId7" Type="http://schemas.microsoft.com/office/2007/relationships/diagramDrawing" Target="../diagrams/drawing86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6.xml"/><Relationship Id="rId5" Type="http://schemas.openxmlformats.org/officeDocument/2006/relationships/diagramQuickStyle" Target="../diagrams/quickStyle86.xml"/><Relationship Id="rId4" Type="http://schemas.openxmlformats.org/officeDocument/2006/relationships/diagramLayout" Target="../diagrams/layout8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7.xml"/><Relationship Id="rId7" Type="http://schemas.microsoft.com/office/2007/relationships/diagramDrawing" Target="../diagrams/drawing87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7.xml"/><Relationship Id="rId5" Type="http://schemas.openxmlformats.org/officeDocument/2006/relationships/diagramQuickStyle" Target="../diagrams/quickStyle87.xml"/><Relationship Id="rId4" Type="http://schemas.openxmlformats.org/officeDocument/2006/relationships/diagramLayout" Target="../diagrams/layout8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8.xml"/><Relationship Id="rId7" Type="http://schemas.microsoft.com/office/2007/relationships/diagramDrawing" Target="../diagrams/drawing88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8.xml"/><Relationship Id="rId5" Type="http://schemas.openxmlformats.org/officeDocument/2006/relationships/diagramQuickStyle" Target="../diagrams/quickStyle88.xml"/><Relationship Id="rId4" Type="http://schemas.openxmlformats.org/officeDocument/2006/relationships/diagramLayout" Target="../diagrams/layout8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9.xml"/><Relationship Id="rId7" Type="http://schemas.microsoft.com/office/2007/relationships/diagramDrawing" Target="../diagrams/drawing89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9.xml"/><Relationship Id="rId5" Type="http://schemas.openxmlformats.org/officeDocument/2006/relationships/diagramQuickStyle" Target="../diagrams/quickStyle89.xml"/><Relationship Id="rId4" Type="http://schemas.openxmlformats.org/officeDocument/2006/relationships/diagramLayout" Target="../diagrams/layout8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0.xml"/><Relationship Id="rId7" Type="http://schemas.microsoft.com/office/2007/relationships/diagramDrawing" Target="../diagrams/drawing90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0.xml"/><Relationship Id="rId5" Type="http://schemas.openxmlformats.org/officeDocument/2006/relationships/diagramQuickStyle" Target="../diagrams/quickStyle90.xml"/><Relationship Id="rId4" Type="http://schemas.openxmlformats.org/officeDocument/2006/relationships/diagramLayout" Target="../diagrams/layout9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cs1.mcm.edu/~awyatt/csc3315/bloom.htm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teachers.ash.org.au/researchskills/Dalto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3643313" y="928688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4429125" y="1714500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286375" y="2571750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6143625" y="3429000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7072313" y="4357688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7858125" y="5143500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857250" y="1071563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Corbel" panose="020B0503020204020204" pitchFamily="34" charset="0"/>
              </a:rPr>
              <a:t>Knowledge</a:t>
            </a:r>
            <a:endParaRPr lang="en-US" altLang="en-US" sz="3000" b="1">
              <a:latin typeface="Corbel" panose="020B0503020204020204" pitchFamily="34" charset="0"/>
            </a:endParaRP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500188" y="1928813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Corbel" panose="020B0503020204020204" pitchFamily="34" charset="0"/>
              </a:rPr>
              <a:t>Comprehension</a:t>
            </a:r>
            <a:endParaRPr lang="en-US" altLang="en-US" sz="3000" b="1">
              <a:latin typeface="Corbel" panose="020B0503020204020204" pitchFamily="34" charset="0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071813" y="2786063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Corbel" panose="020B0503020204020204" pitchFamily="34" charset="0"/>
              </a:rPr>
              <a:t>Application</a:t>
            </a:r>
            <a:endParaRPr lang="en-US" altLang="en-US" sz="3000" b="1">
              <a:latin typeface="Corbel" panose="020B0503020204020204" pitchFamily="34" charset="0"/>
            </a:endParaRP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4000500" y="3643313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Corbel" panose="020B0503020204020204" pitchFamily="34" charset="0"/>
              </a:rPr>
              <a:t>Analysis</a:t>
            </a:r>
            <a:endParaRPr lang="en-US" altLang="en-US" sz="3000" b="1">
              <a:latin typeface="Corbel" panose="020B0503020204020204" pitchFamily="34" charset="0"/>
            </a:endParaRPr>
          </a:p>
        </p:txBody>
      </p:sp>
      <p:sp>
        <p:nvSpPr>
          <p:cNvPr id="3084" name="TextBox 14"/>
          <p:cNvSpPr txBox="1">
            <a:spLocks noChangeArrowheads="1"/>
          </p:cNvSpPr>
          <p:nvPr/>
        </p:nvSpPr>
        <p:spPr bwMode="auto">
          <a:xfrm>
            <a:off x="4714875" y="4572000"/>
            <a:ext cx="2857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Corbel" panose="020B0503020204020204" pitchFamily="34" charset="0"/>
              </a:rPr>
              <a:t>Synthesis</a:t>
            </a:r>
            <a:endParaRPr lang="en-US" altLang="en-US" sz="3000" b="1">
              <a:latin typeface="Corbel" panose="020B0503020204020204" pitchFamily="34" charset="0"/>
            </a:endParaRPr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5643563" y="5357813"/>
            <a:ext cx="285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latin typeface="Corbel" panose="020B0503020204020204" pitchFamily="34" charset="0"/>
              </a:rPr>
              <a:t>Evaluation</a:t>
            </a:r>
            <a:endParaRPr lang="en-US" altLang="en-US" sz="3000" b="1">
              <a:latin typeface="Corbel" panose="020B0503020204020204" pitchFamily="34" charset="0"/>
            </a:endParaRPr>
          </a:p>
        </p:txBody>
      </p:sp>
      <p:grpSp>
        <p:nvGrpSpPr>
          <p:cNvPr id="3086" name="Group 15"/>
          <p:cNvGrpSpPr>
            <a:grpSpLocks/>
          </p:cNvGrpSpPr>
          <p:nvPr/>
        </p:nvGrpSpPr>
        <p:grpSpPr bwMode="auto">
          <a:xfrm>
            <a:off x="214313" y="5429250"/>
            <a:ext cx="1357312" cy="1071563"/>
            <a:chOff x="214282" y="5429264"/>
            <a:chExt cx="1357322" cy="1071546"/>
          </a:xfrm>
        </p:grpSpPr>
        <p:sp>
          <p:nvSpPr>
            <p:cNvPr id="14" name="5-Point Star 13"/>
            <p:cNvSpPr/>
            <p:nvPr/>
          </p:nvSpPr>
          <p:spPr>
            <a:xfrm>
              <a:off x="214282" y="5429264"/>
              <a:ext cx="1357322" cy="1071546"/>
            </a:xfrm>
            <a:prstGeom prst="star5">
              <a:avLst>
                <a:gd name="adj" fmla="val 38395"/>
                <a:gd name="hf" fmla="val 105146"/>
                <a:gd name="vf" fmla="val 11055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095" name="TextBox 14"/>
            <p:cNvSpPr txBox="1">
              <a:spLocks noChangeArrowheads="1"/>
            </p:cNvSpPr>
            <p:nvPr/>
          </p:nvSpPr>
          <p:spPr bwMode="auto">
            <a:xfrm>
              <a:off x="500034" y="5786454"/>
              <a:ext cx="7858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latin typeface="Arial" panose="020B0604020202020204" pitchFamily="34" charset="0"/>
                </a:rPr>
                <a:t>Example </a:t>
              </a:r>
              <a:r>
                <a:rPr lang="en-GB" altLang="en-US" sz="1200">
                  <a:latin typeface="Arial" panose="020B0604020202020204" pitchFamily="34" charset="0"/>
                  <a:hlinkClick r:id="rId8" action="ppaction://hlinksldjump"/>
                </a:rPr>
                <a:t>Product</a:t>
              </a:r>
              <a:r>
                <a:rPr lang="en-GB" altLang="en-US" sz="1200">
                  <a:latin typeface="Arial" panose="020B0604020202020204" pitchFamily="34" charset="0"/>
                </a:rPr>
                <a:t> List!</a:t>
              </a:r>
              <a:endParaRPr lang="en-US" altLang="en-US" sz="1200">
                <a:latin typeface="Arial" panose="020B0604020202020204" pitchFamily="34" charset="0"/>
              </a:endParaRPr>
            </a:p>
          </p:txBody>
        </p:sp>
      </p:grp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3708400" y="1125538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2" action="ppaction://hlinksldjump"/>
              </a:rPr>
              <a:t>Press me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3088" name="Text Box 19"/>
          <p:cNvSpPr txBox="1">
            <a:spLocks noChangeArrowheads="1"/>
          </p:cNvSpPr>
          <p:nvPr/>
        </p:nvSpPr>
        <p:spPr bwMode="auto">
          <a:xfrm>
            <a:off x="4500563" y="1844675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3" action="ppaction://hlinksldjump"/>
              </a:rPr>
              <a:t>Press me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3089" name="Text Box 20"/>
          <p:cNvSpPr txBox="1">
            <a:spLocks noChangeArrowheads="1"/>
          </p:cNvSpPr>
          <p:nvPr/>
        </p:nvSpPr>
        <p:spPr bwMode="auto">
          <a:xfrm>
            <a:off x="5364163" y="2708275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4" action="ppaction://hlinksldjump"/>
              </a:rPr>
              <a:t>Press me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3090" name="Text Box 21"/>
          <p:cNvSpPr txBox="1">
            <a:spLocks noChangeArrowheads="1"/>
          </p:cNvSpPr>
          <p:nvPr/>
        </p:nvSpPr>
        <p:spPr bwMode="auto">
          <a:xfrm>
            <a:off x="6227763" y="3573463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5" action="ppaction://hlinksldjump"/>
              </a:rPr>
              <a:t>Press me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7164388" y="4508500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6" action="ppaction://hlinksldjump"/>
              </a:rPr>
              <a:t>Press me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3092" name="Text Box 23"/>
          <p:cNvSpPr txBox="1">
            <a:spLocks noChangeArrowheads="1"/>
          </p:cNvSpPr>
          <p:nvPr/>
        </p:nvSpPr>
        <p:spPr bwMode="auto">
          <a:xfrm>
            <a:off x="7956550" y="5300663"/>
            <a:ext cx="64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7" action="ppaction://hlinksldjump"/>
              </a:rPr>
              <a:t>Press me</a:t>
            </a:r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3093" name="Text Box 24"/>
          <p:cNvSpPr txBox="1">
            <a:spLocks noChangeArrowheads="1"/>
          </p:cNvSpPr>
          <p:nvPr/>
        </p:nvSpPr>
        <p:spPr bwMode="auto">
          <a:xfrm>
            <a:off x="6372225" y="404813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200">
                <a:latin typeface="Arial" panose="020B0604020202020204" pitchFamily="34" charset="0"/>
              </a:rPr>
              <a:t>Made by Mike Gershon – mikegershon@hotmail.com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Order</a:t>
            </a:r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 -</a:t>
            </a:r>
            <a:r>
              <a:rPr lang="en-US" altLang="en-US"/>
              <a:t> </a:t>
            </a:r>
            <a:r>
              <a:rPr lang="en-US" altLang="en-US" b="1"/>
              <a:t>1</a:t>
            </a:r>
            <a:r>
              <a:rPr lang="en-US" altLang="en-US"/>
              <a:t> give an order </a:t>
            </a:r>
            <a:r>
              <a:rPr lang="en-US" altLang="en-US" b="1"/>
              <a:t>2</a:t>
            </a:r>
            <a:r>
              <a:rPr lang="en-US" altLang="en-US"/>
              <a:t> arrange methodically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Place these factors in order of importance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How would you order these concepts?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Can you put these events in chronological order?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Sort the cards into an order of importance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Choose a concept and order the materials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accordingly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250825" y="692150"/>
            <a:ext cx="8713788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latin typeface="Arial" panose="020B0604020202020204" pitchFamily="34" charset="0"/>
              </a:rPr>
              <a:t>Generic Comprehension Activities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Cut out or draw pictures to show a particular event.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Illustrate what you think the main idea was.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cartoon strip showing the sequence of events.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and perform a play based on the story.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Retell the story in your words.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Paint a picture of some aspect you like.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summary report of an event.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Prepare a flow chart to illustrate the sequence of events.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colouring book.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5476" name="Group 9"/>
          <p:cNvGrpSpPr>
            <a:grpSpLocks/>
          </p:cNvGrpSpPr>
          <p:nvPr/>
        </p:nvGrpSpPr>
        <p:grpSpPr bwMode="auto">
          <a:xfrm>
            <a:off x="7308850" y="3933825"/>
            <a:ext cx="1223963" cy="1008063"/>
            <a:chOff x="4604" y="2478"/>
            <a:chExt cx="771" cy="635"/>
          </a:xfrm>
        </p:grpSpPr>
        <p:sp>
          <p:nvSpPr>
            <p:cNvPr id="4" name="Oval 3"/>
            <p:cNvSpPr/>
            <p:nvPr/>
          </p:nvSpPr>
          <p:spPr>
            <a:xfrm>
              <a:off x="4694" y="2478"/>
              <a:ext cx="590" cy="63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479" name="Text Box 8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04" y="2614"/>
              <a:ext cx="7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Back to Comprehension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724128" y="107375"/>
            <a:ext cx="343637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713787" cy="60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latin typeface="Arial" panose="020B0604020202020204" pitchFamily="34" charset="0"/>
              </a:rPr>
              <a:t>Generic Application Activities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Construct a model to demonstrate how it will work.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diorama to illustrate an important event.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scrapbook about the areas of study.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paper-mache map to include relevant information about an event.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Take a collection of photographs to demonstrate a particular point.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up a puzzle game using the ideas from the study area.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clay model of an item in the material.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Dress a doll in national costume.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Paint a mural using the same materials.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textbook about... for others. 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Design a market strategy for your product using a known strategy as a model.</a:t>
            </a:r>
            <a:br>
              <a:rPr lang="en-GB" altLang="en-US" sz="2000">
                <a:latin typeface="Arial" panose="020B0604020202020204" pitchFamily="34" charset="0"/>
              </a:rPr>
            </a:br>
            <a:endParaRPr lang="en-GB" altLang="en-US" sz="2000">
              <a:latin typeface="Arial" panose="020B0604020202020204" pitchFamily="34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6500" name="Group 9"/>
          <p:cNvGrpSpPr>
            <a:grpSpLocks/>
          </p:cNvGrpSpPr>
          <p:nvPr/>
        </p:nvGrpSpPr>
        <p:grpSpPr bwMode="auto">
          <a:xfrm>
            <a:off x="7308850" y="3789363"/>
            <a:ext cx="863600" cy="857250"/>
            <a:chOff x="4604" y="2387"/>
            <a:chExt cx="544" cy="540"/>
          </a:xfrm>
        </p:grpSpPr>
        <p:sp>
          <p:nvSpPr>
            <p:cNvPr id="4" name="Oval 3"/>
            <p:cNvSpPr/>
            <p:nvPr/>
          </p:nvSpPr>
          <p:spPr>
            <a:xfrm>
              <a:off x="4604" y="2387"/>
              <a:ext cx="540" cy="5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503" name="Text Box 8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04" y="2523"/>
              <a:ext cx="54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Return to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Application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444208" y="-4037"/>
            <a:ext cx="29396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13787" cy="61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latin typeface="Arial" panose="020B0604020202020204" pitchFamily="34" charset="0"/>
              </a:rPr>
              <a:t>Generic Analysis Activities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Design a questionnaire to gather information.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commercial to sell a new product.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Conduct an investigation to produce information to support a view.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flow chart to show the critical stages.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Construct a graph to illustrate selected information.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jigsaw puzzle.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family tree showing relationships.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Put on a play about the study area.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biography of the study person.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Prepare a report about the area of study.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Arrange a party. Make all the arrangements and record the steps needed.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Review a work of art in terms of form, colour and texture.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>
              <a:latin typeface="Arial" panose="020B0604020202020204" pitchFamily="34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7524" name="Group 9"/>
          <p:cNvGrpSpPr>
            <a:grpSpLocks/>
          </p:cNvGrpSpPr>
          <p:nvPr/>
        </p:nvGrpSpPr>
        <p:grpSpPr bwMode="auto">
          <a:xfrm>
            <a:off x="7451725" y="3213100"/>
            <a:ext cx="1008063" cy="857250"/>
            <a:chOff x="4694" y="2024"/>
            <a:chExt cx="635" cy="540"/>
          </a:xfrm>
        </p:grpSpPr>
        <p:sp>
          <p:nvSpPr>
            <p:cNvPr id="4" name="Oval 3"/>
            <p:cNvSpPr/>
            <p:nvPr/>
          </p:nvSpPr>
          <p:spPr>
            <a:xfrm>
              <a:off x="4740" y="2024"/>
              <a:ext cx="540" cy="5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527" name="Text Box 8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94" y="2115"/>
              <a:ext cx="635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Return to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Analysis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59934" y="7670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713788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latin typeface="Arial" panose="020B0604020202020204" pitchFamily="34" charset="0"/>
              </a:rPr>
              <a:t>Generic Synthesis Activities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Invent a machine to do a specific task.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Design a building to house your study.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Create a new product. Give it a name and plan a marketing campaign.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about your feelings in relation to...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TV show, play, puppet show, role play, song or pantomime about...?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Design a record, book, or magazine cover for...?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up a new language code and write material suing it.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Sell an idea.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Devise a way to...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Compose a rhythm or put new words to a known melody.</a:t>
            </a:r>
            <a:r>
              <a:rPr lang="en-GB" altLang="en-US" sz="20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8548" name="Group 11"/>
          <p:cNvGrpSpPr>
            <a:grpSpLocks/>
          </p:cNvGrpSpPr>
          <p:nvPr/>
        </p:nvGrpSpPr>
        <p:grpSpPr bwMode="auto">
          <a:xfrm>
            <a:off x="7740650" y="4437063"/>
            <a:ext cx="857250" cy="857250"/>
            <a:chOff x="4876" y="2795"/>
            <a:chExt cx="540" cy="540"/>
          </a:xfrm>
        </p:grpSpPr>
        <p:sp>
          <p:nvSpPr>
            <p:cNvPr id="4" name="Oval 3"/>
            <p:cNvSpPr/>
            <p:nvPr/>
          </p:nvSpPr>
          <p:spPr>
            <a:xfrm>
              <a:off x="4876" y="2795"/>
              <a:ext cx="540" cy="5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551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876" y="2931"/>
              <a:ext cx="49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Return to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Synthesis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57118" y="18764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79388" y="633413"/>
            <a:ext cx="8713787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latin typeface="Arial" panose="020B0604020202020204" pitchFamily="34" charset="0"/>
              </a:rPr>
              <a:t>Generic Evaluation Activities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Prepare a list of criteria to judge a ... show. Indicate priority and ratings.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Conduct a debate about an issue of special interest.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booklet about 5 rules you see as important. Convince others.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Form a panel to discuss views, eg "Learning at School."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letter to ... advising on changes needed at...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half yearly report.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Prepare a case to present your view about...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9572" name="Group 9"/>
          <p:cNvGrpSpPr>
            <a:grpSpLocks/>
          </p:cNvGrpSpPr>
          <p:nvPr/>
        </p:nvGrpSpPr>
        <p:grpSpPr bwMode="auto">
          <a:xfrm>
            <a:off x="7235825" y="4581525"/>
            <a:ext cx="1150938" cy="857250"/>
            <a:chOff x="4558" y="2886"/>
            <a:chExt cx="725" cy="540"/>
          </a:xfrm>
        </p:grpSpPr>
        <p:sp>
          <p:nvSpPr>
            <p:cNvPr id="4" name="Oval 3"/>
            <p:cNvSpPr/>
            <p:nvPr/>
          </p:nvSpPr>
          <p:spPr>
            <a:xfrm>
              <a:off x="4649" y="2886"/>
              <a:ext cx="540" cy="54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575" name="Text Box 8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558" y="2976"/>
              <a:ext cx="725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Return to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000">
                  <a:latin typeface="Arial" panose="020B0604020202020204" pitchFamily="34" charset="0"/>
                </a:rPr>
                <a:t>Evaluation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615472" y="76464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>
                <a:solidFill>
                  <a:srgbClr val="FF0000"/>
                </a:solidFill>
              </a:rPr>
              <a:t>Generic Knowledge Question Stems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sz="2400"/>
              <a:t>What happened after...?</a:t>
            </a:r>
            <a:br>
              <a:rPr lang="en-GB" altLang="en-US" sz="2400"/>
            </a:br>
            <a:r>
              <a:rPr lang="en-GB" altLang="en-US" sz="2400"/>
              <a:t>How many...?</a:t>
            </a:r>
            <a:br>
              <a:rPr lang="en-GB" altLang="en-US" sz="2400"/>
            </a:br>
            <a:r>
              <a:rPr lang="en-GB" altLang="en-US" sz="2400"/>
              <a:t>Who was it that...?</a:t>
            </a:r>
            <a:br>
              <a:rPr lang="en-GB" altLang="en-US" sz="2400"/>
            </a:br>
            <a:r>
              <a:rPr lang="en-GB" altLang="en-US" sz="2400"/>
              <a:t>Can you name the...?</a:t>
            </a:r>
            <a:br>
              <a:rPr lang="en-GB" altLang="en-US" sz="2400"/>
            </a:br>
            <a:r>
              <a:rPr lang="en-GB" altLang="en-US" sz="2400"/>
              <a:t>Describe what happened at...?</a:t>
            </a:r>
            <a:br>
              <a:rPr lang="en-GB" altLang="en-US" sz="2400"/>
            </a:br>
            <a:r>
              <a:rPr lang="en-GB" altLang="en-US" sz="2400"/>
              <a:t>Who spoke to...?</a:t>
            </a:r>
            <a:br>
              <a:rPr lang="en-GB" altLang="en-US" sz="2400"/>
            </a:br>
            <a:r>
              <a:rPr lang="en-GB" altLang="en-US" sz="2400"/>
              <a:t>Can you tell why...?</a:t>
            </a:r>
            <a:br>
              <a:rPr lang="en-GB" altLang="en-US" sz="2400"/>
            </a:br>
            <a:r>
              <a:rPr lang="en-GB" altLang="en-US" sz="2400"/>
              <a:t>Find the meaning of...?</a:t>
            </a:r>
            <a:br>
              <a:rPr lang="en-GB" altLang="en-US" sz="2400"/>
            </a:br>
            <a:r>
              <a:rPr lang="en-GB" altLang="en-US" sz="2400"/>
              <a:t>What is...?</a:t>
            </a:r>
            <a:br>
              <a:rPr lang="en-GB" altLang="en-US" sz="2400"/>
            </a:br>
            <a:r>
              <a:rPr lang="en-GB" altLang="en-US" sz="2400"/>
              <a:t>Which is true or false...?</a:t>
            </a:r>
            <a:r>
              <a:rPr lang="en-GB" altLang="en-US"/>
              <a:t>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812088" y="6078538"/>
            <a:ext cx="1331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Back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>
                <a:solidFill>
                  <a:srgbClr val="FFC000"/>
                </a:solidFill>
              </a:rPr>
              <a:t>Generic Comprehension Question Stems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sz="2200"/>
              <a:t>Can you write in your own words...?</a:t>
            </a:r>
            <a:br>
              <a:rPr lang="en-GB" altLang="en-US" sz="2200"/>
            </a:br>
            <a:r>
              <a:rPr lang="en-GB" altLang="en-US" sz="2200"/>
              <a:t>Can you write a brief outline...?</a:t>
            </a:r>
            <a:br>
              <a:rPr lang="en-GB" altLang="en-US" sz="2200"/>
            </a:br>
            <a:r>
              <a:rPr lang="en-GB" altLang="en-US" sz="2200"/>
              <a:t>What do you think could of happened next...?</a:t>
            </a:r>
            <a:br>
              <a:rPr lang="en-GB" altLang="en-US" sz="2200"/>
            </a:br>
            <a:r>
              <a:rPr lang="en-GB" altLang="en-US" sz="2200"/>
              <a:t>Who do you think...?</a:t>
            </a:r>
            <a:br>
              <a:rPr lang="en-GB" altLang="en-US" sz="2200"/>
            </a:br>
            <a:r>
              <a:rPr lang="en-GB" altLang="en-US" sz="2200"/>
              <a:t>What was the main idea...?</a:t>
            </a:r>
            <a:br>
              <a:rPr lang="en-GB" altLang="en-US" sz="2200"/>
            </a:br>
            <a:r>
              <a:rPr lang="en-GB" altLang="en-US" sz="2200"/>
              <a:t>Who was the key character...?</a:t>
            </a:r>
            <a:br>
              <a:rPr lang="en-GB" altLang="en-US" sz="2200"/>
            </a:br>
            <a:r>
              <a:rPr lang="en-GB" altLang="en-US" sz="2200"/>
              <a:t>Can you distinguish between...?</a:t>
            </a:r>
            <a:br>
              <a:rPr lang="en-GB" altLang="en-US" sz="2200"/>
            </a:br>
            <a:r>
              <a:rPr lang="en-GB" altLang="en-US" sz="2200"/>
              <a:t>What differences exist between...?</a:t>
            </a:r>
            <a:br>
              <a:rPr lang="en-GB" altLang="en-US" sz="2200"/>
            </a:br>
            <a:r>
              <a:rPr lang="en-GB" altLang="en-US" sz="2200"/>
              <a:t>Can you provide an example of what you mean...?</a:t>
            </a:r>
            <a:br>
              <a:rPr lang="en-GB" altLang="en-US" sz="2200"/>
            </a:br>
            <a:r>
              <a:rPr lang="en-GB" altLang="en-US" sz="2200"/>
              <a:t>Can you provide a definition for...?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7524750" y="6078538"/>
            <a:ext cx="161925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3" action="ppaction://hlinksldjump"/>
              </a:rPr>
              <a:t>Back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GB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>
                <a:solidFill>
                  <a:srgbClr val="FFFF00"/>
                </a:solidFill>
              </a:rPr>
              <a:t>Generic Application Question Stems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/>
              <a:t>Do you know another instance where...?</a:t>
            </a:r>
            <a:br>
              <a:rPr lang="en-GB" altLang="en-US" sz="2000"/>
            </a:br>
            <a:r>
              <a:rPr lang="en-GB" altLang="en-US" sz="2000"/>
              <a:t>Could this have happened in...?</a:t>
            </a:r>
            <a:br>
              <a:rPr lang="en-GB" altLang="en-US" sz="2000"/>
            </a:br>
            <a:r>
              <a:rPr lang="en-GB" altLang="en-US" sz="2000"/>
              <a:t>Can you group by characteristics such as...?</a:t>
            </a:r>
            <a:br>
              <a:rPr lang="en-GB" altLang="en-US" sz="2000"/>
            </a:br>
            <a:r>
              <a:rPr lang="en-GB" altLang="en-US" sz="2000"/>
              <a:t>What factors would you change if...?</a:t>
            </a:r>
            <a:br>
              <a:rPr lang="en-GB" altLang="en-US" sz="2000"/>
            </a:br>
            <a:r>
              <a:rPr lang="en-GB" altLang="en-US" sz="2000"/>
              <a:t>Can you apply the method used to some experience of your own...?</a:t>
            </a:r>
            <a:br>
              <a:rPr lang="en-GB" altLang="en-US" sz="2000"/>
            </a:br>
            <a:r>
              <a:rPr lang="en-GB" altLang="en-US" sz="2000"/>
              <a:t>What questions would you ask of...?</a:t>
            </a:r>
            <a:br>
              <a:rPr lang="en-GB" altLang="en-US" sz="2000"/>
            </a:br>
            <a:r>
              <a:rPr lang="en-GB" altLang="en-US" sz="2000"/>
              <a:t>From the information given, can you develop a set of instructions about...?</a:t>
            </a:r>
            <a:br>
              <a:rPr lang="en-GB" altLang="en-US" sz="2000"/>
            </a:br>
            <a:r>
              <a:rPr lang="en-GB" altLang="en-US" sz="2000"/>
              <a:t>Would this information be useful if you had a ...?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812088" y="6078538"/>
            <a:ext cx="1331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Back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00B050"/>
                </a:solidFill>
              </a:rPr>
              <a:t>Generic Analysis Question Stems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/>
              <a:t>Which events could have happened...?</a:t>
            </a:r>
            <a:br>
              <a:rPr lang="en-GB" altLang="en-US" sz="1600"/>
            </a:br>
            <a:r>
              <a:rPr lang="en-GB" altLang="en-US" sz="1600"/>
              <a:t>I ... happened, what might the ending have been?</a:t>
            </a:r>
            <a:br>
              <a:rPr lang="en-GB" altLang="en-US" sz="1600"/>
            </a:br>
            <a:r>
              <a:rPr lang="en-GB" altLang="en-US" sz="1600"/>
              <a:t>How was this similar to...?</a:t>
            </a:r>
            <a:br>
              <a:rPr lang="en-GB" altLang="en-US" sz="1600"/>
            </a:br>
            <a:r>
              <a:rPr lang="en-GB" altLang="en-US" sz="1600"/>
              <a:t>What was the underlying theme of...?</a:t>
            </a:r>
            <a:br>
              <a:rPr lang="en-GB" altLang="en-US" sz="1600"/>
            </a:br>
            <a:r>
              <a:rPr lang="en-GB" altLang="en-US" sz="1600"/>
              <a:t>What do you see as other possible outcomes?</a:t>
            </a:r>
            <a:br>
              <a:rPr lang="en-GB" altLang="en-US" sz="1600"/>
            </a:br>
            <a:r>
              <a:rPr lang="en-GB" altLang="en-US" sz="1600"/>
              <a:t>Why did ... changes occur?</a:t>
            </a:r>
            <a:br>
              <a:rPr lang="en-GB" altLang="en-US" sz="1600"/>
            </a:br>
            <a:r>
              <a:rPr lang="en-GB" altLang="en-US" sz="1600"/>
              <a:t>Can you compare your ... with that presented in...?</a:t>
            </a:r>
            <a:br>
              <a:rPr lang="en-GB" altLang="en-US" sz="1600"/>
            </a:br>
            <a:r>
              <a:rPr lang="en-GB" altLang="en-US" sz="1600"/>
              <a:t>Can you explain what must have happened when...?</a:t>
            </a:r>
            <a:br>
              <a:rPr lang="en-GB" altLang="en-US" sz="1600"/>
            </a:br>
            <a:r>
              <a:rPr lang="en-GB" altLang="en-US" sz="1600"/>
              <a:t>How is ... similar to ...?</a:t>
            </a:r>
            <a:br>
              <a:rPr lang="en-GB" altLang="en-US" sz="1600"/>
            </a:br>
            <a:r>
              <a:rPr lang="en-GB" altLang="en-US" sz="1600"/>
              <a:t>What are some of the problems of...?</a:t>
            </a:r>
            <a:br>
              <a:rPr lang="en-GB" altLang="en-US" sz="1600"/>
            </a:br>
            <a:r>
              <a:rPr lang="en-GB" altLang="en-US" sz="1600"/>
              <a:t>Can you distinguish between...?</a:t>
            </a:r>
            <a:br>
              <a:rPr lang="en-GB" altLang="en-US" sz="1600"/>
            </a:br>
            <a:r>
              <a:rPr lang="en-GB" altLang="en-US" sz="1600"/>
              <a:t>What were some of the motives behind...?</a:t>
            </a:r>
            <a:br>
              <a:rPr lang="en-GB" altLang="en-US" sz="1600"/>
            </a:br>
            <a:r>
              <a:rPr lang="en-GB" altLang="en-US" sz="1600"/>
              <a:t>What was the turning point in the game?</a:t>
            </a:r>
            <a:br>
              <a:rPr lang="en-GB" altLang="en-US" sz="1600"/>
            </a:br>
            <a:r>
              <a:rPr lang="en-GB" altLang="en-US" sz="1600"/>
              <a:t>What was the problem with...?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7812088" y="6078538"/>
            <a:ext cx="1331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Back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0070C0"/>
                </a:solidFill>
              </a:rPr>
              <a:t>Generic Synthesis Question Stems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/>
              <a:t>Can you design a ... to ...?</a:t>
            </a:r>
            <a:br>
              <a:rPr lang="en-GB" altLang="en-US" sz="2000"/>
            </a:br>
            <a:r>
              <a:rPr lang="en-GB" altLang="en-US" sz="2000"/>
              <a:t>Why not compose a song about...?</a:t>
            </a:r>
            <a:br>
              <a:rPr lang="en-GB" altLang="en-US" sz="2000"/>
            </a:br>
            <a:r>
              <a:rPr lang="en-GB" altLang="en-US" sz="2000"/>
              <a:t>Can you see a possible solution to...?</a:t>
            </a:r>
            <a:br>
              <a:rPr lang="en-GB" altLang="en-US" sz="2000"/>
            </a:br>
            <a:r>
              <a:rPr lang="en-GB" altLang="en-US" sz="2000"/>
              <a:t>If you had access to all resources how would you deal with...?</a:t>
            </a:r>
            <a:br>
              <a:rPr lang="en-GB" altLang="en-US" sz="2000"/>
            </a:br>
            <a:r>
              <a:rPr lang="en-GB" altLang="en-US" sz="2000"/>
              <a:t>Why don't you devise your own way to deal with...?</a:t>
            </a:r>
            <a:br>
              <a:rPr lang="en-GB" altLang="en-US" sz="2000"/>
            </a:br>
            <a:r>
              <a:rPr lang="en-GB" altLang="en-US" sz="2000"/>
              <a:t>What would happen if...?</a:t>
            </a:r>
            <a:br>
              <a:rPr lang="en-GB" altLang="en-US" sz="2000"/>
            </a:br>
            <a:r>
              <a:rPr lang="en-GB" altLang="en-US" sz="2000"/>
              <a:t>How many ways can you...?</a:t>
            </a:r>
            <a:br>
              <a:rPr lang="en-GB" altLang="en-US" sz="2000"/>
            </a:br>
            <a:r>
              <a:rPr lang="en-GB" altLang="en-US" sz="2000"/>
              <a:t>Can you create new and unusual uses for...?</a:t>
            </a:r>
            <a:br>
              <a:rPr lang="en-GB" altLang="en-US" sz="2000"/>
            </a:br>
            <a:r>
              <a:rPr lang="en-GB" altLang="en-US" sz="2000"/>
              <a:t>Can you write a new recipe for a tasty dish?</a:t>
            </a:r>
            <a:br>
              <a:rPr lang="en-GB" altLang="en-US" sz="2000"/>
            </a:br>
            <a:r>
              <a:rPr lang="en-GB" altLang="en-US" sz="2000"/>
              <a:t>can you develop a proposal which would...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812088" y="6078538"/>
            <a:ext cx="1331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Back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Synthesis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Quote</a:t>
            </a:r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-   </a:t>
            </a:r>
            <a:r>
              <a:rPr lang="en-US" sz="2400" b="1" dirty="0"/>
              <a:t>1</a:t>
            </a:r>
            <a:r>
              <a:rPr lang="en-US" sz="2400" dirty="0"/>
              <a:t> repeat or copy out (a passage or remark by another).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/>
              <a:t>		   2</a:t>
            </a:r>
            <a:r>
              <a:rPr lang="en-US" sz="2400" dirty="0"/>
              <a:t> repeat a passage or remark from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 err="1"/>
              <a:t>i</a:t>
            </a:r>
            <a:r>
              <a:rPr lang="en-US" sz="2400" dirty="0"/>
              <a:t>) 	What phrase would you quote from Barack Obama’s speech?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US" sz="2400" b="1" dirty="0"/>
              <a:t>Can you repeat what the Prime Minister has just said?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Copy out the words of the council leader.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Read back to me what I have said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Listen to your partner and then quote back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what they said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GB" altLang="en-US" b="1">
                <a:solidFill>
                  <a:srgbClr val="7030A0"/>
                </a:solidFill>
              </a:rPr>
              <a:t>Generic Evaluation Question Stems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Bef>
                <a:spcPct val="5000"/>
              </a:spcBef>
              <a:buFont typeface="Arial" panose="020B0604020202020204" pitchFamily="34" charset="0"/>
              <a:buNone/>
            </a:pPr>
            <a:r>
              <a:rPr lang="en-GB" altLang="en-US" sz="2000"/>
              <a:t>Is there a better solution to...</a:t>
            </a:r>
            <a:br>
              <a:rPr lang="en-GB" altLang="en-US" sz="2000"/>
            </a:br>
            <a:r>
              <a:rPr lang="en-GB" altLang="en-US" sz="2000"/>
              <a:t>Judge the value of...</a:t>
            </a:r>
            <a:br>
              <a:rPr lang="en-GB" altLang="en-US" sz="2000"/>
            </a:br>
            <a:r>
              <a:rPr lang="en-GB" altLang="en-US" sz="2000"/>
              <a:t>Can you defend your position about...?</a:t>
            </a:r>
            <a:br>
              <a:rPr lang="en-GB" altLang="en-US" sz="2000"/>
            </a:br>
            <a:r>
              <a:rPr lang="en-GB" altLang="en-US" sz="2000"/>
              <a:t>Do you think ... is a good or a bad thing?</a:t>
            </a:r>
            <a:br>
              <a:rPr lang="en-GB" altLang="en-US" sz="2000"/>
            </a:br>
            <a:r>
              <a:rPr lang="en-GB" altLang="en-US" sz="2000"/>
              <a:t>How would you have handled...?</a:t>
            </a:r>
            <a:br>
              <a:rPr lang="en-GB" altLang="en-US" sz="2000"/>
            </a:br>
            <a:r>
              <a:rPr lang="en-GB" altLang="en-US" sz="2000"/>
              <a:t>What changes to ... would you recommend?</a:t>
            </a:r>
            <a:br>
              <a:rPr lang="en-GB" altLang="en-US" sz="2000"/>
            </a:br>
            <a:r>
              <a:rPr lang="en-GB" altLang="en-US" sz="2000"/>
              <a:t>Do you believe?</a:t>
            </a:r>
            <a:br>
              <a:rPr lang="en-GB" altLang="en-US" sz="2000"/>
            </a:br>
            <a:r>
              <a:rPr lang="en-GB" altLang="en-US" sz="2000"/>
              <a:t>Are you a ... person?</a:t>
            </a:r>
            <a:br>
              <a:rPr lang="en-GB" altLang="en-US" sz="2000"/>
            </a:br>
            <a:r>
              <a:rPr lang="en-GB" altLang="en-US" sz="2000"/>
              <a:t>How would you feel if...?</a:t>
            </a:r>
            <a:br>
              <a:rPr lang="en-GB" altLang="en-US" sz="2000"/>
            </a:br>
            <a:r>
              <a:rPr lang="en-GB" altLang="en-US" sz="2000"/>
              <a:t>How effective are...?</a:t>
            </a:r>
            <a:br>
              <a:rPr lang="en-GB" altLang="en-US" sz="2000"/>
            </a:br>
            <a:r>
              <a:rPr lang="en-GB" altLang="en-US" sz="2000"/>
              <a:t>What do you think about...?</a:t>
            </a:r>
            <a:r>
              <a:rPr lang="en-GB" altLang="en-US"/>
              <a:t> 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7812088" y="6078538"/>
            <a:ext cx="1331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Back 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Evaluation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Recognise</a:t>
            </a:r>
            <a:endParaRPr lang="en-US" alt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dirty="0"/>
              <a:t>verb</a:t>
            </a:r>
            <a:r>
              <a:rPr lang="en-US" dirty="0"/>
              <a:t> - </a:t>
            </a:r>
            <a:r>
              <a:rPr lang="en-US" b="1" dirty="0"/>
              <a:t>1</a:t>
            </a:r>
            <a:r>
              <a:rPr lang="en-US" dirty="0"/>
              <a:t> identify as already known; know again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words do you recognise from last lesson?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allows you to recognise them?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Draw a picture containing all the words you know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Do you recognise this piece of music?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What’s this?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Recall</a:t>
            </a:r>
            <a:endParaRPr lang="en-US" alt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78681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- </a:t>
            </a:r>
            <a:r>
              <a:rPr lang="en-US" sz="2400" dirty="0"/>
              <a:t>remember: recall knowledge from memory; have a recollection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b="1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Complete the pop quiz from memory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Who can tell us what we did last lesson?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Where did we say power lies in politics?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have we been studying this term?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Do you recall your earliest memory of citizenship?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Repeat</a:t>
            </a:r>
            <a:endParaRPr lang="en-US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dirty="0"/>
              <a:t>verb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say or do again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Watch what I do, then copy it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Listen to what I say, then repeat it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Do everything your partner does with a 5 second delay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did we just hear?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repeat that excellent behaviour?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Reproduce</a:t>
            </a:r>
            <a:endParaRPr lang="en-US" alt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- </a:t>
            </a:r>
            <a:r>
              <a:rPr lang="en-US" sz="2400" b="1" dirty="0"/>
              <a:t>1</a:t>
            </a:r>
            <a:r>
              <a:rPr lang="en-US" sz="2400" dirty="0"/>
              <a:t> produce a copy or representation of.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/>
              <a:t>         2</a:t>
            </a:r>
            <a:r>
              <a:rPr lang="en-US" sz="2400" dirty="0"/>
              <a:t> recreate in a different medium or context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Reproduce the model in simple terms</a:t>
            </a:r>
            <a:endParaRPr lang="en-US" sz="20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Can you draw exactly what I have said?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Convey the exact meaning of this in a different medium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Can you trace the map?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Make a permanent record of your piece of drama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Restate</a:t>
            </a:r>
            <a:endParaRPr lang="en-US" alt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800" b="1" dirty="0"/>
              <a:t>verb - </a:t>
            </a:r>
            <a:r>
              <a:rPr lang="en-US" sz="2800" dirty="0"/>
              <a:t>to state again; to state differently; to rephrase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8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Take what Student A has said and put it in your own words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can you say that differently?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say that again?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Can you say that more simply?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could you make that understandable to a Year 6 student?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Retain</a:t>
            </a: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dirty="0"/>
              <a:t>verb</a:t>
            </a:r>
            <a:r>
              <a:rPr lang="en-US" dirty="0"/>
              <a:t> </a:t>
            </a:r>
            <a:r>
              <a:rPr lang="en-US" b="1" dirty="0"/>
              <a:t>-</a:t>
            </a:r>
            <a:r>
              <a:rPr lang="en-US" dirty="0"/>
              <a:t> continue to have; keep possession of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Go over this until it sticks in your mind forever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could you ensure you remember this?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Use  the mnemonic to retain the information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Write an acronym allowing you to retain the knowledge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Revise this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Comprehension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1700213"/>
            <a:ext cx="6400800" cy="13668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noun</a:t>
            </a:r>
            <a:r>
              <a:rPr lang="en-US" dirty="0"/>
              <a:t> - </a:t>
            </a:r>
            <a:r>
              <a:rPr lang="en-US" b="1" dirty="0"/>
              <a:t>1</a:t>
            </a:r>
            <a:r>
              <a:rPr lang="en-US" dirty="0"/>
              <a:t> the action of understanding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       2</a:t>
            </a:r>
            <a:r>
              <a:rPr lang="en-US" dirty="0"/>
              <a:t> the ability to understand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28575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88201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Characterise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Classify	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5" action="ppaction://hlinksldjump"/>
              </a:rPr>
              <a:t>Complete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6" action="ppaction://hlinksldjump"/>
              </a:rPr>
              <a:t>Describe	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7" action="ppaction://hlinksldjump"/>
              </a:rPr>
              <a:t>Discuss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8" action="ppaction://hlinksldjump"/>
              </a:rPr>
              <a:t>Establish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9" action="ppaction://hlinksldjump"/>
              </a:rPr>
              <a:t>Explain	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0" action="ppaction://hlinksldjump"/>
              </a:rPr>
              <a:t>Express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1" action="ppaction://hlinksldjump"/>
              </a:rPr>
              <a:t>Identify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2" action="ppaction://hlinksldjump"/>
              </a:rPr>
              <a:t>Illustrate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13" action="ppaction://hlinksldjump"/>
              </a:rPr>
              <a:t>Recognise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4" action="ppaction://hlinksldjump"/>
              </a:rPr>
              <a:t>Report	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5" action="ppaction://hlinksldjump"/>
              </a:rPr>
              <a:t>Relate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6" action="ppaction://hlinksldjump"/>
              </a:rPr>
              <a:t>Sort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7" action="ppaction://hlinksldjump"/>
              </a:rPr>
              <a:t>Translate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0" y="64912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8" action="ppaction://hlinksldjump"/>
              </a:rPr>
              <a:t>Comprehension </a:t>
            </a:r>
            <a:r>
              <a:rPr lang="en-GB" altLang="en-US" sz="1800">
                <a:latin typeface="Arial" panose="020B0604020202020204" pitchFamily="34" charset="0"/>
              </a:rPr>
              <a:t>Activities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500563" y="6491288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9" action="ppaction://hlinksldjump"/>
              </a:rPr>
              <a:t>Comprehension</a:t>
            </a:r>
            <a:r>
              <a:rPr lang="en-GB" altLang="en-US" sz="1800">
                <a:latin typeface="Arial" panose="020B0604020202020204" pitchFamily="34" charset="0"/>
                <a:hlinkClick r:id="rId20" action="ppaction://hlinksldjump"/>
              </a:rPr>
              <a:t> </a:t>
            </a:r>
            <a:r>
              <a:rPr lang="en-GB" altLang="en-US" sz="1800">
                <a:latin typeface="Arial" panose="020B0604020202020204" pitchFamily="34" charset="0"/>
              </a:rPr>
              <a:t>Question Stems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Characterise</a:t>
            </a:r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567737" cy="4525963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</a:t>
            </a:r>
            <a:r>
              <a:rPr lang="en-US" altLang="en-US" b="1"/>
              <a:t>- </a:t>
            </a:r>
            <a:r>
              <a:rPr lang="en-US" altLang="en-US"/>
              <a:t>describe the distinctive character of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What are the features of a democracy?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What makes something ‘fair’?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Can you characterise ‘Britishness’?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Describe the distinctive character of an ethical company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How would you characterise active citizens?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4213" y="547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Knowledge</a:t>
            </a:r>
            <a:endParaRPr lang="en-US" altLang="en-US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11188" y="2060575"/>
            <a:ext cx="8072437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898989"/>
                </a:solidFill>
              </a:rPr>
              <a:t>noun</a:t>
            </a:r>
            <a:r>
              <a:rPr lang="en-US" altLang="en-US" sz="2800">
                <a:solidFill>
                  <a:srgbClr val="898989"/>
                </a:solidFill>
              </a:rPr>
              <a:t> </a:t>
            </a:r>
            <a:r>
              <a:rPr lang="en-US" altLang="en-US" sz="2800" b="1">
                <a:solidFill>
                  <a:srgbClr val="898989"/>
                </a:solidFill>
              </a:rPr>
              <a:t>-</a:t>
            </a:r>
            <a:r>
              <a:rPr lang="en-US" altLang="en-US" sz="2800">
                <a:solidFill>
                  <a:srgbClr val="898989"/>
                </a:solidFill>
              </a:rPr>
              <a:t> information and skills acquired through experience or education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28575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39750" y="3644900"/>
            <a:ext cx="8280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Arrange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Define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5" action="ppaction://hlinksldjump"/>
              </a:rPr>
              <a:t>Describe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6" action="ppaction://hlinksldjump"/>
              </a:rPr>
              <a:t>List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7" action="ppaction://hlinksldjump"/>
              </a:rPr>
              <a:t>Match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8" action="ppaction://hlinksldjump"/>
              </a:rPr>
              <a:t>Memorise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9" action="ppaction://hlinksldjump"/>
              </a:rPr>
              <a:t>Name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0" action="ppaction://hlinksldjump"/>
              </a:rPr>
              <a:t>Order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1" action="ppaction://hlinksldjump"/>
              </a:rPr>
              <a:t>Quote</a:t>
            </a:r>
            <a:r>
              <a:rPr lang="en-GB" altLang="en-US" sz="1800">
                <a:latin typeface="Arial" panose="020B0604020202020204" pitchFamily="34" charset="0"/>
              </a:rPr>
              <a:t>	         </a:t>
            </a:r>
            <a:r>
              <a:rPr lang="en-GB" altLang="en-US" sz="1800">
                <a:latin typeface="Arial" panose="020B0604020202020204" pitchFamily="34" charset="0"/>
                <a:hlinkClick r:id="rId12" action="ppaction://hlinksldjump"/>
              </a:rPr>
              <a:t>Recognise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13" action="ppaction://hlinksldjump"/>
              </a:rPr>
              <a:t>Recall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4" action="ppaction://hlinksldjump"/>
              </a:rPr>
              <a:t>Repeat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5" action="ppaction://hlinksldjump"/>
              </a:rPr>
              <a:t>Reproduce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6" action="ppaction://hlinksldjump"/>
              </a:rPr>
              <a:t>Restate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7" action="ppaction://hlinksldjump"/>
              </a:rPr>
              <a:t>Retain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0" y="64912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8" action="ppaction://hlinksldjump"/>
              </a:rPr>
              <a:t>Knowledge</a:t>
            </a:r>
            <a:r>
              <a:rPr lang="en-GB" altLang="en-US" sz="1800">
                <a:latin typeface="Arial" panose="020B0604020202020204" pitchFamily="34" charset="0"/>
              </a:rPr>
              <a:t> Activities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4500563" y="6491288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9" action="ppaction://hlinksldjump"/>
              </a:rPr>
              <a:t>Knowledge </a:t>
            </a:r>
            <a:r>
              <a:rPr lang="en-GB" altLang="en-US" sz="1800">
                <a:latin typeface="Arial" panose="020B0604020202020204" pitchFamily="34" charset="0"/>
              </a:rPr>
              <a:t>Question 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Classify</a:t>
            </a: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34400" cy="4525963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verb - </a:t>
            </a:r>
            <a:r>
              <a:rPr lang="en-US" altLang="en-US" sz="2800"/>
              <a:t>to identify by or divide into classes; to categorize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Sort the cards according to the categories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Identify which features are those of an autocracy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Decide on categories and then classify the group accordingly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How would you classify this?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What classifications could you use for these factors?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Complete</a:t>
            </a:r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- finish making or doing.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	</a:t>
            </a:r>
            <a:endParaRPr lang="en-US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Complete the word fill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Finish the story 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How would you finish this speech?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What does this diagram need to be complete?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Is there anything you think will complete the model?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Describe</a:t>
            </a:r>
            <a:endParaRPr lang="en-US" alt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- </a:t>
            </a:r>
            <a:r>
              <a:rPr lang="en-US" altLang="en-US" b="1"/>
              <a:t>1</a:t>
            </a:r>
            <a:r>
              <a:rPr lang="en-US" altLang="en-US"/>
              <a:t> give a detailed account in words of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Describe the chain of events leading up to the G20 protests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Can you describe change?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Can you give a detailed account of the picture in words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Describe citizenship for a Year 6 audience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How would you describe your own identity?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Discuss</a:t>
            </a:r>
            <a:endParaRPr lang="en-US" alt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verb</a:t>
            </a:r>
            <a:r>
              <a:rPr lang="en-US" altLang="en-US" sz="2800"/>
              <a:t> - </a:t>
            </a:r>
            <a:r>
              <a:rPr lang="en-US" altLang="en-US" sz="2800" b="1"/>
              <a:t>1</a:t>
            </a:r>
            <a:r>
              <a:rPr lang="en-US" altLang="en-US" sz="2800"/>
              <a:t> talk about so as to reach a decision.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		2</a:t>
            </a:r>
            <a:r>
              <a:rPr lang="en-US" altLang="en-US" sz="2800"/>
              <a:t> talk or write about (a topic) in detail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/>
              <a:t>Discuss the picture in pairs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 b="1"/>
              <a:t>Can their ever be zero crime? Discuss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/>
              <a:t>Make a play showing parliamentary discussion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 b="1"/>
              <a:t>Discuss your ranking of the cards until you reach a consensus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/>
              <a:t>Discuss in threes the key points we need for successful learning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Establish</a:t>
            </a:r>
            <a:endParaRPr lang="en-US" alt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sz="2600" b="1"/>
              <a:t>verb </a:t>
            </a:r>
            <a:r>
              <a:rPr lang="en-US" altLang="en-US" sz="2600"/>
              <a:t>-  show to be true or certain by determining the facts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/>
              <a:t>Let us establish what we already know about this topic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 b="1"/>
              <a:t>Can you establish what your partner knows about this?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/>
              <a:t>How might we establish the truth in this case?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 b="1"/>
              <a:t>Here is the issue – you must determine the facts in order to establish what is true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000"/>
              <a:t>Select the facts you would use to establish certainty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Explain</a:t>
            </a:r>
            <a:endParaRPr lang="en-US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600" b="1"/>
              <a:t>verb</a:t>
            </a:r>
            <a:r>
              <a:rPr lang="en-US" altLang="en-US" sz="2600"/>
              <a:t> - </a:t>
            </a:r>
            <a:r>
              <a:rPr lang="en-US" altLang="en-US" sz="2600" b="1"/>
              <a:t>1</a:t>
            </a:r>
            <a:r>
              <a:rPr lang="en-US" altLang="en-US" sz="2600"/>
              <a:t> make clear by giving a detailed description.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600" b="1"/>
              <a:t>	   2</a:t>
            </a:r>
            <a:r>
              <a:rPr lang="en-US" altLang="en-US" sz="2600"/>
              <a:t> give a reason or justification for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600"/>
              <a:t>How can you show the difference between this and that?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600" b="1"/>
              <a:t>Explain why you think that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600"/>
              <a:t>What explanations could their be for this picture?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600" b="1"/>
              <a:t>Can you give a reason for your answer?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600"/>
              <a:t>Explain the history of the UN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Express</a:t>
            </a:r>
            <a:endParaRPr lang="en-US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1643063"/>
            <a:ext cx="9144000" cy="4525962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- convey (a thought or feeling) in words or by gestures and conduct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Show your partner how that made you feel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Write a paragraph expressing your opinion on the death penalty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How does the film make you feel?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What does the image make you think?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Express your thoughts through mime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Identify</a:t>
            </a:r>
            <a:endParaRPr lang="en-US" alt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- </a:t>
            </a:r>
            <a:r>
              <a:rPr lang="en-US" altLang="en-US" sz="2400" b="1"/>
              <a:t>1</a:t>
            </a:r>
            <a:r>
              <a:rPr lang="en-US" altLang="en-US" sz="2400"/>
              <a:t> establish the identity of. </a:t>
            </a:r>
            <a:r>
              <a:rPr lang="en-US" altLang="en-US" sz="2400" b="1"/>
              <a:t>2</a:t>
            </a:r>
            <a:r>
              <a:rPr lang="en-US" altLang="en-US" sz="2400"/>
              <a:t> recognize or select by analysis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Identify the words linked to politics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What criteria would you give a Year 8 to help them identify the facts?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Select the words most appropriate to persuasive writing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Can you identify the tone of this article?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Which are the legal terms?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Illustrate</a:t>
            </a:r>
            <a:endParaRPr lang="en-US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Verb – </a:t>
            </a:r>
            <a:r>
              <a:rPr lang="en-GB" altLang="en-US" sz="2400"/>
              <a:t>make clear by using examples, charts, etc.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GB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How can we illustrate this point?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 b="1"/>
              <a:t>Illustrate this idea using physical theatre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Use examples, charts and/or graphs to make the information clear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 b="1"/>
              <a:t>Can you give me an example of that?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Show me what you mean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Recognise</a:t>
            </a:r>
            <a:endParaRPr lang="en-US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GB" altLang="en-US" b="1"/>
              <a:t>Verb</a:t>
            </a:r>
            <a:r>
              <a:rPr lang="en-GB" altLang="en-US"/>
              <a:t> - identify as already known; know again 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600"/>
              <a:t>Circle what you already know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600" b="1"/>
              <a:t>Identify the elements we covered last lesson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600"/>
              <a:t>What bits do you recognise?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600" b="1"/>
              <a:t>What did you already know about today’s lesson?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600"/>
              <a:t>How many of these faces do you recognise?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endParaRPr lang="en-GB" altLang="en-US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Text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Arrange</a:t>
            </a:r>
            <a:endParaRPr lang="en-US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</a:t>
            </a:r>
            <a:r>
              <a:rPr lang="en-US" altLang="en-US" b="1"/>
              <a:t>–</a:t>
            </a:r>
            <a:r>
              <a:rPr lang="en-US" altLang="en-US"/>
              <a:t> put in a particular order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i) 	Arrange these policies from most to least popular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ii) 	Put these events in order of when they happened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iii) What order do these elements of a court case go in?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iv) Arrange the cards into the correct order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/>
              <a:t>v) 	Sort the voting reform acts historically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Report</a:t>
            </a:r>
            <a:endParaRPr lang="en-US" alt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verb</a:t>
            </a:r>
            <a:r>
              <a:rPr lang="en-GB" altLang="en-US" sz="2400"/>
              <a:t> </a:t>
            </a:r>
            <a:r>
              <a:rPr lang="en-GB" altLang="en-US" sz="2400" b="1"/>
              <a:t>1</a:t>
            </a:r>
            <a:r>
              <a:rPr lang="en-GB" altLang="en-US" sz="2400"/>
              <a:t> give a spoken or written account of something.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	2</a:t>
            </a:r>
            <a:r>
              <a:rPr lang="en-GB" altLang="en-US" sz="2400"/>
              <a:t> convey information about an event or situation.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GB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Read the article and then report back to your group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 b="1"/>
              <a:t>Can you report what you did for homework?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Tell us what you did for your project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 b="1"/>
              <a:t>Produce a news report about human rights abuses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What happened? What did you do?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Relate</a:t>
            </a:r>
            <a:endParaRPr lang="en-US" alt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GB" altLang="en-US" b="1"/>
              <a:t>verb</a:t>
            </a:r>
            <a:r>
              <a:rPr lang="en-GB" altLang="en-US"/>
              <a:t> - give an account of. 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GB" altLang="en-US" sz="28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000"/>
              <a:t>What, when, where, who, why?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000" b="1"/>
              <a:t>How did you get on?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000"/>
              <a:t>Can you tell us how your grouped worked together?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000" b="1"/>
              <a:t>Relate to your partner your experiences in the lesson today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000"/>
              <a:t>Produce a piece of work relating your learning on the topic to a newcomer to the school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endParaRPr lang="en-GB" altLang="en-US" sz="2600" b="1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Sort</a:t>
            </a:r>
            <a:endParaRPr lang="en-US" alt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verb</a:t>
            </a:r>
            <a:r>
              <a:rPr lang="en-GB" altLang="en-US" sz="2400"/>
              <a:t> - </a:t>
            </a:r>
            <a:r>
              <a:rPr lang="en-GB" altLang="en-US" sz="2400" b="1"/>
              <a:t>1</a:t>
            </a:r>
            <a:r>
              <a:rPr lang="en-GB" altLang="en-US" sz="2400"/>
              <a:t> arrange systematically in groups.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            </a:t>
            </a:r>
            <a:r>
              <a:rPr lang="en-GB" altLang="en-US" sz="2400" b="1"/>
              <a:t>2</a:t>
            </a:r>
            <a:r>
              <a:rPr lang="en-GB" altLang="en-US" sz="2400"/>
              <a:t> (often </a:t>
            </a:r>
            <a:r>
              <a:rPr lang="en-GB" altLang="en-US" sz="2400" b="1"/>
              <a:t>sort out</a:t>
            </a:r>
            <a:r>
              <a:rPr lang="en-GB" altLang="en-US" sz="2400"/>
              <a:t>) separate from a mixed group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GB" altLang="en-US" sz="24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Complete the card sort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 b="1"/>
              <a:t>Sort the causes from the symptoms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Sort the ideas into groups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 b="1"/>
              <a:t>Where should the factor group – into which group?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2400"/>
              <a:t>How would you place this into the Venn diagram?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endParaRPr lang="en-GB" altLang="en-US" sz="2400" b="1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Translate</a:t>
            </a:r>
            <a:endParaRPr lang="en-US" alt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b="1"/>
              <a:t>verb</a:t>
            </a:r>
            <a:r>
              <a:rPr lang="en-GB" altLang="en-US"/>
              <a:t> - </a:t>
            </a:r>
            <a:r>
              <a:rPr lang="en-GB" altLang="en-US" sz="1800" b="1"/>
              <a:t>1</a:t>
            </a:r>
            <a:r>
              <a:rPr lang="en-GB" altLang="en-US" sz="1800"/>
              <a:t> express the sense of (words or text) in another language.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1800"/>
              <a:t>		   </a:t>
            </a:r>
            <a:r>
              <a:rPr lang="en-GB" altLang="en-US" sz="1800" b="1"/>
              <a:t>2 </a:t>
            </a:r>
            <a:r>
              <a:rPr lang="en-GB" altLang="en-US" sz="1800"/>
              <a:t>(</a:t>
            </a:r>
            <a:r>
              <a:rPr lang="en-GB" altLang="en-US" sz="1800" b="1"/>
              <a:t>translate into</a:t>
            </a:r>
            <a:r>
              <a:rPr lang="en-GB" altLang="en-US" sz="1800"/>
              <a:t>) convert or be converted into another form or medium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endParaRPr lang="en-GB" altLang="en-US" sz="18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1800"/>
              <a:t>Translate the concept into a piece of drama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1800" b="1"/>
              <a:t>Play pictionary with your group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1800"/>
              <a:t>Make a list of all you have learnt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1800"/>
              <a:t>	today then translate this into a Haiku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1800" b="1"/>
              <a:t>Can you draw the article?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GB" altLang="en-US" sz="1800"/>
              <a:t>Turn today’s learning into a short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GB" altLang="en-US" sz="1800"/>
              <a:t>	and snappy chant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6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804025" y="285750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Comprehension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992813"/>
            <a:ext cx="36385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Comprehension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0192" y="4725144"/>
          <a:ext cx="2778172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Application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1773238"/>
            <a:ext cx="7500937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noun</a:t>
            </a:r>
            <a:r>
              <a:rPr lang="en-US" dirty="0"/>
              <a:t> - </a:t>
            </a:r>
            <a:r>
              <a:rPr lang="en-US" b="1" dirty="0"/>
              <a:t>1</a:t>
            </a:r>
            <a:r>
              <a:rPr lang="en-US" dirty="0"/>
              <a:t> the action of applying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                   2</a:t>
            </a:r>
            <a:r>
              <a:rPr lang="en-US" dirty="0"/>
              <a:t> practical use or relevance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28575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79388" y="3429000"/>
            <a:ext cx="871378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Apply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Calculate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5" action="ppaction://hlinksldjump"/>
              </a:rPr>
              <a:t>Choose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6" action="ppaction://hlinksldjump"/>
              </a:rPr>
              <a:t>Demonstrate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7" action="ppaction://hlinksldjump"/>
              </a:rPr>
              <a:t>Dramatise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8" action="ppaction://hlinksldjump"/>
              </a:rPr>
              <a:t>Employ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9" action="ppaction://hlinksldjump"/>
              </a:rPr>
              <a:t>Implement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0" action="ppaction://hlinksldjump"/>
              </a:rPr>
              <a:t>Interpret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1" action="ppaction://hlinksldjump"/>
              </a:rPr>
              <a:t>Operate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2" action="ppaction://hlinksldjump"/>
              </a:rPr>
              <a:t>Perform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13" action="ppaction://hlinksldjump"/>
              </a:rPr>
              <a:t>Practise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4" action="ppaction://hlinksldjump"/>
              </a:rPr>
              <a:t>Role-Play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5" action="ppaction://hlinksldjump"/>
              </a:rPr>
              <a:t>Sketch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6" action="ppaction://hlinksldjump"/>
              </a:rPr>
              <a:t>Solve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7" action="ppaction://hlinksldjump"/>
              </a:rPr>
              <a:t>Suggest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0" y="64912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8" action="ppaction://hlinksldjump"/>
              </a:rPr>
              <a:t>Application </a:t>
            </a:r>
            <a:r>
              <a:rPr lang="en-GB" altLang="en-US" sz="1800">
                <a:latin typeface="Arial" panose="020B0604020202020204" pitchFamily="34" charset="0"/>
              </a:rPr>
              <a:t>Activities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4500563" y="6491288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9" action="ppaction://hlinksldjump"/>
              </a:rPr>
              <a:t>Application</a:t>
            </a:r>
            <a:r>
              <a:rPr lang="en-GB" altLang="en-US" sz="1800">
                <a:latin typeface="Arial" panose="020B0604020202020204" pitchFamily="34" charset="0"/>
              </a:rPr>
              <a:t> Question Stems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Apply</a:t>
            </a:r>
            <a:endParaRPr lang="en-US" alt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- </a:t>
            </a:r>
            <a:r>
              <a:rPr lang="en-GB" sz="2400" dirty="0"/>
              <a:t>bring into operation or use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Apply your learning to this problem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Use what we have done today to negotiate a controversial issue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could you apply that idea to this instance?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Show me how you would apply your reasoning to a disagreement between police and protestors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use your learning to answer these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questions?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Calculate</a:t>
            </a:r>
            <a:endParaRPr lang="en-US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determine (mathematically)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)	  What percentage of people voted for the Green Party?</a:t>
            </a:r>
            <a:endParaRPr lang="en-GB" sz="2400" b="1" dirty="0"/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Calculate the number of protestors in the crowd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How close to the water supply was the oil refinery located?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Can you calculate the trend rate of growth in the economy?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How many more people are unemployed this month?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Choose</a:t>
            </a:r>
            <a:endParaRPr lang="en-US" alt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Verb - </a:t>
            </a:r>
            <a:r>
              <a:rPr lang="en-GB" sz="2400" dirty="0"/>
              <a:t> </a:t>
            </a:r>
            <a:r>
              <a:rPr lang="en-GB" sz="2400" b="1" dirty="0"/>
              <a:t>1</a:t>
            </a:r>
            <a:r>
              <a:rPr lang="en-GB" sz="2400" dirty="0"/>
              <a:t> pick out as being the best of two or more alternatives.  	</a:t>
            </a:r>
            <a:r>
              <a:rPr lang="en-GB" sz="2400" b="1" dirty="0"/>
              <a:t>2</a:t>
            </a:r>
            <a:r>
              <a:rPr lang="en-GB" sz="2400" dirty="0"/>
              <a:t> decide on a course of action.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Which option would be the best for the judge to take?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Choose the most appropriate sentence for the crime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course would you take?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Read the dilemma, make a list of possible responses in your group and then choose the one	you think is best</a:t>
            </a:r>
          </a:p>
          <a:p>
            <a:pPr marL="514350" indent="-514350" eaLnBrk="1" hangingPunct="1">
              <a:buFont typeface="Arial" charset="0"/>
              <a:buAutoNum type="romanLcParenR" startAt="5"/>
              <a:defRPr/>
            </a:pPr>
            <a:r>
              <a:rPr lang="en-GB" sz="2000" dirty="0"/>
              <a:t>How will you approach this project in order to meet the success criteria?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Demonstrate</a:t>
            </a:r>
            <a:endParaRPr lang="en-US" alt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</a:t>
            </a:r>
            <a:r>
              <a:rPr lang="en-GB" sz="2400" b="1" dirty="0"/>
              <a:t>1</a:t>
            </a:r>
            <a:r>
              <a:rPr lang="en-GB" sz="2400" dirty="0"/>
              <a:t> clearly show that (something) exists or is true.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	       </a:t>
            </a:r>
            <a:r>
              <a:rPr lang="en-GB" sz="2400" b="1" dirty="0"/>
              <a:t>2</a:t>
            </a:r>
            <a:r>
              <a:rPr lang="en-GB" sz="2400" dirty="0"/>
              <a:t> give a practical exhibition and explanation of.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Demonstrate that gravity is a constant 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would you demonstrate to the class that you are right?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show that tougher sentencing is good for society?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Show us through drama how global warming works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v)	How would you demonstrate that you exist?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8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Dramatise</a:t>
            </a:r>
            <a:endParaRPr lang="en-US" alt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</a:t>
            </a:r>
            <a:r>
              <a:rPr lang="en-GB" sz="2400" b="1" dirty="0"/>
              <a:t>-</a:t>
            </a:r>
            <a:r>
              <a:rPr lang="en-GB" sz="2400" dirty="0"/>
              <a:t> present as a play (as drama)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) 	  Dramatise the flow of wealth through the economy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Use drama to show how sustainable development works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Use the court transcript to present a play showing what happened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How would you present the interplay of power,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b="1" dirty="0"/>
              <a:t>	authority and oppression through drama?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v)	Turn the newspaper headline into a silent movie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Define</a:t>
            </a:r>
            <a:endParaRPr lang="en-US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01050" cy="4525963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verb</a:t>
            </a:r>
            <a:r>
              <a:rPr lang="en-US" altLang="en-US" sz="2800"/>
              <a:t> - </a:t>
            </a:r>
            <a:r>
              <a:rPr lang="en-US" altLang="en-US" sz="2800" b="1"/>
              <a:t>1</a:t>
            </a:r>
            <a:r>
              <a:rPr lang="en-US" altLang="en-US" sz="2800"/>
              <a:t> state or describe the exact nature or scope of 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2</a:t>
            </a:r>
            <a:r>
              <a:rPr lang="en-US" altLang="en-US" sz="2800"/>
              <a:t> give the meaning of (a word or phrase)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Write a definition of civil law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How would you define ‘justice’?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What is the meaning of responsibility?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Where do the limits of government power fall?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What does sustainability mean?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Employ</a:t>
            </a:r>
            <a:endParaRPr lang="en-US" alt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- </a:t>
            </a:r>
            <a:r>
              <a:rPr lang="en-GB" sz="2400" dirty="0"/>
              <a:t>make use of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) 	   Can you employ that same reasoning on this different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	   problem?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ii) 	   Use the formula to answer the questions</a:t>
            </a:r>
          </a:p>
          <a:p>
            <a:pPr marL="514350" indent="-514350" eaLnBrk="1" hangingPunct="1">
              <a:buFont typeface="Arial" charset="0"/>
              <a:buAutoNum type="romanLcParenR" startAt="3"/>
              <a:defRPr/>
            </a:pPr>
            <a:r>
              <a:rPr lang="en-GB" sz="2400" dirty="0"/>
              <a:t>How would you employ your rule in unusual situations?</a:t>
            </a:r>
          </a:p>
          <a:p>
            <a:pPr marL="514350" indent="-514350" eaLnBrk="1" hangingPunct="1">
              <a:buFont typeface="Arial" charset="0"/>
              <a:buAutoNum type="romanLcParenR" startAt="3"/>
              <a:defRPr/>
            </a:pPr>
            <a:r>
              <a:rPr lang="en-GB" sz="2400" b="1" dirty="0"/>
              <a:t>Make use of the information to solve the problem</a:t>
            </a:r>
          </a:p>
          <a:p>
            <a:pPr marL="514350" indent="-514350" eaLnBrk="1" hangingPunct="1">
              <a:buFont typeface="Arial" charset="0"/>
              <a:buAutoNum type="romanLcParenR" startAt="3"/>
              <a:defRPr/>
            </a:pPr>
            <a:r>
              <a:rPr lang="en-GB" sz="2400" dirty="0"/>
              <a:t>What prior knowledge and skills do you think we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will employ in today’s lesson?</a:t>
            </a:r>
          </a:p>
          <a:p>
            <a:pPr marL="514350" indent="-514350" eaLnBrk="1" hangingPunct="1">
              <a:buFont typeface="Arial" charset="0"/>
              <a:buAutoNum type="romanLcParenR" startAt="3"/>
              <a:defRPr/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Implement</a:t>
            </a:r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– </a:t>
            </a:r>
            <a:r>
              <a:rPr lang="en-GB" sz="2400" dirty="0"/>
              <a:t>put into effect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b="1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Implement the changes to your plan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would you implement these ideas?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would you have to do to put these changes into effect?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should the council implement its new education policy?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re-write your essay with these changes?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Interpret</a:t>
            </a:r>
            <a:endParaRPr lang="en-US" alt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b="1" dirty="0"/>
              <a:t>Verb </a:t>
            </a:r>
            <a:r>
              <a:rPr lang="en-GB" sz="1800" b="1" dirty="0"/>
              <a:t>- 1 </a:t>
            </a:r>
            <a:r>
              <a:rPr lang="en-GB" sz="1800" dirty="0"/>
              <a:t>explain the meaning of.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2</a:t>
            </a:r>
            <a:r>
              <a:rPr lang="en-GB" sz="1800" dirty="0"/>
              <a:t> understand as having a particular meaning or significance.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3</a:t>
            </a:r>
            <a:r>
              <a:rPr lang="en-GB" sz="1800" dirty="0"/>
              <a:t> perform (a creative work) in a way that conveys one’s understanding of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the creator’s ideas.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800" dirty="0"/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Show your understanding of the story by interpreting it creatively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How would you interpret ‘change’ and ‘continuity’ to an alien?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Can you interpret this diagram of the UN for a Year 7 audience?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Write an article interpreting the convention for a populist readership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Storyboard an advert that will allow viewers to understand the raw</a:t>
            </a:r>
          </a:p>
          <a:p>
            <a:pPr marL="400050" indent="-400050" eaLnBrk="1" hangingPunct="1">
              <a:buFont typeface="Arial" charset="0"/>
              <a:buNone/>
              <a:defRPr/>
            </a:pPr>
            <a:r>
              <a:rPr lang="en-GB" sz="1800" dirty="0"/>
              <a:t>	data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Operate</a:t>
            </a:r>
            <a:endParaRPr lang="en-US" altLang="en-US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Verb - 	1</a:t>
            </a:r>
            <a:r>
              <a:rPr lang="en-GB" sz="2400" dirty="0"/>
              <a:t> control the functioning of (a machine or process).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		2</a:t>
            </a:r>
            <a:r>
              <a:rPr lang="en-GB" sz="2400" dirty="0"/>
              <a:t> (with reference to an organization) manage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Show me how you operate the drill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do you operate the drill?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Manage the time your group spends on each task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would a minister have to operate in order to get a private member’s bill through parliament?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would an effective UN Secretary General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do? How would they operate?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10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Perform</a:t>
            </a:r>
            <a:endParaRPr lang="en-US" alt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Verb -	</a:t>
            </a:r>
            <a:r>
              <a:rPr lang="en-GB" sz="2400" dirty="0"/>
              <a:t> </a:t>
            </a:r>
            <a:r>
              <a:rPr lang="en-GB" sz="2000" b="1" dirty="0"/>
              <a:t>1</a:t>
            </a:r>
            <a:r>
              <a:rPr lang="en-GB" sz="2000" dirty="0"/>
              <a:t> carry out, accomplish, or fulfil (an action, task, or function).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/>
              <a:t>		</a:t>
            </a: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Perform an overhead kick from the edge of the area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Perform one of the pieces of oratory based on the success criteria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carry out a cross-examination?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would you accomplish a successful defence of you climate change bill?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In your group show us how ministers vote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Practise</a:t>
            </a:r>
            <a:endParaRPr lang="en-US" alt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000" b="1" dirty="0"/>
              <a:t>verb</a:t>
            </a:r>
            <a:r>
              <a:rPr lang="en-GB" sz="2000" dirty="0"/>
              <a:t> - 	</a:t>
            </a:r>
            <a:r>
              <a:rPr lang="en-GB" sz="2000" b="1" dirty="0"/>
              <a:t>1</a:t>
            </a:r>
            <a:r>
              <a:rPr lang="en-GB" sz="2000" dirty="0"/>
              <a:t> perform (an activity) or exercise (a skill) repeatedly in order to 	improve or maintain proficiency in it.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/>
              <a:t>		</a:t>
            </a:r>
            <a:r>
              <a:rPr lang="en-GB" sz="2000" b="1" dirty="0"/>
              <a:t>2</a:t>
            </a:r>
            <a:r>
              <a:rPr lang="en-GB" sz="2000" dirty="0"/>
              <a:t> carry out or perform (an activity or custom) habitually or regularly.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Practise that until you can do it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Read a newspaper</a:t>
            </a:r>
            <a:r>
              <a:rPr lang="en-GB" sz="2000" dirty="0"/>
              <a:t> </a:t>
            </a:r>
            <a:r>
              <a:rPr lang="en-GB" sz="2000" b="1" dirty="0"/>
              <a:t>every day until it’s a habit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Exercise your reasoning daily in order to improve your argumentation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Keep practising your speeches ready for the presentation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We will be discussing again today so you can practise verbal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000" dirty="0"/>
              <a:t>	reasoning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Role-play</a:t>
            </a:r>
            <a:endParaRPr lang="en-US" alt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Noun</a:t>
            </a:r>
            <a:r>
              <a:rPr lang="en-GB" sz="2400" dirty="0"/>
              <a:t> - the acting out of a particular role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Use the character cards to hot-seat in your groups 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Write a protest letter in character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act out the concept as a group?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Today we are going to do a mock trial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Write a speech that Kofi Annan might give tomorrow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8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Sketch</a:t>
            </a:r>
            <a:endParaRPr lang="en-US" alt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Verb -</a:t>
            </a:r>
            <a:r>
              <a:rPr lang="en-GB" sz="2400" dirty="0"/>
              <a:t> </a:t>
            </a:r>
            <a:r>
              <a:rPr lang="en-GB" sz="2400" b="1" dirty="0"/>
              <a:t>1</a:t>
            </a:r>
            <a:r>
              <a:rPr lang="en-GB" sz="2400" dirty="0"/>
              <a:t> make a sketch of. </a:t>
            </a:r>
            <a:r>
              <a:rPr lang="en-GB" sz="2400" b="1" dirty="0"/>
              <a:t>2</a:t>
            </a:r>
            <a:r>
              <a:rPr lang="en-GB" sz="2400" dirty="0"/>
              <a:t> give a brief account or general outline of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would you sketch the main features of the criminal justice system?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Make a sketch of how the economy works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Give a brief account of how your group worked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Can you give a general outline of your coursework?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Briefly, what is parliament and how does it function?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Solve</a:t>
            </a:r>
            <a:endParaRPr lang="en-US" altLang="en-US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000" b="1" dirty="0"/>
              <a:t>verb</a:t>
            </a:r>
            <a:r>
              <a:rPr lang="en-GB" sz="2000" dirty="0"/>
              <a:t> - find an answer to, explanation for, or way of dealing with (a problem 	or mystery)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0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err="1"/>
              <a:t>i</a:t>
            </a:r>
            <a:r>
              <a:rPr lang="en-GB" sz="2000" dirty="0"/>
              <a:t>)	   Here is your problem, you have 30 minutes to find a solution within the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/>
              <a:t>         parameters I have set you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000" b="1" dirty="0"/>
              <a:t>How would you have solved the problem of hyperinflation in Weimar Germany?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000" dirty="0"/>
              <a:t>Can you find an answer to the problem of MPs expense claims?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000" b="1" dirty="0"/>
              <a:t>On the surface this appears a mystery – what explanation can you find in today’s lesson to solve it?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000" dirty="0"/>
              <a:t>If famine is the problem, what is the solution?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2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Suggest</a:t>
            </a:r>
            <a:endParaRPr lang="en-US" altLang="en-US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put forward for consideration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Suggest an alternative way of electing MPs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Put forward some ideas in your groups 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suggest a way to improve our learning as a class?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would you alter the situation in Burma?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ideas do you have for changing the school?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Application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112" y="6126163"/>
            <a:ext cx="31659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Application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23487" y="5318014"/>
          <a:ext cx="2970726" cy="161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Describe</a:t>
            </a:r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79550"/>
            <a:ext cx="8229600" cy="4525963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</a:t>
            </a:r>
            <a:r>
              <a:rPr lang="en-US" altLang="en-US" b="1"/>
              <a:t>-</a:t>
            </a:r>
            <a:r>
              <a:rPr lang="en-US" altLang="en-US"/>
              <a:t> give a detailed account in words of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Describe the workings of local government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Describe the process of formal debate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How would you describe prestige?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Give a detailed written account of the school council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Give a speech detailing your active citizenship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project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Analysis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1700213"/>
            <a:ext cx="8143875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noun</a:t>
            </a:r>
            <a:r>
              <a:rPr lang="en-US" dirty="0"/>
              <a:t>  -    </a:t>
            </a:r>
            <a:r>
              <a:rPr lang="en-US" b="1" dirty="0"/>
              <a:t>1</a:t>
            </a:r>
            <a:r>
              <a:rPr lang="en-US" dirty="0"/>
              <a:t> a detailed examination of the elements or structure of something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	2</a:t>
            </a:r>
            <a:r>
              <a:rPr lang="en-US" dirty="0"/>
              <a:t> the separation of something into its constituent elements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27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28575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250825" y="3716338"/>
            <a:ext cx="88931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Appraise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5" action="ppaction://hlinksldjump"/>
              </a:rPr>
              <a:t>Categorize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6" action="ppaction://hlinksldjump"/>
              </a:rPr>
              <a:t>Compare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7" action="ppaction://hlinksldjump"/>
              </a:rPr>
              <a:t>Contrast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8" action="ppaction://hlinksldjump"/>
              </a:rPr>
              <a:t>Differentiate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9" action="ppaction://hlinksldjump"/>
              </a:rPr>
              <a:t>Discriminate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0" action="ppaction://hlinksldjump"/>
              </a:rPr>
              <a:t>Distinguish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1" action="ppaction://hlinksldjump"/>
              </a:rPr>
              <a:t>Examine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2" action="ppaction://hlinksldjump"/>
              </a:rPr>
              <a:t>Experiment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13" action="ppaction://hlinksldjump"/>
              </a:rPr>
              <a:t>Explore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4" action="ppaction://hlinksldjump"/>
              </a:rPr>
              <a:t>Investigate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5" action="ppaction://hlinksldjump"/>
              </a:rPr>
              <a:t>Question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6" action="ppaction://hlinksldjump"/>
              </a:rPr>
              <a:t>Research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7" action="ppaction://hlinksldjump"/>
              </a:rPr>
              <a:t>Test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0" y="64912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8" action="ppaction://hlinksldjump"/>
              </a:rPr>
              <a:t>Analysis</a:t>
            </a:r>
            <a:r>
              <a:rPr lang="en-GB" altLang="en-US" sz="1800">
                <a:latin typeface="Arial" panose="020B0604020202020204" pitchFamily="34" charset="0"/>
              </a:rPr>
              <a:t> Activities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4500563" y="6491288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9" action="ppaction://hlinksldjump"/>
              </a:rPr>
              <a:t>Analysis</a:t>
            </a:r>
            <a:r>
              <a:rPr lang="en-GB" altLang="en-US" sz="1800">
                <a:latin typeface="Arial" panose="020B0604020202020204" pitchFamily="34" charset="0"/>
              </a:rPr>
              <a:t> Question Stems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Analyse</a:t>
            </a:r>
            <a:endParaRPr lang="en-US" altLang="en-US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800" b="1" dirty="0"/>
              <a:t>Verb -</a:t>
            </a:r>
            <a:r>
              <a:rPr lang="en-GB" sz="2800" dirty="0"/>
              <a:t> </a:t>
            </a:r>
            <a:r>
              <a:rPr lang="en-GB" sz="2800" b="1" dirty="0"/>
              <a:t>1</a:t>
            </a:r>
            <a:r>
              <a:rPr lang="en-GB" sz="2800" dirty="0"/>
              <a:t> examine in detail the elements or structure of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What criteria are used to determine a story’s position in the newspaper? </a:t>
            </a:r>
          </a:p>
          <a:p>
            <a:pPr marL="571500" indent="-571500" eaLnBrk="1" hangingPunct="1">
              <a:buFont typeface="Arial" charset="0"/>
              <a:buAutoNum type="romanLcParenR" startAt="2"/>
              <a:defRPr/>
            </a:pPr>
            <a:r>
              <a:rPr lang="en-GB" sz="2200" b="1" dirty="0"/>
              <a:t>How is political power distributed in England?</a:t>
            </a:r>
          </a:p>
          <a:p>
            <a:pPr marL="571500" indent="-571500" eaLnBrk="1" hangingPunct="1">
              <a:buFont typeface="Arial" charset="0"/>
              <a:buAutoNum type="romanLcParenR" startAt="3"/>
              <a:defRPr/>
            </a:pPr>
            <a:r>
              <a:rPr lang="en-GB" sz="2200" dirty="0"/>
              <a:t>Examine in detail the structure of the UDHR</a:t>
            </a:r>
          </a:p>
          <a:p>
            <a:pPr marL="571500" indent="-571500" eaLnBrk="1" hangingPunct="1">
              <a:buFont typeface="Arial" charset="0"/>
              <a:buAutoNum type="romanLcParenR" startAt="3"/>
              <a:defRPr/>
            </a:pPr>
            <a:r>
              <a:rPr lang="en-GB" sz="2200" b="1" dirty="0"/>
              <a:t>Analyse the wording of Barack Obama’s opening paragraph in his inauguration speech</a:t>
            </a:r>
          </a:p>
          <a:p>
            <a:pPr marL="571500" indent="-571500" eaLnBrk="1" hangingPunct="1">
              <a:buFont typeface="Arial" charset="0"/>
              <a:buAutoNum type="romanLcParenR" startAt="3"/>
              <a:defRPr/>
            </a:pPr>
            <a:r>
              <a:rPr lang="en-GB" sz="2200" dirty="0"/>
              <a:t>Can your produce an analysis of the constraints on private individuals wishing to add a loft conversion to their terrace house?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30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Appraise</a:t>
            </a:r>
            <a:endParaRPr lang="en-US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b="1" dirty="0"/>
              <a:t>verb</a:t>
            </a:r>
            <a:r>
              <a:rPr lang="en-GB" dirty="0"/>
              <a:t> - assess the quality or nature of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000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000" dirty="0" err="1"/>
              <a:t>i</a:t>
            </a:r>
            <a:r>
              <a:rPr lang="en-GB" sz="2000" dirty="0"/>
              <a:t>)		Assess the quality of your work in light of the success criteria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000" b="1" dirty="0"/>
              <a:t>       What assessment would you make of the speaker’s arguments?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000" dirty="0"/>
              <a:t>       Can you offer us an appraisal of your partner’s strengths and         	weaknesses during the task?</a:t>
            </a:r>
            <a:endParaRPr lang="en-GB" sz="2000" b="1" dirty="0"/>
          </a:p>
          <a:p>
            <a:pPr eaLnBrk="1" hangingPunct="1">
              <a:buFont typeface="Arial" charset="0"/>
              <a:buNone/>
              <a:defRPr/>
            </a:pPr>
            <a:r>
              <a:rPr lang="en-GB" sz="2000" b="1" dirty="0"/>
              <a:t>iv)	 	Of what quality is this source?</a:t>
            </a:r>
          </a:p>
          <a:p>
            <a:pPr marL="514350" indent="-514350" eaLnBrk="1" hangingPunct="1">
              <a:buFont typeface="Arial" charset="0"/>
              <a:buAutoNum type="romanLcParenR" startAt="5"/>
              <a:defRPr/>
            </a:pPr>
            <a:r>
              <a:rPr lang="en-GB" sz="2000" dirty="0"/>
              <a:t>       How useful are these figures to us for helping to explain the increase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000" dirty="0"/>
              <a:t>		in unemployment?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32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Categorize</a:t>
            </a:r>
            <a:endParaRPr lang="en-US" altLang="en-US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-</a:t>
            </a:r>
            <a:r>
              <a:rPr lang="en-GB" sz="2400" dirty="0"/>
              <a:t> place in a particular category; classify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Read the quotes and then classify them based on the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rhetorical devices they use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Categorize the MP’s voting records for the county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Explain your reasoning for placing it in that category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b="1" dirty="0"/>
              <a:t>Can you classify these items using the continuum from private to public?</a:t>
            </a:r>
          </a:p>
          <a:p>
            <a:pPr marL="514350" indent="-514350" eaLnBrk="1" hangingPunct="1">
              <a:buFont typeface="Arial" charset="0"/>
              <a:buAutoNum type="romanLcParenR" startAt="2"/>
              <a:defRPr/>
            </a:pPr>
            <a:r>
              <a:rPr lang="en-GB" sz="2400" dirty="0"/>
              <a:t>How would you classify power sharing in the context of democratic processes?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34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Compare</a:t>
            </a:r>
            <a:endParaRPr lang="en-US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1800" b="1" dirty="0"/>
              <a:t>verb</a:t>
            </a:r>
            <a:r>
              <a:rPr lang="en-GB" sz="1800" dirty="0"/>
              <a:t> - </a:t>
            </a:r>
            <a:r>
              <a:rPr lang="en-GB" sz="1800" b="1" dirty="0"/>
              <a:t>1</a:t>
            </a:r>
            <a:r>
              <a:rPr lang="en-GB" sz="1800" dirty="0"/>
              <a:t> (often </a:t>
            </a:r>
            <a:r>
              <a:rPr lang="en-GB" sz="1800" b="1" dirty="0"/>
              <a:t>compare to/with</a:t>
            </a:r>
            <a:r>
              <a:rPr lang="en-GB" sz="1800" dirty="0"/>
              <a:t>) estimate, measure, or note the similarity or 	dissimilarity between.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     </a:t>
            </a:r>
            <a:r>
              <a:rPr lang="en-GB" sz="1800" b="1" dirty="0"/>
              <a:t>2</a:t>
            </a:r>
            <a:r>
              <a:rPr lang="en-GB" sz="1800" dirty="0"/>
              <a:t> (</a:t>
            </a:r>
            <a:r>
              <a:rPr lang="en-GB" sz="1800" b="1" dirty="0"/>
              <a:t>compare to</a:t>
            </a:r>
            <a:r>
              <a:rPr lang="en-GB" sz="1800" dirty="0"/>
              <a:t>) point out or describe the resemblances of (something) with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800" dirty="0"/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Compare direct and representative democracy</a:t>
            </a:r>
            <a:endParaRPr lang="en-GB" sz="1800" b="1" dirty="0"/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How do these two images compare?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What similarities are there between monetary and fiscal policy?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How do rights differ from responsibilities?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Produce a split-screen image showing a comparison of justice and fairness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37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Contrast</a:t>
            </a:r>
            <a:endParaRPr lang="en-US" altLang="en-US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- </a:t>
            </a:r>
            <a:r>
              <a:rPr lang="en-GB" sz="2400" dirty="0"/>
              <a:t>compare so as to emphasize differences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Can you highlight the differences between autocracy and democracy?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Compare and contrast the perceptions of the manager and his employees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How would you describe the contrast here?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Draw a picture emphasising the differences between trust and loyalty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How does scientific thought contrast with religious thought?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39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Differentiate</a:t>
            </a:r>
            <a:endParaRPr lang="en-US" altLang="en-US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</a:t>
            </a:r>
            <a:r>
              <a:rPr lang="en-GB" sz="2400" b="1" dirty="0"/>
              <a:t>-</a:t>
            </a:r>
            <a:r>
              <a:rPr lang="en-GB" sz="2400" dirty="0"/>
              <a:t> recognize or identify as different; distinguish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differentiate between fact and opinion in the article?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Differentiate the speeches according to the mark scheme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criteria do we need in order to differentiate these manifesto claims?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Can you identify the inconsistencies within the evidence – what parts are different from the rest?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Which of these does not fit and why?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2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Discriminate</a:t>
            </a:r>
            <a:endParaRPr lang="en-US" altLang="en-US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b="1" dirty="0"/>
              <a:t>verb</a:t>
            </a:r>
            <a:r>
              <a:rPr lang="en-GB" dirty="0"/>
              <a:t> </a:t>
            </a:r>
            <a:r>
              <a:rPr lang="en-GB" b="1" dirty="0"/>
              <a:t>-</a:t>
            </a:r>
            <a:r>
              <a:rPr lang="en-GB" dirty="0"/>
              <a:t> recognize a distinction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Explain to us why there is a distinction between right and wrong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Which of these is an example of civil law?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Which are good, which bad?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How would you discriminate when faced with all this information?</a:t>
            </a:r>
          </a:p>
          <a:p>
            <a:pPr marL="571500" indent="-57150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Which are the key words in the question?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4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Distinguish</a:t>
            </a:r>
            <a:endParaRPr lang="en-US" altLang="en-US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	</a:t>
            </a:r>
            <a:r>
              <a:rPr lang="en-GB" sz="2400" b="1" dirty="0"/>
              <a:t>1</a:t>
            </a:r>
            <a:r>
              <a:rPr lang="en-GB" sz="2400" dirty="0"/>
              <a:t> recognize, show, or treat as different.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/>
              <a:t>		</a:t>
            </a:r>
            <a:r>
              <a:rPr lang="en-GB" sz="2400" b="1" dirty="0"/>
              <a:t>2</a:t>
            </a:r>
            <a:r>
              <a:rPr lang="en-GB" sz="2400" dirty="0"/>
              <a:t> manage to discern (something barely perceptible)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distinguishes a liberal democracy?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What differences can you distinguish between the two pieces of work?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do we need to look for when distinguishing a civil case from a criminal case?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Show the problems inherent in this approach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Discern the most appropriate course of action from the options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46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Examine</a:t>
            </a:r>
            <a:endParaRPr lang="en-US" altLang="en-US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200" b="1" dirty="0"/>
              <a:t>verb</a:t>
            </a:r>
            <a:r>
              <a:rPr lang="en-GB" sz="2200" dirty="0"/>
              <a:t> - 	</a:t>
            </a:r>
            <a:r>
              <a:rPr lang="en-GB" sz="2200" b="1" dirty="0"/>
              <a:t>1</a:t>
            </a:r>
            <a:r>
              <a:rPr lang="en-GB" sz="2200" dirty="0"/>
              <a:t> inspect closely to determine the nature or condition of. 	</a:t>
            </a:r>
            <a:r>
              <a:rPr lang="en-GB" sz="2200" b="1" dirty="0"/>
              <a:t>2</a:t>
            </a:r>
            <a:r>
              <a:rPr lang="en-GB" sz="2200" dirty="0"/>
              <a:t> test the knowledge or proficiency of.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Examine the video bearing in mind the criteria we have devised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Examine the different media to determine their relevance to our task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What would you look for when examining whether this statement is factually correct?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condition is Britain’s political system in?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is the nature of human rights discourse?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List</a:t>
            </a:r>
            <a:endParaRPr lang="en-US" alt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74650" y="1176338"/>
            <a:ext cx="8229600" cy="4525962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</a:t>
            </a:r>
            <a:r>
              <a:rPr lang="en-US" altLang="en-US" b="1"/>
              <a:t>- </a:t>
            </a:r>
            <a:r>
              <a:rPr lang="en-US" altLang="en-US"/>
              <a:t>make a list of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List every MP in the House of Commons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Draw up a list of issues most important to you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Who would be on a list of famous heroes?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What factors would you write to make a list of reasons behind the collapse of the USSR?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Make a list of different ethnic backgrounds in </a:t>
            </a:r>
          </a:p>
          <a:p>
            <a:pPr marL="660400" indent="-66040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our school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Experiment</a:t>
            </a:r>
            <a:endParaRPr lang="en-US" alt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</a:t>
            </a:r>
            <a:r>
              <a:rPr lang="en-GB" sz="2400" b="1" dirty="0"/>
              <a:t>1</a:t>
            </a:r>
            <a:r>
              <a:rPr lang="en-GB" sz="2400" dirty="0"/>
              <a:t> perform a scientific experiment. </a:t>
            </a:r>
            <a:r>
              <a:rPr lang="en-GB" sz="2400" b="1" dirty="0"/>
              <a:t>2</a:t>
            </a:r>
            <a:r>
              <a:rPr lang="en-GB" sz="2400" dirty="0"/>
              <a:t> try out new things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Design an experiment to answer the question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Experiment with the material until you find the best way to convey it to your audience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could you use an experiment to prove the claim?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experiment will tell us if CO2 emissions are rising?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Use an experiment to consider the effects of introducing communism to a capitalist country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51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Explore</a:t>
            </a:r>
            <a:endParaRPr lang="en-US" altLang="en-US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1800" b="1" dirty="0"/>
              <a:t>verb</a:t>
            </a:r>
            <a:r>
              <a:rPr lang="en-GB" sz="1800" dirty="0"/>
              <a:t> - 	</a:t>
            </a:r>
            <a:r>
              <a:rPr lang="en-GB" sz="1800" b="1" dirty="0"/>
              <a:t>1</a:t>
            </a:r>
            <a:r>
              <a:rPr lang="en-GB" sz="1800" dirty="0"/>
              <a:t> travel through (an unfamiliar area) in order to learn about it.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2</a:t>
            </a:r>
            <a:r>
              <a:rPr lang="en-GB" sz="1800" dirty="0"/>
              <a:t> inquire into or discuss in detail.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3</a:t>
            </a:r>
            <a:r>
              <a:rPr lang="en-GB" sz="1800" dirty="0"/>
              <a:t> evaluate (a new option or possibility).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4</a:t>
            </a:r>
            <a:r>
              <a:rPr lang="en-GB" sz="1800" dirty="0"/>
              <a:t> examine or scrutinize by searching through or touching.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1800" dirty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1800" dirty="0"/>
          </a:p>
          <a:p>
            <a:pPr marL="400050" indent="-400050" eaLnBrk="1" hangingPunct="1">
              <a:spcBef>
                <a:spcPct val="0"/>
              </a:spcBef>
              <a:buFont typeface="Arial" charset="0"/>
              <a:buAutoNum type="romanLcParenR"/>
              <a:defRPr/>
            </a:pPr>
            <a:r>
              <a:rPr lang="en-GB" sz="2000" dirty="0"/>
              <a:t>Use this time to explore the material prior to us discussing it</a:t>
            </a:r>
          </a:p>
          <a:p>
            <a:pPr marL="400050" indent="-400050" eaLnBrk="1" hangingPunct="1">
              <a:spcBef>
                <a:spcPct val="0"/>
              </a:spcBef>
              <a:buFont typeface="Arial" charset="0"/>
              <a:buAutoNum type="romanLcParenR"/>
              <a:defRPr/>
            </a:pPr>
            <a:r>
              <a:rPr lang="en-GB" sz="2000" b="1" dirty="0"/>
              <a:t>Can you explore your answer further?</a:t>
            </a:r>
          </a:p>
          <a:p>
            <a:pPr marL="400050" indent="-400050" eaLnBrk="1" hangingPunct="1">
              <a:spcBef>
                <a:spcPct val="0"/>
              </a:spcBef>
              <a:buFont typeface="Arial" charset="0"/>
              <a:buAutoNum type="romanLcParenR"/>
              <a:defRPr/>
            </a:pPr>
            <a:r>
              <a:rPr lang="en-GB" sz="2000" dirty="0"/>
              <a:t>How would a change in the cost of living affect that?</a:t>
            </a:r>
          </a:p>
          <a:p>
            <a:pPr marL="400050" indent="-400050" eaLnBrk="1" hangingPunct="1">
              <a:spcBef>
                <a:spcPct val="0"/>
              </a:spcBef>
              <a:buFont typeface="Arial" charset="0"/>
              <a:buAutoNum type="romanLcParenR"/>
              <a:defRPr/>
            </a:pPr>
            <a:r>
              <a:rPr lang="en-GB" sz="2000" b="1" dirty="0"/>
              <a:t>Explore the object and then tell us what it has to do with citizenship</a:t>
            </a:r>
          </a:p>
          <a:p>
            <a:pPr marL="400050" indent="-400050" eaLnBrk="1" hangingPunct="1">
              <a:spcBef>
                <a:spcPct val="0"/>
              </a:spcBef>
              <a:buFont typeface="Arial" charset="0"/>
              <a:buAutoNum type="romanLcParenR"/>
              <a:defRPr/>
            </a:pPr>
            <a:r>
              <a:rPr lang="en-GB" sz="2000" dirty="0"/>
              <a:t>Write a paragraph exploring what it might be like to live in an LEDC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54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Investigate</a:t>
            </a:r>
            <a:endParaRPr lang="en-US" altLang="en-US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1800" b="1" dirty="0"/>
              <a:t>verb</a:t>
            </a:r>
            <a:r>
              <a:rPr lang="en-GB" sz="1800" dirty="0"/>
              <a:t> - 	</a:t>
            </a:r>
            <a:r>
              <a:rPr lang="en-GB" sz="1800" b="1" dirty="0"/>
              <a:t>1</a:t>
            </a:r>
            <a:r>
              <a:rPr lang="en-GB" sz="1800" dirty="0"/>
              <a:t> carry out a systematic or formal inquiry into (an incident or allegation) so 	as to establish the truth.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2</a:t>
            </a:r>
            <a:r>
              <a:rPr lang="en-GB" sz="1800" dirty="0"/>
              <a:t> carry out research into (a subject).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3</a:t>
            </a:r>
            <a:r>
              <a:rPr lang="en-GB" sz="1800" dirty="0"/>
              <a:t> make a search or systematic inquiry.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800" dirty="0"/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Investigate the legitimacy of the Daily Telegraph’s claims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Choose a topic you would like to investigate as an extended project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Can you use reason or give evidence to push that analysis further?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How would you find out why our school so ethnically diverse?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What would you do to investigate the truth claims of the argument?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8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6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Question</a:t>
            </a:r>
            <a:endParaRPr lang="en-US" altLang="en-US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 - </a:t>
            </a:r>
            <a:r>
              <a:rPr lang="en-GB" sz="2400" dirty="0"/>
              <a:t> </a:t>
            </a:r>
            <a:r>
              <a:rPr lang="en-GB" sz="2400" b="1" dirty="0"/>
              <a:t>1</a:t>
            </a:r>
            <a:r>
              <a:rPr lang="en-GB" sz="2400" dirty="0"/>
              <a:t> ask questions of. </a:t>
            </a:r>
            <a:r>
              <a:rPr lang="en-GB" sz="2400" b="1" dirty="0"/>
              <a:t>2</a:t>
            </a:r>
            <a:r>
              <a:rPr lang="en-GB" sz="2400" dirty="0"/>
              <a:t> express doubt about; object to.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Listen to your partner’s argument and then produce a list of questions to ask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Why do we live in a democracy?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Why are people poor?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Tell me why this might be untrue?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objections do you have to this interpretation of immigration?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58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Research</a:t>
            </a:r>
            <a:endParaRPr lang="en-US" altLang="en-US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1800" b="1" dirty="0"/>
              <a:t>Verb-</a:t>
            </a:r>
            <a:r>
              <a:rPr lang="en-GB" sz="1800" dirty="0"/>
              <a:t> 	</a:t>
            </a:r>
            <a:r>
              <a:rPr lang="en-GB" sz="1800" b="1" dirty="0"/>
              <a:t>1</a:t>
            </a:r>
            <a:r>
              <a:rPr lang="en-GB" sz="1800" dirty="0"/>
              <a:t> carry out research into.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1800" dirty="0"/>
              <a:t>		</a:t>
            </a:r>
            <a:r>
              <a:rPr lang="en-GB" sz="1800" b="1" dirty="0"/>
              <a:t>2</a:t>
            </a:r>
            <a:r>
              <a:rPr lang="en-GB" sz="1800" dirty="0"/>
              <a:t> use research to discover or verify information to be presented in (a book, 	programme, etc.).</a:t>
            </a:r>
          </a:p>
          <a:p>
            <a:pPr eaLnBrk="1" hangingPunct="1">
              <a:buFont typeface="Arial" charset="0"/>
              <a:buNone/>
              <a:defRPr/>
            </a:pPr>
            <a:endParaRPr lang="en-GB" sz="1800" dirty="0"/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What research do you need to do in order to support your assertion that the world is a cube?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How can we verify if what a politician says is true or not?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Research the history of the UN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Produce a report into the formation of the European Union</a:t>
            </a:r>
            <a:r>
              <a:rPr lang="en-GB" sz="1800" dirty="0"/>
              <a:t> 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Show us how to use the article in order to verify the podcast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61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Test</a:t>
            </a:r>
            <a:endParaRPr lang="en-US" alt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subject to a test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Use verbal reasoning to test your hypothesis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Would the theory of the trickle-down effect stand up to testing?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might we test whether unemployment really is rising?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I like your idea, what if we lived underwater – would it still work?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Work through the different scenarios with your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original moral position and note if it changes at all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3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285750"/>
            <a:ext cx="154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Analysis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7348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</a:rPr>
              <a:t>Analysis</a:t>
            </a:r>
            <a:endParaRPr lang="en-US" sz="54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18014" y="5289367"/>
          <a:ext cx="2473372" cy="156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Synthesis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1714500"/>
            <a:ext cx="785812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noun - 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 the combination of components to form a connected whole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66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28575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214313" y="3500438"/>
            <a:ext cx="8572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Combine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Compose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5" action="ppaction://hlinksldjump"/>
              </a:rPr>
              <a:t>Construct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6" action="ppaction://hlinksldjump"/>
              </a:rPr>
              <a:t>Create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7" action="ppaction://hlinksldjump"/>
              </a:rPr>
              <a:t>Devise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8" action="ppaction://hlinksldjump"/>
              </a:rPr>
              <a:t>Design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9" action="ppaction://hlinksldjump"/>
              </a:rPr>
              <a:t>Formulate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0" action="ppaction://hlinksldjump"/>
              </a:rPr>
              <a:t>Hypothesise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1" action="ppaction://hlinksldjump"/>
              </a:rPr>
              <a:t>Integrate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2" action="ppaction://hlinksldjump"/>
              </a:rPr>
              <a:t>Merge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13" action="ppaction://hlinksldjump"/>
              </a:rPr>
              <a:t>Organise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4" action="ppaction://hlinksldjump"/>
              </a:rPr>
              <a:t>Plan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5" action="ppaction://hlinksldjump"/>
              </a:rPr>
              <a:t>Propose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6" action="ppaction://hlinksldjump"/>
              </a:rPr>
              <a:t>Synthesise</a:t>
            </a:r>
            <a:r>
              <a:rPr lang="en-GB" altLang="en-US" sz="1800">
                <a:latin typeface="Arial" panose="020B0604020202020204" pitchFamily="34" charset="0"/>
              </a:rPr>
              <a:t>	</a:t>
            </a:r>
            <a:r>
              <a:rPr lang="en-GB" altLang="en-US" sz="1800">
                <a:latin typeface="Arial" panose="020B0604020202020204" pitchFamily="34" charset="0"/>
                <a:hlinkClick r:id="rId17" action="ppaction://hlinksldjump"/>
              </a:rPr>
              <a:t>Unite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0" y="64912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8" action="ppaction://hlinksldjump"/>
              </a:rPr>
              <a:t>Synthesis</a:t>
            </a:r>
            <a:r>
              <a:rPr lang="en-GB" altLang="en-US" sz="1800">
                <a:latin typeface="Arial" panose="020B0604020202020204" pitchFamily="34" charset="0"/>
              </a:rPr>
              <a:t> Activities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4500563" y="6491288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9" action="ppaction://hlinksldjump"/>
              </a:rPr>
              <a:t>Synthesis</a:t>
            </a:r>
            <a:r>
              <a:rPr lang="en-GB" altLang="en-US" sz="1800">
                <a:latin typeface="Arial" panose="020B0604020202020204" pitchFamily="34" charset="0"/>
                <a:hlinkClick r:id="rId20" action="ppaction://hlinksldjump"/>
              </a:rPr>
              <a:t> </a:t>
            </a:r>
            <a:r>
              <a:rPr lang="en-GB" altLang="en-US" sz="1800">
                <a:latin typeface="Arial" panose="020B0604020202020204" pitchFamily="34" charset="0"/>
              </a:rPr>
              <a:t>Question Stems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Combine</a:t>
            </a:r>
            <a:endParaRPr lang="en-US" altLang="en-US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200" b="1" dirty="0"/>
              <a:t>verb</a:t>
            </a:r>
            <a:r>
              <a:rPr lang="en-GB" sz="2200" dirty="0"/>
              <a:t> - </a:t>
            </a:r>
            <a:r>
              <a:rPr lang="en-GB" sz="2200" b="1" dirty="0"/>
              <a:t>1</a:t>
            </a:r>
            <a:r>
              <a:rPr lang="en-GB" sz="2200" dirty="0"/>
              <a:t> join or mix together. </a:t>
            </a:r>
            <a:r>
              <a:rPr lang="en-GB" sz="2200" b="1" dirty="0"/>
              <a:t>2</a:t>
            </a:r>
            <a:r>
              <a:rPr lang="en-GB" sz="2200" dirty="0"/>
              <a:t> do or engage in simultaneously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Combine three of the ideas we have come up with into an argument 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Can you find a way to join the two suggestions together?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How can we combine democratic accountability with strong government?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Can we combine free speech and public tolerance in our society?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Rub your stomach and pat your head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endParaRPr lang="en-GB" sz="22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Compose</a:t>
            </a:r>
            <a:endParaRPr lang="en-US" alt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200" b="1" dirty="0"/>
              <a:t>verb</a:t>
            </a:r>
            <a:r>
              <a:rPr lang="en-GB" sz="2200" dirty="0"/>
              <a:t> - 	</a:t>
            </a:r>
            <a:r>
              <a:rPr lang="en-GB" sz="2200" b="1" dirty="0"/>
              <a:t>1</a:t>
            </a:r>
            <a:r>
              <a:rPr lang="en-GB" sz="2200" dirty="0"/>
              <a:t> create (a work of art, especially music or poetry)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200" dirty="0"/>
              <a:t>		</a:t>
            </a:r>
            <a:r>
              <a:rPr lang="en-GB" sz="2200" b="1" dirty="0"/>
              <a:t>2</a:t>
            </a:r>
            <a:r>
              <a:rPr lang="en-GB" sz="2200" dirty="0"/>
              <a:t> arrange in an orderly or artistic way 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Compose a song advocating equal pay for under-18s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Make a painting or drawing expressing your opinions regarding human rights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Can you put the key ideas from today’s lesson into a short poem?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How would you arrange these objects to convey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200" b="1" dirty="0"/>
              <a:t>	what we have been discussing?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200" dirty="0"/>
              <a:t>v)	Write 16 bars that will elicit sympathy in the viewer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228184" y="4797152"/>
          <a:ext cx="2915816" cy="199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Construct</a:t>
            </a:r>
            <a:endParaRPr lang="en-US" altLang="en-US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200" b="1" dirty="0"/>
              <a:t>verb</a:t>
            </a:r>
            <a:r>
              <a:rPr lang="en-GB" sz="2200" dirty="0"/>
              <a:t> - </a:t>
            </a:r>
            <a:r>
              <a:rPr lang="en-GB" sz="2200" b="1" dirty="0"/>
              <a:t>1</a:t>
            </a:r>
            <a:r>
              <a:rPr lang="en-GB" sz="2200" dirty="0"/>
              <a:t> build or erect. </a:t>
            </a:r>
            <a:r>
              <a:rPr lang="en-GB" sz="2200" b="1" dirty="0"/>
              <a:t>2</a:t>
            </a:r>
            <a:r>
              <a:rPr lang="en-GB" sz="2200" dirty="0"/>
              <a:t> form (a theory) from various conceptual elements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Take what we have talked about and build a theory of justice from it</a:t>
            </a:r>
            <a:endParaRPr lang="en-GB" sz="2200" b="1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Can you theorise the class struggle from these sources?</a:t>
            </a: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Construct an argument supporting your view that all oxen are lazy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How would you construct a defence of the government’s energy policy?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What can we build from what we already know?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Match</a:t>
            </a:r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</a:t>
            </a:r>
            <a:r>
              <a:rPr lang="en-US" altLang="en-US" b="1"/>
              <a:t>-</a:t>
            </a:r>
            <a:r>
              <a:rPr lang="en-US" altLang="en-US"/>
              <a:t> correspond or cause to correspond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Match the word with the definition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Match the politician to the party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Can you match the causes with the effects?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Group the words into corresponding pairs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Which pictures correspond to one another?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Create</a:t>
            </a:r>
            <a:endParaRPr lang="en-US" altLang="en-US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</a:t>
            </a:r>
            <a:r>
              <a:rPr lang="en-GB" sz="2400" b="1" dirty="0"/>
              <a:t>-</a:t>
            </a:r>
            <a:r>
              <a:rPr lang="en-GB" sz="2400" dirty="0"/>
              <a:t> bring into existence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Create a constitution for Britain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Can you create something from nothing?</a:t>
            </a: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Make a presentation ‘selling’ your idea to the rest of the class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 Create a new design for the Houses of Parliament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link can you make between the random words?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b="1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10549" y="4704031"/>
          <a:ext cx="3417194" cy="214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Devise</a:t>
            </a:r>
            <a:endParaRPr lang="en-US" altLang="en-US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</a:t>
            </a:r>
            <a:r>
              <a:rPr lang="en-GB" sz="2400" b="1" dirty="0"/>
              <a:t>-</a:t>
            </a:r>
            <a:r>
              <a:rPr lang="en-GB" sz="2400" dirty="0"/>
              <a:t> plan or invent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Devise a way to stop crime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Invent a solution to global warming</a:t>
            </a: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plan a timetable of implementation for the constitutional changes?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solutions can you devise?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Plan your project and how you intend to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overcome obstacles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Design</a:t>
            </a:r>
            <a:endParaRPr lang="en-US" altLang="en-US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1800" b="1" dirty="0"/>
              <a:t>verb</a:t>
            </a:r>
            <a:r>
              <a:rPr lang="en-GB" sz="1800" dirty="0"/>
              <a:t> - </a:t>
            </a:r>
            <a:r>
              <a:rPr lang="en-GB" sz="1800" b="1" dirty="0"/>
              <a:t>1</a:t>
            </a:r>
            <a:r>
              <a:rPr lang="en-GB" sz="1800" dirty="0"/>
              <a:t> conceive and produce a design for. </a:t>
            </a:r>
            <a:r>
              <a:rPr lang="en-GB" sz="1800" b="1" dirty="0"/>
              <a:t>2</a:t>
            </a:r>
            <a:r>
              <a:rPr lang="en-GB" sz="1800" dirty="0"/>
              <a:t> plan or intend for a purpose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1800" dirty="0"/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Design a road map for peace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What would an alternative regulatory authority for the media look like?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Can you design a school council constitution that would take into account as many interests as possible?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b="1" dirty="0"/>
              <a:t>Can you conceive of a different solution? Produce a plan of it</a:t>
            </a:r>
          </a:p>
          <a:p>
            <a:pPr marL="400050" indent="-400050" eaLnBrk="1" hangingPunct="1">
              <a:buFont typeface="Arial" charset="0"/>
              <a:buAutoNum type="romanLcParenR"/>
              <a:defRPr/>
            </a:pPr>
            <a:r>
              <a:rPr lang="en-GB" sz="1800" dirty="0"/>
              <a:t>Design me a perpetual motion machine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Formulate</a:t>
            </a:r>
            <a:endParaRPr lang="en-US" alt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200" b="1" dirty="0"/>
              <a:t>Verb -</a:t>
            </a:r>
            <a:r>
              <a:rPr lang="en-GB" sz="2200" dirty="0"/>
              <a:t> 	</a:t>
            </a:r>
            <a:r>
              <a:rPr lang="en-GB" sz="2200" b="1" dirty="0"/>
              <a:t>1</a:t>
            </a:r>
            <a:r>
              <a:rPr lang="en-GB" sz="2200" dirty="0"/>
              <a:t> create or prepare methodically.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200" dirty="0"/>
              <a:t>		</a:t>
            </a:r>
            <a:r>
              <a:rPr lang="en-GB" sz="2200" b="1" dirty="0"/>
              <a:t>2</a:t>
            </a:r>
            <a:r>
              <a:rPr lang="en-GB" sz="2200" dirty="0"/>
              <a:t> express (an idea) in a concise or systematic way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Formulate an argument in support of proportional representation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What ideas can you formulate regarding where we should go next?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Can you prepare a formula for sustainable living?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b="1" dirty="0"/>
              <a:t>Develop your work until you can express it systematically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200" dirty="0"/>
              <a:t>Keep going over your work until you can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200" dirty="0"/>
              <a:t>	persuade the class as concisely as possible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96136" y="4797152"/>
          <a:ext cx="3347864" cy="199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Hypothesise</a:t>
            </a:r>
            <a:endParaRPr lang="en-US" altLang="en-US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put forward as a hypothesis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can you explain the MPs expenses scandal?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What would happen if citizenship education were made non-statutory?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Develop a hypothesis that can explain inequality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Write a play showcasing a possible explanation for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b="1" dirty="0"/>
              <a:t>	media panic over swine flu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v)	Tell us what you think will happen tomorrow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12160" y="4725144"/>
          <a:ext cx="3131840" cy="206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Integrate</a:t>
            </a:r>
            <a:endParaRPr lang="en-US" altLang="en-US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885825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- combine or be combined to form a whole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How would you integrate fair trade with the desire to make money?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Can you integrate effective social policy and the free market?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Take these different things we have discussed and combine them into a whole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What conditions would we need in order to integrate successfully into the Euro?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Can different cultures be integrated into a concept of ‘Britishness’?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877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Merge</a:t>
            </a:r>
            <a:endParaRPr lang="en-US" altLang="en-US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sz="2200" b="1" dirty="0"/>
              <a:t>verb</a:t>
            </a:r>
            <a:r>
              <a:rPr lang="en-GB" sz="2200" dirty="0"/>
              <a:t> - 	</a:t>
            </a:r>
            <a:r>
              <a:rPr lang="en-GB" sz="2200" b="1" dirty="0"/>
              <a:t>1</a:t>
            </a:r>
            <a:r>
              <a:rPr lang="en-GB" sz="2200" dirty="0"/>
              <a:t> combine or be combined into a whole.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200" dirty="0"/>
              <a:t>		</a:t>
            </a:r>
            <a:r>
              <a:rPr lang="en-GB" sz="2200" b="1" dirty="0"/>
              <a:t>2</a:t>
            </a:r>
            <a:r>
              <a:rPr lang="en-GB" sz="2200" dirty="0"/>
              <a:t> blend gradually into something else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2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Merge these ideas together in your essay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Write a speech merging these perspectives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Can these perspectives be merged? If so, how?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Join together with another group and merge your role-plays together</a:t>
            </a:r>
            <a:r>
              <a:rPr lang="en-GB" sz="2000" dirty="0"/>
              <a:t> 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How would you merge the three arguments of team B into one concluding statement?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868144" y="4653136"/>
          <a:ext cx="3275856" cy="214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Organise</a:t>
            </a:r>
            <a:endParaRPr lang="en-US" altLang="en-US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2400" b="1" dirty="0"/>
              <a:t>verb</a:t>
            </a:r>
            <a:r>
              <a:rPr lang="en-GB" sz="2400" dirty="0"/>
              <a:t> </a:t>
            </a:r>
            <a:r>
              <a:rPr lang="en-GB" sz="2400" b="1" dirty="0"/>
              <a:t>-</a:t>
            </a:r>
            <a:r>
              <a:rPr lang="en-GB" sz="2400" dirty="0"/>
              <a:t> arrange systematically; order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Organise your thoughts into a clear structure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How would you organise a Middle East peace negotiation?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Can you organise the aims of your project?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Organise the issues according to which you think are most pressing for the government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Use a system to arrange the possible solutions to climate change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12160" y="4725144"/>
          <a:ext cx="3131840" cy="206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Plan</a:t>
            </a:r>
            <a:endParaRPr lang="en-US" altLang="en-US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- decide on and arrange in advance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Plan the next stage of your coursework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Draw a plan of how you will set the experiment up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Can you plan an answer to the questions you expect the opposing team to ask you?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How do you plan to raise awareness about your issue?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Decide who is doing what in your group and arrange everything so you are ready in advance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012160" y="4725144"/>
          <a:ext cx="3131840" cy="206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Propose</a:t>
            </a:r>
            <a:endParaRPr lang="en-US" altLang="en-US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</a:t>
            </a:r>
            <a:r>
              <a:rPr lang="en-US" sz="2400" b="1" dirty="0"/>
              <a:t>-</a:t>
            </a:r>
            <a:r>
              <a:rPr lang="en-US" sz="2400" dirty="0"/>
              <a:t> put forward (an idea or plan) for consideration by others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Propose a change to the way the school is run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How can human rights be protected around the world?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ideas do you have for judging the effectiveness of local councillors?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Propose a ‘fit and proper persons’ test for MPs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proposals would you make for improving your local area?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940152" y="4725144"/>
          <a:ext cx="3203848" cy="206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Memorise</a:t>
            </a:r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4525962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 - </a:t>
            </a:r>
            <a:r>
              <a:rPr lang="en-US" altLang="en-US"/>
              <a:t> learn by heart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Memorise the history of Britain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Can you remember these four pictures when I cover them up?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Memorise these behaviour rules by rote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Use a mnemonic to remember the colours of the rainbow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Can you learn these newspaper headlines off by heart?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Synthesise</a:t>
            </a:r>
            <a:endParaRPr lang="en-US" altLang="en-US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7863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	</a:t>
            </a:r>
            <a:r>
              <a:rPr lang="en-US" sz="2400" b="1" dirty="0"/>
              <a:t>1</a:t>
            </a:r>
            <a:r>
              <a:rPr lang="en-US" sz="2400" dirty="0"/>
              <a:t> make by synthesis.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dirty="0"/>
              <a:t>		2</a:t>
            </a:r>
            <a:r>
              <a:rPr lang="en-US" sz="2400" dirty="0"/>
              <a:t> combine into a coherent whole.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Write an essay plan outlining all the ideas we have had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How would you explain these concepts to a Year 7 class using drama?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Produce a newspaper article that makes sense of all the information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What would a poster that explained the UN and UDHR look like?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Can you visualise a storyboard that combines social, civil and political rights into an intelligible whole?</a:t>
            </a:r>
            <a:r>
              <a:rPr lang="en-GB" sz="2400" dirty="0"/>
              <a:t>	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Unite</a:t>
            </a:r>
            <a:endParaRPr lang="en-US" altLang="en-US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000" b="1" dirty="0"/>
              <a:t>verb</a:t>
            </a:r>
            <a:r>
              <a:rPr lang="en-US" sz="2000" dirty="0"/>
              <a:t> </a:t>
            </a:r>
            <a:r>
              <a:rPr lang="en-US" sz="2000" b="1" dirty="0"/>
              <a:t>- </a:t>
            </a:r>
            <a:r>
              <a:rPr lang="en-US" sz="2000" dirty="0"/>
              <a:t>come or bring together for a common purpose or to form a whole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0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How can we unite the concepts of justice and fairness?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What would a noise uniting hope and joy sound like?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would a painting uniting trust and pleasure look like?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Take two of the ideas regarding deregulation and weave an argument out of them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Turn the two statements into a story explaining competing views of friendship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7143750" y="28575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Synthesis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8" y="6097599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Synthesis</a:t>
            </a:r>
            <a:endParaRPr lang="en-US" sz="5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726806" y="4509120"/>
          <a:ext cx="3417194" cy="22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ctrTitle"/>
          </p:nvPr>
        </p:nvSpPr>
        <p:spPr>
          <a:xfrm>
            <a:off x="539750" y="6207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/>
              <a:t>Evaluation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000" y="19780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/>
              <a:t>noun</a:t>
            </a:r>
            <a:r>
              <a:rPr lang="en-GB" dirty="0"/>
              <a:t> – an appraisal or judgement of the value of something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45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43813" y="285750"/>
            <a:ext cx="1214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6" name="TextBox 5"/>
          <p:cNvSpPr txBox="1">
            <a:spLocks noChangeArrowheads="1"/>
          </p:cNvSpPr>
          <p:nvPr/>
        </p:nvSpPr>
        <p:spPr bwMode="auto">
          <a:xfrm>
            <a:off x="285750" y="3500438"/>
            <a:ext cx="8429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Appraise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4" action="ppaction://hlinksldjump"/>
              </a:rPr>
              <a:t>Argue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5" action="ppaction://hlinksldjump"/>
              </a:rPr>
              <a:t>Assess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6" action="ppaction://hlinksldjump"/>
              </a:rPr>
              <a:t>Critique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7" action="ppaction://hlinksldjump"/>
              </a:rPr>
              <a:t>Defend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8" action="ppaction://hlinksldjump"/>
              </a:rPr>
              <a:t>Evaluate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9" action="ppaction://hlinksldjump"/>
              </a:rPr>
              <a:t>Examine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0" action="ppaction://hlinksldjump"/>
              </a:rPr>
              <a:t>Grade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1" action="ppaction://hlinksldjump"/>
              </a:rPr>
              <a:t>Inspect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2" action="ppaction://hlinksldjump"/>
              </a:rPr>
              <a:t>Judge</a:t>
            </a: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  <a:hlinkClick r:id="rId13" action="ppaction://hlinksldjump"/>
              </a:rPr>
              <a:t>Justify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4" action="ppaction://hlinksldjump"/>
              </a:rPr>
              <a:t>Rank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5" action="ppaction://hlinksldjump"/>
              </a:rPr>
              <a:t>Rate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6" action="ppaction://hlinksldjump"/>
              </a:rPr>
              <a:t>Review</a:t>
            </a:r>
            <a:r>
              <a:rPr lang="en-GB" altLang="en-US" sz="1800">
                <a:latin typeface="Arial" panose="020B0604020202020204" pitchFamily="34" charset="0"/>
              </a:rPr>
              <a:t>		</a:t>
            </a:r>
            <a:r>
              <a:rPr lang="en-GB" altLang="en-US" sz="1800">
                <a:latin typeface="Arial" panose="020B0604020202020204" pitchFamily="34" charset="0"/>
                <a:hlinkClick r:id="rId17" action="ppaction://hlinksldjump"/>
              </a:rPr>
              <a:t>Value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0" y="6491288"/>
            <a:ext cx="4103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8" action="ppaction://hlinksldjump"/>
              </a:rPr>
              <a:t>Evaluation</a:t>
            </a:r>
            <a:r>
              <a:rPr lang="en-GB" altLang="en-US" sz="1800">
                <a:latin typeface="Arial" panose="020B0604020202020204" pitchFamily="34" charset="0"/>
              </a:rPr>
              <a:t> Activities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4500563" y="6491288"/>
            <a:ext cx="464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Generic </a:t>
            </a:r>
            <a:r>
              <a:rPr lang="en-GB" altLang="en-US" sz="1800">
                <a:latin typeface="Arial" panose="020B0604020202020204" pitchFamily="34" charset="0"/>
                <a:hlinkClick r:id="rId19" action="ppaction://hlinksldjump"/>
              </a:rPr>
              <a:t>Evaluation </a:t>
            </a:r>
            <a:r>
              <a:rPr lang="en-GB" altLang="en-US" sz="1800">
                <a:latin typeface="Arial" panose="020B0604020202020204" pitchFamily="34" charset="0"/>
              </a:rPr>
              <a:t>Question Stems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Appraise</a:t>
            </a:r>
            <a:endParaRPr lang="en-US" altLang="en-US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</a:t>
            </a:r>
            <a:r>
              <a:rPr lang="en-US" sz="2400" b="1" dirty="0"/>
              <a:t>-</a:t>
            </a:r>
            <a:r>
              <a:rPr lang="en-US" sz="2400" dirty="0"/>
              <a:t> assess the quality or nature of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useful is this source to us?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Would you advise me to teach this activity again? Why?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Is this good? Under what measure of value?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Read your partner’s work and then tell them three good things about it and one area for improvement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What type of language is the dictator using?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69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Argue</a:t>
            </a:r>
            <a:endParaRPr lang="en-US" altLang="en-US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- give reasons or cite evidence in support of something.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US" sz="2400" dirty="0"/>
              <a:t>Who can give us an argument against that?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US" sz="2400" b="1" dirty="0"/>
              <a:t>What can you give us to support that?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US" sz="2400" dirty="0"/>
              <a:t>Write an essay arguing for or against the death penalty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US" sz="2400" b="1" dirty="0"/>
              <a:t>Produce a radio advert that gives young people a reason to vote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US" sz="2400" dirty="0"/>
              <a:t>Build an argument from your own opinion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2400" dirty="0"/>
              <a:t>	and the material around the room </a:t>
            </a: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Assess</a:t>
            </a:r>
            <a:endParaRPr lang="en-US" altLang="en-US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</a:t>
            </a:r>
            <a:r>
              <a:rPr lang="en-US" sz="2400" b="1" dirty="0"/>
              <a:t>- </a:t>
            </a:r>
            <a:r>
              <a:rPr lang="en-US" sz="2400" dirty="0"/>
              <a:t>evaluate or estimate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What is the likelihood of newspapers revealing their sources?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Mark your work and set a target for improvement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Produce a report assessing the importance of freedom of information in a democratic country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b="1" dirty="0"/>
              <a:t>What chances are there for the Kyoto Agreement proving a success?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000" dirty="0"/>
              <a:t>How can we evaluate the impact of Gordon Brown as Prime Minister?</a:t>
            </a:r>
            <a:endParaRPr lang="en-GB" sz="18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Critique</a:t>
            </a:r>
            <a:endParaRPr lang="en-US" altLang="en-US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– evaluate in a detailed and analytical way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Critique the speech in the context of the manifesto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Can you offer us a critique of the film?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Prepare a Newsnight interview-style role-play critiquing the proposed introduction of ID cards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Write an essay critiquing attitudes toward failure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critique media images of young people? 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endParaRPr lang="en-GB" sz="2400" b="1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Defend</a:t>
            </a:r>
            <a:endParaRPr lang="en-US" altLang="en-US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/>
              <a:t>verb</a:t>
            </a:r>
            <a:r>
              <a:rPr lang="en-US" sz="2400" dirty="0"/>
              <a:t> </a:t>
            </a:r>
            <a:r>
              <a:rPr lang="en-US" sz="2400" b="1" dirty="0"/>
              <a:t>– </a:t>
            </a:r>
            <a:r>
              <a:rPr lang="en-US" sz="2400" dirty="0"/>
              <a:t>attempt to justify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/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Defend your position!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Imagine there is no UDHR, Human Rights Act etc., how would you defend your right to freedom of speech, education etc.?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Can you justify MP expenditure on duck houses?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b="1" dirty="0"/>
              <a:t>Defend the proposition...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r>
              <a:rPr lang="en-GB" sz="2400" dirty="0"/>
              <a:t>How can you defend your contention that the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GB" sz="2400" dirty="0"/>
              <a:t>	world is made of play dough?</a:t>
            </a:r>
          </a:p>
          <a:p>
            <a:pPr marL="514350" indent="-514350" eaLnBrk="1" hangingPunct="1">
              <a:buFont typeface="Arial" charset="0"/>
              <a:buAutoNum type="romanLcParenR"/>
              <a:defRPr/>
            </a:pPr>
            <a:endParaRPr lang="en-GB" sz="2400" dirty="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65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Evaluate</a:t>
            </a:r>
            <a:endParaRPr lang="en-US" altLang="en-US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</a:t>
            </a:r>
            <a:r>
              <a:rPr lang="en-US" altLang="en-US" sz="2400" b="1"/>
              <a:t>-</a:t>
            </a:r>
            <a:r>
              <a:rPr lang="en-US" altLang="en-US" sz="2400"/>
              <a:t> form an idea of the amount or value of; assess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How useful is the source?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What changes would you make to improve the White Paper?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Evaluate the impact of government spending on educational achievement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How effective was the presentation?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Do you think peacekeeping is a good or a 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GB" altLang="en-US" sz="2400"/>
              <a:t>	bad thing?</a:t>
            </a:r>
            <a:r>
              <a:rPr lang="en-GB" altLang="en-US" sz="2400" b="1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Examine</a:t>
            </a:r>
            <a:endParaRPr lang="en-US" altLang="en-US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- inspect closely to determine the nature or condition of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Is the judicial system founded on principles of care or justice?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Who has power in the UK?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How democratic is school?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Examine the source and determine its nature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condition is the local environment in?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213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Name</a:t>
            </a:r>
            <a:endParaRPr lang="en-US" alt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marL="660400" indent="-660400" algn="ctr" eaLnBrk="1" hangingPunct="1">
              <a:buFont typeface="Arial" panose="020B0604020202020204" pitchFamily="34" charset="0"/>
              <a:buNone/>
            </a:pPr>
            <a:r>
              <a:rPr lang="en-US" altLang="en-US" b="1"/>
              <a:t>verb</a:t>
            </a:r>
            <a:r>
              <a:rPr lang="en-US" altLang="en-US"/>
              <a:t> </a:t>
            </a:r>
            <a:r>
              <a:rPr lang="en-US" altLang="en-US" b="1"/>
              <a:t>1</a:t>
            </a:r>
            <a:r>
              <a:rPr lang="en-US" altLang="en-US"/>
              <a:t> give a name to. </a:t>
            </a:r>
            <a:r>
              <a:rPr lang="en-US" altLang="en-US" b="1"/>
              <a:t>2</a:t>
            </a:r>
            <a:r>
              <a:rPr lang="en-US" altLang="en-US"/>
              <a:t> identify or mention by name. </a:t>
            </a:r>
            <a:r>
              <a:rPr lang="en-US" altLang="en-US" b="1"/>
              <a:t>3</a:t>
            </a:r>
            <a:r>
              <a:rPr lang="en-US" altLang="en-US"/>
              <a:t> specify (a sum, time, or place)</a:t>
            </a:r>
          </a:p>
          <a:p>
            <a:pPr marL="660400" indent="-660400"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Name three LEDCs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Can you name all the components of democracy?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What name would you give to a course promoting active citizenship?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 b="1"/>
              <a:t>Identify the parts of the diagram</a:t>
            </a:r>
          </a:p>
          <a:p>
            <a:pPr marL="660400" indent="-660400" eaLnBrk="1" hangingPunct="1">
              <a:buFont typeface="Arial" panose="020B0604020202020204" pitchFamily="34" charset="0"/>
              <a:buAutoNum type="romanLcParenR"/>
            </a:pPr>
            <a:r>
              <a:rPr lang="en-US" altLang="en-US" sz="2400"/>
              <a:t>What is the name of the Prime Minister?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80288" y="28575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3" action="ppaction://hlinksldjump"/>
              </a:rPr>
              <a:t>Knowledge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0" y="5787765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07248" y="4850827"/>
          <a:ext cx="2850524" cy="187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Grade</a:t>
            </a:r>
            <a:endParaRPr lang="en-US" altLang="en-US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</a:t>
            </a:r>
            <a:r>
              <a:rPr lang="en-US" altLang="en-US" sz="2400" b="1"/>
              <a:t>-</a:t>
            </a:r>
            <a:r>
              <a:rPr lang="en-US" altLang="en-US" sz="2400"/>
              <a:t> arrange in or allocate to grades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/>
              <a:t>Use the mark scheme to grade your work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b="1"/>
              <a:t>Write a mark scheme we could use to grade government behaviour in relation to democratic principles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/>
              <a:t>How would you grade the impact of the Kyoto Protocol?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 b="1"/>
              <a:t>Which policies have been effective, which not so?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US" altLang="en-US" sz="2400"/>
              <a:t>An you grade the newspapers according to our ‘Tabloid Scandal’ scale?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237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Inspect</a:t>
            </a:r>
            <a:endParaRPr lang="en-US" altLang="en-US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</a:t>
            </a:r>
            <a:r>
              <a:rPr lang="en-US" altLang="en-US" sz="2400" b="1"/>
              <a:t>-</a:t>
            </a:r>
            <a:r>
              <a:rPr lang="en-US" altLang="en-US" sz="2400"/>
              <a:t> look at closely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is really being said in this speech, ‘between the lines’?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What key themes run through the UDHR?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How does the language of the American constitution reflect its perceived content?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What political messages and positions are underlying the performance?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Inspect the picture for clues to its origin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endParaRPr lang="en-GB" altLang="en-US" sz="2400" b="1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Judge</a:t>
            </a:r>
            <a:endParaRPr lang="en-US" altLang="en-US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</a:t>
            </a:r>
            <a:r>
              <a:rPr lang="en-US" altLang="en-US" sz="2400" b="1"/>
              <a:t>- </a:t>
            </a:r>
            <a:r>
              <a:rPr lang="en-US" altLang="en-US" sz="2400"/>
              <a:t>form an opinion about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Prepare a list of criteria on which we should judge the presentations. Indicate priority and ratings.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Judge the value of OFCOM to the British public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is your judgement regarding the case?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Can you judge which of these ideas will be of greater benefit to the community?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How effective are ASBOs?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Justify</a:t>
            </a:r>
            <a:endParaRPr lang="en-US" altLang="en-US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- prove to be right or reasonable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Can you defend your position on capital punishment?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Use evidence to justify your argument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is there to justify these claims?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How does the barrister attempt to justify the defendant’s actions?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justification is there for accepting a certain level of unemployment as ‘inevitable’?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endParaRPr lang="en-GB" altLang="en-US" sz="2400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09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Rank</a:t>
            </a:r>
            <a:endParaRPr lang="en-US" altLang="en-US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200" b="1"/>
              <a:t>verb</a:t>
            </a:r>
            <a:r>
              <a:rPr lang="en-US" altLang="en-US" sz="2200"/>
              <a:t> </a:t>
            </a:r>
            <a:r>
              <a:rPr lang="en-US" altLang="en-US" sz="2200" b="1"/>
              <a:t>- </a:t>
            </a:r>
            <a:r>
              <a:rPr lang="en-US" altLang="en-US" sz="2200"/>
              <a:t>give (someone or something) a rank within a grading system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2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200"/>
              <a:t>Rank the arguments in order of efficacy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200" b="1"/>
              <a:t>Rank the pictures according to the level of bias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200"/>
              <a:t>How would you order these images to fit the grading system?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200" b="1"/>
              <a:t>Can you use the assessment criteria to put the performances in order?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200"/>
              <a:t>Place the policy suggestions according to what extent they solve the problem we highlighted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333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Rate</a:t>
            </a:r>
            <a:endParaRPr lang="en-US" altLang="en-US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1800" b="1"/>
              <a:t>verb</a:t>
            </a:r>
            <a:r>
              <a:rPr lang="en-US" altLang="en-US" sz="1800"/>
              <a:t> </a:t>
            </a:r>
            <a:r>
              <a:rPr lang="en-US" altLang="en-US" sz="1800" b="1"/>
              <a:t>- </a:t>
            </a:r>
            <a:r>
              <a:rPr lang="en-US" altLang="en-US" sz="1800"/>
              <a:t>assign a standard or value to (something) according to a particular scale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18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/>
              <a:t>Produce a scale which could be used to rate the effectiveness of council policies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 b="1"/>
              <a:t>How would you rate your performance in the assessment?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/>
              <a:t>Rate these crimes in order of severity (by a scale, or implicitly through personal morality scale)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 b="1"/>
              <a:t>Rate the proposals based on our criteria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/>
              <a:t>How do the sustainable development plans rate in relation to the requirements of Local Agenda 21?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57" name="TextBox 7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Review</a:t>
            </a:r>
            <a:endParaRPr lang="en-US" altLang="en-US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US" altLang="en-US" sz="2400" b="1"/>
              <a:t>verb</a:t>
            </a:r>
            <a:r>
              <a:rPr lang="en-US" altLang="en-US" sz="2400"/>
              <a:t> - </a:t>
            </a:r>
            <a:r>
              <a:rPr lang="en-US" altLang="en-US" sz="2400" b="1"/>
              <a:t>1</a:t>
            </a:r>
            <a:r>
              <a:rPr lang="en-US" altLang="en-US" sz="2400"/>
              <a:t> carry out or write a review of. </a:t>
            </a:r>
            <a:r>
              <a:rPr lang="en-US" altLang="en-US" sz="2400" b="1"/>
              <a:t>2</a:t>
            </a:r>
            <a:r>
              <a:rPr lang="en-US" altLang="en-US" sz="2400"/>
              <a:t> view or inspect again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/>
              <a:t>Review your work and make the changes that will take it to the next grade.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 b="1"/>
              <a:t>Produce a literature review 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/>
              <a:t>Provide a synopsis of the book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 b="1"/>
              <a:t>What conclusions about the document have you come to?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000"/>
              <a:t>What are your findings having reviewed the film?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endParaRPr lang="en-GB" altLang="en-US" sz="2000" b="1"/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381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Value</a:t>
            </a:r>
            <a:endParaRPr lang="en-US" altLang="en-US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 typeface="Arial" panose="020B0604020202020204" pitchFamily="34" charset="0"/>
              <a:buNone/>
            </a:pPr>
            <a:r>
              <a:rPr lang="en-GB" altLang="en-US" sz="2400" b="1"/>
              <a:t>Verb - </a:t>
            </a:r>
            <a:r>
              <a:rPr lang="en-US" altLang="en-US" sz="2400"/>
              <a:t>fix or determine the value of; assign a value to</a:t>
            </a:r>
          </a:p>
          <a:p>
            <a:pPr marL="609600" indent="-609600" algn="ctr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is the value of free trade to developing countries?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Can you determine the value of the criminal’s behaviour?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effect has government policy had on unemployment?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 b="1"/>
              <a:t>Why was this a valuable learning experience?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arenR"/>
            </a:pPr>
            <a:r>
              <a:rPr lang="en-GB" altLang="en-US" sz="2400"/>
              <a:t>What value would you assign to tolerance in a democracy?</a:t>
            </a:r>
          </a:p>
        </p:txBody>
      </p:sp>
      <p:sp>
        <p:nvSpPr>
          <p:cNvPr id="4" name="Oval 3"/>
          <p:cNvSpPr/>
          <p:nvPr/>
        </p:nvSpPr>
        <p:spPr>
          <a:xfrm>
            <a:off x="285750" y="214313"/>
            <a:ext cx="857250" cy="857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05" name="TextBox 5"/>
          <p:cNvSpPr txBox="1">
            <a:spLocks noChangeArrowheads="1"/>
          </p:cNvSpPr>
          <p:nvPr/>
        </p:nvSpPr>
        <p:spPr bwMode="auto">
          <a:xfrm>
            <a:off x="7286625" y="428625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</a:t>
            </a:r>
            <a:r>
              <a:rPr lang="en-GB" altLang="en-US" sz="1800">
                <a:latin typeface="Arial" panose="020B0604020202020204" pitchFamily="34" charset="0"/>
                <a:hlinkClick r:id="rId2" action="ppaction://hlinksldjump"/>
              </a:rPr>
              <a:t>Evaluation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9" y="6016337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Evaluation</a:t>
            </a:r>
            <a:endParaRPr lang="en-US" sz="5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372200" y="5157191"/>
          <a:ext cx="2754901" cy="168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442" name="Group 66"/>
          <p:cNvGraphicFramePr>
            <a:graphicFrameLocks noGrp="1"/>
          </p:cNvGraphicFramePr>
          <p:nvPr/>
        </p:nvGraphicFramePr>
        <p:xfrm>
          <a:off x="250825" y="1025525"/>
          <a:ext cx="8893175" cy="5832475"/>
        </p:xfrm>
        <a:graphic>
          <a:graphicData uri="http://schemas.openxmlformats.org/drawingml/2006/table">
            <a:tbl>
              <a:tblPr/>
              <a:tblGrid>
                <a:gridCol w="243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663" marR="45663" marT="22831" marB="228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Advertisement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Annotated bibliography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Art gallery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Biography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Blueprint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Board game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Book Cover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Brochure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Bulletin board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Card or board game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Chart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Collage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Collection with illustration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Collection with narrative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Comic Strip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Computer program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Crossword puzzle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Debate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 illustration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Diary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Diorama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Display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Drama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Dramatic monologue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Editorial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Essay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Experiment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Experiment Log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Fable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Fact file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Fairy tale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Family tree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Glossary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Graph </a:t>
                      </a: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Graphic design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Greeting card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Illustrated story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Journal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Labeled diagram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scale drawing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Lecture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Letter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Letter to the editor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Lesson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Line drawing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Magazine article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Map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Map with legend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Mobile sculpture Monograph </a:t>
                      </a: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Museum exhibit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Musical composition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News report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Pamphlet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Pattern with instructions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Photo essay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Picture dictionary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Podcast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Poem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Poster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 file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PowerPoint Presentation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Survey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Video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Vocabulary List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Written report</a:t>
                      </a:r>
                    </a:p>
                  </a:txBody>
                  <a:tcPr marL="45663" marR="45663" marT="22831" marB="2283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435" name="Text Box 1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885113" y="609282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Back to the start</a:t>
            </a:r>
          </a:p>
        </p:txBody>
      </p:sp>
      <p:sp>
        <p:nvSpPr>
          <p:cNvPr id="103436" name="Text Box 67"/>
          <p:cNvSpPr txBox="1">
            <a:spLocks noChangeArrowheads="1"/>
          </p:cNvSpPr>
          <p:nvPr/>
        </p:nvSpPr>
        <p:spPr bwMode="auto">
          <a:xfrm>
            <a:off x="1187450" y="6453188"/>
            <a:ext cx="590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00080"/>
                </a:solidFill>
                <a:latin typeface="Arial" panose="020B0604020202020204" pitchFamily="34" charset="0"/>
              </a:rPr>
              <a:t>Example Product list taken from </a:t>
            </a:r>
            <a:r>
              <a:rPr lang="en-US" altLang="en-US" sz="1200">
                <a:solidFill>
                  <a:srgbClr val="558ED5"/>
                </a:solidFill>
                <a:latin typeface="Arial" panose="020B0604020202020204" pitchFamily="34" charset="0"/>
                <a:hlinkClick r:id="rId3"/>
              </a:rPr>
              <a:t>http://cs1.mcm.edu/~awyatt/csc3315/bloom.htm</a:t>
            </a:r>
            <a:r>
              <a:rPr lang="en-US" altLang="en-US" sz="1800">
                <a:solidFill>
                  <a:srgbClr val="558ED5"/>
                </a:solidFill>
                <a:latin typeface="Arial" panose="020B0604020202020204" pitchFamily="34" charset="0"/>
              </a:rPr>
              <a:t>  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 </a:t>
            </a: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03437" name="WordArt 70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6191250" cy="138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Examples of lesson</a:t>
            </a:r>
          </a:p>
          <a:p>
            <a:pPr algn="ctr"/>
            <a:r>
              <a:rPr lang="en-GB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products</a:t>
            </a:r>
          </a:p>
        </p:txBody>
      </p:sp>
      <p:sp>
        <p:nvSpPr>
          <p:cNvPr id="2" name="Quad Arrow 1"/>
          <p:cNvSpPr/>
          <p:nvPr/>
        </p:nvSpPr>
        <p:spPr>
          <a:xfrm>
            <a:off x="7454358" y="33834"/>
            <a:ext cx="1618110" cy="1673424"/>
          </a:xfrm>
          <a:prstGeom prst="quad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8713788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latin typeface="Arial" panose="020B0604020202020204" pitchFamily="34" charset="0"/>
              </a:rPr>
              <a:t>Generic Knowledge Activities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1" u="sng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Make a list of the main events..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timeline of events.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facts chart.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Write a list of any pieces of information you can remember. 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List all the .... in the story.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 chart showing...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Make an acrostic.</a:t>
            </a:r>
            <a:br>
              <a:rPr lang="en-GB" altLang="en-US" sz="2000">
                <a:latin typeface="Arial" panose="020B0604020202020204" pitchFamily="34" charset="0"/>
              </a:rPr>
            </a:br>
            <a:r>
              <a:rPr lang="en-GB" altLang="en-US" sz="2000">
                <a:latin typeface="Arial" panose="020B0604020202020204" pitchFamily="34" charset="0"/>
              </a:rPr>
              <a:t>Recite a poem. </a:t>
            </a:r>
          </a:p>
        </p:txBody>
      </p:sp>
      <p:sp>
        <p:nvSpPr>
          <p:cNvPr id="104451" name="Text Box 6"/>
          <p:cNvSpPr txBox="1">
            <a:spLocks noChangeArrowheads="1"/>
          </p:cNvSpPr>
          <p:nvPr/>
        </p:nvSpPr>
        <p:spPr bwMode="auto">
          <a:xfrm>
            <a:off x="611188" y="616585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From: </a:t>
            </a:r>
            <a:r>
              <a:rPr lang="en-GB" altLang="en-US" sz="1800">
                <a:latin typeface="Arial" panose="020B0604020202020204" pitchFamily="34" charset="0"/>
                <a:hlinkClick r:id="rId2"/>
              </a:rPr>
              <a:t>http://www.teachers.ash.org.au/researchskills/Dalton.htm</a:t>
            </a:r>
            <a:r>
              <a:rPr lang="en-GB" altLang="en-US" sz="1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4452" name="Group 11"/>
          <p:cNvGrpSpPr>
            <a:grpSpLocks/>
          </p:cNvGrpSpPr>
          <p:nvPr/>
        </p:nvGrpSpPr>
        <p:grpSpPr bwMode="auto">
          <a:xfrm>
            <a:off x="7092950" y="4581525"/>
            <a:ext cx="1511300" cy="857250"/>
            <a:chOff x="4468" y="2886"/>
            <a:chExt cx="952" cy="540"/>
          </a:xfrm>
        </p:grpSpPr>
        <p:sp>
          <p:nvSpPr>
            <p:cNvPr id="4" name="Oval 3">
              <a:hlinkClick r:id="rId3" action="ppaction://hlinksldjump"/>
            </p:cNvPr>
            <p:cNvSpPr/>
            <p:nvPr/>
          </p:nvSpPr>
          <p:spPr>
            <a:xfrm>
              <a:off x="4649" y="2886"/>
              <a:ext cx="585" cy="5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455" name="Text Box 10"/>
            <p:cNvSpPr txBox="1">
              <a:spLocks noChangeArrowheads="1"/>
            </p:cNvSpPr>
            <p:nvPr/>
          </p:nvSpPr>
          <p:spPr bwMode="auto">
            <a:xfrm>
              <a:off x="4468" y="2931"/>
              <a:ext cx="95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>
                  <a:latin typeface="Arial" panose="020B0604020202020204" pitchFamily="34" charset="0"/>
                </a:rPr>
                <a:t>Back to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>
                  <a:latin typeface="Arial" panose="020B0604020202020204" pitchFamily="34" charset="0"/>
                </a:rPr>
                <a:t>Knowledge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578642" y="242600"/>
            <a:ext cx="238688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Knowledge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79C0FBBE5F64C867E870903AC0A13" ma:contentTypeVersion="12" ma:contentTypeDescription="Create a new document." ma:contentTypeScope="" ma:versionID="fd33769f13a66ff7e3cf96b34a6be0b0">
  <xsd:schema xmlns:xsd="http://www.w3.org/2001/XMLSchema" xmlns:xs="http://www.w3.org/2001/XMLSchema" xmlns:p="http://schemas.microsoft.com/office/2006/metadata/properties" xmlns:ns3="44af9fd6-4f85-4d6d-92e3-f6f9e8493cc0" xmlns:ns4="fd6f02a8-2638-4412-94f8-10c57718c0ae" targetNamespace="http://schemas.microsoft.com/office/2006/metadata/properties" ma:root="true" ma:fieldsID="1f212ee67f43897533b39c1f879e03f8" ns3:_="" ns4:_="">
    <xsd:import namespace="44af9fd6-4f85-4d6d-92e3-f6f9e8493cc0"/>
    <xsd:import namespace="fd6f02a8-2638-4412-94f8-10c57718c0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f9fd6-4f85-4d6d-92e3-f6f9e8493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f02a8-2638-4412-94f8-10c57718c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D2091-1CD3-4ACA-A635-F40C8C612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f9fd6-4f85-4d6d-92e3-f6f9e8493cc0"/>
    <ds:schemaRef ds:uri="fd6f02a8-2638-4412-94f8-10c57718c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23C02-9160-40E4-98F9-183A45DE8F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F758-AB50-4620-BF36-0A1E89A4F9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8372</Words>
  <Application>Microsoft Office PowerPoint</Application>
  <PresentationFormat>On-screen Show (4:3)</PresentationFormat>
  <Paragraphs>1160</Paragraphs>
  <Slides>110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Corbel</vt:lpstr>
      <vt:lpstr>Impact</vt:lpstr>
      <vt:lpstr>Office Theme</vt:lpstr>
      <vt:lpstr>PowerPoint Presentation</vt:lpstr>
      <vt:lpstr>Knowledge</vt:lpstr>
      <vt:lpstr>Arrange</vt:lpstr>
      <vt:lpstr>Define</vt:lpstr>
      <vt:lpstr>Describe</vt:lpstr>
      <vt:lpstr>List</vt:lpstr>
      <vt:lpstr>Match</vt:lpstr>
      <vt:lpstr>Memorise</vt:lpstr>
      <vt:lpstr>Name</vt:lpstr>
      <vt:lpstr>Order</vt:lpstr>
      <vt:lpstr>Quote</vt:lpstr>
      <vt:lpstr>Recognise</vt:lpstr>
      <vt:lpstr>Recall</vt:lpstr>
      <vt:lpstr>Repeat</vt:lpstr>
      <vt:lpstr>Reproduce</vt:lpstr>
      <vt:lpstr>Restate</vt:lpstr>
      <vt:lpstr>Retain</vt:lpstr>
      <vt:lpstr>Comprehension</vt:lpstr>
      <vt:lpstr>Characterise</vt:lpstr>
      <vt:lpstr>Classify</vt:lpstr>
      <vt:lpstr>Complete</vt:lpstr>
      <vt:lpstr>Describe</vt:lpstr>
      <vt:lpstr>Discuss</vt:lpstr>
      <vt:lpstr>Establish</vt:lpstr>
      <vt:lpstr>Explain</vt:lpstr>
      <vt:lpstr>Express</vt:lpstr>
      <vt:lpstr>Identify</vt:lpstr>
      <vt:lpstr>Illustrate</vt:lpstr>
      <vt:lpstr>Recognise</vt:lpstr>
      <vt:lpstr>Report</vt:lpstr>
      <vt:lpstr>Relate</vt:lpstr>
      <vt:lpstr>Sort</vt:lpstr>
      <vt:lpstr>Translate</vt:lpstr>
      <vt:lpstr>Application</vt:lpstr>
      <vt:lpstr>Apply</vt:lpstr>
      <vt:lpstr>Calculate</vt:lpstr>
      <vt:lpstr>Choose</vt:lpstr>
      <vt:lpstr>Demonstrate</vt:lpstr>
      <vt:lpstr>Dramatise</vt:lpstr>
      <vt:lpstr>Employ</vt:lpstr>
      <vt:lpstr>Implement</vt:lpstr>
      <vt:lpstr>Interpret</vt:lpstr>
      <vt:lpstr>Operate</vt:lpstr>
      <vt:lpstr>Perform</vt:lpstr>
      <vt:lpstr>Practise</vt:lpstr>
      <vt:lpstr>Role-play</vt:lpstr>
      <vt:lpstr>Sketch</vt:lpstr>
      <vt:lpstr>Solve</vt:lpstr>
      <vt:lpstr>Suggest</vt:lpstr>
      <vt:lpstr>Analysis</vt:lpstr>
      <vt:lpstr>Analyse</vt:lpstr>
      <vt:lpstr>Appraise</vt:lpstr>
      <vt:lpstr>Categorize</vt:lpstr>
      <vt:lpstr>Compare</vt:lpstr>
      <vt:lpstr>Contrast</vt:lpstr>
      <vt:lpstr>Differentiate</vt:lpstr>
      <vt:lpstr>Discriminate</vt:lpstr>
      <vt:lpstr>Distinguish</vt:lpstr>
      <vt:lpstr>Examine</vt:lpstr>
      <vt:lpstr>Experiment</vt:lpstr>
      <vt:lpstr>Explore</vt:lpstr>
      <vt:lpstr>Investigate</vt:lpstr>
      <vt:lpstr>Question</vt:lpstr>
      <vt:lpstr>Research</vt:lpstr>
      <vt:lpstr>Test</vt:lpstr>
      <vt:lpstr>Synthesis</vt:lpstr>
      <vt:lpstr>Combine</vt:lpstr>
      <vt:lpstr>Compose</vt:lpstr>
      <vt:lpstr>Construct</vt:lpstr>
      <vt:lpstr>Create</vt:lpstr>
      <vt:lpstr>Devise</vt:lpstr>
      <vt:lpstr>Design</vt:lpstr>
      <vt:lpstr>Formulate</vt:lpstr>
      <vt:lpstr>Hypothesise</vt:lpstr>
      <vt:lpstr>Integrate</vt:lpstr>
      <vt:lpstr>Merge</vt:lpstr>
      <vt:lpstr>Organise</vt:lpstr>
      <vt:lpstr>Plan</vt:lpstr>
      <vt:lpstr>Propose</vt:lpstr>
      <vt:lpstr>Synthesise</vt:lpstr>
      <vt:lpstr>Unite</vt:lpstr>
      <vt:lpstr>Evaluation</vt:lpstr>
      <vt:lpstr>Appraise</vt:lpstr>
      <vt:lpstr>Argue</vt:lpstr>
      <vt:lpstr>Assess</vt:lpstr>
      <vt:lpstr>Critique</vt:lpstr>
      <vt:lpstr>Defend</vt:lpstr>
      <vt:lpstr>Evaluate</vt:lpstr>
      <vt:lpstr>Examine</vt:lpstr>
      <vt:lpstr>Grade</vt:lpstr>
      <vt:lpstr>Inspect</vt:lpstr>
      <vt:lpstr>Judge</vt:lpstr>
      <vt:lpstr>Justify</vt:lpstr>
      <vt:lpstr>Rank</vt:lpstr>
      <vt:lpstr>Rate</vt:lpstr>
      <vt:lpstr>Review</vt:lpstr>
      <vt:lpstr>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Generic Knowledge Question Stems</vt:lpstr>
      <vt:lpstr>Generic Comprehension Question Stems</vt:lpstr>
      <vt:lpstr>Generic Application Question Stems</vt:lpstr>
      <vt:lpstr>Generic Analysis Question Stems</vt:lpstr>
      <vt:lpstr>Generic Synthesis Question Stems</vt:lpstr>
      <vt:lpstr>Generic Evaluation Question 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</dc:title>
  <dc:creator>Mike Gershon</dc:creator>
  <cp:lastModifiedBy>Scott, Wendy (Childrens Services)</cp:lastModifiedBy>
  <cp:revision>81</cp:revision>
  <dcterms:created xsi:type="dcterms:W3CDTF">2009-04-28T18:34:34Z</dcterms:created>
  <dcterms:modified xsi:type="dcterms:W3CDTF">2020-02-13T12:41:22Z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0x01010020379C0FBBE5F64C867E870903AC0A13</vt:lpwstr>
  </property>
</Properties>
</file>