
<file path=[Content_Types].xml><?xml version="1.0" encoding="utf-8"?>
<Types xmlns="http://schemas.openxmlformats.org/package/2006/content-types">
  <Default Extension="1" ContentType="image/jpeg"/>
  <Default Extension="2"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1" r:id="rId2"/>
    <p:sldId id="306" r:id="rId3"/>
    <p:sldId id="388" r:id="rId4"/>
    <p:sldId id="428" r:id="rId5"/>
    <p:sldId id="450" r:id="rId6"/>
    <p:sldId id="452" r:id="rId7"/>
    <p:sldId id="453" r:id="rId8"/>
    <p:sldId id="454" r:id="rId9"/>
    <p:sldId id="455" r:id="rId10"/>
    <p:sldId id="458" r:id="rId11"/>
    <p:sldId id="460" r:id="rId12"/>
    <p:sldId id="468" r:id="rId13"/>
    <p:sldId id="469" r:id="rId14"/>
    <p:sldId id="470" r:id="rId15"/>
    <p:sldId id="463" r:id="rId16"/>
    <p:sldId id="471" r:id="rId17"/>
    <p:sldId id="464" r:id="rId18"/>
    <p:sldId id="401" r:id="rId19"/>
    <p:sldId id="466" r:id="rId20"/>
    <p:sldId id="474" r:id="rId21"/>
    <p:sldId id="475" r:id="rId22"/>
    <p:sldId id="473" r:id="rId23"/>
    <p:sldId id="476" r:id="rId24"/>
    <p:sldId id="477" r:id="rId25"/>
    <p:sldId id="451" r:id="rId26"/>
    <p:sldId id="42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6E263-0438-47FD-AB3E-4F42B59170A8}" v="132" dt="2026-07-02T19:11:48.8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01" autoAdjust="0"/>
  </p:normalViewPr>
  <p:slideViewPr>
    <p:cSldViewPr snapToGrid="0">
      <p:cViewPr varScale="1">
        <p:scale>
          <a:sx n="73" d="100"/>
          <a:sy n="73" d="100"/>
        </p:scale>
        <p:origin x="40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y, Joanne (Childrens Services)" userId="39768c7e-49cb-4261-89ad-0d5ba049a24d" providerId="ADAL" clId="{A81FA7C8-B50E-4979-9009-2B50C182084B}"/>
    <pc:docChg chg="undo redo custSel addSld delSld modSld sldOrd">
      <pc:chgData name="Gray, Joanne (Childrens Services)" userId="39768c7e-49cb-4261-89ad-0d5ba049a24d" providerId="ADAL" clId="{A81FA7C8-B50E-4979-9009-2B50C182084B}" dt="2026-07-03T00:22:43.917" v="22710" actId="20577"/>
      <pc:docMkLst>
        <pc:docMk/>
      </pc:docMkLst>
      <pc:sldChg chg="addSp modSp mod">
        <pc:chgData name="Gray, Joanne (Childrens Services)" userId="39768c7e-49cb-4261-89ad-0d5ba049a24d" providerId="ADAL" clId="{A81FA7C8-B50E-4979-9009-2B50C182084B}" dt="2026-07-02T15:41:59.334" v="22358" actId="113"/>
        <pc:sldMkLst>
          <pc:docMk/>
          <pc:sldMk cId="1039123357" sldId="306"/>
        </pc:sldMkLst>
        <pc:spChg chg="mod">
          <ac:chgData name="Gray, Joanne (Childrens Services)" userId="39768c7e-49cb-4261-89ad-0d5ba049a24d" providerId="ADAL" clId="{A81FA7C8-B50E-4979-9009-2B50C182084B}" dt="2026-07-02T15:41:59.334" v="22358" actId="113"/>
          <ac:spMkLst>
            <pc:docMk/>
            <pc:sldMk cId="1039123357" sldId="306"/>
            <ac:spMk id="5" creationId="{006764B2-4B91-2EB1-50E6-32BE4F374A73}"/>
          </ac:spMkLst>
        </pc:spChg>
      </pc:sldChg>
      <pc:sldChg chg="addSp delSp modSp add del mod ord setBg delDesignElem">
        <pc:chgData name="Gray, Joanne (Childrens Services)" userId="39768c7e-49cb-4261-89ad-0d5ba049a24d" providerId="ADAL" clId="{A81FA7C8-B50E-4979-9009-2B50C182084B}" dt="2026-07-02T08:31:49.309" v="20521"/>
        <pc:sldMkLst>
          <pc:docMk/>
          <pc:sldMk cId="2131125863" sldId="388"/>
        </pc:sldMkLst>
        <pc:spChg chg="mod">
          <ac:chgData name="Gray, Joanne (Childrens Services)" userId="39768c7e-49cb-4261-89ad-0d5ba049a24d" providerId="ADAL" clId="{A81FA7C8-B50E-4979-9009-2B50C182084B}" dt="2026-06-10T23:44:16.756" v="14612" actId="20577"/>
          <ac:spMkLst>
            <pc:docMk/>
            <pc:sldMk cId="2131125863" sldId="388"/>
            <ac:spMk id="2" creationId="{B74C8744-9D13-FE13-1BCB-FA0EDF99C5B7}"/>
          </ac:spMkLst>
        </pc:spChg>
        <pc:spChg chg="add del mod">
          <ac:chgData name="Gray, Joanne (Childrens Services)" userId="39768c7e-49cb-4261-89ad-0d5ba049a24d" providerId="ADAL" clId="{A81FA7C8-B50E-4979-9009-2B50C182084B}" dt="2026-07-02T08:30:45.231" v="20518" actId="478"/>
          <ac:spMkLst>
            <pc:docMk/>
            <pc:sldMk cId="2131125863" sldId="388"/>
            <ac:spMk id="3" creationId="{5F23DCD5-962B-C0BF-3FCA-9D517BD0A016}"/>
          </ac:spMkLst>
        </pc:spChg>
        <pc:graphicFrameChg chg="mod modGraphic">
          <ac:chgData name="Gray, Joanne (Childrens Services)" userId="39768c7e-49cb-4261-89ad-0d5ba049a24d" providerId="ADAL" clId="{A81FA7C8-B50E-4979-9009-2B50C182084B}" dt="2026-07-02T08:31:49.309" v="20521"/>
          <ac:graphicFrameMkLst>
            <pc:docMk/>
            <pc:sldMk cId="2131125863" sldId="388"/>
            <ac:graphicFrameMk id="24" creationId="{280B4CA4-611C-D695-2FD3-7BE56F64F011}"/>
          </ac:graphicFrameMkLst>
        </pc:graphicFrameChg>
      </pc:sldChg>
      <pc:sldChg chg="addSp delSp modSp new add del mod ord setBg">
        <pc:chgData name="Gray, Joanne (Childrens Services)" userId="39768c7e-49cb-4261-89ad-0d5ba049a24d" providerId="ADAL" clId="{A81FA7C8-B50E-4979-9009-2B50C182084B}" dt="2026-07-02T10:08:45.788" v="22356"/>
        <pc:sldMkLst>
          <pc:docMk/>
          <pc:sldMk cId="721561779" sldId="401"/>
        </pc:sldMkLst>
        <pc:spChg chg="mod">
          <ac:chgData name="Gray, Joanne (Childrens Services)" userId="39768c7e-49cb-4261-89ad-0d5ba049a24d" providerId="ADAL" clId="{A81FA7C8-B50E-4979-9009-2B50C182084B}" dt="2026-06-04T03:47:26.766" v="12415" actId="26606"/>
          <ac:spMkLst>
            <pc:docMk/>
            <pc:sldMk cId="721561779" sldId="401"/>
            <ac:spMk id="2" creationId="{A7D45760-8B1B-9929-158F-3D0B20BFCEAB}"/>
          </ac:spMkLst>
        </pc:spChg>
        <pc:spChg chg="add">
          <ac:chgData name="Gray, Joanne (Childrens Services)" userId="39768c7e-49cb-4261-89ad-0d5ba049a24d" providerId="ADAL" clId="{A81FA7C8-B50E-4979-9009-2B50C182084B}" dt="2026-06-04T03:47:26.766" v="12415" actId="26606"/>
          <ac:spMkLst>
            <pc:docMk/>
            <pc:sldMk cId="721561779" sldId="401"/>
            <ac:spMk id="17" creationId="{9427AF5F-9A0E-42B7-A252-FD64C9885F9C}"/>
          </ac:spMkLst>
        </pc:spChg>
        <pc:picChg chg="add mod">
          <ac:chgData name="Gray, Joanne (Childrens Services)" userId="39768c7e-49cb-4261-89ad-0d5ba049a24d" providerId="ADAL" clId="{A81FA7C8-B50E-4979-9009-2B50C182084B}" dt="2026-06-04T03:48:02.537" v="12421" actId="14100"/>
          <ac:picMkLst>
            <pc:docMk/>
            <pc:sldMk cId="721561779" sldId="401"/>
            <ac:picMk id="12" creationId="{78DA0610-FBB8-CBFA-750C-AB8302201B7D}"/>
          </ac:picMkLst>
        </pc:picChg>
        <pc:picChg chg="add mod">
          <ac:chgData name="Gray, Joanne (Childrens Services)" userId="39768c7e-49cb-4261-89ad-0d5ba049a24d" providerId="ADAL" clId="{A81FA7C8-B50E-4979-9009-2B50C182084B}" dt="2026-06-04T03:48:08.377" v="12423" actId="14100"/>
          <ac:picMkLst>
            <pc:docMk/>
            <pc:sldMk cId="721561779" sldId="401"/>
            <ac:picMk id="14" creationId="{5445C646-BF8B-158C-97B9-FD943F47207C}"/>
          </ac:picMkLst>
        </pc:picChg>
      </pc:sldChg>
      <pc:sldChg chg="modSp new mod modClrScheme chgLayout">
        <pc:chgData name="Gray, Joanne (Childrens Services)" userId="39768c7e-49cb-4261-89ad-0d5ba049a24d" providerId="ADAL" clId="{A81FA7C8-B50E-4979-9009-2B50C182084B}" dt="2026-07-03T00:22:43.917" v="22710" actId="20577"/>
        <pc:sldMkLst>
          <pc:docMk/>
          <pc:sldMk cId="2844063712" sldId="424"/>
        </pc:sldMkLst>
        <pc:spChg chg="mod ord">
          <ac:chgData name="Gray, Joanne (Childrens Services)" userId="39768c7e-49cb-4261-89ad-0d5ba049a24d" providerId="ADAL" clId="{A81FA7C8-B50E-4979-9009-2B50C182084B}" dt="2026-07-02T08:35:58.608" v="20602" actId="27636"/>
          <ac:spMkLst>
            <pc:docMk/>
            <pc:sldMk cId="2844063712" sldId="424"/>
            <ac:spMk id="2" creationId="{CA6ADA39-6A73-B8E1-1521-764C5432B586}"/>
          </ac:spMkLst>
        </pc:spChg>
        <pc:spChg chg="mod ord">
          <ac:chgData name="Gray, Joanne (Childrens Services)" userId="39768c7e-49cb-4261-89ad-0d5ba049a24d" providerId="ADAL" clId="{A81FA7C8-B50E-4979-9009-2B50C182084B}" dt="2026-07-03T00:22:43.917" v="22710" actId="20577"/>
          <ac:spMkLst>
            <pc:docMk/>
            <pc:sldMk cId="2844063712" sldId="424"/>
            <ac:spMk id="3" creationId="{48B3DEA8-ED44-0C1B-3D8A-D08908F4BBFD}"/>
          </ac:spMkLst>
        </pc:spChg>
      </pc:sldChg>
      <pc:sldChg chg="addSp delSp modSp new del mod modClrScheme chgLayout">
        <pc:chgData name="Gray, Joanne (Childrens Services)" userId="39768c7e-49cb-4261-89ad-0d5ba049a24d" providerId="ADAL" clId="{A81FA7C8-B50E-4979-9009-2B50C182084B}" dt="2026-07-02T08:32:49.670" v="20525" actId="47"/>
        <pc:sldMkLst>
          <pc:docMk/>
          <pc:sldMk cId="2976537484" sldId="427"/>
        </pc:sldMkLst>
      </pc:sldChg>
      <pc:sldChg chg="addSp delSp modSp new mod ord modClrScheme chgLayout">
        <pc:chgData name="Gray, Joanne (Childrens Services)" userId="39768c7e-49cb-4261-89ad-0d5ba049a24d" providerId="ADAL" clId="{A81FA7C8-B50E-4979-9009-2B50C182084B}" dt="2026-07-02T08:32:46.774" v="20524"/>
        <pc:sldMkLst>
          <pc:docMk/>
          <pc:sldMk cId="3802213253" sldId="428"/>
        </pc:sldMkLst>
        <pc:spChg chg="mod ord">
          <ac:chgData name="Gray, Joanne (Childrens Services)" userId="39768c7e-49cb-4261-89ad-0d5ba049a24d" providerId="ADAL" clId="{A81FA7C8-B50E-4979-9009-2B50C182084B}" dt="2026-06-13T08:31:46.676" v="16825" actId="14100"/>
          <ac:spMkLst>
            <pc:docMk/>
            <pc:sldMk cId="3802213253" sldId="428"/>
            <ac:spMk id="2" creationId="{950F1FE6-0A0E-D56D-406C-427C134DAB86}"/>
          </ac:spMkLst>
        </pc:spChg>
        <pc:spChg chg="add mod ord">
          <ac:chgData name="Gray, Joanne (Childrens Services)" userId="39768c7e-49cb-4261-89ad-0d5ba049a24d" providerId="ADAL" clId="{A81FA7C8-B50E-4979-9009-2B50C182084B}" dt="2026-07-02T08:32:46.774" v="20524"/>
          <ac:spMkLst>
            <pc:docMk/>
            <pc:sldMk cId="3802213253" sldId="428"/>
            <ac:spMk id="4" creationId="{58F11A2B-FDE1-E100-2BCA-915D74DE637A}"/>
          </ac:spMkLst>
        </pc:spChg>
        <pc:picChg chg="add mod">
          <ac:chgData name="Gray, Joanne (Childrens Services)" userId="39768c7e-49cb-4261-89ad-0d5ba049a24d" providerId="ADAL" clId="{A81FA7C8-B50E-4979-9009-2B50C182084B}" dt="2026-06-18T22:04:49.410" v="19065" actId="14100"/>
          <ac:picMkLst>
            <pc:docMk/>
            <pc:sldMk cId="3802213253" sldId="428"/>
            <ac:picMk id="3" creationId="{3D4D34E3-D9B1-E6D4-FE35-2D3AC9F1D119}"/>
          </ac:picMkLst>
        </pc:picChg>
      </pc:sldChg>
      <pc:sldChg chg="addSp modSp add del mod ord modClrScheme modAnim chgLayout">
        <pc:chgData name="Gray, Joanne (Childrens Services)" userId="39768c7e-49cb-4261-89ad-0d5ba049a24d" providerId="ADAL" clId="{A81FA7C8-B50E-4979-9009-2B50C182084B}" dt="2026-07-02T08:32:51.884" v="20526" actId="47"/>
        <pc:sldMkLst>
          <pc:docMk/>
          <pc:sldMk cId="1842792754" sldId="438"/>
        </pc:sldMkLst>
      </pc:sldChg>
      <pc:sldChg chg="addSp delSp modSp add del mod ord setBg modClrScheme modAnim chgLayout">
        <pc:chgData name="Gray, Joanne (Childrens Services)" userId="39768c7e-49cb-4261-89ad-0d5ba049a24d" providerId="ADAL" clId="{A81FA7C8-B50E-4979-9009-2B50C182084B}" dt="2026-07-02T08:32:53.448" v="20527" actId="47"/>
        <pc:sldMkLst>
          <pc:docMk/>
          <pc:sldMk cId="1626115906" sldId="439"/>
        </pc:sldMkLst>
      </pc:sldChg>
      <pc:sldChg chg="addSp delSp modSp new mod setBg modClrScheme modAnim chgLayout">
        <pc:chgData name="Gray, Joanne (Childrens Services)" userId="39768c7e-49cb-4261-89ad-0d5ba049a24d" providerId="ADAL" clId="{A81FA7C8-B50E-4979-9009-2B50C182084B}" dt="2026-07-02T08:34:04.943" v="20544" actId="27636"/>
        <pc:sldMkLst>
          <pc:docMk/>
          <pc:sldMk cId="2514297192" sldId="450"/>
        </pc:sldMkLst>
        <pc:spChg chg="mod ord">
          <ac:chgData name="Gray, Joanne (Childrens Services)" userId="39768c7e-49cb-4261-89ad-0d5ba049a24d" providerId="ADAL" clId="{A81FA7C8-B50E-4979-9009-2B50C182084B}" dt="2026-07-02T08:34:04.943" v="20544" actId="27636"/>
          <ac:spMkLst>
            <pc:docMk/>
            <pc:sldMk cId="2514297192" sldId="450"/>
            <ac:spMk id="2" creationId="{A5259FB2-8B7F-A436-37D7-6F375506C372}"/>
          </ac:spMkLst>
        </pc:spChg>
        <pc:spChg chg="add">
          <ac:chgData name="Gray, Joanne (Childrens Services)" userId="39768c7e-49cb-4261-89ad-0d5ba049a24d" providerId="ADAL" clId="{A81FA7C8-B50E-4979-9009-2B50C182084B}" dt="2026-06-18T22:07:53.423" v="19120" actId="26606"/>
          <ac:spMkLst>
            <pc:docMk/>
            <pc:sldMk cId="2514297192" sldId="450"/>
            <ac:spMk id="9" creationId="{BACC6370-2D7E-4714-9D71-7542949D7D5D}"/>
          </ac:spMkLst>
        </pc:spChg>
        <pc:spChg chg="add">
          <ac:chgData name="Gray, Joanne (Childrens Services)" userId="39768c7e-49cb-4261-89ad-0d5ba049a24d" providerId="ADAL" clId="{A81FA7C8-B50E-4979-9009-2B50C182084B}" dt="2026-06-18T22:07:53.423" v="19120" actId="26606"/>
          <ac:spMkLst>
            <pc:docMk/>
            <pc:sldMk cId="2514297192" sldId="450"/>
            <ac:spMk id="11" creationId="{256B2C21-A230-48C0-8DF1-C46611373C44}"/>
          </ac:spMkLst>
        </pc:spChg>
        <pc:spChg chg="add">
          <ac:chgData name="Gray, Joanne (Childrens Services)" userId="39768c7e-49cb-4261-89ad-0d5ba049a24d" providerId="ADAL" clId="{A81FA7C8-B50E-4979-9009-2B50C182084B}" dt="2026-06-18T22:07:53.423" v="19120" actId="26606"/>
          <ac:spMkLst>
            <pc:docMk/>
            <pc:sldMk cId="2514297192" sldId="450"/>
            <ac:spMk id="13" creationId="{3847E18C-932D-4C95-AABA-FEC7C9499AD7}"/>
          </ac:spMkLst>
        </pc:spChg>
        <pc:spChg chg="add">
          <ac:chgData name="Gray, Joanne (Childrens Services)" userId="39768c7e-49cb-4261-89ad-0d5ba049a24d" providerId="ADAL" clId="{A81FA7C8-B50E-4979-9009-2B50C182084B}" dt="2026-06-18T22:07:53.423" v="19120" actId="26606"/>
          <ac:spMkLst>
            <pc:docMk/>
            <pc:sldMk cId="2514297192" sldId="450"/>
            <ac:spMk id="15" creationId="{3150CB11-0C61-439E-910F-5787759E72A0}"/>
          </ac:spMkLst>
        </pc:spChg>
        <pc:spChg chg="add">
          <ac:chgData name="Gray, Joanne (Childrens Services)" userId="39768c7e-49cb-4261-89ad-0d5ba049a24d" providerId="ADAL" clId="{A81FA7C8-B50E-4979-9009-2B50C182084B}" dt="2026-06-18T22:07:53.423" v="19120" actId="26606"/>
          <ac:spMkLst>
            <pc:docMk/>
            <pc:sldMk cId="2514297192" sldId="450"/>
            <ac:spMk id="17" creationId="{43F8A58B-5155-44CE-A5FF-7647B47D0A7A}"/>
          </ac:spMkLst>
        </pc:spChg>
        <pc:spChg chg="add">
          <ac:chgData name="Gray, Joanne (Childrens Services)" userId="39768c7e-49cb-4261-89ad-0d5ba049a24d" providerId="ADAL" clId="{A81FA7C8-B50E-4979-9009-2B50C182084B}" dt="2026-06-18T22:07:53.423" v="19120" actId="26606"/>
          <ac:spMkLst>
            <pc:docMk/>
            <pc:sldMk cId="2514297192" sldId="450"/>
            <ac:spMk id="19" creationId="{443F2ACA-E6D6-4028-82DD-F03C262D5DE6}"/>
          </ac:spMkLst>
        </pc:spChg>
        <pc:graphicFrameChg chg="add">
          <ac:chgData name="Gray, Joanne (Childrens Services)" userId="39768c7e-49cb-4261-89ad-0d5ba049a24d" providerId="ADAL" clId="{A81FA7C8-B50E-4979-9009-2B50C182084B}" dt="2026-06-18T22:07:53.423" v="19120" actId="26606"/>
          <ac:graphicFrameMkLst>
            <pc:docMk/>
            <pc:sldMk cId="2514297192" sldId="450"/>
            <ac:graphicFrameMk id="12" creationId="{7CC1F399-6446-0403-ED22-58B2672882E9}"/>
          </ac:graphicFrameMkLst>
        </pc:graphicFrameChg>
      </pc:sldChg>
      <pc:sldChg chg="addSp delSp modSp new del mod setBg modClrScheme chgLayout">
        <pc:chgData name="Gray, Joanne (Childrens Services)" userId="39768c7e-49cb-4261-89ad-0d5ba049a24d" providerId="ADAL" clId="{A81FA7C8-B50E-4979-9009-2B50C182084B}" dt="2026-07-02T08:34:12.858" v="20545" actId="47"/>
        <pc:sldMkLst>
          <pc:docMk/>
          <pc:sldMk cId="117526064" sldId="451"/>
        </pc:sldMkLst>
      </pc:sldChg>
      <pc:sldChg chg="modSp add mod">
        <pc:chgData name="Gray, Joanne (Childrens Services)" userId="39768c7e-49cb-4261-89ad-0d5ba049a24d" providerId="ADAL" clId="{A81FA7C8-B50E-4979-9009-2B50C182084B}" dt="2026-07-02T08:34:37.555" v="20563" actId="20577"/>
        <pc:sldMkLst>
          <pc:docMk/>
          <pc:sldMk cId="662498973" sldId="451"/>
        </pc:sldMkLst>
        <pc:spChg chg="mod">
          <ac:chgData name="Gray, Joanne (Childrens Services)" userId="39768c7e-49cb-4261-89ad-0d5ba049a24d" providerId="ADAL" clId="{A81FA7C8-B50E-4979-9009-2B50C182084B}" dt="2026-07-02T08:34:37.555" v="20563" actId="20577"/>
          <ac:spMkLst>
            <pc:docMk/>
            <pc:sldMk cId="662498973" sldId="451"/>
            <ac:spMk id="2" creationId="{0C3C99C8-403A-8ACE-D4DE-D9A3C2336B3E}"/>
          </ac:spMkLst>
        </pc:spChg>
      </pc:sldChg>
      <pc:sldChg chg="addSp delSp modSp add del mod setBg modClrScheme chgLayout">
        <pc:chgData name="Gray, Joanne (Childrens Services)" userId="39768c7e-49cb-4261-89ad-0d5ba049a24d" providerId="ADAL" clId="{A81FA7C8-B50E-4979-9009-2B50C182084B}" dt="2026-07-02T08:34:13.850" v="20546" actId="47"/>
        <pc:sldMkLst>
          <pc:docMk/>
          <pc:sldMk cId="3511639370" sldId="452"/>
        </pc:sldMkLst>
      </pc:sldChg>
      <pc:sldChg chg="addSp delSp modSp add mod">
        <pc:chgData name="Gray, Joanne (Childrens Services)" userId="39768c7e-49cb-4261-89ad-0d5ba049a24d" providerId="ADAL" clId="{A81FA7C8-B50E-4979-9009-2B50C182084B}" dt="2026-07-02T09:49:54.011" v="22261" actId="20577"/>
        <pc:sldMkLst>
          <pc:docMk/>
          <pc:sldMk cId="3631182500" sldId="452"/>
        </pc:sldMkLst>
        <pc:spChg chg="mod">
          <ac:chgData name="Gray, Joanne (Childrens Services)" userId="39768c7e-49cb-4261-89ad-0d5ba049a24d" providerId="ADAL" clId="{A81FA7C8-B50E-4979-9009-2B50C182084B}" dt="2026-07-02T08:37:53.574" v="20705" actId="20577"/>
          <ac:spMkLst>
            <pc:docMk/>
            <pc:sldMk cId="3631182500" sldId="452"/>
            <ac:spMk id="2" creationId="{6DB25E68-5AB0-74B7-F5D0-E3042D521DD2}"/>
          </ac:spMkLst>
        </pc:spChg>
        <pc:spChg chg="mod">
          <ac:chgData name="Gray, Joanne (Childrens Services)" userId="39768c7e-49cb-4261-89ad-0d5ba049a24d" providerId="ADAL" clId="{A81FA7C8-B50E-4979-9009-2B50C182084B}" dt="2026-07-02T09:49:54.011" v="22261" actId="20577"/>
          <ac:spMkLst>
            <pc:docMk/>
            <pc:sldMk cId="3631182500" sldId="452"/>
            <ac:spMk id="3" creationId="{189B0AB7-0572-86B6-75F5-3134F02AEA58}"/>
          </ac:spMkLst>
        </pc:spChg>
        <pc:spChg chg="add del mod">
          <ac:chgData name="Gray, Joanne (Childrens Services)" userId="39768c7e-49cb-4261-89ad-0d5ba049a24d" providerId="ADAL" clId="{A81FA7C8-B50E-4979-9009-2B50C182084B}" dt="2026-07-02T08:37:44.284" v="20701" actId="478"/>
          <ac:spMkLst>
            <pc:docMk/>
            <pc:sldMk cId="3631182500" sldId="452"/>
            <ac:spMk id="6" creationId="{49EFF1E8-A4D2-9AD5-DC67-4BC20B96960A}"/>
          </ac:spMkLst>
        </pc:spChg>
        <pc:picChg chg="add mod">
          <ac:chgData name="Gray, Joanne (Childrens Services)" userId="39768c7e-49cb-4261-89ad-0d5ba049a24d" providerId="ADAL" clId="{A81FA7C8-B50E-4979-9009-2B50C182084B}" dt="2026-07-02T08:37:46.007" v="20702" actId="1076"/>
          <ac:picMkLst>
            <pc:docMk/>
            <pc:sldMk cId="3631182500" sldId="452"/>
            <ac:picMk id="5" creationId="{2E1F2559-347B-D707-F251-07286A1368F2}"/>
          </ac:picMkLst>
        </pc:picChg>
      </pc:sldChg>
      <pc:sldChg chg="addSp modSp new mod modClrScheme chgLayout">
        <pc:chgData name="Gray, Joanne (Childrens Services)" userId="39768c7e-49cb-4261-89ad-0d5ba049a24d" providerId="ADAL" clId="{A81FA7C8-B50E-4979-9009-2B50C182084B}" dt="2026-07-02T08:46:55.583" v="20820" actId="14100"/>
        <pc:sldMkLst>
          <pc:docMk/>
          <pc:sldMk cId="2079963975" sldId="453"/>
        </pc:sldMkLst>
        <pc:spChg chg="mod ord">
          <ac:chgData name="Gray, Joanne (Childrens Services)" userId="39768c7e-49cb-4261-89ad-0d5ba049a24d" providerId="ADAL" clId="{A81FA7C8-B50E-4979-9009-2B50C182084B}" dt="2026-07-02T08:40:53.207" v="20731" actId="700"/>
          <ac:spMkLst>
            <pc:docMk/>
            <pc:sldMk cId="2079963975" sldId="453"/>
            <ac:spMk id="2" creationId="{AEA648DB-CCAF-C8EA-0D73-7D36715AF8E7}"/>
          </ac:spMkLst>
        </pc:spChg>
        <pc:spChg chg="mod ord">
          <ac:chgData name="Gray, Joanne (Childrens Services)" userId="39768c7e-49cb-4261-89ad-0d5ba049a24d" providerId="ADAL" clId="{A81FA7C8-B50E-4979-9009-2B50C182084B}" dt="2026-07-02T08:46:55.583" v="20820" actId="14100"/>
          <ac:spMkLst>
            <pc:docMk/>
            <pc:sldMk cId="2079963975" sldId="453"/>
            <ac:spMk id="3" creationId="{78E3D59C-1276-E10A-08CC-6E4CD364134B}"/>
          </ac:spMkLst>
        </pc:spChg>
        <pc:picChg chg="add mod">
          <ac:chgData name="Gray, Joanne (Childrens Services)" userId="39768c7e-49cb-4261-89ad-0d5ba049a24d" providerId="ADAL" clId="{A81FA7C8-B50E-4979-9009-2B50C182084B}" dt="2026-07-02T08:45:29.153" v="20757" actId="1076"/>
          <ac:picMkLst>
            <pc:docMk/>
            <pc:sldMk cId="2079963975" sldId="453"/>
            <ac:picMk id="4" creationId="{5CDD8379-39DF-2CA9-D98B-F195F67DE472}"/>
          </ac:picMkLst>
        </pc:picChg>
      </pc:sldChg>
      <pc:sldChg chg="addSp delSp modSp new del mod modClrScheme chgLayout">
        <pc:chgData name="Gray, Joanne (Childrens Services)" userId="39768c7e-49cb-4261-89ad-0d5ba049a24d" providerId="ADAL" clId="{A81FA7C8-B50E-4979-9009-2B50C182084B}" dt="2026-07-02T08:34:19.350" v="20549" actId="47"/>
        <pc:sldMkLst>
          <pc:docMk/>
          <pc:sldMk cId="2747370296" sldId="453"/>
        </pc:sldMkLst>
      </pc:sldChg>
      <pc:sldChg chg="addSp delSp modSp new mod modClrScheme chgLayout">
        <pc:chgData name="Gray, Joanne (Childrens Services)" userId="39768c7e-49cb-4261-89ad-0d5ba049a24d" providerId="ADAL" clId="{A81FA7C8-B50E-4979-9009-2B50C182084B}" dt="2026-07-02T08:51:18.306" v="20996" actId="20577"/>
        <pc:sldMkLst>
          <pc:docMk/>
          <pc:sldMk cId="1632045192" sldId="454"/>
        </pc:sldMkLst>
        <pc:spChg chg="mod ord">
          <ac:chgData name="Gray, Joanne (Childrens Services)" userId="39768c7e-49cb-4261-89ad-0d5ba049a24d" providerId="ADAL" clId="{A81FA7C8-B50E-4979-9009-2B50C182084B}" dt="2026-07-02T08:51:09.916" v="20992" actId="255"/>
          <ac:spMkLst>
            <pc:docMk/>
            <pc:sldMk cId="1632045192" sldId="454"/>
            <ac:spMk id="2" creationId="{908D0C20-CF40-690A-1F51-5BFDF7007E0D}"/>
          </ac:spMkLst>
        </pc:spChg>
        <pc:spChg chg="del">
          <ac:chgData name="Gray, Joanne (Childrens Services)" userId="39768c7e-49cb-4261-89ad-0d5ba049a24d" providerId="ADAL" clId="{A81FA7C8-B50E-4979-9009-2B50C182084B}" dt="2026-07-02T08:45:43.873" v="20785"/>
          <ac:spMkLst>
            <pc:docMk/>
            <pc:sldMk cId="1632045192" sldId="454"/>
            <ac:spMk id="3" creationId="{C85E9264-6A75-2A22-F037-7A800AB46B1D}"/>
          </ac:spMkLst>
        </pc:spChg>
        <pc:spChg chg="add mod ord">
          <ac:chgData name="Gray, Joanne (Childrens Services)" userId="39768c7e-49cb-4261-89ad-0d5ba049a24d" providerId="ADAL" clId="{A81FA7C8-B50E-4979-9009-2B50C182084B}" dt="2026-07-02T08:51:18.306" v="20996" actId="20577"/>
          <ac:spMkLst>
            <pc:docMk/>
            <pc:sldMk cId="1632045192" sldId="454"/>
            <ac:spMk id="6" creationId="{2D5FD8BD-D427-197C-7FFA-A1B6EB9743CE}"/>
          </ac:spMkLst>
        </pc:spChg>
        <pc:picChg chg="add del mod">
          <ac:chgData name="Gray, Joanne (Childrens Services)" userId="39768c7e-49cb-4261-89ad-0d5ba049a24d" providerId="ADAL" clId="{A81FA7C8-B50E-4979-9009-2B50C182084B}" dt="2026-07-02T08:45:47.116" v="20786" actId="478"/>
          <ac:picMkLst>
            <pc:docMk/>
            <pc:sldMk cId="1632045192" sldId="454"/>
            <ac:picMk id="4" creationId="{D0B4822E-BC14-74CF-BCC5-26C3977497B1}"/>
          </ac:picMkLst>
        </pc:picChg>
        <pc:picChg chg="add del mod">
          <ac:chgData name="Gray, Joanne (Childrens Services)" userId="39768c7e-49cb-4261-89ad-0d5ba049a24d" providerId="ADAL" clId="{A81FA7C8-B50E-4979-9009-2B50C182084B}" dt="2026-07-02T08:50:23.936" v="20980" actId="478"/>
          <ac:picMkLst>
            <pc:docMk/>
            <pc:sldMk cId="1632045192" sldId="454"/>
            <ac:picMk id="8" creationId="{D59DCAF2-0871-7F0A-578D-5CB6DCB1CF4C}"/>
          </ac:picMkLst>
        </pc:picChg>
        <pc:picChg chg="add mod">
          <ac:chgData name="Gray, Joanne (Childrens Services)" userId="39768c7e-49cb-4261-89ad-0d5ba049a24d" providerId="ADAL" clId="{A81FA7C8-B50E-4979-9009-2B50C182084B}" dt="2026-07-02T08:50:44.316" v="20987" actId="14100"/>
          <ac:picMkLst>
            <pc:docMk/>
            <pc:sldMk cId="1632045192" sldId="454"/>
            <ac:picMk id="1026" creationId="{7F311658-D0B2-E5F0-E056-3EEA2C723A30}"/>
          </ac:picMkLst>
        </pc:picChg>
      </pc:sldChg>
      <pc:sldChg chg="addSp delSp modSp add del mod">
        <pc:chgData name="Gray, Joanne (Childrens Services)" userId="39768c7e-49cb-4261-89ad-0d5ba049a24d" providerId="ADAL" clId="{A81FA7C8-B50E-4979-9009-2B50C182084B}" dt="2026-07-02T08:34:20.383" v="20550" actId="47"/>
        <pc:sldMkLst>
          <pc:docMk/>
          <pc:sldMk cId="3463987260" sldId="454"/>
        </pc:sldMkLst>
      </pc:sldChg>
      <pc:sldChg chg="modSp add del mod">
        <pc:chgData name="Gray, Joanne (Childrens Services)" userId="39768c7e-49cb-4261-89ad-0d5ba049a24d" providerId="ADAL" clId="{A81FA7C8-B50E-4979-9009-2B50C182084B}" dt="2026-07-02T08:34:27.073" v="20555" actId="47"/>
        <pc:sldMkLst>
          <pc:docMk/>
          <pc:sldMk cId="348982757" sldId="455"/>
        </pc:sldMkLst>
      </pc:sldChg>
      <pc:sldChg chg="addSp delSp modSp add mod setBg modAnim">
        <pc:chgData name="Gray, Joanne (Childrens Services)" userId="39768c7e-49cb-4261-89ad-0d5ba049a24d" providerId="ADAL" clId="{A81FA7C8-B50E-4979-9009-2B50C182084B}" dt="2026-07-02T09:00:37.863" v="21151" actId="20577"/>
        <pc:sldMkLst>
          <pc:docMk/>
          <pc:sldMk cId="1578663166" sldId="455"/>
        </pc:sldMkLst>
        <pc:spChg chg="mod">
          <ac:chgData name="Gray, Joanne (Childrens Services)" userId="39768c7e-49cb-4261-89ad-0d5ba049a24d" providerId="ADAL" clId="{A81FA7C8-B50E-4979-9009-2B50C182084B}" dt="2026-07-02T09:00:37.863" v="21151" actId="20577"/>
          <ac:spMkLst>
            <pc:docMk/>
            <pc:sldMk cId="1578663166" sldId="455"/>
            <ac:spMk id="2" creationId="{155FE57D-AA87-617F-DD52-61023E8F722F}"/>
          </ac:spMkLst>
        </pc:spChg>
        <pc:spChg chg="mod">
          <ac:chgData name="Gray, Joanne (Childrens Services)" userId="39768c7e-49cb-4261-89ad-0d5ba049a24d" providerId="ADAL" clId="{A81FA7C8-B50E-4979-9009-2B50C182084B}" dt="2026-07-02T08:55:03.658" v="21094" actId="26606"/>
          <ac:spMkLst>
            <pc:docMk/>
            <pc:sldMk cId="1578663166" sldId="455"/>
            <ac:spMk id="6" creationId="{87CDF9C8-D57F-548A-2387-60CC3C2444E7}"/>
          </ac:spMkLst>
        </pc:spChg>
        <pc:spChg chg="add">
          <ac:chgData name="Gray, Joanne (Childrens Services)" userId="39768c7e-49cb-4261-89ad-0d5ba049a24d" providerId="ADAL" clId="{A81FA7C8-B50E-4979-9009-2B50C182084B}" dt="2026-07-02T08:55:03.658" v="21094" actId="26606"/>
          <ac:spMkLst>
            <pc:docMk/>
            <pc:sldMk cId="1578663166" sldId="455"/>
            <ac:spMk id="2055" creationId="{45D37F4E-DDB4-456B-97E0-9937730A039F}"/>
          </ac:spMkLst>
        </pc:spChg>
        <pc:spChg chg="add">
          <ac:chgData name="Gray, Joanne (Childrens Services)" userId="39768c7e-49cb-4261-89ad-0d5ba049a24d" providerId="ADAL" clId="{A81FA7C8-B50E-4979-9009-2B50C182084B}" dt="2026-07-02T08:55:03.658" v="21094" actId="26606"/>
          <ac:spMkLst>
            <pc:docMk/>
            <pc:sldMk cId="1578663166" sldId="455"/>
            <ac:spMk id="2057" creationId="{B2DD41CD-8F47-4F56-AD12-4E2FF7696987}"/>
          </ac:spMkLst>
        </pc:spChg>
        <pc:picChg chg="del">
          <ac:chgData name="Gray, Joanne (Childrens Services)" userId="39768c7e-49cb-4261-89ad-0d5ba049a24d" providerId="ADAL" clId="{A81FA7C8-B50E-4979-9009-2B50C182084B}" dt="2026-07-02T08:51:30.731" v="21000" actId="478"/>
          <ac:picMkLst>
            <pc:docMk/>
            <pc:sldMk cId="1578663166" sldId="455"/>
            <ac:picMk id="1026" creationId="{A43C5A17-65D3-6A84-A6E5-D4EBC477AF67}"/>
          </ac:picMkLst>
        </pc:picChg>
        <pc:picChg chg="add mod">
          <ac:chgData name="Gray, Joanne (Childrens Services)" userId="39768c7e-49cb-4261-89ad-0d5ba049a24d" providerId="ADAL" clId="{A81FA7C8-B50E-4979-9009-2B50C182084B}" dt="2026-07-02T08:55:03.658" v="21094" actId="26606"/>
          <ac:picMkLst>
            <pc:docMk/>
            <pc:sldMk cId="1578663166" sldId="455"/>
            <ac:picMk id="2050" creationId="{9B2B0866-F7A0-D6EE-A031-C50B24BEFBB0}"/>
          </ac:picMkLst>
        </pc:picChg>
      </pc:sldChg>
      <pc:sldChg chg="addSp modSp add del mod">
        <pc:chgData name="Gray, Joanne (Childrens Services)" userId="39768c7e-49cb-4261-89ad-0d5ba049a24d" providerId="ADAL" clId="{A81FA7C8-B50E-4979-9009-2B50C182084B}" dt="2026-07-02T08:34:14.963" v="20547" actId="47"/>
        <pc:sldMkLst>
          <pc:docMk/>
          <pc:sldMk cId="367439274" sldId="456"/>
        </pc:sldMkLst>
      </pc:sldChg>
      <pc:sldChg chg="add del">
        <pc:chgData name="Gray, Joanne (Childrens Services)" userId="39768c7e-49cb-4261-89ad-0d5ba049a24d" providerId="ADAL" clId="{A81FA7C8-B50E-4979-9009-2B50C182084B}" dt="2026-07-02T09:00:22.613" v="21142" actId="47"/>
        <pc:sldMkLst>
          <pc:docMk/>
          <pc:sldMk cId="2778709965" sldId="456"/>
        </pc:sldMkLst>
      </pc:sldChg>
      <pc:sldChg chg="modSp add del mod">
        <pc:chgData name="Gray, Joanne (Childrens Services)" userId="39768c7e-49cb-4261-89ad-0d5ba049a24d" providerId="ADAL" clId="{A81FA7C8-B50E-4979-9009-2B50C182084B}" dt="2026-07-02T08:55:23.967" v="21112" actId="47"/>
        <pc:sldMkLst>
          <pc:docMk/>
          <pc:sldMk cId="1324001450" sldId="457"/>
        </pc:sldMkLst>
        <pc:spChg chg="mod">
          <ac:chgData name="Gray, Joanne (Childrens Services)" userId="39768c7e-49cb-4261-89ad-0d5ba049a24d" providerId="ADAL" clId="{A81FA7C8-B50E-4979-9009-2B50C182084B}" dt="2026-07-02T08:52:29.289" v="21081" actId="255"/>
          <ac:spMkLst>
            <pc:docMk/>
            <pc:sldMk cId="1324001450" sldId="457"/>
            <ac:spMk id="2" creationId="{F50DB4D2-E0E1-CA83-F969-9ECF05351D6B}"/>
          </ac:spMkLst>
        </pc:spChg>
      </pc:sldChg>
      <pc:sldChg chg="addSp delSp modSp new del mod setBg modClrScheme modAnim chgLayout">
        <pc:chgData name="Gray, Joanne (Childrens Services)" userId="39768c7e-49cb-4261-89ad-0d5ba049a24d" providerId="ADAL" clId="{A81FA7C8-B50E-4979-9009-2B50C182084B}" dt="2026-07-02T08:34:21.442" v="20551" actId="47"/>
        <pc:sldMkLst>
          <pc:docMk/>
          <pc:sldMk cId="2063814893" sldId="457"/>
        </pc:sldMkLst>
      </pc:sldChg>
      <pc:sldChg chg="addSp delSp modSp new del mod setBg modClrScheme modAnim chgLayout">
        <pc:chgData name="Gray, Joanne (Childrens Services)" userId="39768c7e-49cb-4261-89ad-0d5ba049a24d" providerId="ADAL" clId="{A81FA7C8-B50E-4979-9009-2B50C182084B}" dt="2026-07-02T08:34:22.475" v="20552" actId="47"/>
        <pc:sldMkLst>
          <pc:docMk/>
          <pc:sldMk cId="3100753206" sldId="458"/>
        </pc:sldMkLst>
      </pc:sldChg>
      <pc:sldChg chg="addSp delSp modSp add mod modAnim delDesignElem chgLayout">
        <pc:chgData name="Gray, Joanne (Childrens Services)" userId="39768c7e-49cb-4261-89ad-0d5ba049a24d" providerId="ADAL" clId="{A81FA7C8-B50E-4979-9009-2B50C182084B}" dt="2026-07-02T09:00:45.947" v="21155" actId="14100"/>
        <pc:sldMkLst>
          <pc:docMk/>
          <pc:sldMk cId="4070515943" sldId="458"/>
        </pc:sldMkLst>
        <pc:spChg chg="mod ord">
          <ac:chgData name="Gray, Joanne (Childrens Services)" userId="39768c7e-49cb-4261-89ad-0d5ba049a24d" providerId="ADAL" clId="{A81FA7C8-B50E-4979-9009-2B50C182084B}" dt="2026-07-02T09:00:45.947" v="21155" actId="14100"/>
          <ac:spMkLst>
            <pc:docMk/>
            <pc:sldMk cId="4070515943" sldId="458"/>
            <ac:spMk id="2" creationId="{CC83CDBA-8C93-37E0-6C93-A04197BAB3EC}"/>
          </ac:spMkLst>
        </pc:spChg>
        <pc:spChg chg="add mod">
          <ac:chgData name="Gray, Joanne (Childrens Services)" userId="39768c7e-49cb-4261-89ad-0d5ba049a24d" providerId="ADAL" clId="{A81FA7C8-B50E-4979-9009-2B50C182084B}" dt="2026-07-02T08:59:54.942" v="21138" actId="6549"/>
          <ac:spMkLst>
            <pc:docMk/>
            <pc:sldMk cId="4070515943" sldId="458"/>
            <ac:spMk id="4" creationId="{9F7AED1F-29CD-64C5-4912-047C2A876AB6}"/>
          </ac:spMkLst>
        </pc:spChg>
        <pc:spChg chg="mod ord">
          <ac:chgData name="Gray, Joanne (Childrens Services)" userId="39768c7e-49cb-4261-89ad-0d5ba049a24d" providerId="ADAL" clId="{A81FA7C8-B50E-4979-9009-2B50C182084B}" dt="2026-07-02T08:56:14.414" v="21118" actId="700"/>
          <ac:spMkLst>
            <pc:docMk/>
            <pc:sldMk cId="4070515943" sldId="458"/>
            <ac:spMk id="6" creationId="{C704598B-C06F-04B5-9C42-B9C7899D111A}"/>
          </ac:spMkLst>
        </pc:spChg>
        <pc:spChg chg="del">
          <ac:chgData name="Gray, Joanne (Childrens Services)" userId="39768c7e-49cb-4261-89ad-0d5ba049a24d" providerId="ADAL" clId="{A81FA7C8-B50E-4979-9009-2B50C182084B}" dt="2026-07-02T08:56:14.414" v="21118" actId="700"/>
          <ac:spMkLst>
            <pc:docMk/>
            <pc:sldMk cId="4070515943" sldId="458"/>
            <ac:spMk id="2055" creationId="{2199437B-A2F2-5CD8-192A-CF77B646C0C5}"/>
          </ac:spMkLst>
        </pc:spChg>
        <pc:spChg chg="del">
          <ac:chgData name="Gray, Joanne (Childrens Services)" userId="39768c7e-49cb-4261-89ad-0d5ba049a24d" providerId="ADAL" clId="{A81FA7C8-B50E-4979-9009-2B50C182084B}" dt="2026-07-02T08:56:14.414" v="21118" actId="700"/>
          <ac:spMkLst>
            <pc:docMk/>
            <pc:sldMk cId="4070515943" sldId="458"/>
            <ac:spMk id="2057" creationId="{94C0FCEE-1C0F-B697-4079-753E59C9FBA7}"/>
          </ac:spMkLst>
        </pc:spChg>
        <pc:picChg chg="del">
          <ac:chgData name="Gray, Joanne (Childrens Services)" userId="39768c7e-49cb-4261-89ad-0d5ba049a24d" providerId="ADAL" clId="{A81FA7C8-B50E-4979-9009-2B50C182084B}" dt="2026-07-02T08:56:03.353" v="21114" actId="478"/>
          <ac:picMkLst>
            <pc:docMk/>
            <pc:sldMk cId="4070515943" sldId="458"/>
            <ac:picMk id="2050" creationId="{A2553AE7-D7B9-048B-6225-31665C405165}"/>
          </ac:picMkLst>
        </pc:picChg>
        <pc:picChg chg="add mod">
          <ac:chgData name="Gray, Joanne (Childrens Services)" userId="39768c7e-49cb-4261-89ad-0d5ba049a24d" providerId="ADAL" clId="{A81FA7C8-B50E-4979-9009-2B50C182084B}" dt="2026-07-02T08:59:58.784" v="21139" actId="1076"/>
          <ac:picMkLst>
            <pc:docMk/>
            <pc:sldMk cId="4070515943" sldId="458"/>
            <ac:picMk id="3074" creationId="{954A76FE-11EB-E20D-A950-3993C08B19D0}"/>
          </ac:picMkLst>
        </pc:picChg>
      </pc:sldChg>
      <pc:sldChg chg="addSp delSp modSp new add del mod modClrScheme chgLayout">
        <pc:chgData name="Gray, Joanne (Childrens Services)" userId="39768c7e-49cb-4261-89ad-0d5ba049a24d" providerId="ADAL" clId="{A81FA7C8-B50E-4979-9009-2B50C182084B}" dt="2026-07-02T08:34:23.558" v="20553" actId="47"/>
        <pc:sldMkLst>
          <pc:docMk/>
          <pc:sldMk cId="816785386" sldId="459"/>
        </pc:sldMkLst>
      </pc:sldChg>
      <pc:sldChg chg="modSp new del mod">
        <pc:chgData name="Gray, Joanne (Childrens Services)" userId="39768c7e-49cb-4261-89ad-0d5ba049a24d" providerId="ADAL" clId="{A81FA7C8-B50E-4979-9009-2B50C182084B}" dt="2026-07-02T09:10:30.378" v="21264" actId="47"/>
        <pc:sldMkLst>
          <pc:docMk/>
          <pc:sldMk cId="3947593318" sldId="459"/>
        </pc:sldMkLst>
        <pc:spChg chg="mod">
          <ac:chgData name="Gray, Joanne (Childrens Services)" userId="39768c7e-49cb-4261-89ad-0d5ba049a24d" providerId="ADAL" clId="{A81FA7C8-B50E-4979-9009-2B50C182084B}" dt="2026-07-02T09:01:19.230" v="21177" actId="20577"/>
          <ac:spMkLst>
            <pc:docMk/>
            <pc:sldMk cId="3947593318" sldId="459"/>
            <ac:spMk id="2" creationId="{6F62C07D-EEB5-9A70-7528-F8DEE3AE2397}"/>
          </ac:spMkLst>
        </pc:spChg>
      </pc:sldChg>
      <pc:sldChg chg="addSp delSp modSp add del mod modClrScheme chgLayout">
        <pc:chgData name="Gray, Joanne (Childrens Services)" userId="39768c7e-49cb-4261-89ad-0d5ba049a24d" providerId="ADAL" clId="{A81FA7C8-B50E-4979-9009-2B50C182084B}" dt="2026-07-02T08:34:24.650" v="20554" actId="47"/>
        <pc:sldMkLst>
          <pc:docMk/>
          <pc:sldMk cId="56268466" sldId="460"/>
        </pc:sldMkLst>
      </pc:sldChg>
      <pc:sldChg chg="addSp modSp new mod">
        <pc:chgData name="Gray, Joanne (Childrens Services)" userId="39768c7e-49cb-4261-89ad-0d5ba049a24d" providerId="ADAL" clId="{A81FA7C8-B50E-4979-9009-2B50C182084B}" dt="2026-07-02T09:14:42.491" v="21299" actId="20577"/>
        <pc:sldMkLst>
          <pc:docMk/>
          <pc:sldMk cId="2394044384" sldId="460"/>
        </pc:sldMkLst>
        <pc:spChg chg="mod">
          <ac:chgData name="Gray, Joanne (Childrens Services)" userId="39768c7e-49cb-4261-89ad-0d5ba049a24d" providerId="ADAL" clId="{A81FA7C8-B50E-4979-9009-2B50C182084B}" dt="2026-07-02T09:14:42.491" v="21299" actId="20577"/>
          <ac:spMkLst>
            <pc:docMk/>
            <pc:sldMk cId="2394044384" sldId="460"/>
            <ac:spMk id="2" creationId="{5244496D-BC90-F6FF-A34A-1E2C5D8CD4D1}"/>
          </ac:spMkLst>
        </pc:spChg>
        <pc:spChg chg="mod">
          <ac:chgData name="Gray, Joanne (Childrens Services)" userId="39768c7e-49cb-4261-89ad-0d5ba049a24d" providerId="ADAL" clId="{A81FA7C8-B50E-4979-9009-2B50C182084B}" dt="2026-07-02T09:13:35.550" v="21294" actId="14100"/>
          <ac:spMkLst>
            <pc:docMk/>
            <pc:sldMk cId="2394044384" sldId="460"/>
            <ac:spMk id="3" creationId="{A0FFC3B9-0140-29DB-E8CC-90C795255011}"/>
          </ac:spMkLst>
        </pc:spChg>
        <pc:picChg chg="add mod">
          <ac:chgData name="Gray, Joanne (Childrens Services)" userId="39768c7e-49cb-4261-89ad-0d5ba049a24d" providerId="ADAL" clId="{A81FA7C8-B50E-4979-9009-2B50C182084B}" dt="2026-07-02T09:13:00.899" v="21284" actId="1076"/>
          <ac:picMkLst>
            <pc:docMk/>
            <pc:sldMk cId="2394044384" sldId="460"/>
            <ac:picMk id="6146" creationId="{0474A4F2-96DE-4335-7C27-2D6C74A9A4A0}"/>
          </ac:picMkLst>
        </pc:picChg>
      </pc:sldChg>
      <pc:sldChg chg="delSp modSp add del mod ord modAnim">
        <pc:chgData name="Gray, Joanne (Childrens Services)" userId="39768c7e-49cb-4261-89ad-0d5ba049a24d" providerId="ADAL" clId="{A81FA7C8-B50E-4979-9009-2B50C182084B}" dt="2026-07-02T08:34:18.129" v="20548" actId="47"/>
        <pc:sldMkLst>
          <pc:docMk/>
          <pc:sldMk cId="779818123" sldId="461"/>
        </pc:sldMkLst>
      </pc:sldChg>
      <pc:sldChg chg="modSp new del">
        <pc:chgData name="Gray, Joanne (Childrens Services)" userId="39768c7e-49cb-4261-89ad-0d5ba049a24d" providerId="ADAL" clId="{A81FA7C8-B50E-4979-9009-2B50C182084B}" dt="2026-07-02T09:15:08.338" v="21302" actId="47"/>
        <pc:sldMkLst>
          <pc:docMk/>
          <pc:sldMk cId="3591726615" sldId="461"/>
        </pc:sldMkLst>
        <pc:spChg chg="mod">
          <ac:chgData name="Gray, Joanne (Childrens Services)" userId="39768c7e-49cb-4261-89ad-0d5ba049a24d" providerId="ADAL" clId="{A81FA7C8-B50E-4979-9009-2B50C182084B}" dt="2026-07-02T09:02:29.042" v="21181"/>
          <ac:spMkLst>
            <pc:docMk/>
            <pc:sldMk cId="3591726615" sldId="461"/>
            <ac:spMk id="3" creationId="{F653E15F-2485-39F1-AE73-A6FD015E0128}"/>
          </ac:spMkLst>
        </pc:spChg>
      </pc:sldChg>
      <pc:sldChg chg="modSp new del">
        <pc:chgData name="Gray, Joanne (Childrens Services)" userId="39768c7e-49cb-4261-89ad-0d5ba049a24d" providerId="ADAL" clId="{A81FA7C8-B50E-4979-9009-2B50C182084B}" dt="2026-07-02T09:24:19.014" v="21520" actId="47"/>
        <pc:sldMkLst>
          <pc:docMk/>
          <pc:sldMk cId="204672268" sldId="462"/>
        </pc:sldMkLst>
        <pc:spChg chg="mod">
          <ac:chgData name="Gray, Joanne (Childrens Services)" userId="39768c7e-49cb-4261-89ad-0d5ba049a24d" providerId="ADAL" clId="{A81FA7C8-B50E-4979-9009-2B50C182084B}" dt="2026-07-02T09:03:11.331" v="21183"/>
          <ac:spMkLst>
            <pc:docMk/>
            <pc:sldMk cId="204672268" sldId="462"/>
            <ac:spMk id="3" creationId="{4059AF2E-CF05-87DC-B427-EDC0E0ACF769}"/>
          </ac:spMkLst>
        </pc:spChg>
      </pc:sldChg>
      <pc:sldChg chg="addSp modSp new mod modClrScheme chgLayout">
        <pc:chgData name="Gray, Joanne (Childrens Services)" userId="39768c7e-49cb-4261-89ad-0d5ba049a24d" providerId="ADAL" clId="{A81FA7C8-B50E-4979-9009-2B50C182084B}" dt="2026-07-02T15:42:56.014" v="22366" actId="1076"/>
        <pc:sldMkLst>
          <pc:docMk/>
          <pc:sldMk cId="2874236657" sldId="463"/>
        </pc:sldMkLst>
        <pc:spChg chg="mod ord">
          <ac:chgData name="Gray, Joanne (Childrens Services)" userId="39768c7e-49cb-4261-89ad-0d5ba049a24d" providerId="ADAL" clId="{A81FA7C8-B50E-4979-9009-2B50C182084B}" dt="2026-07-02T09:29:20.905" v="21599" actId="20577"/>
          <ac:spMkLst>
            <pc:docMk/>
            <pc:sldMk cId="2874236657" sldId="463"/>
            <ac:spMk id="2" creationId="{74DDAFED-078E-E864-2C3D-F0857AA5AEA5}"/>
          </ac:spMkLst>
        </pc:spChg>
        <pc:spChg chg="mod ord">
          <ac:chgData name="Gray, Joanne (Childrens Services)" userId="39768c7e-49cb-4261-89ad-0d5ba049a24d" providerId="ADAL" clId="{A81FA7C8-B50E-4979-9009-2B50C182084B}" dt="2026-07-02T09:29:31.861" v="21603" actId="20577"/>
          <ac:spMkLst>
            <pc:docMk/>
            <pc:sldMk cId="2874236657" sldId="463"/>
            <ac:spMk id="3" creationId="{865F378E-17C0-4562-5845-80CAF63EE802}"/>
          </ac:spMkLst>
        </pc:spChg>
        <pc:picChg chg="add mod">
          <ac:chgData name="Gray, Joanne (Childrens Services)" userId="39768c7e-49cb-4261-89ad-0d5ba049a24d" providerId="ADAL" clId="{A81FA7C8-B50E-4979-9009-2B50C182084B}" dt="2026-07-02T15:42:56.014" v="22366" actId="1076"/>
          <ac:picMkLst>
            <pc:docMk/>
            <pc:sldMk cId="2874236657" sldId="463"/>
            <ac:picMk id="4" creationId="{5847F59C-9F4D-0F70-2B2E-CB40EBF4C8C3}"/>
          </ac:picMkLst>
        </pc:picChg>
      </pc:sldChg>
      <pc:sldChg chg="addSp delSp modSp new mod">
        <pc:chgData name="Gray, Joanne (Childrens Services)" userId="39768c7e-49cb-4261-89ad-0d5ba049a24d" providerId="ADAL" clId="{A81FA7C8-B50E-4979-9009-2B50C182084B}" dt="2026-07-02T09:30:48.675" v="21621" actId="20577"/>
        <pc:sldMkLst>
          <pc:docMk/>
          <pc:sldMk cId="3644174306" sldId="464"/>
        </pc:sldMkLst>
        <pc:spChg chg="mod">
          <ac:chgData name="Gray, Joanne (Childrens Services)" userId="39768c7e-49cb-4261-89ad-0d5ba049a24d" providerId="ADAL" clId="{A81FA7C8-B50E-4979-9009-2B50C182084B}" dt="2026-07-02T09:07:16.942" v="21248" actId="20577"/>
          <ac:spMkLst>
            <pc:docMk/>
            <pc:sldMk cId="3644174306" sldId="464"/>
            <ac:spMk id="2" creationId="{1109A26B-0838-1538-DC54-07423800484E}"/>
          </ac:spMkLst>
        </pc:spChg>
        <pc:spChg chg="del">
          <ac:chgData name="Gray, Joanne (Childrens Services)" userId="39768c7e-49cb-4261-89ad-0d5ba049a24d" providerId="ADAL" clId="{A81FA7C8-B50E-4979-9009-2B50C182084B}" dt="2026-07-02T09:05:25.654" v="21196"/>
          <ac:spMkLst>
            <pc:docMk/>
            <pc:sldMk cId="3644174306" sldId="464"/>
            <ac:spMk id="3" creationId="{148670AD-7BCE-F2E0-6996-79ABC6A640BE}"/>
          </ac:spMkLst>
        </pc:spChg>
        <pc:graphicFrameChg chg="add mod modGraphic">
          <ac:chgData name="Gray, Joanne (Childrens Services)" userId="39768c7e-49cb-4261-89ad-0d5ba049a24d" providerId="ADAL" clId="{A81FA7C8-B50E-4979-9009-2B50C182084B}" dt="2026-07-02T09:30:48.675" v="21621" actId="20577"/>
          <ac:graphicFrameMkLst>
            <pc:docMk/>
            <pc:sldMk cId="3644174306" sldId="464"/>
            <ac:graphicFrameMk id="4" creationId="{897BC593-2EFA-62DC-713E-B9888EACBDF8}"/>
          </ac:graphicFrameMkLst>
        </pc:graphicFrameChg>
        <pc:picChg chg="add mod">
          <ac:chgData name="Gray, Joanne (Childrens Services)" userId="39768c7e-49cb-4261-89ad-0d5ba049a24d" providerId="ADAL" clId="{A81FA7C8-B50E-4979-9009-2B50C182084B}" dt="2026-07-02T09:06:55.612" v="21238" actId="1076"/>
          <ac:picMkLst>
            <pc:docMk/>
            <pc:sldMk cId="3644174306" sldId="464"/>
            <ac:picMk id="5" creationId="{B8B274BD-ADF8-1F28-62E8-43A0EC7DB2A8}"/>
          </ac:picMkLst>
        </pc:picChg>
      </pc:sldChg>
      <pc:sldChg chg="addSp delSp modSp new del mod modClrScheme chgLayout">
        <pc:chgData name="Gray, Joanne (Childrens Services)" userId="39768c7e-49cb-4261-89ad-0d5ba049a24d" providerId="ADAL" clId="{A81FA7C8-B50E-4979-9009-2B50C182084B}" dt="2026-07-03T00:22:24.729" v="22703" actId="47"/>
        <pc:sldMkLst>
          <pc:docMk/>
          <pc:sldMk cId="2372898480" sldId="465"/>
        </pc:sldMkLst>
        <pc:spChg chg="mod ord">
          <ac:chgData name="Gray, Joanne (Childrens Services)" userId="39768c7e-49cb-4261-89ad-0d5ba049a24d" providerId="ADAL" clId="{A81FA7C8-B50E-4979-9009-2B50C182084B}" dt="2026-07-02T09:59:57.491" v="22314" actId="14100"/>
          <ac:spMkLst>
            <pc:docMk/>
            <pc:sldMk cId="2372898480" sldId="465"/>
            <ac:spMk id="2" creationId="{67F214D3-0444-3E9D-4F50-0B4B30D1E956}"/>
          </ac:spMkLst>
        </pc:spChg>
        <pc:spChg chg="mod ord">
          <ac:chgData name="Gray, Joanne (Childrens Services)" userId="39768c7e-49cb-4261-89ad-0d5ba049a24d" providerId="ADAL" clId="{A81FA7C8-B50E-4979-9009-2B50C182084B}" dt="2026-07-02T19:15:47.872" v="22702" actId="20577"/>
          <ac:spMkLst>
            <pc:docMk/>
            <pc:sldMk cId="2372898480" sldId="465"/>
            <ac:spMk id="3" creationId="{A40B891E-72D4-B3F8-2CA9-34368C13B023}"/>
          </ac:spMkLst>
        </pc:spChg>
        <pc:picChg chg="add mod">
          <ac:chgData name="Gray, Joanne (Childrens Services)" userId="39768c7e-49cb-4261-89ad-0d5ba049a24d" providerId="ADAL" clId="{A81FA7C8-B50E-4979-9009-2B50C182084B}" dt="2026-07-02T15:43:18.976" v="22370" actId="1076"/>
          <ac:picMkLst>
            <pc:docMk/>
            <pc:sldMk cId="2372898480" sldId="465"/>
            <ac:picMk id="4" creationId="{875DFBB8-871A-FF4B-B9F1-12874BDB7D47}"/>
          </ac:picMkLst>
        </pc:picChg>
        <pc:picChg chg="add del">
          <ac:chgData name="Gray, Joanne (Childrens Services)" userId="39768c7e-49cb-4261-89ad-0d5ba049a24d" providerId="ADAL" clId="{A81FA7C8-B50E-4979-9009-2B50C182084B}" dt="2026-07-02T09:50:05.990" v="22262" actId="478"/>
          <ac:picMkLst>
            <pc:docMk/>
            <pc:sldMk cId="2372898480" sldId="465"/>
            <ac:picMk id="5122" creationId="{35A22DFE-EB9E-6879-94ED-98768D080439}"/>
          </ac:picMkLst>
        </pc:picChg>
      </pc:sldChg>
      <pc:sldChg chg="addSp delSp modSp new mod ord modClrScheme chgLayout">
        <pc:chgData name="Gray, Joanne (Childrens Services)" userId="39768c7e-49cb-4261-89ad-0d5ba049a24d" providerId="ADAL" clId="{A81FA7C8-B50E-4979-9009-2B50C182084B}" dt="2026-07-02T15:44:58.473" v="22446" actId="14100"/>
        <pc:sldMkLst>
          <pc:docMk/>
          <pc:sldMk cId="1122973658" sldId="466"/>
        </pc:sldMkLst>
        <pc:spChg chg="mod ord">
          <ac:chgData name="Gray, Joanne (Childrens Services)" userId="39768c7e-49cb-4261-89ad-0d5ba049a24d" providerId="ADAL" clId="{A81FA7C8-B50E-4979-9009-2B50C182084B}" dt="2026-07-02T09:45:26.843" v="22229" actId="14100"/>
          <ac:spMkLst>
            <pc:docMk/>
            <pc:sldMk cId="1122973658" sldId="466"/>
            <ac:spMk id="2" creationId="{82D48C0A-1625-FEA2-BE19-56C8A7A8B95A}"/>
          </ac:spMkLst>
        </pc:spChg>
        <pc:spChg chg="mod ord">
          <ac:chgData name="Gray, Joanne (Childrens Services)" userId="39768c7e-49cb-4261-89ad-0d5ba049a24d" providerId="ADAL" clId="{A81FA7C8-B50E-4979-9009-2B50C182084B}" dt="2026-07-02T15:44:54.679" v="22445" actId="20577"/>
          <ac:spMkLst>
            <pc:docMk/>
            <pc:sldMk cId="1122973658" sldId="466"/>
            <ac:spMk id="3" creationId="{4F256824-A958-0603-D2DE-D874DBA20F36}"/>
          </ac:spMkLst>
        </pc:spChg>
        <pc:spChg chg="add del mod">
          <ac:chgData name="Gray, Joanne (Childrens Services)" userId="39768c7e-49cb-4261-89ad-0d5ba049a24d" providerId="ADAL" clId="{A81FA7C8-B50E-4979-9009-2B50C182084B}" dt="2026-07-02T09:45:54.511" v="22232" actId="478"/>
          <ac:spMkLst>
            <pc:docMk/>
            <pc:sldMk cId="1122973658" sldId="466"/>
            <ac:spMk id="6" creationId="{895BA186-6DF6-7F6C-58AC-FE28AE9B8BAF}"/>
          </ac:spMkLst>
        </pc:spChg>
        <pc:spChg chg="add del mod">
          <ac:chgData name="Gray, Joanne (Childrens Services)" userId="39768c7e-49cb-4261-89ad-0d5ba049a24d" providerId="ADAL" clId="{A81FA7C8-B50E-4979-9009-2B50C182084B}" dt="2026-07-02T09:46:01.329" v="22234" actId="478"/>
          <ac:spMkLst>
            <pc:docMk/>
            <pc:sldMk cId="1122973658" sldId="466"/>
            <ac:spMk id="9" creationId="{932BFF39-EBE9-4D69-C60A-0C1E2CDC3677}"/>
          </ac:spMkLst>
        </pc:spChg>
        <pc:spChg chg="add del mod">
          <ac:chgData name="Gray, Joanne (Childrens Services)" userId="39768c7e-49cb-4261-89ad-0d5ba049a24d" providerId="ADAL" clId="{A81FA7C8-B50E-4979-9009-2B50C182084B}" dt="2026-07-02T09:44:36.758" v="22216" actId="478"/>
          <ac:spMkLst>
            <pc:docMk/>
            <pc:sldMk cId="1122973658" sldId="466"/>
            <ac:spMk id="12" creationId="{6263779B-0DFA-001F-7608-1F7C13950B5D}"/>
          </ac:spMkLst>
        </pc:spChg>
        <pc:spChg chg="add del mod">
          <ac:chgData name="Gray, Joanne (Childrens Services)" userId="39768c7e-49cb-4261-89ad-0d5ba049a24d" providerId="ADAL" clId="{A81FA7C8-B50E-4979-9009-2B50C182084B}" dt="2026-07-02T09:45:57.728" v="22233" actId="478"/>
          <ac:spMkLst>
            <pc:docMk/>
            <pc:sldMk cId="1122973658" sldId="466"/>
            <ac:spMk id="15" creationId="{2C98A367-75DE-ACE7-0581-0CD5B5DC2DC3}"/>
          </ac:spMkLst>
        </pc:spChg>
        <pc:picChg chg="add mod">
          <ac:chgData name="Gray, Joanne (Childrens Services)" userId="39768c7e-49cb-4261-89ad-0d5ba049a24d" providerId="ADAL" clId="{A81FA7C8-B50E-4979-9009-2B50C182084B}" dt="2026-07-02T09:45:17.543" v="22227" actId="14100"/>
          <ac:picMkLst>
            <pc:docMk/>
            <pc:sldMk cId="1122973658" sldId="466"/>
            <ac:picMk id="5" creationId="{C6782B37-FB62-762D-E762-5CECBB245568}"/>
          </ac:picMkLst>
        </pc:picChg>
        <pc:picChg chg="add mod">
          <ac:chgData name="Gray, Joanne (Childrens Services)" userId="39768c7e-49cb-4261-89ad-0d5ba049a24d" providerId="ADAL" clId="{A81FA7C8-B50E-4979-9009-2B50C182084B}" dt="2026-07-02T09:44:59.197" v="22222" actId="1076"/>
          <ac:picMkLst>
            <pc:docMk/>
            <pc:sldMk cId="1122973658" sldId="466"/>
            <ac:picMk id="8" creationId="{31A2D0BA-5EC8-4CF7-2834-83D24CC83A20}"/>
          </ac:picMkLst>
        </pc:picChg>
        <pc:picChg chg="add mod">
          <ac:chgData name="Gray, Joanne (Childrens Services)" userId="39768c7e-49cb-4261-89ad-0d5ba049a24d" providerId="ADAL" clId="{A81FA7C8-B50E-4979-9009-2B50C182084B}" dt="2026-07-02T09:44:57.326" v="22221" actId="1076"/>
          <ac:picMkLst>
            <pc:docMk/>
            <pc:sldMk cId="1122973658" sldId="466"/>
            <ac:picMk id="11" creationId="{633F4CD5-E331-B84D-F760-353284721B14}"/>
          </ac:picMkLst>
        </pc:picChg>
        <pc:picChg chg="add mod">
          <ac:chgData name="Gray, Joanne (Childrens Services)" userId="39768c7e-49cb-4261-89ad-0d5ba049a24d" providerId="ADAL" clId="{A81FA7C8-B50E-4979-9009-2B50C182084B}" dt="2026-07-02T09:44:46.173" v="22217" actId="1076"/>
          <ac:picMkLst>
            <pc:docMk/>
            <pc:sldMk cId="1122973658" sldId="466"/>
            <ac:picMk id="14" creationId="{B28F5318-49F7-F2FF-EA76-B8722D14B279}"/>
          </ac:picMkLst>
        </pc:picChg>
        <pc:picChg chg="add mod">
          <ac:chgData name="Gray, Joanne (Childrens Services)" userId="39768c7e-49cb-4261-89ad-0d5ba049a24d" providerId="ADAL" clId="{A81FA7C8-B50E-4979-9009-2B50C182084B}" dt="2026-07-02T15:44:58.473" v="22446" actId="14100"/>
          <ac:picMkLst>
            <pc:docMk/>
            <pc:sldMk cId="1122973658" sldId="466"/>
            <ac:picMk id="17" creationId="{67E2F0C8-01DA-50F4-3E03-329423717E4C}"/>
          </ac:picMkLst>
        </pc:picChg>
      </pc:sldChg>
      <pc:sldChg chg="modSp new del ord">
        <pc:chgData name="Gray, Joanne (Childrens Services)" userId="39768c7e-49cb-4261-89ad-0d5ba049a24d" providerId="ADAL" clId="{A81FA7C8-B50E-4979-9009-2B50C182084B}" dt="2026-07-02T09:29:58.367" v="21609" actId="47"/>
        <pc:sldMkLst>
          <pc:docMk/>
          <pc:sldMk cId="1143373168" sldId="467"/>
        </pc:sldMkLst>
        <pc:spChg chg="mod">
          <ac:chgData name="Gray, Joanne (Childrens Services)" userId="39768c7e-49cb-4261-89ad-0d5ba049a24d" providerId="ADAL" clId="{A81FA7C8-B50E-4979-9009-2B50C182084B}" dt="2026-07-02T09:04:31.275" v="21193"/>
          <ac:spMkLst>
            <pc:docMk/>
            <pc:sldMk cId="1143373168" sldId="467"/>
            <ac:spMk id="3" creationId="{B1170855-E298-C324-3E0D-68E2B45D3000}"/>
          </ac:spMkLst>
        </pc:spChg>
      </pc:sldChg>
      <pc:sldChg chg="addSp delSp modSp add mod modClrScheme chgLayout">
        <pc:chgData name="Gray, Joanne (Childrens Services)" userId="39768c7e-49cb-4261-89ad-0d5ba049a24d" providerId="ADAL" clId="{A81FA7C8-B50E-4979-9009-2B50C182084B}" dt="2026-07-02T09:21:46.399" v="21481" actId="20577"/>
        <pc:sldMkLst>
          <pc:docMk/>
          <pc:sldMk cId="361285990" sldId="468"/>
        </pc:sldMkLst>
        <pc:spChg chg="mod ord">
          <ac:chgData name="Gray, Joanne (Childrens Services)" userId="39768c7e-49cb-4261-89ad-0d5ba049a24d" providerId="ADAL" clId="{A81FA7C8-B50E-4979-9009-2B50C182084B}" dt="2026-07-02T09:21:46.399" v="21481" actId="20577"/>
          <ac:spMkLst>
            <pc:docMk/>
            <pc:sldMk cId="361285990" sldId="468"/>
            <ac:spMk id="2" creationId="{E76B536D-9986-031C-5B8C-05BFF67A866A}"/>
          </ac:spMkLst>
        </pc:spChg>
        <pc:spChg chg="mod ord">
          <ac:chgData name="Gray, Joanne (Childrens Services)" userId="39768c7e-49cb-4261-89ad-0d5ba049a24d" providerId="ADAL" clId="{A81FA7C8-B50E-4979-9009-2B50C182084B}" dt="2026-07-02T09:21:04.941" v="21471" actId="113"/>
          <ac:spMkLst>
            <pc:docMk/>
            <pc:sldMk cId="361285990" sldId="468"/>
            <ac:spMk id="3" creationId="{9C8092C6-2E2B-0FA6-1AF3-5417FD8BB3E9}"/>
          </ac:spMkLst>
        </pc:spChg>
        <pc:picChg chg="add mod">
          <ac:chgData name="Gray, Joanne (Childrens Services)" userId="39768c7e-49cb-4261-89ad-0d5ba049a24d" providerId="ADAL" clId="{A81FA7C8-B50E-4979-9009-2B50C182084B}" dt="2026-07-02T09:20:56.236" v="21469" actId="1076"/>
          <ac:picMkLst>
            <pc:docMk/>
            <pc:sldMk cId="361285990" sldId="468"/>
            <ac:picMk id="5" creationId="{C5AFE3BB-1DF7-9979-54A0-EB6644A742AC}"/>
          </ac:picMkLst>
        </pc:picChg>
        <pc:picChg chg="del">
          <ac:chgData name="Gray, Joanne (Childrens Services)" userId="39768c7e-49cb-4261-89ad-0d5ba049a24d" providerId="ADAL" clId="{A81FA7C8-B50E-4979-9009-2B50C182084B}" dt="2026-07-02T09:15:11.001" v="21303" actId="478"/>
          <ac:picMkLst>
            <pc:docMk/>
            <pc:sldMk cId="361285990" sldId="468"/>
            <ac:picMk id="6146" creationId="{437694E3-A550-B1A9-9452-0ECD4F10C7C3}"/>
          </ac:picMkLst>
        </pc:picChg>
      </pc:sldChg>
      <pc:sldChg chg="modSp add mod">
        <pc:chgData name="Gray, Joanne (Childrens Services)" userId="39768c7e-49cb-4261-89ad-0d5ba049a24d" providerId="ADAL" clId="{A81FA7C8-B50E-4979-9009-2B50C182084B}" dt="2026-07-02T09:24:15.140" v="21519" actId="14100"/>
        <pc:sldMkLst>
          <pc:docMk/>
          <pc:sldMk cId="903158548" sldId="469"/>
        </pc:sldMkLst>
        <pc:spChg chg="mod">
          <ac:chgData name="Gray, Joanne (Childrens Services)" userId="39768c7e-49cb-4261-89ad-0d5ba049a24d" providerId="ADAL" clId="{A81FA7C8-B50E-4979-9009-2B50C182084B}" dt="2026-07-02T09:21:58.120" v="21506" actId="20577"/>
          <ac:spMkLst>
            <pc:docMk/>
            <pc:sldMk cId="903158548" sldId="469"/>
            <ac:spMk id="2" creationId="{94758110-88FA-2279-5AC3-70825D91600B}"/>
          </ac:spMkLst>
        </pc:spChg>
        <pc:spChg chg="mod">
          <ac:chgData name="Gray, Joanne (Childrens Services)" userId="39768c7e-49cb-4261-89ad-0d5ba049a24d" providerId="ADAL" clId="{A81FA7C8-B50E-4979-9009-2B50C182084B}" dt="2026-07-02T09:24:15.140" v="21519" actId="14100"/>
          <ac:spMkLst>
            <pc:docMk/>
            <pc:sldMk cId="903158548" sldId="469"/>
            <ac:spMk id="3" creationId="{56C2B044-1A6B-4B61-3B9E-9D82F6756D8F}"/>
          </ac:spMkLst>
        </pc:spChg>
      </pc:sldChg>
      <pc:sldChg chg="addSp delSp modSp new mod">
        <pc:chgData name="Gray, Joanne (Childrens Services)" userId="39768c7e-49cb-4261-89ad-0d5ba049a24d" providerId="ADAL" clId="{A81FA7C8-B50E-4979-9009-2B50C182084B}" dt="2026-07-02T15:42:50.999" v="22364" actId="1076"/>
        <pc:sldMkLst>
          <pc:docMk/>
          <pc:sldMk cId="1998881992" sldId="470"/>
        </pc:sldMkLst>
        <pc:spChg chg="mod">
          <ac:chgData name="Gray, Joanne (Childrens Services)" userId="39768c7e-49cb-4261-89ad-0d5ba049a24d" providerId="ADAL" clId="{A81FA7C8-B50E-4979-9009-2B50C182084B}" dt="2026-07-02T09:25:11.371" v="21524" actId="14100"/>
          <ac:spMkLst>
            <pc:docMk/>
            <pc:sldMk cId="1998881992" sldId="470"/>
            <ac:spMk id="2" creationId="{56392023-3CFB-A653-EC9D-569000D23ACF}"/>
          </ac:spMkLst>
        </pc:spChg>
        <pc:spChg chg="del mod">
          <ac:chgData name="Gray, Joanne (Childrens Services)" userId="39768c7e-49cb-4261-89ad-0d5ba049a24d" providerId="ADAL" clId="{A81FA7C8-B50E-4979-9009-2B50C182084B}" dt="2026-07-02T15:42:40.992" v="22360" actId="478"/>
          <ac:spMkLst>
            <pc:docMk/>
            <pc:sldMk cId="1998881992" sldId="470"/>
            <ac:spMk id="3" creationId="{8CEA580D-3236-F236-1BBA-8247B88AA74D}"/>
          </ac:spMkLst>
        </pc:spChg>
        <pc:spChg chg="add del mod">
          <ac:chgData name="Gray, Joanne (Childrens Services)" userId="39768c7e-49cb-4261-89ad-0d5ba049a24d" providerId="ADAL" clId="{A81FA7C8-B50E-4979-9009-2B50C182084B}" dt="2026-07-02T15:42:44.582" v="22361" actId="478"/>
          <ac:spMkLst>
            <pc:docMk/>
            <pc:sldMk cId="1998881992" sldId="470"/>
            <ac:spMk id="6" creationId="{8A16129E-911E-3F55-EE75-52789547B45E}"/>
          </ac:spMkLst>
        </pc:spChg>
        <pc:picChg chg="add mod">
          <ac:chgData name="Gray, Joanne (Childrens Services)" userId="39768c7e-49cb-4261-89ad-0d5ba049a24d" providerId="ADAL" clId="{A81FA7C8-B50E-4979-9009-2B50C182084B}" dt="2026-07-02T15:42:50.999" v="22364" actId="1076"/>
          <ac:picMkLst>
            <pc:docMk/>
            <pc:sldMk cId="1998881992" sldId="470"/>
            <ac:picMk id="4" creationId="{C075ED8B-9E61-8F50-354C-C654A956E6DE}"/>
          </ac:picMkLst>
        </pc:picChg>
      </pc:sldChg>
      <pc:sldChg chg="addSp modSp add mod">
        <pc:chgData name="Gray, Joanne (Childrens Services)" userId="39768c7e-49cb-4261-89ad-0d5ba049a24d" providerId="ADAL" clId="{A81FA7C8-B50E-4979-9009-2B50C182084B}" dt="2026-07-02T15:43:01.949" v="22368" actId="1076"/>
        <pc:sldMkLst>
          <pc:docMk/>
          <pc:sldMk cId="2643960397" sldId="471"/>
        </pc:sldMkLst>
        <pc:spChg chg="mod">
          <ac:chgData name="Gray, Joanne (Childrens Services)" userId="39768c7e-49cb-4261-89ad-0d5ba049a24d" providerId="ADAL" clId="{A81FA7C8-B50E-4979-9009-2B50C182084B}" dt="2026-07-02T09:29:13.227" v="21593" actId="20577"/>
          <ac:spMkLst>
            <pc:docMk/>
            <pc:sldMk cId="2643960397" sldId="471"/>
            <ac:spMk id="2" creationId="{CC9D6C0D-9D2A-3434-CEB6-A4C818206C16}"/>
          </ac:spMkLst>
        </pc:spChg>
        <pc:spChg chg="mod">
          <ac:chgData name="Gray, Joanne (Childrens Services)" userId="39768c7e-49cb-4261-89ad-0d5ba049a24d" providerId="ADAL" clId="{A81FA7C8-B50E-4979-9009-2B50C182084B}" dt="2026-07-02T09:29:46.992" v="21608" actId="14100"/>
          <ac:spMkLst>
            <pc:docMk/>
            <pc:sldMk cId="2643960397" sldId="471"/>
            <ac:spMk id="3" creationId="{42FB0D7D-AF98-F0C8-85A5-E87B82CA1D9D}"/>
          </ac:spMkLst>
        </pc:spChg>
        <pc:picChg chg="add mod">
          <ac:chgData name="Gray, Joanne (Childrens Services)" userId="39768c7e-49cb-4261-89ad-0d5ba049a24d" providerId="ADAL" clId="{A81FA7C8-B50E-4979-9009-2B50C182084B}" dt="2026-07-02T15:43:01.949" v="22368" actId="1076"/>
          <ac:picMkLst>
            <pc:docMk/>
            <pc:sldMk cId="2643960397" sldId="471"/>
            <ac:picMk id="4" creationId="{3839F769-C19C-478A-7519-1BABCDEF0964}"/>
          </ac:picMkLst>
        </pc:picChg>
      </pc:sldChg>
      <pc:sldChg chg="addSp modSp add del mod">
        <pc:chgData name="Gray, Joanne (Childrens Services)" userId="39768c7e-49cb-4261-89ad-0d5ba049a24d" providerId="ADAL" clId="{A81FA7C8-B50E-4979-9009-2B50C182084B}" dt="2026-07-03T00:22:25.454" v="22704" actId="47"/>
        <pc:sldMkLst>
          <pc:docMk/>
          <pc:sldMk cId="1971922087" sldId="472"/>
        </pc:sldMkLst>
        <pc:spChg chg="mod">
          <ac:chgData name="Gray, Joanne (Childrens Services)" userId="39768c7e-49cb-4261-89ad-0d5ba049a24d" providerId="ADAL" clId="{A81FA7C8-B50E-4979-9009-2B50C182084B}" dt="2026-07-02T10:00:03.482" v="22328" actId="20577"/>
          <ac:spMkLst>
            <pc:docMk/>
            <pc:sldMk cId="1971922087" sldId="472"/>
            <ac:spMk id="2" creationId="{24B098FB-9C0F-7C09-A19D-503B401ABC2A}"/>
          </ac:spMkLst>
        </pc:spChg>
        <pc:spChg chg="mod">
          <ac:chgData name="Gray, Joanne (Childrens Services)" userId="39768c7e-49cb-4261-89ad-0d5ba049a24d" providerId="ADAL" clId="{A81FA7C8-B50E-4979-9009-2B50C182084B}" dt="2026-07-02T15:45:35.225" v="22450" actId="14100"/>
          <ac:spMkLst>
            <pc:docMk/>
            <pc:sldMk cId="1971922087" sldId="472"/>
            <ac:spMk id="3" creationId="{CE041F25-341A-849F-05F6-D730A7512504}"/>
          </ac:spMkLst>
        </pc:spChg>
        <pc:picChg chg="add mod">
          <ac:chgData name="Gray, Joanne (Childrens Services)" userId="39768c7e-49cb-4261-89ad-0d5ba049a24d" providerId="ADAL" clId="{A81FA7C8-B50E-4979-9009-2B50C182084B}" dt="2026-07-02T15:43:21.585" v="22371"/>
          <ac:picMkLst>
            <pc:docMk/>
            <pc:sldMk cId="1971922087" sldId="472"/>
            <ac:picMk id="4" creationId="{03CF9320-68C9-DEC6-7B5D-2BCBE1600B15}"/>
          </ac:picMkLst>
        </pc:picChg>
      </pc:sldChg>
      <pc:sldChg chg="addSp delSp modSp new mod modClrScheme chgLayout">
        <pc:chgData name="Gray, Joanne (Childrens Services)" userId="39768c7e-49cb-4261-89ad-0d5ba049a24d" providerId="ADAL" clId="{A81FA7C8-B50E-4979-9009-2B50C182084B}" dt="2026-07-02T19:11:51.713" v="22701" actId="1076"/>
        <pc:sldMkLst>
          <pc:docMk/>
          <pc:sldMk cId="3825955954" sldId="473"/>
        </pc:sldMkLst>
        <pc:spChg chg="mod ord">
          <ac:chgData name="Gray, Joanne (Childrens Services)" userId="39768c7e-49cb-4261-89ad-0d5ba049a24d" providerId="ADAL" clId="{A81FA7C8-B50E-4979-9009-2B50C182084B}" dt="2026-07-02T19:08:32.769" v="22609" actId="700"/>
          <ac:spMkLst>
            <pc:docMk/>
            <pc:sldMk cId="3825955954" sldId="473"/>
            <ac:spMk id="2" creationId="{04EFCAC2-EF46-1AC9-8678-786285F10413}"/>
          </ac:spMkLst>
        </pc:spChg>
        <pc:spChg chg="del mod ord">
          <ac:chgData name="Gray, Joanne (Childrens Services)" userId="39768c7e-49cb-4261-89ad-0d5ba049a24d" providerId="ADAL" clId="{A81FA7C8-B50E-4979-9009-2B50C182084B}" dt="2026-07-02T19:08:32.769" v="22609" actId="700"/>
          <ac:spMkLst>
            <pc:docMk/>
            <pc:sldMk cId="3825955954" sldId="473"/>
            <ac:spMk id="3" creationId="{681846AD-E67D-0161-7DB9-E8DCFBE56787}"/>
          </ac:spMkLst>
        </pc:spChg>
        <pc:spChg chg="add mod ord">
          <ac:chgData name="Gray, Joanne (Childrens Services)" userId="39768c7e-49cb-4261-89ad-0d5ba049a24d" providerId="ADAL" clId="{A81FA7C8-B50E-4979-9009-2B50C182084B}" dt="2026-07-02T19:09:42.097" v="22617" actId="6549"/>
          <ac:spMkLst>
            <pc:docMk/>
            <pc:sldMk cId="3825955954" sldId="473"/>
            <ac:spMk id="4" creationId="{AAE8A5F7-0D8A-C180-9E00-82C14E4D4EF0}"/>
          </ac:spMkLst>
        </pc:spChg>
        <pc:picChg chg="add mod">
          <ac:chgData name="Gray, Joanne (Childrens Services)" userId="39768c7e-49cb-4261-89ad-0d5ba049a24d" providerId="ADAL" clId="{A81FA7C8-B50E-4979-9009-2B50C182084B}" dt="2026-07-02T19:11:51.713" v="22701" actId="1076"/>
          <ac:picMkLst>
            <pc:docMk/>
            <pc:sldMk cId="3825955954" sldId="473"/>
            <ac:picMk id="5" creationId="{E41284C9-8758-C47E-7A7F-1ADD13AE7B73}"/>
          </ac:picMkLst>
        </pc:picChg>
      </pc:sldChg>
      <pc:sldChg chg="addSp modSp new mod ord">
        <pc:chgData name="Gray, Joanne (Childrens Services)" userId="39768c7e-49cb-4261-89ad-0d5ba049a24d" providerId="ADAL" clId="{A81FA7C8-B50E-4979-9009-2B50C182084B}" dt="2026-07-02T19:07:42.698" v="22598" actId="1076"/>
        <pc:sldMkLst>
          <pc:docMk/>
          <pc:sldMk cId="47718950" sldId="474"/>
        </pc:sldMkLst>
        <pc:spChg chg="mod">
          <ac:chgData name="Gray, Joanne (Childrens Services)" userId="39768c7e-49cb-4261-89ad-0d5ba049a24d" providerId="ADAL" clId="{A81FA7C8-B50E-4979-9009-2B50C182084B}" dt="2026-07-02T19:07:27.965" v="22591" actId="20577"/>
          <ac:spMkLst>
            <pc:docMk/>
            <pc:sldMk cId="47718950" sldId="474"/>
            <ac:spMk id="2" creationId="{DFBA3D23-8042-FC07-650B-037FAFF8D612}"/>
          </ac:spMkLst>
        </pc:spChg>
        <pc:spChg chg="mod">
          <ac:chgData name="Gray, Joanne (Childrens Services)" userId="39768c7e-49cb-4261-89ad-0d5ba049a24d" providerId="ADAL" clId="{A81FA7C8-B50E-4979-9009-2B50C182084B}" dt="2026-07-02T19:07:03.624" v="22581" actId="255"/>
          <ac:spMkLst>
            <pc:docMk/>
            <pc:sldMk cId="47718950" sldId="474"/>
            <ac:spMk id="3" creationId="{A945EA83-66F5-6185-2D9C-A66D5F779CCC}"/>
          </ac:spMkLst>
        </pc:spChg>
        <pc:picChg chg="add mod">
          <ac:chgData name="Gray, Joanne (Childrens Services)" userId="39768c7e-49cb-4261-89ad-0d5ba049a24d" providerId="ADAL" clId="{A81FA7C8-B50E-4979-9009-2B50C182084B}" dt="2026-07-02T19:07:42.698" v="22598" actId="1076"/>
          <ac:picMkLst>
            <pc:docMk/>
            <pc:sldMk cId="47718950" sldId="474"/>
            <ac:picMk id="4" creationId="{09F901E3-9B57-CE71-B939-DBFACD963314}"/>
          </ac:picMkLst>
        </pc:picChg>
      </pc:sldChg>
      <pc:sldChg chg="addSp modSp new mod ord">
        <pc:chgData name="Gray, Joanne (Childrens Services)" userId="39768c7e-49cb-4261-89ad-0d5ba049a24d" providerId="ADAL" clId="{A81FA7C8-B50E-4979-9009-2B50C182084B}" dt="2026-07-02T19:07:30.928" v="22593"/>
        <pc:sldMkLst>
          <pc:docMk/>
          <pc:sldMk cId="2934246933" sldId="475"/>
        </pc:sldMkLst>
        <pc:spChg chg="mod">
          <ac:chgData name="Gray, Joanne (Childrens Services)" userId="39768c7e-49cb-4261-89ad-0d5ba049a24d" providerId="ADAL" clId="{A81FA7C8-B50E-4979-9009-2B50C182084B}" dt="2026-07-02T19:03:40.199" v="22541" actId="27636"/>
          <ac:spMkLst>
            <pc:docMk/>
            <pc:sldMk cId="2934246933" sldId="475"/>
            <ac:spMk id="2" creationId="{FD7DECB9-8C15-D68C-244E-124878DB0310}"/>
          </ac:spMkLst>
        </pc:spChg>
        <pc:spChg chg="mod">
          <ac:chgData name="Gray, Joanne (Childrens Services)" userId="39768c7e-49cb-4261-89ad-0d5ba049a24d" providerId="ADAL" clId="{A81FA7C8-B50E-4979-9009-2B50C182084B}" dt="2026-07-02T19:06:19.725" v="22564" actId="1076"/>
          <ac:spMkLst>
            <pc:docMk/>
            <pc:sldMk cId="2934246933" sldId="475"/>
            <ac:spMk id="3" creationId="{A415AC2B-8877-45EF-6388-A9FF3F6DA10B}"/>
          </ac:spMkLst>
        </pc:spChg>
        <pc:picChg chg="add mod">
          <ac:chgData name="Gray, Joanne (Childrens Services)" userId="39768c7e-49cb-4261-89ad-0d5ba049a24d" providerId="ADAL" clId="{A81FA7C8-B50E-4979-9009-2B50C182084B}" dt="2026-07-02T19:06:26.431" v="22566" actId="14100"/>
          <ac:picMkLst>
            <pc:docMk/>
            <pc:sldMk cId="2934246933" sldId="475"/>
            <ac:picMk id="1026" creationId="{D819D4E1-E857-02E8-125D-9B8DBE6DA865}"/>
          </ac:picMkLst>
        </pc:picChg>
      </pc:sldChg>
      <pc:sldChg chg="addSp modSp add mod">
        <pc:chgData name="Gray, Joanne (Childrens Services)" userId="39768c7e-49cb-4261-89ad-0d5ba049a24d" providerId="ADAL" clId="{A81FA7C8-B50E-4979-9009-2B50C182084B}" dt="2026-07-02T19:11:45.604" v="22699"/>
        <pc:sldMkLst>
          <pc:docMk/>
          <pc:sldMk cId="3770293610" sldId="476"/>
        </pc:sldMkLst>
        <pc:spChg chg="mod">
          <ac:chgData name="Gray, Joanne (Childrens Services)" userId="39768c7e-49cb-4261-89ad-0d5ba049a24d" providerId="ADAL" clId="{A81FA7C8-B50E-4979-9009-2B50C182084B}" dt="2026-07-02T19:10:02.759" v="22644" actId="14100"/>
          <ac:spMkLst>
            <pc:docMk/>
            <pc:sldMk cId="3770293610" sldId="476"/>
            <ac:spMk id="2" creationId="{D6BF9C90-4FCA-D852-9803-F7F0E0C66A58}"/>
          </ac:spMkLst>
        </pc:spChg>
        <pc:spChg chg="mod">
          <ac:chgData name="Gray, Joanne (Childrens Services)" userId="39768c7e-49cb-4261-89ad-0d5ba049a24d" providerId="ADAL" clId="{A81FA7C8-B50E-4979-9009-2B50C182084B}" dt="2026-07-02T19:10:47.226" v="22649" actId="20577"/>
          <ac:spMkLst>
            <pc:docMk/>
            <pc:sldMk cId="3770293610" sldId="476"/>
            <ac:spMk id="4" creationId="{2CF471D6-D043-FFFE-ECD8-74E3CCDC75A9}"/>
          </ac:spMkLst>
        </pc:spChg>
        <pc:picChg chg="add mod">
          <ac:chgData name="Gray, Joanne (Childrens Services)" userId="39768c7e-49cb-4261-89ad-0d5ba049a24d" providerId="ADAL" clId="{A81FA7C8-B50E-4979-9009-2B50C182084B}" dt="2026-07-02T19:11:45.604" v="22699"/>
          <ac:picMkLst>
            <pc:docMk/>
            <pc:sldMk cId="3770293610" sldId="476"/>
            <ac:picMk id="3" creationId="{DE49A3E6-A085-7DF2-D791-7FDF0D4CE00E}"/>
          </ac:picMkLst>
        </pc:picChg>
      </pc:sldChg>
      <pc:sldChg chg="addSp delSp modSp add mod">
        <pc:chgData name="Gray, Joanne (Childrens Services)" userId="39768c7e-49cb-4261-89ad-0d5ba049a24d" providerId="ADAL" clId="{A81FA7C8-B50E-4979-9009-2B50C182084B}" dt="2026-07-02T19:11:36.711" v="22698" actId="478"/>
        <pc:sldMkLst>
          <pc:docMk/>
          <pc:sldMk cId="809985140" sldId="477"/>
        </pc:sldMkLst>
        <pc:spChg chg="mod">
          <ac:chgData name="Gray, Joanne (Childrens Services)" userId="39768c7e-49cb-4261-89ad-0d5ba049a24d" providerId="ADAL" clId="{A81FA7C8-B50E-4979-9009-2B50C182084B}" dt="2026-07-02T19:11:10.457" v="22693" actId="14100"/>
          <ac:spMkLst>
            <pc:docMk/>
            <pc:sldMk cId="809985140" sldId="477"/>
            <ac:spMk id="4" creationId="{4BBC222B-53B3-FE41-7B6A-D26508874EFA}"/>
          </ac:spMkLst>
        </pc:spChg>
        <pc:spChg chg="add del mod">
          <ac:chgData name="Gray, Joanne (Childrens Services)" userId="39768c7e-49cb-4261-89ad-0d5ba049a24d" providerId="ADAL" clId="{A81FA7C8-B50E-4979-9009-2B50C182084B}" dt="2026-07-02T19:11:36.711" v="22698" actId="478"/>
          <ac:spMkLst>
            <pc:docMk/>
            <pc:sldMk cId="809985140" sldId="477"/>
            <ac:spMk id="6" creationId="{1A8041AB-985D-8862-B633-93B19DE0BE8A}"/>
          </ac:spMkLst>
        </pc:spChg>
        <pc:picChg chg="add mod">
          <ac:chgData name="Gray, Joanne (Childrens Services)" userId="39768c7e-49cb-4261-89ad-0d5ba049a24d" providerId="ADAL" clId="{A81FA7C8-B50E-4979-9009-2B50C182084B}" dt="2026-07-02T19:11:33.498" v="22697" actId="1076"/>
          <ac:picMkLst>
            <pc:docMk/>
            <pc:sldMk cId="809985140" sldId="477"/>
            <ac:picMk id="5" creationId="{F470D303-A9D5-D072-D034-3134B62BF4C9}"/>
          </ac:picMkLst>
        </pc:picChg>
      </pc:sldChg>
      <pc:sldMasterChg chg="delSldLayout">
        <pc:chgData name="Gray, Joanne (Childrens Services)" userId="39768c7e-49cb-4261-89ad-0d5ba049a24d" providerId="ADAL" clId="{A81FA7C8-B50E-4979-9009-2B50C182084B}" dt="2026-06-03T19:07:56.254" v="566" actId="47"/>
        <pc:sldMasterMkLst>
          <pc:docMk/>
          <pc:sldMasterMk cId="3827966263" sldId="2147483660"/>
        </pc:sldMasterMkLst>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svg"/><Relationship Id="rId1" Type="http://schemas.openxmlformats.org/officeDocument/2006/relationships/image" Target="../media/image3.svg"/></Relationships>
</file>

<file path=ppt/diagrams/_rels/data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svg"/><Relationship Id="rId1" Type="http://schemas.openxmlformats.org/officeDocument/2006/relationships/image" Target="../media/image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svg"/><Relationship Id="rId1" Type="http://schemas.openxmlformats.org/officeDocument/2006/relationships/image" Target="../media/image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svg"/><Relationship Id="rId1" Type="http://schemas.openxmlformats.org/officeDocument/2006/relationships/image" Target="../media/image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E47B05C-E245-4322-9BEC-B86B6CE324D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7DF0DD5-47C7-4290-9125-81DDDBF9EEA3}">
      <dgm:prSet custT="1"/>
      <dgm:spPr/>
      <dgm:t>
        <a:bodyPr/>
        <a:lstStyle/>
        <a:p>
          <a:pPr>
            <a:lnSpc>
              <a:spcPct val="100000"/>
            </a:lnSpc>
          </a:pPr>
          <a:r>
            <a:rPr lang="en-GB" sz="2000" b="1" dirty="0">
              <a:solidFill>
                <a:schemeClr val="bg1"/>
              </a:solidFill>
            </a:rPr>
            <a:t>Recap</a:t>
          </a:r>
        </a:p>
        <a:p>
          <a:pPr>
            <a:lnSpc>
              <a:spcPct val="100000"/>
            </a:lnSpc>
          </a:pPr>
          <a:r>
            <a:rPr lang="en-GB" sz="1800" b="1" dirty="0">
              <a:solidFill>
                <a:schemeClr val="bg1"/>
              </a:solidFill>
            </a:rPr>
            <a:t>Unit 5 – Understand how to develop working relationships with colleagues</a:t>
          </a:r>
        </a:p>
        <a:p>
          <a:pPr>
            <a:lnSpc>
              <a:spcPct val="100000"/>
            </a:lnSpc>
          </a:pPr>
          <a:r>
            <a:rPr lang="en-GB" sz="1800" b="1" dirty="0">
              <a:solidFill>
                <a:schemeClr val="bg1"/>
              </a:solidFill>
            </a:rPr>
            <a:t>(Learning outcome 1–</a:t>
          </a:r>
          <a:r>
            <a:rPr lang="en-US" sz="1800" b="1" dirty="0">
              <a:solidFill>
                <a:schemeClr val="bg1"/>
              </a:solidFill>
            </a:rPr>
            <a:t>AC 1.5 – </a:t>
          </a:r>
          <a:r>
            <a:rPr lang="en-GB" sz="1800" b="1" dirty="0">
              <a:solidFill>
                <a:schemeClr val="bg1"/>
              </a:solidFill>
            </a:rPr>
            <a:t>Explain the importance of warning colleagues of problems and changes that may affect them</a:t>
          </a:r>
        </a:p>
        <a:p>
          <a:pPr>
            <a:lnSpc>
              <a:spcPct val="100000"/>
            </a:lnSpc>
          </a:pPr>
          <a:r>
            <a:rPr lang="en-GB" sz="1800" b="1" dirty="0"/>
            <a:t>Understand how to buddy a colleague(AC 2.1 – AC 2.3)</a:t>
          </a:r>
          <a:endParaRPr lang="en-GB" sz="1800" b="1" dirty="0">
            <a:solidFill>
              <a:schemeClr val="bg1"/>
            </a:solidFill>
          </a:endParaRPr>
        </a:p>
        <a:p>
          <a:pPr>
            <a:lnSpc>
              <a:spcPct val="100000"/>
            </a:lnSpc>
          </a:pPr>
          <a:endParaRPr lang="en-GB" sz="2000" dirty="0">
            <a:solidFill>
              <a:schemeClr val="bg1"/>
            </a:solidFill>
          </a:endParaRPr>
        </a:p>
      </dgm:t>
    </dgm:pt>
    <dgm:pt modelId="{6ECE8FDF-2B2D-4E31-BBBA-E18402490F3D}" type="parTrans" cxnId="{B1D72267-681B-44ED-8C77-BE693709FD81}">
      <dgm:prSet/>
      <dgm:spPr/>
      <dgm:t>
        <a:bodyPr/>
        <a:lstStyle/>
        <a:p>
          <a:endParaRPr lang="en-US"/>
        </a:p>
      </dgm:t>
    </dgm:pt>
    <dgm:pt modelId="{B6FC3C05-2AC9-4015-903B-89900DB34563}" type="sibTrans" cxnId="{B1D72267-681B-44ED-8C77-BE693709FD81}">
      <dgm:prSet/>
      <dgm:spPr/>
      <dgm:t>
        <a:bodyPr/>
        <a:lstStyle/>
        <a:p>
          <a:endParaRPr lang="en-US"/>
        </a:p>
      </dgm:t>
    </dgm:pt>
    <dgm:pt modelId="{1F7F7632-EF84-4415-A3E2-334875A7199A}">
      <dgm:prSet/>
      <dgm:spPr/>
      <dgm:t>
        <a:bodyPr/>
        <a:lstStyle/>
        <a:p>
          <a:pPr>
            <a:lnSpc>
              <a:spcPct val="100000"/>
            </a:lnSpc>
          </a:pPr>
          <a:r>
            <a:rPr lang="en-GB" dirty="0"/>
            <a:t>Unit 16 Exploring social media</a:t>
          </a:r>
        </a:p>
        <a:p>
          <a:pPr>
            <a:lnSpc>
              <a:spcPct val="100000"/>
            </a:lnSpc>
          </a:pPr>
          <a:r>
            <a:rPr lang="en-GB" dirty="0"/>
            <a:t>LO1 - Understand the opportunities and threats associated with using social media</a:t>
          </a:r>
        </a:p>
      </dgm:t>
    </dgm:pt>
    <dgm:pt modelId="{27E67556-5B9A-4944-8FD5-A5780DCDBDE7}" type="parTrans" cxnId="{8984584C-046F-46BF-9E80-AA478BE84904}">
      <dgm:prSet/>
      <dgm:spPr/>
      <dgm:t>
        <a:bodyPr/>
        <a:lstStyle/>
        <a:p>
          <a:endParaRPr lang="en-GB"/>
        </a:p>
      </dgm:t>
    </dgm:pt>
    <dgm:pt modelId="{6F5F0235-82A0-45AE-9604-1DD77D69810C}" type="sibTrans" cxnId="{8984584C-046F-46BF-9E80-AA478BE84904}">
      <dgm:prSet/>
      <dgm:spPr/>
      <dgm:t>
        <a:bodyPr/>
        <a:lstStyle/>
        <a:p>
          <a:endParaRPr lang="en-GB"/>
        </a:p>
      </dgm:t>
    </dgm:pt>
    <dgm:pt modelId="{569A8FF8-BAB2-48F2-8BA8-FFBA7C665EE2}">
      <dgm:prSet/>
      <dgm:spPr/>
      <dgm:t>
        <a:bodyPr/>
        <a:lstStyle/>
        <a:p>
          <a:pPr>
            <a:lnSpc>
              <a:spcPct val="100000"/>
            </a:lnSpc>
          </a:pPr>
          <a:r>
            <a:rPr lang="en-GB" dirty="0"/>
            <a:t>Unit 16 Exploring social media</a:t>
          </a:r>
        </a:p>
        <a:p>
          <a:pPr>
            <a:lnSpc>
              <a:spcPct val="100000"/>
            </a:lnSpc>
          </a:pPr>
          <a:r>
            <a:rPr lang="en-GB" dirty="0"/>
            <a:t>LO2 - Understand the application of social media</a:t>
          </a:r>
        </a:p>
      </dgm:t>
    </dgm:pt>
    <dgm:pt modelId="{6AA4C576-4C7F-4883-AC2D-26411A1B7A2D}" type="parTrans" cxnId="{82828461-F84E-490D-B3CB-59E1230F4CAA}">
      <dgm:prSet/>
      <dgm:spPr/>
      <dgm:t>
        <a:bodyPr/>
        <a:lstStyle/>
        <a:p>
          <a:endParaRPr lang="en-GB"/>
        </a:p>
      </dgm:t>
    </dgm:pt>
    <dgm:pt modelId="{965BAA95-61B1-4809-BA88-59C4ED0CB6DF}" type="sibTrans" cxnId="{82828461-F84E-490D-B3CB-59E1230F4CAA}">
      <dgm:prSet/>
      <dgm:spPr/>
      <dgm:t>
        <a:bodyPr/>
        <a:lstStyle/>
        <a:p>
          <a:endParaRPr lang="en-GB"/>
        </a:p>
      </dgm:t>
    </dgm:pt>
    <dgm:pt modelId="{CB1E8F73-2390-43D8-95AA-C32528717722}" type="pres">
      <dgm:prSet presAssocID="{9E47B05C-E245-4322-9BEC-B86B6CE324DA}" presName="root" presStyleCnt="0">
        <dgm:presLayoutVars>
          <dgm:dir/>
          <dgm:resizeHandles val="exact"/>
        </dgm:presLayoutVars>
      </dgm:prSet>
      <dgm:spPr/>
    </dgm:pt>
    <dgm:pt modelId="{B11A60D3-26FD-48FC-8431-A93629CE0652}" type="pres">
      <dgm:prSet presAssocID="{B7DF0DD5-47C7-4290-9125-81DDDBF9EEA3}" presName="compNode" presStyleCnt="0"/>
      <dgm:spPr/>
    </dgm:pt>
    <dgm:pt modelId="{72CE517A-9B63-475A-A748-DAC6F5CF594B}" type="pres">
      <dgm:prSet presAssocID="{B7DF0DD5-47C7-4290-9125-81DDDBF9EEA3}" presName="bgRect" presStyleLbl="bgShp" presStyleIdx="0" presStyleCnt="3" custLinFactNeighborX="973" custLinFactNeighborY="-644"/>
      <dgm:spPr/>
    </dgm:pt>
    <dgm:pt modelId="{C423585F-BF99-436A-A963-3D4B272EA060}" type="pres">
      <dgm:prSet presAssocID="{B7DF0DD5-47C7-4290-9125-81DDDBF9EEA3}"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ead with Gears"/>
        </a:ext>
      </dgm:extLst>
    </dgm:pt>
    <dgm:pt modelId="{AEE4660C-6380-4072-ABD0-CA8CB5AECBB4}" type="pres">
      <dgm:prSet presAssocID="{B7DF0DD5-47C7-4290-9125-81DDDBF9EEA3}" presName="spaceRect" presStyleCnt="0"/>
      <dgm:spPr/>
    </dgm:pt>
    <dgm:pt modelId="{D30B34A4-EE2D-44C0-AC04-3F74D9D05C6C}" type="pres">
      <dgm:prSet presAssocID="{B7DF0DD5-47C7-4290-9125-81DDDBF9EEA3}" presName="parTx" presStyleLbl="revTx" presStyleIdx="0" presStyleCnt="3" custLinFactNeighborX="-2161" custLinFactNeighborY="-1003">
        <dgm:presLayoutVars>
          <dgm:chMax val="0"/>
          <dgm:chPref val="0"/>
        </dgm:presLayoutVars>
      </dgm:prSet>
      <dgm:spPr/>
    </dgm:pt>
    <dgm:pt modelId="{B715939B-04FA-4F5F-8354-0B94AF41ED41}" type="pres">
      <dgm:prSet presAssocID="{B6FC3C05-2AC9-4015-903B-89900DB34563}" presName="sibTrans" presStyleCnt="0"/>
      <dgm:spPr/>
    </dgm:pt>
    <dgm:pt modelId="{B92A7424-83A7-49D3-956D-44C04589E687}" type="pres">
      <dgm:prSet presAssocID="{1F7F7632-EF84-4415-A3E2-334875A7199A}" presName="compNode" presStyleCnt="0"/>
      <dgm:spPr/>
    </dgm:pt>
    <dgm:pt modelId="{728C06BD-AEA7-41D5-8712-AE8DC9B9893F}" type="pres">
      <dgm:prSet presAssocID="{1F7F7632-EF84-4415-A3E2-334875A7199A}" presName="bgRect" presStyleLbl="bgShp" presStyleIdx="1" presStyleCnt="3"/>
      <dgm:spPr/>
    </dgm:pt>
    <dgm:pt modelId="{E1BA66DE-78B4-4595-8399-5E624D415080}" type="pres">
      <dgm:prSet presAssocID="{1F7F7632-EF84-4415-A3E2-334875A7199A}"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rainstorm outline"/>
        </a:ext>
      </dgm:extLst>
    </dgm:pt>
    <dgm:pt modelId="{E05F10EB-5B1B-4331-9627-5542A1BA2C67}" type="pres">
      <dgm:prSet presAssocID="{1F7F7632-EF84-4415-A3E2-334875A7199A}" presName="spaceRect" presStyleCnt="0"/>
      <dgm:spPr/>
    </dgm:pt>
    <dgm:pt modelId="{D309CA6B-8F63-483D-84F1-F23E6D65481D}" type="pres">
      <dgm:prSet presAssocID="{1F7F7632-EF84-4415-A3E2-334875A7199A}" presName="parTx" presStyleLbl="revTx" presStyleIdx="1" presStyleCnt="3" custLinFactNeighborX="-4072" custLinFactNeighborY="1420">
        <dgm:presLayoutVars>
          <dgm:chMax val="0"/>
          <dgm:chPref val="0"/>
        </dgm:presLayoutVars>
      </dgm:prSet>
      <dgm:spPr/>
    </dgm:pt>
    <dgm:pt modelId="{74E21BFA-1519-4313-8F2B-F6B8A33962AF}" type="pres">
      <dgm:prSet presAssocID="{6F5F0235-82A0-45AE-9604-1DD77D69810C}" presName="sibTrans" presStyleCnt="0"/>
      <dgm:spPr/>
    </dgm:pt>
    <dgm:pt modelId="{DA54F159-6B7A-4D3A-AE41-553968EE5A3E}" type="pres">
      <dgm:prSet presAssocID="{569A8FF8-BAB2-48F2-8BA8-FFBA7C665EE2}" presName="compNode" presStyleCnt="0"/>
      <dgm:spPr/>
    </dgm:pt>
    <dgm:pt modelId="{2FE3BD18-B035-4F42-8F72-18FCF67DA148}" type="pres">
      <dgm:prSet presAssocID="{569A8FF8-BAB2-48F2-8BA8-FFBA7C665EE2}" presName="bgRect" presStyleLbl="bgShp" presStyleIdx="2" presStyleCnt="3"/>
      <dgm:spPr/>
    </dgm:pt>
    <dgm:pt modelId="{B98FB1E7-AFA9-4B4A-B452-C55611B998F7}" type="pres">
      <dgm:prSet presAssocID="{569A8FF8-BAB2-48F2-8BA8-FFBA7C665EE2}" presName="iconRect" presStyleLbl="node1" presStyleIdx="2" presStyleCnt="3"/>
      <dgm:spPr>
        <a:blipFill>
          <a:blip xmlns:r="http://schemas.openxmlformats.org/officeDocument/2006/relationships" r:embed="rId3"/>
          <a:srcRect/>
          <a:stretch>
            <a:fillRect l="-30000" r="-30000"/>
          </a:stretch>
        </a:blipFill>
      </dgm:spPr>
      <dgm:extLst>
        <a:ext uri="{E40237B7-FDA0-4F09-8148-C483321AD2D9}">
          <dgm14:cNvPr xmlns:dgm14="http://schemas.microsoft.com/office/drawing/2010/diagram" id="0" name="" descr="Speech bubble with hashtag symbol"/>
        </a:ext>
      </dgm:extLst>
    </dgm:pt>
    <dgm:pt modelId="{EFE97CFF-9C2C-421D-A2C9-8712D73B324D}" type="pres">
      <dgm:prSet presAssocID="{569A8FF8-BAB2-48F2-8BA8-FFBA7C665EE2}" presName="spaceRect" presStyleCnt="0"/>
      <dgm:spPr/>
    </dgm:pt>
    <dgm:pt modelId="{6B55BD21-8E7A-4DB3-ABC3-594C5372F114}" type="pres">
      <dgm:prSet presAssocID="{569A8FF8-BAB2-48F2-8BA8-FFBA7C665EE2}" presName="parTx" presStyleLbl="revTx" presStyleIdx="2" presStyleCnt="3" custLinFactNeighborX="-3733">
        <dgm:presLayoutVars>
          <dgm:chMax val="0"/>
          <dgm:chPref val="0"/>
        </dgm:presLayoutVars>
      </dgm:prSet>
      <dgm:spPr/>
    </dgm:pt>
  </dgm:ptLst>
  <dgm:cxnLst>
    <dgm:cxn modelId="{B6C7A407-4086-45C0-BD0A-2966B5AD7D56}" type="presOf" srcId="{1F7F7632-EF84-4415-A3E2-334875A7199A}" destId="{D309CA6B-8F63-483D-84F1-F23E6D65481D}" srcOrd="0" destOrd="0" presId="urn:microsoft.com/office/officeart/2018/2/layout/IconVerticalSolidList"/>
    <dgm:cxn modelId="{4638B60E-597D-4132-A79C-E515D2EDC77C}" type="presOf" srcId="{9E47B05C-E245-4322-9BEC-B86B6CE324DA}" destId="{CB1E8F73-2390-43D8-95AA-C32528717722}" srcOrd="0" destOrd="0" presId="urn:microsoft.com/office/officeart/2018/2/layout/IconVerticalSolidList"/>
    <dgm:cxn modelId="{33EA1E0F-EB87-4AD3-81C6-086738055E25}" type="presOf" srcId="{569A8FF8-BAB2-48F2-8BA8-FFBA7C665EE2}" destId="{6B55BD21-8E7A-4DB3-ABC3-594C5372F114}" srcOrd="0" destOrd="0" presId="urn:microsoft.com/office/officeart/2018/2/layout/IconVerticalSolidList"/>
    <dgm:cxn modelId="{82828461-F84E-490D-B3CB-59E1230F4CAA}" srcId="{9E47B05C-E245-4322-9BEC-B86B6CE324DA}" destId="{569A8FF8-BAB2-48F2-8BA8-FFBA7C665EE2}" srcOrd="2" destOrd="0" parTransId="{6AA4C576-4C7F-4883-AC2D-26411A1B7A2D}" sibTransId="{965BAA95-61B1-4809-BA88-59C4ED0CB6DF}"/>
    <dgm:cxn modelId="{B1D72267-681B-44ED-8C77-BE693709FD81}" srcId="{9E47B05C-E245-4322-9BEC-B86B6CE324DA}" destId="{B7DF0DD5-47C7-4290-9125-81DDDBF9EEA3}" srcOrd="0" destOrd="0" parTransId="{6ECE8FDF-2B2D-4E31-BBBA-E18402490F3D}" sibTransId="{B6FC3C05-2AC9-4015-903B-89900DB34563}"/>
    <dgm:cxn modelId="{8984584C-046F-46BF-9E80-AA478BE84904}" srcId="{9E47B05C-E245-4322-9BEC-B86B6CE324DA}" destId="{1F7F7632-EF84-4415-A3E2-334875A7199A}" srcOrd="1" destOrd="0" parTransId="{27E67556-5B9A-4944-8FD5-A5780DCDBDE7}" sibTransId="{6F5F0235-82A0-45AE-9604-1DD77D69810C}"/>
    <dgm:cxn modelId="{79AF6895-00AF-4B15-A91B-F1BC09D79EAC}" type="presOf" srcId="{B7DF0DD5-47C7-4290-9125-81DDDBF9EEA3}" destId="{D30B34A4-EE2D-44C0-AC04-3F74D9D05C6C}" srcOrd="0" destOrd="0" presId="urn:microsoft.com/office/officeart/2018/2/layout/IconVerticalSolidList"/>
    <dgm:cxn modelId="{64173908-C828-4BE6-B5C1-F7981DD6592A}" type="presParOf" srcId="{CB1E8F73-2390-43D8-95AA-C32528717722}" destId="{B11A60D3-26FD-48FC-8431-A93629CE0652}" srcOrd="0" destOrd="0" presId="urn:microsoft.com/office/officeart/2018/2/layout/IconVerticalSolidList"/>
    <dgm:cxn modelId="{05D73A39-36AD-41F4-B517-6B24B1FDD23F}" type="presParOf" srcId="{B11A60D3-26FD-48FC-8431-A93629CE0652}" destId="{72CE517A-9B63-475A-A748-DAC6F5CF594B}" srcOrd="0" destOrd="0" presId="urn:microsoft.com/office/officeart/2018/2/layout/IconVerticalSolidList"/>
    <dgm:cxn modelId="{92A10245-5BD5-40EB-97F1-607F4C87EB8A}" type="presParOf" srcId="{B11A60D3-26FD-48FC-8431-A93629CE0652}" destId="{C423585F-BF99-436A-A963-3D4B272EA060}" srcOrd="1" destOrd="0" presId="urn:microsoft.com/office/officeart/2018/2/layout/IconVerticalSolidList"/>
    <dgm:cxn modelId="{5171323A-2843-428C-AC78-367F46D94BC0}" type="presParOf" srcId="{B11A60D3-26FD-48FC-8431-A93629CE0652}" destId="{AEE4660C-6380-4072-ABD0-CA8CB5AECBB4}" srcOrd="2" destOrd="0" presId="urn:microsoft.com/office/officeart/2018/2/layout/IconVerticalSolidList"/>
    <dgm:cxn modelId="{55213361-F558-4787-93F9-328E51D91AD7}" type="presParOf" srcId="{B11A60D3-26FD-48FC-8431-A93629CE0652}" destId="{D30B34A4-EE2D-44C0-AC04-3F74D9D05C6C}" srcOrd="3" destOrd="0" presId="urn:microsoft.com/office/officeart/2018/2/layout/IconVerticalSolidList"/>
    <dgm:cxn modelId="{A8EBA00E-D0D4-431F-BAF2-7075DCCE0187}" type="presParOf" srcId="{CB1E8F73-2390-43D8-95AA-C32528717722}" destId="{B715939B-04FA-4F5F-8354-0B94AF41ED41}" srcOrd="1" destOrd="0" presId="urn:microsoft.com/office/officeart/2018/2/layout/IconVerticalSolidList"/>
    <dgm:cxn modelId="{6B2A4D05-568C-427E-AC2A-CB252F48FDC4}" type="presParOf" srcId="{CB1E8F73-2390-43D8-95AA-C32528717722}" destId="{B92A7424-83A7-49D3-956D-44C04589E687}" srcOrd="2" destOrd="0" presId="urn:microsoft.com/office/officeart/2018/2/layout/IconVerticalSolidList"/>
    <dgm:cxn modelId="{ADBA3B04-B21F-4958-95E1-7BD54C890C5D}" type="presParOf" srcId="{B92A7424-83A7-49D3-956D-44C04589E687}" destId="{728C06BD-AEA7-41D5-8712-AE8DC9B9893F}" srcOrd="0" destOrd="0" presId="urn:microsoft.com/office/officeart/2018/2/layout/IconVerticalSolidList"/>
    <dgm:cxn modelId="{BCAAAF50-C9A4-4CBC-ADFB-411F5F392D23}" type="presParOf" srcId="{B92A7424-83A7-49D3-956D-44C04589E687}" destId="{E1BA66DE-78B4-4595-8399-5E624D415080}" srcOrd="1" destOrd="0" presId="urn:microsoft.com/office/officeart/2018/2/layout/IconVerticalSolidList"/>
    <dgm:cxn modelId="{E4D64393-D181-460C-BE53-4B5B3D2F543F}" type="presParOf" srcId="{B92A7424-83A7-49D3-956D-44C04589E687}" destId="{E05F10EB-5B1B-4331-9627-5542A1BA2C67}" srcOrd="2" destOrd="0" presId="urn:microsoft.com/office/officeart/2018/2/layout/IconVerticalSolidList"/>
    <dgm:cxn modelId="{BD772FDA-260D-4F4A-BFE7-45E5A28B29CF}" type="presParOf" srcId="{B92A7424-83A7-49D3-956D-44C04589E687}" destId="{D309CA6B-8F63-483D-84F1-F23E6D65481D}" srcOrd="3" destOrd="0" presId="urn:microsoft.com/office/officeart/2018/2/layout/IconVerticalSolidList"/>
    <dgm:cxn modelId="{FB8E54F6-86F1-4DA8-9AF4-AD2B25B67E06}" type="presParOf" srcId="{CB1E8F73-2390-43D8-95AA-C32528717722}" destId="{74E21BFA-1519-4313-8F2B-F6B8A33962AF}" srcOrd="3" destOrd="0" presId="urn:microsoft.com/office/officeart/2018/2/layout/IconVerticalSolidList"/>
    <dgm:cxn modelId="{667FA06A-58CB-4887-A6A2-D6A548A7597B}" type="presParOf" srcId="{CB1E8F73-2390-43D8-95AA-C32528717722}" destId="{DA54F159-6B7A-4D3A-AE41-553968EE5A3E}" srcOrd="4" destOrd="0" presId="urn:microsoft.com/office/officeart/2018/2/layout/IconVerticalSolidList"/>
    <dgm:cxn modelId="{321F35AB-5958-485C-8F13-830068AA0EFA}" type="presParOf" srcId="{DA54F159-6B7A-4D3A-AE41-553968EE5A3E}" destId="{2FE3BD18-B035-4F42-8F72-18FCF67DA148}" srcOrd="0" destOrd="0" presId="urn:microsoft.com/office/officeart/2018/2/layout/IconVerticalSolidList"/>
    <dgm:cxn modelId="{6EF37FF1-F1C2-4EC9-A96B-EFF4469F4FA8}" type="presParOf" srcId="{DA54F159-6B7A-4D3A-AE41-553968EE5A3E}" destId="{B98FB1E7-AFA9-4B4A-B452-C55611B998F7}" srcOrd="1" destOrd="0" presId="urn:microsoft.com/office/officeart/2018/2/layout/IconVerticalSolidList"/>
    <dgm:cxn modelId="{3E42DC88-3C93-42FE-B994-42BA821CD026}" type="presParOf" srcId="{DA54F159-6B7A-4D3A-AE41-553968EE5A3E}" destId="{EFE97CFF-9C2C-421D-A2C9-8712D73B324D}" srcOrd="2" destOrd="0" presId="urn:microsoft.com/office/officeart/2018/2/layout/IconVerticalSolidList"/>
    <dgm:cxn modelId="{75E51C68-0972-46C6-94CA-23CF35AEEC67}" type="presParOf" srcId="{DA54F159-6B7A-4D3A-AE41-553968EE5A3E}" destId="{6B55BD21-8E7A-4DB3-ABC3-594C5372F11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176CE8-5B43-4E37-9F76-133F69D6479C}"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2C756277-C93A-4385-A147-B5640823690D}">
      <dgm:prSet/>
      <dgm:spPr/>
      <dgm:t>
        <a:bodyPr/>
        <a:lstStyle/>
        <a:p>
          <a:r>
            <a:rPr lang="en-GB" dirty="0"/>
            <a:t>AC 2.1 Describe what is expected of a </a:t>
          </a:r>
          <a:r>
            <a:rPr lang="en-GB" b="1" dirty="0"/>
            <a:t>buddy</a:t>
          </a:r>
          <a:endParaRPr lang="en-US" dirty="0"/>
        </a:p>
      </dgm:t>
    </dgm:pt>
    <dgm:pt modelId="{48F3257F-E085-43F7-8F7F-D7E4503838F2}" type="parTrans" cxnId="{F08B0EF6-FB38-4FF8-8A06-3127442675FC}">
      <dgm:prSet/>
      <dgm:spPr/>
      <dgm:t>
        <a:bodyPr/>
        <a:lstStyle/>
        <a:p>
          <a:endParaRPr lang="en-US"/>
        </a:p>
      </dgm:t>
    </dgm:pt>
    <dgm:pt modelId="{59A7D511-3D7B-4A0B-B58C-93DC7044B055}" type="sibTrans" cxnId="{F08B0EF6-FB38-4FF8-8A06-3127442675FC}">
      <dgm:prSet/>
      <dgm:spPr/>
      <dgm:t>
        <a:bodyPr/>
        <a:lstStyle/>
        <a:p>
          <a:endParaRPr lang="en-US"/>
        </a:p>
      </dgm:t>
    </dgm:pt>
    <dgm:pt modelId="{100114C3-CC0A-4338-99F5-B3396E77A15F}">
      <dgm:prSet/>
      <dgm:spPr/>
      <dgm:t>
        <a:bodyPr/>
        <a:lstStyle/>
        <a:p>
          <a:r>
            <a:rPr lang="en-GB" dirty="0"/>
            <a:t>AC 2.2 Explain techniques to give positive feedback and constructive criticism</a:t>
          </a:r>
          <a:endParaRPr lang="en-US" dirty="0"/>
        </a:p>
      </dgm:t>
    </dgm:pt>
    <dgm:pt modelId="{92A64286-8935-42BB-A816-16F3D123E6C3}" type="parTrans" cxnId="{50BEA18A-E81E-4541-87BC-814856A2C553}">
      <dgm:prSet/>
      <dgm:spPr/>
      <dgm:t>
        <a:bodyPr/>
        <a:lstStyle/>
        <a:p>
          <a:endParaRPr lang="en-US"/>
        </a:p>
      </dgm:t>
    </dgm:pt>
    <dgm:pt modelId="{0F24301E-AF50-49FA-8DCE-1A41E287F3DF}" type="sibTrans" cxnId="{50BEA18A-E81E-4541-87BC-814856A2C553}">
      <dgm:prSet/>
      <dgm:spPr/>
      <dgm:t>
        <a:bodyPr/>
        <a:lstStyle/>
        <a:p>
          <a:endParaRPr lang="en-US"/>
        </a:p>
      </dgm:t>
    </dgm:pt>
    <dgm:pt modelId="{3EE8F581-4869-4DEA-826A-54E1CAC5CD28}">
      <dgm:prSet/>
      <dgm:spPr/>
      <dgm:t>
        <a:bodyPr/>
        <a:lstStyle/>
        <a:p>
          <a:r>
            <a:rPr lang="en-GB" dirty="0"/>
            <a:t>AC 2.3 Explain techniques to establish rapport with a buddy</a:t>
          </a:r>
          <a:endParaRPr lang="en-US" dirty="0"/>
        </a:p>
      </dgm:t>
    </dgm:pt>
    <dgm:pt modelId="{8A0E3044-55E6-43C7-85E3-03B89FAD6BA6}" type="parTrans" cxnId="{BE637A51-A271-4EAB-8470-66EED31C1C49}">
      <dgm:prSet/>
      <dgm:spPr/>
      <dgm:t>
        <a:bodyPr/>
        <a:lstStyle/>
        <a:p>
          <a:endParaRPr lang="en-US"/>
        </a:p>
      </dgm:t>
    </dgm:pt>
    <dgm:pt modelId="{DBF64D3F-0853-4BDD-B920-FC924E680988}" type="sibTrans" cxnId="{BE637A51-A271-4EAB-8470-66EED31C1C49}">
      <dgm:prSet/>
      <dgm:spPr/>
      <dgm:t>
        <a:bodyPr/>
        <a:lstStyle/>
        <a:p>
          <a:endParaRPr lang="en-US"/>
        </a:p>
      </dgm:t>
    </dgm:pt>
    <dgm:pt modelId="{6C054A2F-59EF-40B3-8D80-DDC100CC0DFE}" type="pres">
      <dgm:prSet presAssocID="{DF176CE8-5B43-4E37-9F76-133F69D6479C}" presName="linear" presStyleCnt="0">
        <dgm:presLayoutVars>
          <dgm:animLvl val="lvl"/>
          <dgm:resizeHandles val="exact"/>
        </dgm:presLayoutVars>
      </dgm:prSet>
      <dgm:spPr/>
    </dgm:pt>
    <dgm:pt modelId="{B6BD091A-97F5-40AD-8A6B-B2D0F81D83B4}" type="pres">
      <dgm:prSet presAssocID="{2C756277-C93A-4385-A147-B5640823690D}" presName="parentText" presStyleLbl="node1" presStyleIdx="0" presStyleCnt="3">
        <dgm:presLayoutVars>
          <dgm:chMax val="0"/>
          <dgm:bulletEnabled val="1"/>
        </dgm:presLayoutVars>
      </dgm:prSet>
      <dgm:spPr/>
    </dgm:pt>
    <dgm:pt modelId="{0A96D005-BB57-4E38-909B-37B87E7E06D9}" type="pres">
      <dgm:prSet presAssocID="{59A7D511-3D7B-4A0B-B58C-93DC7044B055}" presName="spacer" presStyleCnt="0"/>
      <dgm:spPr/>
    </dgm:pt>
    <dgm:pt modelId="{A7A9A770-4E68-426B-B5ED-A533864963E8}" type="pres">
      <dgm:prSet presAssocID="{100114C3-CC0A-4338-99F5-B3396E77A15F}" presName="parentText" presStyleLbl="node1" presStyleIdx="1" presStyleCnt="3">
        <dgm:presLayoutVars>
          <dgm:chMax val="0"/>
          <dgm:bulletEnabled val="1"/>
        </dgm:presLayoutVars>
      </dgm:prSet>
      <dgm:spPr/>
    </dgm:pt>
    <dgm:pt modelId="{432B2158-4A84-4CE9-9C80-470F468CB173}" type="pres">
      <dgm:prSet presAssocID="{0F24301E-AF50-49FA-8DCE-1A41E287F3DF}" presName="spacer" presStyleCnt="0"/>
      <dgm:spPr/>
    </dgm:pt>
    <dgm:pt modelId="{5D4350A1-0F98-4C88-89A8-918634C1D42B}" type="pres">
      <dgm:prSet presAssocID="{3EE8F581-4869-4DEA-826A-54E1CAC5CD28}" presName="parentText" presStyleLbl="node1" presStyleIdx="2" presStyleCnt="3">
        <dgm:presLayoutVars>
          <dgm:chMax val="0"/>
          <dgm:bulletEnabled val="1"/>
        </dgm:presLayoutVars>
      </dgm:prSet>
      <dgm:spPr/>
    </dgm:pt>
  </dgm:ptLst>
  <dgm:cxnLst>
    <dgm:cxn modelId="{BE637A51-A271-4EAB-8470-66EED31C1C49}" srcId="{DF176CE8-5B43-4E37-9F76-133F69D6479C}" destId="{3EE8F581-4869-4DEA-826A-54E1CAC5CD28}" srcOrd="2" destOrd="0" parTransId="{8A0E3044-55E6-43C7-85E3-03B89FAD6BA6}" sibTransId="{DBF64D3F-0853-4BDD-B920-FC924E680988}"/>
    <dgm:cxn modelId="{498C4C85-DC22-417E-8002-7008766A3B95}" type="presOf" srcId="{DF176CE8-5B43-4E37-9F76-133F69D6479C}" destId="{6C054A2F-59EF-40B3-8D80-DDC100CC0DFE}" srcOrd="0" destOrd="0" presId="urn:microsoft.com/office/officeart/2005/8/layout/vList2"/>
    <dgm:cxn modelId="{50BEA18A-E81E-4541-87BC-814856A2C553}" srcId="{DF176CE8-5B43-4E37-9F76-133F69D6479C}" destId="{100114C3-CC0A-4338-99F5-B3396E77A15F}" srcOrd="1" destOrd="0" parTransId="{92A64286-8935-42BB-A816-16F3D123E6C3}" sibTransId="{0F24301E-AF50-49FA-8DCE-1A41E287F3DF}"/>
    <dgm:cxn modelId="{4C0E1AA4-CB63-4728-AD06-27CA1566A584}" type="presOf" srcId="{3EE8F581-4869-4DEA-826A-54E1CAC5CD28}" destId="{5D4350A1-0F98-4C88-89A8-918634C1D42B}" srcOrd="0" destOrd="0" presId="urn:microsoft.com/office/officeart/2005/8/layout/vList2"/>
    <dgm:cxn modelId="{296E13C1-F8A9-4A2F-AFDE-05E230165468}" type="presOf" srcId="{100114C3-CC0A-4338-99F5-B3396E77A15F}" destId="{A7A9A770-4E68-426B-B5ED-A533864963E8}" srcOrd="0" destOrd="0" presId="urn:microsoft.com/office/officeart/2005/8/layout/vList2"/>
    <dgm:cxn modelId="{8B41EDE2-1030-4DE2-8CFF-F237BC7AE765}" type="presOf" srcId="{2C756277-C93A-4385-A147-B5640823690D}" destId="{B6BD091A-97F5-40AD-8A6B-B2D0F81D83B4}" srcOrd="0" destOrd="0" presId="urn:microsoft.com/office/officeart/2005/8/layout/vList2"/>
    <dgm:cxn modelId="{F08B0EF6-FB38-4FF8-8A06-3127442675FC}" srcId="{DF176CE8-5B43-4E37-9F76-133F69D6479C}" destId="{2C756277-C93A-4385-A147-B5640823690D}" srcOrd="0" destOrd="0" parTransId="{48F3257F-E085-43F7-8F7F-D7E4503838F2}" sibTransId="{59A7D511-3D7B-4A0B-B58C-93DC7044B055}"/>
    <dgm:cxn modelId="{C92BB244-FD8A-4D73-811A-0DDE9457A107}" type="presParOf" srcId="{6C054A2F-59EF-40B3-8D80-DDC100CC0DFE}" destId="{B6BD091A-97F5-40AD-8A6B-B2D0F81D83B4}" srcOrd="0" destOrd="0" presId="urn:microsoft.com/office/officeart/2005/8/layout/vList2"/>
    <dgm:cxn modelId="{92D5B412-0226-4138-8447-926281E47595}" type="presParOf" srcId="{6C054A2F-59EF-40B3-8D80-DDC100CC0DFE}" destId="{0A96D005-BB57-4E38-909B-37B87E7E06D9}" srcOrd="1" destOrd="0" presId="urn:microsoft.com/office/officeart/2005/8/layout/vList2"/>
    <dgm:cxn modelId="{527CD48F-2F56-47AC-9F65-5DFDE0E364C7}" type="presParOf" srcId="{6C054A2F-59EF-40B3-8D80-DDC100CC0DFE}" destId="{A7A9A770-4E68-426B-B5ED-A533864963E8}" srcOrd="2" destOrd="0" presId="urn:microsoft.com/office/officeart/2005/8/layout/vList2"/>
    <dgm:cxn modelId="{89FD40B7-0A6A-4657-8EB9-F390DD11360E}" type="presParOf" srcId="{6C054A2F-59EF-40B3-8D80-DDC100CC0DFE}" destId="{432B2158-4A84-4CE9-9C80-470F468CB173}" srcOrd="3" destOrd="0" presId="urn:microsoft.com/office/officeart/2005/8/layout/vList2"/>
    <dgm:cxn modelId="{705892B2-EBA6-4054-9E9F-8DBD2E6AAB6C}" type="presParOf" srcId="{6C054A2F-59EF-40B3-8D80-DDC100CC0DFE}" destId="{5D4350A1-0F98-4C88-89A8-918634C1D42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47B05C-E245-4322-9BEC-B86B6CE324D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7DF0DD5-47C7-4290-9125-81DDDBF9EEA3}">
      <dgm:prSet custT="1"/>
      <dgm:spPr/>
      <dgm:t>
        <a:bodyPr/>
        <a:lstStyle/>
        <a:p>
          <a:pPr>
            <a:lnSpc>
              <a:spcPct val="100000"/>
            </a:lnSpc>
          </a:pPr>
          <a:r>
            <a:rPr lang="en-GB" sz="2000" b="1" dirty="0">
              <a:solidFill>
                <a:schemeClr val="bg1"/>
              </a:solidFill>
            </a:rPr>
            <a:t>Recap</a:t>
          </a:r>
        </a:p>
        <a:p>
          <a:pPr>
            <a:lnSpc>
              <a:spcPct val="100000"/>
            </a:lnSpc>
          </a:pPr>
          <a:r>
            <a:rPr lang="en-GB" sz="1800" b="1" dirty="0">
              <a:solidFill>
                <a:schemeClr val="bg1"/>
              </a:solidFill>
            </a:rPr>
            <a:t>Unit 5 – Understand how to develop working relationships with colleagues</a:t>
          </a:r>
        </a:p>
        <a:p>
          <a:pPr>
            <a:lnSpc>
              <a:spcPct val="100000"/>
            </a:lnSpc>
          </a:pPr>
          <a:r>
            <a:rPr lang="en-GB" sz="1800" b="1" dirty="0">
              <a:solidFill>
                <a:schemeClr val="bg1"/>
              </a:solidFill>
            </a:rPr>
            <a:t>(Learning outcome 1–</a:t>
          </a:r>
          <a:r>
            <a:rPr lang="en-US" sz="1800" b="1" dirty="0">
              <a:solidFill>
                <a:schemeClr val="bg1"/>
              </a:solidFill>
            </a:rPr>
            <a:t>AC 1.5 – </a:t>
          </a:r>
          <a:r>
            <a:rPr lang="en-GB" sz="1800" b="1" dirty="0">
              <a:solidFill>
                <a:schemeClr val="bg1"/>
              </a:solidFill>
            </a:rPr>
            <a:t>Explain the importance of warning colleagues of problems and changes that may affect them</a:t>
          </a:r>
        </a:p>
        <a:p>
          <a:pPr>
            <a:lnSpc>
              <a:spcPct val="100000"/>
            </a:lnSpc>
          </a:pPr>
          <a:r>
            <a:rPr lang="en-GB" sz="1800" b="1" dirty="0"/>
            <a:t>Understand how to buddy a colleague(AC 2.1 – AC 2.3)</a:t>
          </a:r>
          <a:endParaRPr lang="en-GB" sz="1800" b="1" dirty="0">
            <a:solidFill>
              <a:schemeClr val="bg1"/>
            </a:solidFill>
          </a:endParaRPr>
        </a:p>
        <a:p>
          <a:pPr>
            <a:lnSpc>
              <a:spcPct val="100000"/>
            </a:lnSpc>
          </a:pPr>
          <a:endParaRPr lang="en-GB" sz="2000" dirty="0">
            <a:solidFill>
              <a:schemeClr val="bg1"/>
            </a:solidFill>
          </a:endParaRPr>
        </a:p>
      </dgm:t>
    </dgm:pt>
    <dgm:pt modelId="{6ECE8FDF-2B2D-4E31-BBBA-E18402490F3D}" type="parTrans" cxnId="{B1D72267-681B-44ED-8C77-BE693709FD81}">
      <dgm:prSet/>
      <dgm:spPr/>
      <dgm:t>
        <a:bodyPr/>
        <a:lstStyle/>
        <a:p>
          <a:endParaRPr lang="en-US"/>
        </a:p>
      </dgm:t>
    </dgm:pt>
    <dgm:pt modelId="{B6FC3C05-2AC9-4015-903B-89900DB34563}" type="sibTrans" cxnId="{B1D72267-681B-44ED-8C77-BE693709FD81}">
      <dgm:prSet/>
      <dgm:spPr/>
      <dgm:t>
        <a:bodyPr/>
        <a:lstStyle/>
        <a:p>
          <a:endParaRPr lang="en-US"/>
        </a:p>
      </dgm:t>
    </dgm:pt>
    <dgm:pt modelId="{1F7F7632-EF84-4415-A3E2-334875A7199A}">
      <dgm:prSet/>
      <dgm:spPr/>
      <dgm:t>
        <a:bodyPr/>
        <a:lstStyle/>
        <a:p>
          <a:pPr>
            <a:lnSpc>
              <a:spcPct val="100000"/>
            </a:lnSpc>
          </a:pPr>
          <a:r>
            <a:rPr lang="en-GB" dirty="0"/>
            <a:t>Unit 16 Exploring social media</a:t>
          </a:r>
        </a:p>
        <a:p>
          <a:pPr>
            <a:lnSpc>
              <a:spcPct val="100000"/>
            </a:lnSpc>
          </a:pPr>
          <a:r>
            <a:rPr lang="en-GB" dirty="0"/>
            <a:t>LO1 - Understand the opportunities and threats associated with using social media</a:t>
          </a:r>
        </a:p>
      </dgm:t>
    </dgm:pt>
    <dgm:pt modelId="{27E67556-5B9A-4944-8FD5-A5780DCDBDE7}" type="parTrans" cxnId="{8984584C-046F-46BF-9E80-AA478BE84904}">
      <dgm:prSet/>
      <dgm:spPr/>
      <dgm:t>
        <a:bodyPr/>
        <a:lstStyle/>
        <a:p>
          <a:endParaRPr lang="en-GB"/>
        </a:p>
      </dgm:t>
    </dgm:pt>
    <dgm:pt modelId="{6F5F0235-82A0-45AE-9604-1DD77D69810C}" type="sibTrans" cxnId="{8984584C-046F-46BF-9E80-AA478BE84904}">
      <dgm:prSet/>
      <dgm:spPr/>
      <dgm:t>
        <a:bodyPr/>
        <a:lstStyle/>
        <a:p>
          <a:endParaRPr lang="en-GB"/>
        </a:p>
      </dgm:t>
    </dgm:pt>
    <dgm:pt modelId="{569A8FF8-BAB2-48F2-8BA8-FFBA7C665EE2}">
      <dgm:prSet/>
      <dgm:spPr/>
      <dgm:t>
        <a:bodyPr/>
        <a:lstStyle/>
        <a:p>
          <a:pPr>
            <a:lnSpc>
              <a:spcPct val="100000"/>
            </a:lnSpc>
          </a:pPr>
          <a:r>
            <a:rPr lang="en-GB" dirty="0"/>
            <a:t>Unit 16 Exploring social media</a:t>
          </a:r>
        </a:p>
        <a:p>
          <a:pPr>
            <a:lnSpc>
              <a:spcPct val="100000"/>
            </a:lnSpc>
          </a:pPr>
          <a:r>
            <a:rPr lang="en-GB" dirty="0"/>
            <a:t>LO2 - Understand the application of social media</a:t>
          </a:r>
        </a:p>
      </dgm:t>
    </dgm:pt>
    <dgm:pt modelId="{6AA4C576-4C7F-4883-AC2D-26411A1B7A2D}" type="parTrans" cxnId="{82828461-F84E-490D-B3CB-59E1230F4CAA}">
      <dgm:prSet/>
      <dgm:spPr/>
      <dgm:t>
        <a:bodyPr/>
        <a:lstStyle/>
        <a:p>
          <a:endParaRPr lang="en-GB"/>
        </a:p>
      </dgm:t>
    </dgm:pt>
    <dgm:pt modelId="{965BAA95-61B1-4809-BA88-59C4ED0CB6DF}" type="sibTrans" cxnId="{82828461-F84E-490D-B3CB-59E1230F4CAA}">
      <dgm:prSet/>
      <dgm:spPr/>
      <dgm:t>
        <a:bodyPr/>
        <a:lstStyle/>
        <a:p>
          <a:endParaRPr lang="en-GB"/>
        </a:p>
      </dgm:t>
    </dgm:pt>
    <dgm:pt modelId="{CB1E8F73-2390-43D8-95AA-C32528717722}" type="pres">
      <dgm:prSet presAssocID="{9E47B05C-E245-4322-9BEC-B86B6CE324DA}" presName="root" presStyleCnt="0">
        <dgm:presLayoutVars>
          <dgm:dir/>
          <dgm:resizeHandles val="exact"/>
        </dgm:presLayoutVars>
      </dgm:prSet>
      <dgm:spPr/>
    </dgm:pt>
    <dgm:pt modelId="{B11A60D3-26FD-48FC-8431-A93629CE0652}" type="pres">
      <dgm:prSet presAssocID="{B7DF0DD5-47C7-4290-9125-81DDDBF9EEA3}" presName="compNode" presStyleCnt="0"/>
      <dgm:spPr/>
    </dgm:pt>
    <dgm:pt modelId="{72CE517A-9B63-475A-A748-DAC6F5CF594B}" type="pres">
      <dgm:prSet presAssocID="{B7DF0DD5-47C7-4290-9125-81DDDBF9EEA3}" presName="bgRect" presStyleLbl="bgShp" presStyleIdx="0" presStyleCnt="3" custLinFactNeighborX="973" custLinFactNeighborY="-644"/>
      <dgm:spPr/>
    </dgm:pt>
    <dgm:pt modelId="{C423585F-BF99-436A-A963-3D4B272EA060}" type="pres">
      <dgm:prSet presAssocID="{B7DF0DD5-47C7-4290-9125-81DDDBF9EEA3}"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ead with Gears"/>
        </a:ext>
      </dgm:extLst>
    </dgm:pt>
    <dgm:pt modelId="{AEE4660C-6380-4072-ABD0-CA8CB5AECBB4}" type="pres">
      <dgm:prSet presAssocID="{B7DF0DD5-47C7-4290-9125-81DDDBF9EEA3}" presName="spaceRect" presStyleCnt="0"/>
      <dgm:spPr/>
    </dgm:pt>
    <dgm:pt modelId="{D30B34A4-EE2D-44C0-AC04-3F74D9D05C6C}" type="pres">
      <dgm:prSet presAssocID="{B7DF0DD5-47C7-4290-9125-81DDDBF9EEA3}" presName="parTx" presStyleLbl="revTx" presStyleIdx="0" presStyleCnt="3" custLinFactNeighborX="-2161" custLinFactNeighborY="-1003">
        <dgm:presLayoutVars>
          <dgm:chMax val="0"/>
          <dgm:chPref val="0"/>
        </dgm:presLayoutVars>
      </dgm:prSet>
      <dgm:spPr/>
    </dgm:pt>
    <dgm:pt modelId="{B715939B-04FA-4F5F-8354-0B94AF41ED41}" type="pres">
      <dgm:prSet presAssocID="{B6FC3C05-2AC9-4015-903B-89900DB34563}" presName="sibTrans" presStyleCnt="0"/>
      <dgm:spPr/>
    </dgm:pt>
    <dgm:pt modelId="{B92A7424-83A7-49D3-956D-44C04589E687}" type="pres">
      <dgm:prSet presAssocID="{1F7F7632-EF84-4415-A3E2-334875A7199A}" presName="compNode" presStyleCnt="0"/>
      <dgm:spPr/>
    </dgm:pt>
    <dgm:pt modelId="{728C06BD-AEA7-41D5-8712-AE8DC9B9893F}" type="pres">
      <dgm:prSet presAssocID="{1F7F7632-EF84-4415-A3E2-334875A7199A}" presName="bgRect" presStyleLbl="bgShp" presStyleIdx="1" presStyleCnt="3"/>
      <dgm:spPr/>
    </dgm:pt>
    <dgm:pt modelId="{E1BA66DE-78B4-4595-8399-5E624D415080}" type="pres">
      <dgm:prSet presAssocID="{1F7F7632-EF84-4415-A3E2-334875A7199A}"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rainstorm outline"/>
        </a:ext>
      </dgm:extLst>
    </dgm:pt>
    <dgm:pt modelId="{E05F10EB-5B1B-4331-9627-5542A1BA2C67}" type="pres">
      <dgm:prSet presAssocID="{1F7F7632-EF84-4415-A3E2-334875A7199A}" presName="spaceRect" presStyleCnt="0"/>
      <dgm:spPr/>
    </dgm:pt>
    <dgm:pt modelId="{D309CA6B-8F63-483D-84F1-F23E6D65481D}" type="pres">
      <dgm:prSet presAssocID="{1F7F7632-EF84-4415-A3E2-334875A7199A}" presName="parTx" presStyleLbl="revTx" presStyleIdx="1" presStyleCnt="3" custLinFactNeighborX="-4072" custLinFactNeighborY="1420">
        <dgm:presLayoutVars>
          <dgm:chMax val="0"/>
          <dgm:chPref val="0"/>
        </dgm:presLayoutVars>
      </dgm:prSet>
      <dgm:spPr/>
    </dgm:pt>
    <dgm:pt modelId="{74E21BFA-1519-4313-8F2B-F6B8A33962AF}" type="pres">
      <dgm:prSet presAssocID="{6F5F0235-82A0-45AE-9604-1DD77D69810C}" presName="sibTrans" presStyleCnt="0"/>
      <dgm:spPr/>
    </dgm:pt>
    <dgm:pt modelId="{DA54F159-6B7A-4D3A-AE41-553968EE5A3E}" type="pres">
      <dgm:prSet presAssocID="{569A8FF8-BAB2-48F2-8BA8-FFBA7C665EE2}" presName="compNode" presStyleCnt="0"/>
      <dgm:spPr/>
    </dgm:pt>
    <dgm:pt modelId="{2FE3BD18-B035-4F42-8F72-18FCF67DA148}" type="pres">
      <dgm:prSet presAssocID="{569A8FF8-BAB2-48F2-8BA8-FFBA7C665EE2}" presName="bgRect" presStyleLbl="bgShp" presStyleIdx="2" presStyleCnt="3"/>
      <dgm:spPr/>
    </dgm:pt>
    <dgm:pt modelId="{B98FB1E7-AFA9-4B4A-B452-C55611B998F7}" type="pres">
      <dgm:prSet presAssocID="{569A8FF8-BAB2-48F2-8BA8-FFBA7C665EE2}" presName="iconRect" presStyleLbl="node1" presStyleIdx="2" presStyleCnt="3"/>
      <dgm:spPr>
        <a:blipFill>
          <a:blip xmlns:r="http://schemas.openxmlformats.org/officeDocument/2006/relationships" r:embed="rId3"/>
          <a:srcRect/>
          <a:stretch>
            <a:fillRect l="-30000" r="-30000"/>
          </a:stretch>
        </a:blipFill>
      </dgm:spPr>
      <dgm:extLst>
        <a:ext uri="{E40237B7-FDA0-4F09-8148-C483321AD2D9}">
          <dgm14:cNvPr xmlns:dgm14="http://schemas.microsoft.com/office/drawing/2010/diagram" id="0" name="" descr="Speech bubble with hashtag symbol"/>
        </a:ext>
      </dgm:extLst>
    </dgm:pt>
    <dgm:pt modelId="{EFE97CFF-9C2C-421D-A2C9-8712D73B324D}" type="pres">
      <dgm:prSet presAssocID="{569A8FF8-BAB2-48F2-8BA8-FFBA7C665EE2}" presName="spaceRect" presStyleCnt="0"/>
      <dgm:spPr/>
    </dgm:pt>
    <dgm:pt modelId="{6B55BD21-8E7A-4DB3-ABC3-594C5372F114}" type="pres">
      <dgm:prSet presAssocID="{569A8FF8-BAB2-48F2-8BA8-FFBA7C665EE2}" presName="parTx" presStyleLbl="revTx" presStyleIdx="2" presStyleCnt="3" custLinFactNeighborX="-3733">
        <dgm:presLayoutVars>
          <dgm:chMax val="0"/>
          <dgm:chPref val="0"/>
        </dgm:presLayoutVars>
      </dgm:prSet>
      <dgm:spPr/>
    </dgm:pt>
  </dgm:ptLst>
  <dgm:cxnLst>
    <dgm:cxn modelId="{B6C7A407-4086-45C0-BD0A-2966B5AD7D56}" type="presOf" srcId="{1F7F7632-EF84-4415-A3E2-334875A7199A}" destId="{D309CA6B-8F63-483D-84F1-F23E6D65481D}" srcOrd="0" destOrd="0" presId="urn:microsoft.com/office/officeart/2018/2/layout/IconVerticalSolidList"/>
    <dgm:cxn modelId="{4638B60E-597D-4132-A79C-E515D2EDC77C}" type="presOf" srcId="{9E47B05C-E245-4322-9BEC-B86B6CE324DA}" destId="{CB1E8F73-2390-43D8-95AA-C32528717722}" srcOrd="0" destOrd="0" presId="urn:microsoft.com/office/officeart/2018/2/layout/IconVerticalSolidList"/>
    <dgm:cxn modelId="{33EA1E0F-EB87-4AD3-81C6-086738055E25}" type="presOf" srcId="{569A8FF8-BAB2-48F2-8BA8-FFBA7C665EE2}" destId="{6B55BD21-8E7A-4DB3-ABC3-594C5372F114}" srcOrd="0" destOrd="0" presId="urn:microsoft.com/office/officeart/2018/2/layout/IconVerticalSolidList"/>
    <dgm:cxn modelId="{82828461-F84E-490D-B3CB-59E1230F4CAA}" srcId="{9E47B05C-E245-4322-9BEC-B86B6CE324DA}" destId="{569A8FF8-BAB2-48F2-8BA8-FFBA7C665EE2}" srcOrd="2" destOrd="0" parTransId="{6AA4C576-4C7F-4883-AC2D-26411A1B7A2D}" sibTransId="{965BAA95-61B1-4809-BA88-59C4ED0CB6DF}"/>
    <dgm:cxn modelId="{B1D72267-681B-44ED-8C77-BE693709FD81}" srcId="{9E47B05C-E245-4322-9BEC-B86B6CE324DA}" destId="{B7DF0DD5-47C7-4290-9125-81DDDBF9EEA3}" srcOrd="0" destOrd="0" parTransId="{6ECE8FDF-2B2D-4E31-BBBA-E18402490F3D}" sibTransId="{B6FC3C05-2AC9-4015-903B-89900DB34563}"/>
    <dgm:cxn modelId="{8984584C-046F-46BF-9E80-AA478BE84904}" srcId="{9E47B05C-E245-4322-9BEC-B86B6CE324DA}" destId="{1F7F7632-EF84-4415-A3E2-334875A7199A}" srcOrd="1" destOrd="0" parTransId="{27E67556-5B9A-4944-8FD5-A5780DCDBDE7}" sibTransId="{6F5F0235-82A0-45AE-9604-1DD77D69810C}"/>
    <dgm:cxn modelId="{79AF6895-00AF-4B15-A91B-F1BC09D79EAC}" type="presOf" srcId="{B7DF0DD5-47C7-4290-9125-81DDDBF9EEA3}" destId="{D30B34A4-EE2D-44C0-AC04-3F74D9D05C6C}" srcOrd="0" destOrd="0" presId="urn:microsoft.com/office/officeart/2018/2/layout/IconVerticalSolidList"/>
    <dgm:cxn modelId="{64173908-C828-4BE6-B5C1-F7981DD6592A}" type="presParOf" srcId="{CB1E8F73-2390-43D8-95AA-C32528717722}" destId="{B11A60D3-26FD-48FC-8431-A93629CE0652}" srcOrd="0" destOrd="0" presId="urn:microsoft.com/office/officeart/2018/2/layout/IconVerticalSolidList"/>
    <dgm:cxn modelId="{05D73A39-36AD-41F4-B517-6B24B1FDD23F}" type="presParOf" srcId="{B11A60D3-26FD-48FC-8431-A93629CE0652}" destId="{72CE517A-9B63-475A-A748-DAC6F5CF594B}" srcOrd="0" destOrd="0" presId="urn:microsoft.com/office/officeart/2018/2/layout/IconVerticalSolidList"/>
    <dgm:cxn modelId="{92A10245-5BD5-40EB-97F1-607F4C87EB8A}" type="presParOf" srcId="{B11A60D3-26FD-48FC-8431-A93629CE0652}" destId="{C423585F-BF99-436A-A963-3D4B272EA060}" srcOrd="1" destOrd="0" presId="urn:microsoft.com/office/officeart/2018/2/layout/IconVerticalSolidList"/>
    <dgm:cxn modelId="{5171323A-2843-428C-AC78-367F46D94BC0}" type="presParOf" srcId="{B11A60D3-26FD-48FC-8431-A93629CE0652}" destId="{AEE4660C-6380-4072-ABD0-CA8CB5AECBB4}" srcOrd="2" destOrd="0" presId="urn:microsoft.com/office/officeart/2018/2/layout/IconVerticalSolidList"/>
    <dgm:cxn modelId="{55213361-F558-4787-93F9-328E51D91AD7}" type="presParOf" srcId="{B11A60D3-26FD-48FC-8431-A93629CE0652}" destId="{D30B34A4-EE2D-44C0-AC04-3F74D9D05C6C}" srcOrd="3" destOrd="0" presId="urn:microsoft.com/office/officeart/2018/2/layout/IconVerticalSolidList"/>
    <dgm:cxn modelId="{A8EBA00E-D0D4-431F-BAF2-7075DCCE0187}" type="presParOf" srcId="{CB1E8F73-2390-43D8-95AA-C32528717722}" destId="{B715939B-04FA-4F5F-8354-0B94AF41ED41}" srcOrd="1" destOrd="0" presId="urn:microsoft.com/office/officeart/2018/2/layout/IconVerticalSolidList"/>
    <dgm:cxn modelId="{6B2A4D05-568C-427E-AC2A-CB252F48FDC4}" type="presParOf" srcId="{CB1E8F73-2390-43D8-95AA-C32528717722}" destId="{B92A7424-83A7-49D3-956D-44C04589E687}" srcOrd="2" destOrd="0" presId="urn:microsoft.com/office/officeart/2018/2/layout/IconVerticalSolidList"/>
    <dgm:cxn modelId="{ADBA3B04-B21F-4958-95E1-7BD54C890C5D}" type="presParOf" srcId="{B92A7424-83A7-49D3-956D-44C04589E687}" destId="{728C06BD-AEA7-41D5-8712-AE8DC9B9893F}" srcOrd="0" destOrd="0" presId="urn:microsoft.com/office/officeart/2018/2/layout/IconVerticalSolidList"/>
    <dgm:cxn modelId="{BCAAAF50-C9A4-4CBC-ADFB-411F5F392D23}" type="presParOf" srcId="{B92A7424-83A7-49D3-956D-44C04589E687}" destId="{E1BA66DE-78B4-4595-8399-5E624D415080}" srcOrd="1" destOrd="0" presId="urn:microsoft.com/office/officeart/2018/2/layout/IconVerticalSolidList"/>
    <dgm:cxn modelId="{E4D64393-D181-460C-BE53-4B5B3D2F543F}" type="presParOf" srcId="{B92A7424-83A7-49D3-956D-44C04589E687}" destId="{E05F10EB-5B1B-4331-9627-5542A1BA2C67}" srcOrd="2" destOrd="0" presId="urn:microsoft.com/office/officeart/2018/2/layout/IconVerticalSolidList"/>
    <dgm:cxn modelId="{BD772FDA-260D-4F4A-BFE7-45E5A28B29CF}" type="presParOf" srcId="{B92A7424-83A7-49D3-956D-44C04589E687}" destId="{D309CA6B-8F63-483D-84F1-F23E6D65481D}" srcOrd="3" destOrd="0" presId="urn:microsoft.com/office/officeart/2018/2/layout/IconVerticalSolidList"/>
    <dgm:cxn modelId="{FB8E54F6-86F1-4DA8-9AF4-AD2B25B67E06}" type="presParOf" srcId="{CB1E8F73-2390-43D8-95AA-C32528717722}" destId="{74E21BFA-1519-4313-8F2B-F6B8A33962AF}" srcOrd="3" destOrd="0" presId="urn:microsoft.com/office/officeart/2018/2/layout/IconVerticalSolidList"/>
    <dgm:cxn modelId="{667FA06A-58CB-4887-A6A2-D6A548A7597B}" type="presParOf" srcId="{CB1E8F73-2390-43D8-95AA-C32528717722}" destId="{DA54F159-6B7A-4D3A-AE41-553968EE5A3E}" srcOrd="4" destOrd="0" presId="urn:microsoft.com/office/officeart/2018/2/layout/IconVerticalSolidList"/>
    <dgm:cxn modelId="{321F35AB-5958-485C-8F13-830068AA0EFA}" type="presParOf" srcId="{DA54F159-6B7A-4D3A-AE41-553968EE5A3E}" destId="{2FE3BD18-B035-4F42-8F72-18FCF67DA148}" srcOrd="0" destOrd="0" presId="urn:microsoft.com/office/officeart/2018/2/layout/IconVerticalSolidList"/>
    <dgm:cxn modelId="{6EF37FF1-F1C2-4EC9-A96B-EFF4469F4FA8}" type="presParOf" srcId="{DA54F159-6B7A-4D3A-AE41-553968EE5A3E}" destId="{B98FB1E7-AFA9-4B4A-B452-C55611B998F7}" srcOrd="1" destOrd="0" presId="urn:microsoft.com/office/officeart/2018/2/layout/IconVerticalSolidList"/>
    <dgm:cxn modelId="{3E42DC88-3C93-42FE-B994-42BA821CD026}" type="presParOf" srcId="{DA54F159-6B7A-4D3A-AE41-553968EE5A3E}" destId="{EFE97CFF-9C2C-421D-A2C9-8712D73B324D}" srcOrd="2" destOrd="0" presId="urn:microsoft.com/office/officeart/2018/2/layout/IconVerticalSolidList"/>
    <dgm:cxn modelId="{75E51C68-0972-46C6-94CA-23CF35AEEC67}" type="presParOf" srcId="{DA54F159-6B7A-4D3A-AE41-553968EE5A3E}" destId="{6B55BD21-8E7A-4DB3-ABC3-594C5372F11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E517A-9B63-475A-A748-DAC6F5CF594B}">
      <dsp:nvSpPr>
        <dsp:cNvPr id="0" name=""/>
        <dsp:cNvSpPr/>
      </dsp:nvSpPr>
      <dsp:spPr>
        <a:xfrm>
          <a:off x="0" y="0"/>
          <a:ext cx="11114314" cy="152665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23585F-BF99-436A-A963-3D4B272EA060}">
      <dsp:nvSpPr>
        <dsp:cNvPr id="0" name=""/>
        <dsp:cNvSpPr/>
      </dsp:nvSpPr>
      <dsp:spPr>
        <a:xfrm>
          <a:off x="461813" y="347318"/>
          <a:ext cx="839660" cy="8396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0B34A4-EE2D-44C0-AC04-3F74D9D05C6C}">
      <dsp:nvSpPr>
        <dsp:cNvPr id="0" name=""/>
        <dsp:cNvSpPr/>
      </dsp:nvSpPr>
      <dsp:spPr>
        <a:xfrm>
          <a:off x="1575436" y="0"/>
          <a:ext cx="8692756" cy="1526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71" tIns="161571" rIns="161571" bIns="161571" numCol="1" spcCol="1270" anchor="ctr" anchorCtr="0">
          <a:noAutofit/>
        </a:bodyPr>
        <a:lstStyle/>
        <a:p>
          <a:pPr marL="0" lvl="0" indent="0" algn="l" defTabSz="889000">
            <a:lnSpc>
              <a:spcPct val="100000"/>
            </a:lnSpc>
            <a:spcBef>
              <a:spcPct val="0"/>
            </a:spcBef>
            <a:spcAft>
              <a:spcPct val="35000"/>
            </a:spcAft>
            <a:buNone/>
          </a:pPr>
          <a:r>
            <a:rPr lang="en-GB" sz="2000" b="1" kern="1200" dirty="0">
              <a:solidFill>
                <a:schemeClr val="bg1"/>
              </a:solidFill>
            </a:rPr>
            <a:t>Recap</a:t>
          </a:r>
        </a:p>
        <a:p>
          <a:pPr marL="0" lvl="0" indent="0" algn="l" defTabSz="889000">
            <a:lnSpc>
              <a:spcPct val="100000"/>
            </a:lnSpc>
            <a:spcBef>
              <a:spcPct val="0"/>
            </a:spcBef>
            <a:spcAft>
              <a:spcPct val="35000"/>
            </a:spcAft>
            <a:buNone/>
          </a:pPr>
          <a:r>
            <a:rPr lang="en-GB" sz="1800" b="1" kern="1200" dirty="0">
              <a:solidFill>
                <a:schemeClr val="bg1"/>
              </a:solidFill>
            </a:rPr>
            <a:t>Unit 5 – Understand how to develop working relationships with colleagues</a:t>
          </a:r>
        </a:p>
        <a:p>
          <a:pPr marL="0" lvl="0" indent="0" algn="l" defTabSz="889000">
            <a:lnSpc>
              <a:spcPct val="100000"/>
            </a:lnSpc>
            <a:spcBef>
              <a:spcPct val="0"/>
            </a:spcBef>
            <a:spcAft>
              <a:spcPct val="35000"/>
            </a:spcAft>
            <a:buNone/>
          </a:pPr>
          <a:r>
            <a:rPr lang="en-GB" sz="1800" b="1" kern="1200" dirty="0">
              <a:solidFill>
                <a:schemeClr val="bg1"/>
              </a:solidFill>
            </a:rPr>
            <a:t>(Learning outcome 1–</a:t>
          </a:r>
          <a:r>
            <a:rPr lang="en-US" sz="1800" b="1" kern="1200" dirty="0">
              <a:solidFill>
                <a:schemeClr val="bg1"/>
              </a:solidFill>
            </a:rPr>
            <a:t>AC 1.5 – </a:t>
          </a:r>
          <a:r>
            <a:rPr lang="en-GB" sz="1800" b="1" kern="1200" dirty="0">
              <a:solidFill>
                <a:schemeClr val="bg1"/>
              </a:solidFill>
            </a:rPr>
            <a:t>Explain the importance of warning colleagues of problems and changes that may affect them</a:t>
          </a:r>
        </a:p>
        <a:p>
          <a:pPr marL="0" lvl="0" indent="0" algn="l" defTabSz="889000">
            <a:lnSpc>
              <a:spcPct val="100000"/>
            </a:lnSpc>
            <a:spcBef>
              <a:spcPct val="0"/>
            </a:spcBef>
            <a:spcAft>
              <a:spcPct val="35000"/>
            </a:spcAft>
            <a:buNone/>
          </a:pPr>
          <a:r>
            <a:rPr lang="en-GB" sz="1800" b="1" kern="1200" dirty="0"/>
            <a:t>Understand how to buddy a colleague(AC 2.1 – AC 2.3)</a:t>
          </a:r>
          <a:endParaRPr lang="en-GB" sz="1800" b="1" kern="1200" dirty="0">
            <a:solidFill>
              <a:schemeClr val="bg1"/>
            </a:solidFill>
          </a:endParaRPr>
        </a:p>
        <a:p>
          <a:pPr marL="0" lvl="0" indent="0" algn="l" defTabSz="889000">
            <a:lnSpc>
              <a:spcPct val="100000"/>
            </a:lnSpc>
            <a:spcBef>
              <a:spcPct val="0"/>
            </a:spcBef>
            <a:spcAft>
              <a:spcPct val="35000"/>
            </a:spcAft>
            <a:buNone/>
          </a:pPr>
          <a:endParaRPr lang="en-GB" sz="2000" kern="1200" dirty="0">
            <a:solidFill>
              <a:schemeClr val="bg1"/>
            </a:solidFill>
          </a:endParaRPr>
        </a:p>
      </dsp:txBody>
      <dsp:txXfrm>
        <a:off x="1575436" y="0"/>
        <a:ext cx="8692756" cy="1526655"/>
      </dsp:txXfrm>
    </dsp:sp>
    <dsp:sp modelId="{728C06BD-AEA7-41D5-8712-AE8DC9B9893F}">
      <dsp:nvSpPr>
        <dsp:cNvPr id="0" name=""/>
        <dsp:cNvSpPr/>
      </dsp:nvSpPr>
      <dsp:spPr>
        <a:xfrm>
          <a:off x="0" y="1741050"/>
          <a:ext cx="11114314" cy="152665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A66DE-78B4-4595-8399-5E624D415080}">
      <dsp:nvSpPr>
        <dsp:cNvPr id="0" name=""/>
        <dsp:cNvSpPr/>
      </dsp:nvSpPr>
      <dsp:spPr>
        <a:xfrm>
          <a:off x="461813" y="2084547"/>
          <a:ext cx="839660" cy="839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09CA6B-8F63-483D-84F1-F23E6D65481D}">
      <dsp:nvSpPr>
        <dsp:cNvPr id="0" name=""/>
        <dsp:cNvSpPr/>
      </dsp:nvSpPr>
      <dsp:spPr>
        <a:xfrm>
          <a:off x="1409318" y="1762728"/>
          <a:ext cx="8692756" cy="1526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71" tIns="161571" rIns="161571" bIns="161571" numCol="1" spcCol="1270" anchor="ctr" anchorCtr="0">
          <a:noAutofit/>
        </a:bodyPr>
        <a:lstStyle/>
        <a:p>
          <a:pPr marL="0" lvl="0" indent="0" algn="l" defTabSz="1022350">
            <a:lnSpc>
              <a:spcPct val="100000"/>
            </a:lnSpc>
            <a:spcBef>
              <a:spcPct val="0"/>
            </a:spcBef>
            <a:spcAft>
              <a:spcPct val="35000"/>
            </a:spcAft>
            <a:buNone/>
          </a:pPr>
          <a:r>
            <a:rPr lang="en-GB" sz="2300" kern="1200" dirty="0"/>
            <a:t>Unit 16 Exploring social media</a:t>
          </a:r>
        </a:p>
        <a:p>
          <a:pPr marL="0" lvl="0" indent="0" algn="l" defTabSz="1022350">
            <a:lnSpc>
              <a:spcPct val="100000"/>
            </a:lnSpc>
            <a:spcBef>
              <a:spcPct val="0"/>
            </a:spcBef>
            <a:spcAft>
              <a:spcPct val="35000"/>
            </a:spcAft>
            <a:buNone/>
          </a:pPr>
          <a:r>
            <a:rPr lang="en-GB" sz="2300" kern="1200" dirty="0"/>
            <a:t>LO1 - Understand the opportunities and threats associated with using social media</a:t>
          </a:r>
        </a:p>
      </dsp:txBody>
      <dsp:txXfrm>
        <a:off x="1409318" y="1762728"/>
        <a:ext cx="8692756" cy="1526655"/>
      </dsp:txXfrm>
    </dsp:sp>
    <dsp:sp modelId="{2FE3BD18-B035-4F42-8F72-18FCF67DA148}">
      <dsp:nvSpPr>
        <dsp:cNvPr id="0" name=""/>
        <dsp:cNvSpPr/>
      </dsp:nvSpPr>
      <dsp:spPr>
        <a:xfrm>
          <a:off x="0" y="3478279"/>
          <a:ext cx="11114314" cy="152665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FB1E7-AFA9-4B4A-B452-C55611B998F7}">
      <dsp:nvSpPr>
        <dsp:cNvPr id="0" name=""/>
        <dsp:cNvSpPr/>
      </dsp:nvSpPr>
      <dsp:spPr>
        <a:xfrm>
          <a:off x="461813" y="3821776"/>
          <a:ext cx="839660" cy="839660"/>
        </a:xfrm>
        <a:prstGeom prst="rect">
          <a:avLst/>
        </a:prstGeom>
        <a:blipFill>
          <a:blip xmlns:r="http://schemas.openxmlformats.org/officeDocument/2006/relationships" r:embed="rId3"/>
          <a:srcRect/>
          <a:stretch>
            <a:fillRect l="-30000" r="-30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5BD21-8E7A-4DB3-ABC3-594C5372F114}">
      <dsp:nvSpPr>
        <dsp:cNvPr id="0" name=""/>
        <dsp:cNvSpPr/>
      </dsp:nvSpPr>
      <dsp:spPr>
        <a:xfrm>
          <a:off x="1438786" y="3478279"/>
          <a:ext cx="8692756" cy="1526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71" tIns="161571" rIns="161571" bIns="161571" numCol="1" spcCol="1270" anchor="ctr" anchorCtr="0">
          <a:noAutofit/>
        </a:bodyPr>
        <a:lstStyle/>
        <a:p>
          <a:pPr marL="0" lvl="0" indent="0" algn="l" defTabSz="1022350">
            <a:lnSpc>
              <a:spcPct val="100000"/>
            </a:lnSpc>
            <a:spcBef>
              <a:spcPct val="0"/>
            </a:spcBef>
            <a:spcAft>
              <a:spcPct val="35000"/>
            </a:spcAft>
            <a:buNone/>
          </a:pPr>
          <a:r>
            <a:rPr lang="en-GB" sz="2300" kern="1200" dirty="0"/>
            <a:t>Unit 16 Exploring social media</a:t>
          </a:r>
        </a:p>
        <a:p>
          <a:pPr marL="0" lvl="0" indent="0" algn="l" defTabSz="1022350">
            <a:lnSpc>
              <a:spcPct val="100000"/>
            </a:lnSpc>
            <a:spcBef>
              <a:spcPct val="0"/>
            </a:spcBef>
            <a:spcAft>
              <a:spcPct val="35000"/>
            </a:spcAft>
            <a:buNone/>
          </a:pPr>
          <a:r>
            <a:rPr lang="en-GB" sz="2300" kern="1200" dirty="0"/>
            <a:t>LO2 - Understand the application of social media</a:t>
          </a:r>
        </a:p>
      </dsp:txBody>
      <dsp:txXfrm>
        <a:off x="1438786" y="3478279"/>
        <a:ext cx="8692756" cy="1526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D091A-97F5-40AD-8A6B-B2D0F81D83B4}">
      <dsp:nvSpPr>
        <dsp:cNvPr id="0" name=""/>
        <dsp:cNvSpPr/>
      </dsp:nvSpPr>
      <dsp:spPr>
        <a:xfrm>
          <a:off x="0" y="36440"/>
          <a:ext cx="6666833" cy="173415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AC 2.1 Describe what is expected of a </a:t>
          </a:r>
          <a:r>
            <a:rPr lang="en-GB" sz="3100" b="1" kern="1200" dirty="0"/>
            <a:t>buddy</a:t>
          </a:r>
          <a:endParaRPr lang="en-US" sz="3100" kern="1200" dirty="0"/>
        </a:p>
      </dsp:txBody>
      <dsp:txXfrm>
        <a:off x="84655" y="121095"/>
        <a:ext cx="6497523" cy="1564849"/>
      </dsp:txXfrm>
    </dsp:sp>
    <dsp:sp modelId="{A7A9A770-4E68-426B-B5ED-A533864963E8}">
      <dsp:nvSpPr>
        <dsp:cNvPr id="0" name=""/>
        <dsp:cNvSpPr/>
      </dsp:nvSpPr>
      <dsp:spPr>
        <a:xfrm>
          <a:off x="0" y="1859880"/>
          <a:ext cx="6666833" cy="1734159"/>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AC 2.2 Explain techniques to give positive feedback and constructive criticism</a:t>
          </a:r>
          <a:endParaRPr lang="en-US" sz="3100" kern="1200" dirty="0"/>
        </a:p>
      </dsp:txBody>
      <dsp:txXfrm>
        <a:off x="84655" y="1944535"/>
        <a:ext cx="6497523" cy="1564849"/>
      </dsp:txXfrm>
    </dsp:sp>
    <dsp:sp modelId="{5D4350A1-0F98-4C88-89A8-918634C1D42B}">
      <dsp:nvSpPr>
        <dsp:cNvPr id="0" name=""/>
        <dsp:cNvSpPr/>
      </dsp:nvSpPr>
      <dsp:spPr>
        <a:xfrm>
          <a:off x="0" y="3683319"/>
          <a:ext cx="6666833" cy="173415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AC 2.3 Explain techniques to establish rapport with a buddy</a:t>
          </a:r>
          <a:endParaRPr lang="en-US" sz="3100" kern="1200" dirty="0"/>
        </a:p>
      </dsp:txBody>
      <dsp:txXfrm>
        <a:off x="84655" y="3767974"/>
        <a:ext cx="6497523" cy="1564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E517A-9B63-475A-A748-DAC6F5CF594B}">
      <dsp:nvSpPr>
        <dsp:cNvPr id="0" name=""/>
        <dsp:cNvSpPr/>
      </dsp:nvSpPr>
      <dsp:spPr>
        <a:xfrm>
          <a:off x="0" y="0"/>
          <a:ext cx="11114314" cy="152665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23585F-BF99-436A-A963-3D4B272EA060}">
      <dsp:nvSpPr>
        <dsp:cNvPr id="0" name=""/>
        <dsp:cNvSpPr/>
      </dsp:nvSpPr>
      <dsp:spPr>
        <a:xfrm>
          <a:off x="461813" y="347318"/>
          <a:ext cx="839660" cy="83966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0B34A4-EE2D-44C0-AC04-3F74D9D05C6C}">
      <dsp:nvSpPr>
        <dsp:cNvPr id="0" name=""/>
        <dsp:cNvSpPr/>
      </dsp:nvSpPr>
      <dsp:spPr>
        <a:xfrm>
          <a:off x="1575436" y="0"/>
          <a:ext cx="8692756" cy="1526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71" tIns="161571" rIns="161571" bIns="161571" numCol="1" spcCol="1270" anchor="ctr" anchorCtr="0">
          <a:noAutofit/>
        </a:bodyPr>
        <a:lstStyle/>
        <a:p>
          <a:pPr marL="0" lvl="0" indent="0" algn="l" defTabSz="889000">
            <a:lnSpc>
              <a:spcPct val="100000"/>
            </a:lnSpc>
            <a:spcBef>
              <a:spcPct val="0"/>
            </a:spcBef>
            <a:spcAft>
              <a:spcPct val="35000"/>
            </a:spcAft>
            <a:buNone/>
          </a:pPr>
          <a:r>
            <a:rPr lang="en-GB" sz="2000" b="1" kern="1200" dirty="0">
              <a:solidFill>
                <a:schemeClr val="bg1"/>
              </a:solidFill>
            </a:rPr>
            <a:t>Recap</a:t>
          </a:r>
        </a:p>
        <a:p>
          <a:pPr marL="0" lvl="0" indent="0" algn="l" defTabSz="889000">
            <a:lnSpc>
              <a:spcPct val="100000"/>
            </a:lnSpc>
            <a:spcBef>
              <a:spcPct val="0"/>
            </a:spcBef>
            <a:spcAft>
              <a:spcPct val="35000"/>
            </a:spcAft>
            <a:buNone/>
          </a:pPr>
          <a:r>
            <a:rPr lang="en-GB" sz="1800" b="1" kern="1200" dirty="0">
              <a:solidFill>
                <a:schemeClr val="bg1"/>
              </a:solidFill>
            </a:rPr>
            <a:t>Unit 5 – Understand how to develop working relationships with colleagues</a:t>
          </a:r>
        </a:p>
        <a:p>
          <a:pPr marL="0" lvl="0" indent="0" algn="l" defTabSz="889000">
            <a:lnSpc>
              <a:spcPct val="100000"/>
            </a:lnSpc>
            <a:spcBef>
              <a:spcPct val="0"/>
            </a:spcBef>
            <a:spcAft>
              <a:spcPct val="35000"/>
            </a:spcAft>
            <a:buNone/>
          </a:pPr>
          <a:r>
            <a:rPr lang="en-GB" sz="1800" b="1" kern="1200" dirty="0">
              <a:solidFill>
                <a:schemeClr val="bg1"/>
              </a:solidFill>
            </a:rPr>
            <a:t>(Learning outcome 1–</a:t>
          </a:r>
          <a:r>
            <a:rPr lang="en-US" sz="1800" b="1" kern="1200" dirty="0">
              <a:solidFill>
                <a:schemeClr val="bg1"/>
              </a:solidFill>
            </a:rPr>
            <a:t>AC 1.5 – </a:t>
          </a:r>
          <a:r>
            <a:rPr lang="en-GB" sz="1800" b="1" kern="1200" dirty="0">
              <a:solidFill>
                <a:schemeClr val="bg1"/>
              </a:solidFill>
            </a:rPr>
            <a:t>Explain the importance of warning colleagues of problems and changes that may affect them</a:t>
          </a:r>
        </a:p>
        <a:p>
          <a:pPr marL="0" lvl="0" indent="0" algn="l" defTabSz="889000">
            <a:lnSpc>
              <a:spcPct val="100000"/>
            </a:lnSpc>
            <a:spcBef>
              <a:spcPct val="0"/>
            </a:spcBef>
            <a:spcAft>
              <a:spcPct val="35000"/>
            </a:spcAft>
            <a:buNone/>
          </a:pPr>
          <a:r>
            <a:rPr lang="en-GB" sz="1800" b="1" kern="1200" dirty="0"/>
            <a:t>Understand how to buddy a colleague(AC 2.1 – AC 2.3)</a:t>
          </a:r>
          <a:endParaRPr lang="en-GB" sz="1800" b="1" kern="1200" dirty="0">
            <a:solidFill>
              <a:schemeClr val="bg1"/>
            </a:solidFill>
          </a:endParaRPr>
        </a:p>
        <a:p>
          <a:pPr marL="0" lvl="0" indent="0" algn="l" defTabSz="889000">
            <a:lnSpc>
              <a:spcPct val="100000"/>
            </a:lnSpc>
            <a:spcBef>
              <a:spcPct val="0"/>
            </a:spcBef>
            <a:spcAft>
              <a:spcPct val="35000"/>
            </a:spcAft>
            <a:buNone/>
          </a:pPr>
          <a:endParaRPr lang="en-GB" sz="2000" kern="1200" dirty="0">
            <a:solidFill>
              <a:schemeClr val="bg1"/>
            </a:solidFill>
          </a:endParaRPr>
        </a:p>
      </dsp:txBody>
      <dsp:txXfrm>
        <a:off x="1575436" y="0"/>
        <a:ext cx="8692756" cy="1526655"/>
      </dsp:txXfrm>
    </dsp:sp>
    <dsp:sp modelId="{728C06BD-AEA7-41D5-8712-AE8DC9B9893F}">
      <dsp:nvSpPr>
        <dsp:cNvPr id="0" name=""/>
        <dsp:cNvSpPr/>
      </dsp:nvSpPr>
      <dsp:spPr>
        <a:xfrm>
          <a:off x="0" y="1741050"/>
          <a:ext cx="11114314" cy="152665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A66DE-78B4-4595-8399-5E624D415080}">
      <dsp:nvSpPr>
        <dsp:cNvPr id="0" name=""/>
        <dsp:cNvSpPr/>
      </dsp:nvSpPr>
      <dsp:spPr>
        <a:xfrm>
          <a:off x="461813" y="2084547"/>
          <a:ext cx="839660" cy="839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09CA6B-8F63-483D-84F1-F23E6D65481D}">
      <dsp:nvSpPr>
        <dsp:cNvPr id="0" name=""/>
        <dsp:cNvSpPr/>
      </dsp:nvSpPr>
      <dsp:spPr>
        <a:xfrm>
          <a:off x="1409318" y="1762728"/>
          <a:ext cx="8692756" cy="1526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71" tIns="161571" rIns="161571" bIns="161571" numCol="1" spcCol="1270" anchor="ctr" anchorCtr="0">
          <a:noAutofit/>
        </a:bodyPr>
        <a:lstStyle/>
        <a:p>
          <a:pPr marL="0" lvl="0" indent="0" algn="l" defTabSz="1022350">
            <a:lnSpc>
              <a:spcPct val="100000"/>
            </a:lnSpc>
            <a:spcBef>
              <a:spcPct val="0"/>
            </a:spcBef>
            <a:spcAft>
              <a:spcPct val="35000"/>
            </a:spcAft>
            <a:buNone/>
          </a:pPr>
          <a:r>
            <a:rPr lang="en-GB" sz="2300" kern="1200" dirty="0"/>
            <a:t>Unit 16 Exploring social media</a:t>
          </a:r>
        </a:p>
        <a:p>
          <a:pPr marL="0" lvl="0" indent="0" algn="l" defTabSz="1022350">
            <a:lnSpc>
              <a:spcPct val="100000"/>
            </a:lnSpc>
            <a:spcBef>
              <a:spcPct val="0"/>
            </a:spcBef>
            <a:spcAft>
              <a:spcPct val="35000"/>
            </a:spcAft>
            <a:buNone/>
          </a:pPr>
          <a:r>
            <a:rPr lang="en-GB" sz="2300" kern="1200" dirty="0"/>
            <a:t>LO1 - Understand the opportunities and threats associated with using social media</a:t>
          </a:r>
        </a:p>
      </dsp:txBody>
      <dsp:txXfrm>
        <a:off x="1409318" y="1762728"/>
        <a:ext cx="8692756" cy="1526655"/>
      </dsp:txXfrm>
    </dsp:sp>
    <dsp:sp modelId="{2FE3BD18-B035-4F42-8F72-18FCF67DA148}">
      <dsp:nvSpPr>
        <dsp:cNvPr id="0" name=""/>
        <dsp:cNvSpPr/>
      </dsp:nvSpPr>
      <dsp:spPr>
        <a:xfrm>
          <a:off x="0" y="3478279"/>
          <a:ext cx="11114314" cy="152665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FB1E7-AFA9-4B4A-B452-C55611B998F7}">
      <dsp:nvSpPr>
        <dsp:cNvPr id="0" name=""/>
        <dsp:cNvSpPr/>
      </dsp:nvSpPr>
      <dsp:spPr>
        <a:xfrm>
          <a:off x="461813" y="3821776"/>
          <a:ext cx="839660" cy="839660"/>
        </a:xfrm>
        <a:prstGeom prst="rect">
          <a:avLst/>
        </a:prstGeom>
        <a:blipFill>
          <a:blip xmlns:r="http://schemas.openxmlformats.org/officeDocument/2006/relationships" r:embed="rId3"/>
          <a:srcRect/>
          <a:stretch>
            <a:fillRect l="-30000" r="-30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5BD21-8E7A-4DB3-ABC3-594C5372F114}">
      <dsp:nvSpPr>
        <dsp:cNvPr id="0" name=""/>
        <dsp:cNvSpPr/>
      </dsp:nvSpPr>
      <dsp:spPr>
        <a:xfrm>
          <a:off x="1438786" y="3478279"/>
          <a:ext cx="8692756" cy="1526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71" tIns="161571" rIns="161571" bIns="161571" numCol="1" spcCol="1270" anchor="ctr" anchorCtr="0">
          <a:noAutofit/>
        </a:bodyPr>
        <a:lstStyle/>
        <a:p>
          <a:pPr marL="0" lvl="0" indent="0" algn="l" defTabSz="1022350">
            <a:lnSpc>
              <a:spcPct val="100000"/>
            </a:lnSpc>
            <a:spcBef>
              <a:spcPct val="0"/>
            </a:spcBef>
            <a:spcAft>
              <a:spcPct val="35000"/>
            </a:spcAft>
            <a:buNone/>
          </a:pPr>
          <a:r>
            <a:rPr lang="en-GB" sz="2300" kern="1200" dirty="0"/>
            <a:t>Unit 16 Exploring social media</a:t>
          </a:r>
        </a:p>
        <a:p>
          <a:pPr marL="0" lvl="0" indent="0" algn="l" defTabSz="1022350">
            <a:lnSpc>
              <a:spcPct val="100000"/>
            </a:lnSpc>
            <a:spcBef>
              <a:spcPct val="0"/>
            </a:spcBef>
            <a:spcAft>
              <a:spcPct val="35000"/>
            </a:spcAft>
            <a:buNone/>
          </a:pPr>
          <a:r>
            <a:rPr lang="en-GB" sz="2300" kern="1200" dirty="0"/>
            <a:t>LO2 - Understand the application of social media</a:t>
          </a:r>
        </a:p>
      </dsp:txBody>
      <dsp:txXfrm>
        <a:off x="1438786" y="3478279"/>
        <a:ext cx="8692756" cy="152665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F523A-E3BB-4B06-96B8-9EB8E6DA543D}" type="datetimeFigureOut">
              <a:rPr lang="en-GB" smtClean="0"/>
              <a:t>03/07/2026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54222-C807-4567-A194-CC0583EBD78D}" type="slidenum">
              <a:rPr lang="en-GB" smtClean="0"/>
              <a:t>‹#›</a:t>
            </a:fld>
            <a:endParaRPr lang="en-GB"/>
          </a:p>
        </p:txBody>
      </p:sp>
    </p:spTree>
    <p:extLst>
      <p:ext uri="{BB962C8B-B14F-4D97-AF65-F5344CB8AC3E}">
        <p14:creationId xmlns:p14="http://schemas.microsoft.com/office/powerpoint/2010/main" val="3119148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707FA-797C-431A-910D-AA1CB2F1158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664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E54222-C807-4567-A194-CC0583EBD78D}" type="slidenum">
              <a:rPr lang="en-GB" smtClean="0"/>
              <a:t>2</a:t>
            </a:fld>
            <a:endParaRPr lang="en-GB"/>
          </a:p>
        </p:txBody>
      </p:sp>
    </p:spTree>
    <p:extLst>
      <p:ext uri="{BB962C8B-B14F-4D97-AF65-F5344CB8AC3E}">
        <p14:creationId xmlns:p14="http://schemas.microsoft.com/office/powerpoint/2010/main" val="722931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AC9FD-A3B0-B049-B603-77687A3EC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42A40-900E-4E02-7B14-B8C72070F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E9A96-4297-29A2-6218-255DD65F44C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EDBC33-3EFC-75B5-D83B-332434A600A9}"/>
              </a:ext>
            </a:extLst>
          </p:cNvPr>
          <p:cNvSpPr>
            <a:spLocks noGrp="1"/>
          </p:cNvSpPr>
          <p:nvPr>
            <p:ph type="sldNum" sz="quarter" idx="5"/>
          </p:nvPr>
        </p:nvSpPr>
        <p:spPr/>
        <p:txBody>
          <a:bodyPr/>
          <a:lstStyle/>
          <a:p>
            <a:fld id="{ADE54222-C807-4567-A194-CC0583EBD78D}" type="slidenum">
              <a:rPr lang="en-GB" smtClean="0"/>
              <a:t>3</a:t>
            </a:fld>
            <a:endParaRPr lang="en-GB"/>
          </a:p>
        </p:txBody>
      </p:sp>
    </p:spTree>
    <p:extLst>
      <p:ext uri="{BB962C8B-B14F-4D97-AF65-F5344CB8AC3E}">
        <p14:creationId xmlns:p14="http://schemas.microsoft.com/office/powerpoint/2010/main" val="354736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BA42-1CC2-4E49-F98E-85358D15B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83A8E-176C-545B-527C-BE09AE915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D43DB-2B07-A3A2-BB2F-AEF4D070879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E960EF2-65CB-42BE-11C3-B59437CC3A6D}"/>
              </a:ext>
            </a:extLst>
          </p:cNvPr>
          <p:cNvSpPr>
            <a:spLocks noGrp="1"/>
          </p:cNvSpPr>
          <p:nvPr>
            <p:ph type="sldNum" sz="quarter" idx="5"/>
          </p:nvPr>
        </p:nvSpPr>
        <p:spPr/>
        <p:txBody>
          <a:bodyPr/>
          <a:lstStyle/>
          <a:p>
            <a:fld id="{ADE54222-C807-4567-A194-CC0583EBD78D}" type="slidenum">
              <a:rPr lang="en-GB" smtClean="0"/>
              <a:t>25</a:t>
            </a:fld>
            <a:endParaRPr lang="en-GB"/>
          </a:p>
        </p:txBody>
      </p:sp>
    </p:spTree>
    <p:extLst>
      <p:ext uri="{BB962C8B-B14F-4D97-AF65-F5344CB8AC3E}">
        <p14:creationId xmlns:p14="http://schemas.microsoft.com/office/powerpoint/2010/main" val="394151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01A4B4"/>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2499888346"/>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01A4B4"/>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33391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01A4B4"/>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31149093"/>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DA07B-3223-F7B4-842D-A1C80B9AB9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698E9A-08FF-37D8-53D1-67AD49735E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E02256-772F-4D72-13DA-A0C40A3B935C}"/>
              </a:ext>
            </a:extLst>
          </p:cNvPr>
          <p:cNvSpPr>
            <a:spLocks noGrp="1"/>
          </p:cNvSpPr>
          <p:nvPr>
            <p:ph type="dt" sz="half" idx="10"/>
          </p:nvPr>
        </p:nvSpPr>
        <p:spPr/>
        <p:txBody>
          <a:bodyPr/>
          <a:lstStyle/>
          <a:p>
            <a:fld id="{DAA2B7B3-043F-4CC6-B96B-15EEED28C682}" type="datetimeFigureOut">
              <a:rPr lang="en-GB" smtClean="0"/>
              <a:t>03/07/2026</a:t>
            </a:fld>
            <a:endParaRPr lang="en-GB"/>
          </a:p>
        </p:txBody>
      </p:sp>
      <p:sp>
        <p:nvSpPr>
          <p:cNvPr id="5" name="Footer Placeholder 4">
            <a:extLst>
              <a:ext uri="{FF2B5EF4-FFF2-40B4-BE49-F238E27FC236}">
                <a16:creationId xmlns:a16="http://schemas.microsoft.com/office/drawing/2014/main" id="{ACB74B43-BD50-16F8-2E79-0E76D58ECE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6D608F-E5E5-822A-23F4-ED1C1DF8C1D0}"/>
              </a:ext>
            </a:extLst>
          </p:cNvPr>
          <p:cNvSpPr>
            <a:spLocks noGrp="1"/>
          </p:cNvSpPr>
          <p:nvPr>
            <p:ph type="sldNum" sz="quarter" idx="12"/>
          </p:nvPr>
        </p:nvSpPr>
        <p:spPr/>
        <p:txBody>
          <a:bodyPr/>
          <a:lstStyle/>
          <a:p>
            <a:fld id="{CC345DE3-8933-4056-A3BF-7F499A3509E2}" type="slidenum">
              <a:rPr lang="en-GB" smtClean="0"/>
              <a:t>‹#›</a:t>
            </a:fld>
            <a:endParaRPr lang="en-GB"/>
          </a:p>
        </p:txBody>
      </p:sp>
    </p:spTree>
    <p:extLst>
      <p:ext uri="{BB962C8B-B14F-4D97-AF65-F5344CB8AC3E}">
        <p14:creationId xmlns:p14="http://schemas.microsoft.com/office/powerpoint/2010/main" val="3753131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6FDEADA-EBAE-F35B-A10D-371B79E7C36A}"/>
              </a:ext>
            </a:extLst>
          </p:cNvPr>
          <p:cNvSpPr>
            <a:spLocks noGrp="1"/>
          </p:cNvSpPr>
          <p:nvPr>
            <p:ph type="dt" sz="half" idx="10"/>
          </p:nvPr>
        </p:nvSpPr>
        <p:spPr>
          <a:xfrm>
            <a:off x="838200" y="6088064"/>
            <a:ext cx="2743200" cy="365125"/>
          </a:xfrm>
        </p:spPr>
        <p:txBody>
          <a:bodyPr/>
          <a:lstStyle>
            <a:lvl1pPr>
              <a:defRPr/>
            </a:lvl1pPr>
          </a:lstStyle>
          <a:p>
            <a:pPr>
              <a:defRPr/>
            </a:pPr>
            <a:endParaRPr lang="en-GB" altLang="en-US"/>
          </a:p>
        </p:txBody>
      </p:sp>
      <p:sp>
        <p:nvSpPr>
          <p:cNvPr id="3" name="Footer Placeholder 4">
            <a:extLst>
              <a:ext uri="{FF2B5EF4-FFF2-40B4-BE49-F238E27FC236}">
                <a16:creationId xmlns:a16="http://schemas.microsoft.com/office/drawing/2014/main" id="{77E28C2B-741F-566B-D22B-DBD049AC6A15}"/>
              </a:ext>
            </a:extLst>
          </p:cNvPr>
          <p:cNvSpPr>
            <a:spLocks noGrp="1"/>
          </p:cNvSpPr>
          <p:nvPr>
            <p:ph type="ftr" sz="quarter" idx="11"/>
          </p:nvPr>
        </p:nvSpPr>
        <p:spPr>
          <a:xfrm>
            <a:off x="4038600" y="6088064"/>
            <a:ext cx="4114800" cy="365125"/>
          </a:xfrm>
        </p:spPr>
        <p:txBody>
          <a:bodyPr/>
          <a:lstStyle>
            <a:lvl1pPr>
              <a:defRPr/>
            </a:lvl1pPr>
          </a:lstStyle>
          <a:p>
            <a:pPr>
              <a:defRPr/>
            </a:pPr>
            <a:endParaRPr lang="en-GB" altLang="en-US"/>
          </a:p>
        </p:txBody>
      </p:sp>
      <p:sp>
        <p:nvSpPr>
          <p:cNvPr id="4" name="Slide Number Placeholder 5">
            <a:extLst>
              <a:ext uri="{FF2B5EF4-FFF2-40B4-BE49-F238E27FC236}">
                <a16:creationId xmlns:a16="http://schemas.microsoft.com/office/drawing/2014/main" id="{7298320D-BA2A-C1E1-CB35-0B32D0DBFF8C}"/>
              </a:ext>
            </a:extLst>
          </p:cNvPr>
          <p:cNvSpPr>
            <a:spLocks noGrp="1"/>
          </p:cNvSpPr>
          <p:nvPr>
            <p:ph type="sldNum" sz="quarter" idx="12"/>
          </p:nvPr>
        </p:nvSpPr>
        <p:spPr>
          <a:xfrm>
            <a:off x="8610600" y="6088064"/>
            <a:ext cx="2743200" cy="365125"/>
          </a:xfrm>
        </p:spPr>
        <p:txBody>
          <a:bodyPr/>
          <a:lstStyle>
            <a:lvl1pPr>
              <a:defRPr/>
            </a:lvl1pPr>
          </a:lstStyle>
          <a:p>
            <a:fld id="{ABD4642B-7B75-E54A-A570-28AB4E1A1A1C}" type="slidenum">
              <a:rPr lang="en-GB" altLang="en-US"/>
              <a:pPr/>
              <a:t>‹#›</a:t>
            </a:fld>
            <a:endParaRPr lang="en-GB" altLang="en-US"/>
          </a:p>
        </p:txBody>
      </p:sp>
    </p:spTree>
    <p:extLst>
      <p:ext uri="{BB962C8B-B14F-4D97-AF65-F5344CB8AC3E}">
        <p14:creationId xmlns:p14="http://schemas.microsoft.com/office/powerpoint/2010/main" val="150236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124744"/>
            <a:ext cx="10515600" cy="255914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710881"/>
            <a:ext cx="10515600" cy="1500187"/>
          </a:xfrm>
        </p:spPr>
        <p:txBody>
          <a:bodyPr/>
          <a:lstStyle>
            <a:lvl1pPr marL="0" indent="0">
              <a:buNone/>
              <a:defRPr sz="2400">
                <a:solidFill>
                  <a:schemeClr val="tx1">
                    <a:tint val="75000"/>
                  </a:schemeClr>
                </a:solidFill>
              </a:defRPr>
            </a:lvl1pPr>
            <a:lvl2pPr marL="457177"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3BCBB9-68A4-5949-60B4-BC933BBD5B20}"/>
              </a:ext>
            </a:extLst>
          </p:cNvPr>
          <p:cNvSpPr>
            <a:spLocks noGrp="1"/>
          </p:cNvSpPr>
          <p:nvPr>
            <p:ph type="dt" sz="half" idx="10"/>
          </p:nvPr>
        </p:nvSpPr>
        <p:spPr>
          <a:xfrm>
            <a:off x="838200" y="6088064"/>
            <a:ext cx="2743200" cy="365125"/>
          </a:xfrm>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2C28FFFF-2CCB-DF9A-6D3D-3B2E35FD6635}"/>
              </a:ext>
            </a:extLst>
          </p:cNvPr>
          <p:cNvSpPr>
            <a:spLocks noGrp="1"/>
          </p:cNvSpPr>
          <p:nvPr>
            <p:ph type="ftr" sz="quarter" idx="11"/>
          </p:nvPr>
        </p:nvSpPr>
        <p:spPr>
          <a:xfrm>
            <a:off x="4038600" y="6088064"/>
            <a:ext cx="4114800" cy="365125"/>
          </a:xfrm>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8FFA03FB-8E9D-4E54-2307-0FCC16FF39AB}"/>
              </a:ext>
            </a:extLst>
          </p:cNvPr>
          <p:cNvSpPr>
            <a:spLocks noGrp="1"/>
          </p:cNvSpPr>
          <p:nvPr>
            <p:ph type="sldNum" sz="quarter" idx="12"/>
          </p:nvPr>
        </p:nvSpPr>
        <p:spPr>
          <a:xfrm>
            <a:off x="8610600" y="6088064"/>
            <a:ext cx="2743200" cy="365125"/>
          </a:xfrm>
        </p:spPr>
        <p:txBody>
          <a:bodyPr/>
          <a:lstStyle>
            <a:lvl1pPr>
              <a:defRPr/>
            </a:lvl1pPr>
          </a:lstStyle>
          <a:p>
            <a:fld id="{452102A4-FE60-224F-8105-191A45641F62}" type="slidenum">
              <a:rPr lang="en-GB" altLang="en-US"/>
              <a:pPr/>
              <a:t>‹#›</a:t>
            </a:fld>
            <a:endParaRPr lang="en-GB" altLang="en-US"/>
          </a:p>
        </p:txBody>
      </p:sp>
    </p:spTree>
    <p:extLst>
      <p:ext uri="{BB962C8B-B14F-4D97-AF65-F5344CB8AC3E}">
        <p14:creationId xmlns:p14="http://schemas.microsoft.com/office/powerpoint/2010/main" val="114033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966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Lst>
  <p:txStyles>
    <p:title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dult.learning@hants.gov.uk" TargetMode="External"/><Relationship Id="rId4" Type="http://schemas.openxmlformats.org/officeDocument/2006/relationships/hyperlink" Target="mailto:steve.pawsey@hants.gov.u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rawpixel.com/image/457439/free-illustration-image-code-lock-secret" TargetMode="External"/><Relationship Id="rId2" Type="http://schemas.openxmlformats.org/officeDocument/2006/relationships/image" Target="../media/image12.1"/><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rawpixel.com/image/457439/free-illustration-image-code-lock-secret" TargetMode="External"/><Relationship Id="rId2" Type="http://schemas.openxmlformats.org/officeDocument/2006/relationships/image" Target="../media/image12.1"/><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pressmyweb.com/ecommerce-ebusiness/pinterest-reseau-social-epingle-centres-dinterets/"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ressmyweb.com/ecommerce-ebusiness/pinterest-reseau-social-epingle-centres-dinterets/"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pressmyweb.com/ecommerce-ebusiness/pinterest-reseau-social-epingle-centres-dinterets/"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pressmyweb.com/ecommerce-ebusiness/pinterest-reseau-social-epingle-centres-dinterets/"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decoracaoacoracao.blog.br/2015_03_15_archive.html"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freepngimg.com/png/65310-icons-media-fb-computer-facebook-social" TargetMode="External"/><Relationship Id="rId7" Type="http://schemas.openxmlformats.org/officeDocument/2006/relationships/hyperlink" Target="https://www.pressmyweb.com/webmarketing/webmarketing-e-marketing-communication/reseaux-sociaux-smo/twitter/"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hyperlink" Target="https://www.uctoday.com/unified-communications/microsoft-teams-breakout-rooms/" TargetMode="External"/><Relationship Id="rId5" Type="http://schemas.openxmlformats.org/officeDocument/2006/relationships/hyperlink" Target="https://technofaq.org/posts/2017/10/effective-software-for-blog-creation/" TargetMode="External"/><Relationship Id="rId10" Type="http://schemas.openxmlformats.org/officeDocument/2006/relationships/image" Target="../media/image19.jpg"/><Relationship Id="rId4" Type="http://schemas.openxmlformats.org/officeDocument/2006/relationships/image" Target="../media/image16.jpg"/><Relationship Id="rId9" Type="http://schemas.openxmlformats.org/officeDocument/2006/relationships/hyperlink" Target="https://educacionfisicarafaluque.blogspot.com/2008/04/los-volteo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freepngimg.com/png/65394-networking-network-service-facebook,-facebook-advertising-social" TargetMode="External"/><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freepngimg.com/png/65394-networking-network-service-facebook,-facebook-advertising-social" TargetMode="External"/><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https://freepngimg.com/png/65394-networking-network-service-facebook,-facebook-advertising-social" TargetMode="External"/><Relationship Id="rId3" Type="http://schemas.openxmlformats.org/officeDocument/2006/relationships/hyperlink" Target="https://www.socialmediaexaminer.com/facebook-organic-marketing-what-works-in-2022/" TargetMode="External"/><Relationship Id="rId7" Type="http://schemas.openxmlformats.org/officeDocument/2006/relationships/image" Target="../media/image21.png"/><Relationship Id="rId2" Type="http://schemas.openxmlformats.org/officeDocument/2006/relationships/hyperlink" Target="https://www.agorapulse.com/blog/facebook/facebook-101/" TargetMode="External"/><Relationship Id="rId1" Type="http://schemas.openxmlformats.org/officeDocument/2006/relationships/slideLayout" Target="../slideLayouts/slideLayout1.xml"/><Relationship Id="rId6" Type="http://schemas.openxmlformats.org/officeDocument/2006/relationships/hyperlink" Target="https://cdn.prod.website-files.com/6755952b9da69b952fd0550a/683e2abe99f9828936ddb69e_62184579946.pdf" TargetMode="External"/><Relationship Id="rId5" Type="http://schemas.openxmlformats.org/officeDocument/2006/relationships/hyperlink" Target="https://www.r-tt.com/technology-articles/filesharing-through-facebook.html" TargetMode="External"/><Relationship Id="rId4" Type="http://schemas.openxmlformats.org/officeDocument/2006/relationships/hyperlink" Target="https://www.digitalunite.com/technology-guides/social-networking-blogs/facebook-and-instagram/how-post-facebook"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rawpixel.com/image/456089/business-teamwork" TargetMode="External"/><Relationship Id="rId2" Type="http://schemas.openxmlformats.org/officeDocument/2006/relationships/image" Target="../media/image6.2"/><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hyperlink" Target="https://www.pressmyweb.com/ecommerce-ebusiness/pinterest-reseau-social-epingle-centres-dinterets/"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pressmyweb.com/ecommerce-ebusiness/pinterest-reseau-social-epingle-centres-dinterets/"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260607" y="736537"/>
            <a:ext cx="8206628" cy="2308324"/>
          </a:xfrm>
          <a:prstGeom prst="rect">
            <a:avLst/>
          </a:prstGeom>
          <a:noFill/>
        </p:spPr>
        <p:txBody>
          <a:bodyPr wrap="square" rtlCol="0">
            <a:spAutoFit/>
          </a:bodyPr>
          <a:lstStyle/>
          <a:p>
            <a:pPr defTabSz="228600"/>
            <a:r>
              <a:rPr lang="en-US" sz="4800" b="1" dirty="0">
                <a:solidFill>
                  <a:prstClr val="white"/>
                </a:solidFill>
                <a:latin typeface="Arial" panose="020B0604020202020204" pitchFamily="34" charset="0"/>
                <a:cs typeface="Arial" panose="020B0604020202020204" pitchFamily="34" charset="0"/>
              </a:rPr>
              <a:t>Level 2 Principles of Business </a:t>
            </a:r>
          </a:p>
          <a:p>
            <a:pPr defTabSz="228600"/>
            <a:r>
              <a:rPr lang="en-US" sz="4800" b="1" dirty="0">
                <a:solidFill>
                  <a:prstClr val="white"/>
                </a:solidFill>
                <a:latin typeface="Arial" panose="020B0604020202020204" pitchFamily="34" charset="0"/>
                <a:cs typeface="Arial" panose="020B0604020202020204" pitchFamily="34" charset="0"/>
              </a:rPr>
              <a:t>Administration Certificate </a:t>
            </a:r>
          </a:p>
        </p:txBody>
      </p:sp>
      <p:sp>
        <p:nvSpPr>
          <p:cNvPr id="3" name="TextBox 2">
            <a:extLst>
              <a:ext uri="{FF2B5EF4-FFF2-40B4-BE49-F238E27FC236}">
                <a16:creationId xmlns:a16="http://schemas.microsoft.com/office/drawing/2014/main" id="{9DB7FAB8-F0D8-3C50-14A8-43067664EF02}"/>
              </a:ext>
            </a:extLst>
          </p:cNvPr>
          <p:cNvSpPr txBox="1"/>
          <p:nvPr/>
        </p:nvSpPr>
        <p:spPr>
          <a:xfrm>
            <a:off x="260607" y="2998695"/>
            <a:ext cx="7485296" cy="3416320"/>
          </a:xfrm>
          <a:prstGeom prst="rect">
            <a:avLst/>
          </a:prstGeom>
          <a:noFill/>
        </p:spPr>
        <p:txBody>
          <a:bodyPr wrap="square" rtlCol="0">
            <a:spAutoFit/>
          </a:bodyPr>
          <a:lstStyle/>
          <a:p>
            <a:pPr defTabSz="228600"/>
            <a:r>
              <a:rPr lang="en-US" sz="3600" dirty="0">
                <a:solidFill>
                  <a:prstClr val="white"/>
                </a:solidFill>
                <a:latin typeface="Arial" panose="020B0604020202020204" pitchFamily="34" charset="0"/>
                <a:cs typeface="Arial" panose="020B0604020202020204" pitchFamily="34" charset="0"/>
              </a:rPr>
              <a:t>Date: 26 March - 6 August 2026</a:t>
            </a:r>
          </a:p>
          <a:p>
            <a:pPr defTabSz="228600"/>
            <a:r>
              <a:rPr lang="en-US" sz="3600" dirty="0">
                <a:solidFill>
                  <a:prstClr val="white"/>
                </a:solidFill>
                <a:latin typeface="Arial" panose="020B0604020202020204" pitchFamily="34" charset="0"/>
                <a:cs typeface="Arial" panose="020B0604020202020204" pitchFamily="34" charset="0"/>
              </a:rPr>
              <a:t>Time: Thursday 6.00 – 8.30 pm</a:t>
            </a:r>
          </a:p>
          <a:p>
            <a:pPr defTabSz="228600"/>
            <a:r>
              <a:rPr lang="en-US" sz="3600" dirty="0">
                <a:solidFill>
                  <a:prstClr val="white"/>
                </a:solidFill>
                <a:latin typeface="Arial" panose="020B0604020202020204" pitchFamily="34" charset="0"/>
                <a:cs typeface="Arial" panose="020B0604020202020204" pitchFamily="34" charset="0"/>
              </a:rPr>
              <a:t>Tutor: Jo Gray</a:t>
            </a:r>
          </a:p>
          <a:p>
            <a:pPr defTabSz="228600"/>
            <a:r>
              <a:rPr lang="en-US" sz="3600" dirty="0">
                <a:solidFill>
                  <a:prstClr val="white"/>
                </a:solidFill>
                <a:latin typeface="Arial" panose="020B0604020202020204" pitchFamily="34" charset="0"/>
                <a:cs typeface="Arial" panose="020B0604020202020204" pitchFamily="34" charset="0"/>
              </a:rPr>
              <a:t>Email: </a:t>
            </a:r>
            <a:r>
              <a:rPr lang="en-US" sz="3600" dirty="0">
                <a:solidFill>
                  <a:prstClr val="white"/>
                </a:solidFill>
                <a:latin typeface="Arial" panose="020B0604020202020204" pitchFamily="34" charset="0"/>
                <a:cs typeface="Arial" panose="020B0604020202020204" pitchFamily="34" charset="0"/>
                <a:hlinkClick r:id="rId4"/>
              </a:rPr>
              <a:t>Joanne.Gray2@hants.gov.uk</a:t>
            </a:r>
            <a:endParaRPr lang="en-US" sz="3600" dirty="0">
              <a:solidFill>
                <a:prstClr val="white"/>
              </a:solidFill>
              <a:latin typeface="Arial" panose="020B0604020202020204" pitchFamily="34" charset="0"/>
              <a:cs typeface="Arial" panose="020B0604020202020204" pitchFamily="34" charset="0"/>
            </a:endParaRPr>
          </a:p>
          <a:p>
            <a:pPr defTabSz="228600"/>
            <a:r>
              <a:rPr lang="en-US" sz="3600" dirty="0">
                <a:solidFill>
                  <a:prstClr val="white"/>
                </a:solidFill>
                <a:latin typeface="Arial" panose="020B0604020202020204" pitchFamily="34" charset="0"/>
                <a:cs typeface="Arial" panose="020B0604020202020204" pitchFamily="34" charset="0"/>
              </a:rPr>
              <a:t>Report Absence at: </a:t>
            </a:r>
            <a:r>
              <a:rPr lang="en-US" sz="3600" dirty="0">
                <a:solidFill>
                  <a:prstClr val="white"/>
                </a:solidFill>
                <a:latin typeface="Arial" panose="020B0604020202020204" pitchFamily="34" charset="0"/>
                <a:cs typeface="Arial" panose="020B0604020202020204" pitchFamily="34" charset="0"/>
                <a:hlinkClick r:id="rId5"/>
              </a:rPr>
              <a:t>adult.learning@hants.gov.uk</a:t>
            </a:r>
            <a:r>
              <a:rPr lang="en-US" sz="3600" dirty="0">
                <a:solidFill>
                  <a:prstClr val="white"/>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807CE1-A91B-BD27-2E84-60EED9298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83CDBA-8C93-37E0-6C93-A04197BAB3EC}"/>
              </a:ext>
            </a:extLst>
          </p:cNvPr>
          <p:cNvSpPr>
            <a:spLocks noGrp="1"/>
          </p:cNvSpPr>
          <p:nvPr>
            <p:ph type="title"/>
          </p:nvPr>
        </p:nvSpPr>
        <p:spPr>
          <a:xfrm>
            <a:off x="685845" y="365126"/>
            <a:ext cx="11191523" cy="1325563"/>
          </a:xfrm>
        </p:spPr>
        <p:txBody>
          <a:bodyPr vert="horz" lIns="91440" tIns="45720" rIns="91440" bIns="45720" rtlCol="0" anchor="b">
            <a:normAutofit fontScale="90000"/>
          </a:bodyPr>
          <a:lstStyle/>
          <a:p>
            <a:pPr defTabSz="914400"/>
            <a:r>
              <a:rPr lang="en-US" sz="5400" dirty="0">
                <a:solidFill>
                  <a:srgbClr val="0070C0"/>
                </a:solidFill>
                <a:latin typeface="+mj-lt"/>
                <a:cs typeface="+mj-cs"/>
              </a:rPr>
              <a:t>Negative aspects of Social Media </a:t>
            </a:r>
            <a:r>
              <a:rPr lang="en-US" sz="5400" dirty="0">
                <a:solidFill>
                  <a:srgbClr val="0070C0"/>
                </a:solidFill>
              </a:rPr>
              <a:t>(AC 1.1)</a:t>
            </a:r>
            <a:endParaRPr lang="en-US" sz="5400" dirty="0">
              <a:solidFill>
                <a:srgbClr val="0070C0"/>
              </a:solidFill>
              <a:latin typeface="+mj-lt"/>
              <a:cs typeface="+mj-cs"/>
            </a:endParaRPr>
          </a:p>
        </p:txBody>
      </p:sp>
      <p:sp>
        <p:nvSpPr>
          <p:cNvPr id="6" name="Content Placeholder 5">
            <a:extLst>
              <a:ext uri="{FF2B5EF4-FFF2-40B4-BE49-F238E27FC236}">
                <a16:creationId xmlns:a16="http://schemas.microsoft.com/office/drawing/2014/main" id="{C704598B-C06F-04B5-9C42-B9C7899D111A}"/>
              </a:ext>
            </a:extLst>
          </p:cNvPr>
          <p:cNvSpPr>
            <a:spLocks noGrp="1"/>
          </p:cNvSpPr>
          <p:nvPr>
            <p:ph idx="13"/>
          </p:nvPr>
        </p:nvSpPr>
        <p:spPr/>
        <p:txBody>
          <a:bodyPr vert="horz" lIns="91440" tIns="45720" rIns="91440" bIns="45720" rtlCol="0" anchor="t">
            <a:normAutofit/>
          </a:bodyPr>
          <a:lstStyle/>
          <a:p>
            <a:pPr marL="514350" lvl="1" indent="-228600" defTabSz="914400">
              <a:buFont typeface="Arial" panose="020B0604020202020204" pitchFamily="34" charset="0"/>
              <a:buChar char="•"/>
            </a:pPr>
            <a:endParaRPr lang="en-US" sz="2200" b="1" dirty="0">
              <a:solidFill>
                <a:schemeClr val="tx1"/>
              </a:solidFill>
              <a:latin typeface="+mn-lt"/>
              <a:cs typeface="+mn-cs"/>
            </a:endParaRPr>
          </a:p>
          <a:p>
            <a:pPr indent="-228600" defTabSz="914400">
              <a:buFont typeface="Arial" panose="020B0604020202020204" pitchFamily="34" charset="0"/>
              <a:buChar char="•"/>
            </a:pPr>
            <a:endParaRPr lang="en-US" sz="2200" b="1" dirty="0">
              <a:latin typeface="+mn-lt"/>
              <a:cs typeface="+mn-cs"/>
            </a:endParaRPr>
          </a:p>
        </p:txBody>
      </p:sp>
      <p:pic>
        <p:nvPicPr>
          <p:cNvPr id="3074" name="Picture 2" descr="Is social media having a positive effect or negative effect in our daily lives? Do you think social media is a waste of time or does it benefit us? | by Hope">
            <a:extLst>
              <a:ext uri="{FF2B5EF4-FFF2-40B4-BE49-F238E27FC236}">
                <a16:creationId xmlns:a16="http://schemas.microsoft.com/office/drawing/2014/main" id="{954A76FE-11EB-E20D-A950-3993C08B1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727" y="1699078"/>
            <a:ext cx="4793796" cy="4793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7AED1F-29CD-64C5-4912-047C2A876AB6}"/>
              </a:ext>
            </a:extLst>
          </p:cNvPr>
          <p:cNvSpPr txBox="1"/>
          <p:nvPr/>
        </p:nvSpPr>
        <p:spPr>
          <a:xfrm>
            <a:off x="137477" y="1900377"/>
            <a:ext cx="6970895" cy="4729500"/>
          </a:xfrm>
          <a:prstGeom prst="rect">
            <a:avLst/>
          </a:prstGeom>
          <a:noFill/>
        </p:spPr>
        <p:txBody>
          <a:bodyPr wrap="square">
            <a:spAutoFit/>
          </a:bodyPr>
          <a:lstStyle/>
          <a:p>
            <a:pPr marL="742950" lvl="1" indent="-285750">
              <a:lnSpc>
                <a:spcPct val="107000"/>
              </a:lnSpc>
              <a:spcAft>
                <a:spcPts val="800"/>
              </a:spcAft>
              <a:buSzPts val="1000"/>
              <a:buFont typeface="Courier New" panose="02070309020205020404" pitchFamily="49" charset="0"/>
              <a:buChar char="o"/>
              <a:tabLst>
                <a:tab pos="914400" algn="l"/>
              </a:tabLst>
            </a:pPr>
            <a:r>
              <a:rPr lang="en-GB" sz="2400" b="1" kern="100" dirty="0">
                <a:effectLst/>
                <a:ea typeface="Aptos" panose="020B0004020202020204" pitchFamily="34" charset="0"/>
                <a:cs typeface="Times New Roman" panose="02020603050405020304" pitchFamily="18" charset="0"/>
              </a:rPr>
              <a:t>Mental Health Impacts</a:t>
            </a:r>
            <a:r>
              <a:rPr lang="en-GB" sz="2400" kern="100" dirty="0">
                <a:effectLst/>
                <a:ea typeface="Aptos" panose="020B0004020202020204" pitchFamily="34" charset="0"/>
                <a:cs typeface="Times New Roman" panose="02020603050405020304" pitchFamily="18" charset="0"/>
              </a:rPr>
              <a:t>: Linked directly to sleep disruption, social anxiety, and comparison cultures.</a:t>
            </a:r>
          </a:p>
          <a:p>
            <a:pPr marL="742950" lvl="1" indent="-285750">
              <a:lnSpc>
                <a:spcPct val="107000"/>
              </a:lnSpc>
              <a:spcAft>
                <a:spcPts val="800"/>
              </a:spcAft>
              <a:buSzPts val="1000"/>
              <a:buFont typeface="Courier New" panose="02070309020205020404" pitchFamily="49" charset="0"/>
              <a:buChar char="o"/>
              <a:tabLst>
                <a:tab pos="914400" algn="l"/>
              </a:tabLst>
            </a:pPr>
            <a:r>
              <a:rPr lang="en-GB" sz="2400" b="1" kern="100" dirty="0">
                <a:ea typeface="Aptos" panose="020B0004020202020204" pitchFamily="34" charset="0"/>
                <a:cs typeface="Times New Roman" panose="02020603050405020304" pitchFamily="18" charset="0"/>
              </a:rPr>
              <a:t>Social media algorithms:</a:t>
            </a:r>
            <a:r>
              <a:rPr lang="en-GB" sz="2400" kern="100" dirty="0">
                <a:ea typeface="Aptos" panose="020B0004020202020204" pitchFamily="34" charset="0"/>
                <a:cs typeface="Times New Roman" panose="02020603050405020304" pitchFamily="18" charset="0"/>
              </a:rPr>
              <a:t> Drive people further apart by constantly feeding them polarizing, high-conflict posts.</a:t>
            </a:r>
          </a:p>
          <a:p>
            <a:pPr marL="742950" lvl="1" indent="-285750">
              <a:lnSpc>
                <a:spcPct val="107000"/>
              </a:lnSpc>
              <a:spcAft>
                <a:spcPts val="800"/>
              </a:spcAft>
              <a:buSzPts val="1000"/>
              <a:buFont typeface="Courier New" panose="02070309020205020404" pitchFamily="49" charset="0"/>
              <a:buChar char="o"/>
              <a:tabLst>
                <a:tab pos="914400" algn="l"/>
              </a:tabLst>
            </a:pPr>
            <a:r>
              <a:rPr lang="en-GB" sz="2400" b="1" kern="100" dirty="0">
                <a:effectLst/>
                <a:ea typeface="Aptos" panose="020B0004020202020204" pitchFamily="34" charset="0"/>
                <a:cs typeface="Times New Roman" panose="02020603050405020304" pitchFamily="18" charset="0"/>
              </a:rPr>
              <a:t>Cyberbullying</a:t>
            </a:r>
            <a:r>
              <a:rPr lang="en-GB" sz="2400" kern="100" dirty="0">
                <a:effectLst/>
                <a:ea typeface="Aptos" panose="020B0004020202020204" pitchFamily="34" charset="0"/>
                <a:cs typeface="Times New Roman" panose="02020603050405020304" pitchFamily="18" charset="0"/>
              </a:rPr>
              <a:t>: Facilitates anonymous harassment and digital exclusion.</a:t>
            </a:r>
          </a:p>
          <a:p>
            <a:pPr marL="742950" lvl="1" indent="-285750">
              <a:lnSpc>
                <a:spcPct val="107000"/>
              </a:lnSpc>
              <a:spcAft>
                <a:spcPts val="800"/>
              </a:spcAft>
              <a:buSzPts val="1000"/>
              <a:buFont typeface="Courier New" panose="02070309020205020404" pitchFamily="49" charset="0"/>
              <a:buChar char="o"/>
              <a:tabLst>
                <a:tab pos="914400" algn="l"/>
              </a:tabLst>
            </a:pPr>
            <a:r>
              <a:rPr lang="en-GB" sz="2400" b="1" kern="100" dirty="0">
                <a:effectLst/>
                <a:ea typeface="Aptos" panose="020B0004020202020204" pitchFamily="34" charset="0"/>
                <a:cs typeface="Times New Roman" panose="02020603050405020304" pitchFamily="18" charset="0"/>
              </a:rPr>
              <a:t>Digital Addiction</a:t>
            </a:r>
            <a:r>
              <a:rPr lang="en-GB" sz="2400" kern="100" dirty="0">
                <a:effectLst/>
                <a:ea typeface="Aptos" panose="020B0004020202020204" pitchFamily="34" charset="0"/>
                <a:cs typeface="Times New Roman" panose="02020603050405020304" pitchFamily="18" charset="0"/>
              </a:rPr>
              <a:t>: Designed via variable reward loops to maximize screen time at the cost of productivity.</a:t>
            </a:r>
          </a:p>
        </p:txBody>
      </p:sp>
    </p:spTree>
    <p:extLst>
      <p:ext uri="{BB962C8B-B14F-4D97-AF65-F5344CB8AC3E}">
        <p14:creationId xmlns:p14="http://schemas.microsoft.com/office/powerpoint/2010/main" val="407051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496D-BC90-F6FF-A34A-1E2C5D8CD4D1}"/>
              </a:ext>
            </a:extLst>
          </p:cNvPr>
          <p:cNvSpPr>
            <a:spLocks noGrp="1"/>
          </p:cNvSpPr>
          <p:nvPr>
            <p:ph type="title"/>
          </p:nvPr>
        </p:nvSpPr>
        <p:spPr>
          <a:xfrm>
            <a:off x="113468" y="365125"/>
            <a:ext cx="11931048" cy="1325563"/>
          </a:xfrm>
        </p:spPr>
        <p:txBody>
          <a:bodyPr/>
          <a:lstStyle/>
          <a:p>
            <a:r>
              <a:rPr lang="en-GB" dirty="0"/>
              <a:t>Risks associated with using social media? (AC 1.2)</a:t>
            </a:r>
          </a:p>
        </p:txBody>
      </p:sp>
      <p:sp>
        <p:nvSpPr>
          <p:cNvPr id="3" name="Content Placeholder 2">
            <a:extLst>
              <a:ext uri="{FF2B5EF4-FFF2-40B4-BE49-F238E27FC236}">
                <a16:creationId xmlns:a16="http://schemas.microsoft.com/office/drawing/2014/main" id="{A0FFC3B9-0140-29DB-E8CC-90C795255011}"/>
              </a:ext>
            </a:extLst>
          </p:cNvPr>
          <p:cNvSpPr>
            <a:spLocks noGrp="1"/>
          </p:cNvSpPr>
          <p:nvPr>
            <p:ph idx="13"/>
          </p:nvPr>
        </p:nvSpPr>
        <p:spPr>
          <a:xfrm>
            <a:off x="383459" y="1809136"/>
            <a:ext cx="10970342" cy="4866968"/>
          </a:xfrm>
        </p:spPr>
        <p:txBody>
          <a:bodyPr/>
          <a:lstStyle/>
          <a:p>
            <a:pPr marL="514350" lvl="1" indent="-285750">
              <a:buFont typeface="Wingdings" panose="05000000000000000000" pitchFamily="2" charset="2"/>
              <a:buChar char="§"/>
            </a:pPr>
            <a:r>
              <a:rPr lang="en-GB" sz="2000" b="1" dirty="0">
                <a:solidFill>
                  <a:srgbClr val="0070C0"/>
                </a:solidFill>
              </a:rPr>
              <a:t>Identity Theft</a:t>
            </a:r>
            <a:r>
              <a:rPr lang="en-GB" sz="2000" dirty="0">
                <a:solidFill>
                  <a:srgbClr val="0070C0"/>
                </a:solidFill>
              </a:rPr>
              <a:t>: Oversharing personal data allows bad actors to construct phishing profiles.</a:t>
            </a:r>
          </a:p>
          <a:p>
            <a:pPr marL="514350" lvl="1" indent="-285750">
              <a:buFont typeface="Wingdings" panose="05000000000000000000" pitchFamily="2" charset="2"/>
              <a:buChar char="§"/>
            </a:pPr>
            <a:endParaRPr lang="en-GB" sz="2000" b="1" dirty="0">
              <a:solidFill>
                <a:srgbClr val="0070C0"/>
              </a:solidFill>
            </a:endParaRPr>
          </a:p>
          <a:p>
            <a:pPr marL="514350" lvl="1" indent="-285750">
              <a:buFont typeface="Wingdings" panose="05000000000000000000" pitchFamily="2" charset="2"/>
              <a:buChar char="§"/>
            </a:pPr>
            <a:r>
              <a:rPr lang="en-GB" sz="2000" b="1" dirty="0">
                <a:solidFill>
                  <a:srgbClr val="0070C0"/>
                </a:solidFill>
              </a:rPr>
              <a:t>Malware &amp; Phishing</a:t>
            </a:r>
            <a:r>
              <a:rPr lang="en-GB" sz="2000" dirty="0">
                <a:solidFill>
                  <a:srgbClr val="0070C0"/>
                </a:solidFill>
              </a:rPr>
              <a:t>: Malicious links hidden as viral trends or direct messages.</a:t>
            </a:r>
          </a:p>
          <a:p>
            <a:pPr marL="514350" lvl="1" indent="-285750">
              <a:buFont typeface="Wingdings" panose="05000000000000000000" pitchFamily="2" charset="2"/>
              <a:buChar char="§"/>
            </a:pPr>
            <a:endParaRPr lang="en-GB" sz="2000" b="1" dirty="0">
              <a:solidFill>
                <a:srgbClr val="0070C0"/>
              </a:solidFill>
            </a:endParaRPr>
          </a:p>
          <a:p>
            <a:pPr marL="514350" lvl="1" indent="-285750">
              <a:buFont typeface="Wingdings" panose="05000000000000000000" pitchFamily="2" charset="2"/>
              <a:buChar char="§"/>
            </a:pPr>
            <a:r>
              <a:rPr lang="en-GB" sz="2000" b="1" dirty="0">
                <a:solidFill>
                  <a:srgbClr val="0070C0"/>
                </a:solidFill>
              </a:rPr>
              <a:t>Data Harvesting</a:t>
            </a:r>
            <a:r>
              <a:rPr lang="en-GB" sz="2000" dirty="0">
                <a:solidFill>
                  <a:srgbClr val="0070C0"/>
                </a:solidFill>
              </a:rPr>
              <a:t>: Third-party trackers compiling deep consumer profiles without explicit consent.</a:t>
            </a:r>
          </a:p>
          <a:p>
            <a:pPr marL="514350" lvl="1" indent="-285750">
              <a:buFont typeface="Wingdings" panose="05000000000000000000" pitchFamily="2" charset="2"/>
              <a:buChar char="§"/>
            </a:pPr>
            <a:endParaRPr lang="en-GB" sz="2000" b="1" dirty="0">
              <a:solidFill>
                <a:srgbClr val="0070C0"/>
              </a:solidFill>
            </a:endParaRPr>
          </a:p>
          <a:p>
            <a:pPr marL="514350" lvl="1" indent="-285750">
              <a:buFont typeface="Wingdings" panose="05000000000000000000" pitchFamily="2" charset="2"/>
              <a:buChar char="§"/>
            </a:pPr>
            <a:r>
              <a:rPr lang="en-GB" sz="2000" b="1" dirty="0">
                <a:solidFill>
                  <a:srgbClr val="0070C0"/>
                </a:solidFill>
              </a:rPr>
              <a:t>Reputational Contamination</a:t>
            </a:r>
            <a:r>
              <a:rPr lang="en-GB" sz="2000" dirty="0">
                <a:solidFill>
                  <a:srgbClr val="0070C0"/>
                </a:solidFill>
              </a:rPr>
              <a:t>: Permanent digital footprints affecting future employment prospects.</a:t>
            </a:r>
          </a:p>
          <a:p>
            <a:endParaRPr lang="en-GB" dirty="0"/>
          </a:p>
        </p:txBody>
      </p:sp>
      <p:pic>
        <p:nvPicPr>
          <p:cNvPr id="6146" name="Picture 2" descr="HR Magazine - 'Tis the season' to be careful of social media risks - HR Magazine">
            <a:extLst>
              <a:ext uri="{FF2B5EF4-FFF2-40B4-BE49-F238E27FC236}">
                <a16:creationId xmlns:a16="http://schemas.microsoft.com/office/drawing/2014/main" id="{0474A4F2-96DE-4335-7C27-2D6C74A9A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5" y="2588781"/>
            <a:ext cx="5686425"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044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B7487-2C1A-8A38-CA5B-30D525FDD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B536D-9986-031C-5B8C-05BFF67A866A}"/>
              </a:ext>
            </a:extLst>
          </p:cNvPr>
          <p:cNvSpPr>
            <a:spLocks noGrp="1"/>
          </p:cNvSpPr>
          <p:nvPr>
            <p:ph type="title"/>
          </p:nvPr>
        </p:nvSpPr>
        <p:spPr/>
        <p:txBody>
          <a:bodyPr>
            <a:normAutofit fontScale="90000"/>
          </a:bodyPr>
          <a:lstStyle/>
          <a:p>
            <a:r>
              <a:rPr lang="en-GB" dirty="0"/>
              <a:t>How to minimise Personal Risks associated with using social media (AC 1.2)</a:t>
            </a:r>
          </a:p>
        </p:txBody>
      </p:sp>
      <p:sp>
        <p:nvSpPr>
          <p:cNvPr id="3" name="Content Placeholder 2">
            <a:extLst>
              <a:ext uri="{FF2B5EF4-FFF2-40B4-BE49-F238E27FC236}">
                <a16:creationId xmlns:a16="http://schemas.microsoft.com/office/drawing/2014/main" id="{9C8092C6-2E2B-0FA6-1AF3-5417FD8BB3E9}"/>
              </a:ext>
            </a:extLst>
          </p:cNvPr>
          <p:cNvSpPr>
            <a:spLocks noGrp="1"/>
          </p:cNvSpPr>
          <p:nvPr>
            <p:ph idx="13"/>
          </p:nvPr>
        </p:nvSpPr>
        <p:spPr>
          <a:xfrm>
            <a:off x="391886" y="1926771"/>
            <a:ext cx="7287107" cy="4732977"/>
          </a:xfrm>
        </p:spPr>
        <p:txBody>
          <a:bodyPr/>
          <a:lstStyle/>
          <a:p>
            <a:pPr marL="571500" lvl="1" indent="-342900">
              <a:buFont typeface="Arial" panose="020B0604020202020204" pitchFamily="34" charset="0"/>
              <a:buChar char="•"/>
            </a:pPr>
            <a:r>
              <a:rPr lang="en-GB" sz="2400" b="1" dirty="0">
                <a:solidFill>
                  <a:srgbClr val="0070C0"/>
                </a:solidFill>
              </a:rPr>
              <a:t>Privacy Controls</a:t>
            </a:r>
            <a:r>
              <a:rPr lang="en-GB" sz="2400" dirty="0">
                <a:solidFill>
                  <a:srgbClr val="0070C0"/>
                </a:solidFill>
              </a:rPr>
              <a:t>: Adjust settings to restrict profile views to verified connections.</a:t>
            </a:r>
          </a:p>
          <a:p>
            <a:pPr marL="571500" lvl="1" indent="-342900">
              <a:buFont typeface="Arial" panose="020B0604020202020204" pitchFamily="34" charset="0"/>
              <a:buChar char="•"/>
            </a:pPr>
            <a:endParaRPr lang="en-GB" sz="2400" b="1" dirty="0">
              <a:solidFill>
                <a:srgbClr val="0070C0"/>
              </a:solidFill>
            </a:endParaRPr>
          </a:p>
          <a:p>
            <a:pPr marL="571500" lvl="1" indent="-342900">
              <a:buFont typeface="Arial" panose="020B0604020202020204" pitchFamily="34" charset="0"/>
              <a:buChar char="•"/>
            </a:pPr>
            <a:r>
              <a:rPr lang="en-GB" sz="2400" b="1" dirty="0">
                <a:solidFill>
                  <a:srgbClr val="0070C0"/>
                </a:solidFill>
              </a:rPr>
              <a:t>Password Hygiene</a:t>
            </a:r>
            <a:r>
              <a:rPr lang="en-GB" sz="2400" dirty="0">
                <a:solidFill>
                  <a:srgbClr val="0070C0"/>
                </a:solidFill>
              </a:rPr>
              <a:t>: Deploy unique, long passwords paired with Multi-Factor Authentication (MFA).</a:t>
            </a:r>
          </a:p>
          <a:p>
            <a:pPr marL="571500" lvl="1" indent="-342900">
              <a:buFont typeface="Arial" panose="020B0604020202020204" pitchFamily="34" charset="0"/>
              <a:buChar char="•"/>
            </a:pPr>
            <a:endParaRPr lang="en-GB" sz="2400" dirty="0">
              <a:solidFill>
                <a:srgbClr val="0070C0"/>
              </a:solidFill>
            </a:endParaRPr>
          </a:p>
          <a:p>
            <a:pPr marL="571500" lvl="1" indent="-342900">
              <a:buFont typeface="Arial" panose="020B0604020202020204" pitchFamily="34" charset="0"/>
              <a:buChar char="•"/>
            </a:pPr>
            <a:r>
              <a:rPr lang="en-GB" sz="2400" b="1" dirty="0">
                <a:solidFill>
                  <a:srgbClr val="0070C0"/>
                </a:solidFill>
              </a:rPr>
              <a:t>Protect Sensitive Data</a:t>
            </a:r>
            <a:r>
              <a:rPr lang="en-GB" sz="2400" dirty="0">
                <a:solidFill>
                  <a:srgbClr val="0070C0"/>
                </a:solidFill>
              </a:rPr>
              <a:t>:  Never share details like your home address, phone number or financial information in public posts</a:t>
            </a:r>
          </a:p>
          <a:p>
            <a:pPr marL="571500" lvl="1" indent="-342900">
              <a:buFont typeface="Arial" panose="020B0604020202020204" pitchFamily="34" charset="0"/>
              <a:buChar char="•"/>
            </a:pPr>
            <a:endParaRPr lang="en-GB" sz="2400" b="1" dirty="0">
              <a:solidFill>
                <a:srgbClr val="0070C0"/>
              </a:solidFill>
            </a:endParaRPr>
          </a:p>
          <a:p>
            <a:pPr marL="571500" lvl="1" indent="-342900">
              <a:buFont typeface="Arial" panose="020B0604020202020204" pitchFamily="34" charset="0"/>
              <a:buChar char="•"/>
            </a:pPr>
            <a:r>
              <a:rPr lang="en-GB" sz="2400" b="1" dirty="0">
                <a:solidFill>
                  <a:srgbClr val="0070C0"/>
                </a:solidFill>
              </a:rPr>
              <a:t>Geotag Auditing</a:t>
            </a:r>
            <a:r>
              <a:rPr lang="en-GB" sz="2400" dirty="0">
                <a:solidFill>
                  <a:srgbClr val="0070C0"/>
                </a:solidFill>
              </a:rPr>
              <a:t>: Disable active location sharing on camera applications and live posts.</a:t>
            </a:r>
          </a:p>
          <a:p>
            <a:endParaRPr lang="en-GB" dirty="0"/>
          </a:p>
        </p:txBody>
      </p:sp>
      <p:pic>
        <p:nvPicPr>
          <p:cNvPr id="5" name="Picture 4">
            <a:extLst>
              <a:ext uri="{FF2B5EF4-FFF2-40B4-BE49-F238E27FC236}">
                <a16:creationId xmlns:a16="http://schemas.microsoft.com/office/drawing/2014/main" id="{C5AFE3BB-1DF7-9979-54A0-EB6644A742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55409" y="2243223"/>
            <a:ext cx="3863474" cy="3828059"/>
          </a:xfrm>
          <a:prstGeom prst="rect">
            <a:avLst/>
          </a:prstGeom>
        </p:spPr>
      </p:pic>
    </p:spTree>
    <p:extLst>
      <p:ext uri="{BB962C8B-B14F-4D97-AF65-F5344CB8AC3E}">
        <p14:creationId xmlns:p14="http://schemas.microsoft.com/office/powerpoint/2010/main" val="36128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BCCA7-1836-0EEE-CE77-79C09DFD2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58110-88FA-2279-5AC3-70825D91600B}"/>
              </a:ext>
            </a:extLst>
          </p:cNvPr>
          <p:cNvSpPr>
            <a:spLocks noGrp="1"/>
          </p:cNvSpPr>
          <p:nvPr>
            <p:ph type="title"/>
          </p:nvPr>
        </p:nvSpPr>
        <p:spPr/>
        <p:txBody>
          <a:bodyPr>
            <a:normAutofit fontScale="90000"/>
          </a:bodyPr>
          <a:lstStyle/>
          <a:p>
            <a:r>
              <a:rPr lang="en-GB" dirty="0"/>
              <a:t>How to minimise Organisational Risks associated with using social media (AC 1.2)</a:t>
            </a:r>
          </a:p>
        </p:txBody>
      </p:sp>
      <p:sp>
        <p:nvSpPr>
          <p:cNvPr id="3" name="Content Placeholder 2">
            <a:extLst>
              <a:ext uri="{FF2B5EF4-FFF2-40B4-BE49-F238E27FC236}">
                <a16:creationId xmlns:a16="http://schemas.microsoft.com/office/drawing/2014/main" id="{56C2B044-1A6B-4B61-3B9E-9D82F6756D8F}"/>
              </a:ext>
            </a:extLst>
          </p:cNvPr>
          <p:cNvSpPr>
            <a:spLocks noGrp="1"/>
          </p:cNvSpPr>
          <p:nvPr>
            <p:ph idx="13"/>
          </p:nvPr>
        </p:nvSpPr>
        <p:spPr>
          <a:xfrm>
            <a:off x="391886" y="1926771"/>
            <a:ext cx="7552579" cy="4732977"/>
          </a:xfrm>
        </p:spPr>
        <p:txBody>
          <a:bodyPr/>
          <a:lstStyle/>
          <a:p>
            <a:pPr lvl="1"/>
            <a:r>
              <a:rPr lang="en-GB" sz="2400" b="1" dirty="0">
                <a:solidFill>
                  <a:srgbClr val="0070C0"/>
                </a:solidFill>
              </a:rPr>
              <a:t>Robust Social Media Policy</a:t>
            </a:r>
            <a:r>
              <a:rPr lang="en-GB" sz="2400" dirty="0"/>
              <a:t>: Establish strict boundaries regarding what employees can post.</a:t>
            </a:r>
          </a:p>
          <a:p>
            <a:pPr lvl="1"/>
            <a:endParaRPr lang="en-GB" sz="2400" b="1" dirty="0"/>
          </a:p>
          <a:p>
            <a:pPr lvl="1"/>
            <a:r>
              <a:rPr lang="en-GB" sz="2400" b="1" dirty="0">
                <a:solidFill>
                  <a:srgbClr val="0070C0"/>
                </a:solidFill>
              </a:rPr>
              <a:t>Role-Based Access Control</a:t>
            </a:r>
            <a:r>
              <a:rPr lang="en-GB" sz="2400" dirty="0"/>
              <a:t>: Limit corporate account credentials to trained communication teams.</a:t>
            </a:r>
          </a:p>
          <a:p>
            <a:pPr lvl="1"/>
            <a:endParaRPr lang="en-GB" sz="2400" b="1" dirty="0"/>
          </a:p>
          <a:p>
            <a:pPr lvl="1"/>
            <a:r>
              <a:rPr lang="en-GB" sz="2400" b="1" dirty="0">
                <a:solidFill>
                  <a:srgbClr val="0070C0"/>
                </a:solidFill>
              </a:rPr>
              <a:t>Reputational Damage Control Frameworks</a:t>
            </a:r>
            <a:r>
              <a:rPr lang="en-GB" b="1" dirty="0"/>
              <a:t>:</a:t>
            </a:r>
            <a:r>
              <a:rPr lang="en-GB" sz="2400" dirty="0"/>
              <a:t> A strategic, public relations-focused description that prioritizes protecting brand image during a backlash</a:t>
            </a:r>
          </a:p>
          <a:p>
            <a:pPr lvl="1"/>
            <a:endParaRPr lang="en-GB" sz="2400" b="1" dirty="0"/>
          </a:p>
          <a:p>
            <a:pPr lvl="1"/>
            <a:r>
              <a:rPr lang="en-GB" sz="2400" b="1" dirty="0">
                <a:solidFill>
                  <a:srgbClr val="0070C0"/>
                </a:solidFill>
              </a:rPr>
              <a:t>Continuous Threat Monitoring</a:t>
            </a:r>
            <a:r>
              <a:rPr lang="en-GB" sz="2400" dirty="0"/>
              <a:t>: Track brand mentions to intercept phishing accounts early.</a:t>
            </a:r>
          </a:p>
          <a:p>
            <a:endParaRPr lang="en-GB" dirty="0"/>
          </a:p>
        </p:txBody>
      </p:sp>
      <p:pic>
        <p:nvPicPr>
          <p:cNvPr id="5" name="Picture 4">
            <a:extLst>
              <a:ext uri="{FF2B5EF4-FFF2-40B4-BE49-F238E27FC236}">
                <a16:creationId xmlns:a16="http://schemas.microsoft.com/office/drawing/2014/main" id="{55529937-0433-AB7F-94CF-8D37716701F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55409" y="2243223"/>
            <a:ext cx="3863474" cy="3828059"/>
          </a:xfrm>
          <a:prstGeom prst="rect">
            <a:avLst/>
          </a:prstGeom>
        </p:spPr>
      </p:pic>
    </p:spTree>
    <p:extLst>
      <p:ext uri="{BB962C8B-B14F-4D97-AF65-F5344CB8AC3E}">
        <p14:creationId xmlns:p14="http://schemas.microsoft.com/office/powerpoint/2010/main" val="903158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2023-3CFB-A653-EC9D-569000D23ACF}"/>
              </a:ext>
            </a:extLst>
          </p:cNvPr>
          <p:cNvSpPr>
            <a:spLocks noGrp="1"/>
          </p:cNvSpPr>
          <p:nvPr>
            <p:ph type="title"/>
          </p:nvPr>
        </p:nvSpPr>
        <p:spPr>
          <a:xfrm>
            <a:off x="685845" y="875071"/>
            <a:ext cx="10667955" cy="815618"/>
          </a:xfrm>
        </p:spPr>
        <p:txBody>
          <a:bodyPr>
            <a:normAutofit fontScale="90000"/>
          </a:bodyPr>
          <a:lstStyle/>
          <a:p>
            <a:r>
              <a:rPr lang="en-GB" dirty="0"/>
              <a:t>LO2 - Understand the application of social media</a:t>
            </a:r>
            <a:br>
              <a:rPr lang="en-GB" dirty="0"/>
            </a:br>
            <a:endParaRPr lang="en-GB" dirty="0"/>
          </a:p>
        </p:txBody>
      </p:sp>
      <p:pic>
        <p:nvPicPr>
          <p:cNvPr id="4" name="Picture 3">
            <a:extLst>
              <a:ext uri="{FF2B5EF4-FFF2-40B4-BE49-F238E27FC236}">
                <a16:creationId xmlns:a16="http://schemas.microsoft.com/office/drawing/2014/main" id="{C075ED8B-9E61-8F50-354C-C654A956E6D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29000" y="1570946"/>
            <a:ext cx="4825182" cy="4825182"/>
          </a:xfrm>
          <a:prstGeom prst="rect">
            <a:avLst/>
          </a:prstGeom>
        </p:spPr>
      </p:pic>
    </p:spTree>
    <p:extLst>
      <p:ext uri="{BB962C8B-B14F-4D97-AF65-F5344CB8AC3E}">
        <p14:creationId xmlns:p14="http://schemas.microsoft.com/office/powerpoint/2010/main" val="1998881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AFED-078E-E864-2C3D-F0857AA5AEA5}"/>
              </a:ext>
            </a:extLst>
          </p:cNvPr>
          <p:cNvSpPr>
            <a:spLocks noGrp="1"/>
          </p:cNvSpPr>
          <p:nvPr>
            <p:ph type="title"/>
          </p:nvPr>
        </p:nvSpPr>
        <p:spPr>
          <a:xfrm>
            <a:off x="226142" y="226142"/>
            <a:ext cx="11798709" cy="1464547"/>
          </a:xfrm>
        </p:spPr>
        <p:txBody>
          <a:bodyPr>
            <a:normAutofit fontScale="90000"/>
          </a:bodyPr>
          <a:lstStyle/>
          <a:p>
            <a:r>
              <a:rPr lang="en-GB" dirty="0"/>
              <a:t>AC 2.1 Describe how various social media sites may be used by Groups and Individuals</a:t>
            </a:r>
          </a:p>
        </p:txBody>
      </p:sp>
      <p:sp>
        <p:nvSpPr>
          <p:cNvPr id="3" name="Content Placeholder 2">
            <a:extLst>
              <a:ext uri="{FF2B5EF4-FFF2-40B4-BE49-F238E27FC236}">
                <a16:creationId xmlns:a16="http://schemas.microsoft.com/office/drawing/2014/main" id="{865F378E-17C0-4562-5845-80CAF63EE802}"/>
              </a:ext>
            </a:extLst>
          </p:cNvPr>
          <p:cNvSpPr>
            <a:spLocks noGrp="1"/>
          </p:cNvSpPr>
          <p:nvPr>
            <p:ph idx="13"/>
          </p:nvPr>
        </p:nvSpPr>
        <p:spPr>
          <a:xfrm>
            <a:off x="226143" y="1959429"/>
            <a:ext cx="6697172" cy="4533445"/>
          </a:xfrm>
        </p:spPr>
        <p:txBody>
          <a:bodyPr/>
          <a:lstStyle/>
          <a:p>
            <a:pPr lvl="1"/>
            <a:r>
              <a:rPr lang="en-GB" sz="2400" b="1" dirty="0"/>
              <a:t>Individuals</a:t>
            </a:r>
            <a:r>
              <a:rPr lang="en-GB" sz="2400" dirty="0"/>
              <a:t>: Use platforms for personal identity branding and relationship maintenance.</a:t>
            </a:r>
          </a:p>
          <a:p>
            <a:pPr lvl="1"/>
            <a:endParaRPr lang="en-GB" sz="2400" b="1" dirty="0"/>
          </a:p>
          <a:p>
            <a:pPr lvl="1"/>
            <a:r>
              <a:rPr lang="en-GB" sz="2400" b="1" dirty="0"/>
              <a:t>Special Interest Groups</a:t>
            </a:r>
            <a:r>
              <a:rPr lang="en-GB" sz="2400" dirty="0"/>
              <a:t>: Utilize forums and private circles to pool knowledge globally.</a:t>
            </a:r>
          </a:p>
          <a:p>
            <a:pPr lvl="1"/>
            <a:endParaRPr lang="en-GB" sz="2400" b="1" dirty="0"/>
          </a:p>
          <a:p>
            <a:pPr lvl="1"/>
            <a:r>
              <a:rPr lang="en-GB" sz="2400" b="1" dirty="0"/>
              <a:t>Mutual Aid Networks</a:t>
            </a:r>
            <a:r>
              <a:rPr lang="en-GB" sz="2400" dirty="0"/>
              <a:t>: Rapid mobilisation of local physical resources during emergencies.</a:t>
            </a:r>
          </a:p>
          <a:p>
            <a:pPr lvl="1"/>
            <a:endParaRPr lang="en-GB" sz="2400" b="1" dirty="0"/>
          </a:p>
          <a:p>
            <a:pPr lvl="1"/>
            <a:r>
              <a:rPr lang="en-GB" sz="2400" b="1" dirty="0"/>
              <a:t>Micro-Communities</a:t>
            </a:r>
            <a:r>
              <a:rPr lang="en-GB" sz="2400" dirty="0"/>
              <a:t>: Sub-cultures forming around highly specific creative hobbies.</a:t>
            </a:r>
          </a:p>
          <a:p>
            <a:endParaRPr lang="en-GB" dirty="0"/>
          </a:p>
        </p:txBody>
      </p:sp>
      <p:pic>
        <p:nvPicPr>
          <p:cNvPr id="4" name="Picture 3">
            <a:extLst>
              <a:ext uri="{FF2B5EF4-FFF2-40B4-BE49-F238E27FC236}">
                <a16:creationId xmlns:a16="http://schemas.microsoft.com/office/drawing/2014/main" id="{5847F59C-9F4D-0F70-2B2E-CB40EBF4C8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36972" y="1959429"/>
            <a:ext cx="4335324" cy="4335324"/>
          </a:xfrm>
          <a:prstGeom prst="rect">
            <a:avLst/>
          </a:prstGeom>
        </p:spPr>
      </p:pic>
    </p:spTree>
    <p:extLst>
      <p:ext uri="{BB962C8B-B14F-4D97-AF65-F5344CB8AC3E}">
        <p14:creationId xmlns:p14="http://schemas.microsoft.com/office/powerpoint/2010/main" val="2874236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F8890-7044-6D52-27F1-C214F33D0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D6C0D-9D2A-3434-CEB6-A4C818206C16}"/>
              </a:ext>
            </a:extLst>
          </p:cNvPr>
          <p:cNvSpPr>
            <a:spLocks noGrp="1"/>
          </p:cNvSpPr>
          <p:nvPr>
            <p:ph type="title"/>
          </p:nvPr>
        </p:nvSpPr>
        <p:spPr>
          <a:xfrm>
            <a:off x="176981" y="365126"/>
            <a:ext cx="11926529" cy="1325563"/>
          </a:xfrm>
        </p:spPr>
        <p:txBody>
          <a:bodyPr>
            <a:normAutofit fontScale="90000"/>
          </a:bodyPr>
          <a:lstStyle/>
          <a:p>
            <a:r>
              <a:rPr lang="en-GB" dirty="0"/>
              <a:t>AC 2.1 Describe how various social media sites may be used by Businesses and Organisations</a:t>
            </a:r>
            <a:br>
              <a:rPr lang="en-GB" dirty="0"/>
            </a:br>
            <a:endParaRPr lang="en-GB" dirty="0"/>
          </a:p>
        </p:txBody>
      </p:sp>
      <p:sp>
        <p:nvSpPr>
          <p:cNvPr id="3" name="Content Placeholder 2">
            <a:extLst>
              <a:ext uri="{FF2B5EF4-FFF2-40B4-BE49-F238E27FC236}">
                <a16:creationId xmlns:a16="http://schemas.microsoft.com/office/drawing/2014/main" id="{42FB0D7D-AF98-F0C8-85A5-E87B82CA1D9D}"/>
              </a:ext>
            </a:extLst>
          </p:cNvPr>
          <p:cNvSpPr>
            <a:spLocks noGrp="1"/>
          </p:cNvSpPr>
          <p:nvPr>
            <p:ph idx="13"/>
          </p:nvPr>
        </p:nvSpPr>
        <p:spPr>
          <a:xfrm>
            <a:off x="1" y="1445343"/>
            <a:ext cx="6923314" cy="5047532"/>
          </a:xfrm>
        </p:spPr>
        <p:txBody>
          <a:bodyPr/>
          <a:lstStyle/>
          <a:p>
            <a:pPr lvl="1"/>
            <a:r>
              <a:rPr lang="en-GB" sz="2400" b="1" dirty="0"/>
              <a:t>Commercial Enterprises</a:t>
            </a:r>
            <a:r>
              <a:rPr lang="en-GB" sz="2400" dirty="0"/>
              <a:t>: Drive lead generation, brand equity development, and transactional sales.</a:t>
            </a:r>
          </a:p>
          <a:p>
            <a:pPr lvl="1"/>
            <a:endParaRPr lang="en-GB" sz="2400" b="1" dirty="0"/>
          </a:p>
          <a:p>
            <a:pPr lvl="1"/>
            <a:r>
              <a:rPr lang="en-GB" sz="2400" b="1" dirty="0"/>
              <a:t>Non-Profits (NGOs)</a:t>
            </a:r>
            <a:r>
              <a:rPr lang="en-GB" sz="2400" dirty="0"/>
              <a:t>: Leverage emotional storytelling for fundraising and societal awareness.</a:t>
            </a:r>
          </a:p>
          <a:p>
            <a:pPr lvl="1"/>
            <a:endParaRPr lang="en-GB" sz="2400" b="1" dirty="0"/>
          </a:p>
          <a:p>
            <a:pPr lvl="1"/>
            <a:r>
              <a:rPr lang="en-GB" sz="2400" b="1" dirty="0"/>
              <a:t>Government &amp; Public Sector</a:t>
            </a:r>
            <a:r>
              <a:rPr lang="en-GB" sz="2400" dirty="0"/>
              <a:t>: Broadcast critical safety updates and infrastructure warnings.</a:t>
            </a:r>
          </a:p>
          <a:p>
            <a:pPr lvl="1"/>
            <a:endParaRPr lang="en-GB" sz="2400" b="1" dirty="0"/>
          </a:p>
          <a:p>
            <a:pPr lvl="1"/>
            <a:r>
              <a:rPr lang="en-GB" sz="2400" b="1" dirty="0"/>
              <a:t>Educational Institutions</a:t>
            </a:r>
            <a:r>
              <a:rPr lang="en-GB" sz="2400" dirty="0"/>
              <a:t>: Student recruitment and public dissemination of peer-reviewed research</a:t>
            </a:r>
            <a:endParaRPr lang="en-GB" dirty="0"/>
          </a:p>
        </p:txBody>
      </p:sp>
      <p:pic>
        <p:nvPicPr>
          <p:cNvPr id="4" name="Picture 3">
            <a:extLst>
              <a:ext uri="{FF2B5EF4-FFF2-40B4-BE49-F238E27FC236}">
                <a16:creationId xmlns:a16="http://schemas.microsoft.com/office/drawing/2014/main" id="{3839F769-C19C-478A-7519-1BABCDEF096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84573" y="1924120"/>
            <a:ext cx="4335324" cy="4335324"/>
          </a:xfrm>
          <a:prstGeom prst="rect">
            <a:avLst/>
          </a:prstGeom>
        </p:spPr>
      </p:pic>
    </p:spTree>
    <p:extLst>
      <p:ext uri="{BB962C8B-B14F-4D97-AF65-F5344CB8AC3E}">
        <p14:creationId xmlns:p14="http://schemas.microsoft.com/office/powerpoint/2010/main" val="2643960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A26B-0838-1538-DC54-07423800484E}"/>
              </a:ext>
            </a:extLst>
          </p:cNvPr>
          <p:cNvSpPr>
            <a:spLocks noGrp="1"/>
          </p:cNvSpPr>
          <p:nvPr>
            <p:ph type="title"/>
          </p:nvPr>
        </p:nvSpPr>
        <p:spPr/>
        <p:txBody>
          <a:bodyPr/>
          <a:lstStyle/>
          <a:p>
            <a:r>
              <a:rPr lang="en-GB" dirty="0"/>
              <a:t>Use of Social Media Platforms </a:t>
            </a:r>
            <a:r>
              <a:rPr lang="en-GB" sz="2000" dirty="0"/>
              <a:t>(AC 2.1)</a:t>
            </a:r>
          </a:p>
        </p:txBody>
      </p:sp>
      <p:graphicFrame>
        <p:nvGraphicFramePr>
          <p:cNvPr id="4" name="Content Placeholder 3">
            <a:extLst>
              <a:ext uri="{FF2B5EF4-FFF2-40B4-BE49-F238E27FC236}">
                <a16:creationId xmlns:a16="http://schemas.microsoft.com/office/drawing/2014/main" id="{897BC593-2EFA-62DC-713E-B9888EACBDF8}"/>
              </a:ext>
            </a:extLst>
          </p:cNvPr>
          <p:cNvGraphicFramePr>
            <a:graphicFrameLocks noGrp="1"/>
          </p:cNvGraphicFramePr>
          <p:nvPr>
            <p:ph idx="13"/>
            <p:extLst>
              <p:ext uri="{D42A27DB-BD31-4B8C-83A1-F6EECF244321}">
                <p14:modId xmlns:p14="http://schemas.microsoft.com/office/powerpoint/2010/main" val="4226499579"/>
              </p:ext>
            </p:extLst>
          </p:nvPr>
        </p:nvGraphicFramePr>
        <p:xfrm>
          <a:off x="762000" y="2310581"/>
          <a:ext cx="10515600" cy="3922872"/>
        </p:xfrm>
        <a:graphic>
          <a:graphicData uri="http://schemas.openxmlformats.org/drawingml/2006/table">
            <a:tbl>
              <a:tblPr firstRow="1" firstCol="1" bandRow="1">
                <a:tableStyleId>{5C22544A-7EE6-4342-B048-85BDC9FD1C3A}</a:tableStyleId>
              </a:tblPr>
              <a:tblGrid>
                <a:gridCol w="1863213">
                  <a:extLst>
                    <a:ext uri="{9D8B030D-6E8A-4147-A177-3AD203B41FA5}">
                      <a16:colId xmlns:a16="http://schemas.microsoft.com/office/drawing/2014/main" val="3248552568"/>
                    </a:ext>
                  </a:extLst>
                </a:gridCol>
                <a:gridCol w="3394587">
                  <a:extLst>
                    <a:ext uri="{9D8B030D-6E8A-4147-A177-3AD203B41FA5}">
                      <a16:colId xmlns:a16="http://schemas.microsoft.com/office/drawing/2014/main" val="3871240349"/>
                    </a:ext>
                  </a:extLst>
                </a:gridCol>
                <a:gridCol w="2691581">
                  <a:extLst>
                    <a:ext uri="{9D8B030D-6E8A-4147-A177-3AD203B41FA5}">
                      <a16:colId xmlns:a16="http://schemas.microsoft.com/office/drawing/2014/main" val="1402376928"/>
                    </a:ext>
                  </a:extLst>
                </a:gridCol>
                <a:gridCol w="2566219">
                  <a:extLst>
                    <a:ext uri="{9D8B030D-6E8A-4147-A177-3AD203B41FA5}">
                      <a16:colId xmlns:a16="http://schemas.microsoft.com/office/drawing/2014/main" val="1516940403"/>
                    </a:ext>
                  </a:extLst>
                </a:gridCol>
              </a:tblGrid>
              <a:tr h="782648">
                <a:tc>
                  <a:txBody>
                    <a:bodyPr/>
                    <a:lstStyle/>
                    <a:p>
                      <a:pPr>
                        <a:lnSpc>
                          <a:spcPct val="107000"/>
                        </a:lnSpc>
                        <a:spcAft>
                          <a:spcPts val="800"/>
                        </a:spcAft>
                        <a:buNone/>
                      </a:pPr>
                      <a:r>
                        <a:rPr lang="en-GB" sz="2400" kern="100" dirty="0">
                          <a:effectLst/>
                        </a:rPr>
                        <a:t>Sector</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Primary Objective</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Key Metric</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Primary Platform Example</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67140513"/>
                  </a:ext>
                </a:extLst>
              </a:tr>
              <a:tr h="782648">
                <a:tc>
                  <a:txBody>
                    <a:bodyPr/>
                    <a:lstStyle/>
                    <a:p>
                      <a:pPr>
                        <a:lnSpc>
                          <a:spcPct val="107000"/>
                        </a:lnSpc>
                        <a:spcAft>
                          <a:spcPts val="800"/>
                        </a:spcAft>
                        <a:buNone/>
                      </a:pPr>
                      <a:r>
                        <a:rPr lang="en-GB" sz="2400" kern="100">
                          <a:effectLst/>
                        </a:rPr>
                        <a:t>Individual</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Personal connection</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Engagement / Likes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Instagram / BeReal</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955352955"/>
                  </a:ext>
                </a:extLst>
              </a:tr>
              <a:tr h="782648">
                <a:tc>
                  <a:txBody>
                    <a:bodyPr/>
                    <a:lstStyle/>
                    <a:p>
                      <a:pPr>
                        <a:lnSpc>
                          <a:spcPct val="107000"/>
                        </a:lnSpc>
                        <a:spcAft>
                          <a:spcPts val="800"/>
                        </a:spcAft>
                        <a:buNone/>
                      </a:pPr>
                      <a:r>
                        <a:rPr lang="en-GB" sz="2400" kern="100">
                          <a:effectLst/>
                        </a:rPr>
                        <a:t>Group</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Community building</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Active member count</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dirty="0">
                          <a:effectLst/>
                        </a:rPr>
                        <a:t>Facebook Groups </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83455528"/>
                  </a:ext>
                </a:extLst>
              </a:tr>
              <a:tr h="782648">
                <a:tc>
                  <a:txBody>
                    <a:bodyPr/>
                    <a:lstStyle/>
                    <a:p>
                      <a:pPr>
                        <a:lnSpc>
                          <a:spcPct val="107000"/>
                        </a:lnSpc>
                        <a:spcAft>
                          <a:spcPts val="800"/>
                        </a:spcAft>
                        <a:buNone/>
                      </a:pPr>
                      <a:r>
                        <a:rPr lang="en-GB" sz="2400" kern="100">
                          <a:effectLst/>
                        </a:rPr>
                        <a:t>Business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Revenue / Awareness</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Conversions / ROI</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dirty="0">
                          <a:effectLst/>
                        </a:rPr>
                        <a:t>LinkedIn </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7011874"/>
                  </a:ext>
                </a:extLst>
              </a:tr>
              <a:tr h="782648">
                <a:tc>
                  <a:txBody>
                    <a:bodyPr/>
                    <a:lstStyle/>
                    <a:p>
                      <a:pPr>
                        <a:lnSpc>
                          <a:spcPct val="107000"/>
                        </a:lnSpc>
                        <a:spcAft>
                          <a:spcPts val="800"/>
                        </a:spcAft>
                        <a:buNone/>
                      </a:pPr>
                      <a:r>
                        <a:rPr lang="en-GB" sz="2400" kern="100">
                          <a:effectLst/>
                        </a:rPr>
                        <a:t>NGO</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Advocacy / Funding</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a:effectLst/>
                        </a:rPr>
                        <a:t>Donation conversion</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GB" sz="2400" kern="100" dirty="0">
                          <a:effectLst/>
                        </a:rPr>
                        <a:t>Twitter (X) / YouTube</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253772326"/>
                  </a:ext>
                </a:extLst>
              </a:tr>
            </a:tbl>
          </a:graphicData>
        </a:graphic>
      </p:graphicFrame>
      <p:pic>
        <p:nvPicPr>
          <p:cNvPr id="5" name="Picture 4">
            <a:extLst>
              <a:ext uri="{FF2B5EF4-FFF2-40B4-BE49-F238E27FC236}">
                <a16:creationId xmlns:a16="http://schemas.microsoft.com/office/drawing/2014/main" id="{B8B274BD-ADF8-1F28-62E8-43A0EC7DB2A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244286" y="334544"/>
            <a:ext cx="1666091" cy="1666091"/>
          </a:xfrm>
          <a:prstGeom prst="rect">
            <a:avLst/>
          </a:prstGeom>
        </p:spPr>
      </p:pic>
    </p:spTree>
    <p:extLst>
      <p:ext uri="{BB962C8B-B14F-4D97-AF65-F5344CB8AC3E}">
        <p14:creationId xmlns:p14="http://schemas.microsoft.com/office/powerpoint/2010/main" val="3644174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D45760-8B1B-9929-158F-3D0B20BFCEAB}"/>
              </a:ext>
            </a:extLst>
          </p:cNvPr>
          <p:cNvSpPr>
            <a:spLocks noGrp="1"/>
          </p:cNvSpPr>
          <p:nvPr>
            <p:ph type="title"/>
          </p:nvPr>
        </p:nvSpPr>
        <p:spPr>
          <a:xfrm>
            <a:off x="838200" y="365125"/>
            <a:ext cx="10515600" cy="1306443"/>
          </a:xfrm>
        </p:spPr>
        <p:txBody>
          <a:bodyPr vert="horz" lIns="91440" tIns="45720" rIns="91440" bIns="45720" rtlCol="0" anchor="ctr">
            <a:normAutofit/>
          </a:bodyPr>
          <a:lstStyle/>
          <a:p>
            <a:pPr defTabSz="914400"/>
            <a:r>
              <a:rPr lang="en-US" sz="4000">
                <a:solidFill>
                  <a:schemeClr val="tx1"/>
                </a:solidFill>
                <a:latin typeface="+mj-lt"/>
                <a:cs typeface="+mj-cs"/>
              </a:rPr>
              <a:t>Break time…</a:t>
            </a:r>
          </a:p>
        </p:txBody>
      </p:sp>
      <p:pic>
        <p:nvPicPr>
          <p:cNvPr id="14" name="Content Placeholder 13">
            <a:extLst>
              <a:ext uri="{FF2B5EF4-FFF2-40B4-BE49-F238E27FC236}">
                <a16:creationId xmlns:a16="http://schemas.microsoft.com/office/drawing/2014/main" id="{5445C646-BF8B-158C-97B9-FD943F47207C}"/>
              </a:ext>
            </a:extLst>
          </p:cNvPr>
          <p:cNvPicPr>
            <a:picLocks noGrp="1" noChangeAspect="1"/>
          </p:cNvPicPr>
          <p:nvPr>
            <p:ph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75027" y="3665407"/>
            <a:ext cx="4776149" cy="2341853"/>
          </a:xfrm>
        </p:spPr>
      </p:pic>
      <p:pic>
        <p:nvPicPr>
          <p:cNvPr id="12" name="Picture 11">
            <a:extLst>
              <a:ext uri="{FF2B5EF4-FFF2-40B4-BE49-F238E27FC236}">
                <a16:creationId xmlns:a16="http://schemas.microsoft.com/office/drawing/2014/main" id="{78DA0610-FBB8-CBFA-750C-AB8302201B7D}"/>
              </a:ext>
            </a:extLst>
          </p:cNvPr>
          <p:cNvPicPr>
            <a:picLocks noChangeAspect="1"/>
          </p:cNvPicPr>
          <p:nvPr/>
        </p:nvPicPr>
        <p:blipFill>
          <a:blip r:embed="rId4"/>
          <a:srcRect r="2" b="2535"/>
          <a:stretch>
            <a:fillRect/>
          </a:stretch>
        </p:blipFill>
        <p:spPr>
          <a:xfrm>
            <a:off x="-1" y="-1"/>
            <a:ext cx="7539512" cy="5162309"/>
          </a:xfrm>
          <a:prstGeom prst="rect">
            <a:avLst/>
          </a:prstGeom>
        </p:spPr>
      </p:pic>
    </p:spTree>
    <p:extLst>
      <p:ext uri="{BB962C8B-B14F-4D97-AF65-F5344CB8AC3E}">
        <p14:creationId xmlns:p14="http://schemas.microsoft.com/office/powerpoint/2010/main" val="721561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48C0A-1625-FEA2-BE19-56C8A7A8B95A}"/>
              </a:ext>
            </a:extLst>
          </p:cNvPr>
          <p:cNvSpPr>
            <a:spLocks noGrp="1"/>
          </p:cNvSpPr>
          <p:nvPr>
            <p:ph type="title"/>
          </p:nvPr>
        </p:nvSpPr>
        <p:spPr>
          <a:xfrm>
            <a:off x="185057" y="365126"/>
            <a:ext cx="11916819" cy="1325563"/>
          </a:xfrm>
        </p:spPr>
        <p:txBody>
          <a:bodyPr>
            <a:normAutofit fontScale="90000"/>
          </a:bodyPr>
          <a:lstStyle/>
          <a:p>
            <a:r>
              <a:rPr lang="en-GB" dirty="0"/>
              <a:t>AC 2.2 Demonstrate the use of various social media sites to communicate and upload content</a:t>
            </a:r>
            <a:br>
              <a:rPr lang="en-GB" dirty="0"/>
            </a:br>
            <a:endParaRPr lang="en-GB" dirty="0"/>
          </a:p>
        </p:txBody>
      </p:sp>
      <p:sp>
        <p:nvSpPr>
          <p:cNvPr id="3" name="Content Placeholder 2">
            <a:extLst>
              <a:ext uri="{FF2B5EF4-FFF2-40B4-BE49-F238E27FC236}">
                <a16:creationId xmlns:a16="http://schemas.microsoft.com/office/drawing/2014/main" id="{4F256824-A958-0603-D2DE-D874DBA20F36}"/>
              </a:ext>
            </a:extLst>
          </p:cNvPr>
          <p:cNvSpPr>
            <a:spLocks noGrp="1"/>
          </p:cNvSpPr>
          <p:nvPr>
            <p:ph idx="13"/>
          </p:nvPr>
        </p:nvSpPr>
        <p:spPr>
          <a:xfrm>
            <a:off x="234343" y="1395023"/>
            <a:ext cx="11119458" cy="4757471"/>
          </a:xfrm>
        </p:spPr>
        <p:txBody>
          <a:bodyPr/>
          <a:lstStyle/>
          <a:p>
            <a:r>
              <a:rPr lang="en-GB" sz="2000" dirty="0">
                <a:solidFill>
                  <a:srgbClr val="0070C0"/>
                </a:solidFill>
              </a:rPr>
              <a:t>In relation to the social media platform allocated to your group, please discuss the following and document your discussion in the chat area on Teams:</a:t>
            </a:r>
          </a:p>
          <a:p>
            <a:endParaRPr lang="en-GB" sz="2000" dirty="0">
              <a:solidFill>
                <a:srgbClr val="0070C0"/>
              </a:solidFill>
            </a:endParaRPr>
          </a:p>
          <a:p>
            <a:pPr marL="342900" indent="-342900">
              <a:buAutoNum type="arabicPeriod"/>
            </a:pPr>
            <a:r>
              <a:rPr lang="en-GB" sz="2000" dirty="0">
                <a:solidFill>
                  <a:srgbClr val="0070C0"/>
                </a:solidFill>
              </a:rPr>
              <a:t>Describe the social media platform and its features.</a:t>
            </a:r>
          </a:p>
          <a:p>
            <a:pPr marL="342900" indent="-342900">
              <a:buAutoNum type="arabicPeriod"/>
            </a:pPr>
            <a:r>
              <a:rPr lang="en-GB" sz="2000" dirty="0">
                <a:solidFill>
                  <a:srgbClr val="0070C0"/>
                </a:solidFill>
              </a:rPr>
              <a:t>How is information communicated on the platform? (For example, formal, informal, conversational, direct)</a:t>
            </a:r>
          </a:p>
          <a:p>
            <a:pPr marL="342900" indent="-342900">
              <a:buAutoNum type="arabicPeriod"/>
            </a:pPr>
            <a:r>
              <a:rPr lang="en-GB" sz="2000" dirty="0">
                <a:solidFill>
                  <a:srgbClr val="0070C0"/>
                </a:solidFill>
              </a:rPr>
              <a:t>What type of content is uploaded on to the site and how is it uploaded?</a:t>
            </a:r>
          </a:p>
          <a:p>
            <a:endParaRPr lang="en-GB" sz="2000" dirty="0">
              <a:solidFill>
                <a:srgbClr val="0070C0"/>
              </a:solidFill>
            </a:endParaRPr>
          </a:p>
          <a:p>
            <a:endParaRPr lang="en-GB" dirty="0"/>
          </a:p>
          <a:p>
            <a:endParaRPr lang="en-GB" sz="2800" b="1" dirty="0">
              <a:solidFill>
                <a:srgbClr val="0070C0"/>
              </a:solidFill>
            </a:endParaRPr>
          </a:p>
          <a:p>
            <a:r>
              <a:rPr lang="en-GB" sz="2800" b="1" dirty="0">
                <a:solidFill>
                  <a:srgbClr val="0070C0"/>
                </a:solidFill>
              </a:rPr>
              <a:t>Facebook</a:t>
            </a:r>
          </a:p>
          <a:p>
            <a:endParaRPr lang="en-GB" sz="2800" b="1" dirty="0">
              <a:solidFill>
                <a:srgbClr val="0070C0"/>
              </a:solidFill>
            </a:endParaRPr>
          </a:p>
          <a:p>
            <a:endParaRPr lang="en-GB" sz="2800" b="1" dirty="0">
              <a:solidFill>
                <a:srgbClr val="0070C0"/>
              </a:solidFill>
            </a:endParaRPr>
          </a:p>
          <a:p>
            <a:r>
              <a:rPr lang="en-GB" sz="2800" b="1" dirty="0">
                <a:solidFill>
                  <a:srgbClr val="0070C0"/>
                </a:solidFill>
              </a:rPr>
              <a:t>Blogging</a:t>
            </a:r>
          </a:p>
          <a:p>
            <a:endParaRPr lang="en-GB" sz="2800" b="1" dirty="0">
              <a:solidFill>
                <a:srgbClr val="0070C0"/>
              </a:solidFill>
            </a:endParaRPr>
          </a:p>
          <a:p>
            <a:r>
              <a:rPr lang="en-GB" sz="2800" b="1" dirty="0">
                <a:solidFill>
                  <a:srgbClr val="0070C0"/>
                </a:solidFill>
              </a:rPr>
              <a:t>Twitter</a:t>
            </a:r>
          </a:p>
          <a:p>
            <a:endParaRPr lang="en-GB" sz="2800" b="1" dirty="0">
              <a:solidFill>
                <a:srgbClr val="0070C0"/>
              </a:solidFill>
            </a:endParaRPr>
          </a:p>
          <a:p>
            <a:endParaRPr lang="en-GB" sz="2800" b="1" dirty="0">
              <a:solidFill>
                <a:srgbClr val="0070C0"/>
              </a:solidFill>
            </a:endParaRPr>
          </a:p>
          <a:p>
            <a:r>
              <a:rPr lang="en-GB" sz="2800" b="1" dirty="0">
                <a:solidFill>
                  <a:srgbClr val="0070C0"/>
                </a:solidFill>
              </a:rPr>
              <a:t>YouTube</a:t>
            </a:r>
          </a:p>
          <a:p>
            <a:pPr marL="342900" indent="-342900">
              <a:buAutoNum type="arabicPeriod"/>
            </a:pPr>
            <a:endParaRPr lang="en-GB" dirty="0"/>
          </a:p>
        </p:txBody>
      </p:sp>
      <p:pic>
        <p:nvPicPr>
          <p:cNvPr id="5" name="Picture 4">
            <a:extLst>
              <a:ext uri="{FF2B5EF4-FFF2-40B4-BE49-F238E27FC236}">
                <a16:creationId xmlns:a16="http://schemas.microsoft.com/office/drawing/2014/main" id="{C6782B37-FB62-762D-E762-5CECBB2455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312429" y="1395023"/>
            <a:ext cx="1789447" cy="1806978"/>
          </a:xfrm>
          <a:prstGeom prst="rect">
            <a:avLst/>
          </a:prstGeom>
        </p:spPr>
      </p:pic>
      <p:pic>
        <p:nvPicPr>
          <p:cNvPr id="8" name="Picture 7">
            <a:extLst>
              <a:ext uri="{FF2B5EF4-FFF2-40B4-BE49-F238E27FC236}">
                <a16:creationId xmlns:a16="http://schemas.microsoft.com/office/drawing/2014/main" id="{31A2D0BA-5EC8-4CF7-2834-83D24CC83A2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108543" y="3141205"/>
            <a:ext cx="1730866" cy="977102"/>
          </a:xfrm>
          <a:prstGeom prst="rect">
            <a:avLst/>
          </a:prstGeom>
        </p:spPr>
      </p:pic>
      <p:pic>
        <p:nvPicPr>
          <p:cNvPr id="11" name="Picture 10">
            <a:extLst>
              <a:ext uri="{FF2B5EF4-FFF2-40B4-BE49-F238E27FC236}">
                <a16:creationId xmlns:a16="http://schemas.microsoft.com/office/drawing/2014/main" id="{633F4CD5-E331-B84D-F760-353284721B1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479066" y="4471060"/>
            <a:ext cx="2658505" cy="1000104"/>
          </a:xfrm>
          <a:prstGeom prst="rect">
            <a:avLst/>
          </a:prstGeom>
        </p:spPr>
      </p:pic>
      <p:pic>
        <p:nvPicPr>
          <p:cNvPr id="14" name="Picture 13">
            <a:extLst>
              <a:ext uri="{FF2B5EF4-FFF2-40B4-BE49-F238E27FC236}">
                <a16:creationId xmlns:a16="http://schemas.microsoft.com/office/drawing/2014/main" id="{B28F5318-49F7-F2FF-EA76-B8722D14B27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108543" y="5586580"/>
            <a:ext cx="1849115" cy="1386836"/>
          </a:xfrm>
          <a:prstGeom prst="rect">
            <a:avLst/>
          </a:prstGeom>
        </p:spPr>
      </p:pic>
      <p:pic>
        <p:nvPicPr>
          <p:cNvPr id="17" name="Picture 16">
            <a:extLst>
              <a:ext uri="{FF2B5EF4-FFF2-40B4-BE49-F238E27FC236}">
                <a16:creationId xmlns:a16="http://schemas.microsoft.com/office/drawing/2014/main" id="{67E2F0C8-01DA-50F4-3E03-329423717E4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035434" y="5586579"/>
            <a:ext cx="2339965" cy="1169983"/>
          </a:xfrm>
          <a:prstGeom prst="rect">
            <a:avLst/>
          </a:prstGeom>
        </p:spPr>
      </p:pic>
    </p:spTree>
    <p:extLst>
      <p:ext uri="{BB962C8B-B14F-4D97-AF65-F5344CB8AC3E}">
        <p14:creationId xmlns:p14="http://schemas.microsoft.com/office/powerpoint/2010/main" val="1122973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5FEE4C-661E-96C6-F8D0-0E24E04BE817}"/>
              </a:ext>
            </a:extLst>
          </p:cNvPr>
          <p:cNvSpPr>
            <a:spLocks noGrp="1"/>
          </p:cNvSpPr>
          <p:nvPr>
            <p:ph type="title"/>
          </p:nvPr>
        </p:nvSpPr>
        <p:spPr/>
        <p:txBody>
          <a:bodyPr/>
          <a:lstStyle/>
          <a:p>
            <a:r>
              <a:rPr lang="en-GB" dirty="0"/>
              <a:t>Achieving this Level 2 Qualification</a:t>
            </a:r>
          </a:p>
        </p:txBody>
      </p:sp>
      <p:sp>
        <p:nvSpPr>
          <p:cNvPr id="5" name="Content Placeholder 4">
            <a:extLst>
              <a:ext uri="{FF2B5EF4-FFF2-40B4-BE49-F238E27FC236}">
                <a16:creationId xmlns:a16="http://schemas.microsoft.com/office/drawing/2014/main" id="{006764B2-4B91-2EB1-50E6-32BE4F374A73}"/>
              </a:ext>
            </a:extLst>
          </p:cNvPr>
          <p:cNvSpPr>
            <a:spLocks noGrp="1"/>
          </p:cNvSpPr>
          <p:nvPr>
            <p:ph idx="13"/>
          </p:nvPr>
        </p:nvSpPr>
        <p:spPr>
          <a:xfrm>
            <a:off x="685845" y="1690690"/>
            <a:ext cx="11288441" cy="4993140"/>
          </a:xfrm>
        </p:spPr>
        <p:txBody>
          <a:bodyPr/>
          <a:lstStyle/>
          <a:p>
            <a:pPr fontAlgn="base"/>
            <a:r>
              <a:rPr lang="en-GB" sz="2400" dirty="0"/>
              <a:t>To be awarded the NCFE Level 2 Certificate in Principles of Business Administration, learners must successfully complete the 5 mandatory units and the2 optional units as follows:</a:t>
            </a:r>
            <a:r>
              <a:rPr lang="en-US" sz="2400" dirty="0"/>
              <a:t>​</a:t>
            </a:r>
            <a:endParaRPr lang="en-GB" sz="2400" dirty="0"/>
          </a:p>
          <a:p>
            <a:pPr fontAlgn="base"/>
            <a:r>
              <a:rPr lang="en-GB" sz="2400" dirty="0"/>
              <a:t>Unit 01 Principles of providing administrative services </a:t>
            </a:r>
            <a:r>
              <a:rPr lang="en-US" sz="2400" dirty="0"/>
              <a:t>​</a:t>
            </a:r>
          </a:p>
          <a:p>
            <a:pPr fontAlgn="base"/>
            <a:r>
              <a:rPr lang="en-GB" sz="2400" dirty="0"/>
              <a:t>Unit 02 Principles of business document production and information management </a:t>
            </a:r>
            <a:r>
              <a:rPr lang="en-US" sz="2400" dirty="0"/>
              <a:t>​</a:t>
            </a:r>
          </a:p>
          <a:p>
            <a:pPr fontAlgn="base"/>
            <a:r>
              <a:rPr lang="en-GB" sz="2400" dirty="0"/>
              <a:t>Unit 03 Understand communication in a business environment </a:t>
            </a:r>
            <a:r>
              <a:rPr lang="en-US" sz="2400" dirty="0"/>
              <a:t>​</a:t>
            </a:r>
          </a:p>
          <a:p>
            <a:pPr fontAlgn="base"/>
            <a:r>
              <a:rPr lang="en-GB" sz="2400" dirty="0"/>
              <a:t>Unit 04 - Understand employer organisations</a:t>
            </a:r>
            <a:r>
              <a:rPr lang="en-US" sz="2400" dirty="0"/>
              <a:t>​</a:t>
            </a:r>
          </a:p>
          <a:p>
            <a:pPr fontAlgn="base"/>
            <a:r>
              <a:rPr lang="en-GB" sz="2400" b="1" dirty="0">
                <a:solidFill>
                  <a:srgbClr val="00B050"/>
                </a:solidFill>
              </a:rPr>
              <a:t>Unit 05 Understand how to develop working relationships with colleagues</a:t>
            </a:r>
            <a:r>
              <a:rPr lang="en-US" sz="2400" b="1" dirty="0">
                <a:solidFill>
                  <a:srgbClr val="00B050"/>
                </a:solidFill>
              </a:rPr>
              <a:t>​</a:t>
            </a:r>
          </a:p>
          <a:p>
            <a:r>
              <a:rPr lang="en-GB" sz="2400" b="1" dirty="0">
                <a:solidFill>
                  <a:srgbClr val="00B050"/>
                </a:solidFill>
              </a:rPr>
              <a:t>Unit 16 – Exploring Social Media</a:t>
            </a:r>
          </a:p>
          <a:p>
            <a:r>
              <a:rPr lang="en-GB" sz="2400" dirty="0"/>
              <a:t>Unit 18 - Principles of equality and diversity in the workplace</a:t>
            </a:r>
          </a:p>
        </p:txBody>
      </p:sp>
    </p:spTree>
    <p:extLst>
      <p:ext uri="{BB962C8B-B14F-4D97-AF65-F5344CB8AC3E}">
        <p14:creationId xmlns:p14="http://schemas.microsoft.com/office/powerpoint/2010/main" val="1039123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A3D23-8042-FC07-650B-037FAFF8D612}"/>
              </a:ext>
            </a:extLst>
          </p:cNvPr>
          <p:cNvSpPr>
            <a:spLocks noGrp="1"/>
          </p:cNvSpPr>
          <p:nvPr>
            <p:ph type="title"/>
          </p:nvPr>
        </p:nvSpPr>
        <p:spPr/>
        <p:txBody>
          <a:bodyPr/>
          <a:lstStyle/>
          <a:p>
            <a:r>
              <a:rPr lang="en-GB" dirty="0"/>
              <a:t>Blogging</a:t>
            </a:r>
          </a:p>
        </p:txBody>
      </p:sp>
      <p:sp>
        <p:nvSpPr>
          <p:cNvPr id="3" name="Content Placeholder 2">
            <a:extLst>
              <a:ext uri="{FF2B5EF4-FFF2-40B4-BE49-F238E27FC236}">
                <a16:creationId xmlns:a16="http://schemas.microsoft.com/office/drawing/2014/main" id="{A945EA83-66F5-6185-2D9C-A66D5F779CCC}"/>
              </a:ext>
            </a:extLst>
          </p:cNvPr>
          <p:cNvSpPr>
            <a:spLocks noGrp="1"/>
          </p:cNvSpPr>
          <p:nvPr>
            <p:ph idx="13"/>
          </p:nvPr>
        </p:nvSpPr>
        <p:spPr>
          <a:xfrm>
            <a:off x="685845" y="1497874"/>
            <a:ext cx="10667955" cy="4654619"/>
          </a:xfrm>
        </p:spPr>
        <p:txBody>
          <a:bodyPr/>
          <a:lstStyle/>
          <a:p>
            <a:r>
              <a:rPr lang="en-GB" sz="2400" dirty="0"/>
              <a:t>A blog is an information-sharing platform. Its defining features include reverse-chronological updates (newest posts at the top), categories and tags for organisation, interactive comment sections, and multimedia integration</a:t>
            </a:r>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r>
              <a:rPr lang="en-GB" b="1" dirty="0"/>
              <a:t>Platform Overview &amp; Features</a:t>
            </a:r>
          </a:p>
          <a:p>
            <a:r>
              <a:rPr lang="en-GB" b="1" dirty="0"/>
              <a:t>Regular Updates:</a:t>
            </a:r>
            <a:r>
              <a:rPr lang="en-GB" dirty="0"/>
              <a:t> Blogs rely on consistent publishing to keep audiences returning.</a:t>
            </a:r>
          </a:p>
          <a:p>
            <a:r>
              <a:rPr lang="en-GB" b="1" dirty="0"/>
              <a:t>Archive &amp; Navigation:</a:t>
            </a:r>
            <a:r>
              <a:rPr lang="en-GB" dirty="0"/>
              <a:t> Past posts are organized chronologically or grouped by category and tags for easy browsing.</a:t>
            </a:r>
          </a:p>
          <a:p>
            <a:r>
              <a:rPr lang="en-GB" b="1" dirty="0"/>
              <a:t>Community Building:</a:t>
            </a:r>
            <a:r>
              <a:rPr lang="en-GB" dirty="0"/>
              <a:t> Interactive features like comment sections allow two-way communication between the author and the community. </a:t>
            </a:r>
          </a:p>
          <a:p>
            <a:endParaRPr lang="en-GB" b="1" dirty="0"/>
          </a:p>
          <a:p>
            <a:endParaRPr lang="en-GB" b="1" dirty="0"/>
          </a:p>
          <a:p>
            <a:endParaRPr lang="en-GB" b="1" dirty="0"/>
          </a:p>
          <a:p>
            <a:endParaRPr lang="en-GB" b="1" dirty="0"/>
          </a:p>
          <a:p>
            <a:endParaRPr lang="en-GB" b="1" dirty="0"/>
          </a:p>
          <a:p>
            <a:endParaRPr lang="en-GB" b="1" dirty="0"/>
          </a:p>
          <a:p>
            <a:endParaRPr lang="en-GB" dirty="0"/>
          </a:p>
        </p:txBody>
      </p:sp>
      <p:pic>
        <p:nvPicPr>
          <p:cNvPr id="4" name="Picture 2" descr="18 Best Blog Examples and Why They Work (2026)">
            <a:extLst>
              <a:ext uri="{FF2B5EF4-FFF2-40B4-BE49-F238E27FC236}">
                <a16:creationId xmlns:a16="http://schemas.microsoft.com/office/drawing/2014/main" id="{09F901E3-9B57-CE71-B939-DBFACD963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67" y="4476206"/>
            <a:ext cx="2296477" cy="229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18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DECB9-8C15-D68C-244E-124878DB0310}"/>
              </a:ext>
            </a:extLst>
          </p:cNvPr>
          <p:cNvSpPr>
            <a:spLocks noGrp="1"/>
          </p:cNvSpPr>
          <p:nvPr>
            <p:ph type="title"/>
          </p:nvPr>
        </p:nvSpPr>
        <p:spPr>
          <a:xfrm>
            <a:off x="685845" y="365126"/>
            <a:ext cx="10667955" cy="497023"/>
          </a:xfrm>
        </p:spPr>
        <p:txBody>
          <a:bodyPr>
            <a:normAutofit fontScale="90000"/>
          </a:bodyPr>
          <a:lstStyle/>
          <a:p>
            <a:r>
              <a:rPr lang="en-GB" dirty="0"/>
              <a:t>Blogging continued:</a:t>
            </a:r>
          </a:p>
        </p:txBody>
      </p:sp>
      <p:sp>
        <p:nvSpPr>
          <p:cNvPr id="3" name="Content Placeholder 2">
            <a:extLst>
              <a:ext uri="{FF2B5EF4-FFF2-40B4-BE49-F238E27FC236}">
                <a16:creationId xmlns:a16="http://schemas.microsoft.com/office/drawing/2014/main" id="{A415AC2B-8877-45EF-6388-A9FF3F6DA10B}"/>
              </a:ext>
            </a:extLst>
          </p:cNvPr>
          <p:cNvSpPr>
            <a:spLocks noGrp="1"/>
          </p:cNvSpPr>
          <p:nvPr>
            <p:ph idx="13"/>
          </p:nvPr>
        </p:nvSpPr>
        <p:spPr>
          <a:xfrm>
            <a:off x="598759" y="1123404"/>
            <a:ext cx="10667955" cy="5512525"/>
          </a:xfrm>
        </p:spPr>
        <p:txBody>
          <a:bodyPr/>
          <a:lstStyle/>
          <a:p>
            <a:r>
              <a:rPr lang="en-GB" b="1" dirty="0">
                <a:highlight>
                  <a:srgbClr val="FFFF00"/>
                </a:highlight>
              </a:rPr>
              <a:t>Communication Style</a:t>
            </a:r>
          </a:p>
          <a:p>
            <a:r>
              <a:rPr lang="en-GB" dirty="0"/>
              <a:t>Information on blogs is typically communicated in a </a:t>
            </a:r>
            <a:r>
              <a:rPr lang="en-GB" b="1" dirty="0"/>
              <a:t>conversational, informal, and highly personal tone</a:t>
            </a:r>
            <a:r>
              <a:rPr lang="en-GB" dirty="0"/>
              <a:t>. Rather than using rigid, jargon-heavy language, authors write from a first-person perspective to tell a story and share experiences directly with their readers</a:t>
            </a:r>
          </a:p>
          <a:p>
            <a:r>
              <a:rPr lang="en-GB" b="1" dirty="0">
                <a:highlight>
                  <a:srgbClr val="FFFF00"/>
                </a:highlight>
              </a:rPr>
              <a:t>Content Types &amp; Upload Process</a:t>
            </a:r>
          </a:p>
          <a:p>
            <a:r>
              <a:rPr lang="en-GB" b="1" dirty="0"/>
              <a:t>Formats:</a:t>
            </a:r>
            <a:r>
              <a:rPr lang="en-GB" dirty="0"/>
              <a:t> Blogs heavily feature long-form written articles, but also integrate images, infographics, and embedded videos to create a richer experience. </a:t>
            </a:r>
          </a:p>
          <a:p>
            <a:r>
              <a:rPr lang="en-GB" b="1" dirty="0"/>
              <a:t>Uploading:</a:t>
            </a:r>
            <a:r>
              <a:rPr lang="en-GB" dirty="0"/>
              <a:t> Once the post is complete, formatted, and optimized with categories or tags, the author clicks "Publish" to make the content instantly available on the live site.</a:t>
            </a:r>
          </a:p>
          <a:p>
            <a:endParaRPr lang="en-GB" dirty="0"/>
          </a:p>
        </p:txBody>
      </p:sp>
      <p:pic>
        <p:nvPicPr>
          <p:cNvPr id="1026" name="Picture 2" descr="18 Best Blog Examples and Why They Work (2026)">
            <a:extLst>
              <a:ext uri="{FF2B5EF4-FFF2-40B4-BE49-F238E27FC236}">
                <a16:creationId xmlns:a16="http://schemas.microsoft.com/office/drawing/2014/main" id="{D819D4E1-E857-02E8-125D-9B8DBE6DA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7165" y="1007609"/>
            <a:ext cx="5512525" cy="551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246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FCAC2-EF46-1AC9-8678-786285F10413}"/>
              </a:ext>
            </a:extLst>
          </p:cNvPr>
          <p:cNvSpPr>
            <a:spLocks noGrp="1"/>
          </p:cNvSpPr>
          <p:nvPr>
            <p:ph type="title"/>
          </p:nvPr>
        </p:nvSpPr>
        <p:spPr/>
        <p:txBody>
          <a:bodyPr/>
          <a:lstStyle/>
          <a:p>
            <a:r>
              <a:rPr lang="en-GB" dirty="0"/>
              <a:t>Facebook</a:t>
            </a:r>
          </a:p>
        </p:txBody>
      </p:sp>
      <p:sp>
        <p:nvSpPr>
          <p:cNvPr id="4" name="Content Placeholder 3">
            <a:extLst>
              <a:ext uri="{FF2B5EF4-FFF2-40B4-BE49-F238E27FC236}">
                <a16:creationId xmlns:a16="http://schemas.microsoft.com/office/drawing/2014/main" id="{AAE8A5F7-0D8A-C180-9E00-82C14E4D4EF0}"/>
              </a:ext>
            </a:extLst>
          </p:cNvPr>
          <p:cNvSpPr>
            <a:spLocks noGrp="1"/>
          </p:cNvSpPr>
          <p:nvPr>
            <p:ph idx="13"/>
          </p:nvPr>
        </p:nvSpPr>
        <p:spPr>
          <a:xfrm>
            <a:off x="685845" y="1480458"/>
            <a:ext cx="10667955" cy="4672036"/>
          </a:xfrm>
        </p:spPr>
        <p:txBody>
          <a:bodyPr/>
          <a:lstStyle/>
          <a:p>
            <a:r>
              <a:rPr lang="en-GB" b="1" dirty="0"/>
              <a:t>What is Facebook?</a:t>
            </a:r>
          </a:p>
          <a:p>
            <a:r>
              <a:rPr lang="en-GB" dirty="0"/>
              <a:t>Facebook is a global social networking platform designed to connect people with family, friends, colleagues, and communities. </a:t>
            </a:r>
          </a:p>
          <a:p>
            <a:r>
              <a:rPr lang="en-GB" b="1" dirty="0"/>
              <a:t>Key Features</a:t>
            </a:r>
          </a:p>
          <a:p>
            <a:r>
              <a:rPr lang="en-GB" b="1" dirty="0"/>
              <a:t>User Profiles:</a:t>
            </a:r>
            <a:r>
              <a:rPr lang="en-GB" dirty="0"/>
              <a:t> Personal pages displaying photos, biographies, and interests.</a:t>
            </a:r>
          </a:p>
          <a:p>
            <a:r>
              <a:rPr lang="en-GB" b="1" dirty="0"/>
              <a:t>News Feed:</a:t>
            </a:r>
            <a:r>
              <a:rPr lang="en-GB" dirty="0"/>
              <a:t> A personalized, algorithm-driven stream of updates from connections and followed pages.</a:t>
            </a:r>
          </a:p>
          <a:p>
            <a:r>
              <a:rPr lang="en-GB" b="1" dirty="0"/>
              <a:t>Friends System:</a:t>
            </a:r>
            <a:r>
              <a:rPr lang="en-GB" dirty="0"/>
              <a:t> A mutual connection model requiring approval from both users.</a:t>
            </a:r>
          </a:p>
          <a:p>
            <a:r>
              <a:rPr lang="en-GB" b="1" dirty="0"/>
              <a:t>Groups:</a:t>
            </a:r>
            <a:r>
              <a:rPr lang="en-GB" dirty="0"/>
              <a:t> Dedicated spaces for communities based on shared interests or identities.</a:t>
            </a:r>
          </a:p>
          <a:p>
            <a:r>
              <a:rPr lang="en-GB" b="1" dirty="0"/>
              <a:t>Pages:</a:t>
            </a:r>
            <a:r>
              <a:rPr lang="en-GB" dirty="0"/>
              <a:t> Public profiles for businesses, celebrities, brands, and organizations.</a:t>
            </a:r>
          </a:p>
          <a:p>
            <a:r>
              <a:rPr lang="en-GB" b="1" dirty="0"/>
              <a:t>Messenger:</a:t>
            </a:r>
            <a:r>
              <a:rPr lang="en-GB" dirty="0"/>
              <a:t> A built-in instant messaging tool for private text, voice, and video chats.</a:t>
            </a:r>
          </a:p>
          <a:p>
            <a:r>
              <a:rPr lang="en-GB" b="1" dirty="0"/>
              <a:t>Marketplace:</a:t>
            </a:r>
            <a:r>
              <a:rPr lang="en-GB" dirty="0"/>
              <a:t> A local classifieds section for buying and selling items.</a:t>
            </a:r>
          </a:p>
          <a:p>
            <a:r>
              <a:rPr lang="en-GB" b="1" dirty="0"/>
              <a:t>Stories &amp; Reels:</a:t>
            </a:r>
            <a:r>
              <a:rPr lang="en-GB" dirty="0"/>
              <a:t> Short-form, vertical video content and temporary 24-hour posts. </a:t>
            </a:r>
          </a:p>
          <a:p>
            <a:br>
              <a:rPr lang="en-GB" dirty="0"/>
            </a:br>
            <a:endParaRPr lang="en-GB" dirty="0"/>
          </a:p>
          <a:p>
            <a:endParaRPr lang="en-GB" dirty="0"/>
          </a:p>
        </p:txBody>
      </p:sp>
      <p:pic>
        <p:nvPicPr>
          <p:cNvPr id="5" name="Picture 4">
            <a:extLst>
              <a:ext uri="{FF2B5EF4-FFF2-40B4-BE49-F238E27FC236}">
                <a16:creationId xmlns:a16="http://schemas.microsoft.com/office/drawing/2014/main" id="{E41284C9-8758-C47E-7A7F-1ADD13AE7B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35685" y="262284"/>
            <a:ext cx="4071257" cy="1531245"/>
          </a:xfrm>
          <a:prstGeom prst="rect">
            <a:avLst/>
          </a:prstGeom>
        </p:spPr>
      </p:pic>
    </p:spTree>
    <p:extLst>
      <p:ext uri="{BB962C8B-B14F-4D97-AF65-F5344CB8AC3E}">
        <p14:creationId xmlns:p14="http://schemas.microsoft.com/office/powerpoint/2010/main" val="3825955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556AD-ED70-9900-777F-579DDB00CC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F9C90-4FCA-D852-9803-F7F0E0C66A58}"/>
              </a:ext>
            </a:extLst>
          </p:cNvPr>
          <p:cNvSpPr>
            <a:spLocks noGrp="1"/>
          </p:cNvSpPr>
          <p:nvPr>
            <p:ph type="title"/>
          </p:nvPr>
        </p:nvSpPr>
        <p:spPr>
          <a:xfrm>
            <a:off x="685845" y="365127"/>
            <a:ext cx="10667955" cy="793114"/>
          </a:xfrm>
        </p:spPr>
        <p:txBody>
          <a:bodyPr/>
          <a:lstStyle/>
          <a:p>
            <a:r>
              <a:rPr lang="en-GB" dirty="0"/>
              <a:t>Facebook</a:t>
            </a:r>
          </a:p>
        </p:txBody>
      </p:sp>
      <p:sp>
        <p:nvSpPr>
          <p:cNvPr id="4" name="Content Placeholder 3">
            <a:extLst>
              <a:ext uri="{FF2B5EF4-FFF2-40B4-BE49-F238E27FC236}">
                <a16:creationId xmlns:a16="http://schemas.microsoft.com/office/drawing/2014/main" id="{2CF471D6-D043-FFFE-ECD8-74E3CCDC75A9}"/>
              </a:ext>
            </a:extLst>
          </p:cNvPr>
          <p:cNvSpPr>
            <a:spLocks noGrp="1"/>
          </p:cNvSpPr>
          <p:nvPr>
            <p:ph idx="13"/>
          </p:nvPr>
        </p:nvSpPr>
        <p:spPr>
          <a:xfrm>
            <a:off x="685845" y="1158241"/>
            <a:ext cx="10667955" cy="4994253"/>
          </a:xfrm>
        </p:spPr>
        <p:txBody>
          <a:bodyPr/>
          <a:lstStyle/>
          <a:p>
            <a:endParaRPr lang="en-GB" b="1" dirty="0"/>
          </a:p>
          <a:p>
            <a:endParaRPr lang="en-GB" b="1" dirty="0"/>
          </a:p>
          <a:p>
            <a:r>
              <a:rPr lang="en-GB" b="1" dirty="0"/>
              <a:t>Communication Style</a:t>
            </a:r>
          </a:p>
          <a:p>
            <a:r>
              <a:rPr lang="en-GB" dirty="0"/>
              <a:t>Information on Facebook is primarily </a:t>
            </a:r>
            <a:r>
              <a:rPr lang="en-GB" b="1" dirty="0"/>
              <a:t>informal and conversational</a:t>
            </a:r>
            <a:r>
              <a:rPr lang="en-GB" dirty="0"/>
              <a:t>, though the exact style depends heavily on the context:</a:t>
            </a:r>
          </a:p>
          <a:p>
            <a:r>
              <a:rPr lang="en-GB" b="1" dirty="0"/>
              <a:t>Peer-to-Peer:</a:t>
            </a:r>
            <a:r>
              <a:rPr lang="en-GB" dirty="0"/>
              <a:t> Highly casual, conversational, and filled with emojis, slang, or internet memes.</a:t>
            </a:r>
          </a:p>
          <a:p>
            <a:r>
              <a:rPr lang="en-GB" b="1" dirty="0"/>
              <a:t>Business-to-Consumer:</a:t>
            </a:r>
            <a:r>
              <a:rPr lang="en-GB" dirty="0"/>
              <a:t> More direct, semi-formal, and marketing-oriented on public Pages.</a:t>
            </a:r>
          </a:p>
          <a:p>
            <a:r>
              <a:rPr lang="en-GB" b="1" dirty="0"/>
              <a:t>Community Groups:</a:t>
            </a:r>
            <a:r>
              <a:rPr lang="en-GB" dirty="0"/>
              <a:t> Highly interactive and discussion-based, ranging from supportive to highly opinionated. </a:t>
            </a:r>
          </a:p>
          <a:p>
            <a:endParaRPr lang="en-GB" dirty="0"/>
          </a:p>
        </p:txBody>
      </p:sp>
      <p:pic>
        <p:nvPicPr>
          <p:cNvPr id="3" name="Picture 2">
            <a:extLst>
              <a:ext uri="{FF2B5EF4-FFF2-40B4-BE49-F238E27FC236}">
                <a16:creationId xmlns:a16="http://schemas.microsoft.com/office/drawing/2014/main" id="{DE49A3E6-A085-7DF2-D791-7FDF0D4CE00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57457" y="296824"/>
            <a:ext cx="4071257" cy="1531245"/>
          </a:xfrm>
          <a:prstGeom prst="rect">
            <a:avLst/>
          </a:prstGeom>
        </p:spPr>
      </p:pic>
    </p:spTree>
    <p:extLst>
      <p:ext uri="{BB962C8B-B14F-4D97-AF65-F5344CB8AC3E}">
        <p14:creationId xmlns:p14="http://schemas.microsoft.com/office/powerpoint/2010/main" val="3770293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6A772-C2E5-B02D-C486-929B97D22E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BBDCA-B3BB-894A-A346-BAE15B6BBC17}"/>
              </a:ext>
            </a:extLst>
          </p:cNvPr>
          <p:cNvSpPr>
            <a:spLocks noGrp="1"/>
          </p:cNvSpPr>
          <p:nvPr>
            <p:ph type="title"/>
          </p:nvPr>
        </p:nvSpPr>
        <p:spPr>
          <a:xfrm>
            <a:off x="685845" y="365127"/>
            <a:ext cx="10667955" cy="793114"/>
          </a:xfrm>
        </p:spPr>
        <p:txBody>
          <a:bodyPr/>
          <a:lstStyle/>
          <a:p>
            <a:r>
              <a:rPr lang="en-GB" dirty="0"/>
              <a:t>Facebook</a:t>
            </a:r>
          </a:p>
        </p:txBody>
      </p:sp>
      <p:sp>
        <p:nvSpPr>
          <p:cNvPr id="4" name="Content Placeholder 3">
            <a:extLst>
              <a:ext uri="{FF2B5EF4-FFF2-40B4-BE49-F238E27FC236}">
                <a16:creationId xmlns:a16="http://schemas.microsoft.com/office/drawing/2014/main" id="{4BBC222B-53B3-FE41-7B6A-D26508874EFA}"/>
              </a:ext>
            </a:extLst>
          </p:cNvPr>
          <p:cNvSpPr>
            <a:spLocks noGrp="1"/>
          </p:cNvSpPr>
          <p:nvPr>
            <p:ph idx="13"/>
          </p:nvPr>
        </p:nvSpPr>
        <p:spPr>
          <a:xfrm>
            <a:off x="502965" y="1062447"/>
            <a:ext cx="10667955" cy="5272928"/>
          </a:xfrm>
        </p:spPr>
        <p:txBody>
          <a:bodyPr/>
          <a:lstStyle/>
          <a:p>
            <a:r>
              <a:rPr lang="en-GB" b="1" dirty="0"/>
              <a:t>Content Types and Upload Methods</a:t>
            </a:r>
          </a:p>
          <a:p>
            <a:r>
              <a:rPr lang="en-GB" b="1" dirty="0"/>
              <a:t>1. Text Statuses</a:t>
            </a:r>
          </a:p>
          <a:p>
            <a:r>
              <a:rPr lang="en-GB" b="1" dirty="0"/>
              <a:t>Content:</a:t>
            </a:r>
            <a:r>
              <a:rPr lang="en-GB" dirty="0"/>
              <a:t> Thoughts, updates, questions, or life events.</a:t>
            </a:r>
          </a:p>
          <a:p>
            <a:r>
              <a:rPr lang="en-GB" b="1" dirty="0"/>
              <a:t>How to upload:</a:t>
            </a:r>
            <a:r>
              <a:rPr lang="en-GB" dirty="0"/>
              <a:t> Users click the "What's on your mind?" box, type their message, and press "Post.</a:t>
            </a:r>
          </a:p>
          <a:p>
            <a:r>
              <a:rPr lang="en-GB" b="1" dirty="0"/>
              <a:t>2. Photos and Videos</a:t>
            </a:r>
          </a:p>
          <a:p>
            <a:r>
              <a:rPr lang="en-GB" b="1" dirty="0"/>
              <a:t>Content:</a:t>
            </a:r>
            <a:r>
              <a:rPr lang="en-GB" dirty="0"/>
              <a:t> Personal photography, holiday albums, recorded videos, or live streams.</a:t>
            </a:r>
          </a:p>
          <a:p>
            <a:r>
              <a:rPr lang="en-GB" b="1" dirty="0"/>
              <a:t>How to upload:</a:t>
            </a:r>
            <a:r>
              <a:rPr lang="en-GB" dirty="0"/>
              <a:t> Users tap the photo/video icon within the post creator, select media from their device storage, and hit "Post." Live video is streamed in real-time using a device camera. [</a:t>
            </a:r>
            <a:r>
              <a:rPr lang="en-GB" dirty="0">
                <a:hlinkClick r:id="rId2"/>
              </a:rPr>
              <a:t>1</a:t>
            </a:r>
            <a:r>
              <a:rPr lang="en-GB" dirty="0"/>
              <a:t>, </a:t>
            </a:r>
            <a:r>
              <a:rPr lang="en-GB" dirty="0">
                <a:hlinkClick r:id="rId3"/>
              </a:rPr>
              <a:t>2</a:t>
            </a:r>
            <a:r>
              <a:rPr lang="en-GB" dirty="0"/>
              <a:t>, </a:t>
            </a:r>
            <a:r>
              <a:rPr lang="en-GB" dirty="0">
                <a:hlinkClick r:id="rId4"/>
              </a:rPr>
              <a:t>3</a:t>
            </a:r>
            <a:r>
              <a:rPr lang="en-GB" dirty="0"/>
              <a:t>, </a:t>
            </a:r>
            <a:r>
              <a:rPr lang="en-GB" dirty="0">
                <a:hlinkClick r:id="rId5"/>
              </a:rPr>
              <a:t>4</a:t>
            </a:r>
            <a:r>
              <a:rPr lang="en-GB" dirty="0"/>
              <a:t>, </a:t>
            </a:r>
            <a:r>
              <a:rPr lang="en-GB" dirty="0">
                <a:hlinkClick r:id="rId6"/>
              </a:rPr>
              <a:t>5</a:t>
            </a:r>
            <a:r>
              <a:rPr lang="en-GB" dirty="0"/>
              <a:t>]</a:t>
            </a:r>
          </a:p>
          <a:p>
            <a:r>
              <a:rPr lang="en-GB" b="1" dirty="0"/>
              <a:t>3. Hyperlinks</a:t>
            </a:r>
          </a:p>
          <a:p>
            <a:r>
              <a:rPr lang="en-GB" b="1" dirty="0"/>
              <a:t>Content:</a:t>
            </a:r>
            <a:r>
              <a:rPr lang="en-GB" dirty="0"/>
              <a:t> News articles, blog posts, YouTube videos, or external website links.</a:t>
            </a:r>
          </a:p>
          <a:p>
            <a:r>
              <a:rPr lang="en-GB" b="1" dirty="0"/>
              <a:t>How to upload:</a:t>
            </a:r>
            <a:r>
              <a:rPr lang="en-GB" dirty="0"/>
              <a:t> Users copy and paste a URL into the post box, which automatically generates a clickable preview snippet.</a:t>
            </a:r>
          </a:p>
          <a:p>
            <a:r>
              <a:rPr lang="en-GB" b="1" dirty="0"/>
              <a:t>4. Stories and Reels</a:t>
            </a:r>
          </a:p>
          <a:p>
            <a:r>
              <a:rPr lang="en-GB" b="1" dirty="0"/>
              <a:t>Content:</a:t>
            </a:r>
            <a:r>
              <a:rPr lang="en-GB" dirty="0"/>
              <a:t> Ephemeral daily snapshots or short, edited entertainment videos.</a:t>
            </a:r>
          </a:p>
          <a:p>
            <a:r>
              <a:rPr lang="en-GB" b="1" dirty="0"/>
              <a:t>How to upload:</a:t>
            </a:r>
            <a:r>
              <a:rPr lang="en-GB" dirty="0"/>
              <a:t> Users open the dedicated Story or Reels camera, capture or select media, apply filters or music, and share it to their feed. </a:t>
            </a:r>
          </a:p>
          <a:p>
            <a:br>
              <a:rPr lang="en-GB" dirty="0"/>
            </a:br>
            <a:endParaRPr lang="en-GB" dirty="0"/>
          </a:p>
          <a:p>
            <a:endParaRPr lang="en-GB" dirty="0"/>
          </a:p>
        </p:txBody>
      </p:sp>
      <p:pic>
        <p:nvPicPr>
          <p:cNvPr id="5" name="Picture 4">
            <a:extLst>
              <a:ext uri="{FF2B5EF4-FFF2-40B4-BE49-F238E27FC236}">
                <a16:creationId xmlns:a16="http://schemas.microsoft.com/office/drawing/2014/main" id="{F470D303-A9D5-D072-D034-3134B62BF4C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957457" y="296824"/>
            <a:ext cx="4071257" cy="1531245"/>
          </a:xfrm>
          <a:prstGeom prst="rect">
            <a:avLst/>
          </a:prstGeom>
        </p:spPr>
      </p:pic>
    </p:spTree>
    <p:extLst>
      <p:ext uri="{BB962C8B-B14F-4D97-AF65-F5344CB8AC3E}">
        <p14:creationId xmlns:p14="http://schemas.microsoft.com/office/powerpoint/2010/main" val="809985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9A0E-C315-06A1-A578-F2A83975D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C99C8-403A-8ACE-D4DE-D9A3C2336B3E}"/>
              </a:ext>
            </a:extLst>
          </p:cNvPr>
          <p:cNvSpPr>
            <a:spLocks noGrp="1"/>
          </p:cNvSpPr>
          <p:nvPr>
            <p:ph type="title"/>
          </p:nvPr>
        </p:nvSpPr>
        <p:spPr>
          <a:xfrm>
            <a:off x="841248" y="256032"/>
            <a:ext cx="10506456" cy="1014984"/>
          </a:xfrm>
        </p:spPr>
        <p:txBody>
          <a:bodyPr vert="horz" lIns="91440" tIns="45720" rIns="91440" bIns="45720" rtlCol="0" anchor="b">
            <a:normAutofit/>
          </a:bodyPr>
          <a:lstStyle/>
          <a:p>
            <a:pPr defTabSz="914400"/>
            <a:r>
              <a:rPr lang="en-US" kern="1200" dirty="0">
                <a:solidFill>
                  <a:schemeClr val="tx1"/>
                </a:solidFill>
                <a:latin typeface="+mj-lt"/>
                <a:ea typeface="+mj-ea"/>
                <a:cs typeface="+mj-cs"/>
              </a:rPr>
              <a:t>Summary</a:t>
            </a:r>
          </a:p>
        </p:txBody>
      </p:sp>
      <p:graphicFrame>
        <p:nvGraphicFramePr>
          <p:cNvPr id="24" name="Content Placeholder 2">
            <a:extLst>
              <a:ext uri="{FF2B5EF4-FFF2-40B4-BE49-F238E27FC236}">
                <a16:creationId xmlns:a16="http://schemas.microsoft.com/office/drawing/2014/main" id="{6D68B4A8-FE86-DFA5-972E-A6A749A83283}"/>
              </a:ext>
            </a:extLst>
          </p:cNvPr>
          <p:cNvGraphicFramePr>
            <a:graphicFrameLocks noGrp="1"/>
          </p:cNvGraphicFramePr>
          <p:nvPr>
            <p:ph idx="13"/>
          </p:nvPr>
        </p:nvGraphicFramePr>
        <p:xfrm>
          <a:off x="838200" y="1666278"/>
          <a:ext cx="11114314" cy="5008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2498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DA39-6A73-B8E1-1521-764C5432B586}"/>
              </a:ext>
            </a:extLst>
          </p:cNvPr>
          <p:cNvSpPr>
            <a:spLocks noGrp="1"/>
          </p:cNvSpPr>
          <p:nvPr>
            <p:ph type="title"/>
          </p:nvPr>
        </p:nvSpPr>
        <p:spPr>
          <a:xfrm>
            <a:off x="685845" y="78658"/>
            <a:ext cx="10667955" cy="884903"/>
          </a:xfrm>
        </p:spPr>
        <p:txBody>
          <a:bodyPr>
            <a:normAutofit/>
          </a:bodyPr>
          <a:lstStyle/>
          <a:p>
            <a:r>
              <a:rPr lang="en-GB" dirty="0"/>
              <a:t>Homework overview</a:t>
            </a:r>
          </a:p>
        </p:txBody>
      </p:sp>
      <p:sp>
        <p:nvSpPr>
          <p:cNvPr id="3" name="Content Placeholder 2">
            <a:extLst>
              <a:ext uri="{FF2B5EF4-FFF2-40B4-BE49-F238E27FC236}">
                <a16:creationId xmlns:a16="http://schemas.microsoft.com/office/drawing/2014/main" id="{48B3DEA8-ED44-0C1B-3D8A-D08908F4BBFD}"/>
              </a:ext>
            </a:extLst>
          </p:cNvPr>
          <p:cNvSpPr>
            <a:spLocks noGrp="1"/>
          </p:cNvSpPr>
          <p:nvPr>
            <p:ph idx="13"/>
          </p:nvPr>
        </p:nvSpPr>
        <p:spPr>
          <a:xfrm>
            <a:off x="685845" y="963561"/>
            <a:ext cx="10667955" cy="5692877"/>
          </a:xfrm>
        </p:spPr>
        <p:txBody>
          <a:bodyPr/>
          <a:lstStyle/>
          <a:p>
            <a:r>
              <a:rPr lang="en-GB" sz="3200" b="1" dirty="0">
                <a:solidFill>
                  <a:srgbClr val="0070C0"/>
                </a:solidFill>
              </a:rPr>
              <a:t>Unit 16 – Exploring Social Media</a:t>
            </a:r>
            <a:endParaRPr lang="en-GB" sz="2400" dirty="0"/>
          </a:p>
          <a:p>
            <a:endParaRPr lang="en-GB" dirty="0"/>
          </a:p>
          <a:p>
            <a:r>
              <a:rPr lang="en-GB"/>
              <a:t>AC 1.1 </a:t>
            </a:r>
            <a:r>
              <a:rPr lang="en-GB" dirty="0"/>
              <a:t>- Describe the positive and negative aspects of using social media</a:t>
            </a:r>
          </a:p>
          <a:p>
            <a:endParaRPr lang="en-GB" dirty="0"/>
          </a:p>
          <a:p>
            <a:r>
              <a:rPr lang="en-GB" dirty="0"/>
              <a:t>AC 1.2 Describe how to minimise risks associated with using social media</a:t>
            </a:r>
          </a:p>
          <a:p>
            <a:endParaRPr lang="en-GB" dirty="0"/>
          </a:p>
          <a:p>
            <a:r>
              <a:rPr lang="en-GB" dirty="0"/>
              <a:t>AC 2.1 Describe how various social media sites may be used by groups, individuals, businesses and</a:t>
            </a:r>
          </a:p>
          <a:p>
            <a:r>
              <a:rPr lang="en-GB" dirty="0"/>
              <a:t>organisations</a:t>
            </a:r>
          </a:p>
          <a:p>
            <a:endParaRPr lang="en-GB" dirty="0"/>
          </a:p>
          <a:p>
            <a:r>
              <a:rPr lang="en-GB" dirty="0"/>
              <a:t>AC 2.2 Demonstrate the use of various social media sites to communicate and upload content including:</a:t>
            </a:r>
          </a:p>
          <a:p>
            <a:r>
              <a:rPr lang="en-GB" dirty="0"/>
              <a:t>• Facebook</a:t>
            </a:r>
          </a:p>
          <a:p>
            <a:r>
              <a:rPr lang="en-GB" dirty="0"/>
              <a:t>• blogging</a:t>
            </a:r>
          </a:p>
          <a:p>
            <a:r>
              <a:rPr lang="en-GB" dirty="0"/>
              <a:t>• Twitter</a:t>
            </a:r>
          </a:p>
          <a:p>
            <a:r>
              <a:rPr lang="en-GB" dirty="0"/>
              <a:t>• YouTube</a:t>
            </a:r>
          </a:p>
          <a:p>
            <a:endParaRPr lang="en-US" sz="2000" dirty="0"/>
          </a:p>
          <a:p>
            <a:endParaRPr lang="en-GB" sz="2000" dirty="0"/>
          </a:p>
          <a:p>
            <a:endParaRPr lang="en-GB" sz="2400" b="1" dirty="0">
              <a:solidFill>
                <a:srgbClr val="0070C0"/>
              </a:solidFill>
            </a:endParaRPr>
          </a:p>
        </p:txBody>
      </p:sp>
    </p:spTree>
    <p:extLst>
      <p:ext uri="{BB962C8B-B14F-4D97-AF65-F5344CB8AC3E}">
        <p14:creationId xmlns:p14="http://schemas.microsoft.com/office/powerpoint/2010/main" val="2844063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7AF2C-235C-66B5-10E0-45555326E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C8744-9D13-FE13-1BCB-FA0EDF99C5B7}"/>
              </a:ext>
            </a:extLst>
          </p:cNvPr>
          <p:cNvSpPr>
            <a:spLocks noGrp="1"/>
          </p:cNvSpPr>
          <p:nvPr>
            <p:ph type="title"/>
          </p:nvPr>
        </p:nvSpPr>
        <p:spPr>
          <a:xfrm>
            <a:off x="841248" y="256032"/>
            <a:ext cx="10506456" cy="1014984"/>
          </a:xfrm>
        </p:spPr>
        <p:txBody>
          <a:bodyPr vert="horz" lIns="91440" tIns="45720" rIns="91440" bIns="45720" rtlCol="0" anchor="b">
            <a:normAutofit/>
          </a:bodyPr>
          <a:lstStyle/>
          <a:p>
            <a:pPr defTabSz="914400"/>
            <a:r>
              <a:rPr lang="en-US" kern="1200" dirty="0">
                <a:solidFill>
                  <a:schemeClr val="tx1"/>
                </a:solidFill>
                <a:latin typeface="+mj-lt"/>
                <a:ea typeface="+mj-ea"/>
                <a:cs typeface="+mj-cs"/>
              </a:rPr>
              <a:t>Learnin</a:t>
            </a:r>
            <a:r>
              <a:rPr lang="en-US" dirty="0">
                <a:solidFill>
                  <a:schemeClr val="tx1"/>
                </a:solidFill>
                <a:latin typeface="+mj-lt"/>
                <a:cs typeface="+mj-cs"/>
              </a:rPr>
              <a:t>g outcomes</a:t>
            </a:r>
            <a:endParaRPr lang="en-US" kern="1200" dirty="0">
              <a:solidFill>
                <a:schemeClr val="tx1"/>
              </a:solidFill>
              <a:latin typeface="+mj-lt"/>
              <a:ea typeface="+mj-ea"/>
              <a:cs typeface="+mj-cs"/>
            </a:endParaRPr>
          </a:p>
        </p:txBody>
      </p:sp>
      <p:graphicFrame>
        <p:nvGraphicFramePr>
          <p:cNvPr id="24" name="Content Placeholder 2">
            <a:extLst>
              <a:ext uri="{FF2B5EF4-FFF2-40B4-BE49-F238E27FC236}">
                <a16:creationId xmlns:a16="http://schemas.microsoft.com/office/drawing/2014/main" id="{280B4CA4-611C-D695-2FD3-7BE56F64F011}"/>
              </a:ext>
            </a:extLst>
          </p:cNvPr>
          <p:cNvGraphicFramePr>
            <a:graphicFrameLocks noGrp="1"/>
          </p:cNvGraphicFramePr>
          <p:nvPr>
            <p:ph idx="13"/>
            <p:extLst>
              <p:ext uri="{D42A27DB-BD31-4B8C-83A1-F6EECF244321}">
                <p14:modId xmlns:p14="http://schemas.microsoft.com/office/powerpoint/2010/main" val="4179606618"/>
              </p:ext>
            </p:extLst>
          </p:nvPr>
        </p:nvGraphicFramePr>
        <p:xfrm>
          <a:off x="838200" y="1666278"/>
          <a:ext cx="11114314" cy="5008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112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1FE6-0A0E-D56D-406C-427C134DAB86}"/>
              </a:ext>
            </a:extLst>
          </p:cNvPr>
          <p:cNvSpPr>
            <a:spLocks noGrp="1"/>
          </p:cNvSpPr>
          <p:nvPr>
            <p:ph type="title"/>
          </p:nvPr>
        </p:nvSpPr>
        <p:spPr>
          <a:xfrm>
            <a:off x="163124" y="174172"/>
            <a:ext cx="8099388" cy="1012371"/>
          </a:xfrm>
        </p:spPr>
        <p:txBody>
          <a:bodyPr/>
          <a:lstStyle/>
          <a:p>
            <a:r>
              <a:rPr lang="en-GB" dirty="0"/>
              <a:t>Recap:</a:t>
            </a:r>
          </a:p>
        </p:txBody>
      </p:sp>
      <p:sp>
        <p:nvSpPr>
          <p:cNvPr id="4" name="Content Placeholder 3">
            <a:extLst>
              <a:ext uri="{FF2B5EF4-FFF2-40B4-BE49-F238E27FC236}">
                <a16:creationId xmlns:a16="http://schemas.microsoft.com/office/drawing/2014/main" id="{58F11A2B-FDE1-E100-2BCA-915D74DE637A}"/>
              </a:ext>
            </a:extLst>
          </p:cNvPr>
          <p:cNvSpPr>
            <a:spLocks noGrp="1"/>
          </p:cNvSpPr>
          <p:nvPr>
            <p:ph idx="13"/>
          </p:nvPr>
        </p:nvSpPr>
        <p:spPr>
          <a:xfrm>
            <a:off x="315433" y="1328057"/>
            <a:ext cx="7228114" cy="5116284"/>
          </a:xfrm>
        </p:spPr>
        <p:txBody>
          <a:bodyPr/>
          <a:lstStyle/>
          <a:p>
            <a:r>
              <a:rPr lang="en-GB" sz="2800" b="1" dirty="0">
                <a:solidFill>
                  <a:srgbClr val="009999"/>
                </a:solidFill>
              </a:rPr>
              <a:t>Recap - Unit 5</a:t>
            </a:r>
          </a:p>
          <a:p>
            <a:r>
              <a:rPr lang="en-GB" sz="2800" dirty="0"/>
              <a:t>AC 1.5 - Explain the importance of warning colleagues of problems and changes that may affect them </a:t>
            </a:r>
          </a:p>
          <a:p>
            <a:endParaRPr lang="en-GB" sz="2800" b="1" dirty="0">
              <a:solidFill>
                <a:srgbClr val="009999"/>
              </a:solidFill>
            </a:endParaRPr>
          </a:p>
          <a:p>
            <a:endParaRPr lang="en-GB" sz="2400" b="1" dirty="0">
              <a:solidFill>
                <a:srgbClr val="009999"/>
              </a:solidFill>
            </a:endParaRPr>
          </a:p>
          <a:p>
            <a:pPr marL="571500" lvl="1" indent="-342900" fontAlgn="base">
              <a:buFont typeface="Arial" panose="020B0604020202020204" pitchFamily="34" charset="0"/>
              <a:buChar char="•"/>
            </a:pPr>
            <a:endParaRPr lang="en-GB" sz="2400" dirty="0"/>
          </a:p>
          <a:p>
            <a:endParaRPr lang="en-GB" dirty="0"/>
          </a:p>
        </p:txBody>
      </p:sp>
      <p:pic>
        <p:nvPicPr>
          <p:cNvPr id="3" name="Content Placeholder 6">
            <a:extLst>
              <a:ext uri="{FF2B5EF4-FFF2-40B4-BE49-F238E27FC236}">
                <a16:creationId xmlns:a16="http://schemas.microsoft.com/office/drawing/2014/main" id="{3D4D34E3-D9B1-E6D4-FE35-2D3AC9F1D1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54671" y="3105239"/>
            <a:ext cx="3857110" cy="2748191"/>
          </a:xfrm>
          <a:prstGeom prst="rect">
            <a:avLst/>
          </a:prstGeom>
        </p:spPr>
      </p:pic>
    </p:spTree>
    <p:extLst>
      <p:ext uri="{BB962C8B-B14F-4D97-AF65-F5344CB8AC3E}">
        <p14:creationId xmlns:p14="http://schemas.microsoft.com/office/powerpoint/2010/main" val="3802213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259FB2-8B7F-A436-37D7-6F375506C372}"/>
              </a:ext>
            </a:extLst>
          </p:cNvPr>
          <p:cNvSpPr>
            <a:spLocks noGrp="1"/>
          </p:cNvSpPr>
          <p:nvPr>
            <p:ph type="title"/>
          </p:nvPr>
        </p:nvSpPr>
        <p:spPr>
          <a:xfrm>
            <a:off x="586478" y="1683756"/>
            <a:ext cx="3115265" cy="3330696"/>
          </a:xfrm>
        </p:spPr>
        <p:txBody>
          <a:bodyPr vert="horz" lIns="91440" tIns="45720" rIns="91440" bIns="45720" rtlCol="0" anchor="b">
            <a:normAutofit fontScale="90000"/>
          </a:bodyPr>
          <a:lstStyle/>
          <a:p>
            <a:pPr algn="r" defTabSz="914400"/>
            <a:r>
              <a:rPr lang="en-US" sz="5300" kern="1200" dirty="0">
                <a:solidFill>
                  <a:srgbClr val="FFFFFF"/>
                </a:solidFill>
                <a:latin typeface="+mj-lt"/>
                <a:ea typeface="+mj-ea"/>
                <a:cs typeface="+mj-cs"/>
              </a:rPr>
              <a:t>Recap:</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Understand how to buddy a colleague (LO2)</a:t>
            </a:r>
          </a:p>
        </p:txBody>
      </p:sp>
      <p:graphicFrame>
        <p:nvGraphicFramePr>
          <p:cNvPr id="12" name="Content Placeholder 2">
            <a:extLst>
              <a:ext uri="{FF2B5EF4-FFF2-40B4-BE49-F238E27FC236}">
                <a16:creationId xmlns:a16="http://schemas.microsoft.com/office/drawing/2014/main" id="{7CC1F399-6446-0403-ED22-58B2672882E9}"/>
              </a:ext>
            </a:extLst>
          </p:cNvPr>
          <p:cNvGraphicFramePr>
            <a:graphicFrameLocks noGrp="1"/>
          </p:cNvGraphicFramePr>
          <p:nvPr>
            <p:ph idx="13"/>
            <p:extLst>
              <p:ext uri="{D42A27DB-BD31-4B8C-83A1-F6EECF244321}">
                <p14:modId xmlns:p14="http://schemas.microsoft.com/office/powerpoint/2010/main" val="258490069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429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067F-A314-300F-2687-2459702750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25E68-5AB0-74B7-F5D0-E3042D521DD2}"/>
              </a:ext>
            </a:extLst>
          </p:cNvPr>
          <p:cNvSpPr>
            <a:spLocks noGrp="1"/>
          </p:cNvSpPr>
          <p:nvPr>
            <p:ph type="title"/>
          </p:nvPr>
        </p:nvSpPr>
        <p:spPr>
          <a:xfrm>
            <a:off x="147484" y="78658"/>
            <a:ext cx="11916697" cy="1159280"/>
          </a:xfrm>
        </p:spPr>
        <p:txBody>
          <a:bodyPr>
            <a:normAutofit fontScale="90000"/>
          </a:bodyPr>
          <a:lstStyle/>
          <a:p>
            <a:br>
              <a:rPr lang="en-GB" dirty="0">
                <a:solidFill>
                  <a:srgbClr val="0070C0"/>
                </a:solidFill>
              </a:rPr>
            </a:br>
            <a:r>
              <a:rPr lang="en-GB" dirty="0">
                <a:solidFill>
                  <a:srgbClr val="0070C0"/>
                </a:solidFill>
              </a:rPr>
              <a:t>Unit Overview </a:t>
            </a:r>
            <a:br>
              <a:rPr lang="en-GB" dirty="0">
                <a:solidFill>
                  <a:srgbClr val="0070C0"/>
                </a:solidFill>
              </a:rPr>
            </a:br>
            <a:r>
              <a:rPr lang="en-GB" dirty="0">
                <a:solidFill>
                  <a:srgbClr val="0070C0"/>
                </a:solidFill>
              </a:rPr>
              <a:t>Unit 16 – Exploring Social Media</a:t>
            </a:r>
            <a:br>
              <a:rPr lang="en-GB" sz="3600" dirty="0"/>
            </a:br>
            <a:endParaRPr lang="en-GB" dirty="0"/>
          </a:p>
        </p:txBody>
      </p:sp>
      <p:sp>
        <p:nvSpPr>
          <p:cNvPr id="3" name="Content Placeholder 2">
            <a:extLst>
              <a:ext uri="{FF2B5EF4-FFF2-40B4-BE49-F238E27FC236}">
                <a16:creationId xmlns:a16="http://schemas.microsoft.com/office/drawing/2014/main" id="{189B0AB7-0572-86B6-75F5-3134F02AEA58}"/>
              </a:ext>
            </a:extLst>
          </p:cNvPr>
          <p:cNvSpPr>
            <a:spLocks noGrp="1"/>
          </p:cNvSpPr>
          <p:nvPr>
            <p:ph idx="13"/>
          </p:nvPr>
        </p:nvSpPr>
        <p:spPr>
          <a:xfrm>
            <a:off x="359229" y="1455174"/>
            <a:ext cx="7398423" cy="5201264"/>
          </a:xfrm>
        </p:spPr>
        <p:txBody>
          <a:bodyPr/>
          <a:lstStyle/>
          <a:p>
            <a:r>
              <a:rPr lang="en-GB" dirty="0"/>
              <a:t>AC 1,1 - Describe the positive and negative aspects of using social media</a:t>
            </a:r>
          </a:p>
          <a:p>
            <a:r>
              <a:rPr lang="en-GB" dirty="0"/>
              <a:t>AC 1.2 Describe how to minimise risks associated with using social media</a:t>
            </a:r>
          </a:p>
          <a:p>
            <a:r>
              <a:rPr lang="en-GB" dirty="0"/>
              <a:t>AC 2.1 Describe how various social media sites may be used by groups, individuals, businesses and organisations</a:t>
            </a:r>
          </a:p>
          <a:p>
            <a:r>
              <a:rPr lang="en-GB" dirty="0"/>
              <a:t>AC 2.2 Demonstrate the use of various social media sites to communicate and upload content including:</a:t>
            </a:r>
          </a:p>
          <a:p>
            <a:r>
              <a:rPr lang="en-GB" dirty="0"/>
              <a:t>• Facebook</a:t>
            </a:r>
          </a:p>
          <a:p>
            <a:r>
              <a:rPr lang="en-GB" dirty="0"/>
              <a:t>• blogging</a:t>
            </a:r>
          </a:p>
          <a:p>
            <a:r>
              <a:rPr lang="en-GB" dirty="0"/>
              <a:t>• Twitter</a:t>
            </a:r>
          </a:p>
          <a:p>
            <a:r>
              <a:rPr lang="en-GB" dirty="0"/>
              <a:t>• YouTube</a:t>
            </a:r>
          </a:p>
          <a:p>
            <a:r>
              <a:rPr lang="en-GB" dirty="0"/>
              <a:t>AC 2.3 Describe how businesses and organisations may use social media to promote products and services</a:t>
            </a:r>
            <a:endParaRPr lang="en-US" sz="2000" dirty="0"/>
          </a:p>
          <a:p>
            <a:endParaRPr lang="en-US" sz="2000" dirty="0"/>
          </a:p>
          <a:p>
            <a:endParaRPr lang="en-GB" sz="2000" dirty="0"/>
          </a:p>
          <a:p>
            <a:endParaRPr lang="en-GB" sz="2400" b="1" dirty="0">
              <a:solidFill>
                <a:srgbClr val="0070C0"/>
              </a:solidFill>
            </a:endParaRPr>
          </a:p>
        </p:txBody>
      </p:sp>
      <p:pic>
        <p:nvPicPr>
          <p:cNvPr id="5" name="Picture 4">
            <a:extLst>
              <a:ext uri="{FF2B5EF4-FFF2-40B4-BE49-F238E27FC236}">
                <a16:creationId xmlns:a16="http://schemas.microsoft.com/office/drawing/2014/main" id="{2E1F2559-347B-D707-F251-07286A1368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11661" y="1992085"/>
            <a:ext cx="3627977" cy="3627977"/>
          </a:xfrm>
          <a:prstGeom prst="rect">
            <a:avLst/>
          </a:prstGeom>
        </p:spPr>
      </p:pic>
    </p:spTree>
    <p:extLst>
      <p:ext uri="{BB962C8B-B14F-4D97-AF65-F5344CB8AC3E}">
        <p14:creationId xmlns:p14="http://schemas.microsoft.com/office/powerpoint/2010/main" val="3631182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48DB-CCAF-C8EA-0D73-7D36715AF8E7}"/>
              </a:ext>
            </a:extLst>
          </p:cNvPr>
          <p:cNvSpPr>
            <a:spLocks noGrp="1"/>
          </p:cNvSpPr>
          <p:nvPr>
            <p:ph type="title"/>
          </p:nvPr>
        </p:nvSpPr>
        <p:spPr/>
        <p:txBody>
          <a:bodyPr/>
          <a:lstStyle/>
          <a:p>
            <a:r>
              <a:rPr lang="en-GB" dirty="0"/>
              <a:t>What is Social Media?</a:t>
            </a:r>
          </a:p>
        </p:txBody>
      </p:sp>
      <p:sp>
        <p:nvSpPr>
          <p:cNvPr id="3" name="Content Placeholder 2">
            <a:extLst>
              <a:ext uri="{FF2B5EF4-FFF2-40B4-BE49-F238E27FC236}">
                <a16:creationId xmlns:a16="http://schemas.microsoft.com/office/drawing/2014/main" id="{78E3D59C-1276-E10A-08CC-6E4CD364134B}"/>
              </a:ext>
            </a:extLst>
          </p:cNvPr>
          <p:cNvSpPr>
            <a:spLocks noGrp="1"/>
          </p:cNvSpPr>
          <p:nvPr>
            <p:ph idx="13"/>
          </p:nvPr>
        </p:nvSpPr>
        <p:spPr>
          <a:xfrm>
            <a:off x="685846" y="1533832"/>
            <a:ext cx="5508478" cy="4618662"/>
          </a:xfrm>
        </p:spPr>
        <p:txBody>
          <a:bodyPr/>
          <a:lstStyle/>
          <a:p>
            <a:r>
              <a:rPr lang="en-GB" dirty="0"/>
              <a:t>Social media refers to interactive digital platforms, websites, and applications that allow users to create, share, and exchange user-generated content. It enables individuals and organizations to communicate, build virtual communities, and consume information in real time across global networks. </a:t>
            </a:r>
          </a:p>
          <a:p>
            <a:r>
              <a:rPr lang="en-GB" dirty="0"/>
              <a:t>Global social media penetration stands at nearly 64%, with over 5.7 billion users worldwide. </a:t>
            </a:r>
          </a:p>
          <a:p>
            <a:r>
              <a:rPr lang="en-GB" dirty="0"/>
              <a:t>Users check an average of 6 to 7 different platforms and spend approximately </a:t>
            </a:r>
            <a:r>
              <a:rPr lang="en-GB" b="1" dirty="0"/>
              <a:t>2 hours and 20 minutes</a:t>
            </a:r>
            <a:r>
              <a:rPr lang="en-GB" dirty="0"/>
              <a:t> on social media every single day. </a:t>
            </a:r>
          </a:p>
          <a:p>
            <a:r>
              <a:rPr lang="en-GB" b="1" dirty="0"/>
              <a:t>The New Search Engine:</a:t>
            </a:r>
            <a:r>
              <a:rPr lang="en-GB" dirty="0"/>
              <a:t> 43% of UK consumers now use social platforms for daily search, with Gen Z (41%) actively bypassing traditional search engines like Google.</a:t>
            </a:r>
          </a:p>
          <a:p>
            <a:r>
              <a:rPr lang="en-GB" dirty="0">
                <a:highlight>
                  <a:srgbClr val="FFFF00"/>
                </a:highlight>
              </a:rPr>
              <a:t>Key consideration:  Risk Management vs. Opportunity Maximization.</a:t>
            </a:r>
          </a:p>
          <a:p>
            <a:endParaRPr lang="en-GB" dirty="0"/>
          </a:p>
        </p:txBody>
      </p:sp>
      <p:pic>
        <p:nvPicPr>
          <p:cNvPr id="4" name="Picture 3">
            <a:extLst>
              <a:ext uri="{FF2B5EF4-FFF2-40B4-BE49-F238E27FC236}">
                <a16:creationId xmlns:a16="http://schemas.microsoft.com/office/drawing/2014/main" id="{5CDD8379-39DF-2CA9-D98B-F195F67DE47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49144" y="1981425"/>
            <a:ext cx="4335324" cy="4335324"/>
          </a:xfrm>
          <a:prstGeom prst="rect">
            <a:avLst/>
          </a:prstGeom>
        </p:spPr>
      </p:pic>
    </p:spTree>
    <p:extLst>
      <p:ext uri="{BB962C8B-B14F-4D97-AF65-F5344CB8AC3E}">
        <p14:creationId xmlns:p14="http://schemas.microsoft.com/office/powerpoint/2010/main" val="2079963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0C20-CF40-690A-1F51-5BFDF7007E0D}"/>
              </a:ext>
            </a:extLst>
          </p:cNvPr>
          <p:cNvSpPr>
            <a:spLocks noGrp="1"/>
          </p:cNvSpPr>
          <p:nvPr>
            <p:ph type="title"/>
          </p:nvPr>
        </p:nvSpPr>
        <p:spPr>
          <a:xfrm>
            <a:off x="283029" y="365126"/>
            <a:ext cx="11767457" cy="1325563"/>
          </a:xfrm>
        </p:spPr>
        <p:txBody>
          <a:bodyPr/>
          <a:lstStyle/>
          <a:p>
            <a:r>
              <a:rPr lang="en-GB" dirty="0"/>
              <a:t>Social media evaluation – class discussion </a:t>
            </a:r>
            <a:r>
              <a:rPr lang="en-GB" sz="3200" dirty="0"/>
              <a:t>(AC 1.1)</a:t>
            </a:r>
          </a:p>
        </p:txBody>
      </p:sp>
      <p:sp>
        <p:nvSpPr>
          <p:cNvPr id="6" name="Content Placeholder 5">
            <a:extLst>
              <a:ext uri="{FF2B5EF4-FFF2-40B4-BE49-F238E27FC236}">
                <a16:creationId xmlns:a16="http://schemas.microsoft.com/office/drawing/2014/main" id="{2D5FD8BD-D427-197C-7FFA-A1B6EB9743CE}"/>
              </a:ext>
            </a:extLst>
          </p:cNvPr>
          <p:cNvSpPr>
            <a:spLocks noGrp="1"/>
          </p:cNvSpPr>
          <p:nvPr>
            <p:ph idx="13"/>
          </p:nvPr>
        </p:nvSpPr>
        <p:spPr>
          <a:xfrm>
            <a:off x="685845" y="1796144"/>
            <a:ext cx="10667955" cy="4356350"/>
          </a:xfrm>
        </p:spPr>
        <p:txBody>
          <a:bodyPr/>
          <a:lstStyle/>
          <a:p>
            <a:pPr algn="ctr"/>
            <a:r>
              <a:rPr lang="en-GB" sz="4000" b="1" dirty="0">
                <a:solidFill>
                  <a:srgbClr val="0070C0"/>
                </a:solidFill>
              </a:rPr>
              <a:t>What are the Positive and Negatives of using Social Media?</a:t>
            </a:r>
          </a:p>
        </p:txBody>
      </p:sp>
      <p:pic>
        <p:nvPicPr>
          <p:cNvPr id="1026" name="Picture 2" descr="4 Positives of Negatives">
            <a:extLst>
              <a:ext uri="{FF2B5EF4-FFF2-40B4-BE49-F238E27FC236}">
                <a16:creationId xmlns:a16="http://schemas.microsoft.com/office/drawing/2014/main" id="{7F311658-D0B2-E5F0-E056-3EEA2C723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170" y="3024743"/>
            <a:ext cx="5453743" cy="367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45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379B38-3C41-9F2F-D8EB-A44BDD3BDFC4}"/>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5FE57D-AA87-617F-DD52-61023E8F722F}"/>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defTabSz="914400"/>
            <a:r>
              <a:rPr lang="en-US" sz="5400" dirty="0">
                <a:solidFill>
                  <a:srgbClr val="0070C0"/>
                </a:solidFill>
                <a:latin typeface="+mj-lt"/>
                <a:cs typeface="+mj-cs"/>
              </a:rPr>
              <a:t>Positive aspects of Social Media (AC 1.1)</a:t>
            </a:r>
          </a:p>
        </p:txBody>
      </p:sp>
      <p:sp>
        <p:nvSpPr>
          <p:cNvPr id="205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87CDF9C8-D57F-548A-2387-60CC3C2444E7}"/>
              </a:ext>
            </a:extLst>
          </p:cNvPr>
          <p:cNvSpPr>
            <a:spLocks noGrp="1"/>
          </p:cNvSpPr>
          <p:nvPr>
            <p:ph idx="13"/>
          </p:nvPr>
        </p:nvSpPr>
        <p:spPr>
          <a:xfrm>
            <a:off x="572493" y="2071316"/>
            <a:ext cx="6713552" cy="4119172"/>
          </a:xfrm>
        </p:spPr>
        <p:txBody>
          <a:bodyPr vert="horz" lIns="91440" tIns="45720" rIns="91440" bIns="45720" rtlCol="0" anchor="t">
            <a:normAutofit/>
          </a:bodyPr>
          <a:lstStyle/>
          <a:p>
            <a:pPr marL="514350" lvl="1" indent="-228600" defTabSz="914400">
              <a:buFont typeface="Arial" panose="020B0604020202020204" pitchFamily="34" charset="0"/>
              <a:buChar char="•"/>
            </a:pPr>
            <a:r>
              <a:rPr lang="en-US" sz="2200" b="1" dirty="0">
                <a:solidFill>
                  <a:schemeClr val="tx1"/>
                </a:solidFill>
                <a:latin typeface="+mn-lt"/>
                <a:cs typeface="+mn-cs"/>
              </a:rPr>
              <a:t>Global Connectivity</a:t>
            </a:r>
            <a:r>
              <a:rPr lang="en-US" sz="2200" dirty="0">
                <a:solidFill>
                  <a:schemeClr val="tx1"/>
                </a:solidFill>
                <a:latin typeface="+mn-lt"/>
                <a:cs typeface="+mn-cs"/>
              </a:rPr>
              <a:t>: Bridges geographical divides instantly for family and communities.</a:t>
            </a:r>
          </a:p>
          <a:p>
            <a:pPr marL="514350" lvl="1" indent="-228600" defTabSz="914400">
              <a:buFont typeface="Arial" panose="020B0604020202020204" pitchFamily="34" charset="0"/>
              <a:buChar char="•"/>
            </a:pPr>
            <a:endParaRPr lang="en-US" sz="2200" b="1" dirty="0">
              <a:solidFill>
                <a:schemeClr val="tx1"/>
              </a:solidFill>
              <a:latin typeface="+mn-lt"/>
              <a:cs typeface="+mn-cs"/>
            </a:endParaRPr>
          </a:p>
          <a:p>
            <a:pPr marL="514350" lvl="1" indent="-228600" defTabSz="914400">
              <a:buFont typeface="Arial" panose="020B0604020202020204" pitchFamily="34" charset="0"/>
              <a:buChar char="•"/>
            </a:pPr>
            <a:r>
              <a:rPr lang="en-US" sz="2200" b="1" dirty="0">
                <a:solidFill>
                  <a:schemeClr val="tx1"/>
                </a:solidFill>
                <a:latin typeface="+mn-lt"/>
                <a:cs typeface="+mn-cs"/>
              </a:rPr>
              <a:t>Information Sharing</a:t>
            </a:r>
            <a:r>
              <a:rPr lang="en-US" sz="2200" dirty="0">
                <a:solidFill>
                  <a:schemeClr val="tx1"/>
                </a:solidFill>
                <a:latin typeface="+mn-lt"/>
                <a:cs typeface="+mn-cs"/>
              </a:rPr>
              <a:t>: Provides real-time news access and </a:t>
            </a:r>
            <a:r>
              <a:rPr lang="en-US" sz="2200" dirty="0" err="1">
                <a:solidFill>
                  <a:schemeClr val="tx1"/>
                </a:solidFill>
                <a:latin typeface="+mn-lt"/>
                <a:cs typeface="+mn-cs"/>
              </a:rPr>
              <a:t>localised</a:t>
            </a:r>
            <a:r>
              <a:rPr lang="en-US" sz="2200" dirty="0">
                <a:solidFill>
                  <a:schemeClr val="tx1"/>
                </a:solidFill>
                <a:latin typeface="+mn-lt"/>
                <a:cs typeface="+mn-cs"/>
              </a:rPr>
              <a:t> community updates.</a:t>
            </a:r>
          </a:p>
          <a:p>
            <a:pPr marL="514350" lvl="1" indent="-228600" defTabSz="914400">
              <a:buFont typeface="Arial" panose="020B0604020202020204" pitchFamily="34" charset="0"/>
              <a:buChar char="•"/>
            </a:pPr>
            <a:endParaRPr lang="en-US" sz="2200" b="1" dirty="0">
              <a:solidFill>
                <a:schemeClr val="tx1"/>
              </a:solidFill>
              <a:latin typeface="+mn-lt"/>
              <a:cs typeface="+mn-cs"/>
            </a:endParaRPr>
          </a:p>
          <a:p>
            <a:pPr marL="514350" lvl="1" indent="-228600" defTabSz="914400">
              <a:buFont typeface="Arial" panose="020B0604020202020204" pitchFamily="34" charset="0"/>
              <a:buChar char="•"/>
            </a:pPr>
            <a:r>
              <a:rPr lang="en-US" sz="2200" b="1" dirty="0">
                <a:solidFill>
                  <a:schemeClr val="tx1"/>
                </a:solidFill>
                <a:latin typeface="+mn-lt"/>
                <a:cs typeface="+mn-cs"/>
              </a:rPr>
              <a:t>Educational Enrichment</a:t>
            </a:r>
            <a:r>
              <a:rPr lang="en-US" sz="2200" dirty="0">
                <a:solidFill>
                  <a:schemeClr val="tx1"/>
                </a:solidFill>
                <a:latin typeface="+mn-lt"/>
                <a:cs typeface="+mn-cs"/>
              </a:rPr>
              <a:t>: Fosters open-access learning environments, tutorials, and study groups.</a:t>
            </a:r>
          </a:p>
          <a:p>
            <a:pPr marL="514350" lvl="1" indent="-228600" defTabSz="914400">
              <a:buFont typeface="Arial" panose="020B0604020202020204" pitchFamily="34" charset="0"/>
              <a:buChar char="•"/>
            </a:pPr>
            <a:endParaRPr lang="en-US" sz="2200" b="1" dirty="0">
              <a:solidFill>
                <a:schemeClr val="tx1"/>
              </a:solidFill>
              <a:latin typeface="+mn-lt"/>
              <a:cs typeface="+mn-cs"/>
            </a:endParaRPr>
          </a:p>
          <a:p>
            <a:pPr marL="514350" lvl="1" indent="-228600" defTabSz="914400">
              <a:buFont typeface="Arial" panose="020B0604020202020204" pitchFamily="34" charset="0"/>
              <a:buChar char="•"/>
            </a:pPr>
            <a:r>
              <a:rPr lang="en-US" sz="2200" b="1" dirty="0">
                <a:solidFill>
                  <a:schemeClr val="tx1"/>
                </a:solidFill>
                <a:latin typeface="+mn-lt"/>
                <a:cs typeface="+mn-cs"/>
              </a:rPr>
              <a:t>Social Movements</a:t>
            </a:r>
            <a:r>
              <a:rPr lang="en-US" sz="2200" dirty="0">
                <a:solidFill>
                  <a:schemeClr val="tx1"/>
                </a:solidFill>
                <a:latin typeface="+mn-lt"/>
                <a:cs typeface="+mn-cs"/>
              </a:rPr>
              <a:t>: Amplifies </a:t>
            </a:r>
            <a:r>
              <a:rPr lang="en-US" sz="2200" dirty="0" err="1">
                <a:solidFill>
                  <a:schemeClr val="tx1"/>
                </a:solidFill>
                <a:latin typeface="+mn-lt"/>
                <a:cs typeface="+mn-cs"/>
              </a:rPr>
              <a:t>marginalised</a:t>
            </a:r>
            <a:r>
              <a:rPr lang="en-US" sz="2200" dirty="0">
                <a:solidFill>
                  <a:schemeClr val="tx1"/>
                </a:solidFill>
                <a:latin typeface="+mn-lt"/>
                <a:cs typeface="+mn-cs"/>
              </a:rPr>
              <a:t> voices and coordinates global charitable initiatives.</a:t>
            </a:r>
          </a:p>
          <a:p>
            <a:pPr indent="-228600" defTabSz="914400">
              <a:buFont typeface="Arial" panose="020B0604020202020204" pitchFamily="34" charset="0"/>
              <a:buChar char="•"/>
            </a:pPr>
            <a:endParaRPr lang="en-US" sz="2200" b="1" dirty="0">
              <a:latin typeface="+mn-lt"/>
              <a:cs typeface="+mn-cs"/>
            </a:endParaRPr>
          </a:p>
        </p:txBody>
      </p:sp>
      <p:pic>
        <p:nvPicPr>
          <p:cNvPr id="2050" name="Picture 2" descr="10 Positive Effects Of Social Media You Might Not Know About - OnlySocial">
            <a:extLst>
              <a:ext uri="{FF2B5EF4-FFF2-40B4-BE49-F238E27FC236}">
                <a16:creationId xmlns:a16="http://schemas.microsoft.com/office/drawing/2014/main" id="{9B2B0866-F7A0-D6EE-A031-C50B24BEF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31" r="16553" b="2"/>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66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rporate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33133</TotalTime>
  <Words>1949</Words>
  <Application>Microsoft Office PowerPoint</Application>
  <PresentationFormat>Widescreen</PresentationFormat>
  <Paragraphs>241</Paragraphs>
  <Slides>26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Courier New</vt:lpstr>
      <vt:lpstr>Wingdings</vt:lpstr>
      <vt:lpstr>Corporate background</vt:lpstr>
      <vt:lpstr>PowerPoint Presentation</vt:lpstr>
      <vt:lpstr>Achieving this Level 2 Qualification</vt:lpstr>
      <vt:lpstr>Learning outcomes</vt:lpstr>
      <vt:lpstr>Recap:</vt:lpstr>
      <vt:lpstr>Recap:  Understand how to buddy a colleague (LO2)</vt:lpstr>
      <vt:lpstr> Unit Overview  Unit 16 – Exploring Social Media </vt:lpstr>
      <vt:lpstr>What is Social Media?</vt:lpstr>
      <vt:lpstr>Social media evaluation – class discussion (AC 1.1)</vt:lpstr>
      <vt:lpstr>Positive aspects of Social Media (AC 1.1)</vt:lpstr>
      <vt:lpstr>Negative aspects of Social Media (AC 1.1)</vt:lpstr>
      <vt:lpstr>Risks associated with using social media? (AC 1.2)</vt:lpstr>
      <vt:lpstr>How to minimise Personal Risks associated with using social media (AC 1.2)</vt:lpstr>
      <vt:lpstr>How to minimise Organisational Risks associated with using social media (AC 1.2)</vt:lpstr>
      <vt:lpstr>LO2 - Understand the application of social media </vt:lpstr>
      <vt:lpstr>AC 2.1 Describe how various social media sites may be used by Groups and Individuals</vt:lpstr>
      <vt:lpstr>AC 2.1 Describe how various social media sites may be used by Businesses and Organisations </vt:lpstr>
      <vt:lpstr>Use of Social Media Platforms (AC 2.1)</vt:lpstr>
      <vt:lpstr>Break time…</vt:lpstr>
      <vt:lpstr>AC 2.2 Demonstrate the use of various social media sites to communicate and upload content </vt:lpstr>
      <vt:lpstr>Blogging</vt:lpstr>
      <vt:lpstr>Blogging continued:</vt:lpstr>
      <vt:lpstr>Facebook</vt:lpstr>
      <vt:lpstr>Facebook</vt:lpstr>
      <vt:lpstr>Facebook</vt:lpstr>
      <vt:lpstr>Summary</vt:lpstr>
      <vt:lpstr>Homework overview</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Gray, Joanne (Childrens Services)</dc:creator>
  <cp:lastModifiedBy>Gray, Joanne (Childrens Services)</cp:lastModifiedBy>
  <cp:revision>23</cp:revision>
  <dcterms:created xsi:type="dcterms:W3CDTF">2026-05-05T20:05:50Z</dcterms:created>
  <dcterms:modified xsi:type="dcterms:W3CDTF">2026-07-03T00:22:47Z</dcterms:modified>
</cp:coreProperties>
</file>