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6"/>
    <p:sldMasterId id="2147483698" r:id="rId7"/>
  </p:sldMasterIdLst>
  <p:notesMasterIdLst>
    <p:notesMasterId r:id="rId22"/>
  </p:notesMasterIdLst>
  <p:handoutMasterIdLst>
    <p:handoutMasterId r:id="rId23"/>
  </p:handoutMasterIdLst>
  <p:sldIdLst>
    <p:sldId id="266" r:id="rId8"/>
    <p:sldId id="275" r:id="rId9"/>
    <p:sldId id="265" r:id="rId10"/>
    <p:sldId id="273" r:id="rId11"/>
    <p:sldId id="267" r:id="rId12"/>
    <p:sldId id="268" r:id="rId13"/>
    <p:sldId id="269" r:id="rId14"/>
    <p:sldId id="280" r:id="rId15"/>
    <p:sldId id="270" r:id="rId16"/>
    <p:sldId id="279" r:id="rId17"/>
    <p:sldId id="277" r:id="rId18"/>
    <p:sldId id="278" r:id="rId19"/>
    <p:sldId id="272" r:id="rId20"/>
    <p:sldId id="274" r:id="rId21"/>
  </p:sldIdLst>
  <p:sldSz cx="12192000" cy="6858000"/>
  <p:notesSz cx="6623050" cy="98107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3547FB-A61E-403B-B9A7-5EB2804EC7FF}" v="33" dt="2023-07-27T12:46:39.2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41"/>
    <p:restoredTop sz="90884"/>
  </p:normalViewPr>
  <p:slideViewPr>
    <p:cSldViewPr showGuides="1">
      <p:cViewPr varScale="1">
        <p:scale>
          <a:sx n="53" d="100"/>
          <a:sy n="53" d="100"/>
        </p:scale>
        <p:origin x="78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, Wendy (Childrens Services)" userId="ccf14525-30ec-4eb3-9ec0-c8e827388be1" providerId="ADAL" clId="{E53547FB-A61E-403B-B9A7-5EB2804EC7FF}"/>
    <pc:docChg chg="undo custSel addSld delSld modSld">
      <pc:chgData name="Scott, Wendy (Childrens Services)" userId="ccf14525-30ec-4eb3-9ec0-c8e827388be1" providerId="ADAL" clId="{E53547FB-A61E-403B-B9A7-5EB2804EC7FF}" dt="2023-07-27T12:47:01.610" v="1417" actId="20577"/>
      <pc:docMkLst>
        <pc:docMk/>
      </pc:docMkLst>
      <pc:sldChg chg="addSp delSp modSp mod modNotesTx">
        <pc:chgData name="Scott, Wendy (Childrens Services)" userId="ccf14525-30ec-4eb3-9ec0-c8e827388be1" providerId="ADAL" clId="{E53547FB-A61E-403B-B9A7-5EB2804EC7FF}" dt="2023-07-10T08:47:37.126" v="432" actId="20577"/>
        <pc:sldMkLst>
          <pc:docMk/>
          <pc:sldMk cId="0" sldId="265"/>
        </pc:sldMkLst>
        <pc:spChg chg="mod">
          <ac:chgData name="Scott, Wendy (Childrens Services)" userId="ccf14525-30ec-4eb3-9ec0-c8e827388be1" providerId="ADAL" clId="{E53547FB-A61E-403B-B9A7-5EB2804EC7FF}" dt="2023-07-10T08:40:55.393" v="17" actId="20577"/>
          <ac:spMkLst>
            <pc:docMk/>
            <pc:sldMk cId="0" sldId="265"/>
            <ac:spMk id="11266" creationId="{05A9E412-3229-B01B-7EFC-DE99B86471D8}"/>
          </ac:spMkLst>
        </pc:spChg>
        <pc:spChg chg="del">
          <ac:chgData name="Scott, Wendy (Childrens Services)" userId="ccf14525-30ec-4eb3-9ec0-c8e827388be1" providerId="ADAL" clId="{E53547FB-A61E-403B-B9A7-5EB2804EC7FF}" dt="2023-07-10T08:46:01.457" v="319"/>
          <ac:spMkLst>
            <pc:docMk/>
            <pc:sldMk cId="0" sldId="265"/>
            <ac:spMk id="11267" creationId="{9232117B-B242-DE62-6449-2FF52D64C32E}"/>
          </ac:spMkLst>
        </pc:spChg>
        <pc:picChg chg="add mod">
          <ac:chgData name="Scott, Wendy (Childrens Services)" userId="ccf14525-30ec-4eb3-9ec0-c8e827388be1" providerId="ADAL" clId="{E53547FB-A61E-403B-B9A7-5EB2804EC7FF}" dt="2023-07-10T08:46:06.676" v="322" actId="14100"/>
          <ac:picMkLst>
            <pc:docMk/>
            <pc:sldMk cId="0" sldId="265"/>
            <ac:picMk id="2" creationId="{23F3AAE5-A14A-D050-2DEF-F2B987D54155}"/>
          </ac:picMkLst>
        </pc:picChg>
      </pc:sldChg>
      <pc:sldChg chg="addSp delSp modSp new mod modClrScheme chgLayout modNotesTx">
        <pc:chgData name="Scott, Wendy (Childrens Services)" userId="ccf14525-30ec-4eb3-9ec0-c8e827388be1" providerId="ADAL" clId="{E53547FB-A61E-403B-B9A7-5EB2804EC7FF}" dt="2023-07-17T08:00:54.871" v="705" actId="20577"/>
        <pc:sldMkLst>
          <pc:docMk/>
          <pc:sldMk cId="3097307108" sldId="267"/>
        </pc:sldMkLst>
        <pc:spChg chg="del mod ord">
          <ac:chgData name="Scott, Wendy (Childrens Services)" userId="ccf14525-30ec-4eb3-9ec0-c8e827388be1" providerId="ADAL" clId="{E53547FB-A61E-403B-B9A7-5EB2804EC7FF}" dt="2023-07-10T08:41:02.691" v="19" actId="700"/>
          <ac:spMkLst>
            <pc:docMk/>
            <pc:sldMk cId="3097307108" sldId="267"/>
            <ac:spMk id="2" creationId="{48E9C91F-F8A3-EFB8-3DE1-F945E4FDD803}"/>
          </ac:spMkLst>
        </pc:spChg>
        <pc:spChg chg="del mod ord">
          <ac:chgData name="Scott, Wendy (Childrens Services)" userId="ccf14525-30ec-4eb3-9ec0-c8e827388be1" providerId="ADAL" clId="{E53547FB-A61E-403B-B9A7-5EB2804EC7FF}" dt="2023-07-10T08:41:02.691" v="19" actId="700"/>
          <ac:spMkLst>
            <pc:docMk/>
            <pc:sldMk cId="3097307108" sldId="267"/>
            <ac:spMk id="3" creationId="{3B06C36E-0B93-BE2B-FD2C-D9B6252B1516}"/>
          </ac:spMkLst>
        </pc:spChg>
        <pc:spChg chg="add mod ord">
          <ac:chgData name="Scott, Wendy (Childrens Services)" userId="ccf14525-30ec-4eb3-9ec0-c8e827388be1" providerId="ADAL" clId="{E53547FB-A61E-403B-B9A7-5EB2804EC7FF}" dt="2023-07-10T08:41:10.238" v="52" actId="20577"/>
          <ac:spMkLst>
            <pc:docMk/>
            <pc:sldMk cId="3097307108" sldId="267"/>
            <ac:spMk id="4" creationId="{63EDCECB-3D70-D3B2-F8A5-1C07FA5C335C}"/>
          </ac:spMkLst>
        </pc:spChg>
        <pc:spChg chg="add mod ord">
          <ac:chgData name="Scott, Wendy (Childrens Services)" userId="ccf14525-30ec-4eb3-9ec0-c8e827388be1" providerId="ADAL" clId="{E53547FB-A61E-403B-B9A7-5EB2804EC7FF}" dt="2023-07-17T07:53:05.057" v="689" actId="20577"/>
          <ac:spMkLst>
            <pc:docMk/>
            <pc:sldMk cId="3097307108" sldId="267"/>
            <ac:spMk id="5" creationId="{BFFAE378-8E98-2068-20F1-4E3D59C8F79D}"/>
          </ac:spMkLst>
        </pc:spChg>
      </pc:sldChg>
      <pc:sldChg chg="addSp delSp modSp new mod">
        <pc:chgData name="Scott, Wendy (Childrens Services)" userId="ccf14525-30ec-4eb3-9ec0-c8e827388be1" providerId="ADAL" clId="{E53547FB-A61E-403B-B9A7-5EB2804EC7FF}" dt="2023-07-17T12:37:13.483" v="1212" actId="14100"/>
        <pc:sldMkLst>
          <pc:docMk/>
          <pc:sldMk cId="1256558674" sldId="268"/>
        </pc:sldMkLst>
        <pc:spChg chg="mod">
          <ac:chgData name="Scott, Wendy (Childrens Services)" userId="ccf14525-30ec-4eb3-9ec0-c8e827388be1" providerId="ADAL" clId="{E53547FB-A61E-403B-B9A7-5EB2804EC7FF}" dt="2023-07-17T08:04:08.527" v="711" actId="1076"/>
          <ac:spMkLst>
            <pc:docMk/>
            <pc:sldMk cId="1256558674" sldId="268"/>
            <ac:spMk id="2" creationId="{3A24996F-ECF9-EA2A-0BDF-0962925F4B8C}"/>
          </ac:spMkLst>
        </pc:spChg>
        <pc:spChg chg="del">
          <ac:chgData name="Scott, Wendy (Childrens Services)" userId="ccf14525-30ec-4eb3-9ec0-c8e827388be1" providerId="ADAL" clId="{E53547FB-A61E-403B-B9A7-5EB2804EC7FF}" dt="2023-07-10T10:12:49.448" v="453"/>
          <ac:spMkLst>
            <pc:docMk/>
            <pc:sldMk cId="1256558674" sldId="268"/>
            <ac:spMk id="3" creationId="{62C6A6D1-AF05-7C7C-9A4A-85AC069B251B}"/>
          </ac:spMkLst>
        </pc:spChg>
        <pc:spChg chg="add del mod">
          <ac:chgData name="Scott, Wendy (Childrens Services)" userId="ccf14525-30ec-4eb3-9ec0-c8e827388be1" providerId="ADAL" clId="{E53547FB-A61E-403B-B9A7-5EB2804EC7FF}" dt="2023-07-17T08:03:56.169" v="708" actId="478"/>
          <ac:spMkLst>
            <pc:docMk/>
            <pc:sldMk cId="1256558674" sldId="268"/>
            <ac:spMk id="5" creationId="{6EF82F97-3CF2-96A1-9FC0-F31DCC2599DD}"/>
          </ac:spMkLst>
        </pc:spChg>
        <pc:graphicFrameChg chg="add mod">
          <ac:chgData name="Scott, Wendy (Childrens Services)" userId="ccf14525-30ec-4eb3-9ec0-c8e827388be1" providerId="ADAL" clId="{E53547FB-A61E-403B-B9A7-5EB2804EC7FF}" dt="2023-07-17T12:37:13.483" v="1212" actId="14100"/>
          <ac:graphicFrameMkLst>
            <pc:docMk/>
            <pc:sldMk cId="1256558674" sldId="268"/>
            <ac:graphicFrameMk id="6" creationId="{5D0B8E16-375A-FAB4-DD1B-42AD7ABEB00F}"/>
          </ac:graphicFrameMkLst>
        </pc:graphicFrameChg>
        <pc:picChg chg="add del mod">
          <ac:chgData name="Scott, Wendy (Childrens Services)" userId="ccf14525-30ec-4eb3-9ec0-c8e827388be1" providerId="ADAL" clId="{E53547FB-A61E-403B-B9A7-5EB2804EC7FF}" dt="2023-07-17T12:36:53.481" v="1208" actId="478"/>
          <ac:picMkLst>
            <pc:docMk/>
            <pc:sldMk cId="1256558674" sldId="268"/>
            <ac:picMk id="3" creationId="{7A9712D8-2309-0F05-C2BA-C8754CA1A089}"/>
          </ac:picMkLst>
        </pc:picChg>
        <pc:picChg chg="add del mod">
          <ac:chgData name="Scott, Wendy (Childrens Services)" userId="ccf14525-30ec-4eb3-9ec0-c8e827388be1" providerId="ADAL" clId="{E53547FB-A61E-403B-B9A7-5EB2804EC7FF}" dt="2023-07-17T08:03:53.740" v="707" actId="478"/>
          <ac:picMkLst>
            <pc:docMk/>
            <pc:sldMk cId="1256558674" sldId="268"/>
            <ac:picMk id="4" creationId="{11A811A5-4D1F-2F54-E161-3F3BB80E6CD2}"/>
          </ac:picMkLst>
        </pc:picChg>
      </pc:sldChg>
      <pc:sldChg chg="addSp delSp modSp new mod modNotesTx">
        <pc:chgData name="Scott, Wendy (Childrens Services)" userId="ccf14525-30ec-4eb3-9ec0-c8e827388be1" providerId="ADAL" clId="{E53547FB-A61E-403B-B9A7-5EB2804EC7FF}" dt="2023-07-17T12:37:35.547" v="1215" actId="1076"/>
        <pc:sldMkLst>
          <pc:docMk/>
          <pc:sldMk cId="517668367" sldId="269"/>
        </pc:sldMkLst>
        <pc:spChg chg="mod">
          <ac:chgData name="Scott, Wendy (Childrens Services)" userId="ccf14525-30ec-4eb3-9ec0-c8e827388be1" providerId="ADAL" clId="{E53547FB-A61E-403B-B9A7-5EB2804EC7FF}" dt="2023-07-17T08:04:42.781" v="718" actId="1076"/>
          <ac:spMkLst>
            <pc:docMk/>
            <pc:sldMk cId="517668367" sldId="269"/>
            <ac:spMk id="2" creationId="{1F89FBBF-1E72-C026-0705-C414F34CD92D}"/>
          </ac:spMkLst>
        </pc:spChg>
        <pc:spChg chg="del">
          <ac:chgData name="Scott, Wendy (Childrens Services)" userId="ccf14525-30ec-4eb3-9ec0-c8e827388be1" providerId="ADAL" clId="{E53547FB-A61E-403B-B9A7-5EB2804EC7FF}" dt="2023-07-10T10:13:50.059" v="456"/>
          <ac:spMkLst>
            <pc:docMk/>
            <pc:sldMk cId="517668367" sldId="269"/>
            <ac:spMk id="3" creationId="{98436A5C-776E-FDC7-1826-670A2E1DD780}"/>
          </ac:spMkLst>
        </pc:spChg>
        <pc:spChg chg="add del mod">
          <ac:chgData name="Scott, Wendy (Childrens Services)" userId="ccf14525-30ec-4eb3-9ec0-c8e827388be1" providerId="ADAL" clId="{E53547FB-A61E-403B-B9A7-5EB2804EC7FF}" dt="2023-07-17T08:04:30.527" v="715" actId="478"/>
          <ac:spMkLst>
            <pc:docMk/>
            <pc:sldMk cId="517668367" sldId="269"/>
            <ac:spMk id="5" creationId="{E5439844-6A5D-56FD-0EB1-E328D4E13CB4}"/>
          </ac:spMkLst>
        </pc:spChg>
        <pc:picChg chg="add del mod">
          <ac:chgData name="Scott, Wendy (Childrens Services)" userId="ccf14525-30ec-4eb3-9ec0-c8e827388be1" providerId="ADAL" clId="{E53547FB-A61E-403B-B9A7-5EB2804EC7FF}" dt="2023-07-17T12:36:50.224" v="1207" actId="478"/>
          <ac:picMkLst>
            <pc:docMk/>
            <pc:sldMk cId="517668367" sldId="269"/>
            <ac:picMk id="3" creationId="{1ACDE6BE-4397-2A74-A19F-2C6FE0C5CBE2}"/>
          </ac:picMkLst>
        </pc:picChg>
        <pc:picChg chg="add del mod">
          <ac:chgData name="Scott, Wendy (Childrens Services)" userId="ccf14525-30ec-4eb3-9ec0-c8e827388be1" providerId="ADAL" clId="{E53547FB-A61E-403B-B9A7-5EB2804EC7FF}" dt="2023-07-17T08:04:25.874" v="714" actId="478"/>
          <ac:picMkLst>
            <pc:docMk/>
            <pc:sldMk cId="517668367" sldId="269"/>
            <ac:picMk id="4" creationId="{96EA2213-5315-C9E1-DFF7-9BDCBFBE60C2}"/>
          </ac:picMkLst>
        </pc:picChg>
        <pc:picChg chg="add mod">
          <ac:chgData name="Scott, Wendy (Childrens Services)" userId="ccf14525-30ec-4eb3-9ec0-c8e827388be1" providerId="ADAL" clId="{E53547FB-A61E-403B-B9A7-5EB2804EC7FF}" dt="2023-07-17T12:37:35.547" v="1215" actId="1076"/>
          <ac:picMkLst>
            <pc:docMk/>
            <pc:sldMk cId="517668367" sldId="269"/>
            <ac:picMk id="6" creationId="{989F51C9-FD7C-6990-FD47-A6E5423CA62F}"/>
          </ac:picMkLst>
        </pc:picChg>
      </pc:sldChg>
      <pc:sldChg chg="modSp new mod modNotesTx">
        <pc:chgData name="Scott, Wendy (Childrens Services)" userId="ccf14525-30ec-4eb3-9ec0-c8e827388be1" providerId="ADAL" clId="{E53547FB-A61E-403B-B9A7-5EB2804EC7FF}" dt="2023-07-27T12:47:01.610" v="1417" actId="20577"/>
        <pc:sldMkLst>
          <pc:docMk/>
          <pc:sldMk cId="1324603622" sldId="270"/>
        </pc:sldMkLst>
        <pc:spChg chg="mod">
          <ac:chgData name="Scott, Wendy (Childrens Services)" userId="ccf14525-30ec-4eb3-9ec0-c8e827388be1" providerId="ADAL" clId="{E53547FB-A61E-403B-B9A7-5EB2804EC7FF}" dt="2023-07-10T08:42:06.945" v="120" actId="20577"/>
          <ac:spMkLst>
            <pc:docMk/>
            <pc:sldMk cId="1324603622" sldId="270"/>
            <ac:spMk id="2" creationId="{8A243DAC-2173-75B8-9382-45B3F9E3F1A7}"/>
          </ac:spMkLst>
        </pc:spChg>
        <pc:spChg chg="mod">
          <ac:chgData name="Scott, Wendy (Childrens Services)" userId="ccf14525-30ec-4eb3-9ec0-c8e827388be1" providerId="ADAL" clId="{E53547FB-A61E-403B-B9A7-5EB2804EC7FF}" dt="2023-07-10T11:31:59.777" v="636" actId="20577"/>
          <ac:spMkLst>
            <pc:docMk/>
            <pc:sldMk cId="1324603622" sldId="270"/>
            <ac:spMk id="3" creationId="{B3177701-6796-ADDD-A07C-A272A2E4EBD7}"/>
          </ac:spMkLst>
        </pc:spChg>
      </pc:sldChg>
      <pc:sldChg chg="addSp delSp modSp new del mod chgLayout">
        <pc:chgData name="Scott, Wendy (Childrens Services)" userId="ccf14525-30ec-4eb3-9ec0-c8e827388be1" providerId="ADAL" clId="{E53547FB-A61E-403B-B9A7-5EB2804EC7FF}" dt="2023-07-10T11:31:17.650" v="612" actId="47"/>
        <pc:sldMkLst>
          <pc:docMk/>
          <pc:sldMk cId="661991880" sldId="271"/>
        </pc:sldMkLst>
        <pc:spChg chg="del">
          <ac:chgData name="Scott, Wendy (Childrens Services)" userId="ccf14525-30ec-4eb3-9ec0-c8e827388be1" providerId="ADAL" clId="{E53547FB-A61E-403B-B9A7-5EB2804EC7FF}" dt="2023-07-10T08:42:17.422" v="122" actId="700"/>
          <ac:spMkLst>
            <pc:docMk/>
            <pc:sldMk cId="661991880" sldId="271"/>
            <ac:spMk id="2" creationId="{311D53C9-CA0C-C040-FED9-6DC29BEFD27B}"/>
          </ac:spMkLst>
        </pc:spChg>
        <pc:spChg chg="del">
          <ac:chgData name="Scott, Wendy (Childrens Services)" userId="ccf14525-30ec-4eb3-9ec0-c8e827388be1" providerId="ADAL" clId="{E53547FB-A61E-403B-B9A7-5EB2804EC7FF}" dt="2023-07-10T08:42:17.422" v="122" actId="700"/>
          <ac:spMkLst>
            <pc:docMk/>
            <pc:sldMk cId="661991880" sldId="271"/>
            <ac:spMk id="3" creationId="{ACAA4FE1-96D8-18C8-91EA-1B4AD759DE86}"/>
          </ac:spMkLst>
        </pc:spChg>
        <pc:spChg chg="add mod ord">
          <ac:chgData name="Scott, Wendy (Childrens Services)" userId="ccf14525-30ec-4eb3-9ec0-c8e827388be1" providerId="ADAL" clId="{E53547FB-A61E-403B-B9A7-5EB2804EC7FF}" dt="2023-07-10T08:42:27.425" v="150" actId="20577"/>
          <ac:spMkLst>
            <pc:docMk/>
            <pc:sldMk cId="661991880" sldId="271"/>
            <ac:spMk id="4" creationId="{827DCFFC-5AF6-75B9-5092-CF9EF9B06E92}"/>
          </ac:spMkLst>
        </pc:spChg>
        <pc:spChg chg="add mod ord">
          <ac:chgData name="Scott, Wendy (Childrens Services)" userId="ccf14525-30ec-4eb3-9ec0-c8e827388be1" providerId="ADAL" clId="{E53547FB-A61E-403B-B9A7-5EB2804EC7FF}" dt="2023-07-10T08:42:17.422" v="122" actId="700"/>
          <ac:spMkLst>
            <pc:docMk/>
            <pc:sldMk cId="661991880" sldId="271"/>
            <ac:spMk id="5" creationId="{1B0A2882-5C8F-8C68-8375-25D9F23C6B4B}"/>
          </ac:spMkLst>
        </pc:spChg>
      </pc:sldChg>
      <pc:sldChg chg="addSp delSp modSp new mod setBg">
        <pc:chgData name="Scott, Wendy (Childrens Services)" userId="ccf14525-30ec-4eb3-9ec0-c8e827388be1" providerId="ADAL" clId="{E53547FB-A61E-403B-B9A7-5EB2804EC7FF}" dt="2023-07-10T08:45:15.312" v="318" actId="26606"/>
        <pc:sldMkLst>
          <pc:docMk/>
          <pc:sldMk cId="2528849901" sldId="272"/>
        </pc:sldMkLst>
        <pc:spChg chg="mod">
          <ac:chgData name="Scott, Wendy (Childrens Services)" userId="ccf14525-30ec-4eb3-9ec0-c8e827388be1" providerId="ADAL" clId="{E53547FB-A61E-403B-B9A7-5EB2804EC7FF}" dt="2023-07-10T08:45:15.312" v="318" actId="26606"/>
          <ac:spMkLst>
            <pc:docMk/>
            <pc:sldMk cId="2528849901" sldId="272"/>
            <ac:spMk id="2" creationId="{F1347A47-7488-9978-C5AB-804705476ECC}"/>
          </ac:spMkLst>
        </pc:spChg>
        <pc:spChg chg="add del mod">
          <ac:chgData name="Scott, Wendy (Childrens Services)" userId="ccf14525-30ec-4eb3-9ec0-c8e827388be1" providerId="ADAL" clId="{E53547FB-A61E-403B-B9A7-5EB2804EC7FF}" dt="2023-07-10T08:45:15.312" v="318" actId="26606"/>
          <ac:spMkLst>
            <pc:docMk/>
            <pc:sldMk cId="2528849901" sldId="272"/>
            <ac:spMk id="3" creationId="{BBFBF50D-7513-9BFD-0F74-683153F15890}"/>
          </ac:spMkLst>
        </pc:spChg>
        <pc:spChg chg="add del">
          <ac:chgData name="Scott, Wendy (Childrens Services)" userId="ccf14525-30ec-4eb3-9ec0-c8e827388be1" providerId="ADAL" clId="{E53547FB-A61E-403B-B9A7-5EB2804EC7FF}" dt="2023-07-10T08:45:04.461" v="314" actId="26606"/>
          <ac:spMkLst>
            <pc:docMk/>
            <pc:sldMk cId="2528849901" sldId="272"/>
            <ac:spMk id="9" creationId="{35DB3719-6FDC-4E5D-891D-FF40B7300F64}"/>
          </ac:spMkLst>
        </pc:spChg>
        <pc:spChg chg="add del">
          <ac:chgData name="Scott, Wendy (Childrens Services)" userId="ccf14525-30ec-4eb3-9ec0-c8e827388be1" providerId="ADAL" clId="{E53547FB-A61E-403B-B9A7-5EB2804EC7FF}" dt="2023-07-10T08:45:04.461" v="314" actId="26606"/>
          <ac:spMkLst>
            <pc:docMk/>
            <pc:sldMk cId="2528849901" sldId="272"/>
            <ac:spMk id="11" creationId="{E0CBAC23-2E3F-4A90-BA59-F8299F6A5439}"/>
          </ac:spMkLst>
        </pc:spChg>
        <pc:spChg chg="add del">
          <ac:chgData name="Scott, Wendy (Childrens Services)" userId="ccf14525-30ec-4eb3-9ec0-c8e827388be1" providerId="ADAL" clId="{E53547FB-A61E-403B-B9A7-5EB2804EC7FF}" dt="2023-07-10T08:45:09.269" v="316" actId="26606"/>
          <ac:spMkLst>
            <pc:docMk/>
            <pc:sldMk cId="2528849901" sldId="272"/>
            <ac:spMk id="18" creationId="{345A976A-8DE3-4B67-B94B-2044FDD12899}"/>
          </ac:spMkLst>
        </pc:spChg>
        <pc:spChg chg="add del">
          <ac:chgData name="Scott, Wendy (Childrens Services)" userId="ccf14525-30ec-4eb3-9ec0-c8e827388be1" providerId="ADAL" clId="{E53547FB-A61E-403B-B9A7-5EB2804EC7FF}" dt="2023-07-10T08:45:09.269" v="316" actId="26606"/>
          <ac:spMkLst>
            <pc:docMk/>
            <pc:sldMk cId="2528849901" sldId="272"/>
            <ac:spMk id="24" creationId="{6EAAA1B9-2DDB-49C9-A037-A523D2F13C15}"/>
          </ac:spMkLst>
        </pc:spChg>
        <pc:spChg chg="add del">
          <ac:chgData name="Scott, Wendy (Childrens Services)" userId="ccf14525-30ec-4eb3-9ec0-c8e827388be1" providerId="ADAL" clId="{E53547FB-A61E-403B-B9A7-5EB2804EC7FF}" dt="2023-07-10T08:45:15.312" v="318" actId="26606"/>
          <ac:spMkLst>
            <pc:docMk/>
            <pc:sldMk cId="2528849901" sldId="272"/>
            <ac:spMk id="27" creationId="{2659FDB4-FCBE-4A89-B46D-43D4FA54464D}"/>
          </ac:spMkLst>
        </pc:spChg>
        <pc:grpChg chg="add del">
          <ac:chgData name="Scott, Wendy (Childrens Services)" userId="ccf14525-30ec-4eb3-9ec0-c8e827388be1" providerId="ADAL" clId="{E53547FB-A61E-403B-B9A7-5EB2804EC7FF}" dt="2023-07-10T08:45:09.269" v="316" actId="26606"/>
          <ac:grpSpMkLst>
            <pc:docMk/>
            <pc:sldMk cId="2528849901" sldId="272"/>
            <ac:grpSpMk id="13" creationId="{B441F8D5-EBCE-4FB9-91A9-3425971C1F99}"/>
          </ac:grpSpMkLst>
        </pc:grpChg>
        <pc:grpChg chg="add del">
          <ac:chgData name="Scott, Wendy (Childrens Services)" userId="ccf14525-30ec-4eb3-9ec0-c8e827388be1" providerId="ADAL" clId="{E53547FB-A61E-403B-B9A7-5EB2804EC7FF}" dt="2023-07-10T08:45:09.269" v="316" actId="26606"/>
          <ac:grpSpMkLst>
            <pc:docMk/>
            <pc:sldMk cId="2528849901" sldId="272"/>
            <ac:grpSpMk id="19" creationId="{08701F99-7E4C-4B92-A4B5-307CDFB7A4DE}"/>
          </ac:grpSpMkLst>
        </pc:grpChg>
        <pc:graphicFrameChg chg="add del">
          <ac:chgData name="Scott, Wendy (Childrens Services)" userId="ccf14525-30ec-4eb3-9ec0-c8e827388be1" providerId="ADAL" clId="{E53547FB-A61E-403B-B9A7-5EB2804EC7FF}" dt="2023-07-10T08:45:04.461" v="314" actId="26606"/>
          <ac:graphicFrameMkLst>
            <pc:docMk/>
            <pc:sldMk cId="2528849901" sldId="272"/>
            <ac:graphicFrameMk id="5" creationId="{A7EDAB70-742F-7503-443E-38899A5D5677}"/>
          </ac:graphicFrameMkLst>
        </pc:graphicFrameChg>
        <pc:graphicFrameChg chg="add del">
          <ac:chgData name="Scott, Wendy (Childrens Services)" userId="ccf14525-30ec-4eb3-9ec0-c8e827388be1" providerId="ADAL" clId="{E53547FB-A61E-403B-B9A7-5EB2804EC7FF}" dt="2023-07-10T08:45:09.269" v="316" actId="26606"/>
          <ac:graphicFrameMkLst>
            <pc:docMk/>
            <pc:sldMk cId="2528849901" sldId="272"/>
            <ac:graphicFrameMk id="25" creationId="{8C9C099A-A2BC-E22E-78CA-7EF541964895}"/>
          </ac:graphicFrameMkLst>
        </pc:graphicFrameChg>
        <pc:graphicFrameChg chg="add del">
          <ac:chgData name="Scott, Wendy (Childrens Services)" userId="ccf14525-30ec-4eb3-9ec0-c8e827388be1" providerId="ADAL" clId="{E53547FB-A61E-403B-B9A7-5EB2804EC7FF}" dt="2023-07-10T08:45:15.312" v="318" actId="26606"/>
          <ac:graphicFrameMkLst>
            <pc:docMk/>
            <pc:sldMk cId="2528849901" sldId="272"/>
            <ac:graphicFrameMk id="29" creationId="{7D3BB77B-7D3E-7D15-A928-BF893ECBEB29}"/>
          </ac:graphicFrameMkLst>
        </pc:graphicFrameChg>
        <pc:cxnChg chg="add del">
          <ac:chgData name="Scott, Wendy (Childrens Services)" userId="ccf14525-30ec-4eb3-9ec0-c8e827388be1" providerId="ADAL" clId="{E53547FB-A61E-403B-B9A7-5EB2804EC7FF}" dt="2023-07-10T08:45:15.312" v="318" actId="26606"/>
          <ac:cxnSpMkLst>
            <pc:docMk/>
            <pc:sldMk cId="2528849901" sldId="272"/>
            <ac:cxnSpMk id="28" creationId="{C8F51B3F-8331-4E4A-AE96-D47B1006EEAD}"/>
          </ac:cxnSpMkLst>
        </pc:cxnChg>
      </pc:sldChg>
      <pc:sldChg chg="addSp modSp new mod">
        <pc:chgData name="Scott, Wendy (Childrens Services)" userId="ccf14525-30ec-4eb3-9ec0-c8e827388be1" providerId="ADAL" clId="{E53547FB-A61E-403B-B9A7-5EB2804EC7FF}" dt="2023-07-17T07:50:54.672" v="638" actId="1076"/>
        <pc:sldMkLst>
          <pc:docMk/>
          <pc:sldMk cId="3952709996" sldId="273"/>
        </pc:sldMkLst>
        <pc:graphicFrameChg chg="add mod modGraphic">
          <ac:chgData name="Scott, Wendy (Childrens Services)" userId="ccf14525-30ec-4eb3-9ec0-c8e827388be1" providerId="ADAL" clId="{E53547FB-A61E-403B-B9A7-5EB2804EC7FF}" dt="2023-07-17T07:50:54.672" v="638" actId="1076"/>
          <ac:graphicFrameMkLst>
            <pc:docMk/>
            <pc:sldMk cId="3952709996" sldId="273"/>
            <ac:graphicFrameMk id="2" creationId="{278EF2A6-6000-07E2-699D-CB5277DC5A16}"/>
          </ac:graphicFrameMkLst>
        </pc:graphicFrameChg>
      </pc:sldChg>
      <pc:sldChg chg="modSp new mod">
        <pc:chgData name="Scott, Wendy (Childrens Services)" userId="ccf14525-30ec-4eb3-9ec0-c8e827388be1" providerId="ADAL" clId="{E53547FB-A61E-403B-B9A7-5EB2804EC7FF}" dt="2023-07-10T11:26:50.507" v="601" actId="12"/>
        <pc:sldMkLst>
          <pc:docMk/>
          <pc:sldMk cId="2509908988" sldId="274"/>
        </pc:sldMkLst>
        <pc:spChg chg="mod">
          <ac:chgData name="Scott, Wendy (Childrens Services)" userId="ccf14525-30ec-4eb3-9ec0-c8e827388be1" providerId="ADAL" clId="{E53547FB-A61E-403B-B9A7-5EB2804EC7FF}" dt="2023-07-10T11:25:12.160" v="461"/>
          <ac:spMkLst>
            <pc:docMk/>
            <pc:sldMk cId="2509908988" sldId="274"/>
            <ac:spMk id="2" creationId="{029AAE0C-7619-78CC-BB62-C098D23A57DE}"/>
          </ac:spMkLst>
        </pc:spChg>
        <pc:spChg chg="mod">
          <ac:chgData name="Scott, Wendy (Childrens Services)" userId="ccf14525-30ec-4eb3-9ec0-c8e827388be1" providerId="ADAL" clId="{E53547FB-A61E-403B-B9A7-5EB2804EC7FF}" dt="2023-07-10T11:26:50.507" v="601" actId="12"/>
          <ac:spMkLst>
            <pc:docMk/>
            <pc:sldMk cId="2509908988" sldId="274"/>
            <ac:spMk id="3" creationId="{4A7C7E94-600F-9A0F-3D43-99179B94F969}"/>
          </ac:spMkLst>
        </pc:spChg>
      </pc:sldChg>
      <pc:sldChg chg="modSp add mod modClrScheme chgLayout">
        <pc:chgData name="Scott, Wendy (Childrens Services)" userId="ccf14525-30ec-4eb3-9ec0-c8e827388be1" providerId="ADAL" clId="{E53547FB-A61E-403B-B9A7-5EB2804EC7FF}" dt="2023-07-10T11:29:40.251" v="606" actId="14100"/>
        <pc:sldMkLst>
          <pc:docMk/>
          <pc:sldMk cId="0" sldId="275"/>
        </pc:sldMkLst>
        <pc:spChg chg="mod ord">
          <ac:chgData name="Scott, Wendy (Childrens Services)" userId="ccf14525-30ec-4eb3-9ec0-c8e827388be1" providerId="ADAL" clId="{E53547FB-A61E-403B-B9A7-5EB2804EC7FF}" dt="2023-07-10T11:29:30.181" v="604" actId="700"/>
          <ac:spMkLst>
            <pc:docMk/>
            <pc:sldMk cId="0" sldId="275"/>
            <ac:spMk id="11266" creationId="{05A9E412-3229-B01B-7EFC-DE99B86471D8}"/>
          </ac:spMkLst>
        </pc:spChg>
        <pc:picChg chg="mod ord">
          <ac:chgData name="Scott, Wendy (Childrens Services)" userId="ccf14525-30ec-4eb3-9ec0-c8e827388be1" providerId="ADAL" clId="{E53547FB-A61E-403B-B9A7-5EB2804EC7FF}" dt="2023-07-10T11:29:40.251" v="606" actId="14100"/>
          <ac:picMkLst>
            <pc:docMk/>
            <pc:sldMk cId="0" sldId="275"/>
            <ac:picMk id="3" creationId="{090E6297-DC0C-B103-A4C4-A8A03ECDACDD}"/>
          </ac:picMkLst>
        </pc:picChg>
      </pc:sldChg>
      <pc:sldChg chg="new del">
        <pc:chgData name="Scott, Wendy (Childrens Services)" userId="ccf14525-30ec-4eb3-9ec0-c8e827388be1" providerId="ADAL" clId="{E53547FB-A61E-403B-B9A7-5EB2804EC7FF}" dt="2023-07-17T07:50:21.340" v="637" actId="47"/>
        <pc:sldMkLst>
          <pc:docMk/>
          <pc:sldMk cId="4073842994" sldId="276"/>
        </pc:sldMkLst>
      </pc:sldChg>
      <pc:sldChg chg="add">
        <pc:chgData name="Scott, Wendy (Childrens Services)" userId="ccf14525-30ec-4eb3-9ec0-c8e827388be1" providerId="ADAL" clId="{E53547FB-A61E-403B-B9A7-5EB2804EC7FF}" dt="2023-07-10T11:30:17.405" v="607"/>
        <pc:sldMkLst>
          <pc:docMk/>
          <pc:sldMk cId="2065820213" sldId="277"/>
        </pc:sldMkLst>
      </pc:sldChg>
      <pc:sldChg chg="add del">
        <pc:chgData name="Scott, Wendy (Childrens Services)" userId="ccf14525-30ec-4eb3-9ec0-c8e827388be1" providerId="ADAL" clId="{E53547FB-A61E-403B-B9A7-5EB2804EC7FF}" dt="2023-07-10T11:31:15.274" v="611" actId="47"/>
        <pc:sldMkLst>
          <pc:docMk/>
          <pc:sldMk cId="2599843851" sldId="278"/>
        </pc:sldMkLst>
      </pc:sldChg>
      <pc:sldChg chg="add">
        <pc:chgData name="Scott, Wendy (Childrens Services)" userId="ccf14525-30ec-4eb3-9ec0-c8e827388be1" providerId="ADAL" clId="{E53547FB-A61E-403B-B9A7-5EB2804EC7FF}" dt="2023-07-10T11:31:24.186" v="613"/>
        <pc:sldMkLst>
          <pc:docMk/>
          <pc:sldMk cId="3759604929" sldId="278"/>
        </pc:sldMkLst>
      </pc:sldChg>
      <pc:sldChg chg="modSp new mod">
        <pc:chgData name="Scott, Wendy (Childrens Services)" userId="ccf14525-30ec-4eb3-9ec0-c8e827388be1" providerId="ADAL" clId="{E53547FB-A61E-403B-B9A7-5EB2804EC7FF}" dt="2023-07-17T08:07:35.537" v="1014" actId="20577"/>
        <pc:sldMkLst>
          <pc:docMk/>
          <pc:sldMk cId="102723542" sldId="279"/>
        </pc:sldMkLst>
        <pc:spChg chg="mod">
          <ac:chgData name="Scott, Wendy (Childrens Services)" userId="ccf14525-30ec-4eb3-9ec0-c8e827388be1" providerId="ADAL" clId="{E53547FB-A61E-403B-B9A7-5EB2804EC7FF}" dt="2023-07-17T08:05:15.954" v="752" actId="20577"/>
          <ac:spMkLst>
            <pc:docMk/>
            <pc:sldMk cId="102723542" sldId="279"/>
            <ac:spMk id="2" creationId="{CABAEF89-15C7-8403-51D0-B6AEB4D40414}"/>
          </ac:spMkLst>
        </pc:spChg>
        <pc:spChg chg="mod">
          <ac:chgData name="Scott, Wendy (Childrens Services)" userId="ccf14525-30ec-4eb3-9ec0-c8e827388be1" providerId="ADAL" clId="{E53547FB-A61E-403B-B9A7-5EB2804EC7FF}" dt="2023-07-17T08:07:35.537" v="1014" actId="20577"/>
          <ac:spMkLst>
            <pc:docMk/>
            <pc:sldMk cId="102723542" sldId="279"/>
            <ac:spMk id="3" creationId="{009EE8AB-0751-07FB-E089-36D66D316625}"/>
          </ac:spMkLst>
        </pc:spChg>
      </pc:sldChg>
      <pc:sldChg chg="add del">
        <pc:chgData name="Scott, Wendy (Childrens Services)" userId="ccf14525-30ec-4eb3-9ec0-c8e827388be1" providerId="ADAL" clId="{E53547FB-A61E-403B-B9A7-5EB2804EC7FF}" dt="2023-07-10T11:31:13.454" v="610" actId="47"/>
        <pc:sldMkLst>
          <pc:docMk/>
          <pc:sldMk cId="248209771" sldId="279"/>
        </pc:sldMkLst>
      </pc:sldChg>
      <pc:sldChg chg="addSp delSp modSp new mod setBg modNotesTx">
        <pc:chgData name="Scott, Wendy (Childrens Services)" userId="ccf14525-30ec-4eb3-9ec0-c8e827388be1" providerId="ADAL" clId="{E53547FB-A61E-403B-B9A7-5EB2804EC7FF}" dt="2023-07-27T12:46:42.763" v="1364"/>
        <pc:sldMkLst>
          <pc:docMk/>
          <pc:sldMk cId="3492835776" sldId="280"/>
        </pc:sldMkLst>
        <pc:spChg chg="mod">
          <ac:chgData name="Scott, Wendy (Childrens Services)" userId="ccf14525-30ec-4eb3-9ec0-c8e827388be1" providerId="ADAL" clId="{E53547FB-A61E-403B-B9A7-5EB2804EC7FF}" dt="2023-07-17T08:20:55.086" v="1062" actId="26606"/>
          <ac:spMkLst>
            <pc:docMk/>
            <pc:sldMk cId="3492835776" sldId="280"/>
            <ac:spMk id="2" creationId="{2EC8B00B-0BB6-1F99-219E-3469267E1805}"/>
          </ac:spMkLst>
        </pc:spChg>
        <pc:spChg chg="del">
          <ac:chgData name="Scott, Wendy (Childrens Services)" userId="ccf14525-30ec-4eb3-9ec0-c8e827388be1" providerId="ADAL" clId="{E53547FB-A61E-403B-B9A7-5EB2804EC7FF}" dt="2023-07-17T08:20:51.055" v="1061" actId="478"/>
          <ac:spMkLst>
            <pc:docMk/>
            <pc:sldMk cId="3492835776" sldId="280"/>
            <ac:spMk id="3" creationId="{2132EC81-818B-4437-343C-F61DEF8E164E}"/>
          </ac:spMkLst>
        </pc:spChg>
        <pc:spChg chg="add">
          <ac:chgData name="Scott, Wendy (Childrens Services)" userId="ccf14525-30ec-4eb3-9ec0-c8e827388be1" providerId="ADAL" clId="{E53547FB-A61E-403B-B9A7-5EB2804EC7FF}" dt="2023-07-17T08:20:55.086" v="1062" actId="26606"/>
          <ac:spMkLst>
            <pc:docMk/>
            <pc:sldMk cId="3492835776" sldId="280"/>
            <ac:spMk id="7" creationId="{A8DB9CD9-59B1-4D73-BC4C-98796A48EF9B}"/>
          </ac:spMkLst>
        </pc:spChg>
        <pc:spChg chg="add">
          <ac:chgData name="Scott, Wendy (Childrens Services)" userId="ccf14525-30ec-4eb3-9ec0-c8e827388be1" providerId="ADAL" clId="{E53547FB-A61E-403B-B9A7-5EB2804EC7FF}" dt="2023-07-17T08:20:55.086" v="1062" actId="26606"/>
          <ac:spMkLst>
            <pc:docMk/>
            <pc:sldMk cId="3492835776" sldId="280"/>
            <ac:spMk id="9" creationId="{8874A6A9-41FF-4E33-AFA8-F9F81436A59E}"/>
          </ac:spMkLst>
        </pc:spChg>
        <pc:grpChg chg="add">
          <ac:chgData name="Scott, Wendy (Childrens Services)" userId="ccf14525-30ec-4eb3-9ec0-c8e827388be1" providerId="ADAL" clId="{E53547FB-A61E-403B-B9A7-5EB2804EC7FF}" dt="2023-07-17T08:20:55.086" v="1062" actId="26606"/>
          <ac:grpSpMkLst>
            <pc:docMk/>
            <pc:sldMk cId="3492835776" sldId="280"/>
            <ac:grpSpMk id="11" creationId="{721D730E-1F97-4071-B143-B05E6D2599BC}"/>
          </ac:grpSpMkLst>
        </pc:gr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hants.sharepoint.com/sites/HF/Shared%20Documents/OTLAs/Action%20Review%20Spreadsheets/Master%20OTLA%2022-23%20AR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[Master OTLA 22-23 ARS.xlsx]summer charts!PivotTable1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0.54260554800892091"/>
          <c:y val="8.684880917332527E-2"/>
          <c:w val="0.42662826316260638"/>
          <c:h val="0.837109652621396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'summer charts'!$B$3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'summer charts'!$A$4:$A$20</c:f>
              <c:strCache>
                <c:ptCount val="16"/>
                <c:pt idx="0">
                  <c:v>Active learning</c:v>
                </c:pt>
                <c:pt idx="1">
                  <c:v>Appropriateness of content</c:v>
                </c:pt>
                <c:pt idx="2">
                  <c:v>Assessment of learning</c:v>
                </c:pt>
                <c:pt idx="3">
                  <c:v>Attitude to learning</c:v>
                </c:pt>
                <c:pt idx="4">
                  <c:v>Clarity of purpose</c:v>
                </c:pt>
                <c:pt idx="5">
                  <c:v>Classroom management</c:v>
                </c:pt>
                <c:pt idx="6">
                  <c:v>Communication skills</c:v>
                </c:pt>
                <c:pt idx="7">
                  <c:v>Feedback to Learners</c:v>
                </c:pt>
                <c:pt idx="8">
                  <c:v>Health and wellbeing</c:v>
                </c:pt>
                <c:pt idx="9">
                  <c:v>Prevent and British values</c:v>
                </c:pt>
                <c:pt idx="10">
                  <c:v>Promotion of sense of community</c:v>
                </c:pt>
                <c:pt idx="11">
                  <c:v>Questioning skills</c:v>
                </c:pt>
                <c:pt idx="12">
                  <c:v>Safeguarding</c:v>
                </c:pt>
                <c:pt idx="13">
                  <c:v>Sequence of learning</c:v>
                </c:pt>
                <c:pt idx="14">
                  <c:v>Subject expertise</c:v>
                </c:pt>
                <c:pt idx="15">
                  <c:v>Suitability of content</c:v>
                </c:pt>
              </c:strCache>
            </c:strRef>
          </c:cat>
          <c:val>
            <c:numRef>
              <c:f>'summer charts'!$B$4:$B$20</c:f>
              <c:numCache>
                <c:formatCode>General</c:formatCode>
                <c:ptCount val="16"/>
                <c:pt idx="0">
                  <c:v>6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2</c:v>
                </c:pt>
                <c:pt idx="10">
                  <c:v>1</c:v>
                </c:pt>
                <c:pt idx="11">
                  <c:v>8</c:v>
                </c:pt>
                <c:pt idx="12">
                  <c:v>1</c:v>
                </c:pt>
                <c:pt idx="13">
                  <c:v>10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38-4BA1-8C4B-D32C0B793A3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912613840"/>
        <c:axId val="912607720"/>
      </c:barChart>
      <c:catAx>
        <c:axId val="9126138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912607720"/>
        <c:crosses val="autoZero"/>
        <c:auto val="1"/>
        <c:lblAlgn val="ctr"/>
        <c:lblOffset val="100"/>
        <c:noMultiLvlLbl val="0"/>
      </c:catAx>
      <c:valAx>
        <c:axId val="912607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2613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20B0DE6-C062-4A8F-BAC7-8FA2ADFDC4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FBE824B-F64A-4648-8ADA-D9854B2460B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676F842-BA96-4EAE-ADB4-11CFA5D642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160D536-000A-4533-9884-9196D188889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5F677CF4-2485-264B-BE28-B5463AEDFD7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51263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9FF26-49E4-42E5-B4DC-92977E577361}" type="datetimeFigureOut">
              <a:rPr lang="en-GB" smtClean="0"/>
              <a:t>27/07/2023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9888" y="1227138"/>
            <a:ext cx="5883275" cy="3309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1988" y="4721225"/>
            <a:ext cx="5299075" cy="3863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51263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BE7E5-A035-49FC-A062-ECCB8470ED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613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88% of tutors will have been observed by end of July – not quite at our 90% plus target</a:t>
            </a:r>
          </a:p>
          <a:p>
            <a:r>
              <a:rPr lang="en-GB" dirty="0"/>
              <a:t>(last year 90.4%)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BE7E5-A035-49FC-A062-ECCB8470ED3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12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Safeguarding x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BE7E5-A035-49FC-A062-ECCB8470ED3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391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Clarity of purpose: SMART objectives, objective focused sessions</a:t>
            </a:r>
          </a:p>
          <a:p>
            <a:r>
              <a:rPr lang="en-GB" dirty="0"/>
              <a:t>Curriculum planning: session evaluations, consistency of LO, weekly focus,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BE7E5-A035-49FC-A062-ECCB8470ED3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687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Mikaela Collins</a:t>
            </a:r>
          </a:p>
          <a:p>
            <a:r>
              <a:rPr lang="en-GB" dirty="0"/>
              <a:t>Initial Assessment a weakness</a:t>
            </a:r>
          </a:p>
          <a:p>
            <a:r>
              <a:rPr lang="en-GB" dirty="0"/>
              <a:t>Strengths – relationships with learners – supportive environments, all able to make progress.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BE7E5-A035-49FC-A062-ECCB8470ED3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403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 additions or changes requested </a:t>
            </a:r>
            <a:r>
              <a:rPr lang="en-GB"/>
              <a:t>by observers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BE7E5-A035-49FC-A062-ECCB8470ED3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772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BE7E5-A035-49FC-A062-ECCB8470ED32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071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7"/>
            <a:ext cx="10515600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148"/>
            <a:ext cx="10515600" cy="3403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6B912-1C57-5842-FEB1-C4BE496B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7CE75-3949-2943-ED7A-013DD8B8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4A54-1F58-C1F0-FF59-4CBD8A0B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2C4E74B9-931F-EC4E-B46F-6C5E97DEB8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83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7"/>
            <a:ext cx="10515600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148"/>
            <a:ext cx="10515600" cy="3403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6B912-1C57-5842-FEB1-C4BE496B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7CE75-3949-2943-ED7A-013DD8B8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4A54-1F58-C1F0-FF59-4CBD8A0B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2C4E74B9-931F-EC4E-B46F-6C5E97DEB8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173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24744"/>
            <a:ext cx="10515600" cy="255914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71088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BCBB9-68A4-5949-60B4-BC933BBD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8FFFF-2CCB-DF9A-6D3D-3B2E35FD6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A03FB-8E9D-4E54-2307-0FCC16FF3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452102A4-FE60-224F-8105-191A45641F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686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3C1F19-466D-D815-DD70-6F783797CB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B14524-64CB-A39E-DD72-0AEB2E5A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262CEC-88FE-6FF1-28F4-6CBEA3E6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631B25F-E638-B348-8F6B-70C7EE55F4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540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39568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19598"/>
            <a:ext cx="5157787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39568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19598"/>
            <a:ext cx="5183188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159F4DE-37B8-0465-BFD4-7F34A6B1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E004B53-29F8-80BC-BC23-4EAA3318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299737D-7A1C-E1F7-6D26-FFD0300F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EC6C8DAA-25B9-6B46-A719-B6808359BF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331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13917C6-F934-139C-AF29-F965F0A8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C8BEE61-87A2-F85F-91D3-FD9D86E2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D88215-1064-DE2B-822A-768BCAD35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EE51265-4874-DF4A-9241-40945F0484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249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6FDEADA-EBAE-F35B-A10D-371B79E7C3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E28C2B-741F-566B-D22B-DBD049AC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98320D-BA2A-C1E1-CB35-0B32D0DBF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ABD4642B-7B75-E54A-A570-28AB4E1A1A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45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01949"/>
            <a:ext cx="6172200" cy="42417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71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6EFF61-2DD1-7E73-1BD0-A65049999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AB48E2-9409-C8E2-5DC6-53D51C87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169B17-4F1A-FB64-9DC2-5CC9A27C5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83F0AFA-AE20-D94B-84C4-93D4D76C0A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259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01949"/>
            <a:ext cx="6172200" cy="426402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940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A42217-C4C9-7127-6291-3704809C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0BFE71-C2F0-0853-B88B-A2630215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A79E44-7A08-BA5B-8D89-B53E7494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523F59C-9638-3345-9868-2B8431BDA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9846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536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1F5854C-F95D-B9FB-98A7-9488F81527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83FCBDC-DEE2-C4D4-5C2C-AAA96775B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992BE-5D33-44E6-972C-26D0111EA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3736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46648-F7B9-4CAD-994C-86C22E18E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3736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F63AD-983A-44B5-931C-2E0AB0FA2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37368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8483F6A-4A29-9A4E-AF0F-2A3D9A0F41A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34" r:id="rId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AEF89-15C7-8403-51D0-B6AEB4D40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 to quality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EE8AB-0751-07FB-E089-36D66D316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HL05 – curriculum plan – minor changes</a:t>
            </a:r>
          </a:p>
          <a:p>
            <a:r>
              <a:rPr lang="en-GB" dirty="0"/>
              <a:t>HL22a – tutor course evaluation – being withdrawn</a:t>
            </a:r>
          </a:p>
          <a:p>
            <a:r>
              <a:rPr lang="en-GB" dirty="0"/>
              <a:t>HL16b – learning goals no longer need to be written on form</a:t>
            </a:r>
          </a:p>
          <a:p>
            <a:endParaRPr lang="en-GB" dirty="0"/>
          </a:p>
          <a:p>
            <a:r>
              <a:rPr lang="en-GB" dirty="0"/>
              <a:t>ILG only need to be on HL16c</a:t>
            </a:r>
          </a:p>
        </p:txBody>
      </p:sp>
    </p:spTree>
    <p:extLst>
      <p:ext uri="{BB962C8B-B14F-4D97-AF65-F5344CB8AC3E}">
        <p14:creationId xmlns:p14="http://schemas.microsoft.com/office/powerpoint/2010/main" val="102723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51D0B-40A6-BABB-D7AB-535CFEC43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Standardisation activity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7A6ED-E9B4-8CAC-10E8-3B7A56988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following reports please consider the following questions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the report contain judgemental language with supporting evidence?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the report written in a supportive manner?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the narrative support the identified strengths and action areas?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outcome would you give based on the information in the report?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5820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70E9E-04AD-0D22-8567-FED1C7001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6A2ECC56-E29D-3D3F-EAEE-BA45F9A19D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3832" y="1577504"/>
            <a:ext cx="4176464" cy="4176464"/>
          </a:xfrm>
        </p:spPr>
      </p:pic>
    </p:spTree>
    <p:extLst>
      <p:ext uri="{BB962C8B-B14F-4D97-AF65-F5344CB8AC3E}">
        <p14:creationId xmlns:p14="http://schemas.microsoft.com/office/powerpoint/2010/main" val="3759604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47A47-7488-9978-C5AB-804705476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Teaching and Learning Conference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BF50D-7513-9BFD-0F74-683153F15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Thursday 19</a:t>
            </a:r>
            <a:r>
              <a:rPr lang="en-GB" baseline="30000" dirty="0"/>
              <a:t>th</a:t>
            </a:r>
            <a:r>
              <a:rPr lang="en-GB" dirty="0"/>
              <a:t> October</a:t>
            </a:r>
          </a:p>
          <a:p>
            <a:pPr marL="0" indent="0">
              <a:buNone/>
            </a:pPr>
            <a:r>
              <a:rPr lang="en-GB" dirty="0"/>
              <a:t>Theme: personalisation and inclusivity</a:t>
            </a:r>
          </a:p>
          <a:p>
            <a:pPr marL="0" indent="0">
              <a:buNone/>
            </a:pPr>
            <a:r>
              <a:rPr lang="en-GB" dirty="0"/>
              <a:t>Keynote Speaker: Geoff Petty</a:t>
            </a:r>
          </a:p>
        </p:txBody>
      </p:sp>
    </p:spTree>
    <p:extLst>
      <p:ext uri="{BB962C8B-B14F-4D97-AF65-F5344CB8AC3E}">
        <p14:creationId xmlns:p14="http://schemas.microsoft.com/office/powerpoint/2010/main" val="2528849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AAE0C-7619-78CC-BB62-C098D23A5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Annual Update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C7E94-600F-9A0F-3D43-99179B94F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Date: Thursday 7</a:t>
            </a:r>
            <a:r>
              <a:rPr lang="en-GB" baseline="30000" dirty="0"/>
              <a:t>th</a:t>
            </a:r>
            <a:r>
              <a:rPr lang="en-GB" dirty="0"/>
              <a:t> September</a:t>
            </a:r>
          </a:p>
          <a:p>
            <a:pPr marL="0" indent="0">
              <a:buNone/>
            </a:pPr>
            <a:r>
              <a:rPr lang="en-GB" dirty="0"/>
              <a:t>Time:1-4 PM</a:t>
            </a:r>
          </a:p>
          <a:p>
            <a:pPr marL="0" indent="0">
              <a:buNone/>
            </a:pPr>
            <a:r>
              <a:rPr lang="en-GB" dirty="0"/>
              <a:t>Venue: Gainsborough Room Elizabeth II Court</a:t>
            </a:r>
          </a:p>
          <a:p>
            <a:endParaRPr lang="en-GB" dirty="0"/>
          </a:p>
          <a:p>
            <a:r>
              <a:rPr lang="en-GB" dirty="0"/>
              <a:t>Please let me know if you have not received a calendar invite for this</a:t>
            </a:r>
          </a:p>
        </p:txBody>
      </p:sp>
    </p:spTree>
    <p:extLst>
      <p:ext uri="{BB962C8B-B14F-4D97-AF65-F5344CB8AC3E}">
        <p14:creationId xmlns:p14="http://schemas.microsoft.com/office/powerpoint/2010/main" val="2509908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5A9E412-3229-B01B-7EFC-DE99B8647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House keeping</a:t>
            </a:r>
          </a:p>
        </p:txBody>
      </p:sp>
      <p:pic>
        <p:nvPicPr>
          <p:cNvPr id="3" name="Content Placeholder 2" descr="Toilet outline">
            <a:extLst>
              <a:ext uri="{FF2B5EF4-FFF2-40B4-BE49-F238E27FC236}">
                <a16:creationId xmlns:a16="http://schemas.microsoft.com/office/drawing/2014/main" id="{090E6297-DC0C-B103-A4C4-A8A03ECDAC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03511" y="2780927"/>
            <a:ext cx="1543193" cy="1543193"/>
          </a:xfrm>
        </p:spPr>
      </p:pic>
      <p:pic>
        <p:nvPicPr>
          <p:cNvPr id="5" name="Graphic 4" descr="Latte Cup with solid fill">
            <a:extLst>
              <a:ext uri="{FF2B5EF4-FFF2-40B4-BE49-F238E27FC236}">
                <a16:creationId xmlns:a16="http://schemas.microsoft.com/office/drawing/2014/main" id="{DEAB5AEF-FC05-B200-AAFB-F73670F075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5430" y="2564904"/>
            <a:ext cx="1728189" cy="1728189"/>
          </a:xfrm>
          <a:prstGeom prst="rect">
            <a:avLst/>
          </a:prstGeom>
        </p:spPr>
      </p:pic>
      <p:pic>
        <p:nvPicPr>
          <p:cNvPr id="7" name="Graphic 6" descr="Fire Extinguisher with solid fill">
            <a:extLst>
              <a:ext uri="{FF2B5EF4-FFF2-40B4-BE49-F238E27FC236}">
                <a16:creationId xmlns:a16="http://schemas.microsoft.com/office/drawing/2014/main" id="{ADE26ECC-62EA-C08F-4696-B43D0963DD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92344" y="2570220"/>
            <a:ext cx="1579929" cy="15799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5A9E412-3229-B01B-7EFC-DE99B8647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79500"/>
            <a:ext cx="10515600" cy="1325563"/>
          </a:xfrm>
        </p:spPr>
        <p:txBody>
          <a:bodyPr/>
          <a:lstStyle/>
          <a:p>
            <a:r>
              <a:rPr lang="en-US" altLang="en-US" dirty="0"/>
              <a:t>Progress to date</a:t>
            </a:r>
          </a:p>
        </p:txBody>
      </p:sp>
      <p:pic>
        <p:nvPicPr>
          <p:cNvPr id="2" name="img4.png">
            <a:extLst>
              <a:ext uri="{FF2B5EF4-FFF2-40B4-BE49-F238E27FC236}">
                <a16:creationId xmlns:a16="http://schemas.microsoft.com/office/drawing/2014/main" id="{23F3AAE5-A14A-D050-2DEF-F2B987D5415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783632" y="2276872"/>
            <a:ext cx="6768752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78EF2A6-6000-07E2-699D-CB5277DC5A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494889"/>
              </p:ext>
            </p:extLst>
          </p:nvPr>
        </p:nvGraphicFramePr>
        <p:xfrm>
          <a:off x="1127448" y="1268760"/>
          <a:ext cx="9793087" cy="4905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5652">
                  <a:extLst>
                    <a:ext uri="{9D8B030D-6E8A-4147-A177-3AD203B41FA5}">
                      <a16:colId xmlns:a16="http://schemas.microsoft.com/office/drawing/2014/main" val="4189485681"/>
                    </a:ext>
                  </a:extLst>
                </a:gridCol>
                <a:gridCol w="1533487">
                  <a:extLst>
                    <a:ext uri="{9D8B030D-6E8A-4147-A177-3AD203B41FA5}">
                      <a16:colId xmlns:a16="http://schemas.microsoft.com/office/drawing/2014/main" val="2144383108"/>
                    </a:ext>
                  </a:extLst>
                </a:gridCol>
                <a:gridCol w="1533487">
                  <a:extLst>
                    <a:ext uri="{9D8B030D-6E8A-4147-A177-3AD203B41FA5}">
                      <a16:colId xmlns:a16="http://schemas.microsoft.com/office/drawing/2014/main" val="3360471796"/>
                    </a:ext>
                  </a:extLst>
                </a:gridCol>
                <a:gridCol w="1533487">
                  <a:extLst>
                    <a:ext uri="{9D8B030D-6E8A-4147-A177-3AD203B41FA5}">
                      <a16:colId xmlns:a16="http://schemas.microsoft.com/office/drawing/2014/main" val="1663117699"/>
                    </a:ext>
                  </a:extLst>
                </a:gridCol>
                <a:gridCol w="1533487">
                  <a:extLst>
                    <a:ext uri="{9D8B030D-6E8A-4147-A177-3AD203B41FA5}">
                      <a16:colId xmlns:a16="http://schemas.microsoft.com/office/drawing/2014/main" val="2243016956"/>
                    </a:ext>
                  </a:extLst>
                </a:gridCol>
                <a:gridCol w="1533487">
                  <a:extLst>
                    <a:ext uri="{9D8B030D-6E8A-4147-A177-3AD203B41FA5}">
                      <a16:colId xmlns:a16="http://schemas.microsoft.com/office/drawing/2014/main" val="958295135"/>
                    </a:ext>
                  </a:extLst>
                </a:gridCol>
              </a:tblGrid>
              <a:tr h="11934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Meets Exp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observed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Planned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Re-obs </a:t>
                      </a:r>
                      <a:r>
                        <a:rPr lang="en-GB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Rqd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1671504822"/>
                  </a:ext>
                </a:extLst>
              </a:tr>
              <a:tr h="41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CFW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3724405017"/>
                  </a:ext>
                </a:extLst>
              </a:tr>
              <a:tr h="41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EMS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2625290657"/>
                  </a:ext>
                </a:extLst>
              </a:tr>
              <a:tr h="41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FUT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1695212790"/>
                  </a:ext>
                </a:extLst>
              </a:tr>
              <a:tr h="41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HCT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2467714817"/>
                  </a:ext>
                </a:extLst>
              </a:tr>
              <a:tr h="41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HFR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1862286466"/>
                  </a:ext>
                </a:extLst>
              </a:tr>
              <a:tr h="41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ITCH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4251342977"/>
                  </a:ext>
                </a:extLst>
              </a:tr>
              <a:tr h="41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3959474624"/>
                  </a:ext>
                </a:extLst>
              </a:tr>
              <a:tr h="41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RCS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3444082772"/>
                  </a:ext>
                </a:extLst>
              </a:tr>
              <a:tr h="41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561192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709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EDCECB-3D70-D3B2-F8A5-1C07FA5C3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Tutors requiring support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FFAE378-8E98-2068-20F1-4E3D59C8F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 currently waiting for re-observation</a:t>
            </a:r>
          </a:p>
          <a:p>
            <a:r>
              <a:rPr lang="en-GB" dirty="0"/>
              <a:t>15 in total</a:t>
            </a:r>
          </a:p>
        </p:txBody>
      </p:sp>
    </p:spTree>
    <p:extLst>
      <p:ext uri="{BB962C8B-B14F-4D97-AF65-F5344CB8AC3E}">
        <p14:creationId xmlns:p14="http://schemas.microsoft.com/office/powerpoint/2010/main" val="3097307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996F-ECF9-EA2A-0BDF-0962925F4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434" y="404664"/>
            <a:ext cx="10515600" cy="1325564"/>
          </a:xfrm>
        </p:spPr>
        <p:txBody>
          <a:bodyPr/>
          <a:lstStyle/>
          <a:p>
            <a:r>
              <a:rPr lang="en-GB" dirty="0"/>
              <a:t>Key Strengths - summer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D0B8E16-375A-FAB4-DD1B-42AD7ABEB0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491667"/>
              </p:ext>
            </p:extLst>
          </p:nvPr>
        </p:nvGraphicFramePr>
        <p:xfrm>
          <a:off x="1847528" y="1412776"/>
          <a:ext cx="806489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6558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9FBBF-1E72-C026-0705-C414F34CD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332656"/>
            <a:ext cx="10515600" cy="1325564"/>
          </a:xfrm>
        </p:spPr>
        <p:txBody>
          <a:bodyPr/>
          <a:lstStyle/>
          <a:p>
            <a:r>
              <a:rPr lang="en-GB" dirty="0"/>
              <a:t>Key areas for development -summer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9F51C9-FD7C-6990-FD47-A6E5423CA6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064" y="1268760"/>
            <a:ext cx="8265773" cy="54218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7668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EC8B00B-0BB6-1F99-219E-3469267E1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729" y="1764407"/>
            <a:ext cx="5760846" cy="231031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eaLnBrk="1" hangingPunct="1"/>
            <a:r>
              <a:rPr lang="en-US" sz="52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Emerging themes from mini-inspection </a:t>
            </a:r>
          </a:p>
        </p:txBody>
      </p:sp>
    </p:spTree>
    <p:extLst>
      <p:ext uri="{BB962C8B-B14F-4D97-AF65-F5344CB8AC3E}">
        <p14:creationId xmlns:p14="http://schemas.microsoft.com/office/powerpoint/2010/main" val="3492835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43DAC-2173-75B8-9382-45B3F9E3F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on HL/QD25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77701-6796-ADDD-A07C-A272A2E4E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Categories</a:t>
            </a:r>
          </a:p>
          <a:p>
            <a:r>
              <a:rPr lang="en-GB"/>
              <a:t>Sections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4603622"/>
      </p:ext>
    </p:extLst>
  </p:cSld>
  <p:clrMapOvr>
    <a:masterClrMapping/>
  </p:clrMapOvr>
</p:sld>
</file>

<file path=ppt/theme/theme1.xml><?xml version="1.0" encoding="utf-8"?>
<a:theme xmlns:a="http://schemas.openxmlformats.org/drawingml/2006/main" name="Hampshire Achieves Ins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mpshire Achieves Tit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89d6819-42bb-40a9-9aa1-b6cfbddd55fc">
      <UserInfo>
        <DisplayName>Richardson, Joanna (ENV)</DisplayName>
        <AccountId>1514</AccountId>
        <AccountType/>
      </UserInfo>
      <UserInfo>
        <DisplayName>Nuttall, Fiona</DisplayName>
        <AccountId>2786</AccountId>
        <AccountType/>
      </UserInfo>
      <UserInfo>
        <DisplayName>Pidduck, Andy</DisplayName>
        <AccountId>1484</AccountId>
        <AccountType/>
      </UserInfo>
    </SharedWithUsers>
    <_dlc_DocId xmlns="189d6819-42bb-40a9-9aa1-b6cfbddd55fc">HFUTUREDOCID-1165664543-127937</_dlc_DocId>
    <_dlc_DocIdUrl xmlns="189d6819-42bb-40a9-9aa1-b6cfbddd55fc">
      <Url>https://hants.sharepoint.com/sites/HF/_layouts/15/DocIdRedir.aspx?ID=HFUTUREDOCID-1165664543-127937</Url>
      <Description>HFUTUREDOCID-1165664543-127937</Description>
    </_dlc_DocIdUrl>
    <_ip_UnifiedCompliancePolicyUIAction xmlns="http://schemas.microsoft.com/sharepoint/v3" xsi:nil="true"/>
    <g4d05b73ac8e45788dace252164c008a xmlns="ef834189-ea37-43c1-b23c-fe8cd9c72e41">
      <Terms xmlns="http://schemas.microsoft.com/office/infopath/2007/PartnerControls"/>
    </g4d05b73ac8e45788dace252164c008a>
    <IconOverlay xmlns="http://schemas.microsoft.com/sharepoint/v4" xsi:nil="true"/>
    <_ip_UnifiedCompliancePolicyProperties xmlns="http://schemas.microsoft.com/sharepoint/v3" xsi:nil="true"/>
    <lcf76f155ced4ddcb4097134ff3c332f xmlns="ef834189-ea37-43c1-b23c-fe8cd9c72e41">
      <Terms xmlns="http://schemas.microsoft.com/office/infopath/2007/PartnerControls"/>
    </lcf76f155ced4ddcb4097134ff3c332f>
    <Open xmlns="ef834189-ea37-43c1-b23c-fe8cd9c72e41">true</Open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C58A1F3B5F40B9DAB2C1A41FA8E9" ma:contentTypeVersion="534" ma:contentTypeDescription="Create a new document." ma:contentTypeScope="" ma:versionID="ba18230e67dac7a001cee6fb590a3e46">
  <xsd:schema xmlns:xsd="http://www.w3.org/2001/XMLSchema" xmlns:xs="http://www.w3.org/2001/XMLSchema" xmlns:p="http://schemas.microsoft.com/office/2006/metadata/properties" xmlns:ns1="http://schemas.microsoft.com/sharepoint/v3" xmlns:ns2="189d6819-42bb-40a9-9aa1-b6cfbddd55fc" xmlns:ns3="ef834189-ea37-43c1-b23c-fe8cd9c72e41" xmlns:ns4="http://schemas.microsoft.com/sharepoint/v4" targetNamespace="http://schemas.microsoft.com/office/2006/metadata/properties" ma:root="true" ma:fieldsID="090b108b8c154ca9d92cac6bf0cc67b8" ns1:_="" ns2:_="" ns3:_="" ns4:_="">
    <xsd:import namespace="http://schemas.microsoft.com/sharepoint/v3"/>
    <xsd:import namespace="189d6819-42bb-40a9-9aa1-b6cfbddd55fc"/>
    <xsd:import namespace="ef834189-ea37-43c1-b23c-fe8cd9c72e4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3:Open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g4d05b73ac8e45788dace252164c008a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18" nillable="true" ma:displayName="Declared Record" ma:description="" ma:hidden="true" ma:indexed="true" ma:internalName="_vti_ItemDeclaredRecord" ma:readOnly="true">
      <xsd:simpleType>
        <xsd:restriction base="dms:DateTime"/>
      </xsd:simpleType>
    </xsd:element>
    <xsd:element name="_vti_ItemHoldRecordStatus" ma:index="19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  <xsd:element name="_ip_UnifiedCompliancePolicyProperties" ma:index="2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d6819-42bb-40a9-9aa1-b6cfbddd55f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34189-ea37-43c1-b23c-fe8cd9c72e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Open" ma:index="20" nillable="true" ma:displayName="Open" ma:default="1" ma:format="Dropdown" ma:internalName="Open">
      <xsd:simpleType>
        <xsd:restriction base="dms:Boolean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g4d05b73ac8e45788dace252164c008a" ma:index="26" nillable="true" ma:taxonomy="true" ma:internalName="g4d05b73ac8e45788dace252164c008a" ma:taxonomyFieldName="CSF" ma:displayName="CSF" ma:default="" ma:fieldId="{04d05b73-ac8e-4578-8dac-e252164c008a}" ma:sspId="3c5dbf34-c73a-430c-9290-9174ad787734" ma:termSetId="86a6d794-3e8d-47bd-b8d1-ecaf61a5c95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LengthInSeconds" ma:index="2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31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F6027C-4FF5-4D71-9668-69540FB9B4E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9B381F3-8850-4B0D-A0E5-0397B37F48F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27033CB-2D1A-4303-BC8B-F06626B7D3BC}">
  <ds:schemaRefs>
    <ds:schemaRef ds:uri="http://schemas.microsoft.com/office/2006/metadata/properties"/>
    <ds:schemaRef ds:uri="http://schemas.microsoft.com/office/infopath/2007/PartnerControls"/>
    <ds:schemaRef ds:uri="189d6819-42bb-40a9-9aa1-b6cfbddd55fc"/>
    <ds:schemaRef ds:uri="http://schemas.microsoft.com/sharepoint/v3"/>
    <ds:schemaRef ds:uri="ef834189-ea37-43c1-b23c-fe8cd9c72e41"/>
    <ds:schemaRef ds:uri="http://schemas.microsoft.com/sharepoint/v4"/>
  </ds:schemaRefs>
</ds:datastoreItem>
</file>

<file path=customXml/itemProps4.xml><?xml version="1.0" encoding="utf-8"?>
<ds:datastoreItem xmlns:ds="http://schemas.openxmlformats.org/officeDocument/2006/customXml" ds:itemID="{A68ED2DF-38A4-44A9-B6C9-EB4A2800C3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89d6819-42bb-40a9-9aa1-b6cfbddd55fc"/>
    <ds:schemaRef ds:uri="ef834189-ea37-43c1-b23c-fe8cd9c72e4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F6B341E-9278-44DA-A120-73516E8670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328</Words>
  <Application>Microsoft Office PowerPoint</Application>
  <PresentationFormat>Widescreen</PresentationFormat>
  <Paragraphs>109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Hampshire Achieves Inside</vt:lpstr>
      <vt:lpstr>Hampshire Achieves Title</vt:lpstr>
      <vt:lpstr>PowerPoint Presentation</vt:lpstr>
      <vt:lpstr>House keeping</vt:lpstr>
      <vt:lpstr>Progress to date</vt:lpstr>
      <vt:lpstr>PowerPoint Presentation</vt:lpstr>
      <vt:lpstr>Tutors requiring support</vt:lpstr>
      <vt:lpstr>Key Strengths - summer</vt:lpstr>
      <vt:lpstr>Key areas for development -summer</vt:lpstr>
      <vt:lpstr>Emerging themes from mini-inspection </vt:lpstr>
      <vt:lpstr>Feedback on HL/QD25</vt:lpstr>
      <vt:lpstr>Changes to quality documentation</vt:lpstr>
      <vt:lpstr>Standardisation activity</vt:lpstr>
      <vt:lpstr>Questions</vt:lpstr>
      <vt:lpstr>Teaching and Learning Conference</vt:lpstr>
      <vt:lpstr>Annual Update meeting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cxpudc</dc:creator>
  <cp:lastModifiedBy>Scott, Wendy (Childrens Services)</cp:lastModifiedBy>
  <cp:revision>17</cp:revision>
  <dcterms:created xsi:type="dcterms:W3CDTF">2011-09-06T11:13:09Z</dcterms:created>
  <dcterms:modified xsi:type="dcterms:W3CDTF">2023-07-27T12:47:06Z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bout">
    <vt:lpwstr>;#Working with documents;#</vt:lpwstr>
  </property>
  <property fmtid="{D5CDD505-2E9C-101B-9397-08002B2CF9AE}" pid="3" name="display_urn:schemas-microsoft-com:office:office#SharedWithUsers">
    <vt:lpwstr>Richardson, Joanna (ENV);Nuttall, Fiona;Pidduck, Andy</vt:lpwstr>
  </property>
  <property fmtid="{D5CDD505-2E9C-101B-9397-08002B2CF9AE}" pid="4" name="SharedWithUsers">
    <vt:lpwstr>1514;#Richardson, Joanna (ENV);#2786;#Nuttall, Fiona;#1484;#Pidduck, Andy</vt:lpwstr>
  </property>
  <property fmtid="{D5CDD505-2E9C-101B-9397-08002B2CF9AE}" pid="5" name="Target Audiences">
    <vt:lpwstr/>
  </property>
  <property fmtid="{D5CDD505-2E9C-101B-9397-08002B2CF9AE}" pid="6" name="_dlc_DocId">
    <vt:lpwstr>CMADOCID-1577566163-70695</vt:lpwstr>
  </property>
  <property fmtid="{D5CDD505-2E9C-101B-9397-08002B2CF9AE}" pid="7" name="_dlc_DocIdItemGuid">
    <vt:lpwstr>37bd95f5-c968-4829-85bb-7d6165cfc10f</vt:lpwstr>
  </property>
  <property fmtid="{D5CDD505-2E9C-101B-9397-08002B2CF9AE}" pid="8" name="_dlc_DocIdUrl">
    <vt:lpwstr>https://hants.sharepoint.com/sites/CMA/_layouts/15/DocIdRedir.aspx?ID=CMADOCID-1577566163-70695, CMADOCID-1577566163-70695</vt:lpwstr>
  </property>
  <property fmtid="{D5CDD505-2E9C-101B-9397-08002B2CF9AE}" pid="9" name="ContentTypeId">
    <vt:lpwstr>0x01010082B2C58A1F3B5F40B9DAB2C1A41FA8E9</vt:lpwstr>
  </property>
</Properties>
</file>