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4"/>
  </p:notesMasterIdLst>
  <p:sldIdLst>
    <p:sldId id="261" r:id="rId3"/>
    <p:sldId id="306" r:id="rId4"/>
    <p:sldId id="451" r:id="rId5"/>
    <p:sldId id="477" r:id="rId6"/>
    <p:sldId id="473" r:id="rId7"/>
    <p:sldId id="474" r:id="rId8"/>
    <p:sldId id="476" r:id="rId9"/>
    <p:sldId id="478" r:id="rId10"/>
    <p:sldId id="482" r:id="rId11"/>
    <p:sldId id="483" r:id="rId12"/>
    <p:sldId id="479" r:id="rId13"/>
    <p:sldId id="484" r:id="rId14"/>
    <p:sldId id="485" r:id="rId15"/>
    <p:sldId id="487" r:id="rId16"/>
    <p:sldId id="480" r:id="rId17"/>
    <p:sldId id="488" r:id="rId18"/>
    <p:sldId id="481" r:id="rId19"/>
    <p:sldId id="489" r:id="rId20"/>
    <p:sldId id="490" r:id="rId21"/>
    <p:sldId id="491" r:id="rId22"/>
    <p:sldId id="4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02B9E1-F116-4FFD-AD88-604D6DB53080}" v="71" dt="2026-07-09T12:28:4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y, Joanne (Childrens Services)" userId="39768c7e-49cb-4261-89ad-0d5ba049a24d" providerId="ADAL" clId="{A81FA7C8-B50E-4979-9009-2B50C182084B}"/>
    <pc:docChg chg="custSel addSld delSld modSld sldOrd">
      <pc:chgData name="Gray, Joanne (Childrens Services)" userId="39768c7e-49cb-4261-89ad-0d5ba049a24d" providerId="ADAL" clId="{A81FA7C8-B50E-4979-9009-2B50C182084B}" dt="2026-07-09T16:49:13.069" v="591" actId="20577"/>
      <pc:docMkLst>
        <pc:docMk/>
      </pc:docMkLst>
      <pc:sldChg chg="modSp mod">
        <pc:chgData name="Gray, Joanne (Childrens Services)" userId="39768c7e-49cb-4261-89ad-0d5ba049a24d" providerId="ADAL" clId="{A81FA7C8-B50E-4979-9009-2B50C182084B}" dt="2026-07-09T16:49:13.069" v="591" actId="20577"/>
        <pc:sldMkLst>
          <pc:docMk/>
          <pc:sldMk cId="662498973" sldId="451"/>
        </pc:sldMkLst>
        <pc:graphicFrameChg chg="mod modGraphic">
          <ac:chgData name="Gray, Joanne (Childrens Services)" userId="39768c7e-49cb-4261-89ad-0d5ba049a24d" providerId="ADAL" clId="{A81FA7C8-B50E-4979-9009-2B50C182084B}" dt="2026-07-09T16:49:13.069" v="591" actId="20577"/>
          <ac:graphicFrameMkLst>
            <pc:docMk/>
            <pc:sldMk cId="662498973" sldId="451"/>
            <ac:graphicFrameMk id="24" creationId="{6D68B4A8-FE86-DFA5-972E-A6A749A83283}"/>
          </ac:graphicFrameMkLst>
        </pc:graphicFrameChg>
      </pc:sldChg>
      <pc:sldChg chg="modSp mod">
        <pc:chgData name="Gray, Joanne (Childrens Services)" userId="39768c7e-49cb-4261-89ad-0d5ba049a24d" providerId="ADAL" clId="{A81FA7C8-B50E-4979-9009-2B50C182084B}" dt="2026-07-09T06:31:53.466" v="215" actId="20577"/>
        <pc:sldMkLst>
          <pc:docMk/>
          <pc:sldMk cId="1658059272" sldId="473"/>
        </pc:sldMkLst>
        <pc:spChg chg="mod">
          <ac:chgData name="Gray, Joanne (Childrens Services)" userId="39768c7e-49cb-4261-89ad-0d5ba049a24d" providerId="ADAL" clId="{A81FA7C8-B50E-4979-9009-2B50C182084B}" dt="2026-07-09T06:31:53.466" v="215" actId="20577"/>
          <ac:spMkLst>
            <pc:docMk/>
            <pc:sldMk cId="1658059272" sldId="473"/>
            <ac:spMk id="3" creationId="{A40B891E-72D4-B3F8-2CA9-34368C13B023}"/>
          </ac:spMkLst>
        </pc:spChg>
      </pc:sldChg>
      <pc:sldChg chg="modSp mod">
        <pc:chgData name="Gray, Joanne (Childrens Services)" userId="39768c7e-49cb-4261-89ad-0d5ba049a24d" providerId="ADAL" clId="{A81FA7C8-B50E-4979-9009-2B50C182084B}" dt="2026-07-09T06:33:41.506" v="220" actId="5793"/>
        <pc:sldMkLst>
          <pc:docMk/>
          <pc:sldMk cId="3766303161" sldId="474"/>
        </pc:sldMkLst>
        <pc:spChg chg="mod">
          <ac:chgData name="Gray, Joanne (Childrens Services)" userId="39768c7e-49cb-4261-89ad-0d5ba049a24d" providerId="ADAL" clId="{A81FA7C8-B50E-4979-9009-2B50C182084B}" dt="2026-07-09T06:33:41.506" v="220" actId="5793"/>
          <ac:spMkLst>
            <pc:docMk/>
            <pc:sldMk cId="3766303161" sldId="474"/>
            <ac:spMk id="3" creationId="{CE041F25-341A-849F-05F6-D730A7512504}"/>
          </ac:spMkLst>
        </pc:spChg>
      </pc:sldChg>
      <pc:sldChg chg="del">
        <pc:chgData name="Gray, Joanne (Childrens Services)" userId="39768c7e-49cb-4261-89ad-0d5ba049a24d" providerId="ADAL" clId="{A81FA7C8-B50E-4979-9009-2B50C182084B}" dt="2026-07-09T12:28:18.547" v="578" actId="47"/>
        <pc:sldMkLst>
          <pc:docMk/>
          <pc:sldMk cId="3934782027" sldId="475"/>
        </pc:sldMkLst>
      </pc:sldChg>
      <pc:sldChg chg="addSp delSp modSp mod">
        <pc:chgData name="Gray, Joanne (Childrens Services)" userId="39768c7e-49cb-4261-89ad-0d5ba049a24d" providerId="ADAL" clId="{A81FA7C8-B50E-4979-9009-2B50C182084B}" dt="2026-07-09T12:26:44.183" v="545" actId="20577"/>
        <pc:sldMkLst>
          <pc:docMk/>
          <pc:sldMk cId="1860760400" sldId="476"/>
        </pc:sldMkLst>
        <pc:spChg chg="mod">
          <ac:chgData name="Gray, Joanne (Childrens Services)" userId="39768c7e-49cb-4261-89ad-0d5ba049a24d" providerId="ADAL" clId="{A81FA7C8-B50E-4979-9009-2B50C182084B}" dt="2026-07-09T12:26:44.183" v="545" actId="20577"/>
          <ac:spMkLst>
            <pc:docMk/>
            <pc:sldMk cId="1860760400" sldId="476"/>
            <ac:spMk id="3" creationId="{6F064D3E-EAAF-076D-E3E6-A8187921FAE2}"/>
          </ac:spMkLst>
        </pc:spChg>
        <pc:spChg chg="add del mod">
          <ac:chgData name="Gray, Joanne (Childrens Services)" userId="39768c7e-49cb-4261-89ad-0d5ba049a24d" providerId="ADAL" clId="{A81FA7C8-B50E-4979-9009-2B50C182084B}" dt="2026-07-09T06:34:32.129" v="224" actId="478"/>
          <ac:spMkLst>
            <pc:docMk/>
            <pc:sldMk cId="1860760400" sldId="476"/>
            <ac:spMk id="6" creationId="{4F03BFDC-BB6F-DBE8-B54F-4912EBB46A49}"/>
          </ac:spMkLst>
        </pc:spChg>
        <pc:picChg chg="add mod">
          <ac:chgData name="Gray, Joanne (Childrens Services)" userId="39768c7e-49cb-4261-89ad-0d5ba049a24d" providerId="ADAL" clId="{A81FA7C8-B50E-4979-9009-2B50C182084B}" dt="2026-07-09T06:34:50.773" v="231" actId="1076"/>
          <ac:picMkLst>
            <pc:docMk/>
            <pc:sldMk cId="1860760400" sldId="476"/>
            <ac:picMk id="5" creationId="{26ADA546-62B1-6D30-4353-CF824B6F1FD8}"/>
          </ac:picMkLst>
        </pc:picChg>
      </pc:sldChg>
      <pc:sldChg chg="addSp delSp modSp mod modClrScheme chgLayout">
        <pc:chgData name="Gray, Joanne (Childrens Services)" userId="39768c7e-49cb-4261-89ad-0d5ba049a24d" providerId="ADAL" clId="{A81FA7C8-B50E-4979-9009-2B50C182084B}" dt="2026-07-09T06:36:05.517" v="240" actId="478"/>
        <pc:sldMkLst>
          <pc:docMk/>
          <pc:sldMk cId="3748566289" sldId="478"/>
        </pc:sldMkLst>
        <pc:spChg chg="mod ord">
          <ac:chgData name="Gray, Joanne (Childrens Services)" userId="39768c7e-49cb-4261-89ad-0d5ba049a24d" providerId="ADAL" clId="{A81FA7C8-B50E-4979-9009-2B50C182084B}" dt="2026-07-09T06:35:21.551" v="234" actId="700"/>
          <ac:spMkLst>
            <pc:docMk/>
            <pc:sldMk cId="3748566289" sldId="478"/>
            <ac:spMk id="2" creationId="{895239AE-3FF7-EFFE-8A70-B82C3B64192C}"/>
          </ac:spMkLst>
        </pc:spChg>
        <pc:spChg chg="mod ord">
          <ac:chgData name="Gray, Joanne (Childrens Services)" userId="39768c7e-49cb-4261-89ad-0d5ba049a24d" providerId="ADAL" clId="{A81FA7C8-B50E-4979-9009-2B50C182084B}" dt="2026-07-09T06:35:27.772" v="235" actId="14100"/>
          <ac:spMkLst>
            <pc:docMk/>
            <pc:sldMk cId="3748566289" sldId="478"/>
            <ac:spMk id="3" creationId="{238D0CCA-7598-14AC-E054-11503C744034}"/>
          </ac:spMkLst>
        </pc:spChg>
        <pc:spChg chg="add del mod">
          <ac:chgData name="Gray, Joanne (Childrens Services)" userId="39768c7e-49cb-4261-89ad-0d5ba049a24d" providerId="ADAL" clId="{A81FA7C8-B50E-4979-9009-2B50C182084B}" dt="2026-07-09T06:36:05.517" v="240" actId="478"/>
          <ac:spMkLst>
            <pc:docMk/>
            <pc:sldMk cId="3748566289" sldId="478"/>
            <ac:spMk id="6" creationId="{52B90E59-938D-7DAD-3A69-B0C97F42E5D5}"/>
          </ac:spMkLst>
        </pc:spChg>
        <pc:picChg chg="add mod">
          <ac:chgData name="Gray, Joanne (Childrens Services)" userId="39768c7e-49cb-4261-89ad-0d5ba049a24d" providerId="ADAL" clId="{A81FA7C8-B50E-4979-9009-2B50C182084B}" dt="2026-07-09T06:36:02.847" v="239" actId="14100"/>
          <ac:picMkLst>
            <pc:docMk/>
            <pc:sldMk cId="3748566289" sldId="478"/>
            <ac:picMk id="5" creationId="{F392422C-8522-2A60-F286-7D3EF153F884}"/>
          </ac:picMkLst>
        </pc:picChg>
      </pc:sldChg>
      <pc:sldChg chg="addSp modSp mod">
        <pc:chgData name="Gray, Joanne (Childrens Services)" userId="39768c7e-49cb-4261-89ad-0d5ba049a24d" providerId="ADAL" clId="{A81FA7C8-B50E-4979-9009-2B50C182084B}" dt="2026-07-09T06:40:30.050" v="268" actId="1076"/>
        <pc:sldMkLst>
          <pc:docMk/>
          <pc:sldMk cId="476373408" sldId="479"/>
        </pc:sldMkLst>
        <pc:spChg chg="mod">
          <ac:chgData name="Gray, Joanne (Childrens Services)" userId="39768c7e-49cb-4261-89ad-0d5ba049a24d" providerId="ADAL" clId="{A81FA7C8-B50E-4979-9009-2B50C182084B}" dt="2026-07-09T06:40:28.841" v="267" actId="14100"/>
          <ac:spMkLst>
            <pc:docMk/>
            <pc:sldMk cId="476373408" sldId="479"/>
            <ac:spMk id="3" creationId="{EE65834C-F4CA-BB0D-3A59-47D7DCECD724}"/>
          </ac:spMkLst>
        </pc:spChg>
        <pc:picChg chg="add mod">
          <ac:chgData name="Gray, Joanne (Childrens Services)" userId="39768c7e-49cb-4261-89ad-0d5ba049a24d" providerId="ADAL" clId="{A81FA7C8-B50E-4979-9009-2B50C182084B}" dt="2026-07-09T06:40:30.050" v="268" actId="1076"/>
          <ac:picMkLst>
            <pc:docMk/>
            <pc:sldMk cId="476373408" sldId="479"/>
            <ac:picMk id="5" creationId="{3E9D8DB1-96A7-1282-D8A0-716DA1A3D240}"/>
          </ac:picMkLst>
        </pc:picChg>
      </pc:sldChg>
      <pc:sldChg chg="addSp modSp mod">
        <pc:chgData name="Gray, Joanne (Childrens Services)" userId="39768c7e-49cb-4261-89ad-0d5ba049a24d" providerId="ADAL" clId="{A81FA7C8-B50E-4979-9009-2B50C182084B}" dt="2026-07-09T06:46:45.931" v="314" actId="20577"/>
        <pc:sldMkLst>
          <pc:docMk/>
          <pc:sldMk cId="3214092290" sldId="480"/>
        </pc:sldMkLst>
        <pc:spChg chg="mod">
          <ac:chgData name="Gray, Joanne (Childrens Services)" userId="39768c7e-49cb-4261-89ad-0d5ba049a24d" providerId="ADAL" clId="{A81FA7C8-B50E-4979-9009-2B50C182084B}" dt="2026-07-09T06:46:45.931" v="314" actId="20577"/>
          <ac:spMkLst>
            <pc:docMk/>
            <pc:sldMk cId="3214092290" sldId="480"/>
            <ac:spMk id="2" creationId="{613F02BC-60E8-8F4C-549E-29FD49D21FE1}"/>
          </ac:spMkLst>
        </pc:spChg>
        <pc:spChg chg="mod">
          <ac:chgData name="Gray, Joanne (Childrens Services)" userId="39768c7e-49cb-4261-89ad-0d5ba049a24d" providerId="ADAL" clId="{A81FA7C8-B50E-4979-9009-2B50C182084B}" dt="2026-07-09T06:46:32.765" v="311" actId="255"/>
          <ac:spMkLst>
            <pc:docMk/>
            <pc:sldMk cId="3214092290" sldId="480"/>
            <ac:spMk id="3" creationId="{89564376-D881-8E84-0605-9ED074E84D94}"/>
          </ac:spMkLst>
        </pc:spChg>
        <pc:picChg chg="add mod">
          <ac:chgData name="Gray, Joanne (Childrens Services)" userId="39768c7e-49cb-4261-89ad-0d5ba049a24d" providerId="ADAL" clId="{A81FA7C8-B50E-4979-9009-2B50C182084B}" dt="2026-07-09T06:46:35.468" v="312" actId="1076"/>
          <ac:picMkLst>
            <pc:docMk/>
            <pc:sldMk cId="3214092290" sldId="480"/>
            <ac:picMk id="3074" creationId="{BF164D5D-6C97-26EA-F9AC-09EECEF85242}"/>
          </ac:picMkLst>
        </pc:picChg>
      </pc:sldChg>
      <pc:sldChg chg="addSp modSp new mod">
        <pc:chgData name="Gray, Joanne (Childrens Services)" userId="39768c7e-49cb-4261-89ad-0d5ba049a24d" providerId="ADAL" clId="{A81FA7C8-B50E-4979-9009-2B50C182084B}" dt="2026-07-09T06:55:46.429" v="540" actId="14100"/>
        <pc:sldMkLst>
          <pc:docMk/>
          <pc:sldMk cId="3482275252" sldId="481"/>
        </pc:sldMkLst>
        <pc:spChg chg="mod">
          <ac:chgData name="Gray, Joanne (Childrens Services)" userId="39768c7e-49cb-4261-89ad-0d5ba049a24d" providerId="ADAL" clId="{A81FA7C8-B50E-4979-9009-2B50C182084B}" dt="2026-07-09T06:55:46.429" v="540" actId="14100"/>
          <ac:spMkLst>
            <pc:docMk/>
            <pc:sldMk cId="3482275252" sldId="481"/>
            <ac:spMk id="2" creationId="{67BE64AA-7E27-0DFC-668D-8FD082A2C40F}"/>
          </ac:spMkLst>
        </pc:spChg>
        <pc:spChg chg="mod">
          <ac:chgData name="Gray, Joanne (Childrens Services)" userId="39768c7e-49cb-4261-89ad-0d5ba049a24d" providerId="ADAL" clId="{A81FA7C8-B50E-4979-9009-2B50C182084B}" dt="2026-07-09T06:55:39.177" v="537" actId="20577"/>
          <ac:spMkLst>
            <pc:docMk/>
            <pc:sldMk cId="3482275252" sldId="481"/>
            <ac:spMk id="3" creationId="{D42FBC64-0637-F18B-BD08-F379C485A3C9}"/>
          </ac:spMkLst>
        </pc:spChg>
        <pc:picChg chg="add mod">
          <ac:chgData name="Gray, Joanne (Childrens Services)" userId="39768c7e-49cb-4261-89ad-0d5ba049a24d" providerId="ADAL" clId="{A81FA7C8-B50E-4979-9009-2B50C182084B}" dt="2026-07-09T06:55:41.637" v="538" actId="1076"/>
          <ac:picMkLst>
            <pc:docMk/>
            <pc:sldMk cId="3482275252" sldId="481"/>
            <ac:picMk id="5" creationId="{300FEC64-EFB8-0E08-1980-12BB35FA4C0E}"/>
          </ac:picMkLst>
        </pc:picChg>
      </pc:sldChg>
      <pc:sldChg chg="addSp modSp add mod">
        <pc:chgData name="Gray, Joanne (Childrens Services)" userId="39768c7e-49cb-4261-89ad-0d5ba049a24d" providerId="ADAL" clId="{A81FA7C8-B50E-4979-9009-2B50C182084B}" dt="2026-07-09T06:37:15.640" v="252" actId="20577"/>
        <pc:sldMkLst>
          <pc:docMk/>
          <pc:sldMk cId="4153117951" sldId="482"/>
        </pc:sldMkLst>
        <pc:spChg chg="mod">
          <ac:chgData name="Gray, Joanne (Childrens Services)" userId="39768c7e-49cb-4261-89ad-0d5ba049a24d" providerId="ADAL" clId="{A81FA7C8-B50E-4979-9009-2B50C182084B}" dt="2026-07-09T06:05:12.252" v="68" actId="207"/>
          <ac:spMkLst>
            <pc:docMk/>
            <pc:sldMk cId="4153117951" sldId="482"/>
            <ac:spMk id="2" creationId="{28EA2968-3058-612B-8620-F929259BFD8D}"/>
          </ac:spMkLst>
        </pc:spChg>
        <pc:spChg chg="mod">
          <ac:chgData name="Gray, Joanne (Childrens Services)" userId="39768c7e-49cb-4261-89ad-0d5ba049a24d" providerId="ADAL" clId="{A81FA7C8-B50E-4979-9009-2B50C182084B}" dt="2026-07-09T06:37:15.640" v="252" actId="20577"/>
          <ac:spMkLst>
            <pc:docMk/>
            <pc:sldMk cId="4153117951" sldId="482"/>
            <ac:spMk id="3" creationId="{FED39FC8-D1EF-2E42-6284-BBD1608B84B7}"/>
          </ac:spMkLst>
        </pc:spChg>
        <pc:spChg chg="add mod">
          <ac:chgData name="Gray, Joanne (Childrens Services)" userId="39768c7e-49cb-4261-89ad-0d5ba049a24d" providerId="ADAL" clId="{A81FA7C8-B50E-4979-9009-2B50C182084B}" dt="2026-07-09T06:37:01.235" v="248" actId="1076"/>
          <ac:spMkLst>
            <pc:docMk/>
            <pc:sldMk cId="4153117951" sldId="482"/>
            <ac:spMk id="6" creationId="{61C28DE7-F015-45F2-8D41-2207510DCC87}"/>
          </ac:spMkLst>
        </pc:spChg>
        <pc:picChg chg="add mod">
          <ac:chgData name="Gray, Joanne (Childrens Services)" userId="39768c7e-49cb-4261-89ad-0d5ba049a24d" providerId="ADAL" clId="{A81FA7C8-B50E-4979-9009-2B50C182084B}" dt="2026-07-09T06:37:11.972" v="250" actId="1076"/>
          <ac:picMkLst>
            <pc:docMk/>
            <pc:sldMk cId="4153117951" sldId="482"/>
            <ac:picMk id="5" creationId="{BEDDA60A-03A6-3481-DC24-EF665F491AAA}"/>
          </ac:picMkLst>
        </pc:picChg>
      </pc:sldChg>
      <pc:sldChg chg="addSp delSp modSp new mod">
        <pc:chgData name="Gray, Joanne (Childrens Services)" userId="39768c7e-49cb-4261-89ad-0d5ba049a24d" providerId="ADAL" clId="{A81FA7C8-B50E-4979-9009-2B50C182084B}" dt="2026-07-09T06:38:12.459" v="258" actId="1076"/>
        <pc:sldMkLst>
          <pc:docMk/>
          <pc:sldMk cId="1743855463" sldId="483"/>
        </pc:sldMkLst>
        <pc:spChg chg="mod">
          <ac:chgData name="Gray, Joanne (Childrens Services)" userId="39768c7e-49cb-4261-89ad-0d5ba049a24d" providerId="ADAL" clId="{A81FA7C8-B50E-4979-9009-2B50C182084B}" dt="2026-07-09T06:37:35.119" v="253" actId="207"/>
          <ac:spMkLst>
            <pc:docMk/>
            <pc:sldMk cId="1743855463" sldId="483"/>
            <ac:spMk id="2" creationId="{9CC6F073-9BC0-433F-DC45-7A0212EEFD14}"/>
          </ac:spMkLst>
        </pc:spChg>
        <pc:spChg chg="mod">
          <ac:chgData name="Gray, Joanne (Childrens Services)" userId="39768c7e-49cb-4261-89ad-0d5ba049a24d" providerId="ADAL" clId="{A81FA7C8-B50E-4979-9009-2B50C182084B}" dt="2026-07-09T06:05:53.349" v="72" actId="20577"/>
          <ac:spMkLst>
            <pc:docMk/>
            <pc:sldMk cId="1743855463" sldId="483"/>
            <ac:spMk id="3" creationId="{4E5D1EA6-994B-BDE8-C77D-81E5D0A5316F}"/>
          </ac:spMkLst>
        </pc:spChg>
        <pc:spChg chg="add del mod">
          <ac:chgData name="Gray, Joanne (Childrens Services)" userId="39768c7e-49cb-4261-89ad-0d5ba049a24d" providerId="ADAL" clId="{A81FA7C8-B50E-4979-9009-2B50C182084B}" dt="2026-07-09T06:38:10.597" v="257" actId="478"/>
          <ac:spMkLst>
            <pc:docMk/>
            <pc:sldMk cId="1743855463" sldId="483"/>
            <ac:spMk id="6" creationId="{1362D6B9-C0CC-CA21-A859-B5D06826AE80}"/>
          </ac:spMkLst>
        </pc:spChg>
        <pc:picChg chg="add mod">
          <ac:chgData name="Gray, Joanne (Childrens Services)" userId="39768c7e-49cb-4261-89ad-0d5ba049a24d" providerId="ADAL" clId="{A81FA7C8-B50E-4979-9009-2B50C182084B}" dt="2026-07-09T06:38:12.459" v="258" actId="1076"/>
          <ac:picMkLst>
            <pc:docMk/>
            <pc:sldMk cId="1743855463" sldId="483"/>
            <ac:picMk id="5" creationId="{8FC312E6-8B48-3AAF-1C5A-4DCBE8E82BC0}"/>
          </ac:picMkLst>
        </pc:picChg>
      </pc:sldChg>
      <pc:sldChg chg="addSp delSp modSp new mod">
        <pc:chgData name="Gray, Joanne (Childrens Services)" userId="39768c7e-49cb-4261-89ad-0d5ba049a24d" providerId="ADAL" clId="{A81FA7C8-B50E-4979-9009-2B50C182084B}" dt="2026-07-09T06:43:00.221" v="286" actId="207"/>
        <pc:sldMkLst>
          <pc:docMk/>
          <pc:sldMk cId="2331108365" sldId="484"/>
        </pc:sldMkLst>
        <pc:spChg chg="mod">
          <ac:chgData name="Gray, Joanne (Childrens Services)" userId="39768c7e-49cb-4261-89ad-0d5ba049a24d" providerId="ADAL" clId="{A81FA7C8-B50E-4979-9009-2B50C182084B}" dt="2026-07-09T06:06:59.586" v="77"/>
          <ac:spMkLst>
            <pc:docMk/>
            <pc:sldMk cId="2331108365" sldId="484"/>
            <ac:spMk id="2" creationId="{93C9F816-8AD3-0EB0-993B-09E2C52EB979}"/>
          </ac:spMkLst>
        </pc:spChg>
        <pc:spChg chg="mod">
          <ac:chgData name="Gray, Joanne (Childrens Services)" userId="39768c7e-49cb-4261-89ad-0d5ba049a24d" providerId="ADAL" clId="{A81FA7C8-B50E-4979-9009-2B50C182084B}" dt="2026-07-09T06:43:00.221" v="286" actId="207"/>
          <ac:spMkLst>
            <pc:docMk/>
            <pc:sldMk cId="2331108365" sldId="484"/>
            <ac:spMk id="3" creationId="{1D9903AA-A053-1349-B88C-05AD574B6DE6}"/>
          </ac:spMkLst>
        </pc:spChg>
        <pc:picChg chg="add del mod">
          <ac:chgData name="Gray, Joanne (Childrens Services)" userId="39768c7e-49cb-4261-89ad-0d5ba049a24d" providerId="ADAL" clId="{A81FA7C8-B50E-4979-9009-2B50C182084B}" dt="2026-07-09T06:41:57.261" v="278" actId="478"/>
          <ac:picMkLst>
            <pc:docMk/>
            <pc:sldMk cId="2331108365" sldId="484"/>
            <ac:picMk id="2050" creationId="{FED7510A-2C52-3DBA-CDE3-56CBEDE416C3}"/>
          </ac:picMkLst>
        </pc:picChg>
        <pc:picChg chg="add del">
          <ac:chgData name="Gray, Joanne (Childrens Services)" userId="39768c7e-49cb-4261-89ad-0d5ba049a24d" providerId="ADAL" clId="{A81FA7C8-B50E-4979-9009-2B50C182084B}" dt="2026-07-09T06:42:17.864" v="280" actId="478"/>
          <ac:picMkLst>
            <pc:docMk/>
            <pc:sldMk cId="2331108365" sldId="484"/>
            <ac:picMk id="2052" creationId="{F74552D2-9E80-EFBD-A95D-5B0836D4925C}"/>
          </ac:picMkLst>
        </pc:picChg>
        <pc:picChg chg="add mod">
          <ac:chgData name="Gray, Joanne (Childrens Services)" userId="39768c7e-49cb-4261-89ad-0d5ba049a24d" providerId="ADAL" clId="{A81FA7C8-B50E-4979-9009-2B50C182084B}" dt="2026-07-09T06:42:54.916" v="285" actId="1076"/>
          <ac:picMkLst>
            <pc:docMk/>
            <pc:sldMk cId="2331108365" sldId="484"/>
            <ac:picMk id="2054" creationId="{54915445-799E-DF0C-8F51-F73F367F31FB}"/>
          </ac:picMkLst>
        </pc:picChg>
      </pc:sldChg>
      <pc:sldChg chg="addSp delSp modSp add mod">
        <pc:chgData name="Gray, Joanne (Childrens Services)" userId="39768c7e-49cb-4261-89ad-0d5ba049a24d" providerId="ADAL" clId="{A81FA7C8-B50E-4979-9009-2B50C182084B}" dt="2026-07-09T06:44:27.469" v="296" actId="255"/>
        <pc:sldMkLst>
          <pc:docMk/>
          <pc:sldMk cId="4077387288" sldId="485"/>
        </pc:sldMkLst>
        <pc:spChg chg="mod">
          <ac:chgData name="Gray, Joanne (Childrens Services)" userId="39768c7e-49cb-4261-89ad-0d5ba049a24d" providerId="ADAL" clId="{A81FA7C8-B50E-4979-9009-2B50C182084B}" dt="2026-07-09T06:44:27.469" v="296" actId="255"/>
          <ac:spMkLst>
            <pc:docMk/>
            <pc:sldMk cId="4077387288" sldId="485"/>
            <ac:spMk id="3" creationId="{A7CF2B3F-94A8-F743-901F-8D97D239668E}"/>
          </ac:spMkLst>
        </pc:spChg>
        <pc:spChg chg="add">
          <ac:chgData name="Gray, Joanne (Childrens Services)" userId="39768c7e-49cb-4261-89ad-0d5ba049a24d" providerId="ADAL" clId="{A81FA7C8-B50E-4979-9009-2B50C182084B}" dt="2026-07-09T06:08:06.592" v="79"/>
          <ac:spMkLst>
            <pc:docMk/>
            <pc:sldMk cId="4077387288" sldId="485"/>
            <ac:spMk id="4" creationId="{7FC6589D-9B5D-FD10-A6D6-81ED5E2EE4CF}"/>
          </ac:spMkLst>
        </pc:spChg>
        <pc:spChg chg="add">
          <ac:chgData name="Gray, Joanne (Childrens Services)" userId="39768c7e-49cb-4261-89ad-0d5ba049a24d" providerId="ADAL" clId="{A81FA7C8-B50E-4979-9009-2B50C182084B}" dt="2026-07-09T06:08:06.592" v="79"/>
          <ac:spMkLst>
            <pc:docMk/>
            <pc:sldMk cId="4077387288" sldId="485"/>
            <ac:spMk id="5" creationId="{ABD67AC5-54B7-3B1A-7EEE-C829A7AFAB57}"/>
          </ac:spMkLst>
        </pc:spChg>
        <pc:spChg chg="add">
          <ac:chgData name="Gray, Joanne (Childrens Services)" userId="39768c7e-49cb-4261-89ad-0d5ba049a24d" providerId="ADAL" clId="{A81FA7C8-B50E-4979-9009-2B50C182084B}" dt="2026-07-09T06:08:06.592" v="79"/>
          <ac:spMkLst>
            <pc:docMk/>
            <pc:sldMk cId="4077387288" sldId="485"/>
            <ac:spMk id="6" creationId="{7B3C3175-5A2A-B350-62DE-782C4A9B929F}"/>
          </ac:spMkLst>
        </pc:spChg>
        <pc:spChg chg="add">
          <ac:chgData name="Gray, Joanne (Childrens Services)" userId="39768c7e-49cb-4261-89ad-0d5ba049a24d" providerId="ADAL" clId="{A81FA7C8-B50E-4979-9009-2B50C182084B}" dt="2026-07-09T06:08:06.592" v="79"/>
          <ac:spMkLst>
            <pc:docMk/>
            <pc:sldMk cId="4077387288" sldId="485"/>
            <ac:spMk id="7" creationId="{1B0D9EF3-D097-8E4E-D423-77F13A3C740D}"/>
          </ac:spMkLst>
        </pc:spChg>
        <pc:spChg chg="add">
          <ac:chgData name="Gray, Joanne (Childrens Services)" userId="39768c7e-49cb-4261-89ad-0d5ba049a24d" providerId="ADAL" clId="{A81FA7C8-B50E-4979-9009-2B50C182084B}" dt="2026-07-09T06:08:06.592" v="79"/>
          <ac:spMkLst>
            <pc:docMk/>
            <pc:sldMk cId="4077387288" sldId="485"/>
            <ac:spMk id="8" creationId="{90409E75-3E5E-FF26-DD8D-D3210FA8AD26}"/>
          </ac:spMkLst>
        </pc:spChg>
        <pc:spChg chg="add">
          <ac:chgData name="Gray, Joanne (Childrens Services)" userId="39768c7e-49cb-4261-89ad-0d5ba049a24d" providerId="ADAL" clId="{A81FA7C8-B50E-4979-9009-2B50C182084B}" dt="2026-07-09T06:08:06.592" v="79"/>
          <ac:spMkLst>
            <pc:docMk/>
            <pc:sldMk cId="4077387288" sldId="485"/>
            <ac:spMk id="9" creationId="{2F737049-38AB-E689-32C7-D8D22E772DDE}"/>
          </ac:spMkLst>
        </pc:spChg>
        <pc:spChg chg="add">
          <ac:chgData name="Gray, Joanne (Childrens Services)" userId="39768c7e-49cb-4261-89ad-0d5ba049a24d" providerId="ADAL" clId="{A81FA7C8-B50E-4979-9009-2B50C182084B}" dt="2026-07-09T06:08:06.592" v="79"/>
          <ac:spMkLst>
            <pc:docMk/>
            <pc:sldMk cId="4077387288" sldId="485"/>
            <ac:spMk id="13" creationId="{D75F94EB-8008-CBAC-D2B1-97286D87B2D2}"/>
          </ac:spMkLst>
        </pc:spChg>
        <pc:spChg chg="add">
          <ac:chgData name="Gray, Joanne (Childrens Services)" userId="39768c7e-49cb-4261-89ad-0d5ba049a24d" providerId="ADAL" clId="{A81FA7C8-B50E-4979-9009-2B50C182084B}" dt="2026-07-09T06:08:06.592" v="79"/>
          <ac:spMkLst>
            <pc:docMk/>
            <pc:sldMk cId="4077387288" sldId="485"/>
            <ac:spMk id="14" creationId="{DFD5C82E-3D72-8DC3-5479-B55ADFD2F44C}"/>
          </ac:spMkLst>
        </pc:spChg>
        <pc:spChg chg="add">
          <ac:chgData name="Gray, Joanne (Childrens Services)" userId="39768c7e-49cb-4261-89ad-0d5ba049a24d" providerId="ADAL" clId="{A81FA7C8-B50E-4979-9009-2B50C182084B}" dt="2026-07-09T06:08:06.592" v="79"/>
          <ac:spMkLst>
            <pc:docMk/>
            <pc:sldMk cId="4077387288" sldId="485"/>
            <ac:spMk id="21" creationId="{E860E67F-546C-DB99-AEB8-BB8E2511470A}"/>
          </ac:spMkLst>
        </pc:spChg>
        <pc:spChg chg="add">
          <ac:chgData name="Gray, Joanne (Childrens Services)" userId="39768c7e-49cb-4261-89ad-0d5ba049a24d" providerId="ADAL" clId="{A81FA7C8-B50E-4979-9009-2B50C182084B}" dt="2026-07-09T06:08:06.592" v="79"/>
          <ac:spMkLst>
            <pc:docMk/>
            <pc:sldMk cId="4077387288" sldId="485"/>
            <ac:spMk id="25" creationId="{13B6BD7C-7ED8-3718-773F-07B0B3803A69}"/>
          </ac:spMkLst>
        </pc:spChg>
        <pc:spChg chg="add">
          <ac:chgData name="Gray, Joanne (Childrens Services)" userId="39768c7e-49cb-4261-89ad-0d5ba049a24d" providerId="ADAL" clId="{A81FA7C8-B50E-4979-9009-2B50C182084B}" dt="2026-07-09T06:08:12.432" v="81"/>
          <ac:spMkLst>
            <pc:docMk/>
            <pc:sldMk cId="4077387288" sldId="485"/>
            <ac:spMk id="31" creationId="{FFA7D54D-1CCF-28CF-470F-FE54BE2BA911}"/>
          </ac:spMkLst>
        </pc:spChg>
        <pc:spChg chg="add">
          <ac:chgData name="Gray, Joanne (Childrens Services)" userId="39768c7e-49cb-4261-89ad-0d5ba049a24d" providerId="ADAL" clId="{A81FA7C8-B50E-4979-9009-2B50C182084B}" dt="2026-07-09T06:08:12.432" v="81"/>
          <ac:spMkLst>
            <pc:docMk/>
            <pc:sldMk cId="4077387288" sldId="485"/>
            <ac:spMk id="32" creationId="{095A4463-A890-AA78-21FB-D44778F7DB6E}"/>
          </ac:spMkLst>
        </pc:spChg>
        <pc:spChg chg="add">
          <ac:chgData name="Gray, Joanne (Childrens Services)" userId="39768c7e-49cb-4261-89ad-0d5ba049a24d" providerId="ADAL" clId="{A81FA7C8-B50E-4979-9009-2B50C182084B}" dt="2026-07-09T06:08:12.432" v="81"/>
          <ac:spMkLst>
            <pc:docMk/>
            <pc:sldMk cId="4077387288" sldId="485"/>
            <ac:spMk id="33" creationId="{A0B71F07-78B0-8E67-03AD-039652D66CDB}"/>
          </ac:spMkLst>
        </pc:spChg>
        <pc:spChg chg="add">
          <ac:chgData name="Gray, Joanne (Childrens Services)" userId="39768c7e-49cb-4261-89ad-0d5ba049a24d" providerId="ADAL" clId="{A81FA7C8-B50E-4979-9009-2B50C182084B}" dt="2026-07-09T06:08:12.432" v="81"/>
          <ac:spMkLst>
            <pc:docMk/>
            <pc:sldMk cId="4077387288" sldId="485"/>
            <ac:spMk id="35" creationId="{3CF7BAAD-F894-9023-388A-E969D7C5494D}"/>
          </ac:spMkLst>
        </pc:spChg>
        <pc:spChg chg="add">
          <ac:chgData name="Gray, Joanne (Childrens Services)" userId="39768c7e-49cb-4261-89ad-0d5ba049a24d" providerId="ADAL" clId="{A81FA7C8-B50E-4979-9009-2B50C182084B}" dt="2026-07-09T06:08:12.432" v="81"/>
          <ac:spMkLst>
            <pc:docMk/>
            <pc:sldMk cId="4077387288" sldId="485"/>
            <ac:spMk id="37" creationId="{BA289DD8-90F5-30F7-C26F-6239A7E47DDC}"/>
          </ac:spMkLst>
        </pc:spChg>
        <pc:spChg chg="add">
          <ac:chgData name="Gray, Joanne (Childrens Services)" userId="39768c7e-49cb-4261-89ad-0d5ba049a24d" providerId="ADAL" clId="{A81FA7C8-B50E-4979-9009-2B50C182084B}" dt="2026-07-09T06:08:12.432" v="81"/>
          <ac:spMkLst>
            <pc:docMk/>
            <pc:sldMk cId="4077387288" sldId="485"/>
            <ac:spMk id="42" creationId="{2C74A3FF-CFC1-8683-C7CE-B7EB332C622B}"/>
          </ac:spMkLst>
        </pc:spChg>
        <pc:spChg chg="add">
          <ac:chgData name="Gray, Joanne (Childrens Services)" userId="39768c7e-49cb-4261-89ad-0d5ba049a24d" providerId="ADAL" clId="{A81FA7C8-B50E-4979-9009-2B50C182084B}" dt="2026-07-09T06:08:12.432" v="81"/>
          <ac:spMkLst>
            <pc:docMk/>
            <pc:sldMk cId="4077387288" sldId="485"/>
            <ac:spMk id="44" creationId="{A24A970C-70CE-283B-1B96-F97683AD822F}"/>
          </ac:spMkLst>
        </pc:spChg>
        <pc:spChg chg="add">
          <ac:chgData name="Gray, Joanne (Childrens Services)" userId="39768c7e-49cb-4261-89ad-0d5ba049a24d" providerId="ADAL" clId="{A81FA7C8-B50E-4979-9009-2B50C182084B}" dt="2026-07-09T06:08:12.432" v="81"/>
          <ac:spMkLst>
            <pc:docMk/>
            <pc:sldMk cId="4077387288" sldId="485"/>
            <ac:spMk id="45" creationId="{7A22A78E-4A78-D983-05C3-8E8947CAA440}"/>
          </ac:spMkLst>
        </pc:spChg>
        <pc:spChg chg="add">
          <ac:chgData name="Gray, Joanne (Childrens Services)" userId="39768c7e-49cb-4261-89ad-0d5ba049a24d" providerId="ADAL" clId="{A81FA7C8-B50E-4979-9009-2B50C182084B}" dt="2026-07-09T06:08:12.432" v="81"/>
          <ac:spMkLst>
            <pc:docMk/>
            <pc:sldMk cId="4077387288" sldId="485"/>
            <ac:spMk id="48" creationId="{99599268-FC0B-0C31-842D-5F3287BDE965}"/>
          </ac:spMkLst>
        </pc:spChg>
        <pc:spChg chg="add">
          <ac:chgData name="Gray, Joanne (Childrens Services)" userId="39768c7e-49cb-4261-89ad-0d5ba049a24d" providerId="ADAL" clId="{A81FA7C8-B50E-4979-9009-2B50C182084B}" dt="2026-07-09T06:08:12.432" v="81"/>
          <ac:spMkLst>
            <pc:docMk/>
            <pc:sldMk cId="4077387288" sldId="485"/>
            <ac:spMk id="49" creationId="{B697658C-0F16-C2C3-0464-89E0938029DC}"/>
          </ac:spMkLst>
        </pc:spChg>
        <pc:spChg chg="add del mod">
          <ac:chgData name="Gray, Joanne (Childrens Services)" userId="39768c7e-49cb-4261-89ad-0d5ba049a24d" providerId="ADAL" clId="{A81FA7C8-B50E-4979-9009-2B50C182084B}" dt="2026-07-09T06:43:30.995" v="289" actId="478"/>
          <ac:spMkLst>
            <pc:docMk/>
            <pc:sldMk cId="4077387288" sldId="485"/>
            <ac:spMk id="52" creationId="{75BF05C7-056F-D5D1-2C9E-38C7F22BE70E}"/>
          </ac:spMkLst>
        </pc:spChg>
        <pc:picChg chg="add del mod">
          <ac:chgData name="Gray, Joanne (Childrens Services)" userId="39768c7e-49cb-4261-89ad-0d5ba049a24d" providerId="ADAL" clId="{A81FA7C8-B50E-4979-9009-2B50C182084B}" dt="2026-07-09T06:43:30.995" v="289" actId="478"/>
          <ac:picMkLst>
            <pc:docMk/>
            <pc:sldMk cId="4077387288" sldId="485"/>
            <ac:picMk id="51" creationId="{D0C6E3EE-C56B-ECB4-F74B-3AEE8589D702}"/>
          </ac:picMkLst>
        </pc:picChg>
        <pc:picChg chg="add mod">
          <ac:chgData name="Gray, Joanne (Childrens Services)" userId="39768c7e-49cb-4261-89ad-0d5ba049a24d" providerId="ADAL" clId="{A81FA7C8-B50E-4979-9009-2B50C182084B}" dt="2026-07-09T06:44:14.193" v="293" actId="1076"/>
          <ac:picMkLst>
            <pc:docMk/>
            <pc:sldMk cId="4077387288" sldId="485"/>
            <ac:picMk id="1072" creationId="{9D6CE530-C528-7578-B48C-79A5B01CC808}"/>
          </ac:picMkLst>
        </pc:picChg>
      </pc:sldChg>
      <pc:sldChg chg="modSp new del ord">
        <pc:chgData name="Gray, Joanne (Childrens Services)" userId="39768c7e-49cb-4261-89ad-0d5ba049a24d" providerId="ADAL" clId="{A81FA7C8-B50E-4979-9009-2B50C182084B}" dt="2026-07-09T06:44:43.475" v="297" actId="47"/>
        <pc:sldMkLst>
          <pc:docMk/>
          <pc:sldMk cId="2559308670" sldId="486"/>
        </pc:sldMkLst>
        <pc:spChg chg="mod">
          <ac:chgData name="Gray, Joanne (Childrens Services)" userId="39768c7e-49cb-4261-89ad-0d5ba049a24d" providerId="ADAL" clId="{A81FA7C8-B50E-4979-9009-2B50C182084B}" dt="2026-07-09T06:08:44.141" v="86"/>
          <ac:spMkLst>
            <pc:docMk/>
            <pc:sldMk cId="2559308670" sldId="486"/>
            <ac:spMk id="2" creationId="{1A98BB5F-CEEE-D649-28DD-261E79295910}"/>
          </ac:spMkLst>
        </pc:spChg>
      </pc:sldChg>
      <pc:sldChg chg="addSp modSp add mod">
        <pc:chgData name="Gray, Joanne (Childrens Services)" userId="39768c7e-49cb-4261-89ad-0d5ba049a24d" providerId="ADAL" clId="{A81FA7C8-B50E-4979-9009-2B50C182084B}" dt="2026-07-09T06:45:41.420" v="304" actId="255"/>
        <pc:sldMkLst>
          <pc:docMk/>
          <pc:sldMk cId="947054775" sldId="487"/>
        </pc:sldMkLst>
        <pc:spChg chg="mod">
          <ac:chgData name="Gray, Joanne (Childrens Services)" userId="39768c7e-49cb-4261-89ad-0d5ba049a24d" providerId="ADAL" clId="{A81FA7C8-B50E-4979-9009-2B50C182084B}" dt="2026-07-09T06:45:41.420" v="304" actId="255"/>
          <ac:spMkLst>
            <pc:docMk/>
            <pc:sldMk cId="947054775" sldId="487"/>
            <ac:spMk id="3" creationId="{6CBFE9F5-B74E-709B-1BB9-A055C86375D1}"/>
          </ac:spMkLst>
        </pc:spChg>
        <pc:picChg chg="add mod">
          <ac:chgData name="Gray, Joanne (Childrens Services)" userId="39768c7e-49cb-4261-89ad-0d5ba049a24d" providerId="ADAL" clId="{A81FA7C8-B50E-4979-9009-2B50C182084B}" dt="2026-07-09T06:45:34.001" v="302" actId="1076"/>
          <ac:picMkLst>
            <pc:docMk/>
            <pc:sldMk cId="947054775" sldId="487"/>
            <ac:picMk id="5" creationId="{9499346B-E821-BA13-44E6-486144595EBA}"/>
          </ac:picMkLst>
        </pc:picChg>
      </pc:sldChg>
      <pc:sldChg chg="addSp modSp new mod">
        <pc:chgData name="Gray, Joanne (Childrens Services)" userId="39768c7e-49cb-4261-89ad-0d5ba049a24d" providerId="ADAL" clId="{A81FA7C8-B50E-4979-9009-2B50C182084B}" dt="2026-07-09T12:26:59.329" v="546" actId="255"/>
        <pc:sldMkLst>
          <pc:docMk/>
          <pc:sldMk cId="229991290" sldId="488"/>
        </pc:sldMkLst>
        <pc:spChg chg="mod">
          <ac:chgData name="Gray, Joanne (Childrens Services)" userId="39768c7e-49cb-4261-89ad-0d5ba049a24d" providerId="ADAL" clId="{A81FA7C8-B50E-4979-9009-2B50C182084B}" dt="2026-07-09T06:46:57.018" v="318" actId="14100"/>
          <ac:spMkLst>
            <pc:docMk/>
            <pc:sldMk cId="229991290" sldId="488"/>
            <ac:spMk id="2" creationId="{C291745C-BE81-33AD-A4E6-0AB7B2881C4E}"/>
          </ac:spMkLst>
        </pc:spChg>
        <pc:spChg chg="mod">
          <ac:chgData name="Gray, Joanne (Childrens Services)" userId="39768c7e-49cb-4261-89ad-0d5ba049a24d" providerId="ADAL" clId="{A81FA7C8-B50E-4979-9009-2B50C182084B}" dt="2026-07-09T12:26:59.329" v="546" actId="255"/>
          <ac:spMkLst>
            <pc:docMk/>
            <pc:sldMk cId="229991290" sldId="488"/>
            <ac:spMk id="3" creationId="{BDB6304F-021E-4C16-70D6-FD6F64A9B75A}"/>
          </ac:spMkLst>
        </pc:spChg>
        <pc:picChg chg="add mod">
          <ac:chgData name="Gray, Joanne (Childrens Services)" userId="39768c7e-49cb-4261-89ad-0d5ba049a24d" providerId="ADAL" clId="{A81FA7C8-B50E-4979-9009-2B50C182084B}" dt="2026-07-09T06:54:20.751" v="404" actId="1076"/>
          <ac:picMkLst>
            <pc:docMk/>
            <pc:sldMk cId="229991290" sldId="488"/>
            <ac:picMk id="4" creationId="{246724F6-1851-A874-7AF0-3A980A24FE71}"/>
          </ac:picMkLst>
        </pc:picChg>
      </pc:sldChg>
      <pc:sldChg chg="addSp delSp modSp add mod">
        <pc:chgData name="Gray, Joanne (Childrens Services)" userId="39768c7e-49cb-4261-89ad-0d5ba049a24d" providerId="ADAL" clId="{A81FA7C8-B50E-4979-9009-2B50C182084B}" dt="2026-07-09T06:55:58.586" v="541" actId="478"/>
        <pc:sldMkLst>
          <pc:docMk/>
          <pc:sldMk cId="3537757775" sldId="489"/>
        </pc:sldMkLst>
        <pc:spChg chg="mod">
          <ac:chgData name="Gray, Joanne (Childrens Services)" userId="39768c7e-49cb-4261-89ad-0d5ba049a24d" providerId="ADAL" clId="{A81FA7C8-B50E-4979-9009-2B50C182084B}" dt="2026-07-09T06:47:20.995" v="324" actId="20577"/>
          <ac:spMkLst>
            <pc:docMk/>
            <pc:sldMk cId="3537757775" sldId="489"/>
            <ac:spMk id="3" creationId="{433E61ED-E217-A835-2516-689B98F7E379}"/>
          </ac:spMkLst>
        </pc:spChg>
        <pc:spChg chg="add del mod">
          <ac:chgData name="Gray, Joanne (Childrens Services)" userId="39768c7e-49cb-4261-89ad-0d5ba049a24d" providerId="ADAL" clId="{A81FA7C8-B50E-4979-9009-2B50C182084B}" dt="2026-07-09T06:55:58.586" v="541" actId="478"/>
          <ac:spMkLst>
            <pc:docMk/>
            <pc:sldMk cId="3537757775" sldId="489"/>
            <ac:spMk id="5" creationId="{6CA6371E-0F74-E944-2C43-0075FFD85FE2}"/>
          </ac:spMkLst>
        </pc:spChg>
        <pc:picChg chg="add mod">
          <ac:chgData name="Gray, Joanne (Childrens Services)" userId="39768c7e-49cb-4261-89ad-0d5ba049a24d" providerId="ADAL" clId="{A81FA7C8-B50E-4979-9009-2B50C182084B}" dt="2026-07-09T06:48:59.714" v="364"/>
          <ac:picMkLst>
            <pc:docMk/>
            <pc:sldMk cId="3537757775" sldId="489"/>
            <ac:picMk id="4" creationId="{BBB28B87-F30B-8422-C076-6E003C70130F}"/>
          </ac:picMkLst>
        </pc:picChg>
      </pc:sldChg>
      <pc:sldChg chg="addSp modSp add mod">
        <pc:chgData name="Gray, Joanne (Childrens Services)" userId="39768c7e-49cb-4261-89ad-0d5ba049a24d" providerId="ADAL" clId="{A81FA7C8-B50E-4979-9009-2B50C182084B}" dt="2026-07-09T06:48:55.142" v="363"/>
        <pc:sldMkLst>
          <pc:docMk/>
          <pc:sldMk cId="2601797849" sldId="490"/>
        </pc:sldMkLst>
        <pc:spChg chg="mod">
          <ac:chgData name="Gray, Joanne (Childrens Services)" userId="39768c7e-49cb-4261-89ad-0d5ba049a24d" providerId="ADAL" clId="{A81FA7C8-B50E-4979-9009-2B50C182084B}" dt="2026-07-09T06:47:24.666" v="328" actId="20577"/>
          <ac:spMkLst>
            <pc:docMk/>
            <pc:sldMk cId="2601797849" sldId="490"/>
            <ac:spMk id="3" creationId="{3D08388E-91CE-1CCB-EBDA-7B3EF0C1A7AF}"/>
          </ac:spMkLst>
        </pc:spChg>
        <pc:spChg chg="add mod">
          <ac:chgData name="Gray, Joanne (Childrens Services)" userId="39768c7e-49cb-4261-89ad-0d5ba049a24d" providerId="ADAL" clId="{A81FA7C8-B50E-4979-9009-2B50C182084B}" dt="2026-07-09T06:48:55.142" v="363"/>
          <ac:spMkLst>
            <pc:docMk/>
            <pc:sldMk cId="2601797849" sldId="490"/>
            <ac:spMk id="5" creationId="{697E603A-47FA-9FD8-381E-96E9193D1CA4}"/>
          </ac:spMkLst>
        </pc:spChg>
        <pc:picChg chg="add mod">
          <ac:chgData name="Gray, Joanne (Childrens Services)" userId="39768c7e-49cb-4261-89ad-0d5ba049a24d" providerId="ADAL" clId="{A81FA7C8-B50E-4979-9009-2B50C182084B}" dt="2026-07-09T06:48:55.142" v="363"/>
          <ac:picMkLst>
            <pc:docMk/>
            <pc:sldMk cId="2601797849" sldId="490"/>
            <ac:picMk id="4" creationId="{27143E6F-34AA-BFDC-9FFF-D8BE2F10D859}"/>
          </ac:picMkLst>
        </pc:picChg>
      </pc:sldChg>
      <pc:sldChg chg="addSp modSp new mod">
        <pc:chgData name="Gray, Joanne (Childrens Services)" userId="39768c7e-49cb-4261-89ad-0d5ba049a24d" providerId="ADAL" clId="{A81FA7C8-B50E-4979-9009-2B50C182084B}" dt="2026-07-09T06:48:50.070" v="362" actId="1076"/>
        <pc:sldMkLst>
          <pc:docMk/>
          <pc:sldMk cId="563548573" sldId="491"/>
        </pc:sldMkLst>
        <pc:spChg chg="mod">
          <ac:chgData name="Gray, Joanne (Childrens Services)" userId="39768c7e-49cb-4261-89ad-0d5ba049a24d" providerId="ADAL" clId="{A81FA7C8-B50E-4979-9009-2B50C182084B}" dt="2026-07-09T06:19:43.425" v="194"/>
          <ac:spMkLst>
            <pc:docMk/>
            <pc:sldMk cId="563548573" sldId="491"/>
            <ac:spMk id="2" creationId="{6D1FEA65-24D8-D6B4-A74E-57B536EE0E09}"/>
          </ac:spMkLst>
        </pc:spChg>
        <pc:spChg chg="mod">
          <ac:chgData name="Gray, Joanne (Childrens Services)" userId="39768c7e-49cb-4261-89ad-0d5ba049a24d" providerId="ADAL" clId="{A81FA7C8-B50E-4979-9009-2B50C182084B}" dt="2026-07-09T06:47:28.292" v="332" actId="20577"/>
          <ac:spMkLst>
            <pc:docMk/>
            <pc:sldMk cId="563548573" sldId="491"/>
            <ac:spMk id="3" creationId="{16234CDE-B238-0D3E-A737-EB42C2529F3B}"/>
          </ac:spMkLst>
        </pc:spChg>
        <pc:spChg chg="add mod">
          <ac:chgData name="Gray, Joanne (Childrens Services)" userId="39768c7e-49cb-4261-89ad-0d5ba049a24d" providerId="ADAL" clId="{A81FA7C8-B50E-4979-9009-2B50C182084B}" dt="2026-07-09T06:48:50.070" v="362" actId="1076"/>
          <ac:spMkLst>
            <pc:docMk/>
            <pc:sldMk cId="563548573" sldId="491"/>
            <ac:spMk id="6" creationId="{A3790FFA-9D84-DDA1-04B3-A00436469991}"/>
          </ac:spMkLst>
        </pc:spChg>
        <pc:picChg chg="add mod">
          <ac:chgData name="Gray, Joanne (Childrens Services)" userId="39768c7e-49cb-4261-89ad-0d5ba049a24d" providerId="ADAL" clId="{A81FA7C8-B50E-4979-9009-2B50C182084B}" dt="2026-07-09T06:48:50.070" v="362" actId="1076"/>
          <ac:picMkLst>
            <pc:docMk/>
            <pc:sldMk cId="563548573" sldId="491"/>
            <ac:picMk id="5" creationId="{711F5A2B-01EA-A839-2443-D2D1D3D13E35}"/>
          </ac:picMkLst>
        </pc:picChg>
      </pc:sldChg>
      <pc:sldChg chg="addSp delSp modSp add del mod">
        <pc:chgData name="Gray, Joanne (Childrens Services)" userId="39768c7e-49cb-4261-89ad-0d5ba049a24d" providerId="ADAL" clId="{A81FA7C8-B50E-4979-9009-2B50C182084B}" dt="2026-07-09T12:27:16.714" v="547" actId="47"/>
        <pc:sldMkLst>
          <pc:docMk/>
          <pc:sldMk cId="316565139" sldId="492"/>
        </pc:sldMkLst>
        <pc:spChg chg="mod">
          <ac:chgData name="Gray, Joanne (Childrens Services)" userId="39768c7e-49cb-4261-89ad-0d5ba049a24d" providerId="ADAL" clId="{A81FA7C8-B50E-4979-9009-2B50C182084B}" dt="2026-07-09T06:48:22.329" v="359" actId="14100"/>
          <ac:spMkLst>
            <pc:docMk/>
            <pc:sldMk cId="316565139" sldId="492"/>
            <ac:spMk id="2" creationId="{180C2552-A796-4D34-0D89-BD29819995C1}"/>
          </ac:spMkLst>
        </pc:spChg>
        <pc:spChg chg="mod">
          <ac:chgData name="Gray, Joanne (Childrens Services)" userId="39768c7e-49cb-4261-89ad-0d5ba049a24d" providerId="ADAL" clId="{A81FA7C8-B50E-4979-9009-2B50C182084B}" dt="2026-07-09T06:52:20.679" v="372" actId="20577"/>
          <ac:spMkLst>
            <pc:docMk/>
            <pc:sldMk cId="316565139" sldId="492"/>
            <ac:spMk id="3" creationId="{6E69D439-749F-32A9-99CF-1C648547D0C8}"/>
          </ac:spMkLst>
        </pc:spChg>
        <pc:spChg chg="add del mod">
          <ac:chgData name="Gray, Joanne (Childrens Services)" userId="39768c7e-49cb-4261-89ad-0d5ba049a24d" providerId="ADAL" clId="{A81FA7C8-B50E-4979-9009-2B50C182084B}" dt="2026-07-09T06:52:04.217" v="368" actId="478"/>
          <ac:spMkLst>
            <pc:docMk/>
            <pc:sldMk cId="316565139" sldId="492"/>
            <ac:spMk id="6" creationId="{696D490A-52C4-70E6-26A8-B853653CA70E}"/>
          </ac:spMkLst>
        </pc:spChg>
        <pc:picChg chg="add mod">
          <ac:chgData name="Gray, Joanne (Childrens Services)" userId="39768c7e-49cb-4261-89ad-0d5ba049a24d" providerId="ADAL" clId="{A81FA7C8-B50E-4979-9009-2B50C182084B}" dt="2026-07-09T06:52:07.899" v="369" actId="14100"/>
          <ac:picMkLst>
            <pc:docMk/>
            <pc:sldMk cId="316565139" sldId="492"/>
            <ac:picMk id="5" creationId="{B1BFE81C-A544-1DC9-7D86-17AAADC61A3E}"/>
          </ac:picMkLst>
        </pc:picChg>
      </pc:sldChg>
      <pc:sldChg chg="modSp add mod">
        <pc:chgData name="Gray, Joanne (Childrens Services)" userId="39768c7e-49cb-4261-89ad-0d5ba049a24d" providerId="ADAL" clId="{A81FA7C8-B50E-4979-9009-2B50C182084B}" dt="2026-07-09T12:28:54.323" v="590" actId="20577"/>
        <pc:sldMkLst>
          <pc:docMk/>
          <pc:sldMk cId="2988710255" sldId="492"/>
        </pc:sldMkLst>
        <pc:graphicFrameChg chg="mod modGraphic">
          <ac:chgData name="Gray, Joanne (Childrens Services)" userId="39768c7e-49cb-4261-89ad-0d5ba049a24d" providerId="ADAL" clId="{A81FA7C8-B50E-4979-9009-2B50C182084B}" dt="2026-07-09T12:28:54.323" v="590" actId="20577"/>
          <ac:graphicFrameMkLst>
            <pc:docMk/>
            <pc:sldMk cId="2988710255" sldId="492"/>
            <ac:graphicFrameMk id="24" creationId="{B1F9AC46-20CF-0166-43B0-F671444CA82E}"/>
          </ac:graphicFrameMkLst>
        </pc:graphicFrameChg>
      </pc:sldChg>
      <pc:sldChg chg="addSp delSp modSp new del mod">
        <pc:chgData name="Gray, Joanne (Childrens Services)" userId="39768c7e-49cb-4261-89ad-0d5ba049a24d" providerId="ADAL" clId="{A81FA7C8-B50E-4979-9009-2B50C182084B}" dt="2026-07-09T12:27:18.254" v="548" actId="47"/>
        <pc:sldMkLst>
          <pc:docMk/>
          <pc:sldMk cId="3502297451" sldId="493"/>
        </pc:sldMkLst>
        <pc:spChg chg="mod">
          <ac:chgData name="Gray, Joanne (Childrens Services)" userId="39768c7e-49cb-4261-89ad-0d5ba049a24d" providerId="ADAL" clId="{A81FA7C8-B50E-4979-9009-2B50C182084B}" dt="2026-07-09T06:48:05.373" v="355" actId="20577"/>
          <ac:spMkLst>
            <pc:docMk/>
            <pc:sldMk cId="3502297451" sldId="493"/>
            <ac:spMk id="2" creationId="{EB4429B2-E5DA-EDC2-11D7-BEBDCB1B2D05}"/>
          </ac:spMkLst>
        </pc:spChg>
        <pc:spChg chg="mod">
          <ac:chgData name="Gray, Joanne (Childrens Services)" userId="39768c7e-49cb-4261-89ad-0d5ba049a24d" providerId="ADAL" clId="{A81FA7C8-B50E-4979-9009-2B50C182084B}" dt="2026-07-09T06:53:26.877" v="381" actId="255"/>
          <ac:spMkLst>
            <pc:docMk/>
            <pc:sldMk cId="3502297451" sldId="493"/>
            <ac:spMk id="3" creationId="{CA8EAD39-F9D7-F342-625F-B7B5D6CAE496}"/>
          </ac:spMkLst>
        </pc:spChg>
        <pc:spChg chg="add del mod">
          <ac:chgData name="Gray, Joanne (Childrens Services)" userId="39768c7e-49cb-4261-89ad-0d5ba049a24d" providerId="ADAL" clId="{A81FA7C8-B50E-4979-9009-2B50C182084B}" dt="2026-07-09T06:53:08.309" v="376" actId="478"/>
          <ac:spMkLst>
            <pc:docMk/>
            <pc:sldMk cId="3502297451" sldId="493"/>
            <ac:spMk id="6" creationId="{56643A40-94CF-7F9B-BCBF-9C115D0618AD}"/>
          </ac:spMkLst>
        </pc:spChg>
        <pc:picChg chg="add mod">
          <ac:chgData name="Gray, Joanne (Childrens Services)" userId="39768c7e-49cb-4261-89ad-0d5ba049a24d" providerId="ADAL" clId="{A81FA7C8-B50E-4979-9009-2B50C182084B}" dt="2026-07-09T06:53:11.721" v="378" actId="1076"/>
          <ac:picMkLst>
            <pc:docMk/>
            <pc:sldMk cId="3502297451" sldId="493"/>
            <ac:picMk id="5" creationId="{CD8B7396-1185-564D-CF0A-B1A26B036582}"/>
          </ac:picMkLst>
        </pc:picChg>
      </pc:sldChg>
      <pc:sldChg chg="modSp new del mod modClrScheme chgLayout">
        <pc:chgData name="Gray, Joanne (Childrens Services)" userId="39768c7e-49cb-4261-89ad-0d5ba049a24d" providerId="ADAL" clId="{A81FA7C8-B50E-4979-9009-2B50C182084B}" dt="2026-07-09T06:53:58.820" v="401" actId="47"/>
        <pc:sldMkLst>
          <pc:docMk/>
          <pc:sldMk cId="3596128673" sldId="494"/>
        </pc:sldMkLst>
        <pc:spChg chg="mod ord">
          <ac:chgData name="Gray, Joanne (Childrens Services)" userId="39768c7e-49cb-4261-89ad-0d5ba049a24d" providerId="ADAL" clId="{A81FA7C8-B50E-4979-9009-2B50C182084B}" dt="2026-07-09T06:53:38.847" v="400" actId="20577"/>
          <ac:spMkLst>
            <pc:docMk/>
            <pc:sldMk cId="3596128673" sldId="494"/>
            <ac:spMk id="2" creationId="{6EFF721A-4F31-932F-5605-7ADA9C0F578B}"/>
          </ac:spMkLst>
        </pc:spChg>
        <pc:spChg chg="mod ord">
          <ac:chgData name="Gray, Joanne (Childrens Services)" userId="39768c7e-49cb-4261-89ad-0d5ba049a24d" providerId="ADAL" clId="{A81FA7C8-B50E-4979-9009-2B50C182084B}" dt="2026-07-09T06:13:43.418" v="193" actId="20577"/>
          <ac:spMkLst>
            <pc:docMk/>
            <pc:sldMk cId="3596128673" sldId="494"/>
            <ac:spMk id="3" creationId="{7480594B-0040-3733-54BB-DB9722FEFB4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_rels/data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E47B05C-E245-4322-9BEC-B86B6CE324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DF0DD5-47C7-4290-9125-81DDDBF9EEA3}">
      <dgm:prSet custT="1"/>
      <dgm:spPr/>
      <dgm:t>
        <a:bodyPr/>
        <a:lstStyle/>
        <a:p>
          <a:pPr>
            <a:lnSpc>
              <a:spcPct val="100000"/>
            </a:lnSpc>
          </a:pPr>
          <a:r>
            <a:rPr lang="en-GB" sz="2000" b="1" dirty="0">
              <a:solidFill>
                <a:schemeClr val="bg1"/>
              </a:solidFill>
            </a:rPr>
            <a:t>Recap</a:t>
          </a:r>
        </a:p>
        <a:p>
          <a:pPr>
            <a:lnSpc>
              <a:spcPct val="100000"/>
            </a:lnSpc>
          </a:pPr>
          <a:r>
            <a:rPr lang="en-GB" sz="2000" dirty="0"/>
            <a:t>Unit 16 Exploring social media</a:t>
          </a:r>
        </a:p>
        <a:p>
          <a:pPr>
            <a:lnSpc>
              <a:spcPct val="100000"/>
            </a:lnSpc>
          </a:pPr>
          <a:r>
            <a:rPr lang="en-GB" sz="2000" dirty="0"/>
            <a:t>LO1 - Understand the opportunities and threats associated with using social media</a:t>
          </a:r>
        </a:p>
        <a:p>
          <a:pPr>
            <a:lnSpc>
              <a:spcPct val="100000"/>
            </a:lnSpc>
          </a:pPr>
          <a:r>
            <a:rPr lang="en-GB" sz="2000" dirty="0"/>
            <a:t>LO2 - Understand the application of social media</a:t>
          </a:r>
          <a:endParaRPr lang="en-GB" sz="2000" b="1" dirty="0">
            <a:solidFill>
              <a:schemeClr val="bg1"/>
            </a:solidFill>
          </a:endParaRPr>
        </a:p>
        <a:p>
          <a:pPr>
            <a:lnSpc>
              <a:spcPct val="100000"/>
            </a:lnSpc>
          </a:pPr>
          <a:endParaRPr lang="en-GB" sz="2000" dirty="0">
            <a:solidFill>
              <a:schemeClr val="bg1"/>
            </a:solidFill>
          </a:endParaRPr>
        </a:p>
      </dgm:t>
    </dgm:pt>
    <dgm:pt modelId="{6ECE8FDF-2B2D-4E31-BBBA-E18402490F3D}" type="parTrans" cxnId="{B1D72267-681B-44ED-8C77-BE693709FD81}">
      <dgm:prSet/>
      <dgm:spPr/>
      <dgm:t>
        <a:bodyPr/>
        <a:lstStyle/>
        <a:p>
          <a:endParaRPr lang="en-US"/>
        </a:p>
      </dgm:t>
    </dgm:pt>
    <dgm:pt modelId="{B6FC3C05-2AC9-4015-903B-89900DB34563}" type="sibTrans" cxnId="{B1D72267-681B-44ED-8C77-BE693709FD81}">
      <dgm:prSet/>
      <dgm:spPr/>
      <dgm:t>
        <a:bodyPr/>
        <a:lstStyle/>
        <a:p>
          <a:endParaRPr lang="en-US"/>
        </a:p>
      </dgm:t>
    </dgm:pt>
    <dgm:pt modelId="{1F7F7632-EF84-4415-A3E2-334875A7199A}">
      <dgm:prSet/>
      <dgm:spPr/>
      <dgm:t>
        <a:bodyPr/>
        <a:lstStyle/>
        <a:p>
          <a:pPr>
            <a:lnSpc>
              <a:spcPct val="100000"/>
            </a:lnSpc>
          </a:pPr>
          <a:r>
            <a:rPr lang="en-GB" dirty="0"/>
            <a:t>Unit 16 Exploring social media</a:t>
          </a:r>
        </a:p>
        <a:p>
          <a:pPr>
            <a:lnSpc>
              <a:spcPct val="100000"/>
            </a:lnSpc>
          </a:pPr>
          <a:r>
            <a:rPr lang="en-GB" dirty="0"/>
            <a:t>AC 2.3 - Describe how businesses and organisations may use social media to promote products and services</a:t>
          </a:r>
        </a:p>
      </dgm:t>
    </dgm:pt>
    <dgm:pt modelId="{27E67556-5B9A-4944-8FD5-A5780DCDBDE7}" type="parTrans" cxnId="{8984584C-046F-46BF-9E80-AA478BE84904}">
      <dgm:prSet/>
      <dgm:spPr/>
      <dgm:t>
        <a:bodyPr/>
        <a:lstStyle/>
        <a:p>
          <a:endParaRPr lang="en-GB"/>
        </a:p>
      </dgm:t>
    </dgm:pt>
    <dgm:pt modelId="{6F5F0235-82A0-45AE-9604-1DD77D69810C}" type="sibTrans" cxnId="{8984584C-046F-46BF-9E80-AA478BE84904}">
      <dgm:prSet/>
      <dgm:spPr/>
      <dgm:t>
        <a:bodyPr/>
        <a:lstStyle/>
        <a:p>
          <a:endParaRPr lang="en-GB"/>
        </a:p>
      </dgm:t>
    </dgm:pt>
    <dgm:pt modelId="{B65EC587-DB67-401B-9FD3-C39F8E23A801}">
      <dgm:prSet phldrT="[Text]" phldr="0"/>
      <dgm:spPr/>
      <dgm:t>
        <a:bodyPr/>
        <a:lstStyle/>
        <a:p>
          <a:pPr>
            <a:lnSpc>
              <a:spcPct val="100000"/>
            </a:lnSpc>
          </a:pPr>
          <a:r>
            <a:rPr lang="en-GB" dirty="0"/>
            <a:t>Unit 18 – Principles of Equality and Diversity in the Workplace (LO1 – AC 1.1 – AC 1.4)</a:t>
          </a:r>
        </a:p>
      </dgm:t>
    </dgm:pt>
    <dgm:pt modelId="{3FD01665-8751-4DD9-A3AE-E0F63351EF0D}" type="parTrans" cxnId="{0B177D31-0F40-45A6-B8A1-4C8FFB7643C7}">
      <dgm:prSet/>
      <dgm:spPr/>
      <dgm:t>
        <a:bodyPr/>
        <a:lstStyle/>
        <a:p>
          <a:endParaRPr lang="en-GB"/>
        </a:p>
      </dgm:t>
    </dgm:pt>
    <dgm:pt modelId="{205C241A-5DF5-4302-934E-875DDD950C47}" type="sibTrans" cxnId="{0B177D31-0F40-45A6-B8A1-4C8FFB7643C7}">
      <dgm:prSet/>
      <dgm:spPr/>
      <dgm:t>
        <a:bodyPr/>
        <a:lstStyle/>
        <a:p>
          <a:endParaRPr lang="en-GB"/>
        </a:p>
      </dgm:t>
    </dgm:pt>
    <dgm:pt modelId="{CB1E8F73-2390-43D8-95AA-C32528717722}" type="pres">
      <dgm:prSet presAssocID="{9E47B05C-E245-4322-9BEC-B86B6CE324DA}" presName="root" presStyleCnt="0">
        <dgm:presLayoutVars>
          <dgm:dir/>
          <dgm:resizeHandles val="exact"/>
        </dgm:presLayoutVars>
      </dgm:prSet>
      <dgm:spPr/>
    </dgm:pt>
    <dgm:pt modelId="{B11A60D3-26FD-48FC-8431-A93629CE0652}" type="pres">
      <dgm:prSet presAssocID="{B7DF0DD5-47C7-4290-9125-81DDDBF9EEA3}" presName="compNode" presStyleCnt="0"/>
      <dgm:spPr/>
    </dgm:pt>
    <dgm:pt modelId="{72CE517A-9B63-475A-A748-DAC6F5CF594B}" type="pres">
      <dgm:prSet presAssocID="{B7DF0DD5-47C7-4290-9125-81DDDBF9EEA3}" presName="bgRect" presStyleLbl="bgShp" presStyleIdx="0" presStyleCnt="3" custLinFactNeighborX="973" custLinFactNeighborY="-644"/>
      <dgm:spPr/>
    </dgm:pt>
    <dgm:pt modelId="{C423585F-BF99-436A-A963-3D4B272EA060}" type="pres">
      <dgm:prSet presAssocID="{B7DF0DD5-47C7-4290-9125-81DDDBF9EEA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AEE4660C-6380-4072-ABD0-CA8CB5AECBB4}" type="pres">
      <dgm:prSet presAssocID="{B7DF0DD5-47C7-4290-9125-81DDDBF9EEA3}" presName="spaceRect" presStyleCnt="0"/>
      <dgm:spPr/>
    </dgm:pt>
    <dgm:pt modelId="{D30B34A4-EE2D-44C0-AC04-3F74D9D05C6C}" type="pres">
      <dgm:prSet presAssocID="{B7DF0DD5-47C7-4290-9125-81DDDBF9EEA3}" presName="parTx" presStyleLbl="revTx" presStyleIdx="0" presStyleCnt="3" custLinFactNeighborX="1858" custLinFactNeighborY="5107">
        <dgm:presLayoutVars>
          <dgm:chMax val="0"/>
          <dgm:chPref val="0"/>
        </dgm:presLayoutVars>
      </dgm:prSet>
      <dgm:spPr/>
    </dgm:pt>
    <dgm:pt modelId="{B715939B-04FA-4F5F-8354-0B94AF41ED41}" type="pres">
      <dgm:prSet presAssocID="{B6FC3C05-2AC9-4015-903B-89900DB34563}" presName="sibTrans" presStyleCnt="0"/>
      <dgm:spPr/>
    </dgm:pt>
    <dgm:pt modelId="{B92A7424-83A7-49D3-956D-44C04589E687}" type="pres">
      <dgm:prSet presAssocID="{1F7F7632-EF84-4415-A3E2-334875A7199A}" presName="compNode" presStyleCnt="0"/>
      <dgm:spPr/>
    </dgm:pt>
    <dgm:pt modelId="{728C06BD-AEA7-41D5-8712-AE8DC9B9893F}" type="pres">
      <dgm:prSet presAssocID="{1F7F7632-EF84-4415-A3E2-334875A7199A}" presName="bgRect" presStyleLbl="bgShp" presStyleIdx="1" presStyleCnt="3"/>
      <dgm:spPr/>
    </dgm:pt>
    <dgm:pt modelId="{E1BA66DE-78B4-4595-8399-5E624D415080}" type="pres">
      <dgm:prSet presAssocID="{1F7F7632-EF84-4415-A3E2-334875A7199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storm outline"/>
        </a:ext>
      </dgm:extLst>
    </dgm:pt>
    <dgm:pt modelId="{E05F10EB-5B1B-4331-9627-5542A1BA2C67}" type="pres">
      <dgm:prSet presAssocID="{1F7F7632-EF84-4415-A3E2-334875A7199A}" presName="spaceRect" presStyleCnt="0"/>
      <dgm:spPr/>
    </dgm:pt>
    <dgm:pt modelId="{D309CA6B-8F63-483D-84F1-F23E6D65481D}" type="pres">
      <dgm:prSet presAssocID="{1F7F7632-EF84-4415-A3E2-334875A7199A}" presName="parTx" presStyleLbl="revTx" presStyleIdx="1" presStyleCnt="3" custLinFactNeighborX="-4072" custLinFactNeighborY="1420">
        <dgm:presLayoutVars>
          <dgm:chMax val="0"/>
          <dgm:chPref val="0"/>
        </dgm:presLayoutVars>
      </dgm:prSet>
      <dgm:spPr/>
    </dgm:pt>
    <dgm:pt modelId="{74E21BFA-1519-4313-8F2B-F6B8A33962AF}" type="pres">
      <dgm:prSet presAssocID="{6F5F0235-82A0-45AE-9604-1DD77D69810C}" presName="sibTrans" presStyleCnt="0"/>
      <dgm:spPr/>
    </dgm:pt>
    <dgm:pt modelId="{2E6900E0-CE5F-421B-A87D-89A33F551E70}" type="pres">
      <dgm:prSet presAssocID="{B65EC587-DB67-401B-9FD3-C39F8E23A801}" presName="compNode" presStyleCnt="0"/>
      <dgm:spPr/>
    </dgm:pt>
    <dgm:pt modelId="{CBB68E7E-F623-44D7-B9EB-39C38D7F64C3}" type="pres">
      <dgm:prSet presAssocID="{B65EC587-DB67-401B-9FD3-C39F8E23A801}" presName="bgRect" presStyleLbl="bgShp" presStyleIdx="2" presStyleCnt="3"/>
      <dgm:spPr/>
    </dgm:pt>
    <dgm:pt modelId="{485C6700-DFFC-4BA2-91D9-891AD0FBAE39}" type="pres">
      <dgm:prSet presAssocID="{B65EC587-DB67-401B-9FD3-C39F8E23A801}" presName="iconRect" presStyleLbl="nod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cales of justice on blue background"/>
        </a:ext>
      </dgm:extLst>
    </dgm:pt>
    <dgm:pt modelId="{DD9BDB4B-9D20-4087-8620-EC52019CA9FE}" type="pres">
      <dgm:prSet presAssocID="{B65EC587-DB67-401B-9FD3-C39F8E23A801}" presName="spaceRect" presStyleCnt="0"/>
      <dgm:spPr/>
    </dgm:pt>
    <dgm:pt modelId="{821CC1E9-2CFE-4872-8670-70B5711DCFAC}" type="pres">
      <dgm:prSet presAssocID="{B65EC587-DB67-401B-9FD3-C39F8E23A801}" presName="parTx" presStyleLbl="revTx" presStyleIdx="2" presStyleCnt="3">
        <dgm:presLayoutVars>
          <dgm:chMax val="0"/>
          <dgm:chPref val="0"/>
        </dgm:presLayoutVars>
      </dgm:prSet>
      <dgm:spPr/>
    </dgm:pt>
  </dgm:ptLst>
  <dgm:cxnLst>
    <dgm:cxn modelId="{B6C7A407-4086-45C0-BD0A-2966B5AD7D56}" type="presOf" srcId="{1F7F7632-EF84-4415-A3E2-334875A7199A}" destId="{D309CA6B-8F63-483D-84F1-F23E6D65481D}" srcOrd="0" destOrd="0" presId="urn:microsoft.com/office/officeart/2018/2/layout/IconVerticalSolidList"/>
    <dgm:cxn modelId="{4638B60E-597D-4132-A79C-E515D2EDC77C}" type="presOf" srcId="{9E47B05C-E245-4322-9BEC-B86B6CE324DA}" destId="{CB1E8F73-2390-43D8-95AA-C32528717722}" srcOrd="0" destOrd="0" presId="urn:microsoft.com/office/officeart/2018/2/layout/IconVerticalSolidList"/>
    <dgm:cxn modelId="{0B177D31-0F40-45A6-B8A1-4C8FFB7643C7}" srcId="{9E47B05C-E245-4322-9BEC-B86B6CE324DA}" destId="{B65EC587-DB67-401B-9FD3-C39F8E23A801}" srcOrd="2" destOrd="0" parTransId="{3FD01665-8751-4DD9-A3AE-E0F63351EF0D}" sibTransId="{205C241A-5DF5-4302-934E-875DDD950C47}"/>
    <dgm:cxn modelId="{B1D72267-681B-44ED-8C77-BE693709FD81}" srcId="{9E47B05C-E245-4322-9BEC-B86B6CE324DA}" destId="{B7DF0DD5-47C7-4290-9125-81DDDBF9EEA3}" srcOrd="0" destOrd="0" parTransId="{6ECE8FDF-2B2D-4E31-BBBA-E18402490F3D}" sibTransId="{B6FC3C05-2AC9-4015-903B-89900DB34563}"/>
    <dgm:cxn modelId="{8984584C-046F-46BF-9E80-AA478BE84904}" srcId="{9E47B05C-E245-4322-9BEC-B86B6CE324DA}" destId="{1F7F7632-EF84-4415-A3E2-334875A7199A}" srcOrd="1" destOrd="0" parTransId="{27E67556-5B9A-4944-8FD5-A5780DCDBDE7}" sibTransId="{6F5F0235-82A0-45AE-9604-1DD77D69810C}"/>
    <dgm:cxn modelId="{4CAEE675-ABE4-45B3-891C-2AE621CBDEFA}" type="presOf" srcId="{B65EC587-DB67-401B-9FD3-C39F8E23A801}" destId="{821CC1E9-2CFE-4872-8670-70B5711DCFAC}" srcOrd="0" destOrd="0" presId="urn:microsoft.com/office/officeart/2018/2/layout/IconVerticalSolidList"/>
    <dgm:cxn modelId="{79AF6895-00AF-4B15-A91B-F1BC09D79EAC}" type="presOf" srcId="{B7DF0DD5-47C7-4290-9125-81DDDBF9EEA3}" destId="{D30B34A4-EE2D-44C0-AC04-3F74D9D05C6C}" srcOrd="0" destOrd="0" presId="urn:microsoft.com/office/officeart/2018/2/layout/IconVerticalSolidList"/>
    <dgm:cxn modelId="{64173908-C828-4BE6-B5C1-F7981DD6592A}" type="presParOf" srcId="{CB1E8F73-2390-43D8-95AA-C32528717722}" destId="{B11A60D3-26FD-48FC-8431-A93629CE0652}" srcOrd="0" destOrd="0" presId="urn:microsoft.com/office/officeart/2018/2/layout/IconVerticalSolidList"/>
    <dgm:cxn modelId="{05D73A39-36AD-41F4-B517-6B24B1FDD23F}" type="presParOf" srcId="{B11A60D3-26FD-48FC-8431-A93629CE0652}" destId="{72CE517A-9B63-475A-A748-DAC6F5CF594B}" srcOrd="0" destOrd="0" presId="urn:microsoft.com/office/officeart/2018/2/layout/IconVerticalSolidList"/>
    <dgm:cxn modelId="{92A10245-5BD5-40EB-97F1-607F4C87EB8A}" type="presParOf" srcId="{B11A60D3-26FD-48FC-8431-A93629CE0652}" destId="{C423585F-BF99-436A-A963-3D4B272EA060}" srcOrd="1" destOrd="0" presId="urn:microsoft.com/office/officeart/2018/2/layout/IconVerticalSolidList"/>
    <dgm:cxn modelId="{5171323A-2843-428C-AC78-367F46D94BC0}" type="presParOf" srcId="{B11A60D3-26FD-48FC-8431-A93629CE0652}" destId="{AEE4660C-6380-4072-ABD0-CA8CB5AECBB4}" srcOrd="2" destOrd="0" presId="urn:microsoft.com/office/officeart/2018/2/layout/IconVerticalSolidList"/>
    <dgm:cxn modelId="{55213361-F558-4787-93F9-328E51D91AD7}" type="presParOf" srcId="{B11A60D3-26FD-48FC-8431-A93629CE0652}" destId="{D30B34A4-EE2D-44C0-AC04-3F74D9D05C6C}" srcOrd="3" destOrd="0" presId="urn:microsoft.com/office/officeart/2018/2/layout/IconVerticalSolidList"/>
    <dgm:cxn modelId="{A8EBA00E-D0D4-431F-BAF2-7075DCCE0187}" type="presParOf" srcId="{CB1E8F73-2390-43D8-95AA-C32528717722}" destId="{B715939B-04FA-4F5F-8354-0B94AF41ED41}" srcOrd="1" destOrd="0" presId="urn:microsoft.com/office/officeart/2018/2/layout/IconVerticalSolidList"/>
    <dgm:cxn modelId="{6B2A4D05-568C-427E-AC2A-CB252F48FDC4}" type="presParOf" srcId="{CB1E8F73-2390-43D8-95AA-C32528717722}" destId="{B92A7424-83A7-49D3-956D-44C04589E687}" srcOrd="2" destOrd="0" presId="urn:microsoft.com/office/officeart/2018/2/layout/IconVerticalSolidList"/>
    <dgm:cxn modelId="{ADBA3B04-B21F-4958-95E1-7BD54C890C5D}" type="presParOf" srcId="{B92A7424-83A7-49D3-956D-44C04589E687}" destId="{728C06BD-AEA7-41D5-8712-AE8DC9B9893F}" srcOrd="0" destOrd="0" presId="urn:microsoft.com/office/officeart/2018/2/layout/IconVerticalSolidList"/>
    <dgm:cxn modelId="{BCAAAF50-C9A4-4CBC-ADFB-411F5F392D23}" type="presParOf" srcId="{B92A7424-83A7-49D3-956D-44C04589E687}" destId="{E1BA66DE-78B4-4595-8399-5E624D415080}" srcOrd="1" destOrd="0" presId="urn:microsoft.com/office/officeart/2018/2/layout/IconVerticalSolidList"/>
    <dgm:cxn modelId="{E4D64393-D181-460C-BE53-4B5B3D2F543F}" type="presParOf" srcId="{B92A7424-83A7-49D3-956D-44C04589E687}" destId="{E05F10EB-5B1B-4331-9627-5542A1BA2C67}" srcOrd="2" destOrd="0" presId="urn:microsoft.com/office/officeart/2018/2/layout/IconVerticalSolidList"/>
    <dgm:cxn modelId="{BD772FDA-260D-4F4A-BFE7-45E5A28B29CF}" type="presParOf" srcId="{B92A7424-83A7-49D3-956D-44C04589E687}" destId="{D309CA6B-8F63-483D-84F1-F23E6D65481D}" srcOrd="3" destOrd="0" presId="urn:microsoft.com/office/officeart/2018/2/layout/IconVerticalSolidList"/>
    <dgm:cxn modelId="{FB8E54F6-86F1-4DA8-9AF4-AD2B25B67E06}" type="presParOf" srcId="{CB1E8F73-2390-43D8-95AA-C32528717722}" destId="{74E21BFA-1519-4313-8F2B-F6B8A33962AF}" srcOrd="3" destOrd="0" presId="urn:microsoft.com/office/officeart/2018/2/layout/IconVerticalSolidList"/>
    <dgm:cxn modelId="{14D23972-8CD8-4E74-813F-6A590E26D932}" type="presParOf" srcId="{CB1E8F73-2390-43D8-95AA-C32528717722}" destId="{2E6900E0-CE5F-421B-A87D-89A33F551E70}" srcOrd="4" destOrd="0" presId="urn:microsoft.com/office/officeart/2018/2/layout/IconVerticalSolidList"/>
    <dgm:cxn modelId="{7117977A-00A0-48A4-A39B-9189B3D9E672}" type="presParOf" srcId="{2E6900E0-CE5F-421B-A87D-89A33F551E70}" destId="{CBB68E7E-F623-44D7-B9EB-39C38D7F64C3}" srcOrd="0" destOrd="0" presId="urn:microsoft.com/office/officeart/2018/2/layout/IconVerticalSolidList"/>
    <dgm:cxn modelId="{18180378-98D2-4BAD-A09E-6148D6A78B52}" type="presParOf" srcId="{2E6900E0-CE5F-421B-A87D-89A33F551E70}" destId="{485C6700-DFFC-4BA2-91D9-891AD0FBAE39}" srcOrd="1" destOrd="0" presId="urn:microsoft.com/office/officeart/2018/2/layout/IconVerticalSolidList"/>
    <dgm:cxn modelId="{B074E4ED-CCA6-4A87-88CB-A31CEE6F5E6E}" type="presParOf" srcId="{2E6900E0-CE5F-421B-A87D-89A33F551E70}" destId="{DD9BDB4B-9D20-4087-8620-EC52019CA9FE}" srcOrd="2" destOrd="0" presId="urn:microsoft.com/office/officeart/2018/2/layout/IconVerticalSolidList"/>
    <dgm:cxn modelId="{2EF614A1-DCDB-4740-9C6F-58130AFF1299}" type="presParOf" srcId="{2E6900E0-CE5F-421B-A87D-89A33F551E70}" destId="{821CC1E9-2CFE-4872-8670-70B5711DCF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7B05C-E245-4322-9BEC-B86B6CE324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DF0DD5-47C7-4290-9125-81DDDBF9EEA3}">
      <dgm:prSet custT="1"/>
      <dgm:spPr/>
      <dgm:t>
        <a:bodyPr/>
        <a:lstStyle/>
        <a:p>
          <a:pPr>
            <a:lnSpc>
              <a:spcPct val="100000"/>
            </a:lnSpc>
          </a:pPr>
          <a:r>
            <a:rPr lang="en-GB" sz="1800" b="1" dirty="0">
              <a:solidFill>
                <a:schemeClr val="bg1"/>
              </a:solidFill>
            </a:rPr>
            <a:t>Recap</a:t>
          </a:r>
        </a:p>
        <a:p>
          <a:pPr>
            <a:lnSpc>
              <a:spcPct val="100000"/>
            </a:lnSpc>
          </a:pPr>
          <a:r>
            <a:rPr lang="en-GB" sz="1800" dirty="0"/>
            <a:t>Recap</a:t>
          </a:r>
        </a:p>
        <a:p>
          <a:pPr>
            <a:lnSpc>
              <a:spcPct val="100000"/>
            </a:lnSpc>
          </a:pPr>
          <a:r>
            <a:rPr lang="en-GB" sz="1800" dirty="0"/>
            <a:t>Unit 16 Exploring social media</a:t>
          </a:r>
        </a:p>
        <a:p>
          <a:pPr>
            <a:lnSpc>
              <a:spcPct val="100000"/>
            </a:lnSpc>
          </a:pPr>
          <a:r>
            <a:rPr lang="en-GB" sz="1800" dirty="0"/>
            <a:t>LO1 - Understand the opportunities and threats associated with using social media</a:t>
          </a:r>
        </a:p>
        <a:p>
          <a:pPr>
            <a:lnSpc>
              <a:spcPct val="100000"/>
            </a:lnSpc>
          </a:pPr>
          <a:r>
            <a:rPr lang="en-GB" sz="1800" dirty="0"/>
            <a:t>LO2 - Understand the application of social media</a:t>
          </a:r>
          <a:endParaRPr lang="en-GB" sz="1800" b="1" dirty="0">
            <a:solidFill>
              <a:schemeClr val="bg1"/>
            </a:solidFill>
          </a:endParaRPr>
        </a:p>
        <a:p>
          <a:pPr>
            <a:lnSpc>
              <a:spcPct val="100000"/>
            </a:lnSpc>
          </a:pPr>
          <a:endParaRPr lang="en-GB" sz="2000" dirty="0">
            <a:solidFill>
              <a:schemeClr val="bg1"/>
            </a:solidFill>
          </a:endParaRPr>
        </a:p>
      </dgm:t>
    </dgm:pt>
    <dgm:pt modelId="{6ECE8FDF-2B2D-4E31-BBBA-E18402490F3D}" type="parTrans" cxnId="{B1D72267-681B-44ED-8C77-BE693709FD81}">
      <dgm:prSet/>
      <dgm:spPr/>
      <dgm:t>
        <a:bodyPr/>
        <a:lstStyle/>
        <a:p>
          <a:endParaRPr lang="en-US"/>
        </a:p>
      </dgm:t>
    </dgm:pt>
    <dgm:pt modelId="{B6FC3C05-2AC9-4015-903B-89900DB34563}" type="sibTrans" cxnId="{B1D72267-681B-44ED-8C77-BE693709FD81}">
      <dgm:prSet/>
      <dgm:spPr/>
      <dgm:t>
        <a:bodyPr/>
        <a:lstStyle/>
        <a:p>
          <a:endParaRPr lang="en-US"/>
        </a:p>
      </dgm:t>
    </dgm:pt>
    <dgm:pt modelId="{1F7F7632-EF84-4415-A3E2-334875A7199A}">
      <dgm:prSet/>
      <dgm:spPr/>
      <dgm:t>
        <a:bodyPr/>
        <a:lstStyle/>
        <a:p>
          <a:pPr>
            <a:lnSpc>
              <a:spcPct val="100000"/>
            </a:lnSpc>
          </a:pPr>
          <a:r>
            <a:rPr lang="en-GB" dirty="0"/>
            <a:t>Unit 16 Exploring social media</a:t>
          </a:r>
        </a:p>
        <a:p>
          <a:pPr>
            <a:lnSpc>
              <a:spcPct val="100000"/>
            </a:lnSpc>
          </a:pPr>
          <a:r>
            <a:rPr lang="en-GB" dirty="0"/>
            <a:t>AC 2.3 - Describe how businesses and organisations may use social media to promote products </a:t>
          </a:r>
          <a:r>
            <a:rPr lang="en-GB" dirty="0" err="1"/>
            <a:t>andservices</a:t>
          </a:r>
          <a:endParaRPr lang="en-GB" dirty="0"/>
        </a:p>
      </dgm:t>
    </dgm:pt>
    <dgm:pt modelId="{27E67556-5B9A-4944-8FD5-A5780DCDBDE7}" type="parTrans" cxnId="{8984584C-046F-46BF-9E80-AA478BE84904}">
      <dgm:prSet/>
      <dgm:spPr/>
      <dgm:t>
        <a:bodyPr/>
        <a:lstStyle/>
        <a:p>
          <a:endParaRPr lang="en-GB"/>
        </a:p>
      </dgm:t>
    </dgm:pt>
    <dgm:pt modelId="{6F5F0235-82A0-45AE-9604-1DD77D69810C}" type="sibTrans" cxnId="{8984584C-046F-46BF-9E80-AA478BE84904}">
      <dgm:prSet/>
      <dgm:spPr/>
      <dgm:t>
        <a:bodyPr/>
        <a:lstStyle/>
        <a:p>
          <a:endParaRPr lang="en-GB"/>
        </a:p>
      </dgm:t>
    </dgm:pt>
    <dgm:pt modelId="{B65EC587-DB67-401B-9FD3-C39F8E23A801}">
      <dgm:prSet phldrT="[Text]" phldr="0"/>
      <dgm:spPr/>
      <dgm:t>
        <a:bodyPr/>
        <a:lstStyle/>
        <a:p>
          <a:pPr>
            <a:lnSpc>
              <a:spcPct val="100000"/>
            </a:lnSpc>
          </a:pPr>
          <a:r>
            <a:rPr lang="en-GB" dirty="0"/>
            <a:t>Unit 18 – Principles of Equality and Diversity in the Workplace (LO1 – AC 1.1 – AC 1.4)</a:t>
          </a:r>
        </a:p>
      </dgm:t>
    </dgm:pt>
    <dgm:pt modelId="{3FD01665-8751-4DD9-A3AE-E0F63351EF0D}" type="parTrans" cxnId="{0B177D31-0F40-45A6-B8A1-4C8FFB7643C7}">
      <dgm:prSet/>
      <dgm:spPr/>
      <dgm:t>
        <a:bodyPr/>
        <a:lstStyle/>
        <a:p>
          <a:endParaRPr lang="en-GB"/>
        </a:p>
      </dgm:t>
    </dgm:pt>
    <dgm:pt modelId="{205C241A-5DF5-4302-934E-875DDD950C47}" type="sibTrans" cxnId="{0B177D31-0F40-45A6-B8A1-4C8FFB7643C7}">
      <dgm:prSet/>
      <dgm:spPr/>
      <dgm:t>
        <a:bodyPr/>
        <a:lstStyle/>
        <a:p>
          <a:endParaRPr lang="en-GB"/>
        </a:p>
      </dgm:t>
    </dgm:pt>
    <dgm:pt modelId="{CB1E8F73-2390-43D8-95AA-C32528717722}" type="pres">
      <dgm:prSet presAssocID="{9E47B05C-E245-4322-9BEC-B86B6CE324DA}" presName="root" presStyleCnt="0">
        <dgm:presLayoutVars>
          <dgm:dir/>
          <dgm:resizeHandles val="exact"/>
        </dgm:presLayoutVars>
      </dgm:prSet>
      <dgm:spPr/>
    </dgm:pt>
    <dgm:pt modelId="{B11A60D3-26FD-48FC-8431-A93629CE0652}" type="pres">
      <dgm:prSet presAssocID="{B7DF0DD5-47C7-4290-9125-81DDDBF9EEA3}" presName="compNode" presStyleCnt="0"/>
      <dgm:spPr/>
    </dgm:pt>
    <dgm:pt modelId="{72CE517A-9B63-475A-A748-DAC6F5CF594B}" type="pres">
      <dgm:prSet presAssocID="{B7DF0DD5-47C7-4290-9125-81DDDBF9EEA3}" presName="bgRect" presStyleLbl="bgShp" presStyleIdx="0" presStyleCnt="3" custLinFactNeighborX="973" custLinFactNeighborY="-644"/>
      <dgm:spPr/>
    </dgm:pt>
    <dgm:pt modelId="{C423585F-BF99-436A-A963-3D4B272EA060}" type="pres">
      <dgm:prSet presAssocID="{B7DF0DD5-47C7-4290-9125-81DDDBF9EEA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AEE4660C-6380-4072-ABD0-CA8CB5AECBB4}" type="pres">
      <dgm:prSet presAssocID="{B7DF0DD5-47C7-4290-9125-81DDDBF9EEA3}" presName="spaceRect" presStyleCnt="0"/>
      <dgm:spPr/>
    </dgm:pt>
    <dgm:pt modelId="{D30B34A4-EE2D-44C0-AC04-3F74D9D05C6C}" type="pres">
      <dgm:prSet presAssocID="{B7DF0DD5-47C7-4290-9125-81DDDBF9EEA3}" presName="parTx" presStyleLbl="revTx" presStyleIdx="0" presStyleCnt="3" custLinFactNeighborX="-8615" custLinFactNeighborY="-401">
        <dgm:presLayoutVars>
          <dgm:chMax val="0"/>
          <dgm:chPref val="0"/>
        </dgm:presLayoutVars>
      </dgm:prSet>
      <dgm:spPr/>
    </dgm:pt>
    <dgm:pt modelId="{B715939B-04FA-4F5F-8354-0B94AF41ED41}" type="pres">
      <dgm:prSet presAssocID="{B6FC3C05-2AC9-4015-903B-89900DB34563}" presName="sibTrans" presStyleCnt="0"/>
      <dgm:spPr/>
    </dgm:pt>
    <dgm:pt modelId="{B92A7424-83A7-49D3-956D-44C04589E687}" type="pres">
      <dgm:prSet presAssocID="{1F7F7632-EF84-4415-A3E2-334875A7199A}" presName="compNode" presStyleCnt="0"/>
      <dgm:spPr/>
    </dgm:pt>
    <dgm:pt modelId="{728C06BD-AEA7-41D5-8712-AE8DC9B9893F}" type="pres">
      <dgm:prSet presAssocID="{1F7F7632-EF84-4415-A3E2-334875A7199A}" presName="bgRect" presStyleLbl="bgShp" presStyleIdx="1" presStyleCnt="3"/>
      <dgm:spPr/>
    </dgm:pt>
    <dgm:pt modelId="{E1BA66DE-78B4-4595-8399-5E624D415080}" type="pres">
      <dgm:prSet presAssocID="{1F7F7632-EF84-4415-A3E2-334875A7199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storm outline"/>
        </a:ext>
      </dgm:extLst>
    </dgm:pt>
    <dgm:pt modelId="{E05F10EB-5B1B-4331-9627-5542A1BA2C67}" type="pres">
      <dgm:prSet presAssocID="{1F7F7632-EF84-4415-A3E2-334875A7199A}" presName="spaceRect" presStyleCnt="0"/>
      <dgm:spPr/>
    </dgm:pt>
    <dgm:pt modelId="{D309CA6B-8F63-483D-84F1-F23E6D65481D}" type="pres">
      <dgm:prSet presAssocID="{1F7F7632-EF84-4415-A3E2-334875A7199A}" presName="parTx" presStyleLbl="revTx" presStyleIdx="1" presStyleCnt="3" custLinFactNeighborX="-4072" custLinFactNeighborY="1420">
        <dgm:presLayoutVars>
          <dgm:chMax val="0"/>
          <dgm:chPref val="0"/>
        </dgm:presLayoutVars>
      </dgm:prSet>
      <dgm:spPr/>
    </dgm:pt>
    <dgm:pt modelId="{74E21BFA-1519-4313-8F2B-F6B8A33962AF}" type="pres">
      <dgm:prSet presAssocID="{6F5F0235-82A0-45AE-9604-1DD77D69810C}" presName="sibTrans" presStyleCnt="0"/>
      <dgm:spPr/>
    </dgm:pt>
    <dgm:pt modelId="{2E6900E0-CE5F-421B-A87D-89A33F551E70}" type="pres">
      <dgm:prSet presAssocID="{B65EC587-DB67-401B-9FD3-C39F8E23A801}" presName="compNode" presStyleCnt="0"/>
      <dgm:spPr/>
    </dgm:pt>
    <dgm:pt modelId="{CBB68E7E-F623-44D7-B9EB-39C38D7F64C3}" type="pres">
      <dgm:prSet presAssocID="{B65EC587-DB67-401B-9FD3-C39F8E23A801}" presName="bgRect" presStyleLbl="bgShp" presStyleIdx="2" presStyleCnt="3"/>
      <dgm:spPr/>
    </dgm:pt>
    <dgm:pt modelId="{485C6700-DFFC-4BA2-91D9-891AD0FBAE39}" type="pres">
      <dgm:prSet presAssocID="{B65EC587-DB67-401B-9FD3-C39F8E23A801}" presName="iconRect" presStyleLbl="nod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cales of justice on blue background"/>
        </a:ext>
      </dgm:extLst>
    </dgm:pt>
    <dgm:pt modelId="{DD9BDB4B-9D20-4087-8620-EC52019CA9FE}" type="pres">
      <dgm:prSet presAssocID="{B65EC587-DB67-401B-9FD3-C39F8E23A801}" presName="spaceRect" presStyleCnt="0"/>
      <dgm:spPr/>
    </dgm:pt>
    <dgm:pt modelId="{821CC1E9-2CFE-4872-8670-70B5711DCFAC}" type="pres">
      <dgm:prSet presAssocID="{B65EC587-DB67-401B-9FD3-C39F8E23A801}" presName="parTx" presStyleLbl="revTx" presStyleIdx="2" presStyleCnt="3">
        <dgm:presLayoutVars>
          <dgm:chMax val="0"/>
          <dgm:chPref val="0"/>
        </dgm:presLayoutVars>
      </dgm:prSet>
      <dgm:spPr/>
    </dgm:pt>
  </dgm:ptLst>
  <dgm:cxnLst>
    <dgm:cxn modelId="{B6C7A407-4086-45C0-BD0A-2966B5AD7D56}" type="presOf" srcId="{1F7F7632-EF84-4415-A3E2-334875A7199A}" destId="{D309CA6B-8F63-483D-84F1-F23E6D65481D}" srcOrd="0" destOrd="0" presId="urn:microsoft.com/office/officeart/2018/2/layout/IconVerticalSolidList"/>
    <dgm:cxn modelId="{4638B60E-597D-4132-A79C-E515D2EDC77C}" type="presOf" srcId="{9E47B05C-E245-4322-9BEC-B86B6CE324DA}" destId="{CB1E8F73-2390-43D8-95AA-C32528717722}" srcOrd="0" destOrd="0" presId="urn:microsoft.com/office/officeart/2018/2/layout/IconVerticalSolidList"/>
    <dgm:cxn modelId="{0B177D31-0F40-45A6-B8A1-4C8FFB7643C7}" srcId="{9E47B05C-E245-4322-9BEC-B86B6CE324DA}" destId="{B65EC587-DB67-401B-9FD3-C39F8E23A801}" srcOrd="2" destOrd="0" parTransId="{3FD01665-8751-4DD9-A3AE-E0F63351EF0D}" sibTransId="{205C241A-5DF5-4302-934E-875DDD950C47}"/>
    <dgm:cxn modelId="{B1D72267-681B-44ED-8C77-BE693709FD81}" srcId="{9E47B05C-E245-4322-9BEC-B86B6CE324DA}" destId="{B7DF0DD5-47C7-4290-9125-81DDDBF9EEA3}" srcOrd="0" destOrd="0" parTransId="{6ECE8FDF-2B2D-4E31-BBBA-E18402490F3D}" sibTransId="{B6FC3C05-2AC9-4015-903B-89900DB34563}"/>
    <dgm:cxn modelId="{8984584C-046F-46BF-9E80-AA478BE84904}" srcId="{9E47B05C-E245-4322-9BEC-B86B6CE324DA}" destId="{1F7F7632-EF84-4415-A3E2-334875A7199A}" srcOrd="1" destOrd="0" parTransId="{27E67556-5B9A-4944-8FD5-A5780DCDBDE7}" sibTransId="{6F5F0235-82A0-45AE-9604-1DD77D69810C}"/>
    <dgm:cxn modelId="{4CAEE675-ABE4-45B3-891C-2AE621CBDEFA}" type="presOf" srcId="{B65EC587-DB67-401B-9FD3-C39F8E23A801}" destId="{821CC1E9-2CFE-4872-8670-70B5711DCFAC}" srcOrd="0" destOrd="0" presId="urn:microsoft.com/office/officeart/2018/2/layout/IconVerticalSolidList"/>
    <dgm:cxn modelId="{79AF6895-00AF-4B15-A91B-F1BC09D79EAC}" type="presOf" srcId="{B7DF0DD5-47C7-4290-9125-81DDDBF9EEA3}" destId="{D30B34A4-EE2D-44C0-AC04-3F74D9D05C6C}" srcOrd="0" destOrd="0" presId="urn:microsoft.com/office/officeart/2018/2/layout/IconVerticalSolidList"/>
    <dgm:cxn modelId="{64173908-C828-4BE6-B5C1-F7981DD6592A}" type="presParOf" srcId="{CB1E8F73-2390-43D8-95AA-C32528717722}" destId="{B11A60D3-26FD-48FC-8431-A93629CE0652}" srcOrd="0" destOrd="0" presId="urn:microsoft.com/office/officeart/2018/2/layout/IconVerticalSolidList"/>
    <dgm:cxn modelId="{05D73A39-36AD-41F4-B517-6B24B1FDD23F}" type="presParOf" srcId="{B11A60D3-26FD-48FC-8431-A93629CE0652}" destId="{72CE517A-9B63-475A-A748-DAC6F5CF594B}" srcOrd="0" destOrd="0" presId="urn:microsoft.com/office/officeart/2018/2/layout/IconVerticalSolidList"/>
    <dgm:cxn modelId="{92A10245-5BD5-40EB-97F1-607F4C87EB8A}" type="presParOf" srcId="{B11A60D3-26FD-48FC-8431-A93629CE0652}" destId="{C423585F-BF99-436A-A963-3D4B272EA060}" srcOrd="1" destOrd="0" presId="urn:microsoft.com/office/officeart/2018/2/layout/IconVerticalSolidList"/>
    <dgm:cxn modelId="{5171323A-2843-428C-AC78-367F46D94BC0}" type="presParOf" srcId="{B11A60D3-26FD-48FC-8431-A93629CE0652}" destId="{AEE4660C-6380-4072-ABD0-CA8CB5AECBB4}" srcOrd="2" destOrd="0" presId="urn:microsoft.com/office/officeart/2018/2/layout/IconVerticalSolidList"/>
    <dgm:cxn modelId="{55213361-F558-4787-93F9-328E51D91AD7}" type="presParOf" srcId="{B11A60D3-26FD-48FC-8431-A93629CE0652}" destId="{D30B34A4-EE2D-44C0-AC04-3F74D9D05C6C}" srcOrd="3" destOrd="0" presId="urn:microsoft.com/office/officeart/2018/2/layout/IconVerticalSolidList"/>
    <dgm:cxn modelId="{A8EBA00E-D0D4-431F-BAF2-7075DCCE0187}" type="presParOf" srcId="{CB1E8F73-2390-43D8-95AA-C32528717722}" destId="{B715939B-04FA-4F5F-8354-0B94AF41ED41}" srcOrd="1" destOrd="0" presId="urn:microsoft.com/office/officeart/2018/2/layout/IconVerticalSolidList"/>
    <dgm:cxn modelId="{6B2A4D05-568C-427E-AC2A-CB252F48FDC4}" type="presParOf" srcId="{CB1E8F73-2390-43D8-95AA-C32528717722}" destId="{B92A7424-83A7-49D3-956D-44C04589E687}" srcOrd="2" destOrd="0" presId="urn:microsoft.com/office/officeart/2018/2/layout/IconVerticalSolidList"/>
    <dgm:cxn modelId="{ADBA3B04-B21F-4958-95E1-7BD54C890C5D}" type="presParOf" srcId="{B92A7424-83A7-49D3-956D-44C04589E687}" destId="{728C06BD-AEA7-41D5-8712-AE8DC9B9893F}" srcOrd="0" destOrd="0" presId="urn:microsoft.com/office/officeart/2018/2/layout/IconVerticalSolidList"/>
    <dgm:cxn modelId="{BCAAAF50-C9A4-4CBC-ADFB-411F5F392D23}" type="presParOf" srcId="{B92A7424-83A7-49D3-956D-44C04589E687}" destId="{E1BA66DE-78B4-4595-8399-5E624D415080}" srcOrd="1" destOrd="0" presId="urn:microsoft.com/office/officeart/2018/2/layout/IconVerticalSolidList"/>
    <dgm:cxn modelId="{E4D64393-D181-460C-BE53-4B5B3D2F543F}" type="presParOf" srcId="{B92A7424-83A7-49D3-956D-44C04589E687}" destId="{E05F10EB-5B1B-4331-9627-5542A1BA2C67}" srcOrd="2" destOrd="0" presId="urn:microsoft.com/office/officeart/2018/2/layout/IconVerticalSolidList"/>
    <dgm:cxn modelId="{BD772FDA-260D-4F4A-BFE7-45E5A28B29CF}" type="presParOf" srcId="{B92A7424-83A7-49D3-956D-44C04589E687}" destId="{D309CA6B-8F63-483D-84F1-F23E6D65481D}" srcOrd="3" destOrd="0" presId="urn:microsoft.com/office/officeart/2018/2/layout/IconVerticalSolidList"/>
    <dgm:cxn modelId="{FB8E54F6-86F1-4DA8-9AF4-AD2B25B67E06}" type="presParOf" srcId="{CB1E8F73-2390-43D8-95AA-C32528717722}" destId="{74E21BFA-1519-4313-8F2B-F6B8A33962AF}" srcOrd="3" destOrd="0" presId="urn:microsoft.com/office/officeart/2018/2/layout/IconVerticalSolidList"/>
    <dgm:cxn modelId="{14D23972-8CD8-4E74-813F-6A590E26D932}" type="presParOf" srcId="{CB1E8F73-2390-43D8-95AA-C32528717722}" destId="{2E6900E0-CE5F-421B-A87D-89A33F551E70}" srcOrd="4" destOrd="0" presId="urn:microsoft.com/office/officeart/2018/2/layout/IconVerticalSolidList"/>
    <dgm:cxn modelId="{7117977A-00A0-48A4-A39B-9189B3D9E672}" type="presParOf" srcId="{2E6900E0-CE5F-421B-A87D-89A33F551E70}" destId="{CBB68E7E-F623-44D7-B9EB-39C38D7F64C3}" srcOrd="0" destOrd="0" presId="urn:microsoft.com/office/officeart/2018/2/layout/IconVerticalSolidList"/>
    <dgm:cxn modelId="{18180378-98D2-4BAD-A09E-6148D6A78B52}" type="presParOf" srcId="{2E6900E0-CE5F-421B-A87D-89A33F551E70}" destId="{485C6700-DFFC-4BA2-91D9-891AD0FBAE39}" srcOrd="1" destOrd="0" presId="urn:microsoft.com/office/officeart/2018/2/layout/IconVerticalSolidList"/>
    <dgm:cxn modelId="{B074E4ED-CCA6-4A87-88CB-A31CEE6F5E6E}" type="presParOf" srcId="{2E6900E0-CE5F-421B-A87D-89A33F551E70}" destId="{DD9BDB4B-9D20-4087-8620-EC52019CA9FE}" srcOrd="2" destOrd="0" presId="urn:microsoft.com/office/officeart/2018/2/layout/IconVerticalSolidList"/>
    <dgm:cxn modelId="{2EF614A1-DCDB-4740-9C6F-58130AFF1299}" type="presParOf" srcId="{2E6900E0-CE5F-421B-A87D-89A33F551E70}" destId="{821CC1E9-2CFE-4872-8670-70B5711DCF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E517A-9B63-475A-A748-DAC6F5CF594B}">
      <dsp:nvSpPr>
        <dsp:cNvPr id="0" name=""/>
        <dsp:cNvSpPr/>
      </dsp:nvSpPr>
      <dsp:spPr>
        <a:xfrm>
          <a:off x="0" y="0"/>
          <a:ext cx="11114314" cy="15352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3585F-BF99-436A-A963-3D4B272EA060}">
      <dsp:nvSpPr>
        <dsp:cNvPr id="0" name=""/>
        <dsp:cNvSpPr/>
      </dsp:nvSpPr>
      <dsp:spPr>
        <a:xfrm>
          <a:off x="464421" y="348800"/>
          <a:ext cx="844402" cy="844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0B34A4-EE2D-44C0-AC04-3F74D9D05C6C}">
      <dsp:nvSpPr>
        <dsp:cNvPr id="0" name=""/>
        <dsp:cNvSpPr/>
      </dsp:nvSpPr>
      <dsp:spPr>
        <a:xfrm>
          <a:off x="1932739" y="81769"/>
          <a:ext cx="8584234" cy="1535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483" tIns="162483" rIns="162483" bIns="162483"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bg1"/>
              </a:solidFill>
            </a:rPr>
            <a:t>Recap</a:t>
          </a:r>
        </a:p>
        <a:p>
          <a:pPr marL="0" lvl="0" indent="0" algn="l" defTabSz="889000">
            <a:lnSpc>
              <a:spcPct val="100000"/>
            </a:lnSpc>
            <a:spcBef>
              <a:spcPct val="0"/>
            </a:spcBef>
            <a:spcAft>
              <a:spcPct val="35000"/>
            </a:spcAft>
            <a:buNone/>
          </a:pPr>
          <a:r>
            <a:rPr lang="en-GB" sz="2000" kern="1200" dirty="0"/>
            <a:t>Unit 16 Exploring social media</a:t>
          </a:r>
        </a:p>
        <a:p>
          <a:pPr marL="0" lvl="0" indent="0" algn="l" defTabSz="889000">
            <a:lnSpc>
              <a:spcPct val="100000"/>
            </a:lnSpc>
            <a:spcBef>
              <a:spcPct val="0"/>
            </a:spcBef>
            <a:spcAft>
              <a:spcPct val="35000"/>
            </a:spcAft>
            <a:buNone/>
          </a:pPr>
          <a:r>
            <a:rPr lang="en-GB" sz="2000" kern="1200" dirty="0"/>
            <a:t>LO1 - Understand the opportunities and threats associated with using social media</a:t>
          </a:r>
        </a:p>
        <a:p>
          <a:pPr marL="0" lvl="0" indent="0" algn="l" defTabSz="889000">
            <a:lnSpc>
              <a:spcPct val="100000"/>
            </a:lnSpc>
            <a:spcBef>
              <a:spcPct val="0"/>
            </a:spcBef>
            <a:spcAft>
              <a:spcPct val="35000"/>
            </a:spcAft>
            <a:buNone/>
          </a:pPr>
          <a:r>
            <a:rPr lang="en-GB" sz="2000" kern="1200" dirty="0"/>
            <a:t>LO2 - Understand the application of social media</a:t>
          </a:r>
          <a:endParaRPr lang="en-GB" sz="2000" b="1" kern="1200" dirty="0">
            <a:solidFill>
              <a:schemeClr val="bg1"/>
            </a:solidFill>
          </a:endParaRPr>
        </a:p>
        <a:p>
          <a:pPr marL="0" lvl="0" indent="0" algn="l" defTabSz="889000">
            <a:lnSpc>
              <a:spcPct val="100000"/>
            </a:lnSpc>
            <a:spcBef>
              <a:spcPct val="0"/>
            </a:spcBef>
            <a:spcAft>
              <a:spcPct val="35000"/>
            </a:spcAft>
            <a:buNone/>
          </a:pPr>
          <a:endParaRPr lang="en-GB" sz="2000" kern="1200" dirty="0">
            <a:solidFill>
              <a:schemeClr val="bg1"/>
            </a:solidFill>
          </a:endParaRPr>
        </a:p>
      </dsp:txBody>
      <dsp:txXfrm>
        <a:off x="1932739" y="81769"/>
        <a:ext cx="8584234" cy="1535276"/>
      </dsp:txXfrm>
    </dsp:sp>
    <dsp:sp modelId="{728C06BD-AEA7-41D5-8712-AE8DC9B9893F}">
      <dsp:nvSpPr>
        <dsp:cNvPr id="0" name=""/>
        <dsp:cNvSpPr/>
      </dsp:nvSpPr>
      <dsp:spPr>
        <a:xfrm>
          <a:off x="0" y="1736739"/>
          <a:ext cx="11114314" cy="15352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A66DE-78B4-4595-8399-5E624D415080}">
      <dsp:nvSpPr>
        <dsp:cNvPr id="0" name=""/>
        <dsp:cNvSpPr/>
      </dsp:nvSpPr>
      <dsp:spPr>
        <a:xfrm>
          <a:off x="464421" y="2082176"/>
          <a:ext cx="844402" cy="844402"/>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09CA6B-8F63-483D-84F1-F23E6D65481D}">
      <dsp:nvSpPr>
        <dsp:cNvPr id="0" name=""/>
        <dsp:cNvSpPr/>
      </dsp:nvSpPr>
      <dsp:spPr>
        <a:xfrm>
          <a:off x="1423694" y="1758540"/>
          <a:ext cx="8584234" cy="1535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483" tIns="162483" rIns="162483" bIns="162483" numCol="1" spcCol="1270" anchor="ctr" anchorCtr="0">
          <a:noAutofit/>
        </a:bodyPr>
        <a:lstStyle/>
        <a:p>
          <a:pPr marL="0" lvl="0" indent="0" algn="l" defTabSz="1022350">
            <a:lnSpc>
              <a:spcPct val="100000"/>
            </a:lnSpc>
            <a:spcBef>
              <a:spcPct val="0"/>
            </a:spcBef>
            <a:spcAft>
              <a:spcPct val="35000"/>
            </a:spcAft>
            <a:buNone/>
          </a:pPr>
          <a:r>
            <a:rPr lang="en-GB" sz="2300" kern="1200" dirty="0"/>
            <a:t>Unit 16 Exploring social media</a:t>
          </a:r>
        </a:p>
        <a:p>
          <a:pPr marL="0" lvl="0" indent="0" algn="l" defTabSz="1022350">
            <a:lnSpc>
              <a:spcPct val="100000"/>
            </a:lnSpc>
            <a:spcBef>
              <a:spcPct val="0"/>
            </a:spcBef>
            <a:spcAft>
              <a:spcPct val="35000"/>
            </a:spcAft>
            <a:buNone/>
          </a:pPr>
          <a:r>
            <a:rPr lang="en-GB" sz="2300" kern="1200" dirty="0"/>
            <a:t>AC 2.3 - Describe how businesses and organisations may use social media to promote products and services</a:t>
          </a:r>
        </a:p>
      </dsp:txBody>
      <dsp:txXfrm>
        <a:off x="1423694" y="1758540"/>
        <a:ext cx="8584234" cy="1535276"/>
      </dsp:txXfrm>
    </dsp:sp>
    <dsp:sp modelId="{CBB68E7E-F623-44D7-B9EB-39C38D7F64C3}">
      <dsp:nvSpPr>
        <dsp:cNvPr id="0" name=""/>
        <dsp:cNvSpPr/>
      </dsp:nvSpPr>
      <dsp:spPr>
        <a:xfrm>
          <a:off x="0" y="3470116"/>
          <a:ext cx="11114314" cy="153527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C6700-DFFC-4BA2-91D9-891AD0FBAE39}">
      <dsp:nvSpPr>
        <dsp:cNvPr id="0" name=""/>
        <dsp:cNvSpPr/>
      </dsp:nvSpPr>
      <dsp:spPr>
        <a:xfrm>
          <a:off x="464421" y="3815553"/>
          <a:ext cx="844402" cy="844402"/>
        </a:xfrm>
        <a:prstGeom prst="rect">
          <a:avLst/>
        </a:prstGeom>
        <a:blipFill>
          <a:blip xmlns:r="http://schemas.openxmlformats.org/officeDocument/2006/relationships" r:embed="rId3"/>
          <a:srcRect/>
          <a:stretch>
            <a:fillRect l="-25000" r="-25000"/>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1CC1E9-2CFE-4872-8670-70B5711DCFAC}">
      <dsp:nvSpPr>
        <dsp:cNvPr id="0" name=""/>
        <dsp:cNvSpPr/>
      </dsp:nvSpPr>
      <dsp:spPr>
        <a:xfrm>
          <a:off x="1773244" y="3470116"/>
          <a:ext cx="8584234" cy="1535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483" tIns="162483" rIns="162483" bIns="162483" numCol="1" spcCol="1270" anchor="ctr" anchorCtr="0">
          <a:noAutofit/>
        </a:bodyPr>
        <a:lstStyle/>
        <a:p>
          <a:pPr marL="0" lvl="0" indent="0" algn="l" defTabSz="1022350">
            <a:lnSpc>
              <a:spcPct val="100000"/>
            </a:lnSpc>
            <a:spcBef>
              <a:spcPct val="0"/>
            </a:spcBef>
            <a:spcAft>
              <a:spcPct val="35000"/>
            </a:spcAft>
            <a:buNone/>
          </a:pPr>
          <a:r>
            <a:rPr lang="en-GB" sz="2300" kern="1200" dirty="0"/>
            <a:t>Unit 18 – Principles of Equality and Diversity in the Workplace (LO1 – AC 1.1 – AC 1.4)</a:t>
          </a:r>
        </a:p>
      </dsp:txBody>
      <dsp:txXfrm>
        <a:off x="1773244" y="3470116"/>
        <a:ext cx="8584234" cy="1535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E517A-9B63-475A-A748-DAC6F5CF594B}">
      <dsp:nvSpPr>
        <dsp:cNvPr id="0" name=""/>
        <dsp:cNvSpPr/>
      </dsp:nvSpPr>
      <dsp:spPr>
        <a:xfrm>
          <a:off x="0" y="0"/>
          <a:ext cx="11114314" cy="13512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3585F-BF99-436A-A963-3D4B272EA060}">
      <dsp:nvSpPr>
        <dsp:cNvPr id="0" name=""/>
        <dsp:cNvSpPr/>
      </dsp:nvSpPr>
      <dsp:spPr>
        <a:xfrm>
          <a:off x="408738" y="305263"/>
          <a:ext cx="743161" cy="74316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0B34A4-EE2D-44C0-AC04-3F74D9D05C6C}">
      <dsp:nvSpPr>
        <dsp:cNvPr id="0" name=""/>
        <dsp:cNvSpPr/>
      </dsp:nvSpPr>
      <dsp:spPr>
        <a:xfrm>
          <a:off x="805980" y="0"/>
          <a:ext cx="8759814" cy="152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77" tIns="160877" rIns="160877" bIns="160877" numCol="1" spcCol="1270" anchor="ctr" anchorCtr="0">
          <a:noAutofit/>
        </a:bodyPr>
        <a:lstStyle/>
        <a:p>
          <a:pPr marL="0" lvl="0" indent="0" algn="l" defTabSz="800100">
            <a:lnSpc>
              <a:spcPct val="100000"/>
            </a:lnSpc>
            <a:spcBef>
              <a:spcPct val="0"/>
            </a:spcBef>
            <a:spcAft>
              <a:spcPct val="35000"/>
            </a:spcAft>
            <a:buNone/>
          </a:pPr>
          <a:r>
            <a:rPr lang="en-GB" sz="1800" b="1" kern="1200" dirty="0">
              <a:solidFill>
                <a:schemeClr val="bg1"/>
              </a:solidFill>
            </a:rPr>
            <a:t>Recap</a:t>
          </a:r>
        </a:p>
        <a:p>
          <a:pPr marL="0" lvl="0" indent="0" algn="l" defTabSz="800100">
            <a:lnSpc>
              <a:spcPct val="100000"/>
            </a:lnSpc>
            <a:spcBef>
              <a:spcPct val="0"/>
            </a:spcBef>
            <a:spcAft>
              <a:spcPct val="35000"/>
            </a:spcAft>
            <a:buNone/>
          </a:pPr>
          <a:r>
            <a:rPr lang="en-GB" sz="1800" kern="1200" dirty="0"/>
            <a:t>Recap</a:t>
          </a:r>
        </a:p>
        <a:p>
          <a:pPr marL="0" lvl="0" indent="0" algn="l" defTabSz="800100">
            <a:lnSpc>
              <a:spcPct val="100000"/>
            </a:lnSpc>
            <a:spcBef>
              <a:spcPct val="0"/>
            </a:spcBef>
            <a:spcAft>
              <a:spcPct val="35000"/>
            </a:spcAft>
            <a:buNone/>
          </a:pPr>
          <a:r>
            <a:rPr lang="en-GB" sz="1800" kern="1200" dirty="0"/>
            <a:t>Unit 16 Exploring social media</a:t>
          </a:r>
        </a:p>
        <a:p>
          <a:pPr marL="0" lvl="0" indent="0" algn="l" defTabSz="800100">
            <a:lnSpc>
              <a:spcPct val="100000"/>
            </a:lnSpc>
            <a:spcBef>
              <a:spcPct val="0"/>
            </a:spcBef>
            <a:spcAft>
              <a:spcPct val="35000"/>
            </a:spcAft>
            <a:buNone/>
          </a:pPr>
          <a:r>
            <a:rPr lang="en-GB" sz="1800" kern="1200" dirty="0"/>
            <a:t>LO1 - Understand the opportunities and threats associated with using social media</a:t>
          </a:r>
        </a:p>
        <a:p>
          <a:pPr marL="0" lvl="0" indent="0" algn="l" defTabSz="800100">
            <a:lnSpc>
              <a:spcPct val="100000"/>
            </a:lnSpc>
            <a:spcBef>
              <a:spcPct val="0"/>
            </a:spcBef>
            <a:spcAft>
              <a:spcPct val="35000"/>
            </a:spcAft>
            <a:buNone/>
          </a:pPr>
          <a:r>
            <a:rPr lang="en-GB" sz="1800" kern="1200" dirty="0"/>
            <a:t>LO2 - Understand the application of social media</a:t>
          </a:r>
          <a:endParaRPr lang="en-GB" sz="1800" b="1" kern="1200" dirty="0">
            <a:solidFill>
              <a:schemeClr val="bg1"/>
            </a:solidFill>
          </a:endParaRPr>
        </a:p>
        <a:p>
          <a:pPr marL="0" lvl="0" indent="0" algn="l" defTabSz="800100">
            <a:lnSpc>
              <a:spcPct val="100000"/>
            </a:lnSpc>
            <a:spcBef>
              <a:spcPct val="0"/>
            </a:spcBef>
            <a:spcAft>
              <a:spcPct val="35000"/>
            </a:spcAft>
            <a:buNone/>
          </a:pPr>
          <a:endParaRPr lang="en-GB" sz="2000" kern="1200" dirty="0">
            <a:solidFill>
              <a:schemeClr val="bg1"/>
            </a:solidFill>
          </a:endParaRPr>
        </a:p>
      </dsp:txBody>
      <dsp:txXfrm>
        <a:off x="805980" y="0"/>
        <a:ext cx="8759814" cy="1520102"/>
      </dsp:txXfrm>
    </dsp:sp>
    <dsp:sp modelId="{728C06BD-AEA7-41D5-8712-AE8DC9B9893F}">
      <dsp:nvSpPr>
        <dsp:cNvPr id="0" name=""/>
        <dsp:cNvSpPr/>
      </dsp:nvSpPr>
      <dsp:spPr>
        <a:xfrm>
          <a:off x="0" y="1724025"/>
          <a:ext cx="11114314" cy="13512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A66DE-78B4-4595-8399-5E624D415080}">
      <dsp:nvSpPr>
        <dsp:cNvPr id="0" name=""/>
        <dsp:cNvSpPr/>
      </dsp:nvSpPr>
      <dsp:spPr>
        <a:xfrm>
          <a:off x="408738" y="2028046"/>
          <a:ext cx="743161" cy="743161"/>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09CA6B-8F63-483D-84F1-F23E6D65481D}">
      <dsp:nvSpPr>
        <dsp:cNvPr id="0" name=""/>
        <dsp:cNvSpPr/>
      </dsp:nvSpPr>
      <dsp:spPr>
        <a:xfrm>
          <a:off x="1203938" y="1745611"/>
          <a:ext cx="8759814" cy="152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77" tIns="160877" rIns="160877" bIns="160877" numCol="1" spcCol="1270" anchor="ctr" anchorCtr="0">
          <a:noAutofit/>
        </a:bodyPr>
        <a:lstStyle/>
        <a:p>
          <a:pPr marL="0" lvl="0" indent="0" algn="l" defTabSz="1022350">
            <a:lnSpc>
              <a:spcPct val="100000"/>
            </a:lnSpc>
            <a:spcBef>
              <a:spcPct val="0"/>
            </a:spcBef>
            <a:spcAft>
              <a:spcPct val="35000"/>
            </a:spcAft>
            <a:buNone/>
          </a:pPr>
          <a:r>
            <a:rPr lang="en-GB" sz="2300" kern="1200" dirty="0"/>
            <a:t>Unit 16 Exploring social media</a:t>
          </a:r>
        </a:p>
        <a:p>
          <a:pPr marL="0" lvl="0" indent="0" algn="l" defTabSz="1022350">
            <a:lnSpc>
              <a:spcPct val="100000"/>
            </a:lnSpc>
            <a:spcBef>
              <a:spcPct val="0"/>
            </a:spcBef>
            <a:spcAft>
              <a:spcPct val="35000"/>
            </a:spcAft>
            <a:buNone/>
          </a:pPr>
          <a:r>
            <a:rPr lang="en-GB" sz="2300" kern="1200" dirty="0"/>
            <a:t>AC 2.3 - Describe how businesses and organisations may use social media to promote products </a:t>
          </a:r>
          <a:r>
            <a:rPr lang="en-GB" sz="2300" kern="1200" dirty="0" err="1"/>
            <a:t>andservices</a:t>
          </a:r>
          <a:endParaRPr lang="en-GB" sz="2300" kern="1200" dirty="0"/>
        </a:p>
      </dsp:txBody>
      <dsp:txXfrm>
        <a:off x="1203938" y="1745611"/>
        <a:ext cx="8759814" cy="1520102"/>
      </dsp:txXfrm>
    </dsp:sp>
    <dsp:sp modelId="{CBB68E7E-F623-44D7-B9EB-39C38D7F64C3}">
      <dsp:nvSpPr>
        <dsp:cNvPr id="0" name=""/>
        <dsp:cNvSpPr/>
      </dsp:nvSpPr>
      <dsp:spPr>
        <a:xfrm>
          <a:off x="0" y="3446808"/>
          <a:ext cx="11114314" cy="13512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C6700-DFFC-4BA2-91D9-891AD0FBAE39}">
      <dsp:nvSpPr>
        <dsp:cNvPr id="0" name=""/>
        <dsp:cNvSpPr/>
      </dsp:nvSpPr>
      <dsp:spPr>
        <a:xfrm>
          <a:off x="408738" y="3750828"/>
          <a:ext cx="743161" cy="743161"/>
        </a:xfrm>
        <a:prstGeom prst="rect">
          <a:avLst/>
        </a:prstGeom>
        <a:blipFill>
          <a:blip xmlns:r="http://schemas.openxmlformats.org/officeDocument/2006/relationships" r:embed="rId3"/>
          <a:srcRect/>
          <a:stretch>
            <a:fillRect l="-25000" r="-25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1CC1E9-2CFE-4872-8670-70B5711DCFAC}">
      <dsp:nvSpPr>
        <dsp:cNvPr id="0" name=""/>
        <dsp:cNvSpPr/>
      </dsp:nvSpPr>
      <dsp:spPr>
        <a:xfrm>
          <a:off x="1560638" y="3446808"/>
          <a:ext cx="8759814" cy="152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77" tIns="160877" rIns="160877" bIns="160877" numCol="1" spcCol="1270" anchor="ctr" anchorCtr="0">
          <a:noAutofit/>
        </a:bodyPr>
        <a:lstStyle/>
        <a:p>
          <a:pPr marL="0" lvl="0" indent="0" algn="l" defTabSz="1022350">
            <a:lnSpc>
              <a:spcPct val="100000"/>
            </a:lnSpc>
            <a:spcBef>
              <a:spcPct val="0"/>
            </a:spcBef>
            <a:spcAft>
              <a:spcPct val="35000"/>
            </a:spcAft>
            <a:buNone/>
          </a:pPr>
          <a:r>
            <a:rPr lang="en-GB" sz="2300" kern="1200" dirty="0"/>
            <a:t>Unit 18 – Principles of Equality and Diversity in the Workplace (LO1 – AC 1.1 – AC 1.4)</a:t>
          </a:r>
        </a:p>
      </dsp:txBody>
      <dsp:txXfrm>
        <a:off x="1560638" y="3446808"/>
        <a:ext cx="8759814" cy="15201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C4327-DC04-41F1-AF02-010624AD2753}" type="datetimeFigureOut">
              <a:rPr lang="en-GB" smtClean="0"/>
              <a:t>09/07/2026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51567-1CC9-485C-93DD-8B37D2F4B446}" type="slidenum">
              <a:rPr lang="en-GB" smtClean="0"/>
              <a:t>‹#›</a:t>
            </a:fld>
            <a:endParaRPr lang="en-GB"/>
          </a:p>
        </p:txBody>
      </p:sp>
    </p:spTree>
    <p:extLst>
      <p:ext uri="{BB962C8B-B14F-4D97-AF65-F5344CB8AC3E}">
        <p14:creationId xmlns:p14="http://schemas.microsoft.com/office/powerpoint/2010/main" val="98447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707FA-797C-431A-910D-AA1CB2F1158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664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54222-C807-4567-A194-CC0583EBD7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293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BA42-1CC2-4E49-F98E-85358D15B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83A8E-176C-545B-527C-BE09AE915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D43DB-2B07-A3A2-BB2F-AEF4D07087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E960EF2-65CB-42BE-11C3-B59437CC3A6D}"/>
              </a:ext>
            </a:extLst>
          </p:cNvPr>
          <p:cNvSpPr>
            <a:spLocks noGrp="1"/>
          </p:cNvSpPr>
          <p:nvPr>
            <p:ph type="sldNum" sz="quarter" idx="5"/>
          </p:nvPr>
        </p:nvSpPr>
        <p:spPr/>
        <p:txBody>
          <a:bodyPr/>
          <a:lstStyle/>
          <a:p>
            <a:fld id="{ADE54222-C807-4567-A194-CC0583EBD78D}" type="slidenum">
              <a:rPr lang="en-GB" smtClean="0"/>
              <a:t>3</a:t>
            </a:fld>
            <a:endParaRPr lang="en-GB"/>
          </a:p>
        </p:txBody>
      </p:sp>
    </p:spTree>
    <p:extLst>
      <p:ext uri="{BB962C8B-B14F-4D97-AF65-F5344CB8AC3E}">
        <p14:creationId xmlns:p14="http://schemas.microsoft.com/office/powerpoint/2010/main" val="394151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D147-3BE7-3AFA-CBC0-336109A6A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B76E2-3DAE-1765-A23A-5B9994CAC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4B7EE-49FA-2254-A4C2-7BF41873DF3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7E2A33-67E0-7A3C-ABB4-2D07065EE139}"/>
              </a:ext>
            </a:extLst>
          </p:cNvPr>
          <p:cNvSpPr>
            <a:spLocks noGrp="1"/>
          </p:cNvSpPr>
          <p:nvPr>
            <p:ph type="sldNum" sz="quarter" idx="5"/>
          </p:nvPr>
        </p:nvSpPr>
        <p:spPr/>
        <p:txBody>
          <a:bodyPr/>
          <a:lstStyle/>
          <a:p>
            <a:fld id="{ADE54222-C807-4567-A194-CC0583EBD78D}" type="slidenum">
              <a:rPr lang="en-GB" smtClean="0"/>
              <a:t>21</a:t>
            </a:fld>
            <a:endParaRPr lang="en-GB"/>
          </a:p>
        </p:txBody>
      </p:sp>
    </p:spTree>
    <p:extLst>
      <p:ext uri="{BB962C8B-B14F-4D97-AF65-F5344CB8AC3E}">
        <p14:creationId xmlns:p14="http://schemas.microsoft.com/office/powerpoint/2010/main" val="412149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2DCC-4907-E6EC-1425-2A88E5177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36E8DE-4081-ABA7-BE27-FA27CED9F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FA5D5B-D059-9CD2-7B5E-FD0E65E7FF5A}"/>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5" name="Footer Placeholder 4">
            <a:extLst>
              <a:ext uri="{FF2B5EF4-FFF2-40B4-BE49-F238E27FC236}">
                <a16:creationId xmlns:a16="http://schemas.microsoft.com/office/drawing/2014/main" id="{E07EEF32-C374-6A40-7FF0-0AE9739611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4B1173-0D70-06C7-99D1-E0FC09B76603}"/>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386139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A9F9-1926-A7F2-9EF4-56D770B7F7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7EB48A-95A4-2654-99A7-F4207D275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CBDE0F-C596-4B6A-58CF-99F4A55C9832}"/>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5" name="Footer Placeholder 4">
            <a:extLst>
              <a:ext uri="{FF2B5EF4-FFF2-40B4-BE49-F238E27FC236}">
                <a16:creationId xmlns:a16="http://schemas.microsoft.com/office/drawing/2014/main" id="{48C621B3-5818-6E2B-2B58-2862A5C4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2871D5-D6B6-59F4-F3A1-F9BDCB994309}"/>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192311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15404A-CF05-D670-A106-8E131706AF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16100F-CC37-DA7C-11AF-8482E8A6E8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4A55F6-749C-A884-72A6-ECFA2723CBE4}"/>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5" name="Footer Placeholder 4">
            <a:extLst>
              <a:ext uri="{FF2B5EF4-FFF2-40B4-BE49-F238E27FC236}">
                <a16:creationId xmlns:a16="http://schemas.microsoft.com/office/drawing/2014/main" id="{F0368B10-8568-A1FA-C284-17AAD4554C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C067E6-6033-BB02-8680-67789D1CB6E6}"/>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3501786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172707729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21926783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011515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36645218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DA07B-3223-F7B4-842D-A1C80B9AB9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698E9A-08FF-37D8-53D1-67AD49735E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E02256-772F-4D72-13DA-A0C40A3B935C}"/>
              </a:ext>
            </a:extLst>
          </p:cNvPr>
          <p:cNvSpPr>
            <a:spLocks noGrp="1"/>
          </p:cNvSpPr>
          <p:nvPr>
            <p:ph type="dt" sz="half" idx="10"/>
          </p:nvPr>
        </p:nvSpPr>
        <p:spPr/>
        <p:txBody>
          <a:bodyPr/>
          <a:lstStyle/>
          <a:p>
            <a:fld id="{DAA2B7B3-043F-4CC6-B96B-15EEED28C682}" type="datetimeFigureOut">
              <a:rPr lang="en-GB" smtClean="0"/>
              <a:t>09/07/2026</a:t>
            </a:fld>
            <a:endParaRPr lang="en-GB"/>
          </a:p>
        </p:txBody>
      </p:sp>
      <p:sp>
        <p:nvSpPr>
          <p:cNvPr id="5" name="Footer Placeholder 4">
            <a:extLst>
              <a:ext uri="{FF2B5EF4-FFF2-40B4-BE49-F238E27FC236}">
                <a16:creationId xmlns:a16="http://schemas.microsoft.com/office/drawing/2014/main" id="{ACB74B43-BD50-16F8-2E79-0E76D58ECE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D608F-E5E5-822A-23F4-ED1C1DF8C1D0}"/>
              </a:ext>
            </a:extLst>
          </p:cNvPr>
          <p:cNvSpPr>
            <a:spLocks noGrp="1"/>
          </p:cNvSpPr>
          <p:nvPr>
            <p:ph type="sldNum" sz="quarter" idx="12"/>
          </p:nvPr>
        </p:nvSpPr>
        <p:spPr/>
        <p:txBody>
          <a:bodyPr/>
          <a:lstStyle/>
          <a:p>
            <a:fld id="{CC345DE3-8933-4056-A3BF-7F499A3509E2}" type="slidenum">
              <a:rPr lang="en-GB" smtClean="0"/>
              <a:t>‹#›</a:t>
            </a:fld>
            <a:endParaRPr lang="en-GB"/>
          </a:p>
        </p:txBody>
      </p:sp>
    </p:spTree>
    <p:extLst>
      <p:ext uri="{BB962C8B-B14F-4D97-AF65-F5344CB8AC3E}">
        <p14:creationId xmlns:p14="http://schemas.microsoft.com/office/powerpoint/2010/main" val="3303812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FDEADA-EBAE-F35B-A10D-371B79E7C36A}"/>
              </a:ext>
            </a:extLst>
          </p:cNvPr>
          <p:cNvSpPr>
            <a:spLocks noGrp="1"/>
          </p:cNvSpPr>
          <p:nvPr>
            <p:ph type="dt" sz="half" idx="10"/>
          </p:nvPr>
        </p:nvSpPr>
        <p:spPr>
          <a:xfrm>
            <a:off x="838200" y="6088064"/>
            <a:ext cx="2743200" cy="365125"/>
          </a:xfrm>
        </p:spPr>
        <p:txBody>
          <a:bodyPr/>
          <a:lstStyle>
            <a:lvl1pPr>
              <a:defRPr/>
            </a:lvl1pPr>
          </a:lstStyle>
          <a:p>
            <a:pPr>
              <a:defRPr/>
            </a:pPr>
            <a:endParaRPr lang="en-GB" altLang="en-US"/>
          </a:p>
        </p:txBody>
      </p:sp>
      <p:sp>
        <p:nvSpPr>
          <p:cNvPr id="3" name="Footer Placeholder 4">
            <a:extLst>
              <a:ext uri="{FF2B5EF4-FFF2-40B4-BE49-F238E27FC236}">
                <a16:creationId xmlns:a16="http://schemas.microsoft.com/office/drawing/2014/main" id="{77E28C2B-741F-566B-D22B-DBD049AC6A15}"/>
              </a:ext>
            </a:extLst>
          </p:cNvPr>
          <p:cNvSpPr>
            <a:spLocks noGrp="1"/>
          </p:cNvSpPr>
          <p:nvPr>
            <p:ph type="ftr" sz="quarter" idx="11"/>
          </p:nvPr>
        </p:nvSpPr>
        <p:spPr>
          <a:xfrm>
            <a:off x="4038600" y="6088064"/>
            <a:ext cx="4114800" cy="365125"/>
          </a:xfrm>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7298320D-BA2A-C1E1-CB35-0B32D0DBFF8C}"/>
              </a:ext>
            </a:extLst>
          </p:cNvPr>
          <p:cNvSpPr>
            <a:spLocks noGrp="1"/>
          </p:cNvSpPr>
          <p:nvPr>
            <p:ph type="sldNum" sz="quarter" idx="12"/>
          </p:nvPr>
        </p:nvSpPr>
        <p:spPr>
          <a:xfrm>
            <a:off x="8610600" y="6088064"/>
            <a:ext cx="2743200" cy="365125"/>
          </a:xfrm>
        </p:spPr>
        <p:txBody>
          <a:bodyPr/>
          <a:lstStyle>
            <a:lvl1pPr>
              <a:defRPr/>
            </a:lvl1pPr>
          </a:lstStyle>
          <a:p>
            <a:fld id="{ABD4642B-7B75-E54A-A570-28AB4E1A1A1C}" type="slidenum">
              <a:rPr lang="en-GB" altLang="en-US"/>
              <a:pPr/>
              <a:t>‹#›</a:t>
            </a:fld>
            <a:endParaRPr lang="en-GB" altLang="en-US"/>
          </a:p>
        </p:txBody>
      </p:sp>
    </p:spTree>
    <p:extLst>
      <p:ext uri="{BB962C8B-B14F-4D97-AF65-F5344CB8AC3E}">
        <p14:creationId xmlns:p14="http://schemas.microsoft.com/office/powerpoint/2010/main" val="159825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124744"/>
            <a:ext cx="10515600" cy="255914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710881"/>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BCBB9-68A4-5949-60B4-BC933BBD5B20}"/>
              </a:ext>
            </a:extLst>
          </p:cNvPr>
          <p:cNvSpPr>
            <a:spLocks noGrp="1"/>
          </p:cNvSpPr>
          <p:nvPr>
            <p:ph type="dt" sz="half" idx="10"/>
          </p:nvPr>
        </p:nvSpPr>
        <p:spPr>
          <a:xfrm>
            <a:off x="838200" y="6088064"/>
            <a:ext cx="2743200" cy="365125"/>
          </a:xfrm>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2C28FFFF-2CCB-DF9A-6D3D-3B2E35FD6635}"/>
              </a:ext>
            </a:extLst>
          </p:cNvPr>
          <p:cNvSpPr>
            <a:spLocks noGrp="1"/>
          </p:cNvSpPr>
          <p:nvPr>
            <p:ph type="ftr" sz="quarter" idx="11"/>
          </p:nvPr>
        </p:nvSpPr>
        <p:spPr>
          <a:xfrm>
            <a:off x="4038600" y="6088064"/>
            <a:ext cx="4114800" cy="365125"/>
          </a:xfrm>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FFA03FB-8E9D-4E54-2307-0FCC16FF39AB}"/>
              </a:ext>
            </a:extLst>
          </p:cNvPr>
          <p:cNvSpPr>
            <a:spLocks noGrp="1"/>
          </p:cNvSpPr>
          <p:nvPr>
            <p:ph type="sldNum" sz="quarter" idx="12"/>
          </p:nvPr>
        </p:nvSpPr>
        <p:spPr>
          <a:xfrm>
            <a:off x="8610600" y="6088064"/>
            <a:ext cx="2743200" cy="365125"/>
          </a:xfrm>
        </p:spPr>
        <p:txBody>
          <a:bodyPr/>
          <a:lstStyle>
            <a:lvl1pPr>
              <a:defRPr/>
            </a:lvl1pPr>
          </a:lstStyle>
          <a:p>
            <a:fld id="{452102A4-FE60-224F-8105-191A45641F62}" type="slidenum">
              <a:rPr lang="en-GB" altLang="en-US"/>
              <a:pPr/>
              <a:t>‹#›</a:t>
            </a:fld>
            <a:endParaRPr lang="en-GB" altLang="en-US"/>
          </a:p>
        </p:txBody>
      </p:sp>
    </p:spTree>
    <p:extLst>
      <p:ext uri="{BB962C8B-B14F-4D97-AF65-F5344CB8AC3E}">
        <p14:creationId xmlns:p14="http://schemas.microsoft.com/office/powerpoint/2010/main" val="323769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9467-20E0-2809-133D-3879D8A482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F987B-15C2-2332-DD49-86971D00B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ED4618-FD27-2BEA-59DE-7D1A5923DA01}"/>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5" name="Footer Placeholder 4">
            <a:extLst>
              <a:ext uri="{FF2B5EF4-FFF2-40B4-BE49-F238E27FC236}">
                <a16:creationId xmlns:a16="http://schemas.microsoft.com/office/drawing/2014/main" id="{E96AAA82-F0E1-DEA3-0B32-DE21C7592A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E856B-E2E9-2BB1-28C5-15BA2AAE88B9}"/>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1836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0993E-B989-05F1-225E-0A08661571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8F0925-01B2-8BF6-6E74-B5EA3041AF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1BCBF2-4204-B5A9-A9B6-A9308B7ED697}"/>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5" name="Footer Placeholder 4">
            <a:extLst>
              <a:ext uri="{FF2B5EF4-FFF2-40B4-BE49-F238E27FC236}">
                <a16:creationId xmlns:a16="http://schemas.microsoft.com/office/drawing/2014/main" id="{315F5B3E-BEC8-4AEB-21BC-FDB8C31912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AF01B0-432F-33F2-8E40-EBD54732BEFD}"/>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147208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40E-8270-4E55-5096-DC627CFB82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86FE42-2E43-1A11-4BF5-F464A57754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D26C30-246F-D0AC-CE1D-86D0DA8475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1182A8-5757-182C-751D-5FC92C9B4691}"/>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6" name="Footer Placeholder 5">
            <a:extLst>
              <a:ext uri="{FF2B5EF4-FFF2-40B4-BE49-F238E27FC236}">
                <a16:creationId xmlns:a16="http://schemas.microsoft.com/office/drawing/2014/main" id="{A1168BE2-10DC-E7A3-085D-E1CF6E7B30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125AEB-39D8-88C7-2728-B79ACA1A8607}"/>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362916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03E1-56F2-1CC1-FAF0-DEF90FF63D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4373E5-1E30-31FE-50F4-E86738F33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29E661-FD4B-7A0A-B36C-59075FF9AA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F04DB1-38DE-7822-4E22-EE1F4B3A0F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1841D-4C21-54CC-FE03-74E3819B8E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DFEED2-ADD3-8452-2B81-CAE7E030D176}"/>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8" name="Footer Placeholder 7">
            <a:extLst>
              <a:ext uri="{FF2B5EF4-FFF2-40B4-BE49-F238E27FC236}">
                <a16:creationId xmlns:a16="http://schemas.microsoft.com/office/drawing/2014/main" id="{B5D9A6FF-B19A-F59A-7A69-297868C70E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488ACC-13EF-1AC0-FF2B-B7DEA83D00ED}"/>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31266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1600-2B93-FAB3-6F95-C4EBE8919B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FEB840-19D1-748B-7F8D-52E99E45E913}"/>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4" name="Footer Placeholder 3">
            <a:extLst>
              <a:ext uri="{FF2B5EF4-FFF2-40B4-BE49-F238E27FC236}">
                <a16:creationId xmlns:a16="http://schemas.microsoft.com/office/drawing/2014/main" id="{504880B1-B90D-5499-867A-3D16C2FABB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FB62D9-159E-328B-16B4-D3F8D219B661}"/>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127790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E74BF-6438-3565-C062-8A52C26DE1AE}"/>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3" name="Footer Placeholder 2">
            <a:extLst>
              <a:ext uri="{FF2B5EF4-FFF2-40B4-BE49-F238E27FC236}">
                <a16:creationId xmlns:a16="http://schemas.microsoft.com/office/drawing/2014/main" id="{280C1FC7-EC9B-5326-4897-3370F83723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C272B4-F03E-941E-3E0F-8782624CA5E8}"/>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1573585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62D4-807D-C63E-0459-DD83C8D8C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4A4765-1A37-3E9D-C643-6382F6929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7AD822-63A2-BFBD-9EA0-4E20C47AD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C7326-420B-F92C-4325-0A963E4CA5A3}"/>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6" name="Footer Placeholder 5">
            <a:extLst>
              <a:ext uri="{FF2B5EF4-FFF2-40B4-BE49-F238E27FC236}">
                <a16:creationId xmlns:a16="http://schemas.microsoft.com/office/drawing/2014/main" id="{09D34539-DD8A-3EA7-E23E-A5FFB60C0D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C6F898-8252-AC17-C6E7-F71301F3A414}"/>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249550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88BD-6691-18B9-75D2-1DA32BA2B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882064-48E3-6DCF-28C2-8D1499756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6BBB8E-7A2B-3CA9-FEE5-C4BC49F45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4F91B-E8F4-5249-5D4A-B368293E83D7}"/>
              </a:ext>
            </a:extLst>
          </p:cNvPr>
          <p:cNvSpPr>
            <a:spLocks noGrp="1"/>
          </p:cNvSpPr>
          <p:nvPr>
            <p:ph type="dt" sz="half" idx="10"/>
          </p:nvPr>
        </p:nvSpPr>
        <p:spPr/>
        <p:txBody>
          <a:bodyPr/>
          <a:lstStyle/>
          <a:p>
            <a:fld id="{059C1724-07B9-4290-B336-CF077A31D3BE}" type="datetimeFigureOut">
              <a:rPr lang="en-GB" smtClean="0"/>
              <a:t>09/07/2026</a:t>
            </a:fld>
            <a:endParaRPr lang="en-GB"/>
          </a:p>
        </p:txBody>
      </p:sp>
      <p:sp>
        <p:nvSpPr>
          <p:cNvPr id="6" name="Footer Placeholder 5">
            <a:extLst>
              <a:ext uri="{FF2B5EF4-FFF2-40B4-BE49-F238E27FC236}">
                <a16:creationId xmlns:a16="http://schemas.microsoft.com/office/drawing/2014/main" id="{B80DE02D-D2A3-EE2F-8F5C-9EFB2A5AFF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839EF1-17D9-AA48-0921-9CAE75C65EEF}"/>
              </a:ext>
            </a:extLst>
          </p:cNvPr>
          <p:cNvSpPr>
            <a:spLocks noGrp="1"/>
          </p:cNvSpPr>
          <p:nvPr>
            <p:ph type="sldNum" sz="quarter" idx="12"/>
          </p:nvPr>
        </p:nvSpPr>
        <p:spPr/>
        <p:txBody>
          <a:bodyPr/>
          <a:lstStyle/>
          <a:p>
            <a:fld id="{DE6C701A-7118-42AD-88F5-CBFE494F04F3}" type="slidenum">
              <a:rPr lang="en-GB" smtClean="0"/>
              <a:t>‹#›</a:t>
            </a:fld>
            <a:endParaRPr lang="en-GB"/>
          </a:p>
        </p:txBody>
      </p:sp>
    </p:spTree>
    <p:extLst>
      <p:ext uri="{BB962C8B-B14F-4D97-AF65-F5344CB8AC3E}">
        <p14:creationId xmlns:p14="http://schemas.microsoft.com/office/powerpoint/2010/main" val="104847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B613F-06EB-5056-0A7A-BFC8366A6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486890-522F-A121-BB67-F70BC0B64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A7B83-A2A9-E53D-39EA-F2098CD93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9C1724-07B9-4290-B336-CF077A31D3BE}" type="datetimeFigureOut">
              <a:rPr lang="en-GB" smtClean="0"/>
              <a:t>09/07/2026</a:t>
            </a:fld>
            <a:endParaRPr lang="en-GB"/>
          </a:p>
        </p:txBody>
      </p:sp>
      <p:sp>
        <p:nvSpPr>
          <p:cNvPr id="5" name="Footer Placeholder 4">
            <a:extLst>
              <a:ext uri="{FF2B5EF4-FFF2-40B4-BE49-F238E27FC236}">
                <a16:creationId xmlns:a16="http://schemas.microsoft.com/office/drawing/2014/main" id="{F1E60084-8A5E-6C1B-E1A5-97FE91703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84F9267-D30C-E62F-3A09-F177AA1E0E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6C701A-7118-42AD-88F5-CBFE494F04F3}" type="slidenum">
              <a:rPr lang="en-GB" smtClean="0"/>
              <a:t>‹#›</a:t>
            </a:fld>
            <a:endParaRPr lang="en-GB"/>
          </a:p>
        </p:txBody>
      </p:sp>
    </p:spTree>
    <p:extLst>
      <p:ext uri="{BB962C8B-B14F-4D97-AF65-F5344CB8AC3E}">
        <p14:creationId xmlns:p14="http://schemas.microsoft.com/office/powerpoint/2010/main" val="3343798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794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mailto:adult.learning@hants.gov.uk" TargetMode="External"/><Relationship Id="rId4" Type="http://schemas.openxmlformats.org/officeDocument/2006/relationships/hyperlink" Target="mailto:steve.pawsey@hants.gov.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priorprobability.com/2021/04/10/measuring-ideological-diversity-in-higher-ed/"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search/job%20fair?sort=curated&amp;page=1" TargetMode="External"/><Relationship Id="rId2" Type="http://schemas.openxmlformats.org/officeDocument/2006/relationships/image" Target="../media/image11.1"/><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rawpixel.com/search/job%20fair?sort=curated&amp;page=1" TargetMode="External"/><Relationship Id="rId2" Type="http://schemas.openxmlformats.org/officeDocument/2006/relationships/image" Target="../media/image11.1"/><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uctoday.com/unified-communications/microsoft-teams-breakout-rooms/" TargetMode="External"/><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pix4free.org/photo/11563/benefits.html" TargetMode="External"/><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pix4free.org/photo/11563/benefits.html" TargetMode="External"/><Relationship Id="rId2" Type="http://schemas.openxmlformats.org/officeDocument/2006/relationships/image" Target="../media/image16.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pix4free.org/photo/11563/benefits.html" TargetMode="External"/><Relationship Id="rId2" Type="http://schemas.openxmlformats.org/officeDocument/2006/relationships/image" Target="../media/image16.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suemarie.info/2018/02/" TargetMode="External"/><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oer18.oerconf.org/news/breakopen-breaking-open-ethics-epistemology-equity-and-power-guest-post/" TargetMode="External"/><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asiapacificreport.nz/2018/03/04/gender-and-diversity-research-at-aut-turns-10/" TargetMode="External"/><Relationship Id="rId2" Type="http://schemas.openxmlformats.org/officeDocument/2006/relationships/image" Target="../media/image9.jpg"/><Relationship Id="rId1" Type="http://schemas.openxmlformats.org/officeDocument/2006/relationships/slideLayout" Target="../slideLayouts/slideLayout14.xml"/><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260607" y="736537"/>
            <a:ext cx="8206628" cy="2308324"/>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Level 2 Principles of Business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Administration Certificate </a:t>
            </a:r>
          </a:p>
        </p:txBody>
      </p:sp>
      <p:sp>
        <p:nvSpPr>
          <p:cNvPr id="3" name="TextBox 2">
            <a:extLst>
              <a:ext uri="{FF2B5EF4-FFF2-40B4-BE49-F238E27FC236}">
                <a16:creationId xmlns:a16="http://schemas.microsoft.com/office/drawing/2014/main" id="{9DB7FAB8-F0D8-3C50-14A8-43067664EF02}"/>
              </a:ext>
            </a:extLst>
          </p:cNvPr>
          <p:cNvSpPr txBox="1"/>
          <p:nvPr/>
        </p:nvSpPr>
        <p:spPr>
          <a:xfrm>
            <a:off x="260607" y="2998695"/>
            <a:ext cx="7485296" cy="3416320"/>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Date: 26 March - 6 August 2026</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Thursday 6.00 – 8.30 pm</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Tutor: Jo Gray</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Email: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rPr>
              <a:t>Joanne.Gray2@hants.gov.uk</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 Absence at: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rPr>
              <a:t>adult.learning@hants.gov.uk</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F073-9BC0-433F-DC45-7A0212EEFD14}"/>
              </a:ext>
            </a:extLst>
          </p:cNvPr>
          <p:cNvSpPr>
            <a:spLocks noGrp="1"/>
          </p:cNvSpPr>
          <p:nvPr>
            <p:ph type="title"/>
          </p:nvPr>
        </p:nvSpPr>
        <p:spPr/>
        <p:txBody>
          <a:bodyPr/>
          <a:lstStyle/>
          <a:p>
            <a:r>
              <a:rPr lang="en-GB" dirty="0"/>
              <a:t>Define the Concept ‘</a:t>
            </a:r>
            <a:r>
              <a:rPr lang="en-GB" dirty="0">
                <a:solidFill>
                  <a:srgbClr val="7030A0"/>
                </a:solidFill>
              </a:rPr>
              <a:t>Equality </a:t>
            </a:r>
            <a:r>
              <a:rPr lang="en-GB" dirty="0"/>
              <a:t>and </a:t>
            </a:r>
            <a:r>
              <a:rPr lang="en-GB" dirty="0">
                <a:solidFill>
                  <a:srgbClr val="7030A0"/>
                </a:solidFill>
              </a:rPr>
              <a:t>Diversity</a:t>
            </a:r>
            <a:r>
              <a:rPr lang="en-GB" dirty="0"/>
              <a:t>’ (AC 1.1)</a:t>
            </a:r>
          </a:p>
        </p:txBody>
      </p:sp>
      <p:sp>
        <p:nvSpPr>
          <p:cNvPr id="3" name="Content Placeholder 2">
            <a:extLst>
              <a:ext uri="{FF2B5EF4-FFF2-40B4-BE49-F238E27FC236}">
                <a16:creationId xmlns:a16="http://schemas.microsoft.com/office/drawing/2014/main" id="{4E5D1EA6-994B-BDE8-C77D-81E5D0A5316F}"/>
              </a:ext>
            </a:extLst>
          </p:cNvPr>
          <p:cNvSpPr>
            <a:spLocks noGrp="1"/>
          </p:cNvSpPr>
          <p:nvPr>
            <p:ph idx="13"/>
          </p:nvPr>
        </p:nvSpPr>
        <p:spPr/>
        <p:txBody>
          <a:bodyPr/>
          <a:lstStyle/>
          <a:p>
            <a:r>
              <a:rPr lang="en-GB" b="1" dirty="0"/>
              <a:t>Equality vs. Diversity</a:t>
            </a:r>
          </a:p>
          <a:p>
            <a:r>
              <a:rPr lang="en-GB" b="1" dirty="0"/>
              <a:t>How They Work Together</a:t>
            </a:r>
          </a:p>
          <a:p>
            <a:r>
              <a:rPr lang="en-GB" b="1" dirty="0"/>
              <a:t>The distinction:</a:t>
            </a:r>
            <a:r>
              <a:rPr lang="en-GB" dirty="0"/>
              <a:t> Equality is about equal access; diversity is about representation.</a:t>
            </a:r>
          </a:p>
          <a:p>
            <a:r>
              <a:rPr lang="en-GB" b="1" dirty="0"/>
              <a:t>The connection:</a:t>
            </a:r>
            <a:r>
              <a:rPr lang="en-GB" dirty="0"/>
              <a:t> You cannot achieve true equality without valuing diversity.</a:t>
            </a:r>
          </a:p>
          <a:p>
            <a:r>
              <a:rPr lang="en-GB" b="1" dirty="0"/>
              <a:t>The goal:</a:t>
            </a:r>
            <a:r>
              <a:rPr lang="en-GB" dirty="0"/>
              <a:t> A workplace where differences are respected and fairly treated.</a:t>
            </a:r>
          </a:p>
          <a:p>
            <a:r>
              <a:rPr lang="en-GB" b="1" dirty="0"/>
              <a:t>Visual concept:</a:t>
            </a:r>
            <a:r>
              <a:rPr lang="en-GB" dirty="0"/>
              <a:t> Equality is the foundation; diversity is the structure built upon it.</a:t>
            </a:r>
          </a:p>
          <a:p>
            <a:endParaRPr lang="en-GB" dirty="0"/>
          </a:p>
        </p:txBody>
      </p:sp>
      <p:pic>
        <p:nvPicPr>
          <p:cNvPr id="5" name="Picture 4">
            <a:extLst>
              <a:ext uri="{FF2B5EF4-FFF2-40B4-BE49-F238E27FC236}">
                <a16:creationId xmlns:a16="http://schemas.microsoft.com/office/drawing/2014/main" id="{8FC312E6-8B48-3AAF-1C5A-4DCBE8E82BC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02086" y="2811503"/>
            <a:ext cx="6096000" cy="2214708"/>
          </a:xfrm>
          <a:prstGeom prst="rect">
            <a:avLst/>
          </a:prstGeom>
        </p:spPr>
      </p:pic>
    </p:spTree>
    <p:extLst>
      <p:ext uri="{BB962C8B-B14F-4D97-AF65-F5344CB8AC3E}">
        <p14:creationId xmlns:p14="http://schemas.microsoft.com/office/powerpoint/2010/main" val="174385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97CD-048D-BF85-E173-796DC2B1D0A0}"/>
              </a:ext>
            </a:extLst>
          </p:cNvPr>
          <p:cNvSpPr>
            <a:spLocks noGrp="1"/>
          </p:cNvSpPr>
          <p:nvPr>
            <p:ph type="title"/>
          </p:nvPr>
        </p:nvSpPr>
        <p:spPr/>
        <p:txBody>
          <a:bodyPr/>
          <a:lstStyle/>
          <a:p>
            <a:r>
              <a:rPr lang="en-GB" dirty="0"/>
              <a:t>What are the legal requirements for equality of opportunity? (AC 1.2)</a:t>
            </a:r>
          </a:p>
        </p:txBody>
      </p:sp>
      <p:sp>
        <p:nvSpPr>
          <p:cNvPr id="3" name="Content Placeholder 2">
            <a:extLst>
              <a:ext uri="{FF2B5EF4-FFF2-40B4-BE49-F238E27FC236}">
                <a16:creationId xmlns:a16="http://schemas.microsoft.com/office/drawing/2014/main" id="{EE65834C-F4CA-BB0D-3A59-47D7DCECD724}"/>
              </a:ext>
            </a:extLst>
          </p:cNvPr>
          <p:cNvSpPr>
            <a:spLocks noGrp="1"/>
          </p:cNvSpPr>
          <p:nvPr>
            <p:ph idx="13"/>
          </p:nvPr>
        </p:nvSpPr>
        <p:spPr>
          <a:xfrm>
            <a:off x="383177" y="2215946"/>
            <a:ext cx="10970623" cy="4472237"/>
          </a:xfrm>
        </p:spPr>
        <p:txBody>
          <a:bodyPr/>
          <a:lstStyle/>
          <a:p>
            <a:r>
              <a:rPr lang="en-GB" sz="2400" b="1" dirty="0">
                <a:solidFill>
                  <a:srgbClr val="0070C0"/>
                </a:solidFill>
              </a:rPr>
              <a:t>The Equality Act 2010</a:t>
            </a:r>
          </a:p>
          <a:p>
            <a:r>
              <a:rPr lang="en-GB" sz="2400" b="1" dirty="0"/>
              <a:t>Harmonization:</a:t>
            </a:r>
            <a:r>
              <a:rPr lang="en-GB" sz="2400" dirty="0"/>
              <a:t> Merged nine separate anti-discrimination laws into one.</a:t>
            </a:r>
          </a:p>
          <a:p>
            <a:r>
              <a:rPr lang="en-GB" sz="2400" b="1" dirty="0"/>
              <a:t>Purpose:</a:t>
            </a:r>
            <a:r>
              <a:rPr lang="en-GB" sz="2400" dirty="0"/>
              <a:t> Simplifies and strengthens protections against unfair treatment.</a:t>
            </a:r>
          </a:p>
          <a:p>
            <a:r>
              <a:rPr lang="en-GB" sz="2400" b="1" dirty="0"/>
              <a:t>Scope:</a:t>
            </a:r>
            <a:r>
              <a:rPr lang="en-GB" sz="2400" dirty="0"/>
              <a:t> Applies to workplaces, education, and public services.</a:t>
            </a:r>
          </a:p>
          <a:p>
            <a:r>
              <a:rPr lang="en-GB" sz="2400" b="1" dirty="0"/>
              <a:t>Jurisdiction:</a:t>
            </a:r>
            <a:r>
              <a:rPr lang="en-GB" sz="2400" dirty="0"/>
              <a:t> Covers England, Scotland, and Wales.</a:t>
            </a:r>
          </a:p>
          <a:p>
            <a:endParaRPr lang="en-GB" sz="2000" dirty="0"/>
          </a:p>
        </p:txBody>
      </p:sp>
      <p:pic>
        <p:nvPicPr>
          <p:cNvPr id="5" name="Picture 4">
            <a:extLst>
              <a:ext uri="{FF2B5EF4-FFF2-40B4-BE49-F238E27FC236}">
                <a16:creationId xmlns:a16="http://schemas.microsoft.com/office/drawing/2014/main" id="{3E9D8DB1-96A7-1282-D8A0-716DA1A3D2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09371" y="2215946"/>
            <a:ext cx="6199452" cy="4072563"/>
          </a:xfrm>
          <a:prstGeom prst="rect">
            <a:avLst/>
          </a:prstGeom>
        </p:spPr>
      </p:pic>
    </p:spTree>
    <p:extLst>
      <p:ext uri="{BB962C8B-B14F-4D97-AF65-F5344CB8AC3E}">
        <p14:creationId xmlns:p14="http://schemas.microsoft.com/office/powerpoint/2010/main" val="47637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F816-8AD3-0EB0-993B-09E2C52EB979}"/>
              </a:ext>
            </a:extLst>
          </p:cNvPr>
          <p:cNvSpPr>
            <a:spLocks noGrp="1"/>
          </p:cNvSpPr>
          <p:nvPr>
            <p:ph type="title"/>
          </p:nvPr>
        </p:nvSpPr>
        <p:spPr/>
        <p:txBody>
          <a:bodyPr/>
          <a:lstStyle/>
          <a:p>
            <a:r>
              <a:rPr lang="en-GB" dirty="0"/>
              <a:t>What are the legal requirements for equality of opportunity? (AC 1.2)</a:t>
            </a:r>
          </a:p>
        </p:txBody>
      </p:sp>
      <p:sp>
        <p:nvSpPr>
          <p:cNvPr id="3" name="Content Placeholder 2">
            <a:extLst>
              <a:ext uri="{FF2B5EF4-FFF2-40B4-BE49-F238E27FC236}">
                <a16:creationId xmlns:a16="http://schemas.microsoft.com/office/drawing/2014/main" id="{1D9903AA-A053-1349-B88C-05AD574B6DE6}"/>
              </a:ext>
            </a:extLst>
          </p:cNvPr>
          <p:cNvSpPr>
            <a:spLocks noGrp="1"/>
          </p:cNvSpPr>
          <p:nvPr>
            <p:ph idx="13"/>
          </p:nvPr>
        </p:nvSpPr>
        <p:spPr>
          <a:xfrm>
            <a:off x="442005" y="2050483"/>
            <a:ext cx="10667955" cy="3936547"/>
          </a:xfrm>
        </p:spPr>
        <p:txBody>
          <a:bodyPr/>
          <a:lstStyle/>
          <a:p>
            <a:r>
              <a:rPr lang="en-GB" sz="2000" b="1" dirty="0">
                <a:solidFill>
                  <a:srgbClr val="0070C0"/>
                </a:solidFill>
              </a:rPr>
              <a:t>Protected Characteristics</a:t>
            </a:r>
          </a:p>
          <a:p>
            <a:r>
              <a:rPr lang="en-GB" sz="2000" b="1" dirty="0">
                <a:solidFill>
                  <a:srgbClr val="0070C0"/>
                </a:solidFill>
              </a:rPr>
              <a:t>The Nine Traits Guarded by Law</a:t>
            </a:r>
          </a:p>
          <a:p>
            <a:r>
              <a:rPr lang="en-GB" sz="2000" b="1" dirty="0">
                <a:solidFill>
                  <a:srgbClr val="0070C0"/>
                </a:solidFill>
              </a:rPr>
              <a:t>Demographics:</a:t>
            </a:r>
            <a:r>
              <a:rPr lang="en-GB" sz="2000" dirty="0">
                <a:solidFill>
                  <a:srgbClr val="0070C0"/>
                </a:solidFill>
              </a:rPr>
              <a:t> Age, disability, race, sex.</a:t>
            </a:r>
          </a:p>
          <a:p>
            <a:r>
              <a:rPr lang="en-GB" sz="2000" b="1" dirty="0">
                <a:solidFill>
                  <a:srgbClr val="0070C0"/>
                </a:solidFill>
              </a:rPr>
              <a:t>Identity:</a:t>
            </a:r>
            <a:r>
              <a:rPr lang="en-GB" sz="2000" dirty="0">
                <a:solidFill>
                  <a:srgbClr val="0070C0"/>
                </a:solidFill>
              </a:rPr>
              <a:t> Gender reassignment, sexual orientation.</a:t>
            </a:r>
          </a:p>
          <a:p>
            <a:r>
              <a:rPr lang="en-GB" sz="2000" b="1" dirty="0">
                <a:solidFill>
                  <a:srgbClr val="0070C0"/>
                </a:solidFill>
              </a:rPr>
              <a:t>Beliefs:</a:t>
            </a:r>
            <a:r>
              <a:rPr lang="en-GB" sz="2000" dirty="0">
                <a:solidFill>
                  <a:srgbClr val="0070C0"/>
                </a:solidFill>
              </a:rPr>
              <a:t> Religion or philosophical belief.</a:t>
            </a:r>
          </a:p>
          <a:p>
            <a:r>
              <a:rPr lang="en-GB" sz="2000" b="1" dirty="0">
                <a:solidFill>
                  <a:srgbClr val="0070C0"/>
                </a:solidFill>
              </a:rPr>
              <a:t>Status:</a:t>
            </a:r>
            <a:r>
              <a:rPr lang="en-GB" sz="2000" dirty="0">
                <a:solidFill>
                  <a:srgbClr val="0070C0"/>
                </a:solidFill>
              </a:rPr>
              <a:t> Marriage/civil partnership, pregnancy/maternity.</a:t>
            </a:r>
          </a:p>
          <a:p>
            <a:r>
              <a:rPr lang="en-GB" sz="2000" b="1" dirty="0">
                <a:solidFill>
                  <a:srgbClr val="0070C0"/>
                </a:solidFill>
              </a:rPr>
              <a:t>Rule:</a:t>
            </a:r>
            <a:r>
              <a:rPr lang="en-GB" sz="2000" dirty="0">
                <a:solidFill>
                  <a:srgbClr val="0070C0"/>
                </a:solidFill>
              </a:rPr>
              <a:t> It is illegal to discriminate </a:t>
            </a:r>
            <a:r>
              <a:rPr lang="en-GB" sz="2000" dirty="0"/>
              <a:t>against anyone because of these.</a:t>
            </a:r>
          </a:p>
          <a:p>
            <a:endParaRPr lang="en-GB" dirty="0"/>
          </a:p>
        </p:txBody>
      </p:sp>
      <p:pic>
        <p:nvPicPr>
          <p:cNvPr id="2054" name="Picture 6" descr="9 Protected Characteristics – Hunmanby Primary School">
            <a:extLst>
              <a:ext uri="{FF2B5EF4-FFF2-40B4-BE49-F238E27FC236}">
                <a16:creationId xmlns:a16="http://schemas.microsoft.com/office/drawing/2014/main" id="{54915445-799E-DF0C-8F51-F73F367F3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042" y="1685357"/>
            <a:ext cx="5272689" cy="480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108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84DB-00D1-D5DF-6C26-1BD320554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3E6D2-CCA1-2A7E-AAAC-531FFFDFBD20}"/>
              </a:ext>
            </a:extLst>
          </p:cNvPr>
          <p:cNvSpPr>
            <a:spLocks noGrp="1"/>
          </p:cNvSpPr>
          <p:nvPr>
            <p:ph type="title"/>
          </p:nvPr>
        </p:nvSpPr>
        <p:spPr/>
        <p:txBody>
          <a:bodyPr/>
          <a:lstStyle/>
          <a:p>
            <a:r>
              <a:rPr lang="en-GB" dirty="0"/>
              <a:t>What are the legal requirements for equality of opportunity? (AC 1.2)</a:t>
            </a:r>
          </a:p>
        </p:txBody>
      </p:sp>
      <p:sp>
        <p:nvSpPr>
          <p:cNvPr id="3" name="Content Placeholder 2">
            <a:extLst>
              <a:ext uri="{FF2B5EF4-FFF2-40B4-BE49-F238E27FC236}">
                <a16:creationId xmlns:a16="http://schemas.microsoft.com/office/drawing/2014/main" id="{A7CF2B3F-94A8-F743-901F-8D97D239668E}"/>
              </a:ext>
            </a:extLst>
          </p:cNvPr>
          <p:cNvSpPr>
            <a:spLocks noGrp="1"/>
          </p:cNvSpPr>
          <p:nvPr>
            <p:ph idx="13"/>
          </p:nvPr>
        </p:nvSpPr>
        <p:spPr>
          <a:xfrm>
            <a:off x="235131" y="2215946"/>
            <a:ext cx="11118669" cy="3936547"/>
          </a:xfrm>
        </p:spPr>
        <p:txBody>
          <a:bodyPr/>
          <a:lstStyle/>
          <a:p>
            <a:r>
              <a:rPr lang="en-GB" sz="2000" b="1" dirty="0">
                <a:solidFill>
                  <a:srgbClr val="0070C0"/>
                </a:solidFill>
              </a:rPr>
              <a:t>Types of Discrimination</a:t>
            </a:r>
          </a:p>
          <a:p>
            <a:r>
              <a:rPr lang="en-GB" b="1" dirty="0"/>
              <a:t>Understanding Unlawful Conduct</a:t>
            </a:r>
          </a:p>
          <a:p>
            <a:r>
              <a:rPr lang="en-GB" b="1" dirty="0"/>
              <a:t>Direct:</a:t>
            </a:r>
            <a:r>
              <a:rPr lang="en-GB" dirty="0"/>
              <a:t> Treating someone less favourably due to a protected trait.</a:t>
            </a:r>
          </a:p>
          <a:p>
            <a:r>
              <a:rPr lang="en-GB" b="1" dirty="0"/>
              <a:t>Indirect:</a:t>
            </a:r>
            <a:r>
              <a:rPr lang="en-GB" dirty="0"/>
              <a:t> Rules that apply to everyone but disadvantage a specific group.</a:t>
            </a:r>
          </a:p>
          <a:p>
            <a:r>
              <a:rPr lang="en-GB" b="1" dirty="0"/>
              <a:t>Harassment:</a:t>
            </a:r>
            <a:r>
              <a:rPr lang="en-GB" dirty="0"/>
              <a:t> Unwanted </a:t>
            </a:r>
            <a:r>
              <a:rPr lang="en-GB" dirty="0" err="1"/>
              <a:t>behavior</a:t>
            </a:r>
            <a:r>
              <a:rPr lang="en-GB" dirty="0"/>
              <a:t> that violates dignity or creates a hostile environment.</a:t>
            </a:r>
          </a:p>
          <a:p>
            <a:r>
              <a:rPr lang="en-GB" b="1" dirty="0"/>
              <a:t>Victimization:</a:t>
            </a:r>
            <a:r>
              <a:rPr lang="en-GB" dirty="0"/>
              <a:t> Punishing someone for making a discrimination complaint.</a:t>
            </a:r>
          </a:p>
          <a:p>
            <a:endParaRPr lang="en-GB" dirty="0"/>
          </a:p>
        </p:txBody>
      </p:sp>
      <p:pic>
        <p:nvPicPr>
          <p:cNvPr id="1072" name="Picture 48" descr="Know the Difference: Direct Vs. Indirect Discrimination in the Workplace">
            <a:extLst>
              <a:ext uri="{FF2B5EF4-FFF2-40B4-BE49-F238E27FC236}">
                <a16:creationId xmlns:a16="http://schemas.microsoft.com/office/drawing/2014/main" id="{9D6CE530-C528-7578-B48C-79A5B01CC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646" y="1832982"/>
            <a:ext cx="6096681" cy="431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387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9320-F801-852A-7CAE-700D02F47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C3ECB-5D3C-F279-5185-941B657412A7}"/>
              </a:ext>
            </a:extLst>
          </p:cNvPr>
          <p:cNvSpPr>
            <a:spLocks noGrp="1"/>
          </p:cNvSpPr>
          <p:nvPr>
            <p:ph type="title"/>
          </p:nvPr>
        </p:nvSpPr>
        <p:spPr/>
        <p:txBody>
          <a:bodyPr/>
          <a:lstStyle/>
          <a:p>
            <a:r>
              <a:rPr lang="en-GB" dirty="0"/>
              <a:t>What are the legal requirements for equality of opportunity? (AC 1.2)</a:t>
            </a:r>
          </a:p>
        </p:txBody>
      </p:sp>
      <p:sp>
        <p:nvSpPr>
          <p:cNvPr id="3" name="Content Placeholder 2">
            <a:extLst>
              <a:ext uri="{FF2B5EF4-FFF2-40B4-BE49-F238E27FC236}">
                <a16:creationId xmlns:a16="http://schemas.microsoft.com/office/drawing/2014/main" id="{6CBFE9F5-B74E-709B-1BB9-A055C86375D1}"/>
              </a:ext>
            </a:extLst>
          </p:cNvPr>
          <p:cNvSpPr>
            <a:spLocks noGrp="1"/>
          </p:cNvSpPr>
          <p:nvPr>
            <p:ph idx="13"/>
          </p:nvPr>
        </p:nvSpPr>
        <p:spPr>
          <a:xfrm>
            <a:off x="232999" y="2215946"/>
            <a:ext cx="11120801" cy="3936547"/>
          </a:xfrm>
        </p:spPr>
        <p:txBody>
          <a:bodyPr/>
          <a:lstStyle/>
          <a:p>
            <a:r>
              <a:rPr lang="en-GB" b="1" dirty="0"/>
              <a:t>Requirements for Employers</a:t>
            </a:r>
          </a:p>
          <a:p>
            <a:r>
              <a:rPr lang="en-GB" sz="2000" b="1" dirty="0"/>
              <a:t>Duties under the Law</a:t>
            </a:r>
          </a:p>
          <a:p>
            <a:r>
              <a:rPr lang="en-GB" sz="2000" b="1" dirty="0"/>
              <a:t>Recruitment:</a:t>
            </a:r>
            <a:r>
              <a:rPr lang="en-GB" sz="2000" dirty="0"/>
              <a:t> Fair hiring practices without bias.</a:t>
            </a:r>
          </a:p>
          <a:p>
            <a:r>
              <a:rPr lang="en-GB" sz="2000" b="1" dirty="0"/>
              <a:t>Pay:</a:t>
            </a:r>
            <a:r>
              <a:rPr lang="en-GB" sz="2000" dirty="0"/>
              <a:t> Equal pay for equal work.</a:t>
            </a:r>
          </a:p>
          <a:p>
            <a:r>
              <a:rPr lang="en-GB" sz="2000" b="1" dirty="0"/>
              <a:t>Adjustments:</a:t>
            </a:r>
            <a:r>
              <a:rPr lang="en-GB" sz="2000" dirty="0"/>
              <a:t> Making reasonable changes for disabled workers.</a:t>
            </a:r>
          </a:p>
          <a:p>
            <a:r>
              <a:rPr lang="en-GB" sz="2000" b="1" dirty="0"/>
              <a:t>Promotion:</a:t>
            </a:r>
            <a:r>
              <a:rPr lang="en-GB" sz="2000" dirty="0"/>
              <a:t> Equal access to career progression.</a:t>
            </a:r>
          </a:p>
          <a:p>
            <a:br>
              <a:rPr lang="en-GB" dirty="0"/>
            </a:br>
            <a:endParaRPr lang="en-GB" dirty="0"/>
          </a:p>
          <a:p>
            <a:endParaRPr lang="en-GB" dirty="0"/>
          </a:p>
        </p:txBody>
      </p:sp>
      <p:pic>
        <p:nvPicPr>
          <p:cNvPr id="5" name="Picture 4">
            <a:extLst>
              <a:ext uri="{FF2B5EF4-FFF2-40B4-BE49-F238E27FC236}">
                <a16:creationId xmlns:a16="http://schemas.microsoft.com/office/drawing/2014/main" id="{9499346B-E821-BA13-44E6-486144595E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76117" y="1959429"/>
            <a:ext cx="6382884" cy="4193064"/>
          </a:xfrm>
          <a:prstGeom prst="rect">
            <a:avLst/>
          </a:prstGeom>
        </p:spPr>
      </p:pic>
    </p:spTree>
    <p:extLst>
      <p:ext uri="{BB962C8B-B14F-4D97-AF65-F5344CB8AC3E}">
        <p14:creationId xmlns:p14="http://schemas.microsoft.com/office/powerpoint/2010/main" val="94705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02BC-60E8-8F4C-549E-29FD49D21FE1}"/>
              </a:ext>
            </a:extLst>
          </p:cNvPr>
          <p:cNvSpPr>
            <a:spLocks noGrp="1"/>
          </p:cNvSpPr>
          <p:nvPr>
            <p:ph type="title"/>
          </p:nvPr>
        </p:nvSpPr>
        <p:spPr>
          <a:xfrm>
            <a:off x="165463" y="365126"/>
            <a:ext cx="11834948" cy="1325563"/>
          </a:xfrm>
        </p:spPr>
        <p:txBody>
          <a:bodyPr>
            <a:normAutofit fontScale="90000"/>
          </a:bodyPr>
          <a:lstStyle/>
          <a:p>
            <a:r>
              <a:rPr lang="en-GB" dirty="0"/>
              <a:t>Describe the role and powers of organisations responsible for equality (AC 1.3)</a:t>
            </a:r>
          </a:p>
        </p:txBody>
      </p:sp>
      <p:sp>
        <p:nvSpPr>
          <p:cNvPr id="3" name="Content Placeholder 2">
            <a:extLst>
              <a:ext uri="{FF2B5EF4-FFF2-40B4-BE49-F238E27FC236}">
                <a16:creationId xmlns:a16="http://schemas.microsoft.com/office/drawing/2014/main" id="{89564376-D881-8E84-0605-9ED074E84D94}"/>
              </a:ext>
            </a:extLst>
          </p:cNvPr>
          <p:cNvSpPr>
            <a:spLocks noGrp="1"/>
          </p:cNvSpPr>
          <p:nvPr>
            <p:ph idx="13"/>
          </p:nvPr>
        </p:nvSpPr>
        <p:spPr/>
        <p:txBody>
          <a:bodyPr/>
          <a:lstStyle/>
          <a:p>
            <a:r>
              <a:rPr lang="en-GB" sz="2400" b="1" dirty="0">
                <a:solidFill>
                  <a:srgbClr val="0070C0"/>
                </a:solidFill>
              </a:rPr>
              <a:t>Regulatory Bodies</a:t>
            </a:r>
          </a:p>
          <a:p>
            <a:r>
              <a:rPr lang="en-GB" sz="2400" b="1" dirty="0">
                <a:solidFill>
                  <a:srgbClr val="0070C0"/>
                </a:solidFill>
              </a:rPr>
              <a:t>The Equality and Human Rights Commission (EHRC)</a:t>
            </a:r>
          </a:p>
          <a:p>
            <a:r>
              <a:rPr lang="en-GB" sz="2400" b="1" dirty="0">
                <a:solidFill>
                  <a:srgbClr val="0070C0"/>
                </a:solidFill>
              </a:rPr>
              <a:t>Status:</a:t>
            </a:r>
            <a:r>
              <a:rPr lang="en-GB" sz="2400" dirty="0">
                <a:solidFill>
                  <a:srgbClr val="0070C0"/>
                </a:solidFill>
              </a:rPr>
              <a:t> Independent statutory body in Great Britain.</a:t>
            </a:r>
          </a:p>
          <a:p>
            <a:r>
              <a:rPr lang="en-GB" sz="2400" b="1" dirty="0">
                <a:solidFill>
                  <a:srgbClr val="0070C0"/>
                </a:solidFill>
              </a:rPr>
              <a:t>Mandate:</a:t>
            </a:r>
            <a:r>
              <a:rPr lang="en-GB" sz="2400" dirty="0">
                <a:solidFill>
                  <a:srgbClr val="0070C0"/>
                </a:solidFill>
              </a:rPr>
              <a:t> Protects and enforces equality and human rights laws.</a:t>
            </a:r>
          </a:p>
          <a:p>
            <a:r>
              <a:rPr lang="en-GB" sz="2400" b="1" dirty="0">
                <a:solidFill>
                  <a:srgbClr val="0070C0"/>
                </a:solidFill>
              </a:rPr>
              <a:t>Role:</a:t>
            </a:r>
            <a:r>
              <a:rPr lang="en-GB" sz="2400" dirty="0">
                <a:solidFill>
                  <a:srgbClr val="0070C0"/>
                </a:solidFill>
              </a:rPr>
              <a:t> Monitors the effectiveness of equality legislation.</a:t>
            </a:r>
          </a:p>
          <a:p>
            <a:r>
              <a:rPr lang="en-GB" sz="2400" b="1" dirty="0">
                <a:solidFill>
                  <a:srgbClr val="0070C0"/>
                </a:solidFill>
              </a:rPr>
              <a:t>Guidance:</a:t>
            </a:r>
            <a:r>
              <a:rPr lang="en-GB" sz="2400" dirty="0">
                <a:solidFill>
                  <a:srgbClr val="0070C0"/>
                </a:solidFill>
              </a:rPr>
              <a:t> Publishes statutory codes of practice for businesses.</a:t>
            </a:r>
          </a:p>
          <a:p>
            <a:endParaRPr lang="en-GB" dirty="0"/>
          </a:p>
        </p:txBody>
      </p:sp>
      <p:pic>
        <p:nvPicPr>
          <p:cNvPr id="3074" name="Picture 2" descr="New Equality and Human Rights Commissioners appointed - GOV.UK">
            <a:extLst>
              <a:ext uri="{FF2B5EF4-FFF2-40B4-BE49-F238E27FC236}">
                <a16:creationId xmlns:a16="http://schemas.microsoft.com/office/drawing/2014/main" id="{BF164D5D-6C97-26EA-F9AC-09EECEF85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854" y="2136524"/>
            <a:ext cx="6528557" cy="435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92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745C-BE81-33AD-A4E6-0AB7B2881C4E}"/>
              </a:ext>
            </a:extLst>
          </p:cNvPr>
          <p:cNvSpPr>
            <a:spLocks noGrp="1"/>
          </p:cNvSpPr>
          <p:nvPr>
            <p:ph type="title"/>
          </p:nvPr>
        </p:nvSpPr>
        <p:spPr>
          <a:xfrm>
            <a:off x="174171" y="365126"/>
            <a:ext cx="11913326" cy="1325563"/>
          </a:xfrm>
        </p:spPr>
        <p:txBody>
          <a:bodyPr>
            <a:normAutofit fontScale="90000"/>
          </a:bodyPr>
          <a:lstStyle/>
          <a:p>
            <a:r>
              <a:rPr lang="en-GB" dirty="0"/>
              <a:t>Describe the role and powers of organisations responsible for equality (AC 1.3)</a:t>
            </a:r>
          </a:p>
        </p:txBody>
      </p:sp>
      <p:sp>
        <p:nvSpPr>
          <p:cNvPr id="3" name="Content Placeholder 2">
            <a:extLst>
              <a:ext uri="{FF2B5EF4-FFF2-40B4-BE49-F238E27FC236}">
                <a16:creationId xmlns:a16="http://schemas.microsoft.com/office/drawing/2014/main" id="{BDB6304F-021E-4C16-70D6-FD6F64A9B75A}"/>
              </a:ext>
            </a:extLst>
          </p:cNvPr>
          <p:cNvSpPr>
            <a:spLocks noGrp="1"/>
          </p:cNvSpPr>
          <p:nvPr>
            <p:ph idx="13"/>
          </p:nvPr>
        </p:nvSpPr>
        <p:spPr>
          <a:xfrm>
            <a:off x="365760" y="2250780"/>
            <a:ext cx="13678989" cy="4454820"/>
          </a:xfrm>
        </p:spPr>
        <p:txBody>
          <a:bodyPr/>
          <a:lstStyle/>
          <a:p>
            <a:r>
              <a:rPr lang="en-GB" sz="2000" b="1" dirty="0"/>
              <a:t>Powers of the EHRC</a:t>
            </a:r>
          </a:p>
          <a:p>
            <a:r>
              <a:rPr lang="en-GB" sz="2000" b="1" dirty="0"/>
              <a:t>How the Law is Enforced</a:t>
            </a:r>
          </a:p>
          <a:p>
            <a:r>
              <a:rPr lang="en-GB" sz="2000" b="1" dirty="0"/>
              <a:t>Investigations:</a:t>
            </a:r>
            <a:r>
              <a:rPr lang="en-GB" sz="2000" dirty="0"/>
              <a:t> Can investigate organizations suspected of discrimination.</a:t>
            </a:r>
          </a:p>
          <a:p>
            <a:r>
              <a:rPr lang="en-GB" sz="2000" b="1" dirty="0"/>
              <a:t>Legal action:</a:t>
            </a:r>
            <a:r>
              <a:rPr lang="en-GB" sz="2000" dirty="0"/>
              <a:t> Can fund legal cases and take perpetrators to court.</a:t>
            </a:r>
          </a:p>
          <a:p>
            <a:r>
              <a:rPr lang="en-GB" sz="2000" b="1" dirty="0"/>
              <a:t>Injunctions:</a:t>
            </a:r>
            <a:r>
              <a:rPr lang="en-GB" sz="2000" dirty="0"/>
              <a:t> Can apply to courts to stop unlawful acts.</a:t>
            </a:r>
          </a:p>
          <a:p>
            <a:r>
              <a:rPr lang="en-GB" sz="2000" b="1" dirty="0"/>
              <a:t>Agreements:</a:t>
            </a:r>
            <a:r>
              <a:rPr lang="en-GB" sz="2000" dirty="0"/>
              <a:t> Can enter binding agreements with firms to improve practices.</a:t>
            </a:r>
          </a:p>
          <a:p>
            <a:br>
              <a:rPr lang="en-GB" dirty="0"/>
            </a:br>
            <a:endParaRPr lang="en-GB" dirty="0"/>
          </a:p>
          <a:p>
            <a:endParaRPr lang="en-GB" dirty="0"/>
          </a:p>
        </p:txBody>
      </p:sp>
      <p:pic>
        <p:nvPicPr>
          <p:cNvPr id="4" name="Picture 2" descr="New Equality and Human Rights Commissioners appointed - GOV.UK">
            <a:extLst>
              <a:ext uri="{FF2B5EF4-FFF2-40B4-BE49-F238E27FC236}">
                <a16:creationId xmlns:a16="http://schemas.microsoft.com/office/drawing/2014/main" id="{246724F6-1851-A874-7AF0-3A980A24F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801" y="1801367"/>
            <a:ext cx="5255439" cy="350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9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4AA-7E27-0DFC-668D-8FD082A2C40F}"/>
              </a:ext>
            </a:extLst>
          </p:cNvPr>
          <p:cNvSpPr>
            <a:spLocks noGrp="1"/>
          </p:cNvSpPr>
          <p:nvPr>
            <p:ph type="title"/>
          </p:nvPr>
        </p:nvSpPr>
        <p:spPr>
          <a:xfrm>
            <a:off x="113211" y="365126"/>
            <a:ext cx="11800115" cy="1325563"/>
          </a:xfrm>
        </p:spPr>
        <p:txBody>
          <a:bodyPr/>
          <a:lstStyle/>
          <a:p>
            <a:r>
              <a:rPr lang="en-GB" dirty="0"/>
              <a:t>Explain the benefits of Equality and Diversity (AC 1.4)</a:t>
            </a:r>
          </a:p>
        </p:txBody>
      </p:sp>
      <p:sp>
        <p:nvSpPr>
          <p:cNvPr id="3" name="Content Placeholder 2">
            <a:extLst>
              <a:ext uri="{FF2B5EF4-FFF2-40B4-BE49-F238E27FC236}">
                <a16:creationId xmlns:a16="http://schemas.microsoft.com/office/drawing/2014/main" id="{D42FBC64-0637-F18B-BD08-F379C485A3C9}"/>
              </a:ext>
            </a:extLst>
          </p:cNvPr>
          <p:cNvSpPr>
            <a:spLocks noGrp="1"/>
          </p:cNvSpPr>
          <p:nvPr>
            <p:ph idx="13"/>
          </p:nvPr>
        </p:nvSpPr>
        <p:spPr>
          <a:xfrm>
            <a:off x="685845" y="1690690"/>
            <a:ext cx="10667955" cy="4461804"/>
          </a:xfrm>
        </p:spPr>
        <p:txBody>
          <a:bodyPr/>
          <a:lstStyle/>
          <a:p>
            <a:r>
              <a:rPr lang="en-GB" sz="2400" b="1" dirty="0">
                <a:solidFill>
                  <a:srgbClr val="0070C0"/>
                </a:solidFill>
              </a:rPr>
              <a:t>Break out room activity</a:t>
            </a:r>
          </a:p>
          <a:p>
            <a:r>
              <a:rPr lang="en-GB" sz="2400" b="1" dirty="0">
                <a:solidFill>
                  <a:srgbClr val="0070C0"/>
                </a:solidFill>
              </a:rPr>
              <a:t>In groups identify the benefits of Equality and Diversity for:</a:t>
            </a:r>
          </a:p>
          <a:p>
            <a:endParaRPr lang="en-GB" sz="2400" b="1" dirty="0">
              <a:solidFill>
                <a:srgbClr val="0070C0"/>
              </a:solidFill>
            </a:endParaRPr>
          </a:p>
          <a:p>
            <a:pPr marL="285750" indent="-285750">
              <a:buFont typeface="Arial" panose="020B0604020202020204" pitchFamily="34" charset="0"/>
              <a:buChar char="•"/>
            </a:pPr>
            <a:r>
              <a:rPr lang="en-GB" sz="2400" b="1" dirty="0">
                <a:solidFill>
                  <a:srgbClr val="0070C0"/>
                </a:solidFill>
              </a:rPr>
              <a:t>Employees</a:t>
            </a:r>
          </a:p>
          <a:p>
            <a:pPr marL="285750" indent="-285750">
              <a:buFont typeface="Arial" panose="020B0604020202020204" pitchFamily="34" charset="0"/>
              <a:buChar char="•"/>
            </a:pPr>
            <a:endParaRPr lang="en-GB" sz="2400" b="1" dirty="0">
              <a:solidFill>
                <a:srgbClr val="0070C0"/>
              </a:solidFill>
            </a:endParaRPr>
          </a:p>
          <a:p>
            <a:pPr marL="285750" indent="-285750">
              <a:buFont typeface="Arial" panose="020B0604020202020204" pitchFamily="34" charset="0"/>
              <a:buChar char="•"/>
            </a:pPr>
            <a:r>
              <a:rPr lang="en-GB" sz="2400" b="1" dirty="0">
                <a:solidFill>
                  <a:srgbClr val="0070C0"/>
                </a:solidFill>
              </a:rPr>
              <a:t>Organisations</a:t>
            </a:r>
          </a:p>
          <a:p>
            <a:pPr marL="285750" indent="-285750">
              <a:buFont typeface="Arial" panose="020B0604020202020204" pitchFamily="34" charset="0"/>
              <a:buChar char="•"/>
            </a:pPr>
            <a:endParaRPr lang="en-GB" sz="2400" b="1" dirty="0">
              <a:solidFill>
                <a:srgbClr val="0070C0"/>
              </a:solidFill>
            </a:endParaRPr>
          </a:p>
          <a:p>
            <a:pPr marL="285750" indent="-285750">
              <a:buFont typeface="Arial" panose="020B0604020202020204" pitchFamily="34" charset="0"/>
              <a:buChar char="•"/>
            </a:pPr>
            <a:r>
              <a:rPr lang="en-GB" sz="2400" b="1" dirty="0">
                <a:solidFill>
                  <a:srgbClr val="0070C0"/>
                </a:solidFill>
              </a:rPr>
              <a:t>Customers</a:t>
            </a:r>
            <a:endParaRPr lang="en-GB" sz="2400" dirty="0">
              <a:solidFill>
                <a:srgbClr val="0070C0"/>
              </a:solidFill>
            </a:endParaRPr>
          </a:p>
          <a:p>
            <a:endParaRPr lang="en-GB" dirty="0"/>
          </a:p>
        </p:txBody>
      </p:sp>
      <p:pic>
        <p:nvPicPr>
          <p:cNvPr id="5" name="Picture 4">
            <a:extLst>
              <a:ext uri="{FF2B5EF4-FFF2-40B4-BE49-F238E27FC236}">
                <a16:creationId xmlns:a16="http://schemas.microsoft.com/office/drawing/2014/main" id="{300FEC64-EFB8-0E08-1980-12BB35FA4C0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62153" y="2734490"/>
            <a:ext cx="5658758" cy="2829379"/>
          </a:xfrm>
          <a:prstGeom prst="rect">
            <a:avLst/>
          </a:prstGeom>
        </p:spPr>
      </p:pic>
    </p:spTree>
    <p:extLst>
      <p:ext uri="{BB962C8B-B14F-4D97-AF65-F5344CB8AC3E}">
        <p14:creationId xmlns:p14="http://schemas.microsoft.com/office/powerpoint/2010/main" val="3482275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4527-1EA7-3866-EA85-4AA40E429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6992C-C002-94B3-BA05-8B992799347A}"/>
              </a:ext>
            </a:extLst>
          </p:cNvPr>
          <p:cNvSpPr>
            <a:spLocks noGrp="1"/>
          </p:cNvSpPr>
          <p:nvPr>
            <p:ph type="title"/>
          </p:nvPr>
        </p:nvSpPr>
        <p:spPr/>
        <p:txBody>
          <a:bodyPr/>
          <a:lstStyle/>
          <a:p>
            <a:r>
              <a:rPr lang="en-GB" dirty="0"/>
              <a:t>Explain the benefits of Equality and Diversity (AC 1.4)</a:t>
            </a:r>
          </a:p>
        </p:txBody>
      </p:sp>
      <p:sp>
        <p:nvSpPr>
          <p:cNvPr id="3" name="Content Placeholder 2">
            <a:extLst>
              <a:ext uri="{FF2B5EF4-FFF2-40B4-BE49-F238E27FC236}">
                <a16:creationId xmlns:a16="http://schemas.microsoft.com/office/drawing/2014/main" id="{433E61ED-E217-A835-2516-689B98F7E379}"/>
              </a:ext>
            </a:extLst>
          </p:cNvPr>
          <p:cNvSpPr>
            <a:spLocks noGrp="1"/>
          </p:cNvSpPr>
          <p:nvPr>
            <p:ph idx="13"/>
          </p:nvPr>
        </p:nvSpPr>
        <p:spPr/>
        <p:txBody>
          <a:bodyPr/>
          <a:lstStyle/>
          <a:p>
            <a:r>
              <a:rPr lang="en-GB" b="1" dirty="0"/>
              <a:t>Benefits: Workplace Culture</a:t>
            </a:r>
          </a:p>
          <a:p>
            <a:r>
              <a:rPr lang="en-GB" b="1" dirty="0"/>
              <a:t>Fostering a Healthy Environment</a:t>
            </a:r>
          </a:p>
          <a:p>
            <a:r>
              <a:rPr lang="en-GB" b="1" dirty="0"/>
              <a:t>Morale:</a:t>
            </a:r>
            <a:r>
              <a:rPr lang="en-GB" dirty="0"/>
              <a:t> Staff feel valued, respected, and safe.</a:t>
            </a:r>
          </a:p>
          <a:p>
            <a:r>
              <a:rPr lang="en-GB" b="1" dirty="0"/>
              <a:t>Retention:</a:t>
            </a:r>
            <a:r>
              <a:rPr lang="en-GB" dirty="0"/>
              <a:t> Employees stay longer when cultures are inclusive.</a:t>
            </a:r>
          </a:p>
          <a:p>
            <a:r>
              <a:rPr lang="en-GB" b="1" dirty="0"/>
              <a:t>Collaboration:</a:t>
            </a:r>
            <a:r>
              <a:rPr lang="en-GB" dirty="0"/>
              <a:t> Varied perspectives reduce "groupthink" and boost teamwork.</a:t>
            </a:r>
          </a:p>
          <a:p>
            <a:r>
              <a:rPr lang="en-GB" b="1" dirty="0"/>
              <a:t>Conflict reduction:</a:t>
            </a:r>
            <a:r>
              <a:rPr lang="en-GB" dirty="0"/>
              <a:t> Clear rules reduce workplace bullying and friction.</a:t>
            </a:r>
          </a:p>
          <a:p>
            <a:endParaRPr lang="en-GB" dirty="0"/>
          </a:p>
        </p:txBody>
      </p:sp>
      <p:pic>
        <p:nvPicPr>
          <p:cNvPr id="4" name="Picture 3">
            <a:extLst>
              <a:ext uri="{FF2B5EF4-FFF2-40B4-BE49-F238E27FC236}">
                <a16:creationId xmlns:a16="http://schemas.microsoft.com/office/drawing/2014/main" id="{BBB28B87-F30B-8422-C076-6E003C7013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63342" y="1915885"/>
            <a:ext cx="5290457" cy="3526971"/>
          </a:xfrm>
          <a:prstGeom prst="rect">
            <a:avLst/>
          </a:prstGeom>
        </p:spPr>
      </p:pic>
    </p:spTree>
    <p:extLst>
      <p:ext uri="{BB962C8B-B14F-4D97-AF65-F5344CB8AC3E}">
        <p14:creationId xmlns:p14="http://schemas.microsoft.com/office/powerpoint/2010/main" val="3537757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17FF-A16F-7F75-90D3-5FE2E8C4C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D7DC1-3388-B3A0-FFFC-36936722C24C}"/>
              </a:ext>
            </a:extLst>
          </p:cNvPr>
          <p:cNvSpPr>
            <a:spLocks noGrp="1"/>
          </p:cNvSpPr>
          <p:nvPr>
            <p:ph type="title"/>
          </p:nvPr>
        </p:nvSpPr>
        <p:spPr/>
        <p:txBody>
          <a:bodyPr/>
          <a:lstStyle/>
          <a:p>
            <a:r>
              <a:rPr lang="en-GB" dirty="0"/>
              <a:t>Explain the benefits of Equality and Diversity (AC 1.4)</a:t>
            </a:r>
          </a:p>
        </p:txBody>
      </p:sp>
      <p:sp>
        <p:nvSpPr>
          <p:cNvPr id="3" name="Content Placeholder 2">
            <a:extLst>
              <a:ext uri="{FF2B5EF4-FFF2-40B4-BE49-F238E27FC236}">
                <a16:creationId xmlns:a16="http://schemas.microsoft.com/office/drawing/2014/main" id="{3D08388E-91CE-1CCB-EBDA-7B3EF0C1A7AF}"/>
              </a:ext>
            </a:extLst>
          </p:cNvPr>
          <p:cNvSpPr>
            <a:spLocks noGrp="1"/>
          </p:cNvSpPr>
          <p:nvPr>
            <p:ph idx="13"/>
          </p:nvPr>
        </p:nvSpPr>
        <p:spPr/>
        <p:txBody>
          <a:bodyPr/>
          <a:lstStyle/>
          <a:p>
            <a:r>
              <a:rPr lang="en-GB" b="1" dirty="0"/>
              <a:t>Benefits: Innovation and Talent</a:t>
            </a:r>
          </a:p>
          <a:p>
            <a:r>
              <a:rPr lang="en-GB" b="1" dirty="0"/>
              <a:t>Driving Business Growth</a:t>
            </a:r>
          </a:p>
          <a:p>
            <a:r>
              <a:rPr lang="en-GB" b="1" dirty="0"/>
              <a:t>Talent pool:</a:t>
            </a:r>
            <a:r>
              <a:rPr lang="en-GB" dirty="0"/>
              <a:t> Attracts candidates from a wider, more diverse demographic.</a:t>
            </a:r>
          </a:p>
          <a:p>
            <a:r>
              <a:rPr lang="en-GB" b="1" dirty="0"/>
              <a:t>Creativity:</a:t>
            </a:r>
            <a:r>
              <a:rPr lang="en-GB" dirty="0"/>
              <a:t> Different backgrounds spark unique ideas and innovation.</a:t>
            </a:r>
          </a:p>
          <a:p>
            <a:r>
              <a:rPr lang="en-GB" b="1" dirty="0"/>
              <a:t>Market reach:</a:t>
            </a:r>
            <a:r>
              <a:rPr lang="en-GB" dirty="0"/>
              <a:t> Diverse teams understand diverse customer bases better.</a:t>
            </a:r>
          </a:p>
          <a:p>
            <a:r>
              <a:rPr lang="en-GB" b="1" dirty="0"/>
              <a:t>Performance:</a:t>
            </a:r>
            <a:r>
              <a:rPr lang="en-GB" dirty="0"/>
              <a:t> Inclusive companies statistically outperform non-inclusive rivals.</a:t>
            </a:r>
          </a:p>
          <a:p>
            <a:endParaRPr lang="en-GB" dirty="0"/>
          </a:p>
        </p:txBody>
      </p:sp>
      <p:pic>
        <p:nvPicPr>
          <p:cNvPr id="4" name="Picture 3">
            <a:extLst>
              <a:ext uri="{FF2B5EF4-FFF2-40B4-BE49-F238E27FC236}">
                <a16:creationId xmlns:a16="http://schemas.microsoft.com/office/drawing/2014/main" id="{27143E6F-34AA-BFDC-9FFF-D8BE2F10D8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63342" y="1915885"/>
            <a:ext cx="5290457" cy="3526971"/>
          </a:xfrm>
          <a:prstGeom prst="rect">
            <a:avLst/>
          </a:prstGeom>
        </p:spPr>
      </p:pic>
      <p:sp>
        <p:nvSpPr>
          <p:cNvPr id="5" name="TextBox 4">
            <a:extLst>
              <a:ext uri="{FF2B5EF4-FFF2-40B4-BE49-F238E27FC236}">
                <a16:creationId xmlns:a16="http://schemas.microsoft.com/office/drawing/2014/main" id="{697E603A-47FA-9FD8-381E-96E9193D1CA4}"/>
              </a:ext>
            </a:extLst>
          </p:cNvPr>
          <p:cNvSpPr txBox="1"/>
          <p:nvPr/>
        </p:nvSpPr>
        <p:spPr>
          <a:xfrm>
            <a:off x="7571014" y="5554975"/>
            <a:ext cx="3782786" cy="230832"/>
          </a:xfrm>
          <a:prstGeom prst="rect">
            <a:avLst/>
          </a:prstGeom>
          <a:noFill/>
        </p:spPr>
        <p:txBody>
          <a:bodyPr wrap="square" rtlCol="0">
            <a:spAutoFit/>
          </a:bodyPr>
          <a:lstStyle/>
          <a:p>
            <a:r>
              <a:rPr lang="en-GB" sz="900">
                <a:hlinkClick r:id="rId3" tooltip="https://pix4free.org/photo/11563/benefits.html"/>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260179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FEE4C-661E-96C6-F8D0-0E24E04BE817}"/>
              </a:ext>
            </a:extLst>
          </p:cNvPr>
          <p:cNvSpPr>
            <a:spLocks noGrp="1"/>
          </p:cNvSpPr>
          <p:nvPr>
            <p:ph type="title"/>
          </p:nvPr>
        </p:nvSpPr>
        <p:spPr/>
        <p:txBody>
          <a:bodyPr/>
          <a:lstStyle/>
          <a:p>
            <a:r>
              <a:rPr lang="en-GB" dirty="0"/>
              <a:t>Achieving this Level 2 Qualification</a:t>
            </a:r>
          </a:p>
        </p:txBody>
      </p:sp>
      <p:sp>
        <p:nvSpPr>
          <p:cNvPr id="5" name="Content Placeholder 4">
            <a:extLst>
              <a:ext uri="{FF2B5EF4-FFF2-40B4-BE49-F238E27FC236}">
                <a16:creationId xmlns:a16="http://schemas.microsoft.com/office/drawing/2014/main" id="{006764B2-4B91-2EB1-50E6-32BE4F374A73}"/>
              </a:ext>
            </a:extLst>
          </p:cNvPr>
          <p:cNvSpPr>
            <a:spLocks noGrp="1"/>
          </p:cNvSpPr>
          <p:nvPr>
            <p:ph idx="13"/>
          </p:nvPr>
        </p:nvSpPr>
        <p:spPr>
          <a:xfrm>
            <a:off x="685845" y="1690690"/>
            <a:ext cx="11288441" cy="4993140"/>
          </a:xfrm>
        </p:spPr>
        <p:txBody>
          <a:bodyPr/>
          <a:lstStyle/>
          <a:p>
            <a:pPr fontAlgn="base"/>
            <a:r>
              <a:rPr lang="en-GB" sz="2400" dirty="0"/>
              <a:t>To be awarded the NCFE Level 2 Certificate in Principles of Business Administration, learners must successfully complete the 5 mandatory units and the2 optional units as follows:</a:t>
            </a:r>
            <a:r>
              <a:rPr lang="en-US" sz="2400" dirty="0"/>
              <a:t>​</a:t>
            </a:r>
            <a:endParaRPr lang="en-GB" sz="2400" dirty="0"/>
          </a:p>
          <a:p>
            <a:pPr fontAlgn="base"/>
            <a:r>
              <a:rPr lang="en-GB" sz="2400" dirty="0"/>
              <a:t>Unit 01 Principles of providing administrative services </a:t>
            </a:r>
            <a:r>
              <a:rPr lang="en-US" sz="2400" dirty="0"/>
              <a:t>​</a:t>
            </a:r>
          </a:p>
          <a:p>
            <a:pPr fontAlgn="base"/>
            <a:r>
              <a:rPr lang="en-GB" sz="2400" dirty="0"/>
              <a:t>Unit 02 Principles of business document production and information management </a:t>
            </a:r>
            <a:r>
              <a:rPr lang="en-US" sz="2400" dirty="0"/>
              <a:t>​</a:t>
            </a:r>
          </a:p>
          <a:p>
            <a:pPr fontAlgn="base"/>
            <a:r>
              <a:rPr lang="en-GB" sz="2400" dirty="0"/>
              <a:t>Unit 03 Understand communication in a business environment </a:t>
            </a:r>
            <a:r>
              <a:rPr lang="en-US" sz="2400" dirty="0"/>
              <a:t>​</a:t>
            </a:r>
          </a:p>
          <a:p>
            <a:pPr fontAlgn="base"/>
            <a:r>
              <a:rPr lang="en-GB" sz="2400" dirty="0"/>
              <a:t>Unit 04 - Understand employer organisations</a:t>
            </a:r>
            <a:r>
              <a:rPr lang="en-US" sz="2400" dirty="0"/>
              <a:t>​</a:t>
            </a:r>
          </a:p>
          <a:p>
            <a:pPr fontAlgn="base"/>
            <a:r>
              <a:rPr lang="en-GB" sz="2400" dirty="0"/>
              <a:t>Unit 05 Understand how to develop working relationships with colleagues</a:t>
            </a:r>
            <a:r>
              <a:rPr lang="en-US" sz="2400" b="1" dirty="0">
                <a:solidFill>
                  <a:srgbClr val="00B050"/>
                </a:solidFill>
              </a:rPr>
              <a:t>​</a:t>
            </a:r>
          </a:p>
          <a:p>
            <a:r>
              <a:rPr lang="en-GB" sz="2400" b="1" dirty="0">
                <a:solidFill>
                  <a:srgbClr val="00B050"/>
                </a:solidFill>
              </a:rPr>
              <a:t>Unit 16 – Exploring Social Media</a:t>
            </a:r>
          </a:p>
          <a:p>
            <a:r>
              <a:rPr lang="en-GB" sz="2400" b="1" dirty="0">
                <a:solidFill>
                  <a:srgbClr val="00B050"/>
                </a:solidFill>
              </a:rPr>
              <a:t>Unit 18 - Principles of Equality and Diversity in the Workplace</a:t>
            </a:r>
          </a:p>
        </p:txBody>
      </p:sp>
    </p:spTree>
    <p:extLst>
      <p:ext uri="{BB962C8B-B14F-4D97-AF65-F5344CB8AC3E}">
        <p14:creationId xmlns:p14="http://schemas.microsoft.com/office/powerpoint/2010/main" val="103912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EA65-24D8-D6B4-A74E-57B536EE0E09}"/>
              </a:ext>
            </a:extLst>
          </p:cNvPr>
          <p:cNvSpPr>
            <a:spLocks noGrp="1"/>
          </p:cNvSpPr>
          <p:nvPr>
            <p:ph type="title"/>
          </p:nvPr>
        </p:nvSpPr>
        <p:spPr/>
        <p:txBody>
          <a:bodyPr/>
          <a:lstStyle/>
          <a:p>
            <a:r>
              <a:rPr lang="en-GB" dirty="0"/>
              <a:t>Explain the benefits of Equality and Diversity (AC 1.4)</a:t>
            </a:r>
          </a:p>
        </p:txBody>
      </p:sp>
      <p:sp>
        <p:nvSpPr>
          <p:cNvPr id="3" name="Content Placeholder 2">
            <a:extLst>
              <a:ext uri="{FF2B5EF4-FFF2-40B4-BE49-F238E27FC236}">
                <a16:creationId xmlns:a16="http://schemas.microsoft.com/office/drawing/2014/main" id="{16234CDE-B238-0D3E-A737-EB42C2529F3B}"/>
              </a:ext>
            </a:extLst>
          </p:cNvPr>
          <p:cNvSpPr>
            <a:spLocks noGrp="1"/>
          </p:cNvSpPr>
          <p:nvPr>
            <p:ph idx="13"/>
          </p:nvPr>
        </p:nvSpPr>
        <p:spPr/>
        <p:txBody>
          <a:bodyPr/>
          <a:lstStyle/>
          <a:p>
            <a:r>
              <a:rPr lang="en-GB" b="1" dirty="0"/>
              <a:t>Consequences: Legal &amp; Financial</a:t>
            </a:r>
          </a:p>
          <a:p>
            <a:r>
              <a:rPr lang="en-GB" b="1" dirty="0"/>
              <a:t>The Cost of Non-Compliance</a:t>
            </a:r>
          </a:p>
          <a:p>
            <a:r>
              <a:rPr lang="en-GB" b="1" dirty="0"/>
              <a:t>Tribunals:</a:t>
            </a:r>
            <a:r>
              <a:rPr lang="en-GB" dirty="0"/>
              <a:t> Facing costly, time-consuming employment tribunals.</a:t>
            </a:r>
          </a:p>
          <a:p>
            <a:r>
              <a:rPr lang="en-GB" b="1" dirty="0"/>
              <a:t>Fines:</a:t>
            </a:r>
            <a:r>
              <a:rPr lang="en-GB" dirty="0"/>
              <a:t> Unlimited financial payouts for discrimination claims.</a:t>
            </a:r>
          </a:p>
          <a:p>
            <a:r>
              <a:rPr lang="en-GB" b="1" dirty="0"/>
              <a:t>Legal fees:</a:t>
            </a:r>
            <a:r>
              <a:rPr lang="en-GB" dirty="0"/>
              <a:t> High costs for </a:t>
            </a:r>
            <a:r>
              <a:rPr lang="en-GB" dirty="0" err="1"/>
              <a:t>defense</a:t>
            </a:r>
            <a:r>
              <a:rPr lang="en-GB" dirty="0"/>
              <a:t> lawyers and court fees.</a:t>
            </a:r>
          </a:p>
          <a:p>
            <a:r>
              <a:rPr lang="en-GB" b="1" dirty="0"/>
              <a:t>Compensation:</a:t>
            </a:r>
            <a:r>
              <a:rPr lang="en-GB" dirty="0"/>
              <a:t> Paying for victim distress and lost earnings.</a:t>
            </a:r>
          </a:p>
          <a:p>
            <a:endParaRPr lang="en-GB" dirty="0"/>
          </a:p>
        </p:txBody>
      </p:sp>
      <p:pic>
        <p:nvPicPr>
          <p:cNvPr id="5" name="Picture 4">
            <a:extLst>
              <a:ext uri="{FF2B5EF4-FFF2-40B4-BE49-F238E27FC236}">
                <a16:creationId xmlns:a16="http://schemas.microsoft.com/office/drawing/2014/main" id="{711F5A2B-01EA-A839-2443-D2D1D3D13E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63342" y="1915885"/>
            <a:ext cx="5290457" cy="3526971"/>
          </a:xfrm>
          <a:prstGeom prst="rect">
            <a:avLst/>
          </a:prstGeom>
        </p:spPr>
      </p:pic>
      <p:sp>
        <p:nvSpPr>
          <p:cNvPr id="6" name="TextBox 5">
            <a:extLst>
              <a:ext uri="{FF2B5EF4-FFF2-40B4-BE49-F238E27FC236}">
                <a16:creationId xmlns:a16="http://schemas.microsoft.com/office/drawing/2014/main" id="{A3790FFA-9D84-DDA1-04B3-A00436469991}"/>
              </a:ext>
            </a:extLst>
          </p:cNvPr>
          <p:cNvSpPr txBox="1"/>
          <p:nvPr/>
        </p:nvSpPr>
        <p:spPr>
          <a:xfrm>
            <a:off x="7571014" y="5554975"/>
            <a:ext cx="3782786" cy="230832"/>
          </a:xfrm>
          <a:prstGeom prst="rect">
            <a:avLst/>
          </a:prstGeom>
          <a:noFill/>
        </p:spPr>
        <p:txBody>
          <a:bodyPr wrap="square" rtlCol="0">
            <a:spAutoFit/>
          </a:bodyPr>
          <a:lstStyle/>
          <a:p>
            <a:r>
              <a:rPr lang="en-GB" sz="900">
                <a:hlinkClick r:id="rId3" tooltip="https://pix4free.org/photo/11563/benefits.html"/>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563548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8A0E4-7216-CCE6-C4EF-FBE8D06C74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355BF-F6D8-EDD5-336C-ECB751128DAF}"/>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defTabSz="914400"/>
            <a:r>
              <a:rPr lang="en-US" kern="1200" dirty="0">
                <a:solidFill>
                  <a:schemeClr val="tx1"/>
                </a:solidFill>
                <a:latin typeface="+mj-lt"/>
                <a:ea typeface="+mj-ea"/>
                <a:cs typeface="+mj-cs"/>
              </a:rPr>
              <a:t>Learnin</a:t>
            </a:r>
            <a:r>
              <a:rPr lang="en-US" dirty="0">
                <a:solidFill>
                  <a:schemeClr val="tx1"/>
                </a:solidFill>
              </a:rPr>
              <a:t>g outcomes</a:t>
            </a:r>
            <a:endParaRPr lang="en-US" kern="1200" dirty="0">
              <a:solidFill>
                <a:schemeClr val="tx1"/>
              </a:solidFill>
              <a:latin typeface="+mj-lt"/>
              <a:ea typeface="+mj-ea"/>
              <a:cs typeface="+mj-cs"/>
            </a:endParaRPr>
          </a:p>
        </p:txBody>
      </p:sp>
      <p:graphicFrame>
        <p:nvGraphicFramePr>
          <p:cNvPr id="24" name="Content Placeholder 2">
            <a:extLst>
              <a:ext uri="{FF2B5EF4-FFF2-40B4-BE49-F238E27FC236}">
                <a16:creationId xmlns:a16="http://schemas.microsoft.com/office/drawing/2014/main" id="{B1F9AC46-20CF-0166-43B0-F671444CA82E}"/>
              </a:ext>
            </a:extLst>
          </p:cNvPr>
          <p:cNvGraphicFramePr>
            <a:graphicFrameLocks noGrp="1"/>
          </p:cNvGraphicFramePr>
          <p:nvPr>
            <p:ph idx="13"/>
            <p:extLst>
              <p:ext uri="{D42A27DB-BD31-4B8C-83A1-F6EECF244321}">
                <p14:modId xmlns:p14="http://schemas.microsoft.com/office/powerpoint/2010/main" val="3093550812"/>
              </p:ext>
            </p:extLst>
          </p:nvPr>
        </p:nvGraphicFramePr>
        <p:xfrm>
          <a:off x="838200" y="1706880"/>
          <a:ext cx="11114314" cy="4968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871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9A0E-C315-06A1-A578-F2A83975D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C99C8-403A-8ACE-D4DE-D9A3C2336B3E}"/>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defTabSz="914400"/>
            <a:r>
              <a:rPr lang="en-US" kern="1200" dirty="0">
                <a:solidFill>
                  <a:schemeClr val="tx1"/>
                </a:solidFill>
                <a:latin typeface="+mj-lt"/>
                <a:ea typeface="+mj-ea"/>
                <a:cs typeface="+mj-cs"/>
              </a:rPr>
              <a:t>Learnin</a:t>
            </a:r>
            <a:r>
              <a:rPr lang="en-US" dirty="0">
                <a:solidFill>
                  <a:schemeClr val="tx1"/>
                </a:solidFill>
              </a:rPr>
              <a:t>g outcomes</a:t>
            </a:r>
            <a:endParaRPr lang="en-US" kern="1200" dirty="0">
              <a:solidFill>
                <a:schemeClr val="tx1"/>
              </a:solidFill>
              <a:latin typeface="+mj-lt"/>
              <a:ea typeface="+mj-ea"/>
              <a:cs typeface="+mj-cs"/>
            </a:endParaRPr>
          </a:p>
        </p:txBody>
      </p:sp>
      <p:graphicFrame>
        <p:nvGraphicFramePr>
          <p:cNvPr id="24" name="Content Placeholder 2">
            <a:extLst>
              <a:ext uri="{FF2B5EF4-FFF2-40B4-BE49-F238E27FC236}">
                <a16:creationId xmlns:a16="http://schemas.microsoft.com/office/drawing/2014/main" id="{6D68B4A8-FE86-DFA5-972E-A6A749A83283}"/>
              </a:ext>
            </a:extLst>
          </p:cNvPr>
          <p:cNvGraphicFramePr>
            <a:graphicFrameLocks noGrp="1"/>
          </p:cNvGraphicFramePr>
          <p:nvPr>
            <p:ph idx="13"/>
            <p:extLst>
              <p:ext uri="{D42A27DB-BD31-4B8C-83A1-F6EECF244321}">
                <p14:modId xmlns:p14="http://schemas.microsoft.com/office/powerpoint/2010/main" val="3000576392"/>
              </p:ext>
            </p:extLst>
          </p:nvPr>
        </p:nvGraphicFramePr>
        <p:xfrm>
          <a:off x="838200" y="1666278"/>
          <a:ext cx="11114314" cy="5008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249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024C-3E28-754C-31AF-6C195EE20E2E}"/>
              </a:ext>
            </a:extLst>
          </p:cNvPr>
          <p:cNvSpPr>
            <a:spLocks noGrp="1"/>
          </p:cNvSpPr>
          <p:nvPr>
            <p:ph type="title"/>
          </p:nvPr>
        </p:nvSpPr>
        <p:spPr>
          <a:xfrm>
            <a:off x="156755" y="78378"/>
            <a:ext cx="11197045" cy="1079862"/>
          </a:xfrm>
        </p:spPr>
        <p:txBody>
          <a:bodyPr/>
          <a:lstStyle/>
          <a:p>
            <a:r>
              <a:rPr lang="en-GB" dirty="0"/>
              <a:t>Recap – Unit 16 – Exploring Social Media</a:t>
            </a:r>
          </a:p>
        </p:txBody>
      </p:sp>
      <p:sp>
        <p:nvSpPr>
          <p:cNvPr id="3" name="Content Placeholder 2">
            <a:extLst>
              <a:ext uri="{FF2B5EF4-FFF2-40B4-BE49-F238E27FC236}">
                <a16:creationId xmlns:a16="http://schemas.microsoft.com/office/drawing/2014/main" id="{29D88C9A-3220-A780-87A1-7A83792B8D3E}"/>
              </a:ext>
            </a:extLst>
          </p:cNvPr>
          <p:cNvSpPr>
            <a:spLocks noGrp="1"/>
          </p:cNvSpPr>
          <p:nvPr>
            <p:ph idx="13"/>
          </p:nvPr>
        </p:nvSpPr>
        <p:spPr>
          <a:xfrm>
            <a:off x="156755" y="1158240"/>
            <a:ext cx="6992982" cy="4994254"/>
          </a:xfrm>
        </p:spPr>
        <p:txBody>
          <a:bodyPr/>
          <a:lstStyle/>
          <a:p>
            <a:r>
              <a:rPr lang="en-GB" dirty="0">
                <a:highlight>
                  <a:srgbClr val="FFFF00"/>
                </a:highlight>
              </a:rPr>
              <a:t>Describe the positive and negative aspects of using social media (AC 1.1)</a:t>
            </a:r>
          </a:p>
          <a:p>
            <a:endParaRPr lang="en-GB" sz="1400" dirty="0">
              <a:highlight>
                <a:srgbClr val="FFFF00"/>
              </a:highlight>
            </a:endParaRPr>
          </a:p>
          <a:p>
            <a:r>
              <a:rPr lang="en-GB" dirty="0">
                <a:highlight>
                  <a:srgbClr val="FFFF00"/>
                </a:highlight>
              </a:rPr>
              <a:t>Describe how to minimise risks associated with using social media (AC 1.2)</a:t>
            </a:r>
          </a:p>
          <a:p>
            <a:endParaRPr lang="en-GB" sz="1400" dirty="0">
              <a:highlight>
                <a:srgbClr val="FFFF00"/>
              </a:highlight>
            </a:endParaRPr>
          </a:p>
          <a:p>
            <a:r>
              <a:rPr lang="en-GB" dirty="0">
                <a:highlight>
                  <a:srgbClr val="FFFF00"/>
                </a:highlight>
              </a:rPr>
              <a:t>Describe how various social media sites may be used by groups, individuals, businesses and organisations (AC 2.1)</a:t>
            </a:r>
          </a:p>
          <a:p>
            <a:endParaRPr lang="en-GB" sz="1400" dirty="0">
              <a:highlight>
                <a:srgbClr val="FFFF00"/>
              </a:highlight>
            </a:endParaRPr>
          </a:p>
          <a:p>
            <a:r>
              <a:rPr lang="en-GB" dirty="0">
                <a:highlight>
                  <a:srgbClr val="FFFF00"/>
                </a:highlight>
              </a:rPr>
              <a:t>Demonstrate the use of various social media sites to communicate and upload content including:</a:t>
            </a:r>
          </a:p>
          <a:p>
            <a:r>
              <a:rPr lang="en-GB" dirty="0">
                <a:highlight>
                  <a:srgbClr val="FFFF00"/>
                </a:highlight>
              </a:rPr>
              <a:t>• Facebook</a:t>
            </a:r>
          </a:p>
          <a:p>
            <a:r>
              <a:rPr lang="en-GB" dirty="0">
                <a:highlight>
                  <a:srgbClr val="FFFF00"/>
                </a:highlight>
              </a:rPr>
              <a:t>• blogging</a:t>
            </a:r>
          </a:p>
          <a:p>
            <a:r>
              <a:rPr lang="en-GB" dirty="0">
                <a:highlight>
                  <a:srgbClr val="FFFF00"/>
                </a:highlight>
              </a:rPr>
              <a:t>• Twitter</a:t>
            </a:r>
          </a:p>
          <a:p>
            <a:r>
              <a:rPr lang="en-GB" dirty="0">
                <a:highlight>
                  <a:srgbClr val="FFFF00"/>
                </a:highlight>
              </a:rPr>
              <a:t>• YouTube</a:t>
            </a:r>
          </a:p>
          <a:p>
            <a:r>
              <a:rPr lang="en-GB" dirty="0">
                <a:highlight>
                  <a:srgbClr val="FFFF00"/>
                </a:highlight>
              </a:rPr>
              <a:t>(AC 2.2)</a:t>
            </a:r>
          </a:p>
          <a:p>
            <a:endParaRPr lang="en-GB" dirty="0"/>
          </a:p>
          <a:p>
            <a:endParaRPr lang="en-GB" dirty="0"/>
          </a:p>
        </p:txBody>
      </p:sp>
      <p:pic>
        <p:nvPicPr>
          <p:cNvPr id="4" name="Picture 3">
            <a:extLst>
              <a:ext uri="{FF2B5EF4-FFF2-40B4-BE49-F238E27FC236}">
                <a16:creationId xmlns:a16="http://schemas.microsoft.com/office/drawing/2014/main" id="{EEB63786-7B3B-D395-DD2B-7FFCDCA6FD4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00407" y="1583555"/>
            <a:ext cx="4335324" cy="4335324"/>
          </a:xfrm>
          <a:prstGeom prst="rect">
            <a:avLst/>
          </a:prstGeom>
        </p:spPr>
      </p:pic>
    </p:spTree>
    <p:extLst>
      <p:ext uri="{BB962C8B-B14F-4D97-AF65-F5344CB8AC3E}">
        <p14:creationId xmlns:p14="http://schemas.microsoft.com/office/powerpoint/2010/main" val="4233973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14D3-0444-3E9D-4F50-0B4B30D1E956}"/>
              </a:ext>
            </a:extLst>
          </p:cNvPr>
          <p:cNvSpPr>
            <a:spLocks noGrp="1"/>
          </p:cNvSpPr>
          <p:nvPr>
            <p:ph type="title"/>
          </p:nvPr>
        </p:nvSpPr>
        <p:spPr>
          <a:xfrm>
            <a:off x="304801" y="365126"/>
            <a:ext cx="11049000" cy="1325563"/>
          </a:xfrm>
        </p:spPr>
        <p:txBody>
          <a:bodyPr>
            <a:normAutofit fontScale="90000"/>
          </a:bodyPr>
          <a:lstStyle/>
          <a:p>
            <a:r>
              <a:rPr lang="en-GB" sz="3600" dirty="0"/>
              <a:t>Unit 16 - AC 2.3 Describe how Businesses and Organisations  may use social media to promote products</a:t>
            </a:r>
            <a:br>
              <a:rPr lang="en-US" sz="3600" dirty="0"/>
            </a:br>
            <a:br>
              <a:rPr lang="en-US" sz="1800" dirty="0"/>
            </a:br>
            <a:endParaRPr lang="en-GB" sz="1800" dirty="0"/>
          </a:p>
        </p:txBody>
      </p:sp>
      <p:sp>
        <p:nvSpPr>
          <p:cNvPr id="3" name="Content Placeholder 2">
            <a:extLst>
              <a:ext uri="{FF2B5EF4-FFF2-40B4-BE49-F238E27FC236}">
                <a16:creationId xmlns:a16="http://schemas.microsoft.com/office/drawing/2014/main" id="{A40B891E-72D4-B3F8-2CA9-34368C13B023}"/>
              </a:ext>
            </a:extLst>
          </p:cNvPr>
          <p:cNvSpPr>
            <a:spLocks noGrp="1"/>
          </p:cNvSpPr>
          <p:nvPr>
            <p:ph idx="13"/>
          </p:nvPr>
        </p:nvSpPr>
        <p:spPr>
          <a:xfrm>
            <a:off x="304801" y="1690689"/>
            <a:ext cx="6235336" cy="4884281"/>
          </a:xfrm>
        </p:spPr>
        <p:txBody>
          <a:bodyPr/>
          <a:lstStyle/>
          <a:p>
            <a:pPr lvl="1"/>
            <a:r>
              <a:rPr lang="en-GB" sz="2000" b="1" dirty="0">
                <a:solidFill>
                  <a:srgbClr val="0070C0"/>
                </a:solidFill>
              </a:rPr>
              <a:t>Direct Storefront Integration</a:t>
            </a:r>
            <a:r>
              <a:rPr lang="en-GB" sz="2000" dirty="0">
                <a:solidFill>
                  <a:srgbClr val="0070C0"/>
                </a:solidFill>
              </a:rPr>
              <a:t>: </a:t>
            </a:r>
          </a:p>
          <a:p>
            <a:pPr lvl="1"/>
            <a:r>
              <a:rPr lang="en-GB" sz="2000" dirty="0">
                <a:solidFill>
                  <a:srgbClr val="0070C0"/>
                </a:solidFill>
              </a:rPr>
              <a:t>.</a:t>
            </a:r>
          </a:p>
          <a:p>
            <a:pPr lvl="1"/>
            <a:endParaRPr lang="en-GB" sz="2000" b="1" dirty="0">
              <a:solidFill>
                <a:srgbClr val="0070C0"/>
              </a:solidFill>
            </a:endParaRPr>
          </a:p>
          <a:p>
            <a:pPr lvl="1"/>
            <a:r>
              <a:rPr lang="en-GB" sz="2000" b="1" dirty="0">
                <a:solidFill>
                  <a:srgbClr val="0070C0"/>
                </a:solidFill>
              </a:rPr>
              <a:t>Influencer Campaign (Partnering)</a:t>
            </a:r>
          </a:p>
          <a:p>
            <a:pPr lvl="1"/>
            <a:endParaRPr lang="en-GB" sz="2000" b="1" dirty="0">
              <a:solidFill>
                <a:srgbClr val="0070C0"/>
              </a:solidFill>
            </a:endParaRPr>
          </a:p>
          <a:p>
            <a:pPr lvl="1"/>
            <a:r>
              <a:rPr lang="en-GB" sz="2000" b="1" dirty="0">
                <a:solidFill>
                  <a:srgbClr val="0070C0"/>
                </a:solidFill>
              </a:rPr>
              <a:t>High-Impact Retargeting Ads</a:t>
            </a:r>
            <a:r>
              <a:rPr lang="en-GB" sz="2000" dirty="0">
                <a:solidFill>
                  <a:srgbClr val="0070C0"/>
                </a:solidFill>
              </a:rPr>
              <a:t>: Displaying specific items to users who recently visited your website.</a:t>
            </a:r>
          </a:p>
          <a:p>
            <a:pPr lvl="1"/>
            <a:endParaRPr lang="en-GB" sz="2000" b="1" dirty="0">
              <a:solidFill>
                <a:srgbClr val="0070C0"/>
              </a:solidFill>
            </a:endParaRPr>
          </a:p>
          <a:p>
            <a:pPr lvl="1"/>
            <a:r>
              <a:rPr lang="en-GB" sz="2000" b="1" dirty="0">
                <a:solidFill>
                  <a:srgbClr val="0070C0"/>
                </a:solidFill>
              </a:rPr>
              <a:t>User-Generated Campaigns</a:t>
            </a:r>
            <a:r>
              <a:rPr lang="en-GB" sz="2000" dirty="0">
                <a:solidFill>
                  <a:srgbClr val="0070C0"/>
                </a:solidFill>
              </a:rPr>
              <a:t>: incentivizing buyers to post unboxing videos to build authenticity.</a:t>
            </a:r>
          </a:p>
          <a:p>
            <a:endParaRPr lang="en-GB" dirty="0"/>
          </a:p>
        </p:txBody>
      </p:sp>
      <p:pic>
        <p:nvPicPr>
          <p:cNvPr id="4" name="Picture 3">
            <a:extLst>
              <a:ext uri="{FF2B5EF4-FFF2-40B4-BE49-F238E27FC236}">
                <a16:creationId xmlns:a16="http://schemas.microsoft.com/office/drawing/2014/main" id="{875DFBB8-871A-FF4B-B9F1-12874BDB7D4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73687" y="1965167"/>
            <a:ext cx="4335324" cy="4335324"/>
          </a:xfrm>
          <a:prstGeom prst="rect">
            <a:avLst/>
          </a:prstGeom>
        </p:spPr>
      </p:pic>
    </p:spTree>
    <p:extLst>
      <p:ext uri="{BB962C8B-B14F-4D97-AF65-F5344CB8AC3E}">
        <p14:creationId xmlns:p14="http://schemas.microsoft.com/office/powerpoint/2010/main" val="1658059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CDA0E-87E8-50FF-0525-BF5C8084D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098FB-9C0F-7C09-A19D-503B401ABC2A}"/>
              </a:ext>
            </a:extLst>
          </p:cNvPr>
          <p:cNvSpPr>
            <a:spLocks noGrp="1"/>
          </p:cNvSpPr>
          <p:nvPr>
            <p:ph type="title"/>
          </p:nvPr>
        </p:nvSpPr>
        <p:spPr>
          <a:xfrm>
            <a:off x="167148" y="365126"/>
            <a:ext cx="11798709" cy="1850820"/>
          </a:xfrm>
        </p:spPr>
        <p:txBody>
          <a:bodyPr>
            <a:normAutofit fontScale="90000"/>
          </a:bodyPr>
          <a:lstStyle/>
          <a:p>
            <a:r>
              <a:rPr lang="en-GB" sz="3600" dirty="0"/>
              <a:t>Unit 16 - AC 2.3 Describe how Business and Organisations may use social media to promote products and services</a:t>
            </a:r>
            <a:br>
              <a:rPr lang="en-US" sz="3600" dirty="0"/>
            </a:br>
            <a:br>
              <a:rPr lang="en-US" sz="1800" dirty="0"/>
            </a:br>
            <a:endParaRPr lang="en-GB" sz="1800" dirty="0"/>
          </a:p>
        </p:txBody>
      </p:sp>
      <p:sp>
        <p:nvSpPr>
          <p:cNvPr id="3" name="Content Placeholder 2">
            <a:extLst>
              <a:ext uri="{FF2B5EF4-FFF2-40B4-BE49-F238E27FC236}">
                <a16:creationId xmlns:a16="http://schemas.microsoft.com/office/drawing/2014/main" id="{CE041F25-341A-849F-05F6-D730A7512504}"/>
              </a:ext>
            </a:extLst>
          </p:cNvPr>
          <p:cNvSpPr>
            <a:spLocks noGrp="1"/>
          </p:cNvSpPr>
          <p:nvPr>
            <p:ph idx="13"/>
          </p:nvPr>
        </p:nvSpPr>
        <p:spPr>
          <a:xfrm>
            <a:off x="339635" y="1907178"/>
            <a:ext cx="11014166" cy="4950822"/>
          </a:xfrm>
        </p:spPr>
        <p:txBody>
          <a:bodyPr/>
          <a:lstStyle/>
          <a:p>
            <a:pPr marL="514350" lvl="1" indent="-285750">
              <a:buFont typeface="Arial" panose="020B0604020202020204" pitchFamily="34" charset="0"/>
              <a:buChar char="•"/>
            </a:pPr>
            <a:r>
              <a:rPr lang="en-GB" sz="1800" b="1" dirty="0">
                <a:solidFill>
                  <a:srgbClr val="0070C0"/>
                </a:solidFill>
              </a:rPr>
              <a:t>Publishing Professional information</a:t>
            </a:r>
            <a:r>
              <a:rPr lang="en-GB" sz="1800" dirty="0">
                <a:solidFill>
                  <a:srgbClr val="0070C0"/>
                </a:solidFill>
              </a:rPr>
              <a:t>: Publishing analytical data to demonstrate expertise.</a:t>
            </a:r>
          </a:p>
          <a:p>
            <a:pPr marL="514350" lvl="1" indent="-285750">
              <a:buFont typeface="Arial" panose="020B0604020202020204" pitchFamily="34" charset="0"/>
              <a:buChar char="•"/>
            </a:pPr>
            <a:endParaRPr lang="en-GB" sz="1800" b="1" dirty="0">
              <a:solidFill>
                <a:srgbClr val="0070C0"/>
              </a:solidFill>
            </a:endParaRPr>
          </a:p>
          <a:p>
            <a:pPr marL="514350" lvl="1" indent="-285750">
              <a:buFont typeface="Arial" panose="020B0604020202020204" pitchFamily="34" charset="0"/>
              <a:buChar char="•"/>
            </a:pPr>
            <a:r>
              <a:rPr lang="en-GB" sz="1800" b="1" dirty="0">
                <a:solidFill>
                  <a:srgbClr val="0070C0"/>
                </a:solidFill>
              </a:rPr>
              <a:t>Interactive Educational Webinars</a:t>
            </a:r>
            <a:r>
              <a:rPr lang="en-GB" sz="1800" dirty="0">
                <a:solidFill>
                  <a:srgbClr val="0070C0"/>
                </a:solidFill>
              </a:rPr>
              <a:t>: Hosting live sessions</a:t>
            </a:r>
          </a:p>
          <a:p>
            <a:pPr marL="514350" lvl="1" indent="-285750">
              <a:buFont typeface="Arial" panose="020B0604020202020204" pitchFamily="34" charset="0"/>
              <a:buChar char="•"/>
            </a:pPr>
            <a:endParaRPr lang="en-GB" sz="1800" b="1" dirty="0">
              <a:solidFill>
                <a:srgbClr val="0070C0"/>
              </a:solidFill>
            </a:endParaRPr>
          </a:p>
          <a:p>
            <a:pPr marL="514350" lvl="1" indent="-285750">
              <a:buFont typeface="Arial" panose="020B0604020202020204" pitchFamily="34" charset="0"/>
              <a:buChar char="•"/>
            </a:pPr>
            <a:r>
              <a:rPr lang="en-GB" sz="1800" b="1" dirty="0">
                <a:solidFill>
                  <a:srgbClr val="0070C0"/>
                </a:solidFill>
              </a:rPr>
              <a:t>Social Proof &amp; Client Testimonials</a:t>
            </a:r>
            <a:r>
              <a:rPr lang="en-GB" sz="1800" dirty="0">
                <a:solidFill>
                  <a:srgbClr val="0070C0"/>
                </a:solidFill>
              </a:rPr>
              <a:t>: Showcasing real-world success stories</a:t>
            </a:r>
          </a:p>
          <a:p>
            <a:pPr lvl="1"/>
            <a:endParaRPr lang="en-GB" sz="1800" b="1" dirty="0">
              <a:solidFill>
                <a:srgbClr val="0070C0"/>
              </a:solidFill>
            </a:endParaRPr>
          </a:p>
          <a:p>
            <a:pPr marL="514350" lvl="1" indent="-285750">
              <a:buFont typeface="Arial" panose="020B0604020202020204" pitchFamily="34" charset="0"/>
              <a:buChar char="•"/>
            </a:pPr>
            <a:r>
              <a:rPr lang="en-GB" sz="1800" b="1" dirty="0">
                <a:solidFill>
                  <a:srgbClr val="0070C0"/>
                </a:solidFill>
              </a:rPr>
              <a:t>Conversational Customer Care</a:t>
            </a:r>
            <a:r>
              <a:rPr lang="en-GB" sz="1800" dirty="0">
                <a:solidFill>
                  <a:srgbClr val="0070C0"/>
                </a:solidFill>
              </a:rPr>
              <a:t>: Resolving client issues directly within messaging channels to build trust.</a:t>
            </a:r>
          </a:p>
          <a:p>
            <a:endParaRPr lang="en-GB" dirty="0"/>
          </a:p>
        </p:txBody>
      </p:sp>
      <p:pic>
        <p:nvPicPr>
          <p:cNvPr id="4" name="Picture 3">
            <a:extLst>
              <a:ext uri="{FF2B5EF4-FFF2-40B4-BE49-F238E27FC236}">
                <a16:creationId xmlns:a16="http://schemas.microsoft.com/office/drawing/2014/main" id="{03CF9320-68C9-DEC6-7B5D-2BCBE1600B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49144" y="1981425"/>
            <a:ext cx="4335324" cy="4335324"/>
          </a:xfrm>
          <a:prstGeom prst="rect">
            <a:avLst/>
          </a:prstGeom>
        </p:spPr>
      </p:pic>
    </p:spTree>
    <p:extLst>
      <p:ext uri="{BB962C8B-B14F-4D97-AF65-F5344CB8AC3E}">
        <p14:creationId xmlns:p14="http://schemas.microsoft.com/office/powerpoint/2010/main" val="3766303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B780-06E5-3B49-C42C-F0FF9223AA55}"/>
              </a:ext>
            </a:extLst>
          </p:cNvPr>
          <p:cNvSpPr>
            <a:spLocks noGrp="1"/>
          </p:cNvSpPr>
          <p:nvPr>
            <p:ph type="title"/>
          </p:nvPr>
        </p:nvSpPr>
        <p:spPr/>
        <p:txBody>
          <a:bodyPr/>
          <a:lstStyle/>
          <a:p>
            <a:r>
              <a:rPr lang="en-GB" dirty="0"/>
              <a:t>Unit 18 – LO1 – Understand the Implications of Equality Legislation</a:t>
            </a:r>
          </a:p>
        </p:txBody>
      </p:sp>
      <p:sp>
        <p:nvSpPr>
          <p:cNvPr id="3" name="Content Placeholder 2">
            <a:extLst>
              <a:ext uri="{FF2B5EF4-FFF2-40B4-BE49-F238E27FC236}">
                <a16:creationId xmlns:a16="http://schemas.microsoft.com/office/drawing/2014/main" id="{6F064D3E-EAAF-076D-E3E6-A8187921FAE2}"/>
              </a:ext>
            </a:extLst>
          </p:cNvPr>
          <p:cNvSpPr>
            <a:spLocks noGrp="1"/>
          </p:cNvSpPr>
          <p:nvPr>
            <p:ph idx="13"/>
          </p:nvPr>
        </p:nvSpPr>
        <p:spPr>
          <a:xfrm>
            <a:off x="685845" y="1690690"/>
            <a:ext cx="10667955" cy="4461804"/>
          </a:xfrm>
        </p:spPr>
        <p:txBody>
          <a:bodyPr/>
          <a:lstStyle/>
          <a:p>
            <a:endParaRPr lang="en-GB" dirty="0"/>
          </a:p>
          <a:p>
            <a:r>
              <a:rPr lang="en-GB" dirty="0"/>
              <a:t>1.1 Define the concept 'equality and diversity’</a:t>
            </a:r>
          </a:p>
          <a:p>
            <a:endParaRPr lang="en-GB" dirty="0"/>
          </a:p>
          <a:p>
            <a:endParaRPr lang="en-GB" dirty="0"/>
          </a:p>
          <a:p>
            <a:r>
              <a:rPr lang="en-GB" dirty="0"/>
              <a:t>1.2 Describe the legal requirements for equality of opportunity</a:t>
            </a:r>
          </a:p>
          <a:p>
            <a:endParaRPr lang="en-GB" dirty="0"/>
          </a:p>
          <a:p>
            <a:endParaRPr lang="en-GB" dirty="0"/>
          </a:p>
          <a:p>
            <a:r>
              <a:rPr lang="en-GB" dirty="0"/>
              <a:t>1.3 Describe the role and powers of organisations responsible for equality</a:t>
            </a:r>
          </a:p>
          <a:p>
            <a:endParaRPr lang="en-GB" dirty="0"/>
          </a:p>
          <a:p>
            <a:endParaRPr lang="en-GB" dirty="0"/>
          </a:p>
          <a:p>
            <a:r>
              <a:rPr lang="en-GB" dirty="0"/>
              <a:t>1.4 Explain the </a:t>
            </a:r>
            <a:r>
              <a:rPr lang="en-GB" b="1" dirty="0"/>
              <a:t>benefits </a:t>
            </a:r>
            <a:r>
              <a:rPr lang="en-GB" dirty="0"/>
              <a:t>of equal opportunities and diversity</a:t>
            </a:r>
          </a:p>
          <a:p>
            <a:endParaRPr lang="en-GB" dirty="0"/>
          </a:p>
        </p:txBody>
      </p:sp>
      <p:pic>
        <p:nvPicPr>
          <p:cNvPr id="5" name="Picture 4">
            <a:extLst>
              <a:ext uri="{FF2B5EF4-FFF2-40B4-BE49-F238E27FC236}">
                <a16:creationId xmlns:a16="http://schemas.microsoft.com/office/drawing/2014/main" id="{26ADA546-62B1-6D30-4353-CF824B6F1F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01744" y="2394570"/>
            <a:ext cx="3418114" cy="2068859"/>
          </a:xfrm>
          <a:prstGeom prst="rect">
            <a:avLst/>
          </a:prstGeom>
        </p:spPr>
      </p:pic>
    </p:spTree>
    <p:extLst>
      <p:ext uri="{BB962C8B-B14F-4D97-AF65-F5344CB8AC3E}">
        <p14:creationId xmlns:p14="http://schemas.microsoft.com/office/powerpoint/2010/main" val="186076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39AE-3FF7-EFFE-8A70-B82C3B64192C}"/>
              </a:ext>
            </a:extLst>
          </p:cNvPr>
          <p:cNvSpPr>
            <a:spLocks noGrp="1"/>
          </p:cNvSpPr>
          <p:nvPr>
            <p:ph type="title"/>
          </p:nvPr>
        </p:nvSpPr>
        <p:spPr/>
        <p:txBody>
          <a:bodyPr/>
          <a:lstStyle/>
          <a:p>
            <a:r>
              <a:rPr lang="en-GB" dirty="0"/>
              <a:t>Define the Concept ‘</a:t>
            </a:r>
            <a:r>
              <a:rPr lang="en-GB" dirty="0">
                <a:solidFill>
                  <a:srgbClr val="7030A0"/>
                </a:solidFill>
              </a:rPr>
              <a:t>Equality </a:t>
            </a:r>
            <a:r>
              <a:rPr lang="en-GB" dirty="0"/>
              <a:t>and Diversity’ (AC 1.1)</a:t>
            </a:r>
          </a:p>
        </p:txBody>
      </p:sp>
      <p:sp>
        <p:nvSpPr>
          <p:cNvPr id="3" name="Content Placeholder 2">
            <a:extLst>
              <a:ext uri="{FF2B5EF4-FFF2-40B4-BE49-F238E27FC236}">
                <a16:creationId xmlns:a16="http://schemas.microsoft.com/office/drawing/2014/main" id="{238D0CCA-7598-14AC-E054-11503C744034}"/>
              </a:ext>
            </a:extLst>
          </p:cNvPr>
          <p:cNvSpPr>
            <a:spLocks noGrp="1"/>
          </p:cNvSpPr>
          <p:nvPr>
            <p:ph idx="13"/>
          </p:nvPr>
        </p:nvSpPr>
        <p:spPr>
          <a:xfrm>
            <a:off x="685846" y="2215946"/>
            <a:ext cx="5235984" cy="3936547"/>
          </a:xfrm>
        </p:spPr>
        <p:txBody>
          <a:bodyPr/>
          <a:lstStyle/>
          <a:p>
            <a:r>
              <a:rPr lang="en-GB" sz="2000" b="1" dirty="0"/>
              <a:t>Equal Rights and Fairness</a:t>
            </a:r>
          </a:p>
          <a:p>
            <a:r>
              <a:rPr lang="en-GB" sz="2000" b="1" dirty="0"/>
              <a:t>Core idea:</a:t>
            </a:r>
            <a:r>
              <a:rPr lang="en-GB" sz="2000" dirty="0"/>
              <a:t> Fair treatment for every individual.</a:t>
            </a:r>
          </a:p>
          <a:p>
            <a:r>
              <a:rPr lang="en-GB" sz="2000" b="1" dirty="0"/>
              <a:t>Not identical treatment:</a:t>
            </a:r>
            <a:r>
              <a:rPr lang="en-GB" sz="2000" dirty="0"/>
              <a:t> Giving people equal chances.</a:t>
            </a:r>
          </a:p>
          <a:p>
            <a:r>
              <a:rPr lang="en-GB" sz="2000" b="1" dirty="0"/>
              <a:t>Overcoming barriers:</a:t>
            </a:r>
            <a:r>
              <a:rPr lang="en-GB" sz="2000" dirty="0"/>
              <a:t> Removing hurdles to ensure fairness.</a:t>
            </a:r>
          </a:p>
          <a:p>
            <a:r>
              <a:rPr lang="en-GB" sz="2000" b="1" dirty="0"/>
              <a:t>Protection:</a:t>
            </a:r>
            <a:r>
              <a:rPr lang="en-GB" sz="2000" dirty="0"/>
              <a:t> Preventing discrimination based on specific traits.</a:t>
            </a:r>
          </a:p>
          <a:p>
            <a:endParaRPr lang="en-GB" dirty="0"/>
          </a:p>
        </p:txBody>
      </p:sp>
      <p:pic>
        <p:nvPicPr>
          <p:cNvPr id="5" name="Picture 4">
            <a:extLst>
              <a:ext uri="{FF2B5EF4-FFF2-40B4-BE49-F238E27FC236}">
                <a16:creationId xmlns:a16="http://schemas.microsoft.com/office/drawing/2014/main" id="{F392422C-8522-2A60-F286-7D3EF153F88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63966" y="1883229"/>
            <a:ext cx="5812348" cy="3178628"/>
          </a:xfrm>
          <a:prstGeom prst="rect">
            <a:avLst/>
          </a:prstGeom>
        </p:spPr>
      </p:pic>
    </p:spTree>
    <p:extLst>
      <p:ext uri="{BB962C8B-B14F-4D97-AF65-F5344CB8AC3E}">
        <p14:creationId xmlns:p14="http://schemas.microsoft.com/office/powerpoint/2010/main" val="374856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F5D6-CCC4-1084-D2B5-95DD68A5A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A2968-3058-612B-8620-F929259BFD8D}"/>
              </a:ext>
            </a:extLst>
          </p:cNvPr>
          <p:cNvSpPr>
            <a:spLocks noGrp="1"/>
          </p:cNvSpPr>
          <p:nvPr>
            <p:ph type="title"/>
          </p:nvPr>
        </p:nvSpPr>
        <p:spPr/>
        <p:txBody>
          <a:bodyPr/>
          <a:lstStyle/>
          <a:p>
            <a:r>
              <a:rPr lang="en-GB" dirty="0"/>
              <a:t>Define the Concept ‘Equality and </a:t>
            </a:r>
            <a:r>
              <a:rPr lang="en-GB" dirty="0">
                <a:solidFill>
                  <a:srgbClr val="7030A0"/>
                </a:solidFill>
              </a:rPr>
              <a:t>Diversity’ </a:t>
            </a:r>
            <a:r>
              <a:rPr lang="en-GB" dirty="0"/>
              <a:t>(AC 1.1)</a:t>
            </a:r>
          </a:p>
        </p:txBody>
      </p:sp>
      <p:sp>
        <p:nvSpPr>
          <p:cNvPr id="3" name="Content Placeholder 2">
            <a:extLst>
              <a:ext uri="{FF2B5EF4-FFF2-40B4-BE49-F238E27FC236}">
                <a16:creationId xmlns:a16="http://schemas.microsoft.com/office/drawing/2014/main" id="{FED39FC8-D1EF-2E42-6284-BBD1608B84B7}"/>
              </a:ext>
            </a:extLst>
          </p:cNvPr>
          <p:cNvSpPr>
            <a:spLocks noGrp="1"/>
          </p:cNvSpPr>
          <p:nvPr>
            <p:ph idx="13"/>
          </p:nvPr>
        </p:nvSpPr>
        <p:spPr/>
        <p:txBody>
          <a:bodyPr/>
          <a:lstStyle/>
          <a:p>
            <a:r>
              <a:rPr lang="en-GB" sz="2000" b="1" dirty="0"/>
              <a:t>Defining Diversity</a:t>
            </a:r>
          </a:p>
          <a:p>
            <a:r>
              <a:rPr lang="en-GB" sz="2000" b="1" dirty="0"/>
              <a:t>Celebrating Individual Differences</a:t>
            </a:r>
          </a:p>
          <a:p>
            <a:r>
              <a:rPr lang="en-GB" sz="2000" b="1" dirty="0"/>
              <a:t>Core idea:</a:t>
            </a:r>
            <a:r>
              <a:rPr lang="en-GB" sz="2000" dirty="0"/>
              <a:t> Recognising and valuing human differences.</a:t>
            </a:r>
          </a:p>
          <a:p>
            <a:r>
              <a:rPr lang="en-GB" sz="2000" b="1" dirty="0"/>
              <a:t>Inclusion:</a:t>
            </a:r>
            <a:r>
              <a:rPr lang="en-GB" sz="2000" dirty="0"/>
              <a:t> Creating a welcoming environment for all.</a:t>
            </a:r>
          </a:p>
          <a:p>
            <a:r>
              <a:rPr lang="en-GB" sz="2000" b="1" dirty="0"/>
              <a:t>Visible traits:</a:t>
            </a:r>
            <a:r>
              <a:rPr lang="en-GB" sz="2000" dirty="0"/>
              <a:t> Age, race, gender, physical ability.</a:t>
            </a:r>
          </a:p>
          <a:p>
            <a:r>
              <a:rPr lang="en-GB" sz="2000" b="1" dirty="0"/>
              <a:t>Invisible traits:</a:t>
            </a:r>
            <a:r>
              <a:rPr lang="en-GB" sz="2000" dirty="0"/>
              <a:t> Religion, life experiences, thinking styles.</a:t>
            </a:r>
          </a:p>
          <a:p>
            <a:br>
              <a:rPr lang="en-GB" dirty="0"/>
            </a:br>
            <a:endParaRPr lang="en-GB" dirty="0"/>
          </a:p>
          <a:p>
            <a:endParaRPr lang="en-GB" dirty="0"/>
          </a:p>
        </p:txBody>
      </p:sp>
      <p:pic>
        <p:nvPicPr>
          <p:cNvPr id="5" name="Picture 4">
            <a:extLst>
              <a:ext uri="{FF2B5EF4-FFF2-40B4-BE49-F238E27FC236}">
                <a16:creationId xmlns:a16="http://schemas.microsoft.com/office/drawing/2014/main" id="{BEDDA60A-03A6-3481-DC24-EF665F491A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21827" y="2518003"/>
            <a:ext cx="5910943" cy="3755187"/>
          </a:xfrm>
          <a:prstGeom prst="rect">
            <a:avLst/>
          </a:prstGeom>
        </p:spPr>
      </p:pic>
      <p:sp>
        <p:nvSpPr>
          <p:cNvPr id="6" name="TextBox 5">
            <a:extLst>
              <a:ext uri="{FF2B5EF4-FFF2-40B4-BE49-F238E27FC236}">
                <a16:creationId xmlns:a16="http://schemas.microsoft.com/office/drawing/2014/main" id="{61C28DE7-F015-45F2-8D41-2207510DCC87}"/>
              </a:ext>
            </a:extLst>
          </p:cNvPr>
          <p:cNvSpPr txBox="1"/>
          <p:nvPr/>
        </p:nvSpPr>
        <p:spPr>
          <a:xfrm>
            <a:off x="7601233" y="3777898"/>
            <a:ext cx="3632823" cy="230832"/>
          </a:xfrm>
          <a:prstGeom prst="rect">
            <a:avLst/>
          </a:prstGeom>
          <a:noFill/>
        </p:spPr>
        <p:txBody>
          <a:bodyPr wrap="square" rtlCol="0">
            <a:spAutoFit/>
          </a:bodyPr>
          <a:lstStyle/>
          <a:p>
            <a:r>
              <a:rPr lang="en-GB" sz="900">
                <a:hlinkClick r:id="rId3" tooltip="https://asiapacificreport.nz/2018/03/04/gender-and-diversity-research-at-aut-turns-10/"/>
              </a:rPr>
              <a:t>This Photo</a:t>
            </a:r>
            <a:r>
              <a:rPr lang="en-GB" sz="900"/>
              <a:t> by Unknown Author is licensed under </a:t>
            </a:r>
            <a:r>
              <a:rPr lang="en-GB" sz="900">
                <a:hlinkClick r:id="rId4" tooltip="https://creativecommons.org/licenses/by-nc-sa/3.0/"/>
              </a:rPr>
              <a:t>CC BY-SA-NC</a:t>
            </a:r>
            <a:endParaRPr lang="en-GB" sz="900"/>
          </a:p>
        </p:txBody>
      </p:sp>
    </p:spTree>
    <p:extLst>
      <p:ext uri="{BB962C8B-B14F-4D97-AF65-F5344CB8AC3E}">
        <p14:creationId xmlns:p14="http://schemas.microsoft.com/office/powerpoint/2010/main" val="4153117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rporate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1438</TotalTime>
  <Words>1362</Words>
  <Application>Microsoft Office PowerPoint</Application>
  <PresentationFormat>Widescreen</PresentationFormat>
  <Paragraphs>177</Paragraphs>
  <Slides>21</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Aptos</vt:lpstr>
      <vt:lpstr>Aptos Display</vt:lpstr>
      <vt:lpstr>Arial</vt:lpstr>
      <vt:lpstr>Office Theme</vt:lpstr>
      <vt:lpstr>Corporate background</vt:lpstr>
      <vt:lpstr>PowerPoint Presentation</vt:lpstr>
      <vt:lpstr>Achieving this Level 2 Qualification</vt:lpstr>
      <vt:lpstr>Learning outcomes</vt:lpstr>
      <vt:lpstr>Recap – Unit 16 – Exploring Social Media</vt:lpstr>
      <vt:lpstr>Unit 16 - AC 2.3 Describe how Businesses and Organisations  may use social media to promote products  </vt:lpstr>
      <vt:lpstr>Unit 16 - AC 2.3 Describe how Business and Organisations may use social media to promote products and services  </vt:lpstr>
      <vt:lpstr>Unit 18 – LO1 – Understand the Implications of Equality Legislation</vt:lpstr>
      <vt:lpstr>Define the Concept ‘Equality and Diversity’ (AC 1.1)</vt:lpstr>
      <vt:lpstr>Define the Concept ‘Equality and Diversity’ (AC 1.1)</vt:lpstr>
      <vt:lpstr>Define the Concept ‘Equality and Diversity’ (AC 1.1)</vt:lpstr>
      <vt:lpstr>What are the legal requirements for equality of opportunity? (AC 1.2)</vt:lpstr>
      <vt:lpstr>What are the legal requirements for equality of opportunity? (AC 1.2)</vt:lpstr>
      <vt:lpstr>What are the legal requirements for equality of opportunity? (AC 1.2)</vt:lpstr>
      <vt:lpstr>What are the legal requirements for equality of opportunity? (AC 1.2)</vt:lpstr>
      <vt:lpstr>Describe the role and powers of organisations responsible for equality (AC 1.3)</vt:lpstr>
      <vt:lpstr>Describe the role and powers of organisations responsible for equality (AC 1.3)</vt:lpstr>
      <vt:lpstr>Explain the benefits of Equality and Diversity (AC 1.4)</vt:lpstr>
      <vt:lpstr>Explain the benefits of Equality and Diversity (AC 1.4)</vt:lpstr>
      <vt:lpstr>Explain the benefits of Equality and Diversity (AC 1.4)</vt:lpstr>
      <vt:lpstr>Explain the benefits of Equality and Diversity (AC 1.4)</vt:lpstr>
      <vt:lpstr>Learning outcomes</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Gray, Joanne (Childrens Services)</dc:creator>
  <cp:lastModifiedBy>Gray, Joanne (Childrens Services)</cp:lastModifiedBy>
  <cp:revision>1</cp:revision>
  <dcterms:created xsi:type="dcterms:W3CDTF">2026-07-02T19:37:19Z</dcterms:created>
  <dcterms:modified xsi:type="dcterms:W3CDTF">2026-07-09T16:49:23Z</dcterms:modified>
</cp:coreProperties>
</file>