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98" r:id="rId5"/>
    <p:sldMasterId id="2147483706" r:id="rId6"/>
  </p:sldMasterIdLst>
  <p:notesMasterIdLst>
    <p:notesMasterId r:id="rId53"/>
  </p:notesMasterIdLst>
  <p:handoutMasterIdLst>
    <p:handoutMasterId r:id="rId54"/>
  </p:handoutMasterIdLst>
  <p:sldIdLst>
    <p:sldId id="340" r:id="rId7"/>
    <p:sldId id="258" r:id="rId8"/>
    <p:sldId id="267" r:id="rId9"/>
    <p:sldId id="330" r:id="rId10"/>
    <p:sldId id="277" r:id="rId11"/>
    <p:sldId id="278" r:id="rId12"/>
    <p:sldId id="281" r:id="rId13"/>
    <p:sldId id="279" r:id="rId14"/>
    <p:sldId id="280" r:id="rId15"/>
    <p:sldId id="282" r:id="rId16"/>
    <p:sldId id="271" r:id="rId17"/>
    <p:sldId id="274" r:id="rId18"/>
    <p:sldId id="329" r:id="rId19"/>
    <p:sldId id="276" r:id="rId20"/>
    <p:sldId id="275" r:id="rId21"/>
    <p:sldId id="331" r:id="rId22"/>
    <p:sldId id="332" r:id="rId23"/>
    <p:sldId id="283" r:id="rId24"/>
    <p:sldId id="301" r:id="rId25"/>
    <p:sldId id="302" r:id="rId26"/>
    <p:sldId id="339" r:id="rId27"/>
    <p:sldId id="303" r:id="rId28"/>
    <p:sldId id="304" r:id="rId29"/>
    <p:sldId id="305" r:id="rId30"/>
    <p:sldId id="298" r:id="rId31"/>
    <p:sldId id="310" r:id="rId32"/>
    <p:sldId id="287" r:id="rId33"/>
    <p:sldId id="288" r:id="rId34"/>
    <p:sldId id="289" r:id="rId35"/>
    <p:sldId id="290" r:id="rId36"/>
    <p:sldId id="292" r:id="rId37"/>
    <p:sldId id="293" r:id="rId38"/>
    <p:sldId id="338" r:id="rId39"/>
    <p:sldId id="307" r:id="rId40"/>
    <p:sldId id="284" r:id="rId41"/>
    <p:sldId id="336" r:id="rId42"/>
    <p:sldId id="306" r:id="rId43"/>
    <p:sldId id="296" r:id="rId44"/>
    <p:sldId id="297" r:id="rId45"/>
    <p:sldId id="309" r:id="rId46"/>
    <p:sldId id="334" r:id="rId47"/>
    <p:sldId id="335" r:id="rId48"/>
    <p:sldId id="333" r:id="rId49"/>
    <p:sldId id="268" r:id="rId50"/>
    <p:sldId id="325" r:id="rId51"/>
    <p:sldId id="269" r:id="rId52"/>
  </p:sldIdLst>
  <p:sldSz cx="12192000" cy="6858000"/>
  <p:notesSz cx="6669088" cy="9753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0A8145-ABBE-4ADA-A05A-BEB6BF800DCD}" v="43" dt="2023-10-12T16:48:18.4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5" autoAdjust="0"/>
    <p:restoredTop sz="70332" autoAdjust="0"/>
  </p:normalViewPr>
  <p:slideViewPr>
    <p:cSldViewPr snapToGrid="0">
      <p:cViewPr varScale="1">
        <p:scale>
          <a:sx n="44" d="100"/>
          <a:sy n="44" d="100"/>
        </p:scale>
        <p:origin x="1332" y="44"/>
      </p:cViewPr>
      <p:guideLst/>
    </p:cSldViewPr>
  </p:slideViewPr>
  <p:notesTextViewPr>
    <p:cViewPr>
      <p:scale>
        <a:sx n="1" d="1"/>
        <a:sy n="1" d="1"/>
      </p:scale>
      <p:origin x="0" y="0"/>
    </p:cViewPr>
  </p:notesTextViewPr>
  <p:sorterViewPr>
    <p:cViewPr>
      <p:scale>
        <a:sx n="100" d="100"/>
        <a:sy n="100" d="100"/>
      </p:scale>
      <p:origin x="0" y="-9378"/>
    </p:cViewPr>
  </p:sorterViewPr>
  <p:notesViewPr>
    <p:cSldViewPr snapToGrid="0">
      <p:cViewPr varScale="1">
        <p:scale>
          <a:sx n="81" d="100"/>
          <a:sy n="81" d="100"/>
        </p:scale>
        <p:origin x="2058"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Wendy (Childrens Services)" userId="ccf14525-30ec-4eb3-9ec0-c8e827388be1" providerId="ADAL" clId="{C30A8145-ABBE-4ADA-A05A-BEB6BF800DCD}"/>
    <pc:docChg chg="undo custSel delSld modSld modNotesMaster modHandout">
      <pc:chgData name="Scott, Wendy (Childrens Services)" userId="ccf14525-30ec-4eb3-9ec0-c8e827388be1" providerId="ADAL" clId="{C30A8145-ABBE-4ADA-A05A-BEB6BF800DCD}" dt="2023-10-12T16:48:18.411" v="170" actId="20577"/>
      <pc:docMkLst>
        <pc:docMk/>
      </pc:docMkLst>
      <pc:sldChg chg="modSp">
        <pc:chgData name="Scott, Wendy (Childrens Services)" userId="ccf14525-30ec-4eb3-9ec0-c8e827388be1" providerId="ADAL" clId="{C30A8145-ABBE-4ADA-A05A-BEB6BF800DCD}" dt="2023-10-12T16:48:18.411" v="170" actId="20577"/>
        <pc:sldMkLst>
          <pc:docMk/>
          <pc:sldMk cId="3728562885" sldId="258"/>
        </pc:sldMkLst>
        <pc:spChg chg="mod">
          <ac:chgData name="Scott, Wendy (Childrens Services)" userId="ccf14525-30ec-4eb3-9ec0-c8e827388be1" providerId="ADAL" clId="{C30A8145-ABBE-4ADA-A05A-BEB6BF800DCD}" dt="2023-10-12T16:48:18.411" v="170" actId="20577"/>
          <ac:spMkLst>
            <pc:docMk/>
            <pc:sldMk cId="3728562885" sldId="258"/>
            <ac:spMk id="3" creationId="{00000000-0000-0000-0000-000000000000}"/>
          </ac:spMkLst>
        </pc:spChg>
      </pc:sldChg>
      <pc:sldChg chg="modSp mod">
        <pc:chgData name="Scott, Wendy (Childrens Services)" userId="ccf14525-30ec-4eb3-9ec0-c8e827388be1" providerId="ADAL" clId="{C30A8145-ABBE-4ADA-A05A-BEB6BF800DCD}" dt="2023-10-12T09:20:36.723" v="143" actId="20577"/>
        <pc:sldMkLst>
          <pc:docMk/>
          <pc:sldMk cId="1263238460" sldId="268"/>
        </pc:sldMkLst>
        <pc:spChg chg="mod">
          <ac:chgData name="Scott, Wendy (Childrens Services)" userId="ccf14525-30ec-4eb3-9ec0-c8e827388be1" providerId="ADAL" clId="{C30A8145-ABBE-4ADA-A05A-BEB6BF800DCD}" dt="2023-10-12T09:20:18.189" v="141" actId="403"/>
          <ac:spMkLst>
            <pc:docMk/>
            <pc:sldMk cId="1263238460" sldId="268"/>
            <ac:spMk id="2" creationId="{00000000-0000-0000-0000-000000000000}"/>
          </ac:spMkLst>
        </pc:spChg>
        <pc:spChg chg="mod">
          <ac:chgData name="Scott, Wendy (Childrens Services)" userId="ccf14525-30ec-4eb3-9ec0-c8e827388be1" providerId="ADAL" clId="{C30A8145-ABBE-4ADA-A05A-BEB6BF800DCD}" dt="2023-10-12T09:20:36.723" v="143" actId="20577"/>
          <ac:spMkLst>
            <pc:docMk/>
            <pc:sldMk cId="1263238460" sldId="268"/>
            <ac:spMk id="3" creationId="{00000000-0000-0000-0000-000000000000}"/>
          </ac:spMkLst>
        </pc:spChg>
      </pc:sldChg>
      <pc:sldChg chg="modSp mod">
        <pc:chgData name="Scott, Wendy (Childrens Services)" userId="ccf14525-30ec-4eb3-9ec0-c8e827388be1" providerId="ADAL" clId="{C30A8145-ABBE-4ADA-A05A-BEB6BF800DCD}" dt="2023-10-12T09:19:25.680" v="137" actId="6549"/>
        <pc:sldMkLst>
          <pc:docMk/>
          <pc:sldMk cId="981981299" sldId="269"/>
        </pc:sldMkLst>
        <pc:spChg chg="mod">
          <ac:chgData name="Scott, Wendy (Childrens Services)" userId="ccf14525-30ec-4eb3-9ec0-c8e827388be1" providerId="ADAL" clId="{C30A8145-ABBE-4ADA-A05A-BEB6BF800DCD}" dt="2023-10-12T09:19:25.680" v="137" actId="6549"/>
          <ac:spMkLst>
            <pc:docMk/>
            <pc:sldMk cId="981981299" sldId="269"/>
            <ac:spMk id="2" creationId="{00000000-0000-0000-0000-000000000000}"/>
          </ac:spMkLst>
        </pc:spChg>
        <pc:spChg chg="mod">
          <ac:chgData name="Scott, Wendy (Childrens Services)" userId="ccf14525-30ec-4eb3-9ec0-c8e827388be1" providerId="ADAL" clId="{C30A8145-ABBE-4ADA-A05A-BEB6BF800DCD}" dt="2023-10-12T09:19:11.193" v="128" actId="2711"/>
          <ac:spMkLst>
            <pc:docMk/>
            <pc:sldMk cId="981981299" sldId="269"/>
            <ac:spMk id="4" creationId="{00000000-0000-0000-0000-000000000000}"/>
          </ac:spMkLst>
        </pc:spChg>
      </pc:sldChg>
      <pc:sldChg chg="modSp mod modAnim">
        <pc:chgData name="Scott, Wendy (Childrens Services)" userId="ccf14525-30ec-4eb3-9ec0-c8e827388be1" providerId="ADAL" clId="{C30A8145-ABBE-4ADA-A05A-BEB6BF800DCD}" dt="2023-10-12T09:03:30.566" v="15" actId="20577"/>
        <pc:sldMkLst>
          <pc:docMk/>
          <pc:sldMk cId="4234207333" sldId="271"/>
        </pc:sldMkLst>
        <pc:spChg chg="mod">
          <ac:chgData name="Scott, Wendy (Childrens Services)" userId="ccf14525-30ec-4eb3-9ec0-c8e827388be1" providerId="ADAL" clId="{C30A8145-ABBE-4ADA-A05A-BEB6BF800DCD}" dt="2023-10-12T09:03:13.455" v="9" actId="5793"/>
          <ac:spMkLst>
            <pc:docMk/>
            <pc:sldMk cId="4234207333" sldId="271"/>
            <ac:spMk id="2" creationId="{466533FB-63DB-4B37-82AF-97287E9D3F75}"/>
          </ac:spMkLst>
        </pc:spChg>
        <pc:spChg chg="mod">
          <ac:chgData name="Scott, Wendy (Childrens Services)" userId="ccf14525-30ec-4eb3-9ec0-c8e827388be1" providerId="ADAL" clId="{C30A8145-ABBE-4ADA-A05A-BEB6BF800DCD}" dt="2023-10-12T09:03:30.566" v="15" actId="20577"/>
          <ac:spMkLst>
            <pc:docMk/>
            <pc:sldMk cId="4234207333" sldId="271"/>
            <ac:spMk id="7" creationId="{17D02E91-E659-477C-B0ED-915F30B9E98E}"/>
          </ac:spMkLst>
        </pc:spChg>
      </pc:sldChg>
      <pc:sldChg chg="addSp delSp modSp mod modNotesTx">
        <pc:chgData name="Scott, Wendy (Childrens Services)" userId="ccf14525-30ec-4eb3-9ec0-c8e827388be1" providerId="ADAL" clId="{C30A8145-ABBE-4ADA-A05A-BEB6BF800DCD}" dt="2023-10-12T09:16:22.472" v="110" actId="20577"/>
        <pc:sldMkLst>
          <pc:docMk/>
          <pc:sldMk cId="418139320" sldId="287"/>
        </pc:sldMkLst>
        <pc:spChg chg="add del mod">
          <ac:chgData name="Scott, Wendy (Childrens Services)" userId="ccf14525-30ec-4eb3-9ec0-c8e827388be1" providerId="ADAL" clId="{C30A8145-ABBE-4ADA-A05A-BEB6BF800DCD}" dt="2023-10-12T09:15:55.528" v="48" actId="22"/>
          <ac:spMkLst>
            <pc:docMk/>
            <pc:sldMk cId="418139320" sldId="287"/>
            <ac:spMk id="3" creationId="{611AA34E-BC1D-C61F-A53D-6D4FBCDC8E5B}"/>
          </ac:spMkLst>
        </pc:spChg>
        <pc:picChg chg="del">
          <ac:chgData name="Scott, Wendy (Childrens Services)" userId="ccf14525-30ec-4eb3-9ec0-c8e827388be1" providerId="ADAL" clId="{C30A8145-ABBE-4ADA-A05A-BEB6BF800DCD}" dt="2023-10-12T09:15:17.092" v="47" actId="478"/>
          <ac:picMkLst>
            <pc:docMk/>
            <pc:sldMk cId="418139320" sldId="287"/>
            <ac:picMk id="5" creationId="{3276ADF9-B2B2-40C7-B7F4-9249D9682CCE}"/>
          </ac:picMkLst>
        </pc:picChg>
        <pc:picChg chg="add mod ord">
          <ac:chgData name="Scott, Wendy (Childrens Services)" userId="ccf14525-30ec-4eb3-9ec0-c8e827388be1" providerId="ADAL" clId="{C30A8145-ABBE-4ADA-A05A-BEB6BF800DCD}" dt="2023-10-12T09:16:03.594" v="50" actId="14100"/>
          <ac:picMkLst>
            <pc:docMk/>
            <pc:sldMk cId="418139320" sldId="287"/>
            <ac:picMk id="6" creationId="{5C552B4B-E6A8-D95F-3708-BE36ED6BA773}"/>
          </ac:picMkLst>
        </pc:picChg>
      </pc:sldChg>
      <pc:sldChg chg="modSp">
        <pc:chgData name="Scott, Wendy (Childrens Services)" userId="ccf14525-30ec-4eb3-9ec0-c8e827388be1" providerId="ADAL" clId="{C30A8145-ABBE-4ADA-A05A-BEB6BF800DCD}" dt="2023-10-12T09:21:07.675" v="147" actId="1076"/>
        <pc:sldMkLst>
          <pc:docMk/>
          <pc:sldMk cId="1475047311" sldId="288"/>
        </pc:sldMkLst>
        <pc:spChg chg="mod">
          <ac:chgData name="Scott, Wendy (Childrens Services)" userId="ccf14525-30ec-4eb3-9ec0-c8e827388be1" providerId="ADAL" clId="{C30A8145-ABBE-4ADA-A05A-BEB6BF800DCD}" dt="2023-10-12T09:21:04.355" v="146" actId="1076"/>
          <ac:spMkLst>
            <pc:docMk/>
            <pc:sldMk cId="1475047311" sldId="288"/>
            <ac:spMk id="2" creationId="{F825647C-158A-4AE5-ADD8-5CE130AE6E0E}"/>
          </ac:spMkLst>
        </pc:spChg>
        <pc:picChg chg="mod">
          <ac:chgData name="Scott, Wendy (Childrens Services)" userId="ccf14525-30ec-4eb3-9ec0-c8e827388be1" providerId="ADAL" clId="{C30A8145-ABBE-4ADA-A05A-BEB6BF800DCD}" dt="2023-10-12T09:21:07.675" v="147" actId="1076"/>
          <ac:picMkLst>
            <pc:docMk/>
            <pc:sldMk cId="1475047311" sldId="288"/>
            <ac:picMk id="5" creationId="{8D4D2D78-10F1-4717-B034-F6B138E915C8}"/>
          </ac:picMkLst>
        </pc:picChg>
      </pc:sldChg>
      <pc:sldChg chg="modSp">
        <pc:chgData name="Scott, Wendy (Childrens Services)" userId="ccf14525-30ec-4eb3-9ec0-c8e827388be1" providerId="ADAL" clId="{C30A8145-ABBE-4ADA-A05A-BEB6BF800DCD}" dt="2023-10-12T09:16:35.394" v="111" actId="14100"/>
        <pc:sldMkLst>
          <pc:docMk/>
          <pc:sldMk cId="2437758004" sldId="289"/>
        </pc:sldMkLst>
        <pc:picChg chg="mod">
          <ac:chgData name="Scott, Wendy (Childrens Services)" userId="ccf14525-30ec-4eb3-9ec0-c8e827388be1" providerId="ADAL" clId="{C30A8145-ABBE-4ADA-A05A-BEB6BF800DCD}" dt="2023-10-12T09:16:35.394" v="111" actId="14100"/>
          <ac:picMkLst>
            <pc:docMk/>
            <pc:sldMk cId="2437758004" sldId="289"/>
            <ac:picMk id="6" creationId="{466100EA-D4EF-4F14-9A91-06CD2DBFCCA6}"/>
          </ac:picMkLst>
        </pc:picChg>
      </pc:sldChg>
      <pc:sldChg chg="modSp">
        <pc:chgData name="Scott, Wendy (Childrens Services)" userId="ccf14525-30ec-4eb3-9ec0-c8e827388be1" providerId="ADAL" clId="{C30A8145-ABBE-4ADA-A05A-BEB6BF800DCD}" dt="2023-10-12T09:16:42.065" v="112" actId="14100"/>
        <pc:sldMkLst>
          <pc:docMk/>
          <pc:sldMk cId="2408915968" sldId="290"/>
        </pc:sldMkLst>
        <pc:picChg chg="mod">
          <ac:chgData name="Scott, Wendy (Childrens Services)" userId="ccf14525-30ec-4eb3-9ec0-c8e827388be1" providerId="ADAL" clId="{C30A8145-ABBE-4ADA-A05A-BEB6BF800DCD}" dt="2023-10-12T09:16:42.065" v="112" actId="14100"/>
          <ac:picMkLst>
            <pc:docMk/>
            <pc:sldMk cId="2408915968" sldId="290"/>
            <ac:picMk id="7" creationId="{D9168F60-351B-AD48-7CA6-D9F044F0965D}"/>
          </ac:picMkLst>
        </pc:picChg>
      </pc:sldChg>
      <pc:sldChg chg="modSp">
        <pc:chgData name="Scott, Wendy (Childrens Services)" userId="ccf14525-30ec-4eb3-9ec0-c8e827388be1" providerId="ADAL" clId="{C30A8145-ABBE-4ADA-A05A-BEB6BF800DCD}" dt="2023-10-12T09:18:48.580" v="127" actId="1076"/>
        <pc:sldMkLst>
          <pc:docMk/>
          <pc:sldMk cId="2799053183" sldId="293"/>
        </pc:sldMkLst>
        <pc:picChg chg="mod">
          <ac:chgData name="Scott, Wendy (Childrens Services)" userId="ccf14525-30ec-4eb3-9ec0-c8e827388be1" providerId="ADAL" clId="{C30A8145-ABBE-4ADA-A05A-BEB6BF800DCD}" dt="2023-10-12T09:18:48.580" v="127" actId="1076"/>
          <ac:picMkLst>
            <pc:docMk/>
            <pc:sldMk cId="2799053183" sldId="293"/>
            <ac:picMk id="5" creationId="{E4145C3B-5794-4B7D-9005-93E6583BB165}"/>
          </ac:picMkLst>
        </pc:picChg>
      </pc:sldChg>
      <pc:sldChg chg="modSp mod">
        <pc:chgData name="Scott, Wendy (Childrens Services)" userId="ccf14525-30ec-4eb3-9ec0-c8e827388be1" providerId="ADAL" clId="{C30A8145-ABBE-4ADA-A05A-BEB6BF800DCD}" dt="2023-10-12T09:04:12.783" v="46" actId="20577"/>
        <pc:sldMkLst>
          <pc:docMk/>
          <pc:sldMk cId="1023722667" sldId="305"/>
        </pc:sldMkLst>
        <pc:spChg chg="mod">
          <ac:chgData name="Scott, Wendy (Childrens Services)" userId="ccf14525-30ec-4eb3-9ec0-c8e827388be1" providerId="ADAL" clId="{C30A8145-ABBE-4ADA-A05A-BEB6BF800DCD}" dt="2023-10-12T09:04:12.783" v="46" actId="20577"/>
          <ac:spMkLst>
            <pc:docMk/>
            <pc:sldMk cId="1023722667" sldId="305"/>
            <ac:spMk id="3" creationId="{3A38803C-7328-4DB9-A49C-CB30CC370513}"/>
          </ac:spMkLst>
        </pc:spChg>
      </pc:sldChg>
      <pc:sldChg chg="modNotesTx">
        <pc:chgData name="Scott, Wendy (Childrens Services)" userId="ccf14525-30ec-4eb3-9ec0-c8e827388be1" providerId="ADAL" clId="{C30A8145-ABBE-4ADA-A05A-BEB6BF800DCD}" dt="2023-10-12T09:34:13.414" v="159" actId="20577"/>
        <pc:sldMkLst>
          <pc:docMk/>
          <pc:sldMk cId="4132089896" sldId="306"/>
        </pc:sldMkLst>
      </pc:sldChg>
      <pc:sldChg chg="modSp">
        <pc:chgData name="Scott, Wendy (Childrens Services)" userId="ccf14525-30ec-4eb3-9ec0-c8e827388be1" providerId="ADAL" clId="{C30A8145-ABBE-4ADA-A05A-BEB6BF800DCD}" dt="2023-10-12T09:19:40.683" v="138" actId="14100"/>
        <pc:sldMkLst>
          <pc:docMk/>
          <pc:sldMk cId="2469427383" sldId="325"/>
        </pc:sldMkLst>
        <pc:picChg chg="mod">
          <ac:chgData name="Scott, Wendy (Childrens Services)" userId="ccf14525-30ec-4eb3-9ec0-c8e827388be1" providerId="ADAL" clId="{C30A8145-ABBE-4ADA-A05A-BEB6BF800DCD}" dt="2023-10-12T09:19:40.683" v="138" actId="14100"/>
          <ac:picMkLst>
            <pc:docMk/>
            <pc:sldMk cId="2469427383" sldId="325"/>
            <ac:picMk id="4" creationId="{12C9BFAA-ED0D-4205-A700-685CE993D87F}"/>
          </ac:picMkLst>
        </pc:picChg>
      </pc:sldChg>
      <pc:sldChg chg="del">
        <pc:chgData name="Scott, Wendy (Childrens Services)" userId="ccf14525-30ec-4eb3-9ec0-c8e827388be1" providerId="ADAL" clId="{C30A8145-ABBE-4ADA-A05A-BEB6BF800DCD}" dt="2023-10-12T09:02:47.748" v="0" actId="47"/>
        <pc:sldMkLst>
          <pc:docMk/>
          <pc:sldMk cId="732873911" sldId="328"/>
        </pc:sldMkLst>
      </pc:sldChg>
      <pc:sldChg chg="modSp modAnim modNotesTx">
        <pc:chgData name="Scott, Wendy (Childrens Services)" userId="ccf14525-30ec-4eb3-9ec0-c8e827388be1" providerId="ADAL" clId="{C30A8145-ABBE-4ADA-A05A-BEB6BF800DCD}" dt="2023-10-12T16:47:28.814" v="161" actId="20577"/>
        <pc:sldMkLst>
          <pc:docMk/>
          <pc:sldMk cId="733423156" sldId="329"/>
        </pc:sldMkLst>
        <pc:spChg chg="mod">
          <ac:chgData name="Scott, Wendy (Childrens Services)" userId="ccf14525-30ec-4eb3-9ec0-c8e827388be1" providerId="ADAL" clId="{C30A8145-ABBE-4ADA-A05A-BEB6BF800DCD}" dt="2023-10-12T16:47:28.814" v="161" actId="20577"/>
          <ac:spMkLst>
            <pc:docMk/>
            <pc:sldMk cId="733423156" sldId="329"/>
            <ac:spMk id="3" creationId="{6994D35B-ED04-4681-A9FA-6BF10854F97F}"/>
          </ac:spMkLst>
        </pc:spChg>
      </pc:sldChg>
      <pc:sldChg chg="modSp mod">
        <pc:chgData name="Scott, Wendy (Childrens Services)" userId="ccf14525-30ec-4eb3-9ec0-c8e827388be1" providerId="ADAL" clId="{C30A8145-ABBE-4ADA-A05A-BEB6BF800DCD}" dt="2023-10-12T09:17:49.446" v="122" actId="20577"/>
        <pc:sldMkLst>
          <pc:docMk/>
          <pc:sldMk cId="4143834582" sldId="336"/>
        </pc:sldMkLst>
        <pc:spChg chg="mod">
          <ac:chgData name="Scott, Wendy (Childrens Services)" userId="ccf14525-30ec-4eb3-9ec0-c8e827388be1" providerId="ADAL" clId="{C30A8145-ABBE-4ADA-A05A-BEB6BF800DCD}" dt="2023-10-12T09:17:14.954" v="116" actId="1076"/>
          <ac:spMkLst>
            <pc:docMk/>
            <pc:sldMk cId="4143834582" sldId="336"/>
            <ac:spMk id="2" creationId="{6B82659F-8735-4DA7-8D69-BDBD29052A72}"/>
          </ac:spMkLst>
        </pc:spChg>
        <pc:spChg chg="mod">
          <ac:chgData name="Scott, Wendy (Childrens Services)" userId="ccf14525-30ec-4eb3-9ec0-c8e827388be1" providerId="ADAL" clId="{C30A8145-ABBE-4ADA-A05A-BEB6BF800DCD}" dt="2023-10-12T09:17:49.446" v="122" actId="20577"/>
          <ac:spMkLst>
            <pc:docMk/>
            <pc:sldMk cId="4143834582" sldId="336"/>
            <ac:spMk id="3" creationId="{7FA919AF-4F09-44D8-B77C-C182E0D7B972}"/>
          </ac:spMkLst>
        </pc:spChg>
      </pc:sldChg>
      <pc:sldChg chg="del">
        <pc:chgData name="Scott, Wendy (Childrens Services)" userId="ccf14525-30ec-4eb3-9ec0-c8e827388be1" providerId="ADAL" clId="{C30A8145-ABBE-4ADA-A05A-BEB6BF800DCD}" dt="2023-10-12T09:18:33.912" v="124" actId="47"/>
        <pc:sldMkLst>
          <pc:docMk/>
          <pc:sldMk cId="2811611811" sldId="33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86CD1A-CC22-4987-ADF3-EAA191AC805B}" type="doc">
      <dgm:prSet loTypeId="urn:microsoft.com/office/officeart/2005/8/layout/pyramid4" loCatId="pyramid" qsTypeId="urn:microsoft.com/office/officeart/2005/8/quickstyle/simple1" qsCatId="simple" csTypeId="urn:microsoft.com/office/officeart/2005/8/colors/colorful5" csCatId="colorful" phldr="1"/>
      <dgm:spPr/>
      <dgm:t>
        <a:bodyPr/>
        <a:lstStyle/>
        <a:p>
          <a:endParaRPr lang="en-GB"/>
        </a:p>
      </dgm:t>
    </dgm:pt>
    <dgm:pt modelId="{DCC87120-CE96-4630-883F-700E5CB8D84B}">
      <dgm:prSet phldrT="[Text]"/>
      <dgm:spPr/>
      <dgm:t>
        <a:bodyPr/>
        <a:lstStyle/>
        <a:p>
          <a:r>
            <a:rPr lang="en-GB" dirty="0"/>
            <a:t>Reliable</a:t>
          </a:r>
        </a:p>
      </dgm:t>
    </dgm:pt>
    <dgm:pt modelId="{9FB3CD8C-8E00-4A0F-839C-A10AD8781EB8}" type="parTrans" cxnId="{5B349D93-51FD-455E-A4C7-B49E8FFAE71E}">
      <dgm:prSet/>
      <dgm:spPr/>
      <dgm:t>
        <a:bodyPr/>
        <a:lstStyle/>
        <a:p>
          <a:endParaRPr lang="en-GB"/>
        </a:p>
      </dgm:t>
    </dgm:pt>
    <dgm:pt modelId="{D9ECC295-19B1-4F22-8198-B182AC9E0837}" type="sibTrans" cxnId="{5B349D93-51FD-455E-A4C7-B49E8FFAE71E}">
      <dgm:prSet/>
      <dgm:spPr/>
      <dgm:t>
        <a:bodyPr/>
        <a:lstStyle/>
        <a:p>
          <a:endParaRPr lang="en-GB"/>
        </a:p>
      </dgm:t>
    </dgm:pt>
    <dgm:pt modelId="{8F64D864-193C-40B1-8E20-5FD225CFC024}">
      <dgm:prSet phldrT="[Text]"/>
      <dgm:spPr/>
      <dgm:t>
        <a:bodyPr/>
        <a:lstStyle/>
        <a:p>
          <a:r>
            <a:rPr lang="en-GB" dirty="0"/>
            <a:t>Consistent</a:t>
          </a:r>
        </a:p>
      </dgm:t>
    </dgm:pt>
    <dgm:pt modelId="{4B1C5089-56FA-4BED-9CE1-CAF37532B1CE}" type="parTrans" cxnId="{34D7A221-9DAB-484E-8401-D0F47C31C387}">
      <dgm:prSet/>
      <dgm:spPr/>
      <dgm:t>
        <a:bodyPr/>
        <a:lstStyle/>
        <a:p>
          <a:endParaRPr lang="en-GB"/>
        </a:p>
      </dgm:t>
    </dgm:pt>
    <dgm:pt modelId="{D5F5F937-BF29-4DE0-94CA-87AFDE78AE1A}" type="sibTrans" cxnId="{34D7A221-9DAB-484E-8401-D0F47C31C387}">
      <dgm:prSet/>
      <dgm:spPr/>
      <dgm:t>
        <a:bodyPr/>
        <a:lstStyle/>
        <a:p>
          <a:endParaRPr lang="en-GB"/>
        </a:p>
      </dgm:t>
    </dgm:pt>
    <dgm:pt modelId="{05B86297-9252-490B-A2F7-41F81982645A}">
      <dgm:prSet phldrT="[Text]"/>
      <dgm:spPr/>
      <dgm:t>
        <a:bodyPr/>
        <a:lstStyle/>
        <a:p>
          <a:r>
            <a:rPr lang="en-GB" dirty="0"/>
            <a:t>Observer Judgement</a:t>
          </a:r>
        </a:p>
      </dgm:t>
    </dgm:pt>
    <dgm:pt modelId="{7660B54B-C604-47CE-A4A5-3F376BC67F7D}" type="parTrans" cxnId="{CF5D6D6F-8BAF-45B8-A40E-E618C97B6E9E}">
      <dgm:prSet/>
      <dgm:spPr/>
      <dgm:t>
        <a:bodyPr/>
        <a:lstStyle/>
        <a:p>
          <a:endParaRPr lang="en-GB"/>
        </a:p>
      </dgm:t>
    </dgm:pt>
    <dgm:pt modelId="{201A3820-5178-4EB6-AED1-0A360853F8E4}" type="sibTrans" cxnId="{CF5D6D6F-8BAF-45B8-A40E-E618C97B6E9E}">
      <dgm:prSet/>
      <dgm:spPr/>
      <dgm:t>
        <a:bodyPr/>
        <a:lstStyle/>
        <a:p>
          <a:endParaRPr lang="en-GB"/>
        </a:p>
      </dgm:t>
    </dgm:pt>
    <dgm:pt modelId="{310665DE-2CD1-4C39-865E-B2BD19C57DF2}">
      <dgm:prSet phldrT="[Text]"/>
      <dgm:spPr/>
      <dgm:t>
        <a:bodyPr/>
        <a:lstStyle/>
        <a:p>
          <a:r>
            <a:rPr lang="en-GB" dirty="0"/>
            <a:t>Valid</a:t>
          </a:r>
        </a:p>
      </dgm:t>
    </dgm:pt>
    <dgm:pt modelId="{4979B587-3978-4FAE-9E0A-B46BF71B4A35}" type="parTrans" cxnId="{28C6A317-17D6-4217-BFE5-4979728CC4BB}">
      <dgm:prSet/>
      <dgm:spPr/>
      <dgm:t>
        <a:bodyPr/>
        <a:lstStyle/>
        <a:p>
          <a:endParaRPr lang="en-GB"/>
        </a:p>
      </dgm:t>
    </dgm:pt>
    <dgm:pt modelId="{C4EB0FF2-A930-4B3C-A1FC-37E8584F4BF3}" type="sibTrans" cxnId="{28C6A317-17D6-4217-BFE5-4979728CC4BB}">
      <dgm:prSet/>
      <dgm:spPr/>
      <dgm:t>
        <a:bodyPr/>
        <a:lstStyle/>
        <a:p>
          <a:endParaRPr lang="en-GB"/>
        </a:p>
      </dgm:t>
    </dgm:pt>
    <dgm:pt modelId="{2591516D-EB5C-4F21-973E-E62392306551}" type="pres">
      <dgm:prSet presAssocID="{F186CD1A-CC22-4987-ADF3-EAA191AC805B}" presName="compositeShape" presStyleCnt="0">
        <dgm:presLayoutVars>
          <dgm:chMax val="9"/>
          <dgm:dir/>
          <dgm:resizeHandles val="exact"/>
        </dgm:presLayoutVars>
      </dgm:prSet>
      <dgm:spPr/>
    </dgm:pt>
    <dgm:pt modelId="{F005418D-4156-459D-BD8C-E4E4C1F67207}" type="pres">
      <dgm:prSet presAssocID="{F186CD1A-CC22-4987-ADF3-EAA191AC805B}" presName="triangle1" presStyleLbl="node1" presStyleIdx="0" presStyleCnt="4">
        <dgm:presLayoutVars>
          <dgm:bulletEnabled val="1"/>
        </dgm:presLayoutVars>
      </dgm:prSet>
      <dgm:spPr/>
    </dgm:pt>
    <dgm:pt modelId="{20B2BDAE-EBE2-46A6-9D08-EAA5950D3FD6}" type="pres">
      <dgm:prSet presAssocID="{F186CD1A-CC22-4987-ADF3-EAA191AC805B}" presName="triangle2" presStyleLbl="node1" presStyleIdx="1" presStyleCnt="4">
        <dgm:presLayoutVars>
          <dgm:bulletEnabled val="1"/>
        </dgm:presLayoutVars>
      </dgm:prSet>
      <dgm:spPr/>
    </dgm:pt>
    <dgm:pt modelId="{CF0B6EA1-281E-48C1-97DA-BDF7F1B4BBE1}" type="pres">
      <dgm:prSet presAssocID="{F186CD1A-CC22-4987-ADF3-EAA191AC805B}" presName="triangle3" presStyleLbl="node1" presStyleIdx="2" presStyleCnt="4">
        <dgm:presLayoutVars>
          <dgm:bulletEnabled val="1"/>
        </dgm:presLayoutVars>
      </dgm:prSet>
      <dgm:spPr/>
    </dgm:pt>
    <dgm:pt modelId="{A7D497A5-2AC6-47D1-BBDD-83CC253B4E7B}" type="pres">
      <dgm:prSet presAssocID="{F186CD1A-CC22-4987-ADF3-EAA191AC805B}" presName="triangle4" presStyleLbl="node1" presStyleIdx="3" presStyleCnt="4">
        <dgm:presLayoutVars>
          <dgm:bulletEnabled val="1"/>
        </dgm:presLayoutVars>
      </dgm:prSet>
      <dgm:spPr/>
    </dgm:pt>
  </dgm:ptLst>
  <dgm:cxnLst>
    <dgm:cxn modelId="{C2B03C0F-BD02-4F5A-B988-2F6FAA73050C}" type="presOf" srcId="{05B86297-9252-490B-A2F7-41F81982645A}" destId="{CF0B6EA1-281E-48C1-97DA-BDF7F1B4BBE1}" srcOrd="0" destOrd="0" presId="urn:microsoft.com/office/officeart/2005/8/layout/pyramid4"/>
    <dgm:cxn modelId="{28C6A317-17D6-4217-BFE5-4979728CC4BB}" srcId="{F186CD1A-CC22-4987-ADF3-EAA191AC805B}" destId="{310665DE-2CD1-4C39-865E-B2BD19C57DF2}" srcOrd="3" destOrd="0" parTransId="{4979B587-3978-4FAE-9E0A-B46BF71B4A35}" sibTransId="{C4EB0FF2-A930-4B3C-A1FC-37E8584F4BF3}"/>
    <dgm:cxn modelId="{34D7A221-9DAB-484E-8401-D0F47C31C387}" srcId="{F186CD1A-CC22-4987-ADF3-EAA191AC805B}" destId="{8F64D864-193C-40B1-8E20-5FD225CFC024}" srcOrd="1" destOrd="0" parTransId="{4B1C5089-56FA-4BED-9CE1-CAF37532B1CE}" sibTransId="{D5F5F937-BF29-4DE0-94CA-87AFDE78AE1A}"/>
    <dgm:cxn modelId="{D52F356C-ACE9-4C56-A14B-D8438CFE4C36}" type="presOf" srcId="{F186CD1A-CC22-4987-ADF3-EAA191AC805B}" destId="{2591516D-EB5C-4F21-973E-E62392306551}" srcOrd="0" destOrd="0" presId="urn:microsoft.com/office/officeart/2005/8/layout/pyramid4"/>
    <dgm:cxn modelId="{CF5D6D6F-8BAF-45B8-A40E-E618C97B6E9E}" srcId="{F186CD1A-CC22-4987-ADF3-EAA191AC805B}" destId="{05B86297-9252-490B-A2F7-41F81982645A}" srcOrd="2" destOrd="0" parTransId="{7660B54B-C604-47CE-A4A5-3F376BC67F7D}" sibTransId="{201A3820-5178-4EB6-AED1-0A360853F8E4}"/>
    <dgm:cxn modelId="{2648C574-CB75-407F-AC1D-B1D40A1582BD}" type="presOf" srcId="{310665DE-2CD1-4C39-865E-B2BD19C57DF2}" destId="{A7D497A5-2AC6-47D1-BBDD-83CC253B4E7B}" srcOrd="0" destOrd="0" presId="urn:microsoft.com/office/officeart/2005/8/layout/pyramid4"/>
    <dgm:cxn modelId="{5B349D93-51FD-455E-A4C7-B49E8FFAE71E}" srcId="{F186CD1A-CC22-4987-ADF3-EAA191AC805B}" destId="{DCC87120-CE96-4630-883F-700E5CB8D84B}" srcOrd="0" destOrd="0" parTransId="{9FB3CD8C-8E00-4A0F-839C-A10AD8781EB8}" sibTransId="{D9ECC295-19B1-4F22-8198-B182AC9E0837}"/>
    <dgm:cxn modelId="{3960769C-4379-4D7F-A7BE-EAF4949933B0}" type="presOf" srcId="{8F64D864-193C-40B1-8E20-5FD225CFC024}" destId="{20B2BDAE-EBE2-46A6-9D08-EAA5950D3FD6}" srcOrd="0" destOrd="0" presId="urn:microsoft.com/office/officeart/2005/8/layout/pyramid4"/>
    <dgm:cxn modelId="{FC5E93BC-A6BE-4968-A742-8FBC7AF957D2}" type="presOf" srcId="{DCC87120-CE96-4630-883F-700E5CB8D84B}" destId="{F005418D-4156-459D-BD8C-E4E4C1F67207}" srcOrd="0" destOrd="0" presId="urn:microsoft.com/office/officeart/2005/8/layout/pyramid4"/>
    <dgm:cxn modelId="{DFF7197B-67F0-4190-AD52-A1DA4F74525E}" type="presParOf" srcId="{2591516D-EB5C-4F21-973E-E62392306551}" destId="{F005418D-4156-459D-BD8C-E4E4C1F67207}" srcOrd="0" destOrd="0" presId="urn:microsoft.com/office/officeart/2005/8/layout/pyramid4"/>
    <dgm:cxn modelId="{86C9D86F-5380-4A05-B48C-5FCF058CC2E3}" type="presParOf" srcId="{2591516D-EB5C-4F21-973E-E62392306551}" destId="{20B2BDAE-EBE2-46A6-9D08-EAA5950D3FD6}" srcOrd="1" destOrd="0" presId="urn:microsoft.com/office/officeart/2005/8/layout/pyramid4"/>
    <dgm:cxn modelId="{783AC6FF-99A5-4B80-B178-4C57B43A5205}" type="presParOf" srcId="{2591516D-EB5C-4F21-973E-E62392306551}" destId="{CF0B6EA1-281E-48C1-97DA-BDF7F1B4BBE1}" srcOrd="2" destOrd="0" presId="urn:microsoft.com/office/officeart/2005/8/layout/pyramid4"/>
    <dgm:cxn modelId="{36AA450B-FD7A-4BC2-AAE4-90F9C5363A11}" type="presParOf" srcId="{2591516D-EB5C-4F21-973E-E62392306551}" destId="{A7D497A5-2AC6-47D1-BBDD-83CC253B4E7B}" srcOrd="3"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CAB1FCAF-4AD5-4340-AFB2-FD8C9C844DC0}" type="doc">
      <dgm:prSet loTypeId="urn:microsoft.com/office/officeart/2005/8/layout/cycle8" loCatId="cycle" qsTypeId="urn:microsoft.com/office/officeart/2005/8/quickstyle/simple1" qsCatId="simple" csTypeId="urn:microsoft.com/office/officeart/2005/8/colors/accent1_2" csCatId="accent1" phldr="1"/>
      <dgm:spPr/>
    </dgm:pt>
    <dgm:pt modelId="{711B74BA-2D80-4D3C-89FF-E15C5A053DF7}">
      <dgm:prSet phldrT="[Text]" custT="1"/>
      <dgm:spPr/>
      <dgm:t>
        <a:bodyPr/>
        <a:lstStyle/>
        <a:p>
          <a:endParaRPr lang="en-GB" sz="2800" dirty="0"/>
        </a:p>
        <a:p>
          <a:r>
            <a:rPr lang="en-GB" sz="2800" dirty="0"/>
            <a:t>Knowledge and understanding</a:t>
          </a:r>
        </a:p>
      </dgm:t>
    </dgm:pt>
    <dgm:pt modelId="{ABDF25A2-504C-4408-9F6B-C41EF098B4EA}" type="parTrans" cxnId="{CFF819E8-0E4D-49C0-8382-C1C4D439CF23}">
      <dgm:prSet/>
      <dgm:spPr/>
      <dgm:t>
        <a:bodyPr/>
        <a:lstStyle/>
        <a:p>
          <a:endParaRPr lang="en-GB" sz="3600"/>
        </a:p>
      </dgm:t>
    </dgm:pt>
    <dgm:pt modelId="{DAFC1F16-4BFE-4CC8-BDAD-324B0E4B7451}" type="sibTrans" cxnId="{CFF819E8-0E4D-49C0-8382-C1C4D439CF23}">
      <dgm:prSet/>
      <dgm:spPr/>
      <dgm:t>
        <a:bodyPr/>
        <a:lstStyle/>
        <a:p>
          <a:endParaRPr lang="en-GB" sz="3600"/>
        </a:p>
      </dgm:t>
    </dgm:pt>
    <dgm:pt modelId="{0089BE26-FA34-494E-915A-8A91851F1DC9}">
      <dgm:prSet phldrT="[Text]" custT="1"/>
      <dgm:spPr/>
      <dgm:t>
        <a:bodyPr/>
        <a:lstStyle/>
        <a:p>
          <a:r>
            <a:rPr lang="en-GB" sz="2800" dirty="0"/>
            <a:t>Feedback/</a:t>
          </a:r>
        </a:p>
        <a:p>
          <a:r>
            <a:rPr lang="en-GB" sz="2800" dirty="0"/>
            <a:t>assessment</a:t>
          </a:r>
        </a:p>
      </dgm:t>
    </dgm:pt>
    <dgm:pt modelId="{2EEEF54E-1E12-40F8-90C4-C40244D2394A}" type="parTrans" cxnId="{B49FE05F-F87F-4275-8274-868C22A4E094}">
      <dgm:prSet/>
      <dgm:spPr/>
      <dgm:t>
        <a:bodyPr/>
        <a:lstStyle/>
        <a:p>
          <a:endParaRPr lang="en-GB" sz="3600"/>
        </a:p>
      </dgm:t>
    </dgm:pt>
    <dgm:pt modelId="{7CE4C144-067C-4B47-B0DC-73AB102B26B6}" type="sibTrans" cxnId="{B49FE05F-F87F-4275-8274-868C22A4E094}">
      <dgm:prSet/>
      <dgm:spPr/>
      <dgm:t>
        <a:bodyPr/>
        <a:lstStyle/>
        <a:p>
          <a:endParaRPr lang="en-GB" sz="3600"/>
        </a:p>
      </dgm:t>
    </dgm:pt>
    <dgm:pt modelId="{D69F7747-9591-4908-99EE-50047432965F}">
      <dgm:prSet phldrT="[Text]" custT="1"/>
      <dgm:spPr/>
      <dgm:t>
        <a:bodyPr/>
        <a:lstStyle/>
        <a:p>
          <a:r>
            <a:rPr lang="en-GB" sz="2800" dirty="0"/>
            <a:t>Engagement/</a:t>
          </a:r>
        </a:p>
        <a:p>
          <a:r>
            <a:rPr lang="en-GB" sz="2800" dirty="0"/>
            <a:t>attitude</a:t>
          </a:r>
        </a:p>
      </dgm:t>
    </dgm:pt>
    <dgm:pt modelId="{920FCE59-1FBD-46A8-898F-AD60CF0CC5BD}" type="parTrans" cxnId="{8E1BF5CA-7168-45DB-840E-61C52956DBF2}">
      <dgm:prSet/>
      <dgm:spPr/>
      <dgm:t>
        <a:bodyPr/>
        <a:lstStyle/>
        <a:p>
          <a:endParaRPr lang="en-GB" sz="3600"/>
        </a:p>
      </dgm:t>
    </dgm:pt>
    <dgm:pt modelId="{52993AD0-8FBA-4FF4-A14D-6441D3DFADDE}" type="sibTrans" cxnId="{8E1BF5CA-7168-45DB-840E-61C52956DBF2}">
      <dgm:prSet/>
      <dgm:spPr/>
      <dgm:t>
        <a:bodyPr/>
        <a:lstStyle/>
        <a:p>
          <a:endParaRPr lang="en-GB" sz="3600"/>
        </a:p>
      </dgm:t>
    </dgm:pt>
    <dgm:pt modelId="{A0BD84E2-89C1-4B6D-91FD-91F3ACFA30F9}" type="pres">
      <dgm:prSet presAssocID="{CAB1FCAF-4AD5-4340-AFB2-FD8C9C844DC0}" presName="compositeShape" presStyleCnt="0">
        <dgm:presLayoutVars>
          <dgm:chMax val="7"/>
          <dgm:dir/>
          <dgm:resizeHandles val="exact"/>
        </dgm:presLayoutVars>
      </dgm:prSet>
      <dgm:spPr/>
    </dgm:pt>
    <dgm:pt modelId="{8DEE9781-D23C-49B2-8C94-42097CA205FE}" type="pres">
      <dgm:prSet presAssocID="{CAB1FCAF-4AD5-4340-AFB2-FD8C9C844DC0}" presName="wedge1" presStyleLbl="node1" presStyleIdx="0" presStyleCnt="3" custScaleX="104962" custScaleY="99802"/>
      <dgm:spPr/>
    </dgm:pt>
    <dgm:pt modelId="{FB275C75-61BD-4F50-ACC5-3932B7318AE1}" type="pres">
      <dgm:prSet presAssocID="{CAB1FCAF-4AD5-4340-AFB2-FD8C9C844DC0}" presName="dummy1a" presStyleCnt="0"/>
      <dgm:spPr/>
    </dgm:pt>
    <dgm:pt modelId="{3BEFA373-0D42-4D7F-A9C0-35D7C8DEC218}" type="pres">
      <dgm:prSet presAssocID="{CAB1FCAF-4AD5-4340-AFB2-FD8C9C844DC0}" presName="dummy1b" presStyleCnt="0"/>
      <dgm:spPr/>
    </dgm:pt>
    <dgm:pt modelId="{D0532214-B6B7-4F37-9AF8-40A5D20DE3A4}" type="pres">
      <dgm:prSet presAssocID="{CAB1FCAF-4AD5-4340-AFB2-FD8C9C844DC0}" presName="wedge1Tx" presStyleLbl="node1" presStyleIdx="0" presStyleCnt="3">
        <dgm:presLayoutVars>
          <dgm:chMax val="0"/>
          <dgm:chPref val="0"/>
          <dgm:bulletEnabled val="1"/>
        </dgm:presLayoutVars>
      </dgm:prSet>
      <dgm:spPr/>
    </dgm:pt>
    <dgm:pt modelId="{8AE84E83-B297-4720-AC1C-1B4B41D906D5}" type="pres">
      <dgm:prSet presAssocID="{CAB1FCAF-4AD5-4340-AFB2-FD8C9C844DC0}" presName="wedge2" presStyleLbl="node1" presStyleIdx="1" presStyleCnt="3"/>
      <dgm:spPr/>
    </dgm:pt>
    <dgm:pt modelId="{5AF518AA-25CA-4DA6-AE36-5A70649F2B61}" type="pres">
      <dgm:prSet presAssocID="{CAB1FCAF-4AD5-4340-AFB2-FD8C9C844DC0}" presName="dummy2a" presStyleCnt="0"/>
      <dgm:spPr/>
    </dgm:pt>
    <dgm:pt modelId="{1670AF82-A048-4DC0-99A6-FAE4F5FD5B60}" type="pres">
      <dgm:prSet presAssocID="{CAB1FCAF-4AD5-4340-AFB2-FD8C9C844DC0}" presName="dummy2b" presStyleCnt="0"/>
      <dgm:spPr/>
    </dgm:pt>
    <dgm:pt modelId="{FEDCA921-B3C6-4F48-9D84-E2BD9D6B41BC}" type="pres">
      <dgm:prSet presAssocID="{CAB1FCAF-4AD5-4340-AFB2-FD8C9C844DC0}" presName="wedge2Tx" presStyleLbl="node1" presStyleIdx="1" presStyleCnt="3">
        <dgm:presLayoutVars>
          <dgm:chMax val="0"/>
          <dgm:chPref val="0"/>
          <dgm:bulletEnabled val="1"/>
        </dgm:presLayoutVars>
      </dgm:prSet>
      <dgm:spPr/>
    </dgm:pt>
    <dgm:pt modelId="{2DA9CFA1-ADF9-4B30-83F4-4A9AF35A3D7F}" type="pres">
      <dgm:prSet presAssocID="{CAB1FCAF-4AD5-4340-AFB2-FD8C9C844DC0}" presName="wedge3" presStyleLbl="node1" presStyleIdx="2" presStyleCnt="3" custLinFactNeighborX="-225" custLinFactNeighborY="450"/>
      <dgm:spPr/>
    </dgm:pt>
    <dgm:pt modelId="{6816B587-2B5E-4D54-98D6-D2A9AEE5E6C6}" type="pres">
      <dgm:prSet presAssocID="{CAB1FCAF-4AD5-4340-AFB2-FD8C9C844DC0}" presName="dummy3a" presStyleCnt="0"/>
      <dgm:spPr/>
    </dgm:pt>
    <dgm:pt modelId="{B9F2AB01-E9B8-4792-9A28-C94113A8ADB0}" type="pres">
      <dgm:prSet presAssocID="{CAB1FCAF-4AD5-4340-AFB2-FD8C9C844DC0}" presName="dummy3b" presStyleCnt="0"/>
      <dgm:spPr/>
    </dgm:pt>
    <dgm:pt modelId="{9393D83E-0BAC-4B1F-B4BF-48E944DC860C}" type="pres">
      <dgm:prSet presAssocID="{CAB1FCAF-4AD5-4340-AFB2-FD8C9C844DC0}" presName="wedge3Tx" presStyleLbl="node1" presStyleIdx="2" presStyleCnt="3">
        <dgm:presLayoutVars>
          <dgm:chMax val="0"/>
          <dgm:chPref val="0"/>
          <dgm:bulletEnabled val="1"/>
        </dgm:presLayoutVars>
      </dgm:prSet>
      <dgm:spPr/>
    </dgm:pt>
    <dgm:pt modelId="{30CC4627-7DC8-46C1-8206-208ABE839B17}" type="pres">
      <dgm:prSet presAssocID="{DAFC1F16-4BFE-4CC8-BDAD-324B0E4B7451}" presName="arrowWedge1" presStyleLbl="fgSibTrans2D1" presStyleIdx="0" presStyleCnt="3" custLinFactNeighborX="367" custLinFactNeighborY="632"/>
      <dgm:spPr/>
    </dgm:pt>
    <dgm:pt modelId="{5FD86849-670B-4376-8030-F1AF461EA6CE}" type="pres">
      <dgm:prSet presAssocID="{7CE4C144-067C-4B47-B0DC-73AB102B26B6}" presName="arrowWedge2" presStyleLbl="fgSibTrans2D1" presStyleIdx="1" presStyleCnt="3"/>
      <dgm:spPr/>
    </dgm:pt>
    <dgm:pt modelId="{7A44B365-1A93-4532-B89E-DE3608C95BA2}" type="pres">
      <dgm:prSet presAssocID="{52993AD0-8FBA-4FF4-A14D-6441D3DFADDE}" presName="arrowWedge3" presStyleLbl="fgSibTrans2D1" presStyleIdx="2" presStyleCnt="3"/>
      <dgm:spPr/>
    </dgm:pt>
  </dgm:ptLst>
  <dgm:cxnLst>
    <dgm:cxn modelId="{B49FE05F-F87F-4275-8274-868C22A4E094}" srcId="{CAB1FCAF-4AD5-4340-AFB2-FD8C9C844DC0}" destId="{0089BE26-FA34-494E-915A-8A91851F1DC9}" srcOrd="1" destOrd="0" parTransId="{2EEEF54E-1E12-40F8-90C4-C40244D2394A}" sibTransId="{7CE4C144-067C-4B47-B0DC-73AB102B26B6}"/>
    <dgm:cxn modelId="{172A514C-B88E-4253-8F4D-44FB6505E9BB}" type="presOf" srcId="{CAB1FCAF-4AD5-4340-AFB2-FD8C9C844DC0}" destId="{A0BD84E2-89C1-4B6D-91FD-91F3ACFA30F9}" srcOrd="0" destOrd="0" presId="urn:microsoft.com/office/officeart/2005/8/layout/cycle8"/>
    <dgm:cxn modelId="{5E39074E-CACD-481F-BA7D-F6793298F870}" type="presOf" srcId="{0089BE26-FA34-494E-915A-8A91851F1DC9}" destId="{FEDCA921-B3C6-4F48-9D84-E2BD9D6B41BC}" srcOrd="1" destOrd="0" presId="urn:microsoft.com/office/officeart/2005/8/layout/cycle8"/>
    <dgm:cxn modelId="{01A5C682-E0A8-416F-AEE7-18A29486915D}" type="presOf" srcId="{D69F7747-9591-4908-99EE-50047432965F}" destId="{9393D83E-0BAC-4B1F-B4BF-48E944DC860C}" srcOrd="1" destOrd="0" presId="urn:microsoft.com/office/officeart/2005/8/layout/cycle8"/>
    <dgm:cxn modelId="{68B87593-D728-4B84-85F2-C90D71777ECD}" type="presOf" srcId="{D69F7747-9591-4908-99EE-50047432965F}" destId="{2DA9CFA1-ADF9-4B30-83F4-4A9AF35A3D7F}" srcOrd="0" destOrd="0" presId="urn:microsoft.com/office/officeart/2005/8/layout/cycle8"/>
    <dgm:cxn modelId="{4C61F5A8-E9FF-4CE1-B212-E7ABDB220935}" type="presOf" srcId="{711B74BA-2D80-4D3C-89FF-E15C5A053DF7}" destId="{D0532214-B6B7-4F37-9AF8-40A5D20DE3A4}" srcOrd="1" destOrd="0" presId="urn:microsoft.com/office/officeart/2005/8/layout/cycle8"/>
    <dgm:cxn modelId="{8E1BF5CA-7168-45DB-840E-61C52956DBF2}" srcId="{CAB1FCAF-4AD5-4340-AFB2-FD8C9C844DC0}" destId="{D69F7747-9591-4908-99EE-50047432965F}" srcOrd="2" destOrd="0" parTransId="{920FCE59-1FBD-46A8-898F-AD60CF0CC5BD}" sibTransId="{52993AD0-8FBA-4FF4-A14D-6441D3DFADDE}"/>
    <dgm:cxn modelId="{BB61BEE1-E9A0-4D38-893C-840381F0EE4C}" type="presOf" srcId="{0089BE26-FA34-494E-915A-8A91851F1DC9}" destId="{8AE84E83-B297-4720-AC1C-1B4B41D906D5}" srcOrd="0" destOrd="0" presId="urn:microsoft.com/office/officeart/2005/8/layout/cycle8"/>
    <dgm:cxn modelId="{CFF819E8-0E4D-49C0-8382-C1C4D439CF23}" srcId="{CAB1FCAF-4AD5-4340-AFB2-FD8C9C844DC0}" destId="{711B74BA-2D80-4D3C-89FF-E15C5A053DF7}" srcOrd="0" destOrd="0" parTransId="{ABDF25A2-504C-4408-9F6B-C41EF098B4EA}" sibTransId="{DAFC1F16-4BFE-4CC8-BDAD-324B0E4B7451}"/>
    <dgm:cxn modelId="{690590F5-5859-4DF9-8FE6-B163CFF57378}" type="presOf" srcId="{711B74BA-2D80-4D3C-89FF-E15C5A053DF7}" destId="{8DEE9781-D23C-49B2-8C94-42097CA205FE}" srcOrd="0" destOrd="0" presId="urn:microsoft.com/office/officeart/2005/8/layout/cycle8"/>
    <dgm:cxn modelId="{613E5E09-ACC1-45BB-AF58-73BB86D271BE}" type="presParOf" srcId="{A0BD84E2-89C1-4B6D-91FD-91F3ACFA30F9}" destId="{8DEE9781-D23C-49B2-8C94-42097CA205FE}" srcOrd="0" destOrd="0" presId="urn:microsoft.com/office/officeart/2005/8/layout/cycle8"/>
    <dgm:cxn modelId="{682D106B-ED9E-434D-BB03-EC0DC9A344BF}" type="presParOf" srcId="{A0BD84E2-89C1-4B6D-91FD-91F3ACFA30F9}" destId="{FB275C75-61BD-4F50-ACC5-3932B7318AE1}" srcOrd="1" destOrd="0" presId="urn:microsoft.com/office/officeart/2005/8/layout/cycle8"/>
    <dgm:cxn modelId="{1F0E3DDB-256C-4206-9F35-473D3117AEAF}" type="presParOf" srcId="{A0BD84E2-89C1-4B6D-91FD-91F3ACFA30F9}" destId="{3BEFA373-0D42-4D7F-A9C0-35D7C8DEC218}" srcOrd="2" destOrd="0" presId="urn:microsoft.com/office/officeart/2005/8/layout/cycle8"/>
    <dgm:cxn modelId="{160EF05B-8A5C-42E4-ABFC-DA7EF87F274F}" type="presParOf" srcId="{A0BD84E2-89C1-4B6D-91FD-91F3ACFA30F9}" destId="{D0532214-B6B7-4F37-9AF8-40A5D20DE3A4}" srcOrd="3" destOrd="0" presId="urn:microsoft.com/office/officeart/2005/8/layout/cycle8"/>
    <dgm:cxn modelId="{7A861E40-CB63-4896-BC20-3AD4FB9D2B33}" type="presParOf" srcId="{A0BD84E2-89C1-4B6D-91FD-91F3ACFA30F9}" destId="{8AE84E83-B297-4720-AC1C-1B4B41D906D5}" srcOrd="4" destOrd="0" presId="urn:microsoft.com/office/officeart/2005/8/layout/cycle8"/>
    <dgm:cxn modelId="{1A0FE42B-80F9-4A25-A7AD-91A75EE72818}" type="presParOf" srcId="{A0BD84E2-89C1-4B6D-91FD-91F3ACFA30F9}" destId="{5AF518AA-25CA-4DA6-AE36-5A70649F2B61}" srcOrd="5" destOrd="0" presId="urn:microsoft.com/office/officeart/2005/8/layout/cycle8"/>
    <dgm:cxn modelId="{D565543F-531F-4022-A013-391664AC0A8F}" type="presParOf" srcId="{A0BD84E2-89C1-4B6D-91FD-91F3ACFA30F9}" destId="{1670AF82-A048-4DC0-99A6-FAE4F5FD5B60}" srcOrd="6" destOrd="0" presId="urn:microsoft.com/office/officeart/2005/8/layout/cycle8"/>
    <dgm:cxn modelId="{C174A8B8-F315-4F33-A9A4-71872D4E6B39}" type="presParOf" srcId="{A0BD84E2-89C1-4B6D-91FD-91F3ACFA30F9}" destId="{FEDCA921-B3C6-4F48-9D84-E2BD9D6B41BC}" srcOrd="7" destOrd="0" presId="urn:microsoft.com/office/officeart/2005/8/layout/cycle8"/>
    <dgm:cxn modelId="{4FDF2D41-B468-4F9A-8A89-209220CCC5A1}" type="presParOf" srcId="{A0BD84E2-89C1-4B6D-91FD-91F3ACFA30F9}" destId="{2DA9CFA1-ADF9-4B30-83F4-4A9AF35A3D7F}" srcOrd="8" destOrd="0" presId="urn:microsoft.com/office/officeart/2005/8/layout/cycle8"/>
    <dgm:cxn modelId="{F82AA0EC-B22A-427E-88DB-2BDE9753BD15}" type="presParOf" srcId="{A0BD84E2-89C1-4B6D-91FD-91F3ACFA30F9}" destId="{6816B587-2B5E-4D54-98D6-D2A9AEE5E6C6}" srcOrd="9" destOrd="0" presId="urn:microsoft.com/office/officeart/2005/8/layout/cycle8"/>
    <dgm:cxn modelId="{6A5558A3-FE1A-4962-9BC7-0C4C68BC5F52}" type="presParOf" srcId="{A0BD84E2-89C1-4B6D-91FD-91F3ACFA30F9}" destId="{B9F2AB01-E9B8-4792-9A28-C94113A8ADB0}" srcOrd="10" destOrd="0" presId="urn:microsoft.com/office/officeart/2005/8/layout/cycle8"/>
    <dgm:cxn modelId="{1609BBAC-7042-4D5B-A390-C93FDDD567C3}" type="presParOf" srcId="{A0BD84E2-89C1-4B6D-91FD-91F3ACFA30F9}" destId="{9393D83E-0BAC-4B1F-B4BF-48E944DC860C}" srcOrd="11" destOrd="0" presId="urn:microsoft.com/office/officeart/2005/8/layout/cycle8"/>
    <dgm:cxn modelId="{F4EFC659-AAFB-4912-A550-A4361782CEC8}" type="presParOf" srcId="{A0BD84E2-89C1-4B6D-91FD-91F3ACFA30F9}" destId="{30CC4627-7DC8-46C1-8206-208ABE839B17}" srcOrd="12" destOrd="0" presId="urn:microsoft.com/office/officeart/2005/8/layout/cycle8"/>
    <dgm:cxn modelId="{FF389668-57DC-46A2-B662-23FF395F3C76}" type="presParOf" srcId="{A0BD84E2-89C1-4B6D-91FD-91F3ACFA30F9}" destId="{5FD86849-670B-4376-8030-F1AF461EA6CE}" srcOrd="13" destOrd="0" presId="urn:microsoft.com/office/officeart/2005/8/layout/cycle8"/>
    <dgm:cxn modelId="{AE0D39C3-2BBC-470F-A899-CDEBD3788713}" type="presParOf" srcId="{A0BD84E2-89C1-4B6D-91FD-91F3ACFA30F9}" destId="{7A44B365-1A93-4532-B89E-DE3608C95BA2}"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56AE512-B9ED-498D-A90B-1D064E3475B2}" type="doc">
      <dgm:prSet loTypeId="urn:microsoft.com/office/officeart/2005/8/layout/process1" loCatId="process" qsTypeId="urn:microsoft.com/office/officeart/2005/8/quickstyle/simple1" qsCatId="simple" csTypeId="urn:microsoft.com/office/officeart/2005/8/colors/accent1_2" csCatId="accent1" phldr="1"/>
      <dgm:spPr/>
    </dgm:pt>
    <dgm:pt modelId="{2730D5C1-F8B3-442D-89AC-0838B0D515B6}">
      <dgm:prSet phldrT="[Text]" custT="1"/>
      <dgm:spPr/>
      <dgm:t>
        <a:bodyPr/>
        <a:lstStyle/>
        <a:p>
          <a:r>
            <a:rPr lang="en-GB" sz="2800" dirty="0"/>
            <a:t>Pre-observation</a:t>
          </a:r>
        </a:p>
      </dgm:t>
    </dgm:pt>
    <dgm:pt modelId="{CF4C7D83-70A5-419F-A040-4AB62EA59F28}" type="parTrans" cxnId="{1DEC536A-AEC0-4746-8261-02C22C12DC01}">
      <dgm:prSet/>
      <dgm:spPr/>
      <dgm:t>
        <a:bodyPr/>
        <a:lstStyle/>
        <a:p>
          <a:endParaRPr lang="en-GB" sz="2400"/>
        </a:p>
      </dgm:t>
    </dgm:pt>
    <dgm:pt modelId="{56AED57A-AEE8-445C-BBB1-4E9C01DD3A9E}" type="sibTrans" cxnId="{1DEC536A-AEC0-4746-8261-02C22C12DC01}">
      <dgm:prSet custT="1"/>
      <dgm:spPr/>
      <dgm:t>
        <a:bodyPr/>
        <a:lstStyle/>
        <a:p>
          <a:endParaRPr lang="en-GB" sz="2800"/>
        </a:p>
      </dgm:t>
    </dgm:pt>
    <dgm:pt modelId="{C001A203-B928-4B20-B721-87ABDBB837E3}">
      <dgm:prSet phldrT="[Text]" custT="1"/>
      <dgm:spPr/>
      <dgm:t>
        <a:bodyPr/>
        <a:lstStyle/>
        <a:p>
          <a:r>
            <a:rPr lang="en-GB" sz="2800" dirty="0"/>
            <a:t>observation</a:t>
          </a:r>
          <a:endParaRPr lang="en-GB" sz="3200" dirty="0"/>
        </a:p>
      </dgm:t>
    </dgm:pt>
    <dgm:pt modelId="{55A62982-FB50-4AD9-8D5E-082DD11CC094}" type="parTrans" cxnId="{9B920E1E-9BA2-4C60-945A-EAF8B823B881}">
      <dgm:prSet/>
      <dgm:spPr/>
      <dgm:t>
        <a:bodyPr/>
        <a:lstStyle/>
        <a:p>
          <a:endParaRPr lang="en-GB" sz="2400"/>
        </a:p>
      </dgm:t>
    </dgm:pt>
    <dgm:pt modelId="{5BF844E0-B779-4EAC-B61D-3426CEA8DB65}" type="sibTrans" cxnId="{9B920E1E-9BA2-4C60-945A-EAF8B823B881}">
      <dgm:prSet custT="1"/>
      <dgm:spPr/>
      <dgm:t>
        <a:bodyPr/>
        <a:lstStyle/>
        <a:p>
          <a:endParaRPr lang="en-GB" sz="2800"/>
        </a:p>
      </dgm:t>
    </dgm:pt>
    <dgm:pt modelId="{476C2DC4-C760-4A61-9B49-BB2F536BC83F}">
      <dgm:prSet phldrT="[Text]" custT="1"/>
      <dgm:spPr/>
      <dgm:t>
        <a:bodyPr/>
        <a:lstStyle/>
        <a:p>
          <a:r>
            <a:rPr lang="en-GB" sz="3200" dirty="0"/>
            <a:t>2-way </a:t>
          </a:r>
          <a:r>
            <a:rPr lang="en-GB" sz="2800" dirty="0"/>
            <a:t>learning</a:t>
          </a:r>
          <a:r>
            <a:rPr lang="en-GB" sz="3200" dirty="0"/>
            <a:t> discussion</a:t>
          </a:r>
        </a:p>
      </dgm:t>
    </dgm:pt>
    <dgm:pt modelId="{FA12846B-0BAC-4F77-AF8F-32805A3A14B1}" type="parTrans" cxnId="{EE67A55D-3135-4484-99A9-61CCDFD8D6FA}">
      <dgm:prSet/>
      <dgm:spPr/>
      <dgm:t>
        <a:bodyPr/>
        <a:lstStyle/>
        <a:p>
          <a:endParaRPr lang="en-GB" sz="2400"/>
        </a:p>
      </dgm:t>
    </dgm:pt>
    <dgm:pt modelId="{D6C19E54-CD52-4F83-A08A-07BC4B7114CB}" type="sibTrans" cxnId="{EE67A55D-3135-4484-99A9-61CCDFD8D6FA}">
      <dgm:prSet custT="1"/>
      <dgm:spPr/>
      <dgm:t>
        <a:bodyPr/>
        <a:lstStyle/>
        <a:p>
          <a:endParaRPr lang="en-GB" sz="2800"/>
        </a:p>
      </dgm:t>
    </dgm:pt>
    <dgm:pt modelId="{D1EE6FAC-C3F7-46CA-A080-8EEE7379A5A6}">
      <dgm:prSet custT="1"/>
      <dgm:spPr/>
      <dgm:t>
        <a:bodyPr/>
        <a:lstStyle/>
        <a:p>
          <a:r>
            <a:rPr lang="en-GB" sz="2800" dirty="0"/>
            <a:t>capture</a:t>
          </a:r>
          <a:endParaRPr lang="en-GB" sz="3200" dirty="0"/>
        </a:p>
      </dgm:t>
    </dgm:pt>
    <dgm:pt modelId="{4373274C-1EFF-48E1-BB47-1F1BCC22B359}" type="parTrans" cxnId="{8640249D-86E0-472C-82BA-10E3527EC62A}">
      <dgm:prSet/>
      <dgm:spPr/>
      <dgm:t>
        <a:bodyPr/>
        <a:lstStyle/>
        <a:p>
          <a:endParaRPr lang="en-GB" sz="2400"/>
        </a:p>
      </dgm:t>
    </dgm:pt>
    <dgm:pt modelId="{4F972C89-4823-4D79-B306-301283B53EBE}" type="sibTrans" cxnId="{8640249D-86E0-472C-82BA-10E3527EC62A}">
      <dgm:prSet/>
      <dgm:spPr/>
      <dgm:t>
        <a:bodyPr/>
        <a:lstStyle/>
        <a:p>
          <a:endParaRPr lang="en-GB" sz="2400"/>
        </a:p>
      </dgm:t>
    </dgm:pt>
    <dgm:pt modelId="{820D0E78-3930-481F-B5A7-5764B71C52C3}" type="pres">
      <dgm:prSet presAssocID="{B56AE512-B9ED-498D-A90B-1D064E3475B2}" presName="Name0" presStyleCnt="0">
        <dgm:presLayoutVars>
          <dgm:dir/>
          <dgm:resizeHandles val="exact"/>
        </dgm:presLayoutVars>
      </dgm:prSet>
      <dgm:spPr/>
    </dgm:pt>
    <dgm:pt modelId="{BBEF3799-3C8B-4F4E-899E-F614813882C1}" type="pres">
      <dgm:prSet presAssocID="{2730D5C1-F8B3-442D-89AC-0838B0D515B6}" presName="node" presStyleLbl="node1" presStyleIdx="0" presStyleCnt="4">
        <dgm:presLayoutVars>
          <dgm:bulletEnabled val="1"/>
        </dgm:presLayoutVars>
      </dgm:prSet>
      <dgm:spPr/>
    </dgm:pt>
    <dgm:pt modelId="{3A699F10-29BA-45AF-BD75-087889EE0D30}" type="pres">
      <dgm:prSet presAssocID="{56AED57A-AEE8-445C-BBB1-4E9C01DD3A9E}" presName="sibTrans" presStyleLbl="sibTrans2D1" presStyleIdx="0" presStyleCnt="3"/>
      <dgm:spPr/>
    </dgm:pt>
    <dgm:pt modelId="{D1EC6316-1434-4F30-8069-D0CFDF49E679}" type="pres">
      <dgm:prSet presAssocID="{56AED57A-AEE8-445C-BBB1-4E9C01DD3A9E}" presName="connectorText" presStyleLbl="sibTrans2D1" presStyleIdx="0" presStyleCnt="3"/>
      <dgm:spPr/>
    </dgm:pt>
    <dgm:pt modelId="{4BE7E584-14D0-45F7-A6C8-F35489A71618}" type="pres">
      <dgm:prSet presAssocID="{C001A203-B928-4B20-B721-87ABDBB837E3}" presName="node" presStyleLbl="node1" presStyleIdx="1" presStyleCnt="4">
        <dgm:presLayoutVars>
          <dgm:bulletEnabled val="1"/>
        </dgm:presLayoutVars>
      </dgm:prSet>
      <dgm:spPr/>
    </dgm:pt>
    <dgm:pt modelId="{78D227B7-2C42-4AE0-9EA5-6557AF04FE70}" type="pres">
      <dgm:prSet presAssocID="{5BF844E0-B779-4EAC-B61D-3426CEA8DB65}" presName="sibTrans" presStyleLbl="sibTrans2D1" presStyleIdx="1" presStyleCnt="3"/>
      <dgm:spPr/>
    </dgm:pt>
    <dgm:pt modelId="{6DB0B415-011C-4DE7-9945-F7BBC44F6A97}" type="pres">
      <dgm:prSet presAssocID="{5BF844E0-B779-4EAC-B61D-3426CEA8DB65}" presName="connectorText" presStyleLbl="sibTrans2D1" presStyleIdx="1" presStyleCnt="3"/>
      <dgm:spPr/>
    </dgm:pt>
    <dgm:pt modelId="{EB69EF20-1D8A-4F75-969D-CA5F31958A44}" type="pres">
      <dgm:prSet presAssocID="{476C2DC4-C760-4A61-9B49-BB2F536BC83F}" presName="node" presStyleLbl="node1" presStyleIdx="2" presStyleCnt="4">
        <dgm:presLayoutVars>
          <dgm:bulletEnabled val="1"/>
        </dgm:presLayoutVars>
      </dgm:prSet>
      <dgm:spPr/>
    </dgm:pt>
    <dgm:pt modelId="{845F5680-0D80-4C74-B97D-5480E779F23C}" type="pres">
      <dgm:prSet presAssocID="{D6C19E54-CD52-4F83-A08A-07BC4B7114CB}" presName="sibTrans" presStyleLbl="sibTrans2D1" presStyleIdx="2" presStyleCnt="3"/>
      <dgm:spPr/>
    </dgm:pt>
    <dgm:pt modelId="{8830FC57-A61D-45C1-BBEA-94AB98FBAA28}" type="pres">
      <dgm:prSet presAssocID="{D6C19E54-CD52-4F83-A08A-07BC4B7114CB}" presName="connectorText" presStyleLbl="sibTrans2D1" presStyleIdx="2" presStyleCnt="3"/>
      <dgm:spPr/>
    </dgm:pt>
    <dgm:pt modelId="{535FF71F-0F34-4F6C-918C-A79D8067EA4C}" type="pres">
      <dgm:prSet presAssocID="{D1EE6FAC-C3F7-46CA-A080-8EEE7379A5A6}" presName="node" presStyleLbl="node1" presStyleIdx="3" presStyleCnt="4">
        <dgm:presLayoutVars>
          <dgm:bulletEnabled val="1"/>
        </dgm:presLayoutVars>
      </dgm:prSet>
      <dgm:spPr/>
    </dgm:pt>
  </dgm:ptLst>
  <dgm:cxnLst>
    <dgm:cxn modelId="{823C7D19-15EB-4152-8A08-E1126D08A66A}" type="presOf" srcId="{5BF844E0-B779-4EAC-B61D-3426CEA8DB65}" destId="{78D227B7-2C42-4AE0-9EA5-6557AF04FE70}" srcOrd="0" destOrd="0" presId="urn:microsoft.com/office/officeart/2005/8/layout/process1"/>
    <dgm:cxn modelId="{9B920E1E-9BA2-4C60-945A-EAF8B823B881}" srcId="{B56AE512-B9ED-498D-A90B-1D064E3475B2}" destId="{C001A203-B928-4B20-B721-87ABDBB837E3}" srcOrd="1" destOrd="0" parTransId="{55A62982-FB50-4AD9-8D5E-082DD11CC094}" sibTransId="{5BF844E0-B779-4EAC-B61D-3426CEA8DB65}"/>
    <dgm:cxn modelId="{22DD5E23-08F5-4376-9AD1-32A3D7466BD9}" type="presOf" srcId="{C001A203-B928-4B20-B721-87ABDBB837E3}" destId="{4BE7E584-14D0-45F7-A6C8-F35489A71618}" srcOrd="0" destOrd="0" presId="urn:microsoft.com/office/officeart/2005/8/layout/process1"/>
    <dgm:cxn modelId="{EE67A55D-3135-4484-99A9-61CCDFD8D6FA}" srcId="{B56AE512-B9ED-498D-A90B-1D064E3475B2}" destId="{476C2DC4-C760-4A61-9B49-BB2F536BC83F}" srcOrd="2" destOrd="0" parTransId="{FA12846B-0BAC-4F77-AF8F-32805A3A14B1}" sibTransId="{D6C19E54-CD52-4F83-A08A-07BC4B7114CB}"/>
    <dgm:cxn modelId="{133CD845-27A9-4FC7-BFFB-BC52D6F9AD16}" type="presOf" srcId="{D6C19E54-CD52-4F83-A08A-07BC4B7114CB}" destId="{845F5680-0D80-4C74-B97D-5480E779F23C}" srcOrd="0" destOrd="0" presId="urn:microsoft.com/office/officeart/2005/8/layout/process1"/>
    <dgm:cxn modelId="{1DEC536A-AEC0-4746-8261-02C22C12DC01}" srcId="{B56AE512-B9ED-498D-A90B-1D064E3475B2}" destId="{2730D5C1-F8B3-442D-89AC-0838B0D515B6}" srcOrd="0" destOrd="0" parTransId="{CF4C7D83-70A5-419F-A040-4AB62EA59F28}" sibTransId="{56AED57A-AEE8-445C-BBB1-4E9C01DD3A9E}"/>
    <dgm:cxn modelId="{BD89D74B-B416-4383-B082-B2A91FC9BE6B}" type="presOf" srcId="{56AED57A-AEE8-445C-BBB1-4E9C01DD3A9E}" destId="{3A699F10-29BA-45AF-BD75-087889EE0D30}" srcOrd="0" destOrd="0" presId="urn:microsoft.com/office/officeart/2005/8/layout/process1"/>
    <dgm:cxn modelId="{5D75BF6E-E9B2-4B81-BAB0-E33BA190123F}" type="presOf" srcId="{56AED57A-AEE8-445C-BBB1-4E9C01DD3A9E}" destId="{D1EC6316-1434-4F30-8069-D0CFDF49E679}" srcOrd="1" destOrd="0" presId="urn:microsoft.com/office/officeart/2005/8/layout/process1"/>
    <dgm:cxn modelId="{C8574B77-4205-498B-B5CD-190C5FCD42B9}" type="presOf" srcId="{B56AE512-B9ED-498D-A90B-1D064E3475B2}" destId="{820D0E78-3930-481F-B5A7-5764B71C52C3}" srcOrd="0" destOrd="0" presId="urn:microsoft.com/office/officeart/2005/8/layout/process1"/>
    <dgm:cxn modelId="{A18BDC95-19D9-4615-AEEC-A974D592D9FE}" type="presOf" srcId="{D6C19E54-CD52-4F83-A08A-07BC4B7114CB}" destId="{8830FC57-A61D-45C1-BBEA-94AB98FBAA28}" srcOrd="1" destOrd="0" presId="urn:microsoft.com/office/officeart/2005/8/layout/process1"/>
    <dgm:cxn modelId="{8640249D-86E0-472C-82BA-10E3527EC62A}" srcId="{B56AE512-B9ED-498D-A90B-1D064E3475B2}" destId="{D1EE6FAC-C3F7-46CA-A080-8EEE7379A5A6}" srcOrd="3" destOrd="0" parTransId="{4373274C-1EFF-48E1-BB47-1F1BCC22B359}" sibTransId="{4F972C89-4823-4D79-B306-301283B53EBE}"/>
    <dgm:cxn modelId="{2BB896A4-4ACB-450F-961A-F774E1DD6D64}" type="presOf" srcId="{476C2DC4-C760-4A61-9B49-BB2F536BC83F}" destId="{EB69EF20-1D8A-4F75-969D-CA5F31958A44}" srcOrd="0" destOrd="0" presId="urn:microsoft.com/office/officeart/2005/8/layout/process1"/>
    <dgm:cxn modelId="{EF4E2CAB-F684-4B0B-BD59-13916AC68884}" type="presOf" srcId="{2730D5C1-F8B3-442D-89AC-0838B0D515B6}" destId="{BBEF3799-3C8B-4F4E-899E-F614813882C1}" srcOrd="0" destOrd="0" presId="urn:microsoft.com/office/officeart/2005/8/layout/process1"/>
    <dgm:cxn modelId="{49455BC4-AC3C-4B94-BD75-142D83AD9BA6}" type="presOf" srcId="{5BF844E0-B779-4EAC-B61D-3426CEA8DB65}" destId="{6DB0B415-011C-4DE7-9945-F7BBC44F6A97}" srcOrd="1" destOrd="0" presId="urn:microsoft.com/office/officeart/2005/8/layout/process1"/>
    <dgm:cxn modelId="{ACB5DED6-09AA-41CF-92BD-27E46E93269C}" type="presOf" srcId="{D1EE6FAC-C3F7-46CA-A080-8EEE7379A5A6}" destId="{535FF71F-0F34-4F6C-918C-A79D8067EA4C}" srcOrd="0" destOrd="0" presId="urn:microsoft.com/office/officeart/2005/8/layout/process1"/>
    <dgm:cxn modelId="{33035A98-6E78-4EC9-B2F1-CA0B70E4ADA5}" type="presParOf" srcId="{820D0E78-3930-481F-B5A7-5764B71C52C3}" destId="{BBEF3799-3C8B-4F4E-899E-F614813882C1}" srcOrd="0" destOrd="0" presId="urn:microsoft.com/office/officeart/2005/8/layout/process1"/>
    <dgm:cxn modelId="{96D4CD34-9124-45E0-B22F-CB2C8263BF2D}" type="presParOf" srcId="{820D0E78-3930-481F-B5A7-5764B71C52C3}" destId="{3A699F10-29BA-45AF-BD75-087889EE0D30}" srcOrd="1" destOrd="0" presId="urn:microsoft.com/office/officeart/2005/8/layout/process1"/>
    <dgm:cxn modelId="{86D2B9B3-204C-4150-AC85-ACC5D40F8156}" type="presParOf" srcId="{3A699F10-29BA-45AF-BD75-087889EE0D30}" destId="{D1EC6316-1434-4F30-8069-D0CFDF49E679}" srcOrd="0" destOrd="0" presId="urn:microsoft.com/office/officeart/2005/8/layout/process1"/>
    <dgm:cxn modelId="{C291A79C-28BA-4295-BB3A-A4146B0365C6}" type="presParOf" srcId="{820D0E78-3930-481F-B5A7-5764B71C52C3}" destId="{4BE7E584-14D0-45F7-A6C8-F35489A71618}" srcOrd="2" destOrd="0" presId="urn:microsoft.com/office/officeart/2005/8/layout/process1"/>
    <dgm:cxn modelId="{F9EA9A5A-B7FF-4196-90AA-DB5A9D1D3A70}" type="presParOf" srcId="{820D0E78-3930-481F-B5A7-5764B71C52C3}" destId="{78D227B7-2C42-4AE0-9EA5-6557AF04FE70}" srcOrd="3" destOrd="0" presId="urn:microsoft.com/office/officeart/2005/8/layout/process1"/>
    <dgm:cxn modelId="{D5A807CD-CE37-4D41-9603-E7C1122A1B92}" type="presParOf" srcId="{78D227B7-2C42-4AE0-9EA5-6557AF04FE70}" destId="{6DB0B415-011C-4DE7-9945-F7BBC44F6A97}" srcOrd="0" destOrd="0" presId="urn:microsoft.com/office/officeart/2005/8/layout/process1"/>
    <dgm:cxn modelId="{A42B9250-2AF7-4A97-87CC-1C5894FA596E}" type="presParOf" srcId="{820D0E78-3930-481F-B5A7-5764B71C52C3}" destId="{EB69EF20-1D8A-4F75-969D-CA5F31958A44}" srcOrd="4" destOrd="0" presId="urn:microsoft.com/office/officeart/2005/8/layout/process1"/>
    <dgm:cxn modelId="{FBDC3603-3F5B-4A12-AA0E-93FBC556D538}" type="presParOf" srcId="{820D0E78-3930-481F-B5A7-5764B71C52C3}" destId="{845F5680-0D80-4C74-B97D-5480E779F23C}" srcOrd="5" destOrd="0" presId="urn:microsoft.com/office/officeart/2005/8/layout/process1"/>
    <dgm:cxn modelId="{2F2B8212-12F8-4FF1-A76B-364BB65617BF}" type="presParOf" srcId="{845F5680-0D80-4C74-B97D-5480E779F23C}" destId="{8830FC57-A61D-45C1-BBEA-94AB98FBAA28}" srcOrd="0" destOrd="0" presId="urn:microsoft.com/office/officeart/2005/8/layout/process1"/>
    <dgm:cxn modelId="{2BED8755-FD01-4C04-9105-2DC7A7D0CE0D}" type="presParOf" srcId="{820D0E78-3930-481F-B5A7-5764B71C52C3}" destId="{535FF71F-0F34-4F6C-918C-A79D8067EA4C}"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092F9F-7CE1-4811-B285-32A9422757C9}"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GB"/>
        </a:p>
      </dgm:t>
    </dgm:pt>
    <dgm:pt modelId="{79710AD7-1C42-4916-BA2C-42CAC292ACB8}">
      <dgm:prSet phldrT="[Text]" custT="1"/>
      <dgm:spPr/>
      <dgm:t>
        <a:bodyPr/>
        <a:lstStyle/>
        <a:p>
          <a:r>
            <a:rPr lang="en-GB" sz="1600" b="1" dirty="0"/>
            <a:t>Identifying learning aim(s) and objectives</a:t>
          </a:r>
        </a:p>
      </dgm:t>
    </dgm:pt>
    <dgm:pt modelId="{AC87A8FA-9119-42E1-91F8-EA15F8DD5E78}" type="parTrans" cxnId="{86D31AF5-CF69-42DB-936D-D8C5D733A6E3}">
      <dgm:prSet/>
      <dgm:spPr/>
      <dgm:t>
        <a:bodyPr/>
        <a:lstStyle/>
        <a:p>
          <a:endParaRPr lang="en-GB"/>
        </a:p>
      </dgm:t>
    </dgm:pt>
    <dgm:pt modelId="{3C09AA5D-DDD2-4482-A911-F6F669E4D5EA}" type="sibTrans" cxnId="{86D31AF5-CF69-42DB-936D-D8C5D733A6E3}">
      <dgm:prSet/>
      <dgm:spPr/>
      <dgm:t>
        <a:bodyPr/>
        <a:lstStyle/>
        <a:p>
          <a:endParaRPr lang="en-GB"/>
        </a:p>
      </dgm:t>
    </dgm:pt>
    <dgm:pt modelId="{499EEA64-16E6-4017-AD45-02078B9E151C}">
      <dgm:prSet phldrT="[Text]" custT="1"/>
      <dgm:spPr/>
      <dgm:t>
        <a:bodyPr/>
        <a:lstStyle/>
        <a:p>
          <a:r>
            <a:rPr lang="en-GB" sz="1600" b="1" dirty="0"/>
            <a:t>Initial assessment</a:t>
          </a:r>
        </a:p>
      </dgm:t>
    </dgm:pt>
    <dgm:pt modelId="{8EEA1328-53BA-44F7-94DF-27BF84876304}" type="parTrans" cxnId="{158FAAD7-4B50-4981-9906-B96B0DED9730}">
      <dgm:prSet/>
      <dgm:spPr/>
      <dgm:t>
        <a:bodyPr/>
        <a:lstStyle/>
        <a:p>
          <a:endParaRPr lang="en-GB"/>
        </a:p>
      </dgm:t>
    </dgm:pt>
    <dgm:pt modelId="{66153C4D-9279-4D32-BDB9-A753D0BAA3D9}" type="sibTrans" cxnId="{158FAAD7-4B50-4981-9906-B96B0DED9730}">
      <dgm:prSet/>
      <dgm:spPr/>
      <dgm:t>
        <a:bodyPr/>
        <a:lstStyle/>
        <a:p>
          <a:endParaRPr lang="en-GB"/>
        </a:p>
      </dgm:t>
    </dgm:pt>
    <dgm:pt modelId="{6A32392F-B3B7-47F2-B0A9-51C052597BC4}">
      <dgm:prSet phldrT="[Text]" custT="1"/>
      <dgm:spPr/>
      <dgm:t>
        <a:bodyPr/>
        <a:lstStyle/>
        <a:p>
          <a:r>
            <a:rPr lang="en-GB" sz="1600" b="1" dirty="0"/>
            <a:t>Agree challenging learning goals</a:t>
          </a:r>
        </a:p>
      </dgm:t>
    </dgm:pt>
    <dgm:pt modelId="{AB59B733-47C3-4CBF-9CC2-74CD14BB5DFA}" type="parTrans" cxnId="{D707DB54-D51A-46D7-91D6-F77EC79E638E}">
      <dgm:prSet/>
      <dgm:spPr/>
      <dgm:t>
        <a:bodyPr/>
        <a:lstStyle/>
        <a:p>
          <a:endParaRPr lang="en-GB"/>
        </a:p>
      </dgm:t>
    </dgm:pt>
    <dgm:pt modelId="{417E6070-F55D-4344-AE1A-B8A484AF4454}" type="sibTrans" cxnId="{D707DB54-D51A-46D7-91D6-F77EC79E638E}">
      <dgm:prSet/>
      <dgm:spPr/>
      <dgm:t>
        <a:bodyPr/>
        <a:lstStyle/>
        <a:p>
          <a:endParaRPr lang="en-GB"/>
        </a:p>
      </dgm:t>
    </dgm:pt>
    <dgm:pt modelId="{9C6FC332-EDD8-4421-BF0E-87FB196EC09D}">
      <dgm:prSet/>
      <dgm:spPr/>
      <dgm:t>
        <a:bodyPr/>
        <a:lstStyle/>
        <a:p>
          <a:r>
            <a:rPr lang="en-GB" b="1"/>
            <a:t>Recognise and record progress and achievement</a:t>
          </a:r>
          <a:endParaRPr lang="en-GB"/>
        </a:p>
      </dgm:t>
    </dgm:pt>
    <dgm:pt modelId="{CFD5B6AB-1C7B-4E7B-AB9B-582A25111307}" type="parTrans" cxnId="{3C9E3309-39DF-4E42-8CDB-1B1D4E95470D}">
      <dgm:prSet/>
      <dgm:spPr/>
      <dgm:t>
        <a:bodyPr/>
        <a:lstStyle/>
        <a:p>
          <a:endParaRPr lang="en-GB"/>
        </a:p>
      </dgm:t>
    </dgm:pt>
    <dgm:pt modelId="{A5BC6B06-95C0-4027-8AF1-D46CC848D9C7}" type="sibTrans" cxnId="{3C9E3309-39DF-4E42-8CDB-1B1D4E95470D}">
      <dgm:prSet/>
      <dgm:spPr/>
      <dgm:t>
        <a:bodyPr/>
        <a:lstStyle/>
        <a:p>
          <a:endParaRPr lang="en-GB"/>
        </a:p>
      </dgm:t>
    </dgm:pt>
    <dgm:pt modelId="{F50BD7D2-D78E-43CD-AF0F-204B506F310D}">
      <dgm:prSet/>
      <dgm:spPr/>
      <dgm:t>
        <a:bodyPr/>
        <a:lstStyle/>
        <a:p>
          <a:r>
            <a:rPr lang="en-GB" b="1"/>
            <a:t>End of programme assessment</a:t>
          </a:r>
          <a:endParaRPr lang="en-GB"/>
        </a:p>
      </dgm:t>
    </dgm:pt>
    <dgm:pt modelId="{D48AC0DB-6C92-4245-BD61-2AF99DA0653C}" type="parTrans" cxnId="{D6214D72-C18E-40E4-A5A6-63C67154D8A2}">
      <dgm:prSet/>
      <dgm:spPr/>
      <dgm:t>
        <a:bodyPr/>
        <a:lstStyle/>
        <a:p>
          <a:endParaRPr lang="en-GB"/>
        </a:p>
      </dgm:t>
    </dgm:pt>
    <dgm:pt modelId="{48266852-E606-4A97-9764-1D6DF552CDAD}" type="sibTrans" cxnId="{D6214D72-C18E-40E4-A5A6-63C67154D8A2}">
      <dgm:prSet/>
      <dgm:spPr/>
      <dgm:t>
        <a:bodyPr/>
        <a:lstStyle/>
        <a:p>
          <a:endParaRPr lang="en-GB"/>
        </a:p>
      </dgm:t>
    </dgm:pt>
    <dgm:pt modelId="{B5CA8A20-18A3-4BDA-B624-AB74F7E3EE7E}">
      <dgm:prSet/>
      <dgm:spPr/>
      <dgm:t>
        <a:bodyPr/>
        <a:lstStyle/>
        <a:p>
          <a:r>
            <a:rPr lang="en-GB" b="1"/>
            <a:t>Next steps</a:t>
          </a:r>
          <a:endParaRPr lang="en-GB"/>
        </a:p>
      </dgm:t>
    </dgm:pt>
    <dgm:pt modelId="{D2F81CA2-3415-48BF-9732-510AD59A9344}" type="parTrans" cxnId="{C5657AE3-7994-4093-AB2B-06856DF4F5B5}">
      <dgm:prSet/>
      <dgm:spPr/>
      <dgm:t>
        <a:bodyPr/>
        <a:lstStyle/>
        <a:p>
          <a:endParaRPr lang="en-GB"/>
        </a:p>
      </dgm:t>
    </dgm:pt>
    <dgm:pt modelId="{5A5EEAAD-6EF5-4F7C-857D-4528550C0FAF}" type="sibTrans" cxnId="{C5657AE3-7994-4093-AB2B-06856DF4F5B5}">
      <dgm:prSet/>
      <dgm:spPr/>
      <dgm:t>
        <a:bodyPr/>
        <a:lstStyle/>
        <a:p>
          <a:endParaRPr lang="en-GB"/>
        </a:p>
      </dgm:t>
    </dgm:pt>
    <dgm:pt modelId="{1E520907-436B-4141-B9EC-F95487B91F59}" type="pres">
      <dgm:prSet presAssocID="{95092F9F-7CE1-4811-B285-32A9422757C9}" presName="rootnode" presStyleCnt="0">
        <dgm:presLayoutVars>
          <dgm:chMax/>
          <dgm:chPref/>
          <dgm:dir/>
          <dgm:animLvl val="lvl"/>
        </dgm:presLayoutVars>
      </dgm:prSet>
      <dgm:spPr/>
    </dgm:pt>
    <dgm:pt modelId="{AD70FE1A-5083-4829-BF7D-96280BDD864F}" type="pres">
      <dgm:prSet presAssocID="{79710AD7-1C42-4916-BA2C-42CAC292ACB8}" presName="composite" presStyleCnt="0"/>
      <dgm:spPr/>
    </dgm:pt>
    <dgm:pt modelId="{7D0553D8-4915-427A-8EA5-C80D97CA1652}" type="pres">
      <dgm:prSet presAssocID="{79710AD7-1C42-4916-BA2C-42CAC292ACB8}" presName="LShape" presStyleLbl="alignNode1" presStyleIdx="0" presStyleCnt="11"/>
      <dgm:spPr/>
    </dgm:pt>
    <dgm:pt modelId="{9035926E-0213-4733-ABA5-C562BBA5B681}" type="pres">
      <dgm:prSet presAssocID="{79710AD7-1C42-4916-BA2C-42CAC292ACB8}" presName="ParentText" presStyleLbl="revTx" presStyleIdx="0" presStyleCnt="6" custLinFactNeighborX="9362" custLinFactNeighborY="4213">
        <dgm:presLayoutVars>
          <dgm:chMax val="0"/>
          <dgm:chPref val="0"/>
          <dgm:bulletEnabled val="1"/>
        </dgm:presLayoutVars>
      </dgm:prSet>
      <dgm:spPr/>
    </dgm:pt>
    <dgm:pt modelId="{CFD62A10-FBAE-4D19-9C6D-0E509D1A622F}" type="pres">
      <dgm:prSet presAssocID="{79710AD7-1C42-4916-BA2C-42CAC292ACB8}" presName="Triangle" presStyleLbl="alignNode1" presStyleIdx="1" presStyleCnt="11"/>
      <dgm:spPr/>
    </dgm:pt>
    <dgm:pt modelId="{B57C9F99-179E-45AE-8BCB-43E5F141C1CC}" type="pres">
      <dgm:prSet presAssocID="{3C09AA5D-DDD2-4482-A911-F6F669E4D5EA}" presName="sibTrans" presStyleCnt="0"/>
      <dgm:spPr/>
    </dgm:pt>
    <dgm:pt modelId="{3DA932F1-AFC9-4CBA-A375-ABD84CC193EA}" type="pres">
      <dgm:prSet presAssocID="{3C09AA5D-DDD2-4482-A911-F6F669E4D5EA}" presName="space" presStyleCnt="0"/>
      <dgm:spPr/>
    </dgm:pt>
    <dgm:pt modelId="{1C707A10-E126-426E-A5D0-C17123DA6176}" type="pres">
      <dgm:prSet presAssocID="{499EEA64-16E6-4017-AD45-02078B9E151C}" presName="composite" presStyleCnt="0"/>
      <dgm:spPr/>
    </dgm:pt>
    <dgm:pt modelId="{108AFD3C-4C56-4FA2-BE05-841553639CA1}" type="pres">
      <dgm:prSet presAssocID="{499EEA64-16E6-4017-AD45-02078B9E151C}" presName="LShape" presStyleLbl="alignNode1" presStyleIdx="2" presStyleCnt="11"/>
      <dgm:spPr/>
    </dgm:pt>
    <dgm:pt modelId="{2E18F690-22CD-49B0-95A4-EC1F5E223D56}" type="pres">
      <dgm:prSet presAssocID="{499EEA64-16E6-4017-AD45-02078B9E151C}" presName="ParentText" presStyleLbl="revTx" presStyleIdx="1" presStyleCnt="6" custLinFactNeighborX="7778" custLinFactNeighborY="9388">
        <dgm:presLayoutVars>
          <dgm:chMax val="0"/>
          <dgm:chPref val="0"/>
          <dgm:bulletEnabled val="1"/>
        </dgm:presLayoutVars>
      </dgm:prSet>
      <dgm:spPr/>
    </dgm:pt>
    <dgm:pt modelId="{61DEF5C5-6CB1-41BD-8160-AF23556F6678}" type="pres">
      <dgm:prSet presAssocID="{499EEA64-16E6-4017-AD45-02078B9E151C}" presName="Triangle" presStyleLbl="alignNode1" presStyleIdx="3" presStyleCnt="11"/>
      <dgm:spPr/>
    </dgm:pt>
    <dgm:pt modelId="{8A6D09A5-6D47-47E0-8ED9-C6D5791F7E54}" type="pres">
      <dgm:prSet presAssocID="{66153C4D-9279-4D32-BDB9-A753D0BAA3D9}" presName="sibTrans" presStyleCnt="0"/>
      <dgm:spPr/>
    </dgm:pt>
    <dgm:pt modelId="{D5D38F75-5620-4C94-8277-DF54DCE844C2}" type="pres">
      <dgm:prSet presAssocID="{66153C4D-9279-4D32-BDB9-A753D0BAA3D9}" presName="space" presStyleCnt="0"/>
      <dgm:spPr/>
    </dgm:pt>
    <dgm:pt modelId="{CF75E407-77B5-40E9-9786-36C59B16ADBA}" type="pres">
      <dgm:prSet presAssocID="{6A32392F-B3B7-47F2-B0A9-51C052597BC4}" presName="composite" presStyleCnt="0"/>
      <dgm:spPr/>
    </dgm:pt>
    <dgm:pt modelId="{4E1F9812-C35D-47E8-80F3-7A5B75B39149}" type="pres">
      <dgm:prSet presAssocID="{6A32392F-B3B7-47F2-B0A9-51C052597BC4}" presName="LShape" presStyleLbl="alignNode1" presStyleIdx="4" presStyleCnt="11" custLinFactNeighborX="-318" custLinFactNeighborY="-43967"/>
      <dgm:spPr/>
    </dgm:pt>
    <dgm:pt modelId="{7933819E-3B80-42EA-91C9-1A7F54213F34}" type="pres">
      <dgm:prSet presAssocID="{6A32392F-B3B7-47F2-B0A9-51C052597BC4}" presName="ParentText" presStyleLbl="revTx" presStyleIdx="2" presStyleCnt="6" custLinFactNeighborX="2256" custLinFactNeighborY="-17736">
        <dgm:presLayoutVars>
          <dgm:chMax val="0"/>
          <dgm:chPref val="0"/>
          <dgm:bulletEnabled val="1"/>
        </dgm:presLayoutVars>
      </dgm:prSet>
      <dgm:spPr/>
    </dgm:pt>
    <dgm:pt modelId="{8EB7325B-F796-43EB-824A-5B4260E8251D}" type="pres">
      <dgm:prSet presAssocID="{6A32392F-B3B7-47F2-B0A9-51C052597BC4}" presName="Triangle" presStyleLbl="alignNode1" presStyleIdx="5" presStyleCnt="11"/>
      <dgm:spPr/>
    </dgm:pt>
    <dgm:pt modelId="{A81383E4-9F60-48D2-8FF8-D539BC24DD82}" type="pres">
      <dgm:prSet presAssocID="{417E6070-F55D-4344-AE1A-B8A484AF4454}" presName="sibTrans" presStyleCnt="0"/>
      <dgm:spPr/>
    </dgm:pt>
    <dgm:pt modelId="{54C571D7-0A44-4130-AAEE-9A25950F53FF}" type="pres">
      <dgm:prSet presAssocID="{417E6070-F55D-4344-AE1A-B8A484AF4454}" presName="space" presStyleCnt="0"/>
      <dgm:spPr/>
    </dgm:pt>
    <dgm:pt modelId="{598D6B67-92C6-4549-9EB7-9A83EF92361C}" type="pres">
      <dgm:prSet presAssocID="{9C6FC332-EDD8-4421-BF0E-87FB196EC09D}" presName="composite" presStyleCnt="0"/>
      <dgm:spPr/>
    </dgm:pt>
    <dgm:pt modelId="{010F4980-1A7E-46F1-9ECC-83CEB4826E1A}" type="pres">
      <dgm:prSet presAssocID="{9C6FC332-EDD8-4421-BF0E-87FB196EC09D}" presName="LShape" presStyleLbl="alignNode1" presStyleIdx="6" presStyleCnt="11"/>
      <dgm:spPr/>
    </dgm:pt>
    <dgm:pt modelId="{F0871B86-37D3-4123-B7CC-294A307488FB}" type="pres">
      <dgm:prSet presAssocID="{9C6FC332-EDD8-4421-BF0E-87FB196EC09D}" presName="ParentText" presStyleLbl="revTx" presStyleIdx="3" presStyleCnt="6">
        <dgm:presLayoutVars>
          <dgm:chMax val="0"/>
          <dgm:chPref val="0"/>
          <dgm:bulletEnabled val="1"/>
        </dgm:presLayoutVars>
      </dgm:prSet>
      <dgm:spPr/>
    </dgm:pt>
    <dgm:pt modelId="{A12AC7E6-8A18-42B8-9F1D-9D6B4DA56689}" type="pres">
      <dgm:prSet presAssocID="{9C6FC332-EDD8-4421-BF0E-87FB196EC09D}" presName="Triangle" presStyleLbl="alignNode1" presStyleIdx="7" presStyleCnt="11"/>
      <dgm:spPr/>
    </dgm:pt>
    <dgm:pt modelId="{BE60B68E-2E54-4F90-9AF3-087CF8F78483}" type="pres">
      <dgm:prSet presAssocID="{A5BC6B06-95C0-4027-8AF1-D46CC848D9C7}" presName="sibTrans" presStyleCnt="0"/>
      <dgm:spPr/>
    </dgm:pt>
    <dgm:pt modelId="{5C1A829B-F09B-4E0B-B662-9BF142458E31}" type="pres">
      <dgm:prSet presAssocID="{A5BC6B06-95C0-4027-8AF1-D46CC848D9C7}" presName="space" presStyleCnt="0"/>
      <dgm:spPr/>
    </dgm:pt>
    <dgm:pt modelId="{207BCCBA-8ED2-4F4F-8510-CD23E3C8A61E}" type="pres">
      <dgm:prSet presAssocID="{F50BD7D2-D78E-43CD-AF0F-204B506F310D}" presName="composite" presStyleCnt="0"/>
      <dgm:spPr/>
    </dgm:pt>
    <dgm:pt modelId="{EBEBE02E-C8D8-4966-99C7-0A6714138611}" type="pres">
      <dgm:prSet presAssocID="{F50BD7D2-D78E-43CD-AF0F-204B506F310D}" presName="LShape" presStyleLbl="alignNode1" presStyleIdx="8" presStyleCnt="11"/>
      <dgm:spPr/>
    </dgm:pt>
    <dgm:pt modelId="{FFC96F79-733F-498B-A03B-CB7E144DAB7B}" type="pres">
      <dgm:prSet presAssocID="{F50BD7D2-D78E-43CD-AF0F-204B506F310D}" presName="ParentText" presStyleLbl="revTx" presStyleIdx="4" presStyleCnt="6">
        <dgm:presLayoutVars>
          <dgm:chMax val="0"/>
          <dgm:chPref val="0"/>
          <dgm:bulletEnabled val="1"/>
        </dgm:presLayoutVars>
      </dgm:prSet>
      <dgm:spPr/>
    </dgm:pt>
    <dgm:pt modelId="{84DD7954-54F1-42FC-A512-E4F126E16E9F}" type="pres">
      <dgm:prSet presAssocID="{F50BD7D2-D78E-43CD-AF0F-204B506F310D}" presName="Triangle" presStyleLbl="alignNode1" presStyleIdx="9" presStyleCnt="11"/>
      <dgm:spPr/>
    </dgm:pt>
    <dgm:pt modelId="{7581B803-EC55-4440-B675-7A4CEE4E8040}" type="pres">
      <dgm:prSet presAssocID="{48266852-E606-4A97-9764-1D6DF552CDAD}" presName="sibTrans" presStyleCnt="0"/>
      <dgm:spPr/>
    </dgm:pt>
    <dgm:pt modelId="{41A16796-50B2-4BCD-946E-E27597063001}" type="pres">
      <dgm:prSet presAssocID="{48266852-E606-4A97-9764-1D6DF552CDAD}" presName="space" presStyleCnt="0"/>
      <dgm:spPr/>
    </dgm:pt>
    <dgm:pt modelId="{674C0F6D-D252-486B-B3C0-2045DD868E1F}" type="pres">
      <dgm:prSet presAssocID="{B5CA8A20-18A3-4BDA-B624-AB74F7E3EE7E}" presName="composite" presStyleCnt="0"/>
      <dgm:spPr/>
    </dgm:pt>
    <dgm:pt modelId="{BE3A466E-AE19-42E3-B248-5D262387FE87}" type="pres">
      <dgm:prSet presAssocID="{B5CA8A20-18A3-4BDA-B624-AB74F7E3EE7E}" presName="LShape" presStyleLbl="alignNode1" presStyleIdx="10" presStyleCnt="11"/>
      <dgm:spPr/>
    </dgm:pt>
    <dgm:pt modelId="{073D4CB8-B99E-409D-8171-EDC567970C6E}" type="pres">
      <dgm:prSet presAssocID="{B5CA8A20-18A3-4BDA-B624-AB74F7E3EE7E}" presName="ParentText" presStyleLbl="revTx" presStyleIdx="5" presStyleCnt="6">
        <dgm:presLayoutVars>
          <dgm:chMax val="0"/>
          <dgm:chPref val="0"/>
          <dgm:bulletEnabled val="1"/>
        </dgm:presLayoutVars>
      </dgm:prSet>
      <dgm:spPr/>
    </dgm:pt>
  </dgm:ptLst>
  <dgm:cxnLst>
    <dgm:cxn modelId="{3C9E3309-39DF-4E42-8CDB-1B1D4E95470D}" srcId="{95092F9F-7CE1-4811-B285-32A9422757C9}" destId="{9C6FC332-EDD8-4421-BF0E-87FB196EC09D}" srcOrd="3" destOrd="0" parTransId="{CFD5B6AB-1C7B-4E7B-AB9B-582A25111307}" sibTransId="{A5BC6B06-95C0-4027-8AF1-D46CC848D9C7}"/>
    <dgm:cxn modelId="{D4D1DB1B-1CB3-4FE7-82D3-326769FCF66E}" type="presOf" srcId="{499EEA64-16E6-4017-AD45-02078B9E151C}" destId="{2E18F690-22CD-49B0-95A4-EC1F5E223D56}" srcOrd="0" destOrd="0" presId="urn:microsoft.com/office/officeart/2009/3/layout/StepUpProcess"/>
    <dgm:cxn modelId="{E2964221-21C3-438C-9E08-A6C98BAA60C4}" type="presOf" srcId="{79710AD7-1C42-4916-BA2C-42CAC292ACB8}" destId="{9035926E-0213-4733-ABA5-C562BBA5B681}" srcOrd="0" destOrd="0" presId="urn:microsoft.com/office/officeart/2009/3/layout/StepUpProcess"/>
    <dgm:cxn modelId="{72B14535-14EE-4EDD-A26F-14685987C37E}" type="presOf" srcId="{6A32392F-B3B7-47F2-B0A9-51C052597BC4}" destId="{7933819E-3B80-42EA-91C9-1A7F54213F34}" srcOrd="0" destOrd="0" presId="urn:microsoft.com/office/officeart/2009/3/layout/StepUpProcess"/>
    <dgm:cxn modelId="{1800F63D-65C3-473D-9AB0-D0CE5A1A806C}" type="presOf" srcId="{B5CA8A20-18A3-4BDA-B624-AB74F7E3EE7E}" destId="{073D4CB8-B99E-409D-8171-EDC567970C6E}" srcOrd="0" destOrd="0" presId="urn:microsoft.com/office/officeart/2009/3/layout/StepUpProcess"/>
    <dgm:cxn modelId="{72CA0E46-0780-407C-8496-E08B864298C7}" type="presOf" srcId="{9C6FC332-EDD8-4421-BF0E-87FB196EC09D}" destId="{F0871B86-37D3-4123-B7CC-294A307488FB}" srcOrd="0" destOrd="0" presId="urn:microsoft.com/office/officeart/2009/3/layout/StepUpProcess"/>
    <dgm:cxn modelId="{D6214D72-C18E-40E4-A5A6-63C67154D8A2}" srcId="{95092F9F-7CE1-4811-B285-32A9422757C9}" destId="{F50BD7D2-D78E-43CD-AF0F-204B506F310D}" srcOrd="4" destOrd="0" parTransId="{D48AC0DB-6C92-4245-BD61-2AF99DA0653C}" sibTransId="{48266852-E606-4A97-9764-1D6DF552CDAD}"/>
    <dgm:cxn modelId="{D707DB54-D51A-46D7-91D6-F77EC79E638E}" srcId="{95092F9F-7CE1-4811-B285-32A9422757C9}" destId="{6A32392F-B3B7-47F2-B0A9-51C052597BC4}" srcOrd="2" destOrd="0" parTransId="{AB59B733-47C3-4CBF-9CC2-74CD14BB5DFA}" sibTransId="{417E6070-F55D-4344-AE1A-B8A484AF4454}"/>
    <dgm:cxn modelId="{4903695A-D3E5-426A-A17C-4EF17D4FFD7D}" type="presOf" srcId="{95092F9F-7CE1-4811-B285-32A9422757C9}" destId="{1E520907-436B-4141-B9EC-F95487B91F59}" srcOrd="0" destOrd="0" presId="urn:microsoft.com/office/officeart/2009/3/layout/StepUpProcess"/>
    <dgm:cxn modelId="{158FAAD7-4B50-4981-9906-B96B0DED9730}" srcId="{95092F9F-7CE1-4811-B285-32A9422757C9}" destId="{499EEA64-16E6-4017-AD45-02078B9E151C}" srcOrd="1" destOrd="0" parTransId="{8EEA1328-53BA-44F7-94DF-27BF84876304}" sibTransId="{66153C4D-9279-4D32-BDB9-A753D0BAA3D9}"/>
    <dgm:cxn modelId="{C5657AE3-7994-4093-AB2B-06856DF4F5B5}" srcId="{95092F9F-7CE1-4811-B285-32A9422757C9}" destId="{B5CA8A20-18A3-4BDA-B624-AB74F7E3EE7E}" srcOrd="5" destOrd="0" parTransId="{D2F81CA2-3415-48BF-9732-510AD59A9344}" sibTransId="{5A5EEAAD-6EF5-4F7C-857D-4528550C0FAF}"/>
    <dgm:cxn modelId="{86D31AF5-CF69-42DB-936D-D8C5D733A6E3}" srcId="{95092F9F-7CE1-4811-B285-32A9422757C9}" destId="{79710AD7-1C42-4916-BA2C-42CAC292ACB8}" srcOrd="0" destOrd="0" parTransId="{AC87A8FA-9119-42E1-91F8-EA15F8DD5E78}" sibTransId="{3C09AA5D-DDD2-4482-A911-F6F669E4D5EA}"/>
    <dgm:cxn modelId="{570463F5-8B20-4619-B822-3AE51BDF5E34}" type="presOf" srcId="{F50BD7D2-D78E-43CD-AF0F-204B506F310D}" destId="{FFC96F79-733F-498B-A03B-CB7E144DAB7B}" srcOrd="0" destOrd="0" presId="urn:microsoft.com/office/officeart/2009/3/layout/StepUpProcess"/>
    <dgm:cxn modelId="{05E88004-F7E8-4758-9630-50E04BCDAC74}" type="presParOf" srcId="{1E520907-436B-4141-B9EC-F95487B91F59}" destId="{AD70FE1A-5083-4829-BF7D-96280BDD864F}" srcOrd="0" destOrd="0" presId="urn:microsoft.com/office/officeart/2009/3/layout/StepUpProcess"/>
    <dgm:cxn modelId="{EBCBA369-C111-4E55-8397-01BE6E2D479D}" type="presParOf" srcId="{AD70FE1A-5083-4829-BF7D-96280BDD864F}" destId="{7D0553D8-4915-427A-8EA5-C80D97CA1652}" srcOrd="0" destOrd="0" presId="urn:microsoft.com/office/officeart/2009/3/layout/StepUpProcess"/>
    <dgm:cxn modelId="{EABDFFB1-980A-43E4-934A-DFC2762947B2}" type="presParOf" srcId="{AD70FE1A-5083-4829-BF7D-96280BDD864F}" destId="{9035926E-0213-4733-ABA5-C562BBA5B681}" srcOrd="1" destOrd="0" presId="urn:microsoft.com/office/officeart/2009/3/layout/StepUpProcess"/>
    <dgm:cxn modelId="{F04F6B57-2E45-4693-9755-2B3DAFC85964}" type="presParOf" srcId="{AD70FE1A-5083-4829-BF7D-96280BDD864F}" destId="{CFD62A10-FBAE-4D19-9C6D-0E509D1A622F}" srcOrd="2" destOrd="0" presId="urn:microsoft.com/office/officeart/2009/3/layout/StepUpProcess"/>
    <dgm:cxn modelId="{2A50EFB6-784C-4853-A31B-4338D2B9DC8B}" type="presParOf" srcId="{1E520907-436B-4141-B9EC-F95487B91F59}" destId="{B57C9F99-179E-45AE-8BCB-43E5F141C1CC}" srcOrd="1" destOrd="0" presId="urn:microsoft.com/office/officeart/2009/3/layout/StepUpProcess"/>
    <dgm:cxn modelId="{DBF27231-7FFA-4E98-A254-1E22A13F17A0}" type="presParOf" srcId="{B57C9F99-179E-45AE-8BCB-43E5F141C1CC}" destId="{3DA932F1-AFC9-4CBA-A375-ABD84CC193EA}" srcOrd="0" destOrd="0" presId="urn:microsoft.com/office/officeart/2009/3/layout/StepUpProcess"/>
    <dgm:cxn modelId="{CBEAE5B6-9557-4DC4-835D-BEB0A4D44817}" type="presParOf" srcId="{1E520907-436B-4141-B9EC-F95487B91F59}" destId="{1C707A10-E126-426E-A5D0-C17123DA6176}" srcOrd="2" destOrd="0" presId="urn:microsoft.com/office/officeart/2009/3/layout/StepUpProcess"/>
    <dgm:cxn modelId="{467325AB-B311-408F-AC1B-0F5ACFBCA6D6}" type="presParOf" srcId="{1C707A10-E126-426E-A5D0-C17123DA6176}" destId="{108AFD3C-4C56-4FA2-BE05-841553639CA1}" srcOrd="0" destOrd="0" presId="urn:microsoft.com/office/officeart/2009/3/layout/StepUpProcess"/>
    <dgm:cxn modelId="{A355702A-1DE6-4FAC-9D39-AC4BF6D34435}" type="presParOf" srcId="{1C707A10-E126-426E-A5D0-C17123DA6176}" destId="{2E18F690-22CD-49B0-95A4-EC1F5E223D56}" srcOrd="1" destOrd="0" presId="urn:microsoft.com/office/officeart/2009/3/layout/StepUpProcess"/>
    <dgm:cxn modelId="{DC05C88F-E261-4695-9382-34BB557DBCB9}" type="presParOf" srcId="{1C707A10-E126-426E-A5D0-C17123DA6176}" destId="{61DEF5C5-6CB1-41BD-8160-AF23556F6678}" srcOrd="2" destOrd="0" presId="urn:microsoft.com/office/officeart/2009/3/layout/StepUpProcess"/>
    <dgm:cxn modelId="{36C41C07-C0C3-4551-8290-A887B9141648}" type="presParOf" srcId="{1E520907-436B-4141-B9EC-F95487B91F59}" destId="{8A6D09A5-6D47-47E0-8ED9-C6D5791F7E54}" srcOrd="3" destOrd="0" presId="urn:microsoft.com/office/officeart/2009/3/layout/StepUpProcess"/>
    <dgm:cxn modelId="{1ADE505D-55B7-47B3-9599-E071067B9A98}" type="presParOf" srcId="{8A6D09A5-6D47-47E0-8ED9-C6D5791F7E54}" destId="{D5D38F75-5620-4C94-8277-DF54DCE844C2}" srcOrd="0" destOrd="0" presId="urn:microsoft.com/office/officeart/2009/3/layout/StepUpProcess"/>
    <dgm:cxn modelId="{709892D0-0CC5-49BB-94EA-D1BAE77CB942}" type="presParOf" srcId="{1E520907-436B-4141-B9EC-F95487B91F59}" destId="{CF75E407-77B5-40E9-9786-36C59B16ADBA}" srcOrd="4" destOrd="0" presId="urn:microsoft.com/office/officeart/2009/3/layout/StepUpProcess"/>
    <dgm:cxn modelId="{1101086D-F82F-410A-BBE5-7B8769C5B48C}" type="presParOf" srcId="{CF75E407-77B5-40E9-9786-36C59B16ADBA}" destId="{4E1F9812-C35D-47E8-80F3-7A5B75B39149}" srcOrd="0" destOrd="0" presId="urn:microsoft.com/office/officeart/2009/3/layout/StepUpProcess"/>
    <dgm:cxn modelId="{297D55B7-4B7C-4260-B43B-6381386F6EA2}" type="presParOf" srcId="{CF75E407-77B5-40E9-9786-36C59B16ADBA}" destId="{7933819E-3B80-42EA-91C9-1A7F54213F34}" srcOrd="1" destOrd="0" presId="urn:microsoft.com/office/officeart/2009/3/layout/StepUpProcess"/>
    <dgm:cxn modelId="{3BF9DDB3-F8E5-4355-BBAD-E16DA3CD319F}" type="presParOf" srcId="{CF75E407-77B5-40E9-9786-36C59B16ADBA}" destId="{8EB7325B-F796-43EB-824A-5B4260E8251D}" srcOrd="2" destOrd="0" presId="urn:microsoft.com/office/officeart/2009/3/layout/StepUpProcess"/>
    <dgm:cxn modelId="{E11215A6-4FDA-4473-9F59-78820B722E6D}" type="presParOf" srcId="{1E520907-436B-4141-B9EC-F95487B91F59}" destId="{A81383E4-9F60-48D2-8FF8-D539BC24DD82}" srcOrd="5" destOrd="0" presId="urn:microsoft.com/office/officeart/2009/3/layout/StepUpProcess"/>
    <dgm:cxn modelId="{EEEDF9CC-6FEE-41D1-8CC9-913BB8A68336}" type="presParOf" srcId="{A81383E4-9F60-48D2-8FF8-D539BC24DD82}" destId="{54C571D7-0A44-4130-AAEE-9A25950F53FF}" srcOrd="0" destOrd="0" presId="urn:microsoft.com/office/officeart/2009/3/layout/StepUpProcess"/>
    <dgm:cxn modelId="{E1130402-4FB0-4EC6-8C47-BC738F2124C2}" type="presParOf" srcId="{1E520907-436B-4141-B9EC-F95487B91F59}" destId="{598D6B67-92C6-4549-9EB7-9A83EF92361C}" srcOrd="6" destOrd="0" presId="urn:microsoft.com/office/officeart/2009/3/layout/StepUpProcess"/>
    <dgm:cxn modelId="{70FB5807-617F-48B0-A12B-EE9185453CB6}" type="presParOf" srcId="{598D6B67-92C6-4549-9EB7-9A83EF92361C}" destId="{010F4980-1A7E-46F1-9ECC-83CEB4826E1A}" srcOrd="0" destOrd="0" presId="urn:microsoft.com/office/officeart/2009/3/layout/StepUpProcess"/>
    <dgm:cxn modelId="{5F82A86A-68D0-453F-A8CB-FD0211A97959}" type="presParOf" srcId="{598D6B67-92C6-4549-9EB7-9A83EF92361C}" destId="{F0871B86-37D3-4123-B7CC-294A307488FB}" srcOrd="1" destOrd="0" presId="urn:microsoft.com/office/officeart/2009/3/layout/StepUpProcess"/>
    <dgm:cxn modelId="{04F1EDD7-E291-433C-BCA7-D8BCBC2F21F0}" type="presParOf" srcId="{598D6B67-92C6-4549-9EB7-9A83EF92361C}" destId="{A12AC7E6-8A18-42B8-9F1D-9D6B4DA56689}" srcOrd="2" destOrd="0" presId="urn:microsoft.com/office/officeart/2009/3/layout/StepUpProcess"/>
    <dgm:cxn modelId="{FD593056-B7A6-4413-8F8A-5F8016E725FF}" type="presParOf" srcId="{1E520907-436B-4141-B9EC-F95487B91F59}" destId="{BE60B68E-2E54-4F90-9AF3-087CF8F78483}" srcOrd="7" destOrd="0" presId="urn:microsoft.com/office/officeart/2009/3/layout/StepUpProcess"/>
    <dgm:cxn modelId="{A86B1676-32B3-471D-B65C-3CE14EF62874}" type="presParOf" srcId="{BE60B68E-2E54-4F90-9AF3-087CF8F78483}" destId="{5C1A829B-F09B-4E0B-B662-9BF142458E31}" srcOrd="0" destOrd="0" presId="urn:microsoft.com/office/officeart/2009/3/layout/StepUpProcess"/>
    <dgm:cxn modelId="{ABD549D7-8521-4C8C-B915-8A5341C0F246}" type="presParOf" srcId="{1E520907-436B-4141-B9EC-F95487B91F59}" destId="{207BCCBA-8ED2-4F4F-8510-CD23E3C8A61E}" srcOrd="8" destOrd="0" presId="urn:microsoft.com/office/officeart/2009/3/layout/StepUpProcess"/>
    <dgm:cxn modelId="{E8C20445-FB2B-4453-BCAC-63495826642F}" type="presParOf" srcId="{207BCCBA-8ED2-4F4F-8510-CD23E3C8A61E}" destId="{EBEBE02E-C8D8-4966-99C7-0A6714138611}" srcOrd="0" destOrd="0" presId="urn:microsoft.com/office/officeart/2009/3/layout/StepUpProcess"/>
    <dgm:cxn modelId="{49096760-9699-4796-91CB-4ED15497CC4A}" type="presParOf" srcId="{207BCCBA-8ED2-4F4F-8510-CD23E3C8A61E}" destId="{FFC96F79-733F-498B-A03B-CB7E144DAB7B}" srcOrd="1" destOrd="0" presId="urn:microsoft.com/office/officeart/2009/3/layout/StepUpProcess"/>
    <dgm:cxn modelId="{13E84F05-AABD-4BE4-BBDD-4F357CF3BE17}" type="presParOf" srcId="{207BCCBA-8ED2-4F4F-8510-CD23E3C8A61E}" destId="{84DD7954-54F1-42FC-A512-E4F126E16E9F}" srcOrd="2" destOrd="0" presId="urn:microsoft.com/office/officeart/2009/3/layout/StepUpProcess"/>
    <dgm:cxn modelId="{90F4E010-0D27-4342-A534-D699FF6327F9}" type="presParOf" srcId="{1E520907-436B-4141-B9EC-F95487B91F59}" destId="{7581B803-EC55-4440-B675-7A4CEE4E8040}" srcOrd="9" destOrd="0" presId="urn:microsoft.com/office/officeart/2009/3/layout/StepUpProcess"/>
    <dgm:cxn modelId="{82CF2638-888E-44C0-97C1-FABB601FDE7E}" type="presParOf" srcId="{7581B803-EC55-4440-B675-7A4CEE4E8040}" destId="{41A16796-50B2-4BCD-946E-E27597063001}" srcOrd="0" destOrd="0" presId="urn:microsoft.com/office/officeart/2009/3/layout/StepUpProcess"/>
    <dgm:cxn modelId="{FA1A2423-6C06-4000-86AC-1C8687E10883}" type="presParOf" srcId="{1E520907-436B-4141-B9EC-F95487B91F59}" destId="{674C0F6D-D252-486B-B3C0-2045DD868E1F}" srcOrd="10" destOrd="0" presId="urn:microsoft.com/office/officeart/2009/3/layout/StepUpProcess"/>
    <dgm:cxn modelId="{88D4BD5D-7E9C-4C06-B9E2-507FD760143E}" type="presParOf" srcId="{674C0F6D-D252-486B-B3C0-2045DD868E1F}" destId="{BE3A466E-AE19-42E3-B248-5D262387FE87}" srcOrd="0" destOrd="0" presId="urn:microsoft.com/office/officeart/2009/3/layout/StepUpProcess"/>
    <dgm:cxn modelId="{1B2F393E-0625-479A-AED3-8A823529FE81}" type="presParOf" srcId="{674C0F6D-D252-486B-B3C0-2045DD868E1F}" destId="{073D4CB8-B99E-409D-8171-EDC567970C6E}"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05418D-4156-459D-BD8C-E4E4C1F67207}">
      <dsp:nvSpPr>
        <dsp:cNvPr id="0" name=""/>
        <dsp:cNvSpPr/>
      </dsp:nvSpPr>
      <dsp:spPr>
        <a:xfrm>
          <a:off x="2178242" y="0"/>
          <a:ext cx="3276364" cy="3276364"/>
        </a:xfrm>
        <a:prstGeom prst="triangl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Reliable</a:t>
          </a:r>
        </a:p>
      </dsp:txBody>
      <dsp:txXfrm>
        <a:off x="2997333" y="1638182"/>
        <a:ext cx="1638182" cy="1638182"/>
      </dsp:txXfrm>
    </dsp:sp>
    <dsp:sp modelId="{20B2BDAE-EBE2-46A6-9D08-EAA5950D3FD6}">
      <dsp:nvSpPr>
        <dsp:cNvPr id="0" name=""/>
        <dsp:cNvSpPr/>
      </dsp:nvSpPr>
      <dsp:spPr>
        <a:xfrm>
          <a:off x="540059" y="3276364"/>
          <a:ext cx="3276364" cy="3276364"/>
        </a:xfrm>
        <a:prstGeom prst="triangle">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Consistent</a:t>
          </a:r>
        </a:p>
      </dsp:txBody>
      <dsp:txXfrm>
        <a:off x="1359150" y="4914546"/>
        <a:ext cx="1638182" cy="1638182"/>
      </dsp:txXfrm>
    </dsp:sp>
    <dsp:sp modelId="{CF0B6EA1-281E-48C1-97DA-BDF7F1B4BBE1}">
      <dsp:nvSpPr>
        <dsp:cNvPr id="0" name=""/>
        <dsp:cNvSpPr/>
      </dsp:nvSpPr>
      <dsp:spPr>
        <a:xfrm rot="10800000">
          <a:off x="2178242" y="3276364"/>
          <a:ext cx="3276364" cy="3276364"/>
        </a:xfrm>
        <a:prstGeom prst="triangle">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Observer Judgement</a:t>
          </a:r>
        </a:p>
      </dsp:txBody>
      <dsp:txXfrm rot="10800000">
        <a:off x="2997333" y="3276364"/>
        <a:ext cx="1638182" cy="1638182"/>
      </dsp:txXfrm>
    </dsp:sp>
    <dsp:sp modelId="{A7D497A5-2AC6-47D1-BBDD-83CC253B4E7B}">
      <dsp:nvSpPr>
        <dsp:cNvPr id="0" name=""/>
        <dsp:cNvSpPr/>
      </dsp:nvSpPr>
      <dsp:spPr>
        <a:xfrm>
          <a:off x="3816424" y="3276364"/>
          <a:ext cx="3276364" cy="3276364"/>
        </a:xfrm>
        <a:prstGeom prst="triangle">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Valid</a:t>
          </a:r>
        </a:p>
      </dsp:txBody>
      <dsp:txXfrm>
        <a:off x="4635515" y="4914546"/>
        <a:ext cx="1638182" cy="16381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EE9781-D23C-49B2-8C94-42097CA205FE}">
      <dsp:nvSpPr>
        <dsp:cNvPr id="0" name=""/>
        <dsp:cNvSpPr/>
      </dsp:nvSpPr>
      <dsp:spPr>
        <a:xfrm>
          <a:off x="2405340" y="494155"/>
          <a:ext cx="6618209" cy="6292854"/>
        </a:xfrm>
        <a:prstGeom prst="pie">
          <a:avLst>
            <a:gd name="adj1" fmla="val 162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GB" sz="2800" kern="1200" dirty="0"/>
        </a:p>
        <a:p>
          <a:pPr marL="0" lvl="0" indent="0" algn="ctr" defTabSz="1244600">
            <a:lnSpc>
              <a:spcPct val="90000"/>
            </a:lnSpc>
            <a:spcBef>
              <a:spcPct val="0"/>
            </a:spcBef>
            <a:spcAft>
              <a:spcPct val="35000"/>
            </a:spcAft>
            <a:buNone/>
          </a:pPr>
          <a:r>
            <a:rPr lang="en-GB" sz="2800" kern="1200" dirty="0"/>
            <a:t>Knowledge and understanding</a:t>
          </a:r>
        </a:p>
      </dsp:txBody>
      <dsp:txXfrm>
        <a:off x="5893294" y="1827641"/>
        <a:ext cx="2363646" cy="1872873"/>
      </dsp:txXfrm>
    </dsp:sp>
    <dsp:sp modelId="{8AE84E83-B297-4720-AC1C-1B4B41D906D5}">
      <dsp:nvSpPr>
        <dsp:cNvPr id="0" name=""/>
        <dsp:cNvSpPr/>
      </dsp:nvSpPr>
      <dsp:spPr>
        <a:xfrm>
          <a:off x="2431916" y="713103"/>
          <a:ext cx="6305339" cy="6305339"/>
        </a:xfrm>
        <a:prstGeom prst="pie">
          <a:avLst>
            <a:gd name="adj1" fmla="val 18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Feedback/</a:t>
          </a:r>
        </a:p>
        <a:p>
          <a:pPr marL="0" lvl="0" indent="0" algn="ctr" defTabSz="1244600">
            <a:lnSpc>
              <a:spcPct val="90000"/>
            </a:lnSpc>
            <a:spcBef>
              <a:spcPct val="0"/>
            </a:spcBef>
            <a:spcAft>
              <a:spcPct val="35000"/>
            </a:spcAft>
            <a:buNone/>
          </a:pPr>
          <a:r>
            <a:rPr lang="en-GB" sz="2800" kern="1200" dirty="0"/>
            <a:t>assessment</a:t>
          </a:r>
        </a:p>
      </dsp:txBody>
      <dsp:txXfrm>
        <a:off x="3933187" y="4804067"/>
        <a:ext cx="3377860" cy="1651398"/>
      </dsp:txXfrm>
    </dsp:sp>
    <dsp:sp modelId="{2DA9CFA1-ADF9-4B30-83F4-4A9AF35A3D7F}">
      <dsp:nvSpPr>
        <dsp:cNvPr id="0" name=""/>
        <dsp:cNvSpPr/>
      </dsp:nvSpPr>
      <dsp:spPr>
        <a:xfrm>
          <a:off x="2287869" y="516287"/>
          <a:ext cx="6305339" cy="6305339"/>
        </a:xfrm>
        <a:prstGeom prst="pie">
          <a:avLst>
            <a:gd name="adj1" fmla="val 90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Engagement/</a:t>
          </a:r>
        </a:p>
        <a:p>
          <a:pPr marL="0" lvl="0" indent="0" algn="ctr" defTabSz="1244600">
            <a:lnSpc>
              <a:spcPct val="90000"/>
            </a:lnSpc>
            <a:spcBef>
              <a:spcPct val="0"/>
            </a:spcBef>
            <a:spcAft>
              <a:spcPct val="35000"/>
            </a:spcAft>
            <a:buNone/>
          </a:pPr>
          <a:r>
            <a:rPr lang="en-GB" sz="2800" kern="1200" dirty="0"/>
            <a:t>attitude</a:t>
          </a:r>
        </a:p>
      </dsp:txBody>
      <dsp:txXfrm>
        <a:off x="3018237" y="1852418"/>
        <a:ext cx="2251906" cy="1876589"/>
      </dsp:txXfrm>
    </dsp:sp>
    <dsp:sp modelId="{30CC4627-7DC8-46C1-8206-208ABE839B17}">
      <dsp:nvSpPr>
        <dsp:cNvPr id="0" name=""/>
        <dsp:cNvSpPr/>
      </dsp:nvSpPr>
      <dsp:spPr>
        <a:xfrm>
          <a:off x="2197078" y="142401"/>
          <a:ext cx="7086000" cy="7086000"/>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FD86849-670B-4376-8030-F1AF461EA6CE}">
      <dsp:nvSpPr>
        <dsp:cNvPr id="0" name=""/>
        <dsp:cNvSpPr/>
      </dsp:nvSpPr>
      <dsp:spPr>
        <a:xfrm>
          <a:off x="2041585" y="322374"/>
          <a:ext cx="7086000" cy="7086000"/>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A44B365-1A93-4532-B89E-DE3608C95BA2}">
      <dsp:nvSpPr>
        <dsp:cNvPr id="0" name=""/>
        <dsp:cNvSpPr/>
      </dsp:nvSpPr>
      <dsp:spPr>
        <a:xfrm>
          <a:off x="1897018" y="125956"/>
          <a:ext cx="7086000" cy="7086000"/>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EF3799-3C8B-4F4E-899E-F614813882C1}">
      <dsp:nvSpPr>
        <dsp:cNvPr id="0" name=""/>
        <dsp:cNvSpPr/>
      </dsp:nvSpPr>
      <dsp:spPr>
        <a:xfrm>
          <a:off x="5305" y="1229245"/>
          <a:ext cx="2319625" cy="171797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Pre-observation</a:t>
          </a:r>
        </a:p>
      </dsp:txBody>
      <dsp:txXfrm>
        <a:off x="55623" y="1279563"/>
        <a:ext cx="2218989" cy="1617336"/>
      </dsp:txXfrm>
    </dsp:sp>
    <dsp:sp modelId="{3A699F10-29BA-45AF-BD75-087889EE0D30}">
      <dsp:nvSpPr>
        <dsp:cNvPr id="0" name=""/>
        <dsp:cNvSpPr/>
      </dsp:nvSpPr>
      <dsp:spPr>
        <a:xfrm>
          <a:off x="2556893" y="1800598"/>
          <a:ext cx="491760" cy="5752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a:off x="2556893" y="1915651"/>
        <a:ext cx="344232" cy="345161"/>
      </dsp:txXfrm>
    </dsp:sp>
    <dsp:sp modelId="{4BE7E584-14D0-45F7-A6C8-F35489A71618}">
      <dsp:nvSpPr>
        <dsp:cNvPr id="0" name=""/>
        <dsp:cNvSpPr/>
      </dsp:nvSpPr>
      <dsp:spPr>
        <a:xfrm>
          <a:off x="3252781" y="1229245"/>
          <a:ext cx="2319625" cy="171797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observation</a:t>
          </a:r>
          <a:endParaRPr lang="en-GB" sz="3200" kern="1200" dirty="0"/>
        </a:p>
      </dsp:txBody>
      <dsp:txXfrm>
        <a:off x="3303099" y="1279563"/>
        <a:ext cx="2218989" cy="1617336"/>
      </dsp:txXfrm>
    </dsp:sp>
    <dsp:sp modelId="{78D227B7-2C42-4AE0-9EA5-6557AF04FE70}">
      <dsp:nvSpPr>
        <dsp:cNvPr id="0" name=""/>
        <dsp:cNvSpPr/>
      </dsp:nvSpPr>
      <dsp:spPr>
        <a:xfrm>
          <a:off x="5804369" y="1800598"/>
          <a:ext cx="491760" cy="5752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a:off x="5804369" y="1915651"/>
        <a:ext cx="344232" cy="345161"/>
      </dsp:txXfrm>
    </dsp:sp>
    <dsp:sp modelId="{EB69EF20-1D8A-4F75-969D-CA5F31958A44}">
      <dsp:nvSpPr>
        <dsp:cNvPr id="0" name=""/>
        <dsp:cNvSpPr/>
      </dsp:nvSpPr>
      <dsp:spPr>
        <a:xfrm>
          <a:off x="6500257" y="1229245"/>
          <a:ext cx="2319625" cy="171797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t>2-way </a:t>
          </a:r>
          <a:r>
            <a:rPr lang="en-GB" sz="2800" kern="1200" dirty="0"/>
            <a:t>learning</a:t>
          </a:r>
          <a:r>
            <a:rPr lang="en-GB" sz="3200" kern="1200" dirty="0"/>
            <a:t> discussion</a:t>
          </a:r>
        </a:p>
      </dsp:txBody>
      <dsp:txXfrm>
        <a:off x="6550575" y="1279563"/>
        <a:ext cx="2218989" cy="1617336"/>
      </dsp:txXfrm>
    </dsp:sp>
    <dsp:sp modelId="{845F5680-0D80-4C74-B97D-5480E779F23C}">
      <dsp:nvSpPr>
        <dsp:cNvPr id="0" name=""/>
        <dsp:cNvSpPr/>
      </dsp:nvSpPr>
      <dsp:spPr>
        <a:xfrm>
          <a:off x="9051845" y="1800598"/>
          <a:ext cx="491760" cy="57526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a:off x="9051845" y="1915651"/>
        <a:ext cx="344232" cy="345161"/>
      </dsp:txXfrm>
    </dsp:sp>
    <dsp:sp modelId="{535FF71F-0F34-4F6C-918C-A79D8067EA4C}">
      <dsp:nvSpPr>
        <dsp:cNvPr id="0" name=""/>
        <dsp:cNvSpPr/>
      </dsp:nvSpPr>
      <dsp:spPr>
        <a:xfrm>
          <a:off x="9747733" y="1229245"/>
          <a:ext cx="2319625" cy="171797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capture</a:t>
          </a:r>
          <a:endParaRPr lang="en-GB" sz="3200" kern="1200" dirty="0"/>
        </a:p>
      </dsp:txBody>
      <dsp:txXfrm>
        <a:off x="9798051" y="1279563"/>
        <a:ext cx="2218989" cy="16173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0553D8-4915-427A-8EA5-C80D97CA1652}">
      <dsp:nvSpPr>
        <dsp:cNvPr id="0" name=""/>
        <dsp:cNvSpPr/>
      </dsp:nvSpPr>
      <dsp:spPr>
        <a:xfrm rot="5400000">
          <a:off x="325393" y="2313890"/>
          <a:ext cx="977237" cy="1626100"/>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35926E-0213-4733-ABA5-C562BBA5B681}">
      <dsp:nvSpPr>
        <dsp:cNvPr id="0" name=""/>
        <dsp:cNvSpPr/>
      </dsp:nvSpPr>
      <dsp:spPr>
        <a:xfrm>
          <a:off x="299707" y="2853958"/>
          <a:ext cx="1468052" cy="1286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1" kern="1200" dirty="0"/>
            <a:t>Identifying learning aim(s) and objectives</a:t>
          </a:r>
        </a:p>
      </dsp:txBody>
      <dsp:txXfrm>
        <a:off x="299707" y="2853958"/>
        <a:ext cx="1468052" cy="1286834"/>
      </dsp:txXfrm>
    </dsp:sp>
    <dsp:sp modelId="{CFD62A10-FBAE-4D19-9C6D-0E509D1A622F}">
      <dsp:nvSpPr>
        <dsp:cNvPr id="0" name=""/>
        <dsp:cNvSpPr/>
      </dsp:nvSpPr>
      <dsp:spPr>
        <a:xfrm>
          <a:off x="1353329" y="2194175"/>
          <a:ext cx="276991" cy="276991"/>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8AFD3C-4C56-4FA2-BE05-841553639CA1}">
      <dsp:nvSpPr>
        <dsp:cNvPr id="0" name=""/>
        <dsp:cNvSpPr/>
      </dsp:nvSpPr>
      <dsp:spPr>
        <a:xfrm rot="5400000">
          <a:off x="2122576" y="1869175"/>
          <a:ext cx="977237" cy="1626100"/>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18F690-22CD-49B0-95A4-EC1F5E223D56}">
      <dsp:nvSpPr>
        <dsp:cNvPr id="0" name=""/>
        <dsp:cNvSpPr/>
      </dsp:nvSpPr>
      <dsp:spPr>
        <a:xfrm>
          <a:off x="2073636" y="2475837"/>
          <a:ext cx="1468052" cy="1286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1" kern="1200" dirty="0"/>
            <a:t>Initial assessment</a:t>
          </a:r>
        </a:p>
      </dsp:txBody>
      <dsp:txXfrm>
        <a:off x="2073636" y="2475837"/>
        <a:ext cx="1468052" cy="1286834"/>
      </dsp:txXfrm>
    </dsp:sp>
    <dsp:sp modelId="{61DEF5C5-6CB1-41BD-8160-AF23556F6678}">
      <dsp:nvSpPr>
        <dsp:cNvPr id="0" name=""/>
        <dsp:cNvSpPr/>
      </dsp:nvSpPr>
      <dsp:spPr>
        <a:xfrm>
          <a:off x="3150513" y="1749460"/>
          <a:ext cx="276991" cy="276991"/>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1F9812-C35D-47E8-80F3-7A5B75B39149}">
      <dsp:nvSpPr>
        <dsp:cNvPr id="0" name=""/>
        <dsp:cNvSpPr/>
      </dsp:nvSpPr>
      <dsp:spPr>
        <a:xfrm rot="5400000">
          <a:off x="3914589" y="994799"/>
          <a:ext cx="977237" cy="1626100"/>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33819E-3B80-42EA-91C9-1A7F54213F34}">
      <dsp:nvSpPr>
        <dsp:cNvPr id="0" name=""/>
        <dsp:cNvSpPr/>
      </dsp:nvSpPr>
      <dsp:spPr>
        <a:xfrm>
          <a:off x="3789754" y="1682081"/>
          <a:ext cx="1468052" cy="1286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GB" sz="1600" b="1" kern="1200" dirty="0"/>
            <a:t>Agree challenging learning goals</a:t>
          </a:r>
        </a:p>
      </dsp:txBody>
      <dsp:txXfrm>
        <a:off x="3789754" y="1682081"/>
        <a:ext cx="1468052" cy="1286834"/>
      </dsp:txXfrm>
    </dsp:sp>
    <dsp:sp modelId="{8EB7325B-F796-43EB-824A-5B4260E8251D}">
      <dsp:nvSpPr>
        <dsp:cNvPr id="0" name=""/>
        <dsp:cNvSpPr/>
      </dsp:nvSpPr>
      <dsp:spPr>
        <a:xfrm>
          <a:off x="4947696" y="1304745"/>
          <a:ext cx="276991" cy="276991"/>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0F4980-1A7E-46F1-9ECC-83CEB4826E1A}">
      <dsp:nvSpPr>
        <dsp:cNvPr id="0" name=""/>
        <dsp:cNvSpPr/>
      </dsp:nvSpPr>
      <dsp:spPr>
        <a:xfrm rot="5400000">
          <a:off x="5716943" y="979746"/>
          <a:ext cx="977237" cy="1626100"/>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871B86-37D3-4123-B7CC-294A307488FB}">
      <dsp:nvSpPr>
        <dsp:cNvPr id="0" name=""/>
        <dsp:cNvSpPr/>
      </dsp:nvSpPr>
      <dsp:spPr>
        <a:xfrm>
          <a:off x="5553818" y="1465599"/>
          <a:ext cx="1468052" cy="1286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b="1" kern="1200"/>
            <a:t>Recognise and record progress and achievement</a:t>
          </a:r>
          <a:endParaRPr lang="en-GB" sz="1900" kern="1200"/>
        </a:p>
      </dsp:txBody>
      <dsp:txXfrm>
        <a:off x="5553818" y="1465599"/>
        <a:ext cx="1468052" cy="1286834"/>
      </dsp:txXfrm>
    </dsp:sp>
    <dsp:sp modelId="{A12AC7E6-8A18-42B8-9F1D-9D6B4DA56689}">
      <dsp:nvSpPr>
        <dsp:cNvPr id="0" name=""/>
        <dsp:cNvSpPr/>
      </dsp:nvSpPr>
      <dsp:spPr>
        <a:xfrm>
          <a:off x="6744880" y="860030"/>
          <a:ext cx="276991" cy="276991"/>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EBE02E-C8D8-4966-99C7-0A6714138611}">
      <dsp:nvSpPr>
        <dsp:cNvPr id="0" name=""/>
        <dsp:cNvSpPr/>
      </dsp:nvSpPr>
      <dsp:spPr>
        <a:xfrm rot="5400000">
          <a:off x="7514127" y="535031"/>
          <a:ext cx="977237" cy="1626100"/>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C96F79-733F-498B-A03B-CB7E144DAB7B}">
      <dsp:nvSpPr>
        <dsp:cNvPr id="0" name=""/>
        <dsp:cNvSpPr/>
      </dsp:nvSpPr>
      <dsp:spPr>
        <a:xfrm>
          <a:off x="7351002" y="1020885"/>
          <a:ext cx="1468052" cy="1286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b="1" kern="1200"/>
            <a:t>End of programme assessment</a:t>
          </a:r>
          <a:endParaRPr lang="en-GB" sz="1900" kern="1200"/>
        </a:p>
      </dsp:txBody>
      <dsp:txXfrm>
        <a:off x="7351002" y="1020885"/>
        <a:ext cx="1468052" cy="1286834"/>
      </dsp:txXfrm>
    </dsp:sp>
    <dsp:sp modelId="{84DD7954-54F1-42FC-A512-E4F126E16E9F}">
      <dsp:nvSpPr>
        <dsp:cNvPr id="0" name=""/>
        <dsp:cNvSpPr/>
      </dsp:nvSpPr>
      <dsp:spPr>
        <a:xfrm>
          <a:off x="8542063" y="415315"/>
          <a:ext cx="276991" cy="276991"/>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3A466E-AE19-42E3-B248-5D262387FE87}">
      <dsp:nvSpPr>
        <dsp:cNvPr id="0" name=""/>
        <dsp:cNvSpPr/>
      </dsp:nvSpPr>
      <dsp:spPr>
        <a:xfrm rot="5400000">
          <a:off x="9311310" y="90316"/>
          <a:ext cx="977237" cy="1626100"/>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3D4CB8-B99E-409D-8171-EDC567970C6E}">
      <dsp:nvSpPr>
        <dsp:cNvPr id="0" name=""/>
        <dsp:cNvSpPr/>
      </dsp:nvSpPr>
      <dsp:spPr>
        <a:xfrm>
          <a:off x="9148185" y="576170"/>
          <a:ext cx="1468052" cy="1286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GB" sz="1900" b="1" kern="1200"/>
            <a:t>Next steps</a:t>
          </a:r>
          <a:endParaRPr lang="en-GB" sz="1900" kern="1200"/>
        </a:p>
      </dsp:txBody>
      <dsp:txXfrm>
        <a:off x="9148185" y="576170"/>
        <a:ext cx="1468052" cy="1286834"/>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8F61D1-1D85-4386-912A-4909F1734D40}"/>
              </a:ext>
            </a:extLst>
          </p:cNvPr>
          <p:cNvSpPr>
            <a:spLocks noGrp="1"/>
          </p:cNvSpPr>
          <p:nvPr>
            <p:ph type="hdr" sz="quarter"/>
          </p:nvPr>
        </p:nvSpPr>
        <p:spPr>
          <a:xfrm>
            <a:off x="1" y="0"/>
            <a:ext cx="2889938" cy="489374"/>
          </a:xfrm>
          <a:prstGeom prst="rect">
            <a:avLst/>
          </a:prstGeom>
        </p:spPr>
        <p:txBody>
          <a:bodyPr vert="horz" lIns="91010" tIns="45505" rIns="91010" bIns="45505" rtlCol="0"/>
          <a:lstStyle>
            <a:lvl1pPr algn="l">
              <a:defRPr sz="1200"/>
            </a:lvl1pPr>
          </a:lstStyle>
          <a:p>
            <a:endParaRPr lang="en-GB"/>
          </a:p>
        </p:txBody>
      </p:sp>
      <p:sp>
        <p:nvSpPr>
          <p:cNvPr id="3" name="Date Placeholder 2">
            <a:extLst>
              <a:ext uri="{FF2B5EF4-FFF2-40B4-BE49-F238E27FC236}">
                <a16:creationId xmlns:a16="http://schemas.microsoft.com/office/drawing/2014/main" id="{C05CCB6B-9BAE-4995-B9D7-0B8565905037}"/>
              </a:ext>
            </a:extLst>
          </p:cNvPr>
          <p:cNvSpPr>
            <a:spLocks noGrp="1"/>
          </p:cNvSpPr>
          <p:nvPr>
            <p:ph type="dt" sz="quarter" idx="1"/>
          </p:nvPr>
        </p:nvSpPr>
        <p:spPr>
          <a:xfrm>
            <a:off x="3777607" y="0"/>
            <a:ext cx="2889938" cy="489374"/>
          </a:xfrm>
          <a:prstGeom prst="rect">
            <a:avLst/>
          </a:prstGeom>
        </p:spPr>
        <p:txBody>
          <a:bodyPr vert="horz" lIns="91010" tIns="45505" rIns="91010" bIns="45505" rtlCol="0"/>
          <a:lstStyle>
            <a:lvl1pPr algn="r">
              <a:defRPr sz="1200"/>
            </a:lvl1pPr>
          </a:lstStyle>
          <a:p>
            <a:fld id="{CA85EE4D-52A9-431B-A7A5-452E59A5FCA6}" type="datetimeFigureOut">
              <a:rPr lang="en-GB" smtClean="0"/>
              <a:t>12/10/2023</a:t>
            </a:fld>
            <a:endParaRPr lang="en-GB"/>
          </a:p>
        </p:txBody>
      </p:sp>
      <p:sp>
        <p:nvSpPr>
          <p:cNvPr id="4" name="Footer Placeholder 3">
            <a:extLst>
              <a:ext uri="{FF2B5EF4-FFF2-40B4-BE49-F238E27FC236}">
                <a16:creationId xmlns:a16="http://schemas.microsoft.com/office/drawing/2014/main" id="{ABDD5885-DE9A-4C3B-8E3D-FCA330C03C3A}"/>
              </a:ext>
            </a:extLst>
          </p:cNvPr>
          <p:cNvSpPr>
            <a:spLocks noGrp="1"/>
          </p:cNvSpPr>
          <p:nvPr>
            <p:ph type="ftr" sz="quarter" idx="2"/>
          </p:nvPr>
        </p:nvSpPr>
        <p:spPr>
          <a:xfrm>
            <a:off x="1" y="9264227"/>
            <a:ext cx="2889938" cy="489373"/>
          </a:xfrm>
          <a:prstGeom prst="rect">
            <a:avLst/>
          </a:prstGeom>
        </p:spPr>
        <p:txBody>
          <a:bodyPr vert="horz" lIns="91010" tIns="45505" rIns="91010" bIns="45505"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52E1EE4E-48C2-46B4-8CBF-52BED4D629DD}"/>
              </a:ext>
            </a:extLst>
          </p:cNvPr>
          <p:cNvSpPr>
            <a:spLocks noGrp="1"/>
          </p:cNvSpPr>
          <p:nvPr>
            <p:ph type="sldNum" sz="quarter" idx="3"/>
          </p:nvPr>
        </p:nvSpPr>
        <p:spPr>
          <a:xfrm>
            <a:off x="3777607" y="9264227"/>
            <a:ext cx="2889938" cy="489373"/>
          </a:xfrm>
          <a:prstGeom prst="rect">
            <a:avLst/>
          </a:prstGeom>
        </p:spPr>
        <p:txBody>
          <a:bodyPr vert="horz" lIns="91010" tIns="45505" rIns="91010" bIns="45505" rtlCol="0" anchor="b"/>
          <a:lstStyle>
            <a:lvl1pPr algn="r">
              <a:defRPr sz="1200"/>
            </a:lvl1pPr>
          </a:lstStyle>
          <a:p>
            <a:fld id="{D03B50CD-F96E-4B87-8387-B610E3199672}" type="slidenum">
              <a:rPr lang="en-GB" smtClean="0"/>
              <a:t>‹#›</a:t>
            </a:fld>
            <a:endParaRPr lang="en-GB"/>
          </a:p>
        </p:txBody>
      </p:sp>
    </p:spTree>
    <p:extLst>
      <p:ext uri="{BB962C8B-B14F-4D97-AF65-F5344CB8AC3E}">
        <p14:creationId xmlns:p14="http://schemas.microsoft.com/office/powerpoint/2010/main" val="25139281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89374"/>
          </a:xfrm>
          <a:prstGeom prst="rect">
            <a:avLst/>
          </a:prstGeom>
        </p:spPr>
        <p:txBody>
          <a:bodyPr vert="horz" lIns="91010" tIns="45505" rIns="91010" bIns="45505" rtlCol="0"/>
          <a:lstStyle>
            <a:lvl1pPr algn="l">
              <a:defRPr sz="1200"/>
            </a:lvl1pPr>
          </a:lstStyle>
          <a:p>
            <a:endParaRPr lang="en-GB"/>
          </a:p>
        </p:txBody>
      </p:sp>
      <p:sp>
        <p:nvSpPr>
          <p:cNvPr id="3" name="Date Placeholder 2"/>
          <p:cNvSpPr>
            <a:spLocks noGrp="1"/>
          </p:cNvSpPr>
          <p:nvPr>
            <p:ph type="dt" idx="1"/>
          </p:nvPr>
        </p:nvSpPr>
        <p:spPr>
          <a:xfrm>
            <a:off x="3777607" y="0"/>
            <a:ext cx="2889938" cy="489374"/>
          </a:xfrm>
          <a:prstGeom prst="rect">
            <a:avLst/>
          </a:prstGeom>
        </p:spPr>
        <p:txBody>
          <a:bodyPr vert="horz" lIns="91010" tIns="45505" rIns="91010" bIns="45505" rtlCol="0"/>
          <a:lstStyle>
            <a:lvl1pPr algn="r">
              <a:defRPr sz="1200"/>
            </a:lvl1pPr>
          </a:lstStyle>
          <a:p>
            <a:fld id="{68F48564-7C47-47BF-BCAB-AA094AE25C04}" type="datetimeFigureOut">
              <a:rPr lang="en-GB" smtClean="0"/>
              <a:t>12/10/2023</a:t>
            </a:fld>
            <a:endParaRPr lang="en-GB"/>
          </a:p>
        </p:txBody>
      </p:sp>
      <p:sp>
        <p:nvSpPr>
          <p:cNvPr id="4" name="Slide Image Placeholder 3"/>
          <p:cNvSpPr>
            <a:spLocks noGrp="1" noRot="1" noChangeAspect="1"/>
          </p:cNvSpPr>
          <p:nvPr>
            <p:ph type="sldImg" idx="2"/>
          </p:nvPr>
        </p:nvSpPr>
        <p:spPr>
          <a:xfrm>
            <a:off x="407988" y="1219200"/>
            <a:ext cx="5853112" cy="3292475"/>
          </a:xfrm>
          <a:prstGeom prst="rect">
            <a:avLst/>
          </a:prstGeom>
          <a:noFill/>
          <a:ln w="12700">
            <a:solidFill>
              <a:prstClr val="black"/>
            </a:solidFill>
          </a:ln>
        </p:spPr>
        <p:txBody>
          <a:bodyPr vert="horz" lIns="91010" tIns="45505" rIns="91010" bIns="45505" rtlCol="0" anchor="ctr"/>
          <a:lstStyle/>
          <a:p>
            <a:endParaRPr lang="en-GB"/>
          </a:p>
        </p:txBody>
      </p:sp>
      <p:sp>
        <p:nvSpPr>
          <p:cNvPr id="5" name="Notes Placeholder 4"/>
          <p:cNvSpPr>
            <a:spLocks noGrp="1"/>
          </p:cNvSpPr>
          <p:nvPr>
            <p:ph type="body" sz="quarter" idx="3"/>
          </p:nvPr>
        </p:nvSpPr>
        <p:spPr>
          <a:xfrm>
            <a:off x="666909" y="4693920"/>
            <a:ext cx="5335270" cy="3840480"/>
          </a:xfrm>
          <a:prstGeom prst="rect">
            <a:avLst/>
          </a:prstGeom>
        </p:spPr>
        <p:txBody>
          <a:bodyPr vert="horz" lIns="91010" tIns="45505" rIns="91010" bIns="4550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264227"/>
            <a:ext cx="2889938" cy="489373"/>
          </a:xfrm>
          <a:prstGeom prst="rect">
            <a:avLst/>
          </a:prstGeom>
        </p:spPr>
        <p:txBody>
          <a:bodyPr vert="horz" lIns="91010" tIns="45505" rIns="91010" bIns="45505"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264227"/>
            <a:ext cx="2889938" cy="489373"/>
          </a:xfrm>
          <a:prstGeom prst="rect">
            <a:avLst/>
          </a:prstGeom>
        </p:spPr>
        <p:txBody>
          <a:bodyPr vert="horz" lIns="91010" tIns="45505" rIns="91010" bIns="45505" rtlCol="0" anchor="b"/>
          <a:lstStyle>
            <a:lvl1pPr algn="r">
              <a:defRPr sz="1200"/>
            </a:lvl1pPr>
          </a:lstStyle>
          <a:p>
            <a:fld id="{AEFA1EC6-9EAE-454E-BF85-553F4AEAAB6A}" type="slidenum">
              <a:rPr lang="en-GB" smtClean="0"/>
              <a:t>‹#›</a:t>
            </a:fld>
            <a:endParaRPr lang="en-GB"/>
          </a:p>
        </p:txBody>
      </p:sp>
    </p:spTree>
    <p:extLst>
      <p:ext uri="{BB962C8B-B14F-4D97-AF65-F5344CB8AC3E}">
        <p14:creationId xmlns:p14="http://schemas.microsoft.com/office/powerpoint/2010/main" val="3074470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936246/Inspecting_education_quality_Lesson_observation_report.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holex.org.uk/digital-ace-quality-assurance/"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1</a:t>
            </a:fld>
            <a:endParaRPr lang="en-GB"/>
          </a:p>
        </p:txBody>
      </p:sp>
    </p:spTree>
    <p:extLst>
      <p:ext uri="{BB962C8B-B14F-4D97-AF65-F5344CB8AC3E}">
        <p14:creationId xmlns:p14="http://schemas.microsoft.com/office/powerpoint/2010/main" val="1807099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10</a:t>
            </a:fld>
            <a:endParaRPr lang="en-GB"/>
          </a:p>
        </p:txBody>
      </p:sp>
    </p:spTree>
    <p:extLst>
      <p:ext uri="{BB962C8B-B14F-4D97-AF65-F5344CB8AC3E}">
        <p14:creationId xmlns:p14="http://schemas.microsoft.com/office/powerpoint/2010/main" val="8380187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Open and share new criteria</a:t>
            </a:r>
          </a:p>
          <a:p>
            <a:endParaRPr lang="en-GB" dirty="0"/>
          </a:p>
          <a:p>
            <a:r>
              <a:rPr lang="en-GB" dirty="0"/>
              <a:t>20 min break to review criteria document</a:t>
            </a:r>
          </a:p>
          <a:p>
            <a:r>
              <a:rPr lang="en-GB" dirty="0"/>
              <a:t>	water</a:t>
            </a:r>
          </a:p>
          <a:p>
            <a:r>
              <a:rPr lang="en-GB" dirty="0"/>
              <a:t>	stretch</a:t>
            </a:r>
          </a:p>
        </p:txBody>
      </p:sp>
      <p:sp>
        <p:nvSpPr>
          <p:cNvPr id="4" name="Slide Number Placeholder 3"/>
          <p:cNvSpPr>
            <a:spLocks noGrp="1"/>
          </p:cNvSpPr>
          <p:nvPr>
            <p:ph type="sldNum" sz="quarter" idx="5"/>
          </p:nvPr>
        </p:nvSpPr>
        <p:spPr/>
        <p:txBody>
          <a:bodyPr/>
          <a:lstStyle/>
          <a:p>
            <a:fld id="{CAF962DE-C408-49A7-854F-65AF932E721C}" type="slidenum">
              <a:rPr lang="en-GB" smtClean="0"/>
              <a:t>11</a:t>
            </a:fld>
            <a:endParaRPr lang="en-GB"/>
          </a:p>
        </p:txBody>
      </p:sp>
    </p:spTree>
    <p:extLst>
      <p:ext uri="{BB962C8B-B14F-4D97-AF65-F5344CB8AC3E}">
        <p14:creationId xmlns:p14="http://schemas.microsoft.com/office/powerpoint/2010/main" val="2018632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12</a:t>
            </a:fld>
            <a:endParaRPr lang="en-GB"/>
          </a:p>
        </p:txBody>
      </p:sp>
    </p:spTree>
    <p:extLst>
      <p:ext uri="{BB962C8B-B14F-4D97-AF65-F5344CB8AC3E}">
        <p14:creationId xmlns:p14="http://schemas.microsoft.com/office/powerpoint/2010/main" val="2278160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1288" indent="-341288" fontAlgn="base">
              <a:buSzPts val="1000"/>
              <a:buFont typeface="Symbol" panose="05050102010706020507" pitchFamily="18" charset="2"/>
              <a:buChar char=""/>
              <a:tabLst>
                <a:tab pos="455051" algn="l"/>
              </a:tabLst>
            </a:pPr>
            <a:r>
              <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rPr>
              <a:t>No clear identification of learning.</a:t>
            </a:r>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GB" dirty="0">
              <a:latin typeface="Arial" panose="020B0604020202020204" pitchFamily="34" charset="0"/>
              <a:ea typeface="Times New Roman" panose="02020603050405020304" pitchFamily="18" charset="0"/>
              <a:cs typeface="Arial" panose="020B0604020202020204" pitchFamily="34" charset="0"/>
            </a:endParaRPr>
          </a:p>
          <a:p>
            <a:pPr marL="341288" indent="-341288" fontAlgn="base">
              <a:buSzPts val="1000"/>
              <a:buFont typeface="Symbol" panose="05050102010706020507" pitchFamily="18" charset="2"/>
              <a:buChar char=""/>
              <a:tabLst>
                <a:tab pos="455051" algn="l"/>
              </a:tabLst>
            </a:pPr>
            <a:r>
              <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rPr>
              <a:t>Limited or no checking of learning (assessment).</a:t>
            </a:r>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GB" dirty="0">
              <a:latin typeface="Arial" panose="020B0604020202020204" pitchFamily="34" charset="0"/>
              <a:ea typeface="Times New Roman" panose="02020603050405020304" pitchFamily="18" charset="0"/>
              <a:cs typeface="Arial" panose="020B0604020202020204" pitchFamily="34" charset="0"/>
            </a:endParaRPr>
          </a:p>
          <a:p>
            <a:pPr marL="341288" indent="-341288" fontAlgn="base">
              <a:buSzPts val="1000"/>
              <a:buFont typeface="Symbol" panose="05050102010706020507" pitchFamily="18" charset="2"/>
              <a:buChar char=""/>
              <a:tabLst>
                <a:tab pos="455051" algn="l"/>
              </a:tabLst>
            </a:pPr>
            <a:r>
              <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rPr>
              <a:t>Poor classroom management.</a:t>
            </a:r>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GB" dirty="0">
              <a:latin typeface="Arial" panose="020B0604020202020204" pitchFamily="34" charset="0"/>
              <a:ea typeface="Times New Roman" panose="02020603050405020304" pitchFamily="18" charset="0"/>
              <a:cs typeface="Arial" panose="020B0604020202020204" pitchFamily="34" charset="0"/>
            </a:endParaRPr>
          </a:p>
          <a:p>
            <a:pPr marL="341288" indent="-341288" fontAlgn="base">
              <a:buSzPts val="1000"/>
              <a:buFont typeface="Symbol" panose="05050102010706020507" pitchFamily="18" charset="2"/>
              <a:buChar char=""/>
              <a:tabLst>
                <a:tab pos="455051" algn="l"/>
              </a:tabLst>
            </a:pPr>
            <a:r>
              <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rPr>
              <a:t>Session lacks planning and direction – LO not clear.</a:t>
            </a:r>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GB" dirty="0">
              <a:latin typeface="Arial" panose="020B0604020202020204" pitchFamily="34" charset="0"/>
              <a:ea typeface="Times New Roman" panose="02020603050405020304" pitchFamily="18" charset="0"/>
              <a:cs typeface="Arial" panose="020B0604020202020204" pitchFamily="34" charset="0"/>
            </a:endParaRPr>
          </a:p>
          <a:p>
            <a:pPr marL="341288" indent="-341288" fontAlgn="base">
              <a:buSzPts val="1000"/>
              <a:buFont typeface="Symbol" panose="05050102010706020507" pitchFamily="18" charset="2"/>
              <a:buChar char=""/>
              <a:tabLst>
                <a:tab pos="455051" algn="l"/>
              </a:tabLst>
            </a:pPr>
            <a:r>
              <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rPr>
              <a:t>Learners are confused by instructions and not making progress.</a:t>
            </a:r>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GB" dirty="0">
              <a:latin typeface="Arial" panose="020B0604020202020204" pitchFamily="34" charset="0"/>
              <a:ea typeface="Times New Roman" panose="02020603050405020304" pitchFamily="18" charset="0"/>
              <a:cs typeface="Arial" panose="020B0604020202020204" pitchFamily="34" charset="0"/>
            </a:endParaRPr>
          </a:p>
          <a:p>
            <a:pPr marL="341288" indent="-341288" fontAlgn="base">
              <a:buSzPts val="1000"/>
              <a:buFont typeface="Symbol" panose="05050102010706020507" pitchFamily="18" charset="2"/>
              <a:buChar char=""/>
              <a:tabLst>
                <a:tab pos="455051" algn="l"/>
              </a:tabLst>
            </a:pPr>
            <a:r>
              <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rPr>
              <a:t>Tutor is not responsive to the needs to the learner (no ILP, work not challenging, no or limited differentiation).</a:t>
            </a:r>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GB" dirty="0">
              <a:latin typeface="Arial" panose="020B0604020202020204" pitchFamily="34" charset="0"/>
              <a:ea typeface="Times New Roman" panose="02020603050405020304" pitchFamily="18" charset="0"/>
              <a:cs typeface="Arial" panose="020B0604020202020204" pitchFamily="34" charset="0"/>
            </a:endParaRPr>
          </a:p>
          <a:p>
            <a:pPr marL="341288" indent="-341288" algn="just" fontAlgn="base">
              <a:buSzPts val="1000"/>
              <a:buFont typeface="Symbol" panose="05050102010706020507" pitchFamily="18" charset="2"/>
              <a:buChar char=""/>
              <a:tabLst>
                <a:tab pos="455051" algn="l"/>
              </a:tabLst>
            </a:pPr>
            <a:r>
              <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rPr>
              <a:t>Curriculum knowledge is poor (reliant on notes, unable to confidently answer questions from learners).</a:t>
            </a:r>
            <a:r>
              <a:rPr lang="en-GB"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n-GB" dirty="0">
              <a:latin typeface="Arial" panose="020B0604020202020204" pitchFamily="34" charset="0"/>
              <a:ea typeface="Times New Roman" panose="02020603050405020304" pitchFamily="18"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CAF962DE-C408-49A7-854F-65AF932E721C}" type="slidenum">
              <a:rPr lang="en-GB" smtClean="0"/>
              <a:t>13</a:t>
            </a:fld>
            <a:endParaRPr lang="en-GB"/>
          </a:p>
        </p:txBody>
      </p:sp>
    </p:spTree>
    <p:extLst>
      <p:ext uri="{BB962C8B-B14F-4D97-AF65-F5344CB8AC3E}">
        <p14:creationId xmlns:p14="http://schemas.microsoft.com/office/powerpoint/2010/main" val="365749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should still be If there are no actions for improvement there should still be development suggestions</a:t>
            </a:r>
          </a:p>
        </p:txBody>
      </p:sp>
      <p:sp>
        <p:nvSpPr>
          <p:cNvPr id="4" name="Slide Number Placeholder 3"/>
          <p:cNvSpPr>
            <a:spLocks noGrp="1"/>
          </p:cNvSpPr>
          <p:nvPr>
            <p:ph type="sldNum" sz="quarter" idx="5"/>
          </p:nvPr>
        </p:nvSpPr>
        <p:spPr/>
        <p:txBody>
          <a:bodyPr/>
          <a:lstStyle/>
          <a:p>
            <a:fld id="{CAF962DE-C408-49A7-854F-65AF932E721C}" type="slidenum">
              <a:rPr lang="en-GB" smtClean="0"/>
              <a:t>14</a:t>
            </a:fld>
            <a:endParaRPr lang="en-GB"/>
          </a:p>
        </p:txBody>
      </p:sp>
    </p:spTree>
    <p:extLst>
      <p:ext uri="{BB962C8B-B14F-4D97-AF65-F5344CB8AC3E}">
        <p14:creationId xmlns:p14="http://schemas.microsoft.com/office/powerpoint/2010/main" val="2850514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15</a:t>
            </a:fld>
            <a:endParaRPr lang="en-GB"/>
          </a:p>
        </p:txBody>
      </p:sp>
    </p:spTree>
    <p:extLst>
      <p:ext uri="{BB962C8B-B14F-4D97-AF65-F5344CB8AC3E}">
        <p14:creationId xmlns:p14="http://schemas.microsoft.com/office/powerpoint/2010/main" val="2178283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16</a:t>
            </a:fld>
            <a:endParaRPr lang="en-GB"/>
          </a:p>
        </p:txBody>
      </p:sp>
    </p:spTree>
    <p:extLst>
      <p:ext uri="{BB962C8B-B14F-4D97-AF65-F5344CB8AC3E}">
        <p14:creationId xmlns:p14="http://schemas.microsoft.com/office/powerpoint/2010/main" val="30267471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17</a:t>
            </a:fld>
            <a:endParaRPr lang="en-GB"/>
          </a:p>
        </p:txBody>
      </p:sp>
    </p:spTree>
    <p:extLst>
      <p:ext uri="{BB962C8B-B14F-4D97-AF65-F5344CB8AC3E}">
        <p14:creationId xmlns:p14="http://schemas.microsoft.com/office/powerpoint/2010/main" val="33502825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Pre-observation:</a:t>
            </a:r>
          </a:p>
          <a:p>
            <a:r>
              <a:rPr lang="en-GB" dirty="0"/>
              <a:t>SOW, session plan, (learner progress records)</a:t>
            </a:r>
          </a:p>
          <a:p>
            <a:r>
              <a:rPr lang="en-GB" dirty="0"/>
              <a:t>ASK: is there anything you would like me to focus on?</a:t>
            </a:r>
          </a:p>
          <a:p>
            <a:r>
              <a:rPr lang="en-GB" dirty="0"/>
              <a:t>Review documents, identify any focus points</a:t>
            </a:r>
          </a:p>
          <a:p>
            <a:endParaRPr lang="en-GB" dirty="0"/>
          </a:p>
          <a:p>
            <a:r>
              <a:rPr lang="en-GB" b="1" dirty="0"/>
              <a:t>Observation</a:t>
            </a:r>
          </a:p>
          <a:p>
            <a:r>
              <a:rPr lang="en-GB" b="0" dirty="0"/>
              <a:t>Looking for learning – not teaching</a:t>
            </a:r>
          </a:p>
          <a:p>
            <a:endParaRPr lang="en-GB" dirty="0"/>
          </a:p>
          <a:p>
            <a:r>
              <a:rPr lang="en-GB" b="1" dirty="0"/>
              <a:t>2-way discussion:</a:t>
            </a:r>
          </a:p>
          <a:p>
            <a:pPr marL="227526" indent="-227526">
              <a:buAutoNum type="alphaLcParenR"/>
            </a:pPr>
            <a:r>
              <a:rPr lang="en-GB" dirty="0"/>
              <a:t>Brief feedback – clarify confirm, include what you liked/learnt – report written</a:t>
            </a:r>
          </a:p>
          <a:p>
            <a:pPr marL="227526" indent="-227526">
              <a:buAutoNum type="alphaLcParenR"/>
            </a:pPr>
            <a:r>
              <a:rPr lang="en-GB" dirty="0"/>
              <a:t>Provider feedback on the report, actions confirmed and recorded - </a:t>
            </a:r>
            <a:r>
              <a:rPr lang="en-GB" b="1" dirty="0"/>
              <a:t>capture</a:t>
            </a:r>
          </a:p>
          <a:p>
            <a:pPr marL="227526" indent="-227526">
              <a:buAutoNum type="alphaLcParenR"/>
            </a:pPr>
            <a:endParaRPr lang="en-GB" dirty="0"/>
          </a:p>
          <a:p>
            <a:r>
              <a:rPr lang="en-GB" b="1" dirty="0"/>
              <a:t>Capture – </a:t>
            </a:r>
          </a:p>
          <a:p>
            <a:r>
              <a:rPr lang="en-GB" dirty="0"/>
              <a:t>Change – CPD, changes in teacher behaviour/practice, better learning experiences </a:t>
            </a:r>
          </a:p>
        </p:txBody>
      </p:sp>
      <p:sp>
        <p:nvSpPr>
          <p:cNvPr id="4" name="Slide Number Placeholder 3"/>
          <p:cNvSpPr>
            <a:spLocks noGrp="1"/>
          </p:cNvSpPr>
          <p:nvPr>
            <p:ph type="sldNum" sz="quarter" idx="5"/>
          </p:nvPr>
        </p:nvSpPr>
        <p:spPr/>
        <p:txBody>
          <a:bodyPr/>
          <a:lstStyle/>
          <a:p>
            <a:fld id="{CAF962DE-C408-49A7-854F-65AF932E721C}" type="slidenum">
              <a:rPr lang="en-GB" smtClean="0"/>
              <a:t>18</a:t>
            </a:fld>
            <a:endParaRPr lang="en-GB"/>
          </a:p>
        </p:txBody>
      </p:sp>
    </p:spTree>
    <p:extLst>
      <p:ext uri="{BB962C8B-B14F-4D97-AF65-F5344CB8AC3E}">
        <p14:creationId xmlns:p14="http://schemas.microsoft.com/office/powerpoint/2010/main" val="41022279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19</a:t>
            </a:fld>
            <a:endParaRPr lang="en-GB"/>
          </a:p>
        </p:txBody>
      </p:sp>
    </p:spTree>
    <p:extLst>
      <p:ext uri="{BB962C8B-B14F-4D97-AF65-F5344CB8AC3E}">
        <p14:creationId xmlns:p14="http://schemas.microsoft.com/office/powerpoint/2010/main" val="1154904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195439-DC54-44CD-A6E3-0D41DD5313D5}" type="slidenum">
              <a:rPr lang="en-GB" smtClean="0"/>
              <a:t>2</a:t>
            </a:fld>
            <a:endParaRPr lang="en-GB"/>
          </a:p>
        </p:txBody>
      </p:sp>
    </p:spTree>
    <p:extLst>
      <p:ext uri="{BB962C8B-B14F-4D97-AF65-F5344CB8AC3E}">
        <p14:creationId xmlns:p14="http://schemas.microsoft.com/office/powerpoint/2010/main" val="16929601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20</a:t>
            </a:fld>
            <a:endParaRPr lang="en-GB"/>
          </a:p>
        </p:txBody>
      </p:sp>
    </p:spTree>
    <p:extLst>
      <p:ext uri="{BB962C8B-B14F-4D97-AF65-F5344CB8AC3E}">
        <p14:creationId xmlns:p14="http://schemas.microsoft.com/office/powerpoint/2010/main" val="30752081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21</a:t>
            </a:fld>
            <a:endParaRPr lang="en-GB"/>
          </a:p>
        </p:txBody>
      </p:sp>
    </p:spTree>
    <p:extLst>
      <p:ext uri="{BB962C8B-B14F-4D97-AF65-F5344CB8AC3E}">
        <p14:creationId xmlns:p14="http://schemas.microsoft.com/office/powerpoint/2010/main" val="15054526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22</a:t>
            </a:fld>
            <a:endParaRPr lang="en-GB"/>
          </a:p>
        </p:txBody>
      </p:sp>
    </p:spTree>
    <p:extLst>
      <p:ext uri="{BB962C8B-B14F-4D97-AF65-F5344CB8AC3E}">
        <p14:creationId xmlns:p14="http://schemas.microsoft.com/office/powerpoint/2010/main" val="31033304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23</a:t>
            </a:fld>
            <a:endParaRPr lang="en-GB"/>
          </a:p>
        </p:txBody>
      </p:sp>
    </p:spTree>
    <p:extLst>
      <p:ext uri="{BB962C8B-B14F-4D97-AF65-F5344CB8AC3E}">
        <p14:creationId xmlns:p14="http://schemas.microsoft.com/office/powerpoint/2010/main" val="20589453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24</a:t>
            </a:fld>
            <a:endParaRPr lang="en-GB"/>
          </a:p>
        </p:txBody>
      </p:sp>
    </p:spTree>
    <p:extLst>
      <p:ext uri="{BB962C8B-B14F-4D97-AF65-F5344CB8AC3E}">
        <p14:creationId xmlns:p14="http://schemas.microsoft.com/office/powerpoint/2010/main" val="22505600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the students are not learning, then tutors are not teaching.</a:t>
            </a:r>
          </a:p>
          <a:p>
            <a:r>
              <a:rPr lang="en-GB" dirty="0"/>
              <a:t>Teaching should ensure students are making good progress and reach appropriate outcomes.</a:t>
            </a:r>
          </a:p>
          <a:p>
            <a:r>
              <a:rPr lang="en-GB" dirty="0"/>
              <a:t>When observing you are often making judgements about effectiveness of teaching and learning but </a:t>
            </a:r>
          </a:p>
          <a:p>
            <a:r>
              <a:rPr lang="en-GB" dirty="0"/>
              <a:t>your main focus should be to look at the impact the teaching is having on developing the students’ learning.</a:t>
            </a:r>
          </a:p>
          <a:p>
            <a:endParaRPr lang="en-GB" dirty="0"/>
          </a:p>
          <a:p>
            <a:r>
              <a:rPr lang="en-GB" dirty="0"/>
              <a:t>Focus on the learners not the tutor.</a:t>
            </a:r>
          </a:p>
          <a:p>
            <a:r>
              <a:rPr lang="en-GB" dirty="0"/>
              <a:t>Look at the session objective/outcomes and find evidence of learners progression towards those outcomes.</a:t>
            </a:r>
          </a:p>
          <a:p>
            <a:r>
              <a:rPr lang="en-GB" dirty="0"/>
              <a:t>Focus on groups (male/female/ethnic minority/disadvantaged/most able etc.) and make a judgement about how different groups are progressing.</a:t>
            </a:r>
          </a:p>
          <a:p>
            <a:r>
              <a:rPr lang="en-GB" dirty="0"/>
              <a:t>How well is the tutor input facilitating the learning of all those groups?</a:t>
            </a:r>
          </a:p>
          <a:p>
            <a:r>
              <a:rPr lang="en-GB" dirty="0"/>
              <a:t>Is there engagement/focus/enjoyment?</a:t>
            </a:r>
          </a:p>
          <a:p>
            <a:endParaRPr lang="en-GB" dirty="0"/>
          </a:p>
          <a:p>
            <a:endParaRPr lang="en-GB" dirty="0"/>
          </a:p>
        </p:txBody>
      </p:sp>
      <p:sp>
        <p:nvSpPr>
          <p:cNvPr id="4" name="Slide Number Placeholder 3"/>
          <p:cNvSpPr>
            <a:spLocks noGrp="1"/>
          </p:cNvSpPr>
          <p:nvPr>
            <p:ph type="sldNum" sz="quarter" idx="5"/>
          </p:nvPr>
        </p:nvSpPr>
        <p:spPr/>
        <p:txBody>
          <a:bodyPr/>
          <a:lstStyle/>
          <a:p>
            <a:fld id="{AEFA1EC6-9EAE-454E-BF85-553F4AEAAB6A}" type="slidenum">
              <a:rPr lang="en-GB" smtClean="0"/>
              <a:t>25</a:t>
            </a:fld>
            <a:endParaRPr lang="en-GB"/>
          </a:p>
        </p:txBody>
      </p:sp>
    </p:spTree>
    <p:extLst>
      <p:ext uri="{BB962C8B-B14F-4D97-AF65-F5344CB8AC3E}">
        <p14:creationId xmlns:p14="http://schemas.microsoft.com/office/powerpoint/2010/main" val="18606825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26</a:t>
            </a:fld>
            <a:endParaRPr lang="en-GB"/>
          </a:p>
        </p:txBody>
      </p:sp>
    </p:spTree>
    <p:extLst>
      <p:ext uri="{BB962C8B-B14F-4D97-AF65-F5344CB8AC3E}">
        <p14:creationId xmlns:p14="http://schemas.microsoft.com/office/powerpoint/2010/main" val="41531744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 longer asking for gender of learners, just numbers</a:t>
            </a:r>
          </a:p>
        </p:txBody>
      </p:sp>
      <p:sp>
        <p:nvSpPr>
          <p:cNvPr id="4" name="Slide Number Placeholder 3"/>
          <p:cNvSpPr>
            <a:spLocks noGrp="1"/>
          </p:cNvSpPr>
          <p:nvPr>
            <p:ph type="sldNum" sz="quarter" idx="5"/>
          </p:nvPr>
        </p:nvSpPr>
        <p:spPr/>
        <p:txBody>
          <a:bodyPr/>
          <a:lstStyle/>
          <a:p>
            <a:fld id="{CAF962DE-C408-49A7-854F-65AF932E721C}" type="slidenum">
              <a:rPr lang="en-GB" smtClean="0"/>
              <a:t>27</a:t>
            </a:fld>
            <a:endParaRPr lang="en-GB"/>
          </a:p>
        </p:txBody>
      </p:sp>
    </p:spTree>
    <p:extLst>
      <p:ext uri="{BB962C8B-B14F-4D97-AF65-F5344CB8AC3E}">
        <p14:creationId xmlns:p14="http://schemas.microsoft.com/office/powerpoint/2010/main" val="5903678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Addition of personal development</a:t>
            </a:r>
          </a:p>
          <a:p>
            <a:r>
              <a:rPr lang="en-GB" dirty="0"/>
              <a:t>Layout different</a:t>
            </a:r>
          </a:p>
        </p:txBody>
      </p:sp>
      <p:sp>
        <p:nvSpPr>
          <p:cNvPr id="4" name="Slide Number Placeholder 3"/>
          <p:cNvSpPr>
            <a:spLocks noGrp="1"/>
          </p:cNvSpPr>
          <p:nvPr>
            <p:ph type="sldNum" sz="quarter" idx="5"/>
          </p:nvPr>
        </p:nvSpPr>
        <p:spPr/>
        <p:txBody>
          <a:bodyPr/>
          <a:lstStyle/>
          <a:p>
            <a:fld id="{CAF962DE-C408-49A7-854F-65AF932E721C}" type="slidenum">
              <a:rPr lang="en-GB" smtClean="0"/>
              <a:t>28</a:t>
            </a:fld>
            <a:endParaRPr lang="en-GB"/>
          </a:p>
        </p:txBody>
      </p:sp>
    </p:spTree>
    <p:extLst>
      <p:ext uri="{BB962C8B-B14F-4D97-AF65-F5344CB8AC3E}">
        <p14:creationId xmlns:p14="http://schemas.microsoft.com/office/powerpoint/2010/main" val="33449524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Learner comments</a:t>
            </a:r>
          </a:p>
          <a:p>
            <a:r>
              <a:rPr lang="en-GB" dirty="0"/>
              <a:t>Observer should not be emailing learners - GDPR</a:t>
            </a:r>
          </a:p>
          <a:p>
            <a:endParaRPr lang="en-GB" dirty="0"/>
          </a:p>
          <a:p>
            <a:r>
              <a:rPr lang="en-GB" dirty="0"/>
              <a:t>Note change in heading for tutor</a:t>
            </a:r>
          </a:p>
          <a:p>
            <a:endParaRPr lang="en-GB" dirty="0"/>
          </a:p>
          <a:p>
            <a:r>
              <a:rPr lang="en-GB" dirty="0"/>
              <a:t>It is best practice to always talk to the learners, this can be done through;</a:t>
            </a:r>
          </a:p>
          <a:p>
            <a:pPr lvl="1"/>
            <a:r>
              <a:rPr lang="en-GB" dirty="0"/>
              <a:t>Circulating whilst learners are completing an activity</a:t>
            </a:r>
          </a:p>
          <a:p>
            <a:pPr lvl="1"/>
            <a:r>
              <a:rPr lang="en-GB" dirty="0"/>
              <a:t>Discussion before class</a:t>
            </a:r>
          </a:p>
          <a:p>
            <a:pPr lvl="1"/>
            <a:r>
              <a:rPr lang="en-GB" dirty="0"/>
              <a:t>Discussion after class</a:t>
            </a:r>
          </a:p>
          <a:p>
            <a:pPr lvl="1"/>
            <a:endParaRPr lang="en-GB" dirty="0"/>
          </a:p>
          <a:p>
            <a:r>
              <a:rPr lang="en-GB" dirty="0"/>
              <a:t>You should include the questions so that the learner comments make sense!</a:t>
            </a:r>
          </a:p>
          <a:p>
            <a:r>
              <a:rPr lang="en-GB" dirty="0"/>
              <a:t>With some courses there might not be a natural break, so you might need to come back in at the end of the session</a:t>
            </a:r>
          </a:p>
          <a:p>
            <a:pPr lvl="1"/>
            <a:endParaRPr lang="en-GB" dirty="0"/>
          </a:p>
          <a:p>
            <a:r>
              <a:rPr lang="en-GB" dirty="0"/>
              <a:t>If you are unable to talk to learners then you should write why this is the case.  </a:t>
            </a:r>
          </a:p>
          <a:p>
            <a:endParaRPr lang="en-GB" dirty="0"/>
          </a:p>
        </p:txBody>
      </p:sp>
      <p:sp>
        <p:nvSpPr>
          <p:cNvPr id="4" name="Slide Number Placeholder 3"/>
          <p:cNvSpPr>
            <a:spLocks noGrp="1"/>
          </p:cNvSpPr>
          <p:nvPr>
            <p:ph type="sldNum" sz="quarter" idx="5"/>
          </p:nvPr>
        </p:nvSpPr>
        <p:spPr/>
        <p:txBody>
          <a:bodyPr/>
          <a:lstStyle/>
          <a:p>
            <a:fld id="{CAF962DE-C408-49A7-854F-65AF932E721C}" type="slidenum">
              <a:rPr lang="en-GB" smtClean="0"/>
              <a:t>29</a:t>
            </a:fld>
            <a:endParaRPr lang="en-GB"/>
          </a:p>
        </p:txBody>
      </p:sp>
    </p:spTree>
    <p:extLst>
      <p:ext uri="{BB962C8B-B14F-4D97-AF65-F5344CB8AC3E}">
        <p14:creationId xmlns:p14="http://schemas.microsoft.com/office/powerpoint/2010/main" val="3712420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Quality Improvement</a:t>
            </a:r>
          </a:p>
          <a:p>
            <a:pPr marL="170644" indent="-170644">
              <a:buFont typeface="Arial" panose="020B0604020202020204" pitchFamily="34" charset="0"/>
              <a:buChar char="•"/>
            </a:pPr>
            <a:r>
              <a:rPr lang="en-GB" dirty="0"/>
              <a:t>By providing supportive feedback to tutors on their current practice we hope to improve the quality of delivery and make our funded courses even better still</a:t>
            </a:r>
          </a:p>
          <a:p>
            <a:pPr marL="170644" indent="-170644">
              <a:buFont typeface="Arial" panose="020B0604020202020204" pitchFamily="34" charset="0"/>
              <a:buChar char="•"/>
            </a:pPr>
            <a:r>
              <a:rPr lang="en-GB" dirty="0"/>
              <a:t>Observers have an essential role in providing this feedback, identifying areas of strengths and weakness</a:t>
            </a:r>
          </a:p>
          <a:p>
            <a:r>
              <a:rPr lang="en-GB" b="1" dirty="0"/>
              <a:t>Quality Assurance </a:t>
            </a:r>
          </a:p>
          <a:p>
            <a:pPr marL="170644" indent="-170644">
              <a:buFont typeface="Arial" panose="020B0604020202020204" pitchFamily="34" charset="0"/>
              <a:buChar char="•"/>
            </a:pPr>
            <a:r>
              <a:rPr lang="en-GB" dirty="0"/>
              <a:t>The OTLA reports will provide evidence for ensuring the quality of course delivery, </a:t>
            </a:r>
          </a:p>
          <a:p>
            <a:pPr marL="170644" indent="-170644">
              <a:buFont typeface="Arial" panose="020B0604020202020204" pitchFamily="34" charset="0"/>
              <a:buChar char="•"/>
            </a:pPr>
            <a:r>
              <a:rPr lang="en-GB" dirty="0"/>
              <a:t>Other tools for this include</a:t>
            </a:r>
          </a:p>
          <a:p>
            <a:pPr marL="625695" lvl="1" indent="-170644">
              <a:buFont typeface="Arial" panose="020B0604020202020204" pitchFamily="34" charset="0"/>
              <a:buChar char="•"/>
            </a:pPr>
            <a:r>
              <a:rPr lang="en-GB" dirty="0"/>
              <a:t>Quality audits</a:t>
            </a:r>
          </a:p>
          <a:p>
            <a:pPr marL="625695" lvl="1" indent="-170644">
              <a:buFont typeface="Arial" panose="020B0604020202020204" pitchFamily="34" charset="0"/>
              <a:buChar char="•"/>
            </a:pPr>
            <a:r>
              <a:rPr lang="en-GB" dirty="0"/>
              <a:t>Learner evaluations</a:t>
            </a:r>
          </a:p>
          <a:p>
            <a:pPr marL="625695" lvl="1" indent="-170644">
              <a:buFont typeface="Arial" panose="020B0604020202020204" pitchFamily="34" charset="0"/>
              <a:buChar char="•"/>
            </a:pPr>
            <a:r>
              <a:rPr lang="en-GB" dirty="0"/>
              <a:t>Contract management meetings</a:t>
            </a:r>
          </a:p>
          <a:p>
            <a:pPr marL="170644" indent="-170644">
              <a:buFont typeface="Courier New" panose="02070309020205020404" pitchFamily="49" charset="0"/>
              <a:buChar char="o"/>
            </a:pPr>
            <a:r>
              <a:rPr lang="en-GB" dirty="0"/>
              <a:t>Quality assurance cycle - ~OTLAs which indicate that documentation not fully in place will be sampled for audit</a:t>
            </a:r>
          </a:p>
          <a:p>
            <a:pPr marL="170644" indent="-170644">
              <a:buFont typeface="Courier New" panose="02070309020205020404" pitchFamily="49" charset="0"/>
              <a:buChar char="o"/>
            </a:pPr>
            <a:r>
              <a:rPr lang="en-GB" dirty="0"/>
              <a:t>Monthly checks on actions completed</a:t>
            </a:r>
          </a:p>
          <a:p>
            <a:pPr marL="170644" indent="-170644">
              <a:buFont typeface="Courier New" panose="02070309020205020404" pitchFamily="49" charset="0"/>
              <a:buChar char="o"/>
            </a:pPr>
            <a:r>
              <a:rPr lang="en-GB" dirty="0"/>
              <a:t>Tutors may be reobserved is audit indicate areas of concern</a:t>
            </a:r>
          </a:p>
          <a:p>
            <a:pPr marL="170644" indent="-170644">
              <a:buFont typeface="Courier New" panose="02070309020205020404" pitchFamily="49" charset="0"/>
              <a:buChar char="o"/>
            </a:pPr>
            <a:r>
              <a:rPr lang="en-GB" dirty="0"/>
              <a:t>Accountability for funding/contract management</a:t>
            </a:r>
          </a:p>
          <a:p>
            <a:pPr marL="170644" indent="-170644">
              <a:buFont typeface="Courier New" panose="02070309020205020404" pitchFamily="49" charset="0"/>
              <a:buChar char="o"/>
            </a:pPr>
            <a:endParaRPr lang="en-GB" dirty="0"/>
          </a:p>
          <a:p>
            <a:r>
              <a:rPr lang="en-GB" b="1" dirty="0"/>
              <a:t>Performance management</a:t>
            </a:r>
          </a:p>
          <a:p>
            <a:pPr marL="170644" indent="-170644">
              <a:buFont typeface="Arial" panose="020B0604020202020204" pitchFamily="34" charset="0"/>
              <a:buChar char="•"/>
            </a:pPr>
            <a:r>
              <a:rPr lang="en-GB" dirty="0"/>
              <a:t>Helps to identify tutors who are not meeting the expected standard</a:t>
            </a:r>
          </a:p>
          <a:p>
            <a:pPr marL="170644" indent="-170644">
              <a:buFont typeface="Arial" panose="020B0604020202020204" pitchFamily="34" charset="0"/>
              <a:buChar char="•"/>
            </a:pPr>
            <a:r>
              <a:rPr lang="en-GB" dirty="0"/>
              <a:t>Support mechanism can be put in place</a:t>
            </a:r>
          </a:p>
          <a:p>
            <a:pPr marL="170644" indent="-170644">
              <a:buFont typeface="Arial" panose="020B0604020202020204" pitchFamily="34" charset="0"/>
              <a:buChar char="•"/>
            </a:pPr>
            <a:r>
              <a:rPr lang="en-GB" dirty="0"/>
              <a:t>Identifies tutors of excellence as role models</a:t>
            </a:r>
          </a:p>
          <a:p>
            <a:pPr marL="170644" indent="-170644">
              <a:buFont typeface="Arial" panose="020B0604020202020204" pitchFamily="34" charset="0"/>
              <a:buChar char="•"/>
            </a:pPr>
            <a:r>
              <a:rPr lang="en-GB" dirty="0"/>
              <a:t>To identify CPD and any additional coaching needs</a:t>
            </a:r>
          </a:p>
          <a:p>
            <a:endParaRPr lang="en-GB" dirty="0"/>
          </a:p>
        </p:txBody>
      </p:sp>
      <p:sp>
        <p:nvSpPr>
          <p:cNvPr id="4" name="Slide Number Placeholder 3"/>
          <p:cNvSpPr>
            <a:spLocks noGrp="1"/>
          </p:cNvSpPr>
          <p:nvPr>
            <p:ph type="sldNum" sz="quarter" idx="5"/>
          </p:nvPr>
        </p:nvSpPr>
        <p:spPr/>
        <p:txBody>
          <a:bodyPr/>
          <a:lstStyle/>
          <a:p>
            <a:fld id="{CAF962DE-C408-49A7-854F-65AF932E721C}" type="slidenum">
              <a:rPr lang="en-GB" smtClean="0"/>
              <a:t>3</a:t>
            </a:fld>
            <a:endParaRPr lang="en-GB"/>
          </a:p>
        </p:txBody>
      </p:sp>
    </p:spTree>
    <p:extLst>
      <p:ext uri="{BB962C8B-B14F-4D97-AF65-F5344CB8AC3E}">
        <p14:creationId xmlns:p14="http://schemas.microsoft.com/office/powerpoint/2010/main" val="15256660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Summary of strength</a:t>
            </a:r>
          </a:p>
          <a:p>
            <a:r>
              <a:rPr lang="en-GB" dirty="0"/>
              <a:t>What examples of good practice did you see?</a:t>
            </a:r>
          </a:p>
          <a:p>
            <a:r>
              <a:rPr lang="en-GB" dirty="0"/>
              <a:t>Make sure you are not list norms of practice here! </a:t>
            </a:r>
          </a:p>
          <a:p>
            <a:r>
              <a:rPr lang="en-GB" dirty="0"/>
              <a:t>These should be bullet points</a:t>
            </a:r>
          </a:p>
          <a:p>
            <a:endParaRPr lang="en-GB" dirty="0"/>
          </a:p>
          <a:p>
            <a:r>
              <a:rPr lang="en-GB" b="1" dirty="0"/>
              <a:t>Improvement to practice</a:t>
            </a:r>
          </a:p>
          <a:p>
            <a:r>
              <a:rPr lang="en-GB" dirty="0"/>
              <a:t>What does the tutor need to do to be even better still?</a:t>
            </a:r>
          </a:p>
          <a:p>
            <a:r>
              <a:rPr lang="en-GB" dirty="0"/>
              <a:t>This might include things such as;</a:t>
            </a:r>
          </a:p>
          <a:p>
            <a:pPr lvl="1"/>
            <a:r>
              <a:rPr lang="en-GB" dirty="0"/>
              <a:t>Peer observation</a:t>
            </a:r>
          </a:p>
          <a:p>
            <a:pPr lvl="1"/>
            <a:r>
              <a:rPr lang="en-GB" dirty="0"/>
              <a:t>Mentoring</a:t>
            </a:r>
          </a:p>
          <a:p>
            <a:pPr lvl="1"/>
            <a:r>
              <a:rPr lang="en-GB" dirty="0"/>
              <a:t>Use of RARPA tool kit</a:t>
            </a:r>
          </a:p>
          <a:p>
            <a:pPr lvl="1"/>
            <a:r>
              <a:rPr lang="en-GB" dirty="0"/>
              <a:t>Referral to VLE resources</a:t>
            </a:r>
          </a:p>
          <a:p>
            <a:r>
              <a:rPr lang="en-GB" dirty="0"/>
              <a:t>It should include any areas that require improvement</a:t>
            </a:r>
          </a:p>
          <a:p>
            <a:endParaRPr lang="en-GB" dirty="0"/>
          </a:p>
          <a:p>
            <a:r>
              <a:rPr lang="en-GB" dirty="0"/>
              <a:t>Developing good practice</a:t>
            </a:r>
          </a:p>
          <a:p>
            <a:endParaRPr lang="en-GB" dirty="0"/>
          </a:p>
          <a:p>
            <a:endParaRPr lang="en-GB" dirty="0"/>
          </a:p>
        </p:txBody>
      </p:sp>
      <p:sp>
        <p:nvSpPr>
          <p:cNvPr id="4" name="Slide Number Placeholder 3"/>
          <p:cNvSpPr>
            <a:spLocks noGrp="1"/>
          </p:cNvSpPr>
          <p:nvPr>
            <p:ph type="sldNum" sz="quarter" idx="5"/>
          </p:nvPr>
        </p:nvSpPr>
        <p:spPr/>
        <p:txBody>
          <a:bodyPr/>
          <a:lstStyle/>
          <a:p>
            <a:fld id="{AEFA1EC6-9EAE-454E-BF85-553F4AEAAB6A}" type="slidenum">
              <a:rPr lang="en-GB" smtClean="0"/>
              <a:t>30</a:t>
            </a:fld>
            <a:endParaRPr lang="en-GB"/>
          </a:p>
        </p:txBody>
      </p:sp>
    </p:spTree>
    <p:extLst>
      <p:ext uri="{BB962C8B-B14F-4D97-AF65-F5344CB8AC3E}">
        <p14:creationId xmlns:p14="http://schemas.microsoft.com/office/powerpoint/2010/main" val="41133317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31</a:t>
            </a:fld>
            <a:endParaRPr lang="en-GB"/>
          </a:p>
        </p:txBody>
      </p:sp>
    </p:spTree>
    <p:extLst>
      <p:ext uri="{BB962C8B-B14F-4D97-AF65-F5344CB8AC3E}">
        <p14:creationId xmlns:p14="http://schemas.microsoft.com/office/powerpoint/2010/main" val="22136185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 questions?</a:t>
            </a:r>
          </a:p>
          <a:p>
            <a:endParaRPr lang="en-GB" dirty="0"/>
          </a:p>
          <a:p>
            <a:r>
              <a:rPr lang="en-GB" dirty="0"/>
              <a:t>What support would you like with these changes?</a:t>
            </a:r>
          </a:p>
          <a:p>
            <a:endParaRPr lang="en-GB" dirty="0"/>
          </a:p>
          <a:p>
            <a:r>
              <a:rPr lang="en-GB" dirty="0"/>
              <a:t>Follow up meeting in Oct? Best time?</a:t>
            </a:r>
          </a:p>
          <a:p>
            <a:endParaRPr lang="en-GB" dirty="0"/>
          </a:p>
          <a:p>
            <a:r>
              <a:rPr lang="en-GB" dirty="0"/>
              <a:t>Paired observation?</a:t>
            </a:r>
          </a:p>
        </p:txBody>
      </p:sp>
      <p:sp>
        <p:nvSpPr>
          <p:cNvPr id="4" name="Slide Number Placeholder 3"/>
          <p:cNvSpPr>
            <a:spLocks noGrp="1"/>
          </p:cNvSpPr>
          <p:nvPr>
            <p:ph type="sldNum" sz="quarter" idx="5"/>
          </p:nvPr>
        </p:nvSpPr>
        <p:spPr/>
        <p:txBody>
          <a:bodyPr/>
          <a:lstStyle/>
          <a:p>
            <a:fld id="{CAF962DE-C408-49A7-854F-65AF932E721C}" type="slidenum">
              <a:rPr lang="en-GB" smtClean="0"/>
              <a:t>32</a:t>
            </a:fld>
            <a:endParaRPr lang="en-GB"/>
          </a:p>
        </p:txBody>
      </p:sp>
    </p:spTree>
    <p:extLst>
      <p:ext uri="{BB962C8B-B14F-4D97-AF65-F5344CB8AC3E}">
        <p14:creationId xmlns:p14="http://schemas.microsoft.com/office/powerpoint/2010/main" val="28246509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33</a:t>
            </a:fld>
            <a:endParaRPr lang="en-GB"/>
          </a:p>
        </p:txBody>
      </p:sp>
    </p:spTree>
    <p:extLst>
      <p:ext uri="{BB962C8B-B14F-4D97-AF65-F5344CB8AC3E}">
        <p14:creationId xmlns:p14="http://schemas.microsoft.com/office/powerpoint/2010/main" val="24287411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34</a:t>
            </a:fld>
            <a:endParaRPr lang="en-GB"/>
          </a:p>
        </p:txBody>
      </p:sp>
    </p:spTree>
    <p:extLst>
      <p:ext uri="{BB962C8B-B14F-4D97-AF65-F5344CB8AC3E}">
        <p14:creationId xmlns:p14="http://schemas.microsoft.com/office/powerpoint/2010/main" val="19396246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644" indent="-170644">
              <a:buFont typeface="Arial" panose="020B0604020202020204" pitchFamily="34" charset="0"/>
              <a:buChar char="•"/>
            </a:pPr>
            <a:r>
              <a:rPr lang="en-GB" dirty="0"/>
              <a:t>You can do this by keeping sentences short</a:t>
            </a:r>
          </a:p>
          <a:p>
            <a:pPr marL="170644" indent="-170644">
              <a:buFont typeface="Arial" panose="020B0604020202020204" pitchFamily="34" charset="0"/>
              <a:buChar char="•"/>
            </a:pPr>
            <a:r>
              <a:rPr lang="en-GB" dirty="0"/>
              <a:t>Writing is clearer if you remove redundant works</a:t>
            </a:r>
          </a:p>
          <a:p>
            <a:pPr marL="170644" indent="-170644">
              <a:buFont typeface="Arial" panose="020B0604020202020204" pitchFamily="34" charset="0"/>
              <a:buChar char="•"/>
            </a:pPr>
            <a:r>
              <a:rPr lang="en-GB" dirty="0"/>
              <a:t>Avoid where possible the use of the passive voice</a:t>
            </a:r>
          </a:p>
          <a:p>
            <a:pPr marL="170644" indent="-170644">
              <a:buFont typeface="Arial" panose="020B0604020202020204" pitchFamily="34" charset="0"/>
              <a:buChar char="•"/>
            </a:pPr>
            <a:r>
              <a:rPr lang="en-GB" dirty="0"/>
              <a:t>Focus on behaviours that the observee can change</a:t>
            </a:r>
          </a:p>
          <a:p>
            <a:pPr marL="170644" indent="-170644">
              <a:buFont typeface="Arial" panose="020B0604020202020204" pitchFamily="34" charset="0"/>
              <a:buChar char="•"/>
            </a:pPr>
            <a:endParaRPr lang="en-GB" dirty="0"/>
          </a:p>
          <a:p>
            <a:pPr marL="170644" indent="-170644">
              <a:buFont typeface="Arial" panose="020B0604020202020204" pitchFamily="34" charset="0"/>
              <a:buChar char="•"/>
            </a:pPr>
            <a:r>
              <a:rPr lang="en-GB" dirty="0"/>
              <a:t>Make a judgement</a:t>
            </a:r>
          </a:p>
          <a:p>
            <a:pPr marL="170644" indent="-170644">
              <a:buFont typeface="Arial" panose="020B0604020202020204" pitchFamily="34" charset="0"/>
              <a:buChar char="•"/>
            </a:pPr>
            <a:r>
              <a:rPr lang="en-GB" dirty="0"/>
              <a:t>Then give reasons for making that judgement (evidence)</a:t>
            </a:r>
          </a:p>
          <a:p>
            <a:pPr marL="170644" indent="-170644">
              <a:buFont typeface="Arial" panose="020B0604020202020204" pitchFamily="34" charset="0"/>
              <a:buChar char="•"/>
            </a:pPr>
            <a:r>
              <a:rPr lang="en-GB" dirty="0"/>
              <a:t>Finally suggest actions for improvement</a:t>
            </a:r>
          </a:p>
          <a:p>
            <a:pPr marL="170644" indent="-170644">
              <a:buFont typeface="Arial" panose="020B0604020202020204" pitchFamily="34" charset="0"/>
              <a:buChar char="•"/>
            </a:pPr>
            <a:endParaRPr lang="en-GB" dirty="0"/>
          </a:p>
          <a:p>
            <a:pPr marL="170644" indent="-170644">
              <a:buFont typeface="Arial" panose="020B0604020202020204" pitchFamily="34" charset="0"/>
              <a:buChar char="•"/>
            </a:pPr>
            <a:r>
              <a:rPr lang="en-GB" dirty="0"/>
              <a:t>Ask your self ‘so what’ – what is the point of paragraph, what does it show, what is it telling the reader</a:t>
            </a:r>
          </a:p>
          <a:p>
            <a:pPr marL="170644" indent="-170644">
              <a:buFont typeface="Arial" panose="020B0604020202020204" pitchFamily="34" charset="0"/>
              <a:buChar char="•"/>
            </a:pPr>
            <a:endParaRPr lang="en-GB" dirty="0"/>
          </a:p>
          <a:p>
            <a:pPr marL="170644" indent="-170644">
              <a:buFont typeface="Arial" panose="020B0604020202020204" pitchFamily="34" charset="0"/>
              <a:buChar char="•"/>
            </a:pPr>
            <a:r>
              <a:rPr lang="en-GB" dirty="0"/>
              <a:t>Report does not need to be chronological – group elements together e.g. all assessment judgements in one paragraph – reduces repetition, increases impact of judgement.</a:t>
            </a:r>
          </a:p>
          <a:p>
            <a:pPr marL="170644" indent="-170644">
              <a:buFont typeface="Arial" panose="020B0604020202020204" pitchFamily="34" charset="0"/>
              <a:buChar char="•"/>
            </a:pPr>
            <a:endParaRPr lang="en-GB" dirty="0"/>
          </a:p>
          <a:p>
            <a:pPr marL="170644" indent="-170644">
              <a:buFont typeface="Arial" panose="020B0604020202020204" pitchFamily="34" charset="0"/>
              <a:buChar char="•"/>
            </a:pP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CAF962DE-C408-49A7-854F-65AF932E721C}" type="slidenum">
              <a:rPr lang="en-GB" smtClean="0"/>
              <a:t>35</a:t>
            </a:fld>
            <a:endParaRPr lang="en-GB"/>
          </a:p>
        </p:txBody>
      </p:sp>
    </p:spTree>
    <p:extLst>
      <p:ext uri="{BB962C8B-B14F-4D97-AF65-F5344CB8AC3E}">
        <p14:creationId xmlns:p14="http://schemas.microsoft.com/office/powerpoint/2010/main" val="277489470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latin typeface="Arial" panose="020B0604020202020204" pitchFamily="34" charset="0"/>
                <a:ea typeface="Calibri" panose="020F0502020204030204" pitchFamily="34" charset="0"/>
              </a:rPr>
              <a:t>Computers for Beginners ESOL </a:t>
            </a:r>
          </a:p>
          <a:p>
            <a:endParaRPr lang="en-GB" sz="1800" dirty="0">
              <a:latin typeface="Arial" panose="020B0604020202020204" pitchFamily="34" charset="0"/>
            </a:endParaRPr>
          </a:p>
          <a:p>
            <a:r>
              <a:rPr lang="en-GB" sz="1800" dirty="0">
                <a:latin typeface="Arial" panose="020B0604020202020204" pitchFamily="34" charset="0"/>
              </a:rPr>
              <a:t>Identify where judgements have been used</a:t>
            </a:r>
          </a:p>
          <a:p>
            <a:r>
              <a:rPr lang="en-GB" sz="1800" dirty="0">
                <a:latin typeface="Arial" panose="020B0604020202020204" pitchFamily="34" charset="0"/>
              </a:rPr>
              <a:t>Identify where judgements are needed</a:t>
            </a:r>
            <a:endParaRPr lang="en-GB" dirty="0"/>
          </a:p>
        </p:txBody>
      </p:sp>
      <p:sp>
        <p:nvSpPr>
          <p:cNvPr id="4" name="Slide Number Placeholder 3"/>
          <p:cNvSpPr>
            <a:spLocks noGrp="1"/>
          </p:cNvSpPr>
          <p:nvPr>
            <p:ph type="sldNum" sz="quarter" idx="5"/>
          </p:nvPr>
        </p:nvSpPr>
        <p:spPr/>
        <p:txBody>
          <a:bodyPr/>
          <a:lstStyle/>
          <a:p>
            <a:fld id="{AEFA1EC6-9EAE-454E-BF85-553F4AEAAB6A}" type="slidenum">
              <a:rPr lang="en-GB" smtClean="0"/>
              <a:t>36</a:t>
            </a:fld>
            <a:endParaRPr lang="en-GB"/>
          </a:p>
        </p:txBody>
      </p:sp>
    </p:spTree>
    <p:extLst>
      <p:ext uri="{BB962C8B-B14F-4D97-AF65-F5344CB8AC3E}">
        <p14:creationId xmlns:p14="http://schemas.microsoft.com/office/powerpoint/2010/main" val="1605418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ea typeface="Calibri" panose="020F0502020204030204" pitchFamily="34" charset="0"/>
                <a:cs typeface="Arial" panose="020B0604020202020204" pitchFamily="34" charset="0"/>
              </a:rPr>
              <a:t>Most people are often a little worried about being observed and anxious to know that they did ok.  People respond differently to perceived criticism, some before very defensive, others emotional, while others become withdrawn. </a:t>
            </a:r>
          </a:p>
          <a:p>
            <a:endParaRPr lang="en-GB" dirty="0">
              <a:latin typeface="Arial" panose="020B0604020202020204" pitchFamily="34" charset="0"/>
              <a:ea typeface="Calibri" panose="020F0502020204030204" pitchFamily="34" charset="0"/>
              <a:cs typeface="Arial" panose="020B0604020202020204" pitchFamily="34" charset="0"/>
            </a:endParaRPr>
          </a:p>
          <a:p>
            <a:r>
              <a:rPr lang="en-GB" dirty="0">
                <a:latin typeface="Arial" panose="020B0604020202020204" pitchFamily="34" charset="0"/>
                <a:ea typeface="Calibri" panose="020F0502020204030204" pitchFamily="34" charset="0"/>
                <a:cs typeface="Arial" panose="020B0604020202020204" pitchFamily="34" charset="0"/>
              </a:rPr>
              <a:t>When giving feedback it is important to remember:</a:t>
            </a:r>
          </a:p>
          <a:p>
            <a:pPr marL="341288" indent="-341288">
              <a:buFont typeface="Symbol" panose="05050102010706020507" pitchFamily="18" charset="2"/>
              <a:buChar char=""/>
            </a:pPr>
            <a:r>
              <a:rPr lang="en-GB" dirty="0">
                <a:latin typeface="Arial" panose="020B0604020202020204" pitchFamily="34" charset="0"/>
                <a:ea typeface="Calibri" panose="020F0502020204030204" pitchFamily="34" charset="0"/>
                <a:cs typeface="Arial" panose="020B0604020202020204" pitchFamily="34" charset="0"/>
              </a:rPr>
              <a:t>That feedback is a two-way process, you should invite the tutor to comment and respond</a:t>
            </a:r>
          </a:p>
          <a:p>
            <a:pPr marL="341288" indent="-341288">
              <a:buFont typeface="Symbol" panose="05050102010706020507" pitchFamily="18" charset="2"/>
              <a:buChar char=""/>
            </a:pPr>
            <a:r>
              <a:rPr lang="en-GB" dirty="0">
                <a:latin typeface="Arial" panose="020B0604020202020204" pitchFamily="34" charset="0"/>
                <a:ea typeface="Calibri" panose="020F0502020204030204" pitchFamily="34" charset="0"/>
                <a:cs typeface="Arial" panose="020B0604020202020204" pitchFamily="34" charset="0"/>
              </a:rPr>
              <a:t>To give praise where it is deserved</a:t>
            </a:r>
          </a:p>
          <a:p>
            <a:pPr marL="341288" indent="-341288">
              <a:buFont typeface="Symbol" panose="05050102010706020507" pitchFamily="18" charset="2"/>
              <a:buChar char=""/>
            </a:pPr>
            <a:r>
              <a:rPr lang="en-GB" dirty="0">
                <a:latin typeface="Arial" panose="020B0604020202020204" pitchFamily="34" charset="0"/>
                <a:ea typeface="Calibri" panose="020F0502020204030204" pitchFamily="34" charset="0"/>
                <a:cs typeface="Arial" panose="020B0604020202020204" pitchFamily="34" charset="0"/>
              </a:rPr>
              <a:t>To avoid identifying standard practice as a strength</a:t>
            </a:r>
          </a:p>
          <a:p>
            <a:pPr marL="341288" indent="-341288">
              <a:buFont typeface="Symbol" panose="05050102010706020507" pitchFamily="18" charset="2"/>
              <a:buChar char=""/>
            </a:pPr>
            <a:r>
              <a:rPr lang="en-GB" dirty="0">
                <a:latin typeface="Arial" panose="020B0604020202020204" pitchFamily="34" charset="0"/>
                <a:ea typeface="Calibri" panose="020F0502020204030204" pitchFamily="34" charset="0"/>
                <a:cs typeface="Arial" panose="020B0604020202020204" pitchFamily="34" charset="0"/>
              </a:rPr>
              <a:t>To distinguish clearly between description and evaluation</a:t>
            </a:r>
          </a:p>
          <a:p>
            <a:pPr marL="341288" indent="-341288">
              <a:buFont typeface="Symbol" panose="05050102010706020507" pitchFamily="18" charset="2"/>
              <a:buChar char=""/>
            </a:pPr>
            <a:r>
              <a:rPr lang="en-GB" dirty="0">
                <a:latin typeface="Arial" panose="020B0604020202020204" pitchFamily="34" charset="0"/>
                <a:ea typeface="Calibri" panose="020F0502020204030204" pitchFamily="34" charset="0"/>
                <a:cs typeface="Arial" panose="020B0604020202020204" pitchFamily="34" charset="0"/>
              </a:rPr>
              <a:t>To be explicit about weaknesses</a:t>
            </a:r>
          </a:p>
          <a:p>
            <a:pPr marL="341288" indent="-341288">
              <a:buFont typeface="Symbol" panose="05050102010706020507" pitchFamily="18" charset="2"/>
              <a:buChar char=""/>
            </a:pPr>
            <a:r>
              <a:rPr lang="en-GB" dirty="0">
                <a:latin typeface="Arial" panose="020B0604020202020204" pitchFamily="34" charset="0"/>
                <a:ea typeface="Calibri" panose="020F0502020204030204" pitchFamily="34" charset="0"/>
                <a:cs typeface="Arial" panose="020B0604020202020204" pitchFamily="34" charset="0"/>
              </a:rPr>
              <a:t>To be positive and make constructive comments</a:t>
            </a:r>
          </a:p>
          <a:p>
            <a:r>
              <a:rPr lang="en-GB" dirty="0">
                <a:latin typeface="Arial" panose="020B0604020202020204" pitchFamily="34" charset="0"/>
                <a:ea typeface="Calibri" panose="020F0502020204030204" pitchFamily="34" charset="0"/>
                <a:cs typeface="Arial" panose="020B0604020202020204" pitchFamily="34" charset="0"/>
              </a:rPr>
              <a:t>Be mindful of asking vague questions.  Vague questions illicit vague answers.</a:t>
            </a:r>
          </a:p>
          <a:p>
            <a:r>
              <a:rPr lang="en-GB" dirty="0">
                <a:latin typeface="Arial" panose="020B0604020202020204" pitchFamily="34" charset="0"/>
                <a:ea typeface="Calibri" panose="020F0502020204030204" pitchFamily="34" charset="0"/>
                <a:cs typeface="Arial" panose="020B0604020202020204" pitchFamily="34" charset="0"/>
              </a:rPr>
              <a:t>Rather than ‘how do you think it went? You may want to be more specific ‘the aim of your session was...How well do you think you achieved this?</a:t>
            </a:r>
          </a:p>
          <a:p>
            <a:r>
              <a:rPr lang="en-GB" dirty="0">
                <a:latin typeface="Arial" panose="020B0604020202020204" pitchFamily="34" charset="0"/>
                <a:ea typeface="Calibri" panose="020F0502020204030204" pitchFamily="34" charset="0"/>
                <a:cs typeface="Arial" panose="020B0604020202020204" pitchFamily="34" charset="0"/>
              </a:rPr>
              <a:t>Try and avoid giving a positive followed by however/but…. (negative)</a:t>
            </a:r>
          </a:p>
          <a:p>
            <a:r>
              <a:rPr lang="en-GB" dirty="0">
                <a:latin typeface="Arial" panose="020B0604020202020204" pitchFamily="34" charset="0"/>
                <a:ea typeface="Calibri" panose="020F0502020204030204" pitchFamily="34" charset="0"/>
                <a:cs typeface="Arial" panose="020B0604020202020204" pitchFamily="34" charset="0"/>
              </a:rPr>
              <a:t>Do not be over-prescriptive – avoid ‘I would have’.  If asked, try ‘I have found’ ‘Have you tried?’  ‘How would it be if…?</a:t>
            </a:r>
          </a:p>
          <a:p>
            <a:endParaRPr lang="en-GB" dirty="0"/>
          </a:p>
        </p:txBody>
      </p:sp>
      <p:sp>
        <p:nvSpPr>
          <p:cNvPr id="4" name="Slide Number Placeholder 3"/>
          <p:cNvSpPr>
            <a:spLocks noGrp="1"/>
          </p:cNvSpPr>
          <p:nvPr>
            <p:ph type="sldNum" sz="quarter" idx="5"/>
          </p:nvPr>
        </p:nvSpPr>
        <p:spPr/>
        <p:txBody>
          <a:bodyPr/>
          <a:lstStyle/>
          <a:p>
            <a:fld id="{AEFA1EC6-9EAE-454E-BF85-553F4AEAAB6A}" type="slidenum">
              <a:rPr lang="en-GB" smtClean="0"/>
              <a:t>37</a:t>
            </a:fld>
            <a:endParaRPr lang="en-GB"/>
          </a:p>
        </p:txBody>
      </p:sp>
    </p:spTree>
    <p:extLst>
      <p:ext uri="{BB962C8B-B14F-4D97-AF65-F5344CB8AC3E}">
        <p14:creationId xmlns:p14="http://schemas.microsoft.com/office/powerpoint/2010/main" val="351467732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EFA1EC6-9EAE-454E-BF85-553F4AEAAB6A}" type="slidenum">
              <a:rPr lang="en-GB" smtClean="0"/>
              <a:t>38</a:t>
            </a:fld>
            <a:endParaRPr lang="en-GB"/>
          </a:p>
        </p:txBody>
      </p:sp>
    </p:spTree>
    <p:extLst>
      <p:ext uri="{BB962C8B-B14F-4D97-AF65-F5344CB8AC3E}">
        <p14:creationId xmlns:p14="http://schemas.microsoft.com/office/powerpoint/2010/main" val="6738160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39</a:t>
            </a:fld>
            <a:endParaRPr lang="en-GB"/>
          </a:p>
        </p:txBody>
      </p:sp>
    </p:spTree>
    <p:extLst>
      <p:ext uri="{BB962C8B-B14F-4D97-AF65-F5344CB8AC3E}">
        <p14:creationId xmlns:p14="http://schemas.microsoft.com/office/powerpoint/2010/main" val="954332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4</a:t>
            </a:fld>
            <a:endParaRPr lang="en-GB"/>
          </a:p>
        </p:txBody>
      </p:sp>
    </p:spTree>
    <p:extLst>
      <p:ext uri="{BB962C8B-B14F-4D97-AF65-F5344CB8AC3E}">
        <p14:creationId xmlns:p14="http://schemas.microsoft.com/office/powerpoint/2010/main" val="41242922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40</a:t>
            </a:fld>
            <a:endParaRPr lang="en-GB"/>
          </a:p>
        </p:txBody>
      </p:sp>
    </p:spTree>
    <p:extLst>
      <p:ext uri="{BB962C8B-B14F-4D97-AF65-F5344CB8AC3E}">
        <p14:creationId xmlns:p14="http://schemas.microsoft.com/office/powerpoint/2010/main" val="389825037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41</a:t>
            </a:fld>
            <a:endParaRPr lang="en-GB"/>
          </a:p>
        </p:txBody>
      </p:sp>
    </p:spTree>
    <p:extLst>
      <p:ext uri="{BB962C8B-B14F-4D97-AF65-F5344CB8AC3E}">
        <p14:creationId xmlns:p14="http://schemas.microsoft.com/office/powerpoint/2010/main" val="27914312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EFA1EC6-9EAE-454E-BF85-553F4AEAAB6A}" type="slidenum">
              <a:rPr lang="en-GB" smtClean="0"/>
              <a:t>42</a:t>
            </a:fld>
            <a:endParaRPr lang="en-GB"/>
          </a:p>
        </p:txBody>
      </p:sp>
    </p:spTree>
    <p:extLst>
      <p:ext uri="{BB962C8B-B14F-4D97-AF65-F5344CB8AC3E}">
        <p14:creationId xmlns:p14="http://schemas.microsoft.com/office/powerpoint/2010/main" val="287867231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 questions?</a:t>
            </a:r>
          </a:p>
          <a:p>
            <a:endParaRPr lang="en-GB" dirty="0"/>
          </a:p>
          <a:p>
            <a:r>
              <a:rPr lang="en-GB" dirty="0"/>
              <a:t>What support would you like with these changes?</a:t>
            </a:r>
          </a:p>
          <a:p>
            <a:endParaRPr lang="en-GB" dirty="0"/>
          </a:p>
          <a:p>
            <a:r>
              <a:rPr lang="en-GB" dirty="0"/>
              <a:t>Follow up meeting in Oct? Best time?</a:t>
            </a:r>
          </a:p>
          <a:p>
            <a:endParaRPr lang="en-GB" dirty="0"/>
          </a:p>
          <a:p>
            <a:r>
              <a:rPr lang="en-GB" dirty="0"/>
              <a:t>Paired observation?</a:t>
            </a:r>
          </a:p>
        </p:txBody>
      </p:sp>
      <p:sp>
        <p:nvSpPr>
          <p:cNvPr id="4" name="Slide Number Placeholder 3"/>
          <p:cNvSpPr>
            <a:spLocks noGrp="1"/>
          </p:cNvSpPr>
          <p:nvPr>
            <p:ph type="sldNum" sz="quarter" idx="5"/>
          </p:nvPr>
        </p:nvSpPr>
        <p:spPr/>
        <p:txBody>
          <a:bodyPr/>
          <a:lstStyle/>
          <a:p>
            <a:fld id="{CAF962DE-C408-49A7-854F-65AF932E721C}" type="slidenum">
              <a:rPr lang="en-GB" smtClean="0"/>
              <a:t>43</a:t>
            </a:fld>
            <a:endParaRPr lang="en-GB"/>
          </a:p>
        </p:txBody>
      </p:sp>
    </p:spTree>
    <p:extLst>
      <p:ext uri="{BB962C8B-B14F-4D97-AF65-F5344CB8AC3E}">
        <p14:creationId xmlns:p14="http://schemas.microsoft.com/office/powerpoint/2010/main" val="30934411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195439-DC54-44CD-A6E3-0D41DD5313D5}" type="slidenum">
              <a:rPr lang="en-GB" smtClean="0"/>
              <a:t>44</a:t>
            </a:fld>
            <a:endParaRPr lang="en-GB"/>
          </a:p>
        </p:txBody>
      </p:sp>
    </p:spTree>
    <p:extLst>
      <p:ext uri="{BB962C8B-B14F-4D97-AF65-F5344CB8AC3E}">
        <p14:creationId xmlns:p14="http://schemas.microsoft.com/office/powerpoint/2010/main" val="313770837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EFA1EC6-9EAE-454E-BF85-553F4AEAAB6A}" type="slidenum">
              <a:rPr lang="en-GB" smtClean="0"/>
              <a:t>45</a:t>
            </a:fld>
            <a:endParaRPr lang="en-GB"/>
          </a:p>
        </p:txBody>
      </p:sp>
    </p:spTree>
    <p:extLst>
      <p:ext uri="{BB962C8B-B14F-4D97-AF65-F5344CB8AC3E}">
        <p14:creationId xmlns:p14="http://schemas.microsoft.com/office/powerpoint/2010/main" val="288649993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195439-DC54-44CD-A6E3-0D41DD5313D5}" type="slidenum">
              <a:rPr lang="en-GB" smtClean="0"/>
              <a:t>46</a:t>
            </a:fld>
            <a:endParaRPr lang="en-GB"/>
          </a:p>
        </p:txBody>
      </p:sp>
    </p:spTree>
    <p:extLst>
      <p:ext uri="{BB962C8B-B14F-4D97-AF65-F5344CB8AC3E}">
        <p14:creationId xmlns:p14="http://schemas.microsoft.com/office/powerpoint/2010/main" val="2907953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Reliable – repeatable, simpler criteria</a:t>
            </a:r>
          </a:p>
          <a:p>
            <a:r>
              <a:rPr lang="en-GB" dirty="0"/>
              <a:t>Valid – based on set criteria with clear indicators</a:t>
            </a:r>
          </a:p>
          <a:p>
            <a:r>
              <a:rPr lang="en-GB" dirty="0"/>
              <a:t>Consistent – same approach applied to all</a:t>
            </a:r>
          </a:p>
        </p:txBody>
      </p:sp>
      <p:sp>
        <p:nvSpPr>
          <p:cNvPr id="4" name="Slide Number Placeholder 3"/>
          <p:cNvSpPr>
            <a:spLocks noGrp="1"/>
          </p:cNvSpPr>
          <p:nvPr>
            <p:ph type="sldNum" sz="quarter" idx="5"/>
          </p:nvPr>
        </p:nvSpPr>
        <p:spPr/>
        <p:txBody>
          <a:bodyPr/>
          <a:lstStyle/>
          <a:p>
            <a:fld id="{CAF962DE-C408-49A7-854F-65AF932E721C}" type="slidenum">
              <a:rPr lang="en-GB" smtClean="0"/>
              <a:t>5</a:t>
            </a:fld>
            <a:endParaRPr lang="en-GB"/>
          </a:p>
        </p:txBody>
      </p:sp>
    </p:spTree>
    <p:extLst>
      <p:ext uri="{BB962C8B-B14F-4D97-AF65-F5344CB8AC3E}">
        <p14:creationId xmlns:p14="http://schemas.microsoft.com/office/powerpoint/2010/main" val="2505324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Teaching = engagement and attitude</a:t>
            </a:r>
          </a:p>
          <a:p>
            <a:r>
              <a:rPr lang="en-GB" dirty="0"/>
              <a:t>Learning </a:t>
            </a:r>
            <a:r>
              <a:rPr lang="en-GB"/>
              <a:t>= knowledge </a:t>
            </a:r>
            <a:r>
              <a:rPr lang="en-GB" dirty="0"/>
              <a:t>and understanding</a:t>
            </a:r>
          </a:p>
          <a:p>
            <a:r>
              <a:rPr lang="en-GB" dirty="0"/>
              <a:t>Assessment = feedback / assessment</a:t>
            </a:r>
          </a:p>
        </p:txBody>
      </p:sp>
      <p:sp>
        <p:nvSpPr>
          <p:cNvPr id="4" name="Slide Number Placeholder 3"/>
          <p:cNvSpPr>
            <a:spLocks noGrp="1"/>
          </p:cNvSpPr>
          <p:nvPr>
            <p:ph type="sldNum" sz="quarter" idx="5"/>
          </p:nvPr>
        </p:nvSpPr>
        <p:spPr/>
        <p:txBody>
          <a:bodyPr/>
          <a:lstStyle/>
          <a:p>
            <a:fld id="{CAF962DE-C408-49A7-854F-65AF932E721C}" type="slidenum">
              <a:rPr lang="en-GB" smtClean="0"/>
              <a:t>6</a:t>
            </a:fld>
            <a:endParaRPr lang="en-GB"/>
          </a:p>
        </p:txBody>
      </p:sp>
    </p:spTree>
    <p:extLst>
      <p:ext uri="{BB962C8B-B14F-4D97-AF65-F5344CB8AC3E}">
        <p14:creationId xmlns:p14="http://schemas.microsoft.com/office/powerpoint/2010/main" val="4999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Based on research by Ofsted on lesson observation models</a:t>
            </a:r>
          </a:p>
          <a:p>
            <a:r>
              <a:rPr lang="en-GB" dirty="0"/>
              <a:t>8 key areas of validity, </a:t>
            </a:r>
          </a:p>
          <a:p>
            <a:r>
              <a:rPr lang="en-GB" dirty="0"/>
              <a:t>5 areas were considered to have poor observable validity</a:t>
            </a:r>
          </a:p>
          <a:p>
            <a:r>
              <a:rPr lang="en-GB" dirty="0"/>
              <a:t>5 additional areas were observable within the key 8 areas</a:t>
            </a:r>
          </a:p>
          <a:p>
            <a:endParaRPr lang="en-GB" dirty="0"/>
          </a:p>
          <a:p>
            <a:r>
              <a:rPr lang="en-GB" dirty="0">
                <a:hlinkClick r:id="rId3"/>
              </a:rPr>
              <a:t>How valid and reliable is the use of lesson observation in supporting judgements on the quality of education (publishing.service.gov.uk)</a:t>
            </a:r>
            <a:endParaRPr lang="en-GB" dirty="0"/>
          </a:p>
        </p:txBody>
      </p:sp>
      <p:sp>
        <p:nvSpPr>
          <p:cNvPr id="4" name="Slide Number Placeholder 3"/>
          <p:cNvSpPr>
            <a:spLocks noGrp="1"/>
          </p:cNvSpPr>
          <p:nvPr>
            <p:ph type="sldNum" sz="quarter" idx="5"/>
          </p:nvPr>
        </p:nvSpPr>
        <p:spPr/>
        <p:txBody>
          <a:bodyPr/>
          <a:lstStyle/>
          <a:p>
            <a:fld id="{CAF962DE-C408-49A7-854F-65AF932E721C}" type="slidenum">
              <a:rPr lang="en-GB" smtClean="0"/>
              <a:t>7</a:t>
            </a:fld>
            <a:endParaRPr lang="en-GB"/>
          </a:p>
        </p:txBody>
      </p:sp>
    </p:spTree>
    <p:extLst>
      <p:ext uri="{BB962C8B-B14F-4D97-AF65-F5344CB8AC3E}">
        <p14:creationId xmlns:p14="http://schemas.microsoft.com/office/powerpoint/2010/main" val="20387321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 </a:t>
            </a:r>
          </a:p>
          <a:p>
            <a:endParaRPr lang="en-GB" dirty="0"/>
          </a:p>
          <a:p>
            <a:endParaRPr lang="en-GB" dirty="0"/>
          </a:p>
        </p:txBody>
      </p:sp>
      <p:sp>
        <p:nvSpPr>
          <p:cNvPr id="4" name="Slide Number Placeholder 3"/>
          <p:cNvSpPr>
            <a:spLocks noGrp="1"/>
          </p:cNvSpPr>
          <p:nvPr>
            <p:ph type="sldNum" sz="quarter" idx="5"/>
          </p:nvPr>
        </p:nvSpPr>
        <p:spPr/>
        <p:txBody>
          <a:bodyPr/>
          <a:lstStyle/>
          <a:p>
            <a:fld id="{CAF962DE-C408-49A7-854F-65AF932E721C}" type="slidenum">
              <a:rPr lang="en-GB" smtClean="0"/>
              <a:t>8</a:t>
            </a:fld>
            <a:endParaRPr lang="en-GB"/>
          </a:p>
        </p:txBody>
      </p:sp>
    </p:spTree>
    <p:extLst>
      <p:ext uri="{BB962C8B-B14F-4D97-AF65-F5344CB8AC3E}">
        <p14:creationId xmlns:p14="http://schemas.microsoft.com/office/powerpoint/2010/main" val="909882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0102">
              <a:defRPr/>
            </a:pPr>
            <a:r>
              <a:rPr lang="en-GB" sz="1800" dirty="0">
                <a:latin typeface="Arial" panose="020B0604020202020204" pitchFamily="34" charset="0"/>
                <a:ea typeface="Calibri" panose="020F0502020204030204" pitchFamily="34" charset="0"/>
                <a:cs typeface="Times New Roman" panose="02020603050405020304" pitchFamily="18" charset="0"/>
              </a:rPr>
              <a:t>HOLEX Digital learning OTLA areas</a:t>
            </a:r>
          </a:p>
          <a:p>
            <a:endParaRPr lang="en-GB" dirty="0"/>
          </a:p>
          <a:p>
            <a:r>
              <a:rPr lang="en-GB" dirty="0"/>
              <a:t>Also included engagement and disengagement – which we have moved to all areas</a:t>
            </a:r>
          </a:p>
          <a:p>
            <a:endParaRPr lang="en-GB" dirty="0">
              <a:hlinkClick r:id="rId3"/>
            </a:endParaRPr>
          </a:p>
          <a:p>
            <a:r>
              <a:rPr lang="en-GB" dirty="0">
                <a:hlinkClick r:id="rId3"/>
              </a:rPr>
              <a:t>Digital ACE – Quality Assurance | </a:t>
            </a:r>
            <a:r>
              <a:rPr lang="en-GB" dirty="0" err="1">
                <a:hlinkClick r:id="rId3"/>
              </a:rPr>
              <a:t>Holex</a:t>
            </a:r>
            <a:r>
              <a:rPr lang="en-GB" sz="1800" b="1" dirty="0">
                <a:latin typeface="Arial" panose="020B0604020202020204" pitchFamily="34" charset="0"/>
                <a:ea typeface="Times New Roman" panose="02020603050405020304" pitchFamily="18" charset="0"/>
                <a:cs typeface="Calibri" panose="020F0502020204030204" pitchFamily="34" charset="0"/>
              </a:rPr>
              <a:t> </a:t>
            </a:r>
            <a:endParaRPr lang="en-GB" sz="1800" dirty="0">
              <a:latin typeface="Helvetica" panose="020B0604020202020204" pitchFamily="34" charset="0"/>
              <a:ea typeface="Calibri" panose="020F0502020204030204" pitchFamily="34" charset="0"/>
              <a:cs typeface="Calibri" panose="020F0502020204030204" pitchFamily="34" charset="0"/>
            </a:endParaRPr>
          </a:p>
          <a:p>
            <a:pPr algn="l"/>
            <a:r>
              <a:rPr lang="en-GB" sz="1800" b="1" dirty="0">
                <a:solidFill>
                  <a:srgbClr val="2A2853"/>
                </a:solidFill>
                <a:latin typeface="Arial" panose="020B0604020202020204" pitchFamily="34" charset="0"/>
                <a:ea typeface="Times New Roman" panose="02020603050405020304" pitchFamily="18" charset="0"/>
                <a:cs typeface="Calibri" panose="020F0502020204030204" pitchFamily="34" charset="0"/>
              </a:rPr>
              <a:t>Digital Development Programme for Adult Community Education Providers (Digital ACE)</a:t>
            </a:r>
            <a:endParaRPr lang="en-GB" sz="1800" dirty="0">
              <a:latin typeface="Helvetica" panose="020B0604020202020204" pitchFamily="34" charset="0"/>
              <a:ea typeface="Calibri" panose="020F0502020204030204" pitchFamily="34" charset="0"/>
              <a:cs typeface="Calibri" panose="020F0502020204030204" pitchFamily="34" charset="0"/>
            </a:endParaRPr>
          </a:p>
          <a:p>
            <a:pPr algn="l"/>
            <a:r>
              <a:rPr lang="en-GB" sz="1800" b="1" dirty="0">
                <a:solidFill>
                  <a:srgbClr val="2A2853"/>
                </a:solidFill>
                <a:latin typeface="Arial" panose="020B0604020202020204" pitchFamily="34" charset="0"/>
                <a:ea typeface="Times New Roman" panose="02020603050405020304" pitchFamily="18" charset="0"/>
                <a:cs typeface="Calibri" panose="020F0502020204030204" pitchFamily="34" charset="0"/>
              </a:rPr>
              <a:t>Digital Quality Assurance Materials</a:t>
            </a:r>
            <a:endParaRPr lang="en-GB" sz="1800" dirty="0">
              <a:latin typeface="Helvetica" panose="020B0604020202020204" pitchFamily="34" charset="0"/>
              <a:ea typeface="Times New Roman" panose="02020603050405020304" pitchFamily="18" charset="0"/>
              <a:cs typeface="Calibri" panose="020F0502020204030204" pitchFamily="34" charset="0"/>
            </a:endParaRPr>
          </a:p>
          <a:p>
            <a:pPr algn="l"/>
            <a:r>
              <a:rPr lang="en-GB" sz="1800" b="1" dirty="0">
                <a:solidFill>
                  <a:srgbClr val="2A2853"/>
                </a:solidFill>
                <a:latin typeface="Arial" panose="020B0604020202020204" pitchFamily="34" charset="0"/>
                <a:ea typeface="Times New Roman" panose="02020603050405020304" pitchFamily="18" charset="0"/>
                <a:cs typeface="Calibri" panose="020F0502020204030204" pitchFamily="34" charset="0"/>
              </a:rPr>
              <a:t>Guidance around Quality Assurance for online adult education, including existing externally produced materials and in-house provision.</a:t>
            </a:r>
            <a:endParaRPr lang="en-GB" sz="1800" dirty="0">
              <a:latin typeface="Helvetica" panose="020B0604020202020204" pitchFamily="34" charset="0"/>
              <a:ea typeface="Calibri" panose="020F0502020204030204" pitchFamily="34" charset="0"/>
              <a:cs typeface="Calibri" panose="020F0502020204030204" pitchFamily="34" charset="0"/>
            </a:endParaRPr>
          </a:p>
          <a:p>
            <a:pPr algn="ctr"/>
            <a:r>
              <a:rPr lang="en-GB" sz="1800" b="1" dirty="0">
                <a:solidFill>
                  <a:srgbClr val="2A2853"/>
                </a:solidFill>
                <a:latin typeface="Arial" panose="020B0604020202020204" pitchFamily="34" charset="0"/>
                <a:ea typeface="Times New Roman" panose="02020603050405020304" pitchFamily="18" charset="0"/>
                <a:cs typeface="Calibri" panose="020F0502020204030204" pitchFamily="34" charset="0"/>
              </a:rPr>
              <a:t> </a:t>
            </a:r>
            <a:endParaRPr lang="en-GB" sz="1800" dirty="0">
              <a:latin typeface="Helvetica" panose="020B0604020202020204" pitchFamily="34" charset="0"/>
              <a:ea typeface="Calibri" panose="020F0502020204030204" pitchFamily="34" charset="0"/>
              <a:cs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CAF962DE-C408-49A7-854F-65AF932E721C}" type="slidenum">
              <a:rPr lang="en-GB" smtClean="0"/>
              <a:t>9</a:t>
            </a:fld>
            <a:endParaRPr lang="en-GB"/>
          </a:p>
        </p:txBody>
      </p:sp>
    </p:spTree>
    <p:extLst>
      <p:ext uri="{BB962C8B-B14F-4D97-AF65-F5344CB8AC3E}">
        <p14:creationId xmlns:p14="http://schemas.microsoft.com/office/powerpoint/2010/main" val="8346183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kills &amp; Participation Front">
    <p:bg>
      <p:bgPr>
        <a:blipFill dpi="0" rotWithShape="1">
          <a:blip r:embed="rId2">
            <a:lum/>
          </a:blip>
          <a:srcRect/>
          <a:stretch>
            <a:fillRect t="-24000" b="-24000"/>
          </a:stretch>
        </a:blip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025B70-9656-402D-8EF9-2F5BEAC11AC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04424" y="625642"/>
            <a:ext cx="4183438" cy="1296865"/>
          </a:xfrm>
          <a:prstGeom prst="rect">
            <a:avLst/>
          </a:prstGeom>
        </p:spPr>
      </p:pic>
    </p:spTree>
    <p:extLst>
      <p:ext uri="{BB962C8B-B14F-4D97-AF65-F5344CB8AC3E}">
        <p14:creationId xmlns:p14="http://schemas.microsoft.com/office/powerpoint/2010/main" val="1203983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Achieves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4C7E0-F982-4E60-B6BB-F8208A8072C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1C7D04-A791-4A30-A2C2-DC62CF7E63FF}"/>
              </a:ext>
            </a:extLst>
          </p:cNvPr>
          <p:cNvSpPr>
            <a:spLocks noGrp="1"/>
          </p:cNvSpPr>
          <p:nvPr>
            <p:ph sz="half" idx="1"/>
          </p:nvPr>
        </p:nvSpPr>
        <p:spPr>
          <a:xfrm>
            <a:off x="838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2BA082-59F4-45C3-A9A6-3B27BA77256A}"/>
              </a:ext>
            </a:extLst>
          </p:cNvPr>
          <p:cNvSpPr>
            <a:spLocks noGrp="1"/>
          </p:cNvSpPr>
          <p:nvPr>
            <p:ph sz="half" idx="2"/>
          </p:nvPr>
        </p:nvSpPr>
        <p:spPr>
          <a:xfrm>
            <a:off x="6172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7">
            <a:extLst>
              <a:ext uri="{FF2B5EF4-FFF2-40B4-BE49-F238E27FC236}">
                <a16:creationId xmlns:a16="http://schemas.microsoft.com/office/drawing/2014/main" id="{CB9FB528-4ECF-462F-A1CB-A7D6940E136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4" cy="822920"/>
          </a:xfrm>
          <a:prstGeom prst="rect">
            <a:avLst/>
          </a:prstGeom>
        </p:spPr>
      </p:pic>
    </p:spTree>
    <p:extLst>
      <p:ext uri="{BB962C8B-B14F-4D97-AF65-F5344CB8AC3E}">
        <p14:creationId xmlns:p14="http://schemas.microsoft.com/office/powerpoint/2010/main" val="1498544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Achieves 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BCBE6-EB1A-4944-8CA2-C8E322A4F31A}"/>
              </a:ext>
            </a:extLst>
          </p:cNvPr>
          <p:cNvSpPr>
            <a:spLocks noGrp="1"/>
          </p:cNvSpPr>
          <p:nvPr>
            <p:ph type="title"/>
          </p:nvPr>
        </p:nvSpPr>
        <p:spPr>
          <a:xfrm>
            <a:off x="838200" y="365125"/>
            <a:ext cx="8017042" cy="1325563"/>
          </a:xfrm>
        </p:spPr>
        <p:txBody>
          <a:bodyPr/>
          <a:lstStyle/>
          <a:p>
            <a:r>
              <a:rPr lang="en-US"/>
              <a:t>Click to edit Master title style</a:t>
            </a:r>
            <a:endParaRPr lang="en-GB"/>
          </a:p>
        </p:txBody>
      </p:sp>
      <p:pic>
        <p:nvPicPr>
          <p:cNvPr id="6" name="Picture 5">
            <a:extLst>
              <a:ext uri="{FF2B5EF4-FFF2-40B4-BE49-F238E27FC236}">
                <a16:creationId xmlns:a16="http://schemas.microsoft.com/office/drawing/2014/main" id="{D2499652-25AA-458B-9536-6C744C69F32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4" cy="822920"/>
          </a:xfrm>
          <a:prstGeom prst="rect">
            <a:avLst/>
          </a:prstGeom>
        </p:spPr>
      </p:pic>
    </p:spTree>
    <p:extLst>
      <p:ext uri="{BB962C8B-B14F-4D97-AF65-F5344CB8AC3E}">
        <p14:creationId xmlns:p14="http://schemas.microsoft.com/office/powerpoint/2010/main" val="2500457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Achieves 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5E8856E-F59D-458D-BCB5-9C9AE608105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4" cy="822920"/>
          </a:xfrm>
          <a:prstGeom prst="rect">
            <a:avLst/>
          </a:prstGeom>
        </p:spPr>
      </p:pic>
    </p:spTree>
    <p:extLst>
      <p:ext uri="{BB962C8B-B14F-4D97-AF65-F5344CB8AC3E}">
        <p14:creationId xmlns:p14="http://schemas.microsoft.com/office/powerpoint/2010/main" val="1785430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utures Title Slide">
    <p:bg>
      <p:bgPr>
        <a:solidFill>
          <a:srgbClr val="B31B82"/>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E1BF74C-59A3-43A1-AFEB-16E3C41F1B28}"/>
              </a:ext>
            </a:extLst>
          </p:cNvPr>
          <p:cNvPicPr>
            <a:picLocks noChangeAspect="1"/>
          </p:cNvPicPr>
          <p:nvPr userDrawn="1"/>
        </p:nvPicPr>
        <p:blipFill rotWithShape="1">
          <a:blip r:embed="rId2">
            <a:grayscl/>
            <a:extLst>
              <a:ext uri="{28A0092B-C50C-407E-A947-70E740481C1C}">
                <a14:useLocalDpi xmlns:a14="http://schemas.microsoft.com/office/drawing/2010/main" val="0"/>
              </a:ext>
            </a:extLst>
          </a:blip>
          <a:srcRect t="10186" b="3806"/>
          <a:stretch/>
        </p:blipFill>
        <p:spPr>
          <a:xfrm>
            <a:off x="0" y="5672561"/>
            <a:ext cx="12192000" cy="1201477"/>
          </a:xfrm>
          <a:prstGeom prst="rect">
            <a:avLst/>
          </a:prstGeom>
        </p:spPr>
      </p:pic>
      <p:pic>
        <p:nvPicPr>
          <p:cNvPr id="11" name="Picture 10">
            <a:extLst>
              <a:ext uri="{FF2B5EF4-FFF2-40B4-BE49-F238E27FC236}">
                <a16:creationId xmlns:a16="http://schemas.microsoft.com/office/drawing/2014/main" id="{9A620798-9982-4E1D-BBBB-96F9A993EE0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3135474" y="1994400"/>
            <a:ext cx="5921052" cy="1800000"/>
          </a:xfrm>
          <a:prstGeom prst="rect">
            <a:avLst/>
          </a:prstGeom>
        </p:spPr>
      </p:pic>
    </p:spTree>
    <p:extLst>
      <p:ext uri="{BB962C8B-B14F-4D97-AF65-F5344CB8AC3E}">
        <p14:creationId xmlns:p14="http://schemas.microsoft.com/office/powerpoint/2010/main" val="3555816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Futures 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986C7-A3E6-4043-AA8B-A1314450AF13}"/>
              </a:ext>
            </a:extLst>
          </p:cNvPr>
          <p:cNvSpPr>
            <a:spLocks noGrp="1"/>
          </p:cNvSpPr>
          <p:nvPr>
            <p:ph type="title"/>
          </p:nvPr>
        </p:nvSpPr>
        <p:spPr>
          <a:xfrm>
            <a:off x="831850" y="1404940"/>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6458F89-96AE-40E0-8B93-FB872E3DDBF6}"/>
              </a:ext>
            </a:extLst>
          </p:cNvPr>
          <p:cNvSpPr>
            <a:spLocks noGrp="1"/>
          </p:cNvSpPr>
          <p:nvPr>
            <p:ph type="body" idx="1"/>
          </p:nvPr>
        </p:nvSpPr>
        <p:spPr>
          <a:xfrm>
            <a:off x="831850" y="4380918"/>
            <a:ext cx="10515600" cy="133007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4" name="Picture 3">
            <a:extLst>
              <a:ext uri="{FF2B5EF4-FFF2-40B4-BE49-F238E27FC236}">
                <a16:creationId xmlns:a16="http://schemas.microsoft.com/office/drawing/2014/main" id="{7212357B-916C-46DF-9B52-AE0A04C25F1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844190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Futures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BA3BE-5BAD-4E9C-B801-292154BDF2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2C6461-BEA1-4760-997B-F09FF6FEA4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6" name="Picture 5">
            <a:extLst>
              <a:ext uri="{FF2B5EF4-FFF2-40B4-BE49-F238E27FC236}">
                <a16:creationId xmlns:a16="http://schemas.microsoft.com/office/drawing/2014/main" id="{A3197EFE-6679-4919-8F4D-36E6983E947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1230745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Futures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4C7E0-F982-4E60-B6BB-F8208A8072C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1C7D04-A791-4A30-A2C2-DC62CF7E63FF}"/>
              </a:ext>
            </a:extLst>
          </p:cNvPr>
          <p:cNvSpPr>
            <a:spLocks noGrp="1"/>
          </p:cNvSpPr>
          <p:nvPr>
            <p:ph sz="half" idx="1"/>
          </p:nvPr>
        </p:nvSpPr>
        <p:spPr>
          <a:xfrm>
            <a:off x="838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2BA082-59F4-45C3-A9A6-3B27BA77256A}"/>
              </a:ext>
            </a:extLst>
          </p:cNvPr>
          <p:cNvSpPr>
            <a:spLocks noGrp="1"/>
          </p:cNvSpPr>
          <p:nvPr>
            <p:ph sz="half" idx="2"/>
          </p:nvPr>
        </p:nvSpPr>
        <p:spPr>
          <a:xfrm>
            <a:off x="6172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9" name="Picture 8">
            <a:extLst>
              <a:ext uri="{FF2B5EF4-FFF2-40B4-BE49-F238E27FC236}">
                <a16:creationId xmlns:a16="http://schemas.microsoft.com/office/drawing/2014/main" id="{FD0920F5-8122-4AE2-8831-86B4E12F9C4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31819808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Futures 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BCBE6-EB1A-4944-8CA2-C8E322A4F31A}"/>
              </a:ext>
            </a:extLst>
          </p:cNvPr>
          <p:cNvSpPr>
            <a:spLocks noGrp="1"/>
          </p:cNvSpPr>
          <p:nvPr>
            <p:ph type="title"/>
          </p:nvPr>
        </p:nvSpPr>
        <p:spPr/>
        <p:txBody>
          <a:bodyPr/>
          <a:lstStyle/>
          <a:p>
            <a:r>
              <a:rPr lang="en-US"/>
              <a:t>Click to edit Master title style</a:t>
            </a:r>
            <a:endParaRPr lang="en-GB"/>
          </a:p>
        </p:txBody>
      </p:sp>
      <p:pic>
        <p:nvPicPr>
          <p:cNvPr id="4" name="Picture 3">
            <a:extLst>
              <a:ext uri="{FF2B5EF4-FFF2-40B4-BE49-F238E27FC236}">
                <a16:creationId xmlns:a16="http://schemas.microsoft.com/office/drawing/2014/main" id="{B6B87945-3412-46A7-9229-7AEC9351BE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24717696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Futures 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FCC1A3F-FC5B-46BD-AABE-4157F913221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11975193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utdoors Title Slide">
    <p:bg>
      <p:bgPr>
        <a:solidFill>
          <a:srgbClr val="6CA43A"/>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E1BF74C-59A3-43A1-AFEB-16E3C41F1B28}"/>
              </a:ext>
            </a:extLst>
          </p:cNvPr>
          <p:cNvPicPr>
            <a:picLocks noChangeAspect="1"/>
          </p:cNvPicPr>
          <p:nvPr userDrawn="1"/>
        </p:nvPicPr>
        <p:blipFill rotWithShape="1">
          <a:blip r:embed="rId2">
            <a:grayscl/>
            <a:extLst>
              <a:ext uri="{28A0092B-C50C-407E-A947-70E740481C1C}">
                <a14:useLocalDpi xmlns:a14="http://schemas.microsoft.com/office/drawing/2010/main" val="0"/>
              </a:ext>
            </a:extLst>
          </a:blip>
          <a:srcRect t="10186" b="3806"/>
          <a:stretch/>
        </p:blipFill>
        <p:spPr>
          <a:xfrm>
            <a:off x="0" y="5672561"/>
            <a:ext cx="12192000" cy="1201477"/>
          </a:xfrm>
          <a:prstGeom prst="rect">
            <a:avLst/>
          </a:prstGeom>
        </p:spPr>
      </p:pic>
      <p:pic>
        <p:nvPicPr>
          <p:cNvPr id="11" name="Picture 10">
            <a:extLst>
              <a:ext uri="{FF2B5EF4-FFF2-40B4-BE49-F238E27FC236}">
                <a16:creationId xmlns:a16="http://schemas.microsoft.com/office/drawing/2014/main" id="{9A620798-9982-4E1D-BBBB-96F9A993EE0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3135474" y="1994400"/>
            <a:ext cx="5921052" cy="1800000"/>
          </a:xfrm>
          <a:prstGeom prst="rect">
            <a:avLst/>
          </a:prstGeom>
        </p:spPr>
      </p:pic>
    </p:spTree>
    <p:extLst>
      <p:ext uri="{BB962C8B-B14F-4D97-AF65-F5344CB8AC3E}">
        <p14:creationId xmlns:p14="http://schemas.microsoft.com/office/powerpoint/2010/main" val="1180511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amp;P Header">
    <p:bg>
      <p:bgPr>
        <a:blipFill dpi="0" rotWithShape="1">
          <a:blip r:embed="rId2">
            <a:alphaModFix amt="14000"/>
            <a:lum/>
          </a:blip>
          <a:srcRect/>
          <a:stretch>
            <a:fillRect t="-24000" b="-2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986C7-A3E6-4043-AA8B-A1314450AF13}"/>
              </a:ext>
            </a:extLst>
          </p:cNvPr>
          <p:cNvSpPr>
            <a:spLocks noGrp="1"/>
          </p:cNvSpPr>
          <p:nvPr>
            <p:ph type="title"/>
          </p:nvPr>
        </p:nvSpPr>
        <p:spPr>
          <a:xfrm>
            <a:off x="831850" y="1404940"/>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6458F89-96AE-40E0-8B93-FB872E3DDBF6}"/>
              </a:ext>
            </a:extLst>
          </p:cNvPr>
          <p:cNvSpPr>
            <a:spLocks noGrp="1"/>
          </p:cNvSpPr>
          <p:nvPr>
            <p:ph type="body" idx="1"/>
          </p:nvPr>
        </p:nvSpPr>
        <p:spPr>
          <a:xfrm>
            <a:off x="831850" y="4380918"/>
            <a:ext cx="10515600" cy="133007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8" name="Picture 7">
            <a:extLst>
              <a:ext uri="{FF2B5EF4-FFF2-40B4-BE49-F238E27FC236}">
                <a16:creationId xmlns:a16="http://schemas.microsoft.com/office/drawing/2014/main" id="{EFEE951B-FF5C-4005-9710-C18341127A6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9057901" y="421600"/>
            <a:ext cx="2654581" cy="822920"/>
          </a:xfrm>
          <a:prstGeom prst="rect">
            <a:avLst/>
          </a:prstGeom>
        </p:spPr>
      </p:pic>
    </p:spTree>
    <p:extLst>
      <p:ext uri="{BB962C8B-B14F-4D97-AF65-F5344CB8AC3E}">
        <p14:creationId xmlns:p14="http://schemas.microsoft.com/office/powerpoint/2010/main" val="29258530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Outdoors 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986C7-A3E6-4043-AA8B-A1314450AF13}"/>
              </a:ext>
            </a:extLst>
          </p:cNvPr>
          <p:cNvSpPr>
            <a:spLocks noGrp="1"/>
          </p:cNvSpPr>
          <p:nvPr>
            <p:ph type="title"/>
          </p:nvPr>
        </p:nvSpPr>
        <p:spPr>
          <a:xfrm>
            <a:off x="831850" y="1404940"/>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6458F89-96AE-40E0-8B93-FB872E3DDBF6}"/>
              </a:ext>
            </a:extLst>
          </p:cNvPr>
          <p:cNvSpPr>
            <a:spLocks noGrp="1"/>
          </p:cNvSpPr>
          <p:nvPr>
            <p:ph type="body" idx="1"/>
          </p:nvPr>
        </p:nvSpPr>
        <p:spPr>
          <a:xfrm>
            <a:off x="831850" y="4380918"/>
            <a:ext cx="10515600" cy="133007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4" name="Picture 3">
            <a:extLst>
              <a:ext uri="{FF2B5EF4-FFF2-40B4-BE49-F238E27FC236}">
                <a16:creationId xmlns:a16="http://schemas.microsoft.com/office/drawing/2014/main" id="{9CBE955A-9FD0-42D5-9D62-A0AFE296A28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25713477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Outdoors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BA3BE-5BAD-4E9C-B801-292154BDF2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2C6461-BEA1-4760-997B-F09FF6FEA4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90D92F08-54A5-4EB3-ACC8-8961240FF7E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23067983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Outdoors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4C7E0-F982-4E60-B6BB-F8208A8072C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1C7D04-A791-4A30-A2C2-DC62CF7E63FF}"/>
              </a:ext>
            </a:extLst>
          </p:cNvPr>
          <p:cNvSpPr>
            <a:spLocks noGrp="1"/>
          </p:cNvSpPr>
          <p:nvPr>
            <p:ph sz="half" idx="1"/>
          </p:nvPr>
        </p:nvSpPr>
        <p:spPr>
          <a:xfrm>
            <a:off x="838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2BA082-59F4-45C3-A9A6-3B27BA77256A}"/>
              </a:ext>
            </a:extLst>
          </p:cNvPr>
          <p:cNvSpPr>
            <a:spLocks noGrp="1"/>
          </p:cNvSpPr>
          <p:nvPr>
            <p:ph sz="half" idx="2"/>
          </p:nvPr>
        </p:nvSpPr>
        <p:spPr>
          <a:xfrm>
            <a:off x="6172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23CACC9-244D-4283-A32C-200E42A6BAE3}"/>
              </a:ext>
            </a:extLst>
          </p:cNvPr>
          <p:cNvSpPr>
            <a:spLocks noGrp="1"/>
          </p:cNvSpPr>
          <p:nvPr>
            <p:ph type="dt" sz="half" idx="10"/>
          </p:nvPr>
        </p:nvSpPr>
        <p:spPr>
          <a:xfrm>
            <a:off x="838200" y="6356350"/>
            <a:ext cx="2743200" cy="365125"/>
          </a:xfrm>
          <a:prstGeom prst="rect">
            <a:avLst/>
          </a:prstGeom>
        </p:spPr>
        <p:txBody>
          <a:bodyPr/>
          <a:lstStyle/>
          <a:p>
            <a:fld id="{7564F474-08F9-4BB7-9C58-EFE5F6627F9D}" type="datetimeFigureOut">
              <a:rPr lang="en-GB" smtClean="0"/>
              <a:t>12/10/2023</a:t>
            </a:fld>
            <a:endParaRPr lang="en-GB"/>
          </a:p>
        </p:txBody>
      </p:sp>
      <p:sp>
        <p:nvSpPr>
          <p:cNvPr id="6" name="Footer Placeholder 5">
            <a:extLst>
              <a:ext uri="{FF2B5EF4-FFF2-40B4-BE49-F238E27FC236}">
                <a16:creationId xmlns:a16="http://schemas.microsoft.com/office/drawing/2014/main" id="{60196064-8B5A-40D7-A052-0D1CA014D23C}"/>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99A898D7-BABF-474E-B40C-AD57E8793554}"/>
              </a:ext>
            </a:extLst>
          </p:cNvPr>
          <p:cNvSpPr>
            <a:spLocks noGrp="1"/>
          </p:cNvSpPr>
          <p:nvPr>
            <p:ph type="sldNum" sz="quarter" idx="12"/>
          </p:nvPr>
        </p:nvSpPr>
        <p:spPr>
          <a:xfrm>
            <a:off x="8610600" y="6356350"/>
            <a:ext cx="2743200" cy="365125"/>
          </a:xfrm>
          <a:prstGeom prst="rect">
            <a:avLst/>
          </a:prstGeom>
        </p:spPr>
        <p:txBody>
          <a:bodyPr/>
          <a:lstStyle/>
          <a:p>
            <a:fld id="{FAF12D9B-9593-4E62-B0F5-8454E485E534}" type="slidenum">
              <a:rPr lang="en-GB" smtClean="0"/>
              <a:t>‹#›</a:t>
            </a:fld>
            <a:endParaRPr lang="en-GB"/>
          </a:p>
        </p:txBody>
      </p:sp>
      <p:pic>
        <p:nvPicPr>
          <p:cNvPr id="9" name="Picture 8">
            <a:extLst>
              <a:ext uri="{FF2B5EF4-FFF2-40B4-BE49-F238E27FC236}">
                <a16:creationId xmlns:a16="http://schemas.microsoft.com/office/drawing/2014/main" id="{B09DB2BD-644B-4835-B315-1C834574527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40057157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Outdoors 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BCBE6-EB1A-4944-8CA2-C8E322A4F31A}"/>
              </a:ext>
            </a:extLst>
          </p:cNvPr>
          <p:cNvSpPr>
            <a:spLocks noGrp="1"/>
          </p:cNvSpPr>
          <p:nvPr>
            <p:ph type="title"/>
          </p:nvPr>
        </p:nvSpPr>
        <p:spPr/>
        <p:txBody>
          <a:bodyPr/>
          <a:lstStyle/>
          <a:p>
            <a:r>
              <a:rPr lang="en-US"/>
              <a:t>Click to edit Master title style</a:t>
            </a:r>
            <a:endParaRPr lang="en-GB"/>
          </a:p>
        </p:txBody>
      </p:sp>
      <p:pic>
        <p:nvPicPr>
          <p:cNvPr id="4" name="Picture 3">
            <a:extLst>
              <a:ext uri="{FF2B5EF4-FFF2-40B4-BE49-F238E27FC236}">
                <a16:creationId xmlns:a16="http://schemas.microsoft.com/office/drawing/2014/main" id="{0A4CC55F-AFE9-4007-A9F5-693C1E9CD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30018991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Outdoors 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7376EE6-AD34-4470-A989-EBC510D6093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3" cy="822920"/>
          </a:xfrm>
          <a:prstGeom prst="rect">
            <a:avLst/>
          </a:prstGeom>
        </p:spPr>
      </p:pic>
    </p:spTree>
    <p:extLst>
      <p:ext uri="{BB962C8B-B14F-4D97-AF65-F5344CB8AC3E}">
        <p14:creationId xmlns:p14="http://schemas.microsoft.com/office/powerpoint/2010/main" val="27607601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79648"/>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239568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3219598"/>
            <a:ext cx="5157787" cy="27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2395686"/>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219598"/>
            <a:ext cx="5183188" cy="27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609ECB72-FAB6-4C41-A8A2-0F8C281B1F39}"/>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8" name="Footer Placeholder 4">
            <a:extLst>
              <a:ext uri="{FF2B5EF4-FFF2-40B4-BE49-F238E27FC236}">
                <a16:creationId xmlns:a16="http://schemas.microsoft.com/office/drawing/2014/main" id="{895BCD87-7EF1-4EB9-9B91-10C1A517F2D5}"/>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3CE3A47C-3994-45A2-B89A-75B39F52E07A}"/>
              </a:ext>
            </a:extLst>
          </p:cNvPr>
          <p:cNvSpPr>
            <a:spLocks noGrp="1"/>
          </p:cNvSpPr>
          <p:nvPr>
            <p:ph type="sldNum" sz="quarter" idx="12"/>
          </p:nvPr>
        </p:nvSpPr>
        <p:spPr>
          <a:xfrm>
            <a:off x="8610600" y="6088063"/>
            <a:ext cx="2743200" cy="365125"/>
          </a:xfrm>
        </p:spPr>
        <p:txBody>
          <a:bodyPr/>
          <a:lstStyle>
            <a:lvl1pPr>
              <a:defRPr/>
            </a:lvl1pPr>
          </a:lstStyle>
          <a:p>
            <a:fld id="{7501F551-17C6-4FED-B85F-71C9FBF3F498}" type="slidenum">
              <a:rPr lang="en-GB" altLang="en-US"/>
              <a:pPr/>
              <a:t>‹#›</a:t>
            </a:fld>
            <a:endParaRPr lang="en-GB" altLang="en-US"/>
          </a:p>
        </p:txBody>
      </p:sp>
    </p:spTree>
    <p:extLst>
      <p:ext uri="{BB962C8B-B14F-4D97-AF65-F5344CB8AC3E}">
        <p14:creationId xmlns:p14="http://schemas.microsoft.com/office/powerpoint/2010/main" val="31891752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35406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Achieves Title Slide">
    <p:bg>
      <p:bgPr>
        <a:solidFill>
          <a:srgbClr val="00A4B4"/>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E1BF74C-59A3-43A1-AFEB-16E3C41F1B28}"/>
              </a:ext>
            </a:extLst>
          </p:cNvPr>
          <p:cNvPicPr>
            <a:picLocks noChangeAspect="1"/>
          </p:cNvPicPr>
          <p:nvPr userDrawn="1"/>
        </p:nvPicPr>
        <p:blipFill rotWithShape="1">
          <a:blip r:embed="rId2">
            <a:grayscl/>
            <a:extLst>
              <a:ext uri="{28A0092B-C50C-407E-A947-70E740481C1C}">
                <a14:useLocalDpi xmlns:a14="http://schemas.microsoft.com/office/drawing/2010/main" val="0"/>
              </a:ext>
            </a:extLst>
          </a:blip>
          <a:srcRect t="10186" b="3806"/>
          <a:stretch/>
        </p:blipFill>
        <p:spPr>
          <a:xfrm>
            <a:off x="0" y="5672561"/>
            <a:ext cx="12192000" cy="1201477"/>
          </a:xfrm>
          <a:prstGeom prst="rect">
            <a:avLst/>
          </a:prstGeom>
        </p:spPr>
      </p:pic>
      <p:pic>
        <p:nvPicPr>
          <p:cNvPr id="11" name="Picture 10" descr="A close up of a logo&#10;&#10;Description automatically generated">
            <a:extLst>
              <a:ext uri="{FF2B5EF4-FFF2-40B4-BE49-F238E27FC236}">
                <a16:creationId xmlns:a16="http://schemas.microsoft.com/office/drawing/2014/main" id="{9A620798-9982-4E1D-BBBB-96F9A993EE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35474" y="1944206"/>
            <a:ext cx="5921053" cy="1800000"/>
          </a:xfrm>
          <a:prstGeom prst="rect">
            <a:avLst/>
          </a:prstGeom>
        </p:spPr>
      </p:pic>
    </p:spTree>
    <p:extLst>
      <p:ext uri="{BB962C8B-B14F-4D97-AF65-F5344CB8AC3E}">
        <p14:creationId xmlns:p14="http://schemas.microsoft.com/office/powerpoint/2010/main" val="38452035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Achieves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BA3BE-5BAD-4E9C-B801-292154BDF2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2C6461-BEA1-4760-997B-F09FF6FEA4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837DDF37-11CD-44B6-AD67-3E3F465E54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4" cy="822920"/>
          </a:xfrm>
          <a:prstGeom prst="rect">
            <a:avLst/>
          </a:prstGeom>
        </p:spPr>
      </p:pic>
    </p:spTree>
    <p:extLst>
      <p:ext uri="{BB962C8B-B14F-4D97-AF65-F5344CB8AC3E}">
        <p14:creationId xmlns:p14="http://schemas.microsoft.com/office/powerpoint/2010/main" val="7081107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cSld name="S&amp;P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4C7E0-F982-4E60-B6BB-F8208A8072C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1C7D04-A791-4A30-A2C2-DC62CF7E63FF}"/>
              </a:ext>
            </a:extLst>
          </p:cNvPr>
          <p:cNvSpPr>
            <a:spLocks noGrp="1"/>
          </p:cNvSpPr>
          <p:nvPr>
            <p:ph sz="half" idx="1"/>
          </p:nvPr>
        </p:nvSpPr>
        <p:spPr>
          <a:xfrm>
            <a:off x="838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2BA082-59F4-45C3-A9A6-3B27BA77256A}"/>
              </a:ext>
            </a:extLst>
          </p:cNvPr>
          <p:cNvSpPr>
            <a:spLocks noGrp="1"/>
          </p:cNvSpPr>
          <p:nvPr>
            <p:ph sz="half" idx="2"/>
          </p:nvPr>
        </p:nvSpPr>
        <p:spPr>
          <a:xfrm>
            <a:off x="6172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6" name="Picture 5">
            <a:extLst>
              <a:ext uri="{FF2B5EF4-FFF2-40B4-BE49-F238E27FC236}">
                <a16:creationId xmlns:a16="http://schemas.microsoft.com/office/drawing/2014/main" id="{DFB44E4B-00A9-486B-90B3-26073B1EEC4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57901" y="421600"/>
            <a:ext cx="2654581" cy="822920"/>
          </a:xfrm>
          <a:prstGeom prst="rect">
            <a:avLst/>
          </a:prstGeom>
        </p:spPr>
      </p:pic>
    </p:spTree>
    <p:extLst>
      <p:ext uri="{BB962C8B-B14F-4D97-AF65-F5344CB8AC3E}">
        <p14:creationId xmlns:p14="http://schemas.microsoft.com/office/powerpoint/2010/main" val="1220685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S&amp;P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BA3BE-5BAD-4E9C-B801-292154BDF2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2C6461-BEA1-4760-997B-F09FF6FEA4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EBA28E79-81AE-4AC1-BA9F-B61222BE01B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57901" y="421600"/>
            <a:ext cx="2654581" cy="822920"/>
          </a:xfrm>
          <a:prstGeom prst="rect">
            <a:avLst/>
          </a:prstGeom>
        </p:spPr>
      </p:pic>
    </p:spTree>
    <p:extLst>
      <p:ext uri="{BB962C8B-B14F-4D97-AF65-F5344CB8AC3E}">
        <p14:creationId xmlns:p14="http://schemas.microsoft.com/office/powerpoint/2010/main" val="35205652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79648"/>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239568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3219598"/>
            <a:ext cx="5157787" cy="27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2395686"/>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219598"/>
            <a:ext cx="5183188" cy="27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609ECB72-FAB6-4C41-A8A2-0F8C281B1F39}"/>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8" name="Footer Placeholder 4">
            <a:extLst>
              <a:ext uri="{FF2B5EF4-FFF2-40B4-BE49-F238E27FC236}">
                <a16:creationId xmlns:a16="http://schemas.microsoft.com/office/drawing/2014/main" id="{895BCD87-7EF1-4EB9-9B91-10C1A517F2D5}"/>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3CE3A47C-3994-45A2-B89A-75B39F52E07A}"/>
              </a:ext>
            </a:extLst>
          </p:cNvPr>
          <p:cNvSpPr>
            <a:spLocks noGrp="1"/>
          </p:cNvSpPr>
          <p:nvPr>
            <p:ph type="sldNum" sz="quarter" idx="12"/>
          </p:nvPr>
        </p:nvSpPr>
        <p:spPr>
          <a:xfrm>
            <a:off x="8610600" y="6088063"/>
            <a:ext cx="2743200" cy="365125"/>
          </a:xfrm>
        </p:spPr>
        <p:txBody>
          <a:bodyPr/>
          <a:lstStyle>
            <a:lvl1pPr>
              <a:defRPr/>
            </a:lvl1pPr>
          </a:lstStyle>
          <a:p>
            <a:fld id="{7501F551-17C6-4FED-B85F-71C9FBF3F498}" type="slidenum">
              <a:rPr lang="en-GB" altLang="en-US"/>
              <a:pPr/>
              <a:t>‹#›</a:t>
            </a:fld>
            <a:endParaRPr lang="en-GB" altLang="en-US"/>
          </a:p>
        </p:txBody>
      </p:sp>
    </p:spTree>
    <p:extLst>
      <p:ext uri="{BB962C8B-B14F-4D97-AF65-F5344CB8AC3E}">
        <p14:creationId xmlns:p14="http://schemas.microsoft.com/office/powerpoint/2010/main" val="2047091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cSld name="S&amp;P 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BCBE6-EB1A-4944-8CA2-C8E322A4F31A}"/>
              </a:ext>
            </a:extLst>
          </p:cNvPr>
          <p:cNvSpPr>
            <a:spLocks noGrp="1"/>
          </p:cNvSpPr>
          <p:nvPr>
            <p:ph type="title"/>
          </p:nvPr>
        </p:nvSpPr>
        <p:spPr>
          <a:xfrm>
            <a:off x="838200" y="365125"/>
            <a:ext cx="8017042" cy="1325563"/>
          </a:xfrm>
        </p:spPr>
        <p:txBody>
          <a:bodyPr/>
          <a:lstStyle/>
          <a:p>
            <a:r>
              <a:rPr lang="en-US"/>
              <a:t>Click to edit Master title style</a:t>
            </a:r>
            <a:endParaRPr lang="en-GB"/>
          </a:p>
        </p:txBody>
      </p:sp>
      <p:pic>
        <p:nvPicPr>
          <p:cNvPr id="4" name="Picture 3">
            <a:extLst>
              <a:ext uri="{FF2B5EF4-FFF2-40B4-BE49-F238E27FC236}">
                <a16:creationId xmlns:a16="http://schemas.microsoft.com/office/drawing/2014/main" id="{56E9F8E9-EBA6-46E7-91C3-8C866D20A05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57901" y="421600"/>
            <a:ext cx="2654581" cy="822920"/>
          </a:xfrm>
          <a:prstGeom prst="rect">
            <a:avLst/>
          </a:prstGeom>
        </p:spPr>
      </p:pic>
    </p:spTree>
    <p:extLst>
      <p:ext uri="{BB962C8B-B14F-4D97-AF65-F5344CB8AC3E}">
        <p14:creationId xmlns:p14="http://schemas.microsoft.com/office/powerpoint/2010/main" val="26509570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cSld name="S&amp;P 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0AA6E4-01C1-4B88-A426-4F106F36840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57901" y="421600"/>
            <a:ext cx="2654581" cy="822920"/>
          </a:xfrm>
          <a:prstGeom prst="rect">
            <a:avLst/>
          </a:prstGeom>
        </p:spPr>
      </p:pic>
    </p:spTree>
    <p:extLst>
      <p:ext uri="{BB962C8B-B14F-4D97-AF65-F5344CB8AC3E}">
        <p14:creationId xmlns:p14="http://schemas.microsoft.com/office/powerpoint/2010/main" val="159342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7"/>
            <a:ext cx="10515600" cy="1325564"/>
          </a:xfrm>
        </p:spPr>
        <p:txBody>
          <a:bodyPr/>
          <a:lstStyle/>
          <a:p>
            <a:r>
              <a:rPr lang="en-US"/>
              <a:t>Click to edit Master title style</a:t>
            </a:r>
            <a:endParaRPr lang="en-US" dirty="0"/>
          </a:p>
        </p:txBody>
      </p:sp>
      <p:sp>
        <p:nvSpPr>
          <p:cNvPr id="3" name="Content Placeholder 2"/>
          <p:cNvSpPr>
            <a:spLocks noGrp="1"/>
          </p:cNvSpPr>
          <p:nvPr>
            <p:ph idx="1"/>
          </p:nvPr>
        </p:nvSpPr>
        <p:spPr>
          <a:xfrm>
            <a:off x="838200" y="2540148"/>
            <a:ext cx="10515600" cy="3403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206B912-1C57-5842-FEB1-C4BE496BBB1B}"/>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BFE7CE75-3949-2943-ED7A-013DD8B8153A}"/>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0DF14A54-1F58-C1F0-FF59-4CBD8A0B5890}"/>
              </a:ext>
            </a:extLst>
          </p:cNvPr>
          <p:cNvSpPr>
            <a:spLocks noGrp="1"/>
          </p:cNvSpPr>
          <p:nvPr>
            <p:ph type="sldNum" sz="quarter" idx="12"/>
          </p:nvPr>
        </p:nvSpPr>
        <p:spPr>
          <a:xfrm>
            <a:off x="8610600" y="6088063"/>
            <a:ext cx="2743200" cy="365125"/>
          </a:xfrm>
        </p:spPr>
        <p:txBody>
          <a:bodyPr/>
          <a:lstStyle>
            <a:lvl1pPr>
              <a:defRPr/>
            </a:lvl1pPr>
          </a:lstStyle>
          <a:p>
            <a:fld id="{2C4E74B9-931F-EC4E-B46F-6C5E97DEB860}" type="slidenum">
              <a:rPr lang="en-GB" altLang="en-US"/>
              <a:pPr/>
              <a:t>‹#›</a:t>
            </a:fld>
            <a:endParaRPr lang="en-GB" altLang="en-US"/>
          </a:p>
        </p:txBody>
      </p:sp>
    </p:spTree>
    <p:extLst>
      <p:ext uri="{BB962C8B-B14F-4D97-AF65-F5344CB8AC3E}">
        <p14:creationId xmlns:p14="http://schemas.microsoft.com/office/powerpoint/2010/main" val="35509147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124744"/>
            <a:ext cx="10515600" cy="2559148"/>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3710880"/>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3BCBB9-68A4-5949-60B4-BC933BBD5B20}"/>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2C28FFFF-2CCB-DF9A-6D3D-3B2E35FD6635}"/>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8FFA03FB-8E9D-4E54-2307-0FCC16FF39AB}"/>
              </a:ext>
            </a:extLst>
          </p:cNvPr>
          <p:cNvSpPr>
            <a:spLocks noGrp="1"/>
          </p:cNvSpPr>
          <p:nvPr>
            <p:ph type="sldNum" sz="quarter" idx="12"/>
          </p:nvPr>
        </p:nvSpPr>
        <p:spPr>
          <a:xfrm>
            <a:off x="8610600" y="6088063"/>
            <a:ext cx="2743200" cy="365125"/>
          </a:xfrm>
        </p:spPr>
        <p:txBody>
          <a:bodyPr/>
          <a:lstStyle>
            <a:lvl1pPr>
              <a:defRPr/>
            </a:lvl1pPr>
          </a:lstStyle>
          <a:p>
            <a:fld id="{452102A4-FE60-224F-8105-191A45641F62}" type="slidenum">
              <a:rPr lang="en-GB" altLang="en-US"/>
              <a:pPr/>
              <a:t>‹#›</a:t>
            </a:fld>
            <a:endParaRPr lang="en-GB" altLang="en-US"/>
          </a:p>
        </p:txBody>
      </p:sp>
    </p:spTree>
    <p:extLst>
      <p:ext uri="{BB962C8B-B14F-4D97-AF65-F5344CB8AC3E}">
        <p14:creationId xmlns:p14="http://schemas.microsoft.com/office/powerpoint/2010/main" val="36022115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8"/>
            <a:ext cx="10515600"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2540148"/>
            <a:ext cx="5181600" cy="3403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540148"/>
            <a:ext cx="5181600" cy="3403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E83C1F19-466D-D815-DD70-6F783797CB5D}"/>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FBB14524-64CB-A39E-DD72-0AEB2E5A8B95}"/>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25262CEC-88FE-6FF1-28F4-6CBEA3E63AD6}"/>
              </a:ext>
            </a:extLst>
          </p:cNvPr>
          <p:cNvSpPr>
            <a:spLocks noGrp="1"/>
          </p:cNvSpPr>
          <p:nvPr>
            <p:ph type="sldNum" sz="quarter" idx="12"/>
          </p:nvPr>
        </p:nvSpPr>
        <p:spPr>
          <a:xfrm>
            <a:off x="8610600" y="6088063"/>
            <a:ext cx="2743200" cy="365125"/>
          </a:xfrm>
        </p:spPr>
        <p:txBody>
          <a:bodyPr/>
          <a:lstStyle>
            <a:lvl1pPr>
              <a:defRPr/>
            </a:lvl1pPr>
          </a:lstStyle>
          <a:p>
            <a:fld id="{0631B25F-E638-B348-8F6B-70C7EE55F4E3}" type="slidenum">
              <a:rPr lang="en-GB" altLang="en-US"/>
              <a:pPr/>
              <a:t>‹#›</a:t>
            </a:fld>
            <a:endParaRPr lang="en-GB" altLang="en-US"/>
          </a:p>
        </p:txBody>
      </p:sp>
    </p:spTree>
    <p:extLst>
      <p:ext uri="{BB962C8B-B14F-4D97-AF65-F5344CB8AC3E}">
        <p14:creationId xmlns:p14="http://schemas.microsoft.com/office/powerpoint/2010/main" val="13855182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79648"/>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239568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3219598"/>
            <a:ext cx="5157787" cy="27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2395686"/>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219598"/>
            <a:ext cx="5183188" cy="27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8159F4DE-37B8-0465-BFD4-7F34A6B14BBF}"/>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8" name="Footer Placeholder 4">
            <a:extLst>
              <a:ext uri="{FF2B5EF4-FFF2-40B4-BE49-F238E27FC236}">
                <a16:creationId xmlns:a16="http://schemas.microsoft.com/office/drawing/2014/main" id="{0E004B53-29F8-80BC-BC23-4EAA3318A76C}"/>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7299737D-7A1C-E1F7-6D26-FFD0300FFF47}"/>
              </a:ext>
            </a:extLst>
          </p:cNvPr>
          <p:cNvSpPr>
            <a:spLocks noGrp="1"/>
          </p:cNvSpPr>
          <p:nvPr>
            <p:ph type="sldNum" sz="quarter" idx="12"/>
          </p:nvPr>
        </p:nvSpPr>
        <p:spPr>
          <a:xfrm>
            <a:off x="8610600" y="6088063"/>
            <a:ext cx="2743200" cy="365125"/>
          </a:xfrm>
        </p:spPr>
        <p:txBody>
          <a:bodyPr/>
          <a:lstStyle>
            <a:lvl1pPr>
              <a:defRPr/>
            </a:lvl1pPr>
          </a:lstStyle>
          <a:p>
            <a:fld id="{EC6C8DAA-25B9-6B46-A719-B6808359BFB6}" type="slidenum">
              <a:rPr lang="en-GB" altLang="en-US"/>
              <a:pPr/>
              <a:t>‹#›</a:t>
            </a:fld>
            <a:endParaRPr lang="en-GB" altLang="en-US"/>
          </a:p>
        </p:txBody>
      </p:sp>
    </p:spTree>
    <p:extLst>
      <p:ext uri="{BB962C8B-B14F-4D97-AF65-F5344CB8AC3E}">
        <p14:creationId xmlns:p14="http://schemas.microsoft.com/office/powerpoint/2010/main" val="35506452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8"/>
            <a:ext cx="10515600" cy="1325563"/>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813917C6-F934-139C-AF29-F965F0A8E4CB}"/>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4" name="Footer Placeholder 4">
            <a:extLst>
              <a:ext uri="{FF2B5EF4-FFF2-40B4-BE49-F238E27FC236}">
                <a16:creationId xmlns:a16="http://schemas.microsoft.com/office/drawing/2014/main" id="{AC8BEE61-87A2-F85F-91D3-FD9D86E23A17}"/>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5" name="Slide Number Placeholder 5">
            <a:extLst>
              <a:ext uri="{FF2B5EF4-FFF2-40B4-BE49-F238E27FC236}">
                <a16:creationId xmlns:a16="http://schemas.microsoft.com/office/drawing/2014/main" id="{B2D88215-1064-DE2B-822A-768BCAD3538D}"/>
              </a:ext>
            </a:extLst>
          </p:cNvPr>
          <p:cNvSpPr>
            <a:spLocks noGrp="1"/>
          </p:cNvSpPr>
          <p:nvPr>
            <p:ph type="sldNum" sz="quarter" idx="12"/>
          </p:nvPr>
        </p:nvSpPr>
        <p:spPr>
          <a:xfrm>
            <a:off x="8610600" y="6088063"/>
            <a:ext cx="2743200" cy="365125"/>
          </a:xfrm>
        </p:spPr>
        <p:txBody>
          <a:bodyPr/>
          <a:lstStyle>
            <a:lvl1pPr>
              <a:defRPr/>
            </a:lvl1pPr>
          </a:lstStyle>
          <a:p>
            <a:fld id="{1EE51265-4874-DF4A-9241-40945F0484FE}" type="slidenum">
              <a:rPr lang="en-GB" altLang="en-US"/>
              <a:pPr/>
              <a:t>‹#›</a:t>
            </a:fld>
            <a:endParaRPr lang="en-GB" altLang="en-US"/>
          </a:p>
        </p:txBody>
      </p:sp>
    </p:spTree>
    <p:extLst>
      <p:ext uri="{BB962C8B-B14F-4D97-AF65-F5344CB8AC3E}">
        <p14:creationId xmlns:p14="http://schemas.microsoft.com/office/powerpoint/2010/main" val="156087552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6FDEADA-EBAE-F35B-A10D-371B79E7C36A}"/>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3" name="Footer Placeholder 4">
            <a:extLst>
              <a:ext uri="{FF2B5EF4-FFF2-40B4-BE49-F238E27FC236}">
                <a16:creationId xmlns:a16="http://schemas.microsoft.com/office/drawing/2014/main" id="{77E28C2B-741F-566B-D22B-DBD049AC6A15}"/>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4" name="Slide Number Placeholder 5">
            <a:extLst>
              <a:ext uri="{FF2B5EF4-FFF2-40B4-BE49-F238E27FC236}">
                <a16:creationId xmlns:a16="http://schemas.microsoft.com/office/drawing/2014/main" id="{7298320D-BA2A-C1E1-CB35-0B32D0DBFF8C}"/>
              </a:ext>
            </a:extLst>
          </p:cNvPr>
          <p:cNvSpPr>
            <a:spLocks noGrp="1"/>
          </p:cNvSpPr>
          <p:nvPr>
            <p:ph type="sldNum" sz="quarter" idx="12"/>
          </p:nvPr>
        </p:nvSpPr>
        <p:spPr>
          <a:xfrm>
            <a:off x="8610600" y="6088063"/>
            <a:ext cx="2743200" cy="365125"/>
          </a:xfrm>
        </p:spPr>
        <p:txBody>
          <a:bodyPr/>
          <a:lstStyle>
            <a:lvl1pPr>
              <a:defRPr/>
            </a:lvl1pPr>
          </a:lstStyle>
          <a:p>
            <a:fld id="{ABD4642B-7B75-E54A-A570-28AB4E1A1A1C}" type="slidenum">
              <a:rPr lang="en-GB" altLang="en-US"/>
              <a:pPr/>
              <a:t>‹#›</a:t>
            </a:fld>
            <a:endParaRPr lang="en-GB" altLang="en-US"/>
          </a:p>
        </p:txBody>
      </p:sp>
    </p:spTree>
    <p:extLst>
      <p:ext uri="{BB962C8B-B14F-4D97-AF65-F5344CB8AC3E}">
        <p14:creationId xmlns:p14="http://schemas.microsoft.com/office/powerpoint/2010/main" val="34047915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71723"/>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1701949"/>
            <a:ext cx="6172200" cy="424177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771923"/>
            <a:ext cx="3932237" cy="3171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916EFF61-2DD1-7E73-1BD0-A65049999D59}"/>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B1AB48E2-9409-C8E2-5DC6-53D51C8763A1}"/>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DE169B17-4F1A-FB64-9DC2-5CC9A27C5E04}"/>
              </a:ext>
            </a:extLst>
          </p:cNvPr>
          <p:cNvSpPr>
            <a:spLocks noGrp="1"/>
          </p:cNvSpPr>
          <p:nvPr>
            <p:ph type="sldNum" sz="quarter" idx="12"/>
          </p:nvPr>
        </p:nvSpPr>
        <p:spPr>
          <a:xfrm>
            <a:off x="8610600" y="6088063"/>
            <a:ext cx="2743200" cy="365125"/>
          </a:xfrm>
        </p:spPr>
        <p:txBody>
          <a:bodyPr/>
          <a:lstStyle>
            <a:lvl1pPr>
              <a:defRPr/>
            </a:lvl1pPr>
          </a:lstStyle>
          <a:p>
            <a:fld id="{083F0AFA-AE20-D94B-84C4-93D4D76C0AF7}" type="slidenum">
              <a:rPr lang="en-GB" altLang="en-US"/>
              <a:pPr/>
              <a:t>‹#›</a:t>
            </a:fld>
            <a:endParaRPr lang="en-GB" altLang="en-US"/>
          </a:p>
        </p:txBody>
      </p:sp>
    </p:spTree>
    <p:extLst>
      <p:ext uri="{BB962C8B-B14F-4D97-AF65-F5344CB8AC3E}">
        <p14:creationId xmlns:p14="http://schemas.microsoft.com/office/powerpoint/2010/main" val="1483511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S&amp;P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4C7E0-F982-4E60-B6BB-F8208A8072C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E1C7D04-A791-4A30-A2C2-DC62CF7E63FF}"/>
              </a:ext>
            </a:extLst>
          </p:cNvPr>
          <p:cNvSpPr>
            <a:spLocks noGrp="1"/>
          </p:cNvSpPr>
          <p:nvPr>
            <p:ph sz="half" idx="1"/>
          </p:nvPr>
        </p:nvSpPr>
        <p:spPr>
          <a:xfrm>
            <a:off x="838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2BA082-59F4-45C3-A9A6-3B27BA77256A}"/>
              </a:ext>
            </a:extLst>
          </p:cNvPr>
          <p:cNvSpPr>
            <a:spLocks noGrp="1"/>
          </p:cNvSpPr>
          <p:nvPr>
            <p:ph sz="half" idx="2"/>
          </p:nvPr>
        </p:nvSpPr>
        <p:spPr>
          <a:xfrm>
            <a:off x="6172200" y="1825625"/>
            <a:ext cx="5181600" cy="38211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6" name="Picture 5">
            <a:extLst>
              <a:ext uri="{FF2B5EF4-FFF2-40B4-BE49-F238E27FC236}">
                <a16:creationId xmlns:a16="http://schemas.microsoft.com/office/drawing/2014/main" id="{DFB44E4B-00A9-486B-90B3-26073B1EEC4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57901" y="421600"/>
            <a:ext cx="2654581" cy="822920"/>
          </a:xfrm>
          <a:prstGeom prst="rect">
            <a:avLst/>
          </a:prstGeom>
        </p:spPr>
      </p:pic>
    </p:spTree>
    <p:extLst>
      <p:ext uri="{BB962C8B-B14F-4D97-AF65-F5344CB8AC3E}">
        <p14:creationId xmlns:p14="http://schemas.microsoft.com/office/powerpoint/2010/main" val="24029683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71723"/>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1701949"/>
            <a:ext cx="6172200" cy="4264026"/>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771923"/>
            <a:ext cx="3932237" cy="319405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0CA42217-C4C9-7127-6291-3704809CB2D6}"/>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430BFE71-C2F0-0853-B88B-A2630215E15F}"/>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3EA79E44-7A08-BA5B-8D89-B53E74942CEB}"/>
              </a:ext>
            </a:extLst>
          </p:cNvPr>
          <p:cNvSpPr>
            <a:spLocks noGrp="1"/>
          </p:cNvSpPr>
          <p:nvPr>
            <p:ph type="sldNum" sz="quarter" idx="12"/>
          </p:nvPr>
        </p:nvSpPr>
        <p:spPr>
          <a:xfrm>
            <a:off x="8610600" y="6088063"/>
            <a:ext cx="2743200" cy="365125"/>
          </a:xfrm>
        </p:spPr>
        <p:txBody>
          <a:bodyPr/>
          <a:lstStyle>
            <a:lvl1pPr>
              <a:defRPr/>
            </a:lvl1pPr>
          </a:lstStyle>
          <a:p>
            <a:fld id="{1523F59C-9638-3345-9868-2B8431BDAE55}" type="slidenum">
              <a:rPr lang="en-GB" altLang="en-US"/>
              <a:pPr/>
              <a:t>‹#›</a:t>
            </a:fld>
            <a:endParaRPr lang="en-GB" altLang="en-US"/>
          </a:p>
        </p:txBody>
      </p:sp>
    </p:spTree>
    <p:extLst>
      <p:ext uri="{BB962C8B-B14F-4D97-AF65-F5344CB8AC3E}">
        <p14:creationId xmlns:p14="http://schemas.microsoft.com/office/powerpoint/2010/main" val="1351616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amp;P 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BCBE6-EB1A-4944-8CA2-C8E322A4F31A}"/>
              </a:ext>
            </a:extLst>
          </p:cNvPr>
          <p:cNvSpPr>
            <a:spLocks noGrp="1"/>
          </p:cNvSpPr>
          <p:nvPr>
            <p:ph type="title"/>
          </p:nvPr>
        </p:nvSpPr>
        <p:spPr>
          <a:xfrm>
            <a:off x="838200" y="365125"/>
            <a:ext cx="8017042" cy="1325563"/>
          </a:xfrm>
        </p:spPr>
        <p:txBody>
          <a:bodyPr/>
          <a:lstStyle/>
          <a:p>
            <a:r>
              <a:rPr lang="en-US"/>
              <a:t>Click to edit Master title style</a:t>
            </a:r>
            <a:endParaRPr lang="en-GB"/>
          </a:p>
        </p:txBody>
      </p:sp>
      <p:pic>
        <p:nvPicPr>
          <p:cNvPr id="4" name="Picture 3">
            <a:extLst>
              <a:ext uri="{FF2B5EF4-FFF2-40B4-BE49-F238E27FC236}">
                <a16:creationId xmlns:a16="http://schemas.microsoft.com/office/drawing/2014/main" id="{56E9F8E9-EBA6-46E7-91C3-8C866D20A05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57901" y="421600"/>
            <a:ext cx="2654581" cy="822920"/>
          </a:xfrm>
          <a:prstGeom prst="rect">
            <a:avLst/>
          </a:prstGeom>
        </p:spPr>
      </p:pic>
    </p:spTree>
    <p:extLst>
      <p:ext uri="{BB962C8B-B14F-4D97-AF65-F5344CB8AC3E}">
        <p14:creationId xmlns:p14="http://schemas.microsoft.com/office/powerpoint/2010/main" val="1508621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S&amp;P 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0AA6E4-01C1-4B88-A426-4F106F36840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57901" y="421600"/>
            <a:ext cx="2654581" cy="822920"/>
          </a:xfrm>
          <a:prstGeom prst="rect">
            <a:avLst/>
          </a:prstGeom>
        </p:spPr>
      </p:pic>
    </p:spTree>
    <p:extLst>
      <p:ext uri="{BB962C8B-B14F-4D97-AF65-F5344CB8AC3E}">
        <p14:creationId xmlns:p14="http://schemas.microsoft.com/office/powerpoint/2010/main" val="527788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chieves Title Slide">
    <p:bg>
      <p:bgPr>
        <a:solidFill>
          <a:srgbClr val="00A4B4"/>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E1BF74C-59A3-43A1-AFEB-16E3C41F1B28}"/>
              </a:ext>
            </a:extLst>
          </p:cNvPr>
          <p:cNvPicPr>
            <a:picLocks noChangeAspect="1"/>
          </p:cNvPicPr>
          <p:nvPr userDrawn="1"/>
        </p:nvPicPr>
        <p:blipFill rotWithShape="1">
          <a:blip r:embed="rId2">
            <a:grayscl/>
            <a:extLst>
              <a:ext uri="{28A0092B-C50C-407E-A947-70E740481C1C}">
                <a14:useLocalDpi xmlns:a14="http://schemas.microsoft.com/office/drawing/2010/main" val="0"/>
              </a:ext>
            </a:extLst>
          </a:blip>
          <a:srcRect t="10186" b="3806"/>
          <a:stretch/>
        </p:blipFill>
        <p:spPr>
          <a:xfrm>
            <a:off x="0" y="5672561"/>
            <a:ext cx="12192000" cy="1201477"/>
          </a:xfrm>
          <a:prstGeom prst="rect">
            <a:avLst/>
          </a:prstGeom>
        </p:spPr>
      </p:pic>
      <p:pic>
        <p:nvPicPr>
          <p:cNvPr id="11" name="Picture 10" descr="A close up of a logo&#10;&#10;Description automatically generated">
            <a:extLst>
              <a:ext uri="{FF2B5EF4-FFF2-40B4-BE49-F238E27FC236}">
                <a16:creationId xmlns:a16="http://schemas.microsoft.com/office/drawing/2014/main" id="{9A620798-9982-4E1D-BBBB-96F9A993EE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35474" y="1944206"/>
            <a:ext cx="5921053" cy="1800000"/>
          </a:xfrm>
          <a:prstGeom prst="rect">
            <a:avLst/>
          </a:prstGeom>
        </p:spPr>
      </p:pic>
    </p:spTree>
    <p:extLst>
      <p:ext uri="{BB962C8B-B14F-4D97-AF65-F5344CB8AC3E}">
        <p14:creationId xmlns:p14="http://schemas.microsoft.com/office/powerpoint/2010/main" val="3282177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Achieves Header">
    <p:bg>
      <p:bgPr>
        <a:blipFill dpi="0" rotWithShape="1">
          <a:blip r:embed="rId2">
            <a:alphaModFix amt="14000"/>
            <a:lum/>
          </a:blip>
          <a:srcRect/>
          <a:stretch>
            <a:fillRect t="-24000" b="-2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986C7-A3E6-4043-AA8B-A1314450AF13}"/>
              </a:ext>
            </a:extLst>
          </p:cNvPr>
          <p:cNvSpPr>
            <a:spLocks noGrp="1"/>
          </p:cNvSpPr>
          <p:nvPr>
            <p:ph type="title"/>
          </p:nvPr>
        </p:nvSpPr>
        <p:spPr>
          <a:xfrm>
            <a:off x="831850" y="1404940"/>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6458F89-96AE-40E0-8B93-FB872E3DDBF6}"/>
              </a:ext>
            </a:extLst>
          </p:cNvPr>
          <p:cNvSpPr>
            <a:spLocks noGrp="1"/>
          </p:cNvSpPr>
          <p:nvPr>
            <p:ph type="body" idx="1"/>
          </p:nvPr>
        </p:nvSpPr>
        <p:spPr>
          <a:xfrm>
            <a:off x="831850" y="4380918"/>
            <a:ext cx="10515600" cy="133007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8" name="Picture 7">
            <a:extLst>
              <a:ext uri="{FF2B5EF4-FFF2-40B4-BE49-F238E27FC236}">
                <a16:creationId xmlns:a16="http://schemas.microsoft.com/office/drawing/2014/main" id="{EFEE951B-FF5C-4005-9710-C18341127A6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9031705" y="421600"/>
            <a:ext cx="2706974" cy="822920"/>
          </a:xfrm>
          <a:prstGeom prst="rect">
            <a:avLst/>
          </a:prstGeom>
        </p:spPr>
      </p:pic>
    </p:spTree>
    <p:extLst>
      <p:ext uri="{BB962C8B-B14F-4D97-AF65-F5344CB8AC3E}">
        <p14:creationId xmlns:p14="http://schemas.microsoft.com/office/powerpoint/2010/main" val="4174199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Achieves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BA3BE-5BAD-4E9C-B801-292154BDF2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2C6461-BEA1-4760-997B-F09FF6FEA4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837DDF37-11CD-44B6-AD67-3E3F465E54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031705" y="421600"/>
            <a:ext cx="2706974" cy="822920"/>
          </a:xfrm>
          <a:prstGeom prst="rect">
            <a:avLst/>
          </a:prstGeom>
        </p:spPr>
      </p:pic>
    </p:spTree>
    <p:extLst>
      <p:ext uri="{BB962C8B-B14F-4D97-AF65-F5344CB8AC3E}">
        <p14:creationId xmlns:p14="http://schemas.microsoft.com/office/powerpoint/2010/main" val="788269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28.xml"/><Relationship Id="rId7" Type="http://schemas.openxmlformats.org/officeDocument/2006/relationships/slideLayout" Target="../slideLayouts/slideLayout32.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5" Type="http://schemas.openxmlformats.org/officeDocument/2006/relationships/slideLayout" Target="../slideLayouts/slideLayout30.xml"/><Relationship Id="rId10" Type="http://schemas.openxmlformats.org/officeDocument/2006/relationships/image" Target="../media/image2.png"/><Relationship Id="rId4" Type="http://schemas.openxmlformats.org/officeDocument/2006/relationships/slideLayout" Target="../slideLayouts/slideLayout29.xml"/><Relationship Id="rId9" Type="http://schemas.openxmlformats.org/officeDocument/2006/relationships/image" Target="../media/image10.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5" Type="http://schemas.openxmlformats.org/officeDocument/2006/relationships/slideLayout" Target="../slideLayouts/slideLayout37.xml"/><Relationship Id="rId10" Type="http://schemas.openxmlformats.org/officeDocument/2006/relationships/image" Target="../media/image11.png"/><Relationship Id="rId4" Type="http://schemas.openxmlformats.org/officeDocument/2006/relationships/slideLayout" Target="../slideLayouts/slideLayout36.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7">
            <a:alphaModFix amt="14000"/>
            <a:lum/>
          </a:blip>
          <a:srcRect/>
          <a:stretch>
            <a:fillRect t="-24000" b="-24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6D9DF6-E68F-429D-97AD-8BD4F3803D13}"/>
              </a:ext>
            </a:extLst>
          </p:cNvPr>
          <p:cNvSpPr>
            <a:spLocks noGrp="1"/>
          </p:cNvSpPr>
          <p:nvPr>
            <p:ph type="title"/>
          </p:nvPr>
        </p:nvSpPr>
        <p:spPr>
          <a:xfrm>
            <a:off x="838200" y="365125"/>
            <a:ext cx="7856621"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341614-B6B7-44F8-9724-52BF7C22A3C8}"/>
              </a:ext>
            </a:extLst>
          </p:cNvPr>
          <p:cNvSpPr>
            <a:spLocks noGrp="1"/>
          </p:cNvSpPr>
          <p:nvPr>
            <p:ph type="body" idx="1"/>
          </p:nvPr>
        </p:nvSpPr>
        <p:spPr>
          <a:xfrm>
            <a:off x="838200" y="1825625"/>
            <a:ext cx="10515600" cy="35966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descr="A close up of a logo&#10;&#10;Description automatically generated">
            <a:extLst>
              <a:ext uri="{FF2B5EF4-FFF2-40B4-BE49-F238E27FC236}">
                <a16:creationId xmlns:a16="http://schemas.microsoft.com/office/drawing/2014/main" id="{C5044640-9AA2-4FDA-9D74-3B40EF1A1016}"/>
              </a:ext>
            </a:extLst>
          </p:cNvPr>
          <p:cNvPicPr>
            <a:picLocks noChangeAspect="1"/>
          </p:cNvPicPr>
          <p:nvPr userDrawn="1"/>
        </p:nvPicPr>
        <p:blipFill rotWithShape="1">
          <a:blip r:embed="rId28">
            <a:grayscl/>
            <a:extLst>
              <a:ext uri="{28A0092B-C50C-407E-A947-70E740481C1C}">
                <a14:useLocalDpi xmlns:a14="http://schemas.microsoft.com/office/drawing/2010/main" val="0"/>
              </a:ext>
            </a:extLst>
          </a:blip>
          <a:srcRect t="10186" b="3806"/>
          <a:stretch/>
        </p:blipFill>
        <p:spPr>
          <a:xfrm>
            <a:off x="0" y="5672561"/>
            <a:ext cx="12192000" cy="1201477"/>
          </a:xfrm>
          <a:prstGeom prst="rect">
            <a:avLst/>
          </a:prstGeom>
        </p:spPr>
      </p:pic>
    </p:spTree>
    <p:extLst>
      <p:ext uri="{BB962C8B-B14F-4D97-AF65-F5344CB8AC3E}">
        <p14:creationId xmlns:p14="http://schemas.microsoft.com/office/powerpoint/2010/main" val="27973088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9">
            <a:lum/>
          </a:blip>
          <a:srcRect/>
          <a:stretch>
            <a:fillRect/>
          </a:stretch>
        </a:blipFill>
        <a:effectLst/>
      </p:bgPr>
    </p:bg>
    <p:spTree>
      <p:nvGrpSpPr>
        <p:cNvPr id="1" name=""/>
        <p:cNvGrpSpPr/>
        <p:nvPr/>
      </p:nvGrpSpPr>
      <p:grpSpPr>
        <a:xfrm>
          <a:off x="0" y="0"/>
          <a:ext cx="0" cy="0"/>
          <a:chOff x="0" y="0"/>
          <a:chExt cx="0" cy="0"/>
        </a:xfrm>
      </p:grpSpPr>
      <p:pic>
        <p:nvPicPr>
          <p:cNvPr id="2" name="Picture 1" descr="A close up of a logo&#10;&#10;Description automatically generated">
            <a:extLst>
              <a:ext uri="{FF2B5EF4-FFF2-40B4-BE49-F238E27FC236}">
                <a16:creationId xmlns:a16="http://schemas.microsoft.com/office/drawing/2014/main" id="{1AB78807-8D71-C267-6AE2-C6257FEC7851}"/>
              </a:ext>
            </a:extLst>
          </p:cNvPr>
          <p:cNvPicPr>
            <a:picLocks noChangeAspect="1"/>
          </p:cNvPicPr>
          <p:nvPr userDrawn="1"/>
        </p:nvPicPr>
        <p:blipFill rotWithShape="1">
          <a:blip r:embed="rId10">
            <a:grayscl/>
            <a:extLst>
              <a:ext uri="{28A0092B-C50C-407E-A947-70E740481C1C}">
                <a14:useLocalDpi xmlns:a14="http://schemas.microsoft.com/office/drawing/2010/main" val="0"/>
              </a:ext>
            </a:extLst>
          </a:blip>
          <a:srcRect t="10186" b="3806"/>
          <a:stretch/>
        </p:blipFill>
        <p:spPr>
          <a:xfrm>
            <a:off x="0" y="5672561"/>
            <a:ext cx="12192000" cy="1201477"/>
          </a:xfrm>
          <a:prstGeom prst="rect">
            <a:avLst/>
          </a:prstGeom>
        </p:spPr>
      </p:pic>
    </p:spTree>
    <p:extLst>
      <p:ext uri="{BB962C8B-B14F-4D97-AF65-F5344CB8AC3E}">
        <p14:creationId xmlns:p14="http://schemas.microsoft.com/office/powerpoint/2010/main" val="57063015"/>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xStyles>
    <p:titleStyle>
      <a:lvl1pPr algn="l" rtl="0" eaLnBrk="1" fontAlgn="base" hangingPunct="1">
        <a:lnSpc>
          <a:spcPct val="90000"/>
        </a:lnSpc>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l" rtl="0" eaLnBrk="1" fontAlgn="base" hangingPunct="1">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eaLnBrk="1" fontAlgn="base" hangingPunct="1">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eaLnBrk="1" fontAlgn="base" hangingPunct="1">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eaLnBrk="1" fontAlgn="base" hangingPunct="1">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0">
            <a:lum/>
          </a:blip>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1F5854C-F95D-B9FB-98A7-9488F8152769}"/>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83FCBDC-DEE2-C4D4-5C2C-AAA96775B614}"/>
              </a:ext>
            </a:extLst>
          </p:cNvPr>
          <p:cNvSpPr>
            <a:spLocks noGrp="1" noChangeArrowheads="1"/>
          </p:cNvSpPr>
          <p:nvPr>
            <p:ph type="body" idx="1"/>
          </p:nvPr>
        </p:nvSpPr>
        <p:spPr bwMode="auto">
          <a:xfrm>
            <a:off x="838200" y="1825625"/>
            <a:ext cx="10515600" cy="340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76992BE-5D33-44E6-972C-26D0111EAA09}"/>
              </a:ext>
            </a:extLst>
          </p:cNvPr>
          <p:cNvSpPr>
            <a:spLocks noGrp="1"/>
          </p:cNvSpPr>
          <p:nvPr>
            <p:ph type="dt" sz="half" idx="2"/>
          </p:nvPr>
        </p:nvSpPr>
        <p:spPr>
          <a:xfrm>
            <a:off x="838200" y="537368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GB" altLang="en-US"/>
          </a:p>
        </p:txBody>
      </p:sp>
      <p:sp>
        <p:nvSpPr>
          <p:cNvPr id="5" name="Footer Placeholder 4">
            <a:extLst>
              <a:ext uri="{FF2B5EF4-FFF2-40B4-BE49-F238E27FC236}">
                <a16:creationId xmlns:a16="http://schemas.microsoft.com/office/drawing/2014/main" id="{56046648-F7B9-4CAD-994C-86C22E18EF3E}"/>
              </a:ext>
            </a:extLst>
          </p:cNvPr>
          <p:cNvSpPr>
            <a:spLocks noGrp="1"/>
          </p:cNvSpPr>
          <p:nvPr>
            <p:ph type="ftr" sz="quarter" idx="3"/>
          </p:nvPr>
        </p:nvSpPr>
        <p:spPr>
          <a:xfrm>
            <a:off x="4038600" y="537368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ltLang="en-US"/>
          </a:p>
        </p:txBody>
      </p:sp>
      <p:sp>
        <p:nvSpPr>
          <p:cNvPr id="6" name="Slide Number Placeholder 5">
            <a:extLst>
              <a:ext uri="{FF2B5EF4-FFF2-40B4-BE49-F238E27FC236}">
                <a16:creationId xmlns:a16="http://schemas.microsoft.com/office/drawing/2014/main" id="{093F63AD-983A-44B5-931C-2E0AB0FA270E}"/>
              </a:ext>
            </a:extLst>
          </p:cNvPr>
          <p:cNvSpPr>
            <a:spLocks noGrp="1"/>
          </p:cNvSpPr>
          <p:nvPr>
            <p:ph type="sldNum" sz="quarter" idx="4"/>
          </p:nvPr>
        </p:nvSpPr>
        <p:spPr>
          <a:xfrm>
            <a:off x="8610600" y="5373688"/>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8483F6A-4A29-9A4E-AF0F-2A3D9A0F41AD}" type="slidenum">
              <a:rPr lang="en-GB" altLang="en-US"/>
              <a:pPr/>
              <a:t>‹#›</a:t>
            </a:fld>
            <a:endParaRPr lang="en-GB" altLang="en-US"/>
          </a:p>
        </p:txBody>
      </p:sp>
    </p:spTree>
    <p:extLst>
      <p:ext uri="{BB962C8B-B14F-4D97-AF65-F5344CB8AC3E}">
        <p14:creationId xmlns:p14="http://schemas.microsoft.com/office/powerpoint/2010/main" val="854315120"/>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Lst>
  <p:txStyles>
    <p:titleStyle>
      <a:lvl1pPr algn="l" rtl="0" eaLnBrk="1" fontAlgn="base" hangingPunct="1">
        <a:lnSpc>
          <a:spcPct val="90000"/>
        </a:lnSpc>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l" rtl="0" eaLnBrk="1" fontAlgn="base" hangingPunct="1">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eaLnBrk="1" fontAlgn="base" hangingPunct="1">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eaLnBrk="1" fontAlgn="base" hangingPunct="1">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eaLnBrk="1" fontAlgn="base" hangingPunct="1">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37.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3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3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3.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6.xml"/><Relationship Id="rId1" Type="http://schemas.openxmlformats.org/officeDocument/2006/relationships/slideLayout" Target="../slideLayouts/slideLayout3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33.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33.xml"/></Relationships>
</file>

<file path=ppt/slides/_rels/slide2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9.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0.xml"/><Relationship Id="rId1" Type="http://schemas.openxmlformats.org/officeDocument/2006/relationships/slideLayout" Target="../slideLayouts/slideLayout3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3.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2.xml"/><Relationship Id="rId1" Type="http://schemas.openxmlformats.org/officeDocument/2006/relationships/slideLayout" Target="../slideLayouts/slideLayout33.xml"/><Relationship Id="rId4" Type="http://schemas.openxmlformats.org/officeDocument/2006/relationships/image" Target="../media/image18.sv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3.xml"/></Relationships>
</file>

<file path=ppt/slides/_rels/slide41.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41.xml"/><Relationship Id="rId1" Type="http://schemas.openxmlformats.org/officeDocument/2006/relationships/slideLayout" Target="../slideLayouts/slideLayout37.xml"/></Relationships>
</file>

<file path=ppt/slides/_rels/slide4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42.xml"/><Relationship Id="rId1" Type="http://schemas.openxmlformats.org/officeDocument/2006/relationships/slideLayout" Target="../slideLayouts/slideLayout38.xml"/></Relationships>
</file>

<file path=ppt/slides/_rels/slide4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43.xml"/><Relationship Id="rId1" Type="http://schemas.openxmlformats.org/officeDocument/2006/relationships/slideLayout" Target="../slideLayouts/slideLayout33.xml"/><Relationship Id="rId4" Type="http://schemas.openxmlformats.org/officeDocument/2006/relationships/image" Target="../media/image18.sv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3.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33.xml"/><Relationship Id="rId1" Type="http://schemas.openxmlformats.org/officeDocument/2006/relationships/video" Target="https://www.youtube.com/embed/Niel3vqgwrU" TargetMode="External"/><Relationship Id="rId4" Type="http://schemas.openxmlformats.org/officeDocument/2006/relationships/image" Target="../media/image21.jpe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3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3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A0B2D24-D290-A3B3-605C-5DB2DB934E20}"/>
              </a:ext>
            </a:extLst>
          </p:cNvPr>
          <p:cNvSpPr txBox="1"/>
          <p:nvPr/>
        </p:nvSpPr>
        <p:spPr>
          <a:xfrm>
            <a:off x="2557849" y="4337222"/>
            <a:ext cx="7908324" cy="707886"/>
          </a:xfrm>
          <a:prstGeom prst="rect">
            <a:avLst/>
          </a:prstGeom>
          <a:noFill/>
        </p:spPr>
        <p:txBody>
          <a:bodyPr wrap="square" rtlCol="0">
            <a:spAutoFit/>
          </a:bodyPr>
          <a:lstStyle/>
          <a:p>
            <a:pPr algn="ctr"/>
            <a:r>
              <a:rPr lang="en-GB" sz="4000" b="1" dirty="0">
                <a:solidFill>
                  <a:schemeClr val="bg1"/>
                </a:solidFill>
                <a:latin typeface="Arial" panose="020B0604020202020204" pitchFamily="34" charset="0"/>
                <a:cs typeface="Arial" panose="020B0604020202020204" pitchFamily="34" charset="0"/>
              </a:rPr>
              <a:t>New Observer Training</a:t>
            </a:r>
          </a:p>
        </p:txBody>
      </p:sp>
    </p:spTree>
    <p:extLst>
      <p:ext uri="{BB962C8B-B14F-4D97-AF65-F5344CB8AC3E}">
        <p14:creationId xmlns:p14="http://schemas.microsoft.com/office/powerpoint/2010/main" val="2110168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513D255-611E-4F49-9189-53E640DD1D31}"/>
              </a:ext>
            </a:extLst>
          </p:cNvPr>
          <p:cNvSpPr>
            <a:spLocks noGrp="1"/>
          </p:cNvSpPr>
          <p:nvPr>
            <p:ph type="body" idx="1"/>
          </p:nvPr>
        </p:nvSpPr>
        <p:spPr>
          <a:xfrm>
            <a:off x="623392" y="898656"/>
            <a:ext cx="5157787" cy="823912"/>
          </a:xfrm>
        </p:spPr>
        <p:txBody>
          <a:bodyPr/>
          <a:lstStyle/>
          <a:p>
            <a:r>
              <a:rPr lang="en-GB" sz="3200" dirty="0">
                <a:effectLst/>
                <a:latin typeface="Arial" panose="020B0604020202020204" pitchFamily="34" charset="0"/>
                <a:ea typeface="Calibri" panose="020F0502020204030204" pitchFamily="34" charset="0"/>
                <a:cs typeface="Times New Roman" panose="02020603050405020304" pitchFamily="18" charset="0"/>
              </a:rPr>
              <a:t>Behaviour and attitudes</a:t>
            </a:r>
            <a:endParaRPr lang="en-GB" sz="4000" dirty="0"/>
          </a:p>
        </p:txBody>
      </p:sp>
      <p:sp>
        <p:nvSpPr>
          <p:cNvPr id="4" name="Content Placeholder 3">
            <a:extLst>
              <a:ext uri="{FF2B5EF4-FFF2-40B4-BE49-F238E27FC236}">
                <a16:creationId xmlns:a16="http://schemas.microsoft.com/office/drawing/2014/main" id="{CA4D1DD6-3C6E-4E75-B496-934369952D73}"/>
              </a:ext>
            </a:extLst>
          </p:cNvPr>
          <p:cNvSpPr>
            <a:spLocks noGrp="1"/>
          </p:cNvSpPr>
          <p:nvPr>
            <p:ph sz="half" idx="2"/>
          </p:nvPr>
        </p:nvSpPr>
        <p:spPr>
          <a:xfrm>
            <a:off x="623392" y="2066936"/>
            <a:ext cx="5157787" cy="2724125"/>
          </a:xfrm>
        </p:spPr>
        <p:txBody>
          <a:bodyPr>
            <a:normAutofit fontScale="92500"/>
          </a:bodyPr>
          <a:lstStyle/>
          <a:p>
            <a:r>
              <a:rPr lang="en-GB" dirty="0">
                <a:effectLst/>
                <a:latin typeface="Arial" panose="020B0604020202020204" pitchFamily="34" charset="0"/>
                <a:ea typeface="Calibri" panose="020F0502020204030204" pitchFamily="34" charset="0"/>
                <a:cs typeface="Calibri" panose="020F0502020204030204" pitchFamily="34" charset="0"/>
              </a:rPr>
              <a:t>Learners have positive attitudes to learners and commitment</a:t>
            </a:r>
          </a:p>
          <a:p>
            <a:r>
              <a:rPr lang="en-GB" dirty="0">
                <a:effectLst/>
                <a:latin typeface="Arial" panose="020B0604020202020204" pitchFamily="34" charset="0"/>
                <a:ea typeface="Calibri" panose="020F0502020204030204" pitchFamily="34" charset="0"/>
                <a:cs typeface="Calibri" panose="020F0502020204030204" pitchFamily="34" charset="0"/>
              </a:rPr>
              <a:t>High attendance and punctuality</a:t>
            </a:r>
          </a:p>
          <a:p>
            <a:r>
              <a:rPr lang="en-GB" dirty="0">
                <a:effectLst/>
                <a:latin typeface="Arial" panose="020B0604020202020204" pitchFamily="34" charset="0"/>
                <a:ea typeface="Calibri" panose="020F0502020204030204" pitchFamily="34" charset="0"/>
                <a:cs typeface="Calibri" panose="020F0502020204030204" pitchFamily="34" charset="0"/>
              </a:rPr>
              <a:t>Respectful culture, safe environment</a:t>
            </a:r>
          </a:p>
          <a:p>
            <a:endParaRPr lang="en-GB" sz="3200" dirty="0"/>
          </a:p>
        </p:txBody>
      </p:sp>
      <p:sp>
        <p:nvSpPr>
          <p:cNvPr id="5" name="Text Placeholder 4">
            <a:extLst>
              <a:ext uri="{FF2B5EF4-FFF2-40B4-BE49-F238E27FC236}">
                <a16:creationId xmlns:a16="http://schemas.microsoft.com/office/drawing/2014/main" id="{A4E6CEB0-D61E-416B-BB37-D9C69CBC8520}"/>
              </a:ext>
            </a:extLst>
          </p:cNvPr>
          <p:cNvSpPr>
            <a:spLocks noGrp="1"/>
          </p:cNvSpPr>
          <p:nvPr>
            <p:ph type="body" sz="quarter" idx="3"/>
          </p:nvPr>
        </p:nvSpPr>
        <p:spPr>
          <a:xfrm>
            <a:off x="5997980" y="914277"/>
            <a:ext cx="5183188" cy="823912"/>
          </a:xfrm>
        </p:spPr>
        <p:txBody>
          <a:bodyPr/>
          <a:lstStyle/>
          <a:p>
            <a:r>
              <a:rPr lang="en-GB" sz="3200" dirty="0">
                <a:effectLst/>
                <a:latin typeface="Arial" panose="020B0604020202020204" pitchFamily="34" charset="0"/>
                <a:ea typeface="Calibri" panose="020F0502020204030204" pitchFamily="34" charset="0"/>
                <a:cs typeface="Times New Roman" panose="02020603050405020304" pitchFamily="18" charset="0"/>
              </a:rPr>
              <a:t>Personal development</a:t>
            </a:r>
            <a:endParaRPr lang="en-GB" sz="4000" dirty="0"/>
          </a:p>
        </p:txBody>
      </p:sp>
      <p:sp>
        <p:nvSpPr>
          <p:cNvPr id="6" name="Content Placeholder 5">
            <a:extLst>
              <a:ext uri="{FF2B5EF4-FFF2-40B4-BE49-F238E27FC236}">
                <a16:creationId xmlns:a16="http://schemas.microsoft.com/office/drawing/2014/main" id="{D6F24589-1B88-4A66-A948-042B2C4B92DE}"/>
              </a:ext>
            </a:extLst>
          </p:cNvPr>
          <p:cNvSpPr>
            <a:spLocks noGrp="1"/>
          </p:cNvSpPr>
          <p:nvPr>
            <p:ph sz="quarter" idx="4"/>
          </p:nvPr>
        </p:nvSpPr>
        <p:spPr>
          <a:xfrm>
            <a:off x="5997980" y="2066937"/>
            <a:ext cx="5183188" cy="2724125"/>
          </a:xfrm>
        </p:spPr>
        <p:txBody>
          <a:bodyPr>
            <a:normAutofit fontScale="92500"/>
          </a:bodyPr>
          <a:lstStyle/>
          <a:p>
            <a:r>
              <a:rPr lang="en-GB" dirty="0">
                <a:effectLst/>
                <a:latin typeface="Arial" panose="020B0604020202020204" pitchFamily="34" charset="0"/>
                <a:ea typeface="Calibri" panose="020F0502020204030204" pitchFamily="34" charset="0"/>
                <a:cs typeface="Calibri" panose="020F0502020204030204" pitchFamily="34" charset="0"/>
              </a:rPr>
              <a:t>Prevent and BV</a:t>
            </a:r>
          </a:p>
          <a:p>
            <a:r>
              <a:rPr lang="en-GB" dirty="0">
                <a:effectLst/>
                <a:latin typeface="Arial" panose="020B0604020202020204" pitchFamily="34" charset="0"/>
                <a:ea typeface="Calibri" panose="020F0502020204030204" pitchFamily="34" charset="0"/>
                <a:cs typeface="Calibri" panose="020F0502020204030204" pitchFamily="34" charset="0"/>
              </a:rPr>
              <a:t>Resilience </a:t>
            </a:r>
          </a:p>
          <a:p>
            <a:r>
              <a:rPr lang="en-GB" dirty="0">
                <a:effectLst/>
                <a:latin typeface="Arial" panose="020B0604020202020204" pitchFamily="34" charset="0"/>
                <a:ea typeface="Calibri" panose="020F0502020204030204" pitchFamily="34" charset="0"/>
                <a:cs typeface="Calibri" panose="020F0502020204030204" pitchFamily="34" charset="0"/>
              </a:rPr>
              <a:t>Progression and next steps</a:t>
            </a:r>
          </a:p>
          <a:p>
            <a:endParaRPr lang="en-GB" sz="4000" dirty="0"/>
          </a:p>
        </p:txBody>
      </p:sp>
    </p:spTree>
    <p:extLst>
      <p:ext uri="{BB962C8B-B14F-4D97-AF65-F5344CB8AC3E}">
        <p14:creationId xmlns:p14="http://schemas.microsoft.com/office/powerpoint/2010/main" val="116120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533FB-63DB-4B37-82AF-97287E9D3F75}"/>
              </a:ext>
            </a:extLst>
          </p:cNvPr>
          <p:cNvSpPr>
            <a:spLocks noGrp="1"/>
          </p:cNvSpPr>
          <p:nvPr>
            <p:ph type="title"/>
          </p:nvPr>
        </p:nvSpPr>
        <p:spPr/>
        <p:txBody>
          <a:bodyPr/>
          <a:lstStyle/>
          <a:p>
            <a:r>
              <a:rPr lang="en-GB" dirty="0"/>
              <a:t>The quality criteria</a:t>
            </a:r>
          </a:p>
        </p:txBody>
      </p:sp>
      <p:sp>
        <p:nvSpPr>
          <p:cNvPr id="7" name="Content Placeholder 6">
            <a:extLst>
              <a:ext uri="{FF2B5EF4-FFF2-40B4-BE49-F238E27FC236}">
                <a16:creationId xmlns:a16="http://schemas.microsoft.com/office/drawing/2014/main" id="{17D02E91-E659-477C-B0ED-915F30B9E98E}"/>
              </a:ext>
            </a:extLst>
          </p:cNvPr>
          <p:cNvSpPr>
            <a:spLocks noGrp="1"/>
          </p:cNvSpPr>
          <p:nvPr>
            <p:ph idx="1"/>
          </p:nvPr>
        </p:nvSpPr>
        <p:spPr>
          <a:xfrm>
            <a:off x="623392" y="2405211"/>
            <a:ext cx="10515600" cy="2880320"/>
          </a:xfrm>
        </p:spPr>
        <p:txBody>
          <a:bodyPr>
            <a:normAutofit/>
          </a:bodyPr>
          <a:lstStyle/>
          <a:p>
            <a:pPr marL="571500" indent="-571500">
              <a:buFont typeface="Arial" panose="020B0604020202020204" pitchFamily="34" charset="0"/>
              <a:buChar char="•"/>
            </a:pPr>
            <a:r>
              <a:rPr lang="en-GB" dirty="0"/>
              <a:t>Area</a:t>
            </a:r>
          </a:p>
          <a:p>
            <a:pPr marL="571500" indent="-571500">
              <a:buFont typeface="Arial" panose="020B0604020202020204" pitchFamily="34" charset="0"/>
              <a:buChar char="•"/>
            </a:pPr>
            <a:r>
              <a:rPr lang="en-GB" dirty="0"/>
              <a:t>Source of evidence</a:t>
            </a:r>
          </a:p>
          <a:p>
            <a:pPr marL="571500" indent="-571500">
              <a:buFont typeface="Arial" panose="020B0604020202020204" pitchFamily="34" charset="0"/>
              <a:buChar char="•"/>
            </a:pPr>
            <a:r>
              <a:rPr lang="en-GB" dirty="0"/>
              <a:t>Exceeds expectations</a:t>
            </a:r>
          </a:p>
          <a:p>
            <a:pPr marL="571500" indent="-571500">
              <a:buFont typeface="Arial" panose="020B0604020202020204" pitchFamily="34" charset="0"/>
              <a:buChar char="•"/>
            </a:pPr>
            <a:r>
              <a:rPr lang="en-GB" dirty="0"/>
              <a:t>Meets expectations</a:t>
            </a:r>
          </a:p>
          <a:p>
            <a:pPr marL="571500" indent="-571500">
              <a:buFont typeface="Arial" panose="020B0604020202020204" pitchFamily="34" charset="0"/>
              <a:buChar char="•"/>
            </a:pPr>
            <a:r>
              <a:rPr lang="en-GB" dirty="0"/>
              <a:t>Below expected standard</a:t>
            </a:r>
          </a:p>
        </p:txBody>
      </p:sp>
    </p:spTree>
    <p:extLst>
      <p:ext uri="{BB962C8B-B14F-4D97-AF65-F5344CB8AC3E}">
        <p14:creationId xmlns:p14="http://schemas.microsoft.com/office/powerpoint/2010/main" val="4234207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EB972-BCBB-4E93-871D-847208957163}"/>
              </a:ext>
            </a:extLst>
          </p:cNvPr>
          <p:cNvSpPr>
            <a:spLocks noGrp="1"/>
          </p:cNvSpPr>
          <p:nvPr>
            <p:ph type="title"/>
          </p:nvPr>
        </p:nvSpPr>
        <p:spPr/>
        <p:txBody>
          <a:bodyPr/>
          <a:lstStyle/>
          <a:p>
            <a:r>
              <a:rPr lang="en-GB" dirty="0"/>
              <a:t>Indicators that the tutor needs further support include</a:t>
            </a:r>
          </a:p>
        </p:txBody>
      </p:sp>
      <p:sp>
        <p:nvSpPr>
          <p:cNvPr id="3" name="Content Placeholder 2">
            <a:extLst>
              <a:ext uri="{FF2B5EF4-FFF2-40B4-BE49-F238E27FC236}">
                <a16:creationId xmlns:a16="http://schemas.microsoft.com/office/drawing/2014/main" id="{F0E1811C-A302-4FCA-A4AA-C509CE2B367F}"/>
              </a:ext>
            </a:extLst>
          </p:cNvPr>
          <p:cNvSpPr>
            <a:spLocks noGrp="1"/>
          </p:cNvSpPr>
          <p:nvPr>
            <p:ph idx="1"/>
          </p:nvPr>
        </p:nvSpPr>
        <p:spPr/>
        <p:txBody>
          <a:bodyPr/>
          <a:lstStyle/>
          <a:p>
            <a:pPr marL="342900" lvl="0" indent="-342900">
              <a:lnSpc>
                <a:spcPct val="105000"/>
              </a:lnSpc>
              <a:buFont typeface="Symbol" panose="05050102010706020507" pitchFamily="18" charset="2"/>
              <a:buChar char=""/>
            </a:pPr>
            <a:r>
              <a:rPr lang="en-GB" dirty="0">
                <a:effectLst/>
                <a:latin typeface="Arial" panose="020B0604020202020204" pitchFamily="34" charset="0"/>
                <a:ea typeface="Calibri" panose="020F0502020204030204" pitchFamily="34" charset="0"/>
                <a:cs typeface="Calibri" panose="020F0502020204030204" pitchFamily="34" charset="0"/>
              </a:rPr>
              <a:t>Safeguarding concerns</a:t>
            </a:r>
          </a:p>
          <a:p>
            <a:pPr marL="342900" lvl="0" indent="-342900">
              <a:lnSpc>
                <a:spcPct val="105000"/>
              </a:lnSpc>
              <a:buFont typeface="Symbol" panose="05050102010706020507" pitchFamily="18" charset="2"/>
              <a:buChar char=""/>
            </a:pPr>
            <a:r>
              <a:rPr lang="en-GB" dirty="0">
                <a:effectLst/>
                <a:latin typeface="Arial" panose="020B0604020202020204" pitchFamily="34" charset="0"/>
                <a:ea typeface="Calibri" panose="020F0502020204030204" pitchFamily="34" charset="0"/>
                <a:cs typeface="Calibri" panose="020F0502020204030204" pitchFamily="34" charset="0"/>
              </a:rPr>
              <a:t>Health and safety concerns</a:t>
            </a:r>
          </a:p>
          <a:p>
            <a:pPr marL="342900" lvl="0" indent="-342900">
              <a:lnSpc>
                <a:spcPct val="105000"/>
              </a:lnSpc>
              <a:buFont typeface="Symbol" panose="05050102010706020507" pitchFamily="18" charset="2"/>
              <a:buChar char=""/>
            </a:pPr>
            <a:r>
              <a:rPr lang="en-GB" dirty="0">
                <a:effectLst/>
                <a:latin typeface="Arial" panose="020B0604020202020204" pitchFamily="34" charset="0"/>
                <a:ea typeface="Calibri" panose="020F0502020204030204" pitchFamily="34" charset="0"/>
                <a:cs typeface="Calibri" panose="020F0502020204030204" pitchFamily="34" charset="0"/>
              </a:rPr>
              <a:t>RARPA not fully implemented</a:t>
            </a:r>
          </a:p>
          <a:p>
            <a:pPr marL="342900" lvl="0" indent="-342900">
              <a:lnSpc>
                <a:spcPct val="105000"/>
              </a:lnSpc>
              <a:buFont typeface="Symbol" panose="05050102010706020507" pitchFamily="18" charset="2"/>
              <a:buChar char=""/>
            </a:pPr>
            <a:r>
              <a:rPr lang="en-GB" dirty="0">
                <a:effectLst/>
                <a:latin typeface="Arial" panose="020B0604020202020204" pitchFamily="34" charset="0"/>
                <a:ea typeface="Calibri" panose="020F0502020204030204" pitchFamily="34" charset="0"/>
                <a:cs typeface="Calibri" panose="020F0502020204030204" pitchFamily="34" charset="0"/>
              </a:rPr>
              <a:t>Major areas of development required (e.g. assessment)</a:t>
            </a:r>
          </a:p>
          <a:p>
            <a:pPr marL="342900" lvl="0" indent="-342900">
              <a:lnSpc>
                <a:spcPct val="105000"/>
              </a:lnSpc>
              <a:spcAft>
                <a:spcPts val="800"/>
              </a:spcAft>
              <a:buFont typeface="Symbol" panose="05050102010706020507" pitchFamily="18" charset="2"/>
              <a:buChar char=""/>
            </a:pPr>
            <a:r>
              <a:rPr lang="en-GB" dirty="0">
                <a:effectLst/>
                <a:latin typeface="Arial" panose="020B0604020202020204" pitchFamily="34" charset="0"/>
                <a:ea typeface="Calibri" panose="020F0502020204030204" pitchFamily="34" charset="0"/>
                <a:cs typeface="Calibri" panose="020F0502020204030204" pitchFamily="34" charset="0"/>
              </a:rPr>
              <a:t>Significant number of improvement areas identified (not just relating to documentation)</a:t>
            </a:r>
          </a:p>
          <a:p>
            <a:endParaRPr lang="en-GB" sz="4000" dirty="0"/>
          </a:p>
        </p:txBody>
      </p:sp>
    </p:spTree>
    <p:extLst>
      <p:ext uri="{BB962C8B-B14F-4D97-AF65-F5344CB8AC3E}">
        <p14:creationId xmlns:p14="http://schemas.microsoft.com/office/powerpoint/2010/main" val="367049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8D682-6885-4DF8-A526-01198C6CE543}"/>
              </a:ext>
            </a:extLst>
          </p:cNvPr>
          <p:cNvSpPr>
            <a:spLocks noGrp="1"/>
          </p:cNvSpPr>
          <p:nvPr>
            <p:ph type="title"/>
          </p:nvPr>
        </p:nvSpPr>
        <p:spPr/>
        <p:txBody>
          <a:bodyPr/>
          <a:lstStyle/>
          <a:p>
            <a:r>
              <a:rPr lang="en-GB" dirty="0"/>
              <a:t>Indicators that the tutor needs further support include;</a:t>
            </a:r>
          </a:p>
        </p:txBody>
      </p:sp>
      <p:sp>
        <p:nvSpPr>
          <p:cNvPr id="3" name="Content Placeholder 2">
            <a:extLst>
              <a:ext uri="{FF2B5EF4-FFF2-40B4-BE49-F238E27FC236}">
                <a16:creationId xmlns:a16="http://schemas.microsoft.com/office/drawing/2014/main" id="{6994D35B-ED04-4681-A9FA-6BF10854F97F}"/>
              </a:ext>
            </a:extLst>
          </p:cNvPr>
          <p:cNvSpPr>
            <a:spLocks noGrp="1"/>
          </p:cNvSpPr>
          <p:nvPr>
            <p:ph idx="1"/>
          </p:nvPr>
        </p:nvSpPr>
        <p:spPr/>
        <p:txBody>
          <a:bodyPr>
            <a:normAutofit fontScale="92500"/>
          </a:bodyPr>
          <a:lstStyle/>
          <a:p>
            <a:pPr>
              <a:buSzPts val="1000"/>
              <a:tabLst>
                <a:tab pos="457200" algn="l"/>
              </a:tabLst>
            </a:pPr>
            <a:r>
              <a:rPr lang="en-US" dirty="0">
                <a:solidFill>
                  <a:srgbClr val="000000"/>
                </a:solidFill>
                <a:effectLst/>
                <a:ea typeface="Times New Roman" panose="02020603050405020304" pitchFamily="18" charset="0"/>
              </a:rPr>
              <a:t>No clear identification of learning.</a:t>
            </a:r>
            <a:r>
              <a:rPr lang="en-GB" dirty="0">
                <a:solidFill>
                  <a:srgbClr val="000000"/>
                </a:solidFill>
                <a:effectLst/>
                <a:ea typeface="Times New Roman" panose="02020603050405020304" pitchFamily="18" charset="0"/>
              </a:rPr>
              <a:t> </a:t>
            </a:r>
            <a:endParaRPr lang="en-GB" dirty="0">
              <a:effectLst/>
              <a:ea typeface="Times New Roman" panose="02020603050405020304" pitchFamily="18" charset="0"/>
            </a:endParaRPr>
          </a:p>
          <a:p>
            <a:pPr>
              <a:buSzPts val="1000"/>
              <a:tabLst>
                <a:tab pos="457200" algn="l"/>
              </a:tabLst>
            </a:pPr>
            <a:r>
              <a:rPr lang="en-US" dirty="0">
                <a:solidFill>
                  <a:srgbClr val="000000"/>
                </a:solidFill>
                <a:effectLst/>
                <a:ea typeface="Times New Roman" panose="02020603050405020304" pitchFamily="18" charset="0"/>
              </a:rPr>
              <a:t>Limited or no checking of learning </a:t>
            </a:r>
          </a:p>
          <a:p>
            <a:pPr>
              <a:buSzPts val="1000"/>
              <a:tabLst>
                <a:tab pos="457200" algn="l"/>
              </a:tabLst>
            </a:pPr>
            <a:r>
              <a:rPr lang="en-US" dirty="0">
                <a:solidFill>
                  <a:srgbClr val="000000"/>
                </a:solidFill>
                <a:effectLst/>
                <a:ea typeface="Times New Roman" panose="02020603050405020304" pitchFamily="18" charset="0"/>
              </a:rPr>
              <a:t>Poor classroom management.</a:t>
            </a:r>
            <a:r>
              <a:rPr lang="en-GB" dirty="0">
                <a:solidFill>
                  <a:srgbClr val="000000"/>
                </a:solidFill>
                <a:effectLst/>
                <a:ea typeface="Times New Roman" panose="02020603050405020304" pitchFamily="18" charset="0"/>
              </a:rPr>
              <a:t> </a:t>
            </a:r>
            <a:endParaRPr lang="en-GB" dirty="0">
              <a:effectLst/>
              <a:ea typeface="Times New Roman" panose="02020603050405020304" pitchFamily="18" charset="0"/>
            </a:endParaRPr>
          </a:p>
          <a:p>
            <a:pPr>
              <a:buSzPts val="1000"/>
              <a:tabLst>
                <a:tab pos="457200" algn="l"/>
              </a:tabLst>
            </a:pPr>
            <a:r>
              <a:rPr lang="en-US" dirty="0">
                <a:solidFill>
                  <a:srgbClr val="000000"/>
                </a:solidFill>
                <a:effectLst/>
                <a:ea typeface="Times New Roman" panose="02020603050405020304" pitchFamily="18" charset="0"/>
              </a:rPr>
              <a:t>Session lacks planning and direction</a:t>
            </a:r>
          </a:p>
          <a:p>
            <a:pPr>
              <a:buSzPts val="1000"/>
              <a:tabLst>
                <a:tab pos="457200" algn="l"/>
              </a:tabLst>
            </a:pPr>
            <a:r>
              <a:rPr lang="en-US" dirty="0">
                <a:solidFill>
                  <a:srgbClr val="000000"/>
                </a:solidFill>
                <a:effectLst/>
                <a:ea typeface="Times New Roman" panose="02020603050405020304" pitchFamily="18" charset="0"/>
              </a:rPr>
              <a:t>Learners are confused by instructions and not making progress.</a:t>
            </a:r>
            <a:r>
              <a:rPr lang="en-GB" dirty="0">
                <a:solidFill>
                  <a:srgbClr val="000000"/>
                </a:solidFill>
                <a:effectLst/>
                <a:ea typeface="Times New Roman" panose="02020603050405020304" pitchFamily="18" charset="0"/>
              </a:rPr>
              <a:t> </a:t>
            </a:r>
            <a:endParaRPr lang="en-GB" dirty="0">
              <a:effectLst/>
              <a:ea typeface="Times New Roman" panose="02020603050405020304" pitchFamily="18" charset="0"/>
            </a:endParaRPr>
          </a:p>
          <a:p>
            <a:pPr>
              <a:buSzPts val="1000"/>
              <a:tabLst>
                <a:tab pos="457200" algn="l"/>
              </a:tabLst>
            </a:pPr>
            <a:r>
              <a:rPr lang="en-US" dirty="0">
                <a:solidFill>
                  <a:srgbClr val="000000"/>
                </a:solidFill>
                <a:effectLst/>
                <a:ea typeface="Times New Roman" panose="02020603050405020304" pitchFamily="18" charset="0"/>
              </a:rPr>
              <a:t>Tutor is not responsive to the needs to the learner</a:t>
            </a:r>
            <a:endParaRPr lang="en-GB" dirty="0">
              <a:effectLst/>
              <a:ea typeface="Times New Roman" panose="02020603050405020304" pitchFamily="18" charset="0"/>
            </a:endParaRPr>
          </a:p>
          <a:p>
            <a:pPr>
              <a:buSzPts val="1000"/>
              <a:tabLst>
                <a:tab pos="457200" algn="l"/>
              </a:tabLst>
            </a:pPr>
            <a:r>
              <a:rPr lang="en-US" dirty="0">
                <a:solidFill>
                  <a:srgbClr val="000000"/>
                </a:solidFill>
                <a:effectLst/>
                <a:ea typeface="Times New Roman" panose="02020603050405020304" pitchFamily="18" charset="0"/>
              </a:rPr>
              <a:t>Curriculum knowledge is poor</a:t>
            </a:r>
            <a:endParaRPr lang="en-GB" dirty="0">
              <a:effectLst/>
              <a:ea typeface="Times New Roman" panose="02020603050405020304" pitchFamily="18" charset="0"/>
            </a:endParaRPr>
          </a:p>
          <a:p>
            <a:endParaRPr lang="en-GB" sz="4000" dirty="0"/>
          </a:p>
        </p:txBody>
      </p:sp>
    </p:spTree>
    <p:extLst>
      <p:ext uri="{BB962C8B-B14F-4D97-AF65-F5344CB8AC3E}">
        <p14:creationId xmlns:p14="http://schemas.microsoft.com/office/powerpoint/2010/main" val="73342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7F21B-F28B-4876-9687-F21AE0A65EA4}"/>
              </a:ext>
            </a:extLst>
          </p:cNvPr>
          <p:cNvSpPr>
            <a:spLocks noGrp="1"/>
          </p:cNvSpPr>
          <p:nvPr>
            <p:ph type="title"/>
          </p:nvPr>
        </p:nvSpPr>
        <p:spPr/>
        <p:txBody>
          <a:bodyPr/>
          <a:lstStyle/>
          <a:p>
            <a:r>
              <a:rPr lang="en-GB" dirty="0"/>
              <a:t>Tutor meets or exceeds the expected standard </a:t>
            </a:r>
          </a:p>
        </p:txBody>
      </p:sp>
      <p:sp>
        <p:nvSpPr>
          <p:cNvPr id="3" name="Content Placeholder 2">
            <a:extLst>
              <a:ext uri="{FF2B5EF4-FFF2-40B4-BE49-F238E27FC236}">
                <a16:creationId xmlns:a16="http://schemas.microsoft.com/office/drawing/2014/main" id="{A7AD287B-F049-4EF7-8118-10F707E64413}"/>
              </a:ext>
            </a:extLst>
          </p:cNvPr>
          <p:cNvSpPr>
            <a:spLocks noGrp="1"/>
          </p:cNvSpPr>
          <p:nvPr>
            <p:ph idx="1"/>
          </p:nvPr>
        </p:nvSpPr>
        <p:spPr/>
        <p:txBody>
          <a:bodyPr/>
          <a:lstStyle/>
          <a:p>
            <a:r>
              <a:rPr lang="en-GB" dirty="0"/>
              <a:t>Small or moderate areas for improvement</a:t>
            </a:r>
          </a:p>
          <a:p>
            <a:r>
              <a:rPr lang="en-GB" dirty="0"/>
              <a:t>No actions for improvement</a:t>
            </a:r>
          </a:p>
          <a:p>
            <a:r>
              <a:rPr lang="en-GB" dirty="0"/>
              <a:t>Minor areas requiring improvement/development</a:t>
            </a:r>
          </a:p>
        </p:txBody>
      </p:sp>
    </p:spTree>
    <p:extLst>
      <p:ext uri="{BB962C8B-B14F-4D97-AF65-F5344CB8AC3E}">
        <p14:creationId xmlns:p14="http://schemas.microsoft.com/office/powerpoint/2010/main" val="833553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F7D46-A350-4FA2-BE85-8CF8D83918C9}"/>
              </a:ext>
            </a:extLst>
          </p:cNvPr>
          <p:cNvSpPr>
            <a:spLocks noGrp="1"/>
          </p:cNvSpPr>
          <p:nvPr>
            <p:ph type="title"/>
          </p:nvPr>
        </p:nvSpPr>
        <p:spPr/>
        <p:txBody>
          <a:bodyPr/>
          <a:lstStyle/>
          <a:p>
            <a:r>
              <a:rPr lang="en-GB" dirty="0"/>
              <a:t>Types of observation</a:t>
            </a:r>
          </a:p>
        </p:txBody>
      </p:sp>
      <p:sp>
        <p:nvSpPr>
          <p:cNvPr id="3" name="Content Placeholder 2">
            <a:extLst>
              <a:ext uri="{FF2B5EF4-FFF2-40B4-BE49-F238E27FC236}">
                <a16:creationId xmlns:a16="http://schemas.microsoft.com/office/drawing/2014/main" id="{5A7BB7B0-4DE7-4AF7-A050-FA58E7986083}"/>
              </a:ext>
            </a:extLst>
          </p:cNvPr>
          <p:cNvSpPr>
            <a:spLocks noGrp="1"/>
          </p:cNvSpPr>
          <p:nvPr>
            <p:ph idx="1"/>
          </p:nvPr>
        </p:nvSpPr>
        <p:spPr/>
        <p:txBody>
          <a:bodyPr>
            <a:normAutofit/>
          </a:bodyPr>
          <a:lstStyle/>
          <a:p>
            <a:r>
              <a:rPr lang="en-GB" sz="3200" dirty="0"/>
              <a:t>Four types of lesson observations are covered within our policy: </a:t>
            </a:r>
          </a:p>
          <a:p>
            <a:pPr marL="742950" lvl="1" indent="-285750"/>
            <a:r>
              <a:rPr lang="en-GB" sz="2800" dirty="0"/>
              <a:t>Formal observation </a:t>
            </a:r>
          </a:p>
          <a:p>
            <a:pPr marL="742950" lvl="1" indent="-285750"/>
            <a:r>
              <a:rPr lang="en-GB" sz="2800" dirty="0"/>
              <a:t>Supportive learning walk</a:t>
            </a:r>
          </a:p>
          <a:p>
            <a:pPr marL="742950" lvl="1" indent="-285750"/>
            <a:r>
              <a:rPr lang="en-GB" sz="2800" dirty="0"/>
              <a:t>learning walks</a:t>
            </a:r>
          </a:p>
          <a:p>
            <a:pPr marL="742950" lvl="1" indent="-285750"/>
            <a:r>
              <a:rPr lang="en-GB" sz="2800" dirty="0"/>
              <a:t>peer observation</a:t>
            </a:r>
          </a:p>
        </p:txBody>
      </p:sp>
    </p:spTree>
    <p:extLst>
      <p:ext uri="{BB962C8B-B14F-4D97-AF65-F5344CB8AC3E}">
        <p14:creationId xmlns:p14="http://schemas.microsoft.com/office/powerpoint/2010/main" val="1675257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802F20-875A-4BFE-BC18-18E827ACFE7C}"/>
              </a:ext>
            </a:extLst>
          </p:cNvPr>
          <p:cNvSpPr>
            <a:spLocks noGrp="1"/>
          </p:cNvSpPr>
          <p:nvPr>
            <p:ph type="title"/>
          </p:nvPr>
        </p:nvSpPr>
        <p:spPr>
          <a:xfrm>
            <a:off x="263435" y="299811"/>
            <a:ext cx="3263537" cy="1325563"/>
          </a:xfrm>
        </p:spPr>
        <p:txBody>
          <a:bodyPr/>
          <a:lstStyle/>
          <a:p>
            <a:r>
              <a:rPr lang="en-GB" dirty="0"/>
              <a:t>Observation process</a:t>
            </a:r>
          </a:p>
        </p:txBody>
      </p:sp>
      <p:pic>
        <p:nvPicPr>
          <p:cNvPr id="5" name="Picture 4">
            <a:extLst>
              <a:ext uri="{FF2B5EF4-FFF2-40B4-BE49-F238E27FC236}">
                <a16:creationId xmlns:a16="http://schemas.microsoft.com/office/drawing/2014/main" id="{C0D1EFE7-DA21-4F64-8C93-17F8131BBFA0}"/>
              </a:ext>
            </a:extLst>
          </p:cNvPr>
          <p:cNvPicPr>
            <a:picLocks noChangeAspect="1"/>
          </p:cNvPicPr>
          <p:nvPr/>
        </p:nvPicPr>
        <p:blipFill rotWithShape="1">
          <a:blip r:embed="rId3"/>
          <a:srcRect l="-2133" t="101827" r="2133" b="-44553"/>
          <a:stretch/>
        </p:blipFill>
        <p:spPr>
          <a:xfrm>
            <a:off x="2421562" y="6426926"/>
            <a:ext cx="7348876" cy="4259254"/>
          </a:xfrm>
          <a:prstGeom prst="rect">
            <a:avLst/>
          </a:prstGeom>
        </p:spPr>
      </p:pic>
      <p:pic>
        <p:nvPicPr>
          <p:cNvPr id="6" name="Picture 5">
            <a:extLst>
              <a:ext uri="{FF2B5EF4-FFF2-40B4-BE49-F238E27FC236}">
                <a16:creationId xmlns:a16="http://schemas.microsoft.com/office/drawing/2014/main" id="{E5A2644B-3693-4B33-8F41-9D0C2ED4C445}"/>
              </a:ext>
            </a:extLst>
          </p:cNvPr>
          <p:cNvPicPr>
            <a:picLocks noChangeAspect="1"/>
          </p:cNvPicPr>
          <p:nvPr/>
        </p:nvPicPr>
        <p:blipFill>
          <a:blip r:embed="rId3"/>
          <a:stretch>
            <a:fillRect/>
          </a:stretch>
        </p:blipFill>
        <p:spPr>
          <a:xfrm>
            <a:off x="2539128" y="560629"/>
            <a:ext cx="7348876" cy="9968797"/>
          </a:xfrm>
          <a:prstGeom prst="rect">
            <a:avLst/>
          </a:prstGeom>
        </p:spPr>
      </p:pic>
    </p:spTree>
    <p:extLst>
      <p:ext uri="{BB962C8B-B14F-4D97-AF65-F5344CB8AC3E}">
        <p14:creationId xmlns:p14="http://schemas.microsoft.com/office/powerpoint/2010/main" val="1284109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97BD78-48ED-4C05-8A40-C4FD66A8D92B}"/>
              </a:ext>
            </a:extLst>
          </p:cNvPr>
          <p:cNvPicPr>
            <a:picLocks noChangeAspect="1"/>
          </p:cNvPicPr>
          <p:nvPr/>
        </p:nvPicPr>
        <p:blipFill rotWithShape="1">
          <a:blip r:embed="rId3"/>
          <a:srcRect t="43493"/>
          <a:stretch/>
        </p:blipFill>
        <p:spPr>
          <a:xfrm>
            <a:off x="1021475" y="-117565"/>
            <a:ext cx="8148071" cy="5852160"/>
          </a:xfrm>
          <a:prstGeom prst="rect">
            <a:avLst/>
          </a:prstGeom>
        </p:spPr>
      </p:pic>
    </p:spTree>
    <p:extLst>
      <p:ext uri="{BB962C8B-B14F-4D97-AF65-F5344CB8AC3E}">
        <p14:creationId xmlns:p14="http://schemas.microsoft.com/office/powerpoint/2010/main" val="847051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3ABB2-DCF4-4204-89D3-15E24307FED2}"/>
              </a:ext>
            </a:extLst>
          </p:cNvPr>
          <p:cNvSpPr>
            <a:spLocks noGrp="1"/>
          </p:cNvSpPr>
          <p:nvPr>
            <p:ph type="title"/>
          </p:nvPr>
        </p:nvSpPr>
        <p:spPr/>
        <p:txBody>
          <a:bodyPr/>
          <a:lstStyle/>
          <a:p>
            <a:r>
              <a:rPr lang="en-GB" dirty="0"/>
              <a:t>Stages of an observation</a:t>
            </a:r>
          </a:p>
        </p:txBody>
      </p:sp>
      <p:graphicFrame>
        <p:nvGraphicFramePr>
          <p:cNvPr id="4" name="Content Placeholder 3">
            <a:extLst>
              <a:ext uri="{FF2B5EF4-FFF2-40B4-BE49-F238E27FC236}">
                <a16:creationId xmlns:a16="http://schemas.microsoft.com/office/drawing/2014/main" id="{C3002A36-CD64-4693-A778-5355008F1222}"/>
              </a:ext>
            </a:extLst>
          </p:cNvPr>
          <p:cNvGraphicFramePr>
            <a:graphicFrameLocks noGrp="1"/>
          </p:cNvGraphicFramePr>
          <p:nvPr>
            <p:ph idx="1"/>
            <p:extLst>
              <p:ext uri="{D42A27DB-BD31-4B8C-83A1-F6EECF244321}">
                <p14:modId xmlns:p14="http://schemas.microsoft.com/office/powerpoint/2010/main" val="947875659"/>
              </p:ext>
            </p:extLst>
          </p:nvPr>
        </p:nvGraphicFramePr>
        <p:xfrm>
          <a:off x="119336" y="2132856"/>
          <a:ext cx="12072664"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787126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43ACB-7778-4BB1-AD5D-A2A295451BC5}"/>
              </a:ext>
            </a:extLst>
          </p:cNvPr>
          <p:cNvSpPr>
            <a:spLocks noGrp="1"/>
          </p:cNvSpPr>
          <p:nvPr>
            <p:ph type="title"/>
          </p:nvPr>
        </p:nvSpPr>
        <p:spPr/>
        <p:txBody>
          <a:bodyPr/>
          <a:lstStyle/>
          <a:p>
            <a:r>
              <a:rPr lang="en-GB" dirty="0"/>
              <a:t>1) Preparation</a:t>
            </a:r>
          </a:p>
        </p:txBody>
      </p:sp>
      <p:sp>
        <p:nvSpPr>
          <p:cNvPr id="3" name="Content Placeholder 2">
            <a:extLst>
              <a:ext uri="{FF2B5EF4-FFF2-40B4-BE49-F238E27FC236}">
                <a16:creationId xmlns:a16="http://schemas.microsoft.com/office/drawing/2014/main" id="{3DC5E618-F8DB-4811-B1D7-54FE81126BD4}"/>
              </a:ext>
            </a:extLst>
          </p:cNvPr>
          <p:cNvSpPr>
            <a:spLocks noGrp="1"/>
          </p:cNvSpPr>
          <p:nvPr>
            <p:ph idx="1"/>
          </p:nvPr>
        </p:nvSpPr>
        <p:spPr/>
        <p:txBody>
          <a:bodyPr>
            <a:normAutofit fontScale="92500" lnSpcReduction="10000"/>
          </a:bodyPr>
          <a:lstStyle/>
          <a:p>
            <a:r>
              <a:rPr lang="en-GB" dirty="0"/>
              <a:t>You should have been sent the curriculum plan, look through this and familiarise yourself with the activities.</a:t>
            </a:r>
          </a:p>
          <a:p>
            <a:r>
              <a:rPr lang="en-GB" dirty="0"/>
              <a:t>Are there any particular aspects you want to see/focus on?</a:t>
            </a:r>
          </a:p>
          <a:p>
            <a:r>
              <a:rPr lang="en-GB" dirty="0"/>
              <a:t>Remind yourself of the criteria to make judgements against</a:t>
            </a:r>
          </a:p>
          <a:p>
            <a:r>
              <a:rPr lang="en-GB" dirty="0"/>
              <a:t>Make sure you have all resources needed with you</a:t>
            </a:r>
          </a:p>
          <a:p>
            <a:pPr lvl="1"/>
            <a:r>
              <a:rPr lang="en-GB" dirty="0"/>
              <a:t>Report writing guidance</a:t>
            </a:r>
          </a:p>
          <a:p>
            <a:pPr lvl="1"/>
            <a:r>
              <a:rPr lang="en-GB" dirty="0"/>
              <a:t>Tutor file check list</a:t>
            </a:r>
          </a:p>
          <a:p>
            <a:pPr lvl="1"/>
            <a:r>
              <a:rPr lang="en-GB" dirty="0"/>
              <a:t>SOW/session plan</a:t>
            </a:r>
          </a:p>
          <a:p>
            <a:pPr lvl="1"/>
            <a:r>
              <a:rPr lang="en-GB" dirty="0"/>
              <a:t>Paper and pen!</a:t>
            </a:r>
          </a:p>
        </p:txBody>
      </p:sp>
    </p:spTree>
    <p:extLst>
      <p:ext uri="{BB962C8B-B14F-4D97-AF65-F5344CB8AC3E}">
        <p14:creationId xmlns:p14="http://schemas.microsoft.com/office/powerpoint/2010/main" val="1829319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u="sng" dirty="0"/>
              <a:t>Aim: </a:t>
            </a:r>
            <a:br>
              <a:rPr lang="en-GB" sz="2800" dirty="0"/>
            </a:br>
            <a:r>
              <a:rPr lang="en-GB" sz="2800" dirty="0"/>
              <a:t>To be confident in writing a full observation report </a:t>
            </a:r>
          </a:p>
        </p:txBody>
      </p:sp>
      <p:sp>
        <p:nvSpPr>
          <p:cNvPr id="3" name="Content Placeholder 2"/>
          <p:cNvSpPr>
            <a:spLocks noGrp="1"/>
          </p:cNvSpPr>
          <p:nvPr>
            <p:ph idx="1"/>
          </p:nvPr>
        </p:nvSpPr>
        <p:spPr/>
        <p:txBody>
          <a:bodyPr>
            <a:noAutofit/>
          </a:bodyPr>
          <a:lstStyle/>
          <a:p>
            <a:pPr marL="0" indent="0">
              <a:buNone/>
            </a:pPr>
            <a:r>
              <a:rPr lang="en-GB" sz="2400" u="sng" dirty="0"/>
              <a:t>Objectives:</a:t>
            </a:r>
          </a:p>
          <a:p>
            <a:pPr lvl="0"/>
            <a:r>
              <a:rPr lang="en-GB" sz="2400" dirty="0"/>
              <a:t>Identify essential features of what good teaching and learning looks like</a:t>
            </a:r>
          </a:p>
          <a:p>
            <a:pPr lvl="0"/>
            <a:r>
              <a:rPr lang="en-GB" sz="2400" dirty="0"/>
              <a:t>Be able to state the conduct and process of undertaking an OTLA</a:t>
            </a:r>
          </a:p>
          <a:p>
            <a:pPr lvl="0"/>
            <a:r>
              <a:rPr lang="en-GB" sz="2400" dirty="0"/>
              <a:t>Using the outcome descriptors; be able to identify clear judgements using evaluative language and award appropriate grade</a:t>
            </a:r>
          </a:p>
          <a:p>
            <a:pPr lvl="0"/>
            <a:r>
              <a:rPr lang="en-GB" sz="2400" dirty="0"/>
              <a:t>State the requirements of RARPA</a:t>
            </a:r>
          </a:p>
          <a:p>
            <a:pPr lvl="0"/>
            <a:r>
              <a:rPr lang="en-GB" sz="2400" dirty="0"/>
              <a:t>State the mandatory areas to be reported on</a:t>
            </a:r>
          </a:p>
        </p:txBody>
      </p:sp>
    </p:spTree>
    <p:extLst>
      <p:ext uri="{BB962C8B-B14F-4D97-AF65-F5344CB8AC3E}">
        <p14:creationId xmlns:p14="http://schemas.microsoft.com/office/powerpoint/2010/main" val="3728562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6ED99-3701-4B0A-86EA-986DC194768A}"/>
              </a:ext>
            </a:extLst>
          </p:cNvPr>
          <p:cNvSpPr>
            <a:spLocks noGrp="1"/>
          </p:cNvSpPr>
          <p:nvPr>
            <p:ph type="title"/>
          </p:nvPr>
        </p:nvSpPr>
        <p:spPr/>
        <p:txBody>
          <a:bodyPr/>
          <a:lstStyle/>
          <a:p>
            <a:r>
              <a:rPr lang="en-GB" dirty="0"/>
              <a:t>2) The observation</a:t>
            </a:r>
          </a:p>
        </p:txBody>
      </p:sp>
      <p:sp>
        <p:nvSpPr>
          <p:cNvPr id="3" name="Content Placeholder 2">
            <a:extLst>
              <a:ext uri="{FF2B5EF4-FFF2-40B4-BE49-F238E27FC236}">
                <a16:creationId xmlns:a16="http://schemas.microsoft.com/office/drawing/2014/main" id="{370A88FC-F26B-4981-947D-699FC32BE762}"/>
              </a:ext>
            </a:extLst>
          </p:cNvPr>
          <p:cNvSpPr>
            <a:spLocks noGrp="1"/>
          </p:cNvSpPr>
          <p:nvPr>
            <p:ph idx="1"/>
          </p:nvPr>
        </p:nvSpPr>
        <p:spPr/>
        <p:txBody>
          <a:bodyPr/>
          <a:lstStyle/>
          <a:p>
            <a:r>
              <a:rPr lang="en-GB" dirty="0"/>
              <a:t>Introduce yourself to the tutor, agree time and method for feedback</a:t>
            </a:r>
          </a:p>
          <a:p>
            <a:r>
              <a:rPr lang="en-GB" b="1" dirty="0"/>
              <a:t>Look for learning </a:t>
            </a:r>
            <a:r>
              <a:rPr lang="en-GB" dirty="0"/>
              <a:t>– not teaching</a:t>
            </a:r>
          </a:p>
          <a:p>
            <a:r>
              <a:rPr lang="en-GB" dirty="0"/>
              <a:t>If appropriate circulate round to see what learners are doing, ask questions about the activity</a:t>
            </a:r>
          </a:p>
          <a:p>
            <a:endParaRPr lang="en-GB" dirty="0"/>
          </a:p>
          <a:p>
            <a:r>
              <a:rPr lang="en-GB" dirty="0"/>
              <a:t>Remember the classroom PROTOCOL </a:t>
            </a:r>
          </a:p>
        </p:txBody>
      </p:sp>
    </p:spTree>
    <p:extLst>
      <p:ext uri="{BB962C8B-B14F-4D97-AF65-F5344CB8AC3E}">
        <p14:creationId xmlns:p14="http://schemas.microsoft.com/office/powerpoint/2010/main" val="1829616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12FC0-BF8E-3EE0-276E-51139123EC87}"/>
              </a:ext>
            </a:extLst>
          </p:cNvPr>
          <p:cNvSpPr>
            <a:spLocks noGrp="1"/>
          </p:cNvSpPr>
          <p:nvPr>
            <p:ph type="title"/>
          </p:nvPr>
        </p:nvSpPr>
        <p:spPr/>
        <p:txBody>
          <a:bodyPr/>
          <a:lstStyle/>
          <a:p>
            <a:r>
              <a:rPr lang="en-GB" dirty="0"/>
              <a:t>2) During the observation</a:t>
            </a:r>
          </a:p>
        </p:txBody>
      </p:sp>
      <p:sp>
        <p:nvSpPr>
          <p:cNvPr id="3" name="Content Placeholder 2">
            <a:extLst>
              <a:ext uri="{FF2B5EF4-FFF2-40B4-BE49-F238E27FC236}">
                <a16:creationId xmlns:a16="http://schemas.microsoft.com/office/drawing/2014/main" id="{818F35FB-C389-04EA-2A92-088B7E419980}"/>
              </a:ext>
            </a:extLst>
          </p:cNvPr>
          <p:cNvSpPr>
            <a:spLocks noGrp="1"/>
          </p:cNvSpPr>
          <p:nvPr>
            <p:ph idx="1"/>
          </p:nvPr>
        </p:nvSpPr>
        <p:spPr/>
        <p:txBody>
          <a:bodyPr/>
          <a:lstStyle/>
          <a:p>
            <a:r>
              <a:rPr lang="en-GB" dirty="0"/>
              <a:t>Try and talk to the learners to gather their take on their learning journey</a:t>
            </a:r>
          </a:p>
          <a:p>
            <a:pPr marL="0" indent="0">
              <a:buNone/>
            </a:pPr>
            <a:endParaRPr lang="en-GB" dirty="0"/>
          </a:p>
          <a:p>
            <a:r>
              <a:rPr lang="en-GB" dirty="0"/>
              <a:t>Review the course file (see checklist)</a:t>
            </a:r>
          </a:p>
          <a:p>
            <a:endParaRPr lang="en-GB" dirty="0"/>
          </a:p>
        </p:txBody>
      </p:sp>
    </p:spTree>
    <p:extLst>
      <p:ext uri="{BB962C8B-B14F-4D97-AF65-F5344CB8AC3E}">
        <p14:creationId xmlns:p14="http://schemas.microsoft.com/office/powerpoint/2010/main" val="3915207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31570-0661-4AB7-A750-A6F1E9281E62}"/>
              </a:ext>
            </a:extLst>
          </p:cNvPr>
          <p:cNvSpPr>
            <a:spLocks noGrp="1"/>
          </p:cNvSpPr>
          <p:nvPr>
            <p:ph type="title"/>
          </p:nvPr>
        </p:nvSpPr>
        <p:spPr/>
        <p:txBody>
          <a:bodyPr/>
          <a:lstStyle/>
          <a:p>
            <a:r>
              <a:rPr lang="en-GB" dirty="0"/>
              <a:t>3) 2-way learning discussion</a:t>
            </a:r>
          </a:p>
        </p:txBody>
      </p:sp>
      <p:sp>
        <p:nvSpPr>
          <p:cNvPr id="3" name="Content Placeholder 2">
            <a:extLst>
              <a:ext uri="{FF2B5EF4-FFF2-40B4-BE49-F238E27FC236}">
                <a16:creationId xmlns:a16="http://schemas.microsoft.com/office/drawing/2014/main" id="{5C80EC79-20A7-4B3B-8B45-65DDA41BEDE5}"/>
              </a:ext>
            </a:extLst>
          </p:cNvPr>
          <p:cNvSpPr>
            <a:spLocks noGrp="1"/>
          </p:cNvSpPr>
          <p:nvPr>
            <p:ph idx="1"/>
          </p:nvPr>
        </p:nvSpPr>
        <p:spPr/>
        <p:txBody>
          <a:bodyPr/>
          <a:lstStyle/>
          <a:p>
            <a:pPr marL="0" indent="0">
              <a:buNone/>
            </a:pPr>
            <a:r>
              <a:rPr lang="en-GB" dirty="0"/>
              <a:t>Discuss the session with the tutor</a:t>
            </a:r>
          </a:p>
          <a:p>
            <a:pPr lvl="1"/>
            <a:r>
              <a:rPr lang="en-GB" dirty="0"/>
              <a:t>Questions to clarify what you have seen</a:t>
            </a:r>
          </a:p>
          <a:p>
            <a:pPr lvl="1"/>
            <a:r>
              <a:rPr lang="en-GB" dirty="0"/>
              <a:t>Explanations for activities</a:t>
            </a:r>
          </a:p>
          <a:p>
            <a:pPr lvl="1"/>
            <a:r>
              <a:rPr lang="en-GB" dirty="0"/>
              <a:t>Reflection on practice</a:t>
            </a:r>
          </a:p>
        </p:txBody>
      </p:sp>
    </p:spTree>
    <p:extLst>
      <p:ext uri="{BB962C8B-B14F-4D97-AF65-F5344CB8AC3E}">
        <p14:creationId xmlns:p14="http://schemas.microsoft.com/office/powerpoint/2010/main" val="771681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16193-CAB1-42DD-B65E-ABAA09123C28}"/>
              </a:ext>
            </a:extLst>
          </p:cNvPr>
          <p:cNvSpPr>
            <a:spLocks noGrp="1"/>
          </p:cNvSpPr>
          <p:nvPr>
            <p:ph type="title"/>
          </p:nvPr>
        </p:nvSpPr>
        <p:spPr/>
        <p:txBody>
          <a:bodyPr/>
          <a:lstStyle/>
          <a:p>
            <a:r>
              <a:rPr lang="en-GB" dirty="0"/>
              <a:t>4) Capture</a:t>
            </a:r>
          </a:p>
        </p:txBody>
      </p:sp>
      <p:sp>
        <p:nvSpPr>
          <p:cNvPr id="3" name="Content Placeholder 2">
            <a:extLst>
              <a:ext uri="{FF2B5EF4-FFF2-40B4-BE49-F238E27FC236}">
                <a16:creationId xmlns:a16="http://schemas.microsoft.com/office/drawing/2014/main" id="{3E7C3A20-A175-49E5-8864-4553839B5857}"/>
              </a:ext>
            </a:extLst>
          </p:cNvPr>
          <p:cNvSpPr>
            <a:spLocks noGrp="1"/>
          </p:cNvSpPr>
          <p:nvPr>
            <p:ph idx="1"/>
          </p:nvPr>
        </p:nvSpPr>
        <p:spPr/>
        <p:txBody>
          <a:bodyPr/>
          <a:lstStyle/>
          <a:p>
            <a:r>
              <a:rPr lang="en-GB" dirty="0"/>
              <a:t>USE THE GUIDANCE BOOKLET to draft your observation</a:t>
            </a:r>
          </a:p>
          <a:p>
            <a:r>
              <a:rPr lang="en-GB" dirty="0"/>
              <a:t>Check each element you have written – does it contain clear judgements?</a:t>
            </a:r>
          </a:p>
          <a:p>
            <a:r>
              <a:rPr lang="en-GB" dirty="0"/>
              <a:t>What development opportunities could you suggest?</a:t>
            </a:r>
          </a:p>
        </p:txBody>
      </p:sp>
    </p:spTree>
    <p:extLst>
      <p:ext uri="{BB962C8B-B14F-4D97-AF65-F5344CB8AC3E}">
        <p14:creationId xmlns:p14="http://schemas.microsoft.com/office/powerpoint/2010/main" val="26178529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A00C4-7ACA-45E9-94E7-D4A403CFC4D6}"/>
              </a:ext>
            </a:extLst>
          </p:cNvPr>
          <p:cNvSpPr>
            <a:spLocks noGrp="1"/>
          </p:cNvSpPr>
          <p:nvPr>
            <p:ph type="title"/>
          </p:nvPr>
        </p:nvSpPr>
        <p:spPr/>
        <p:txBody>
          <a:bodyPr/>
          <a:lstStyle/>
          <a:p>
            <a:r>
              <a:rPr lang="en-GB" dirty="0"/>
              <a:t>5) Submission of report</a:t>
            </a:r>
          </a:p>
        </p:txBody>
      </p:sp>
      <p:sp>
        <p:nvSpPr>
          <p:cNvPr id="3" name="Content Placeholder 2">
            <a:extLst>
              <a:ext uri="{FF2B5EF4-FFF2-40B4-BE49-F238E27FC236}">
                <a16:creationId xmlns:a16="http://schemas.microsoft.com/office/drawing/2014/main" id="{3A38803C-7328-4DB9-A49C-CB30CC370513}"/>
              </a:ext>
            </a:extLst>
          </p:cNvPr>
          <p:cNvSpPr>
            <a:spLocks noGrp="1"/>
          </p:cNvSpPr>
          <p:nvPr>
            <p:ph idx="1"/>
          </p:nvPr>
        </p:nvSpPr>
        <p:spPr/>
        <p:txBody>
          <a:bodyPr/>
          <a:lstStyle/>
          <a:p>
            <a:r>
              <a:rPr lang="en-GB" dirty="0"/>
              <a:t>Once you have proofread your report you need to submit it within 3 days to Hampshire Achieves </a:t>
            </a:r>
            <a:r>
              <a:rPr lang="en-GB" dirty="0">
                <a:solidFill>
                  <a:srgbClr val="00B0F0"/>
                </a:solidFill>
                <a:latin typeface="Arial" panose="020B0604020202020204" pitchFamily="34" charset="0"/>
                <a:ea typeface="Calibri" panose="020F0502020204030204" pitchFamily="34" charset="0"/>
              </a:rPr>
              <a:t>participation.lifelong/learning@hants.gov.uk</a:t>
            </a:r>
            <a:r>
              <a:rPr lang="en-GB" u="sng" dirty="0">
                <a:solidFill>
                  <a:srgbClr val="00B0F0"/>
                </a:solidFill>
                <a:latin typeface="Arial" panose="020B0604020202020204" pitchFamily="34" charset="0"/>
                <a:ea typeface="Calibri" panose="020F0502020204030204" pitchFamily="34" charset="0"/>
              </a:rPr>
              <a:t> </a:t>
            </a:r>
            <a:endParaRPr lang="en-GB" dirty="0"/>
          </a:p>
          <a:p>
            <a:r>
              <a:rPr lang="en-GB" dirty="0"/>
              <a:t>You may also want to give more detailed feedback to the tutor</a:t>
            </a:r>
          </a:p>
        </p:txBody>
      </p:sp>
    </p:spTree>
    <p:extLst>
      <p:ext uri="{BB962C8B-B14F-4D97-AF65-F5344CB8AC3E}">
        <p14:creationId xmlns:p14="http://schemas.microsoft.com/office/powerpoint/2010/main" val="1023722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C73F9-8AB1-4443-B03F-672E0D9411F6}"/>
              </a:ext>
            </a:extLst>
          </p:cNvPr>
          <p:cNvSpPr>
            <a:spLocks noGrp="1"/>
          </p:cNvSpPr>
          <p:nvPr>
            <p:ph type="title"/>
          </p:nvPr>
        </p:nvSpPr>
        <p:spPr/>
        <p:txBody>
          <a:bodyPr/>
          <a:lstStyle/>
          <a:p>
            <a:r>
              <a:rPr lang="en-GB" dirty="0"/>
              <a:t>What are you looking for?</a:t>
            </a:r>
          </a:p>
        </p:txBody>
      </p:sp>
      <p:sp>
        <p:nvSpPr>
          <p:cNvPr id="3" name="Content Placeholder 2">
            <a:extLst>
              <a:ext uri="{FF2B5EF4-FFF2-40B4-BE49-F238E27FC236}">
                <a16:creationId xmlns:a16="http://schemas.microsoft.com/office/drawing/2014/main" id="{E9F3AF25-E491-414A-A2B5-EF15937EA00C}"/>
              </a:ext>
            </a:extLst>
          </p:cNvPr>
          <p:cNvSpPr>
            <a:spLocks noGrp="1"/>
          </p:cNvSpPr>
          <p:nvPr>
            <p:ph idx="1"/>
          </p:nvPr>
        </p:nvSpPr>
        <p:spPr/>
        <p:txBody>
          <a:bodyPr/>
          <a:lstStyle/>
          <a:p>
            <a:r>
              <a:rPr lang="en-GB" dirty="0"/>
              <a:t>Quality of teaching</a:t>
            </a:r>
          </a:p>
          <a:p>
            <a:r>
              <a:rPr lang="en-GB" dirty="0"/>
              <a:t>Quality of learning</a:t>
            </a:r>
          </a:p>
          <a:p>
            <a:r>
              <a:rPr lang="en-GB" dirty="0"/>
              <a:t>Quality of assessment</a:t>
            </a:r>
          </a:p>
          <a:p>
            <a:r>
              <a:rPr lang="en-GB" dirty="0"/>
              <a:t>Behaviour and attitude of learners</a:t>
            </a:r>
          </a:p>
        </p:txBody>
      </p:sp>
    </p:spTree>
    <p:extLst>
      <p:ext uri="{BB962C8B-B14F-4D97-AF65-F5344CB8AC3E}">
        <p14:creationId xmlns:p14="http://schemas.microsoft.com/office/powerpoint/2010/main" val="24928784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8A4E9-2448-4B61-BBF3-8444621F75E3}"/>
              </a:ext>
            </a:extLst>
          </p:cNvPr>
          <p:cNvSpPr>
            <a:spLocks noGrp="1"/>
          </p:cNvSpPr>
          <p:nvPr>
            <p:ph type="title"/>
          </p:nvPr>
        </p:nvSpPr>
        <p:spPr/>
        <p:txBody>
          <a:bodyPr/>
          <a:lstStyle/>
          <a:p>
            <a:r>
              <a:rPr lang="en-GB" dirty="0"/>
              <a:t>Evidencing RARPA</a:t>
            </a:r>
          </a:p>
        </p:txBody>
      </p:sp>
      <p:grpSp>
        <p:nvGrpSpPr>
          <p:cNvPr id="7" name="Group 6">
            <a:extLst>
              <a:ext uri="{FF2B5EF4-FFF2-40B4-BE49-F238E27FC236}">
                <a16:creationId xmlns:a16="http://schemas.microsoft.com/office/drawing/2014/main" id="{31E93C37-AFF1-43BF-9BBB-F7E9C7E74262}"/>
              </a:ext>
            </a:extLst>
          </p:cNvPr>
          <p:cNvGrpSpPr/>
          <p:nvPr/>
        </p:nvGrpSpPr>
        <p:grpSpPr>
          <a:xfrm>
            <a:off x="838200" y="1182310"/>
            <a:ext cx="10617200" cy="4691827"/>
            <a:chOff x="696323" y="377227"/>
            <a:chExt cx="10617200" cy="4691827"/>
          </a:xfrm>
        </p:grpSpPr>
        <p:graphicFrame>
          <p:nvGraphicFramePr>
            <p:cNvPr id="8" name="Diagram 7">
              <a:extLst>
                <a:ext uri="{FF2B5EF4-FFF2-40B4-BE49-F238E27FC236}">
                  <a16:creationId xmlns:a16="http://schemas.microsoft.com/office/drawing/2014/main" id="{AB3AAE8D-888C-4C46-AAD4-7DC38937BBED}"/>
                </a:ext>
              </a:extLst>
            </p:cNvPr>
            <p:cNvGraphicFramePr/>
            <p:nvPr>
              <p:extLst>
                <p:ext uri="{D42A27DB-BD31-4B8C-83A1-F6EECF244321}">
                  <p14:modId xmlns:p14="http://schemas.microsoft.com/office/powerpoint/2010/main" val="1066204132"/>
                </p:ext>
              </p:extLst>
            </p:nvPr>
          </p:nvGraphicFramePr>
          <p:xfrm>
            <a:off x="696323" y="567727"/>
            <a:ext cx="10617200" cy="45013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12">
              <a:extLst>
                <a:ext uri="{FF2B5EF4-FFF2-40B4-BE49-F238E27FC236}">
                  <a16:creationId xmlns:a16="http://schemas.microsoft.com/office/drawing/2014/main" id="{C48033C3-069E-4D5D-AF2C-BCED3DD4D77E}"/>
                </a:ext>
              </a:extLst>
            </p:cNvPr>
            <p:cNvSpPr txBox="1">
              <a:spLocks noChangeArrowheads="1"/>
            </p:cNvSpPr>
            <p:nvPr/>
          </p:nvSpPr>
          <p:spPr bwMode="auto">
            <a:xfrm>
              <a:off x="1298258" y="2443225"/>
              <a:ext cx="431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1</a:t>
              </a:r>
              <a:endParaRPr kumimoji="0" lang="en-GB" altLang="en-US" sz="1800" b="0" i="0" u="none" strike="noStrike" cap="none" normalizeH="0" baseline="0" dirty="0">
                <a:ln>
                  <a:noFill/>
                </a:ln>
                <a:solidFill>
                  <a:schemeClr val="tx1"/>
                </a:solidFill>
                <a:effectLst/>
              </a:endParaRPr>
            </a:p>
          </p:txBody>
        </p:sp>
        <p:sp>
          <p:nvSpPr>
            <p:cNvPr id="10" name="Text Box 5">
              <a:extLst>
                <a:ext uri="{FF2B5EF4-FFF2-40B4-BE49-F238E27FC236}">
                  <a16:creationId xmlns:a16="http://schemas.microsoft.com/office/drawing/2014/main" id="{7326D72C-AC7B-4DAD-A0C4-252AE4ADBD55}"/>
                </a:ext>
              </a:extLst>
            </p:cNvPr>
            <p:cNvSpPr txBox="1">
              <a:spLocks noChangeArrowheads="1"/>
            </p:cNvSpPr>
            <p:nvPr/>
          </p:nvSpPr>
          <p:spPr bwMode="auto">
            <a:xfrm>
              <a:off x="3355429" y="1992559"/>
              <a:ext cx="431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2</a:t>
              </a:r>
              <a:endParaRPr kumimoji="0" lang="en-GB" altLang="en-US" sz="1800" b="0" i="0" u="none" strike="noStrike" cap="none" normalizeH="0" baseline="0" dirty="0">
                <a:ln>
                  <a:noFill/>
                </a:ln>
                <a:solidFill>
                  <a:schemeClr val="tx1"/>
                </a:solidFill>
                <a:effectLst/>
              </a:endParaRPr>
            </a:p>
          </p:txBody>
        </p:sp>
        <p:sp>
          <p:nvSpPr>
            <p:cNvPr id="12" name="Text Box 7">
              <a:extLst>
                <a:ext uri="{FF2B5EF4-FFF2-40B4-BE49-F238E27FC236}">
                  <a16:creationId xmlns:a16="http://schemas.microsoft.com/office/drawing/2014/main" id="{60795584-CCC1-4943-8512-0334E53F1093}"/>
                </a:ext>
              </a:extLst>
            </p:cNvPr>
            <p:cNvSpPr txBox="1">
              <a:spLocks noChangeArrowheads="1"/>
            </p:cNvSpPr>
            <p:nvPr/>
          </p:nvSpPr>
          <p:spPr bwMode="auto">
            <a:xfrm>
              <a:off x="6515294" y="1139227"/>
              <a:ext cx="45765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4</a:t>
              </a:r>
              <a:endParaRPr kumimoji="0" lang="en-GB" altLang="en-US" sz="1800" b="0" i="0" u="none" strike="noStrike" cap="none" normalizeH="0" baseline="0" dirty="0">
                <a:ln>
                  <a:noFill/>
                </a:ln>
                <a:solidFill>
                  <a:schemeClr val="tx1"/>
                </a:solidFill>
                <a:effectLst/>
              </a:endParaRPr>
            </a:p>
          </p:txBody>
        </p:sp>
        <p:sp>
          <p:nvSpPr>
            <p:cNvPr id="13" name="Text Box 8">
              <a:extLst>
                <a:ext uri="{FF2B5EF4-FFF2-40B4-BE49-F238E27FC236}">
                  <a16:creationId xmlns:a16="http://schemas.microsoft.com/office/drawing/2014/main" id="{B9353F58-DCA6-4B39-B47E-50BB9C5581F9}"/>
                </a:ext>
              </a:extLst>
            </p:cNvPr>
            <p:cNvSpPr txBox="1">
              <a:spLocks noChangeArrowheads="1"/>
            </p:cNvSpPr>
            <p:nvPr/>
          </p:nvSpPr>
          <p:spPr bwMode="auto">
            <a:xfrm>
              <a:off x="8337044" y="758227"/>
              <a:ext cx="431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5</a:t>
              </a:r>
              <a:endParaRPr kumimoji="0" lang="en-GB" altLang="en-US" sz="1800" b="0" i="0" u="none" strike="noStrike" cap="none" normalizeH="0" baseline="0" dirty="0">
                <a:ln>
                  <a:noFill/>
                </a:ln>
                <a:solidFill>
                  <a:schemeClr val="tx1"/>
                </a:solidFill>
                <a:effectLst/>
              </a:endParaRPr>
            </a:p>
          </p:txBody>
        </p:sp>
        <p:sp>
          <p:nvSpPr>
            <p:cNvPr id="14" name="Text Box 9">
              <a:extLst>
                <a:ext uri="{FF2B5EF4-FFF2-40B4-BE49-F238E27FC236}">
                  <a16:creationId xmlns:a16="http://schemas.microsoft.com/office/drawing/2014/main" id="{4D8A3D87-D1C7-40A5-BE13-75837E791F16}"/>
                </a:ext>
              </a:extLst>
            </p:cNvPr>
            <p:cNvSpPr txBox="1">
              <a:spLocks noChangeArrowheads="1"/>
            </p:cNvSpPr>
            <p:nvPr/>
          </p:nvSpPr>
          <p:spPr bwMode="auto">
            <a:xfrm>
              <a:off x="10132939" y="377227"/>
              <a:ext cx="431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6</a:t>
              </a:r>
              <a:endParaRPr kumimoji="0" lang="en-GB" altLang="en-US" sz="1800" b="0" i="0" u="none" strike="noStrike" cap="none" normalizeH="0" baseline="0" dirty="0">
                <a:ln>
                  <a:noFill/>
                </a:ln>
                <a:solidFill>
                  <a:schemeClr val="tx1"/>
                </a:solidFill>
                <a:effectLst/>
              </a:endParaRPr>
            </a:p>
          </p:txBody>
        </p:sp>
      </p:grpSp>
      <p:sp>
        <p:nvSpPr>
          <p:cNvPr id="3" name="TextBox 2">
            <a:extLst>
              <a:ext uri="{FF2B5EF4-FFF2-40B4-BE49-F238E27FC236}">
                <a16:creationId xmlns:a16="http://schemas.microsoft.com/office/drawing/2014/main" id="{3EFD0916-1E3F-4A48-B007-0F16797E8A96}"/>
              </a:ext>
            </a:extLst>
          </p:cNvPr>
          <p:cNvSpPr txBox="1"/>
          <p:nvPr/>
        </p:nvSpPr>
        <p:spPr>
          <a:xfrm>
            <a:off x="939800" y="5504805"/>
            <a:ext cx="10515600" cy="369332"/>
          </a:xfrm>
          <a:prstGeom prst="rect">
            <a:avLst/>
          </a:prstGeom>
          <a:noFill/>
        </p:spPr>
        <p:txBody>
          <a:bodyPr wrap="square" rtlCol="0">
            <a:spAutoFit/>
          </a:bodyPr>
          <a:lstStyle/>
          <a:p>
            <a:r>
              <a:rPr lang="en-GB" dirty="0"/>
              <a:t>If RARPA is not evident then the overall grade will be limited ‘tutor requires support…’</a:t>
            </a:r>
          </a:p>
        </p:txBody>
      </p:sp>
      <p:sp>
        <p:nvSpPr>
          <p:cNvPr id="4" name="Text Box 7">
            <a:extLst>
              <a:ext uri="{FF2B5EF4-FFF2-40B4-BE49-F238E27FC236}">
                <a16:creationId xmlns:a16="http://schemas.microsoft.com/office/drawing/2014/main" id="{9E6E7215-6948-219E-C675-B5CA67151127}"/>
              </a:ext>
            </a:extLst>
          </p:cNvPr>
          <p:cNvSpPr txBox="1">
            <a:spLocks noChangeArrowheads="1"/>
          </p:cNvSpPr>
          <p:nvPr/>
        </p:nvSpPr>
        <p:spPr bwMode="auto">
          <a:xfrm>
            <a:off x="5103031" y="1944310"/>
            <a:ext cx="431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tx1"/>
                </a:solidFill>
                <a:effectLst/>
                <a:latin typeface="Arial" panose="020B0604020202020204" pitchFamily="34" charset="0"/>
              </a:rPr>
              <a:t>3</a:t>
            </a:r>
          </a:p>
        </p:txBody>
      </p:sp>
    </p:spTree>
    <p:extLst>
      <p:ext uri="{BB962C8B-B14F-4D97-AF65-F5344CB8AC3E}">
        <p14:creationId xmlns:p14="http://schemas.microsoft.com/office/powerpoint/2010/main" val="955374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1683A-A8FA-4611-B661-C7BC3300DC49}"/>
              </a:ext>
            </a:extLst>
          </p:cNvPr>
          <p:cNvSpPr>
            <a:spLocks noGrp="1"/>
          </p:cNvSpPr>
          <p:nvPr>
            <p:ph type="title"/>
          </p:nvPr>
        </p:nvSpPr>
        <p:spPr/>
        <p:txBody>
          <a:bodyPr/>
          <a:lstStyle/>
          <a:p>
            <a:r>
              <a:rPr lang="en-GB" dirty="0"/>
              <a:t>Top section</a:t>
            </a:r>
          </a:p>
        </p:txBody>
      </p:sp>
      <p:pic>
        <p:nvPicPr>
          <p:cNvPr id="6" name="Content Placeholder 5">
            <a:extLst>
              <a:ext uri="{FF2B5EF4-FFF2-40B4-BE49-F238E27FC236}">
                <a16:creationId xmlns:a16="http://schemas.microsoft.com/office/drawing/2014/main" id="{5C552B4B-E6A8-D95F-3708-BE36ED6BA773}"/>
              </a:ext>
            </a:extLst>
          </p:cNvPr>
          <p:cNvPicPr>
            <a:picLocks noGrp="1" noChangeAspect="1"/>
          </p:cNvPicPr>
          <p:nvPr>
            <p:ph idx="1"/>
          </p:nvPr>
        </p:nvPicPr>
        <p:blipFill>
          <a:blip r:embed="rId3"/>
          <a:stretch>
            <a:fillRect/>
          </a:stretch>
        </p:blipFill>
        <p:spPr>
          <a:xfrm>
            <a:off x="767835" y="2001795"/>
            <a:ext cx="10288451" cy="4646140"/>
          </a:xfrm>
        </p:spPr>
      </p:pic>
    </p:spTree>
    <p:extLst>
      <p:ext uri="{BB962C8B-B14F-4D97-AF65-F5344CB8AC3E}">
        <p14:creationId xmlns:p14="http://schemas.microsoft.com/office/powerpoint/2010/main" val="4181393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5647C-158A-4AE5-ADD8-5CE130AE6E0E}"/>
              </a:ext>
            </a:extLst>
          </p:cNvPr>
          <p:cNvSpPr>
            <a:spLocks noGrp="1"/>
          </p:cNvSpPr>
          <p:nvPr>
            <p:ph type="title"/>
          </p:nvPr>
        </p:nvSpPr>
        <p:spPr>
          <a:xfrm>
            <a:off x="195649" y="634804"/>
            <a:ext cx="10515600" cy="749153"/>
          </a:xfrm>
        </p:spPr>
        <p:txBody>
          <a:bodyPr/>
          <a:lstStyle/>
          <a:p>
            <a:r>
              <a:rPr lang="en-GB" dirty="0"/>
              <a:t>Main section</a:t>
            </a:r>
          </a:p>
        </p:txBody>
      </p:sp>
      <p:pic>
        <p:nvPicPr>
          <p:cNvPr id="5" name="Content Placeholder 4">
            <a:extLst>
              <a:ext uri="{FF2B5EF4-FFF2-40B4-BE49-F238E27FC236}">
                <a16:creationId xmlns:a16="http://schemas.microsoft.com/office/drawing/2014/main" id="{8D4D2D78-10F1-4717-B034-F6B138E915C8}"/>
              </a:ext>
            </a:extLst>
          </p:cNvPr>
          <p:cNvPicPr>
            <a:picLocks noGrp="1" noChangeAspect="1"/>
          </p:cNvPicPr>
          <p:nvPr>
            <p:ph idx="1"/>
          </p:nvPr>
        </p:nvPicPr>
        <p:blipFill>
          <a:blip r:embed="rId3"/>
          <a:stretch>
            <a:fillRect/>
          </a:stretch>
        </p:blipFill>
        <p:spPr>
          <a:xfrm>
            <a:off x="1401797" y="1606378"/>
            <a:ext cx="9388405" cy="4423719"/>
          </a:xfrm>
        </p:spPr>
      </p:pic>
    </p:spTree>
    <p:extLst>
      <p:ext uri="{BB962C8B-B14F-4D97-AF65-F5344CB8AC3E}">
        <p14:creationId xmlns:p14="http://schemas.microsoft.com/office/powerpoint/2010/main" val="1475047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0A63B-696C-4DE5-ACE7-07F583DB2048}"/>
              </a:ext>
            </a:extLst>
          </p:cNvPr>
          <p:cNvSpPr>
            <a:spLocks noGrp="1"/>
          </p:cNvSpPr>
          <p:nvPr>
            <p:ph type="title"/>
          </p:nvPr>
        </p:nvSpPr>
        <p:spPr/>
        <p:txBody>
          <a:bodyPr/>
          <a:lstStyle/>
          <a:p>
            <a:r>
              <a:rPr lang="en-GB" dirty="0"/>
              <a:t>Comments</a:t>
            </a:r>
          </a:p>
        </p:txBody>
      </p:sp>
      <p:pic>
        <p:nvPicPr>
          <p:cNvPr id="6" name="Content Placeholder 5">
            <a:extLst>
              <a:ext uri="{FF2B5EF4-FFF2-40B4-BE49-F238E27FC236}">
                <a16:creationId xmlns:a16="http://schemas.microsoft.com/office/drawing/2014/main" id="{466100EA-D4EF-4F14-9A91-06CD2DBFCCA6}"/>
              </a:ext>
            </a:extLst>
          </p:cNvPr>
          <p:cNvPicPr>
            <a:picLocks noGrp="1" noChangeAspect="1"/>
          </p:cNvPicPr>
          <p:nvPr>
            <p:ph idx="1"/>
          </p:nvPr>
        </p:nvPicPr>
        <p:blipFill>
          <a:blip r:embed="rId3"/>
          <a:stretch>
            <a:fillRect/>
          </a:stretch>
        </p:blipFill>
        <p:spPr>
          <a:xfrm>
            <a:off x="691978" y="2324532"/>
            <a:ext cx="8290097" cy="2941206"/>
          </a:xfrm>
        </p:spPr>
      </p:pic>
    </p:spTree>
    <p:extLst>
      <p:ext uri="{BB962C8B-B14F-4D97-AF65-F5344CB8AC3E}">
        <p14:creationId xmlns:p14="http://schemas.microsoft.com/office/powerpoint/2010/main" val="2437758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A76F1C-BD39-4F5F-9D6D-C8F1DF226455}"/>
              </a:ext>
            </a:extLst>
          </p:cNvPr>
          <p:cNvSpPr>
            <a:spLocks noGrp="1"/>
          </p:cNvSpPr>
          <p:nvPr>
            <p:ph type="title"/>
          </p:nvPr>
        </p:nvSpPr>
        <p:spPr/>
        <p:txBody>
          <a:bodyPr/>
          <a:lstStyle/>
          <a:p>
            <a:r>
              <a:rPr lang="en-GB" dirty="0"/>
              <a:t>Purpose of OTLA</a:t>
            </a:r>
          </a:p>
        </p:txBody>
      </p:sp>
      <p:sp>
        <p:nvSpPr>
          <p:cNvPr id="5" name="Content Placeholder 4">
            <a:extLst>
              <a:ext uri="{FF2B5EF4-FFF2-40B4-BE49-F238E27FC236}">
                <a16:creationId xmlns:a16="http://schemas.microsoft.com/office/drawing/2014/main" id="{24F4FC22-1EBD-4BF1-8342-9CD5EFE53F99}"/>
              </a:ext>
            </a:extLst>
          </p:cNvPr>
          <p:cNvSpPr>
            <a:spLocks noGrp="1"/>
          </p:cNvSpPr>
          <p:nvPr>
            <p:ph idx="1"/>
          </p:nvPr>
        </p:nvSpPr>
        <p:spPr/>
        <p:txBody>
          <a:bodyPr/>
          <a:lstStyle/>
          <a:p>
            <a:r>
              <a:rPr lang="en-GB" dirty="0"/>
              <a:t>Quality Improvement</a:t>
            </a:r>
          </a:p>
          <a:p>
            <a:r>
              <a:rPr lang="en-GB" dirty="0"/>
              <a:t>Quality Assurance </a:t>
            </a:r>
          </a:p>
          <a:p>
            <a:r>
              <a:rPr lang="en-GB" dirty="0"/>
              <a:t>Performance management</a:t>
            </a:r>
          </a:p>
          <a:p>
            <a:endParaRPr lang="en-GB" dirty="0"/>
          </a:p>
        </p:txBody>
      </p:sp>
    </p:spTree>
    <p:extLst>
      <p:ext uri="{BB962C8B-B14F-4D97-AF65-F5344CB8AC3E}">
        <p14:creationId xmlns:p14="http://schemas.microsoft.com/office/powerpoint/2010/main" val="5721769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6947-113F-420C-9932-7D57C4F5E45F}"/>
              </a:ext>
            </a:extLst>
          </p:cNvPr>
          <p:cNvSpPr>
            <a:spLocks noGrp="1"/>
          </p:cNvSpPr>
          <p:nvPr>
            <p:ph type="title"/>
          </p:nvPr>
        </p:nvSpPr>
        <p:spPr>
          <a:xfrm>
            <a:off x="8904312" y="1079646"/>
            <a:ext cx="2736304" cy="4581601"/>
          </a:xfrm>
        </p:spPr>
        <p:txBody>
          <a:bodyPr/>
          <a:lstStyle/>
          <a:p>
            <a:r>
              <a:rPr lang="en-GB" sz="3600" dirty="0"/>
              <a:t>Judgements and outcomes</a:t>
            </a:r>
          </a:p>
        </p:txBody>
      </p:sp>
      <p:pic>
        <p:nvPicPr>
          <p:cNvPr id="7" name="Content Placeholder 6">
            <a:extLst>
              <a:ext uri="{FF2B5EF4-FFF2-40B4-BE49-F238E27FC236}">
                <a16:creationId xmlns:a16="http://schemas.microsoft.com/office/drawing/2014/main" id="{D9168F60-351B-AD48-7CA6-D9F044F0965D}"/>
              </a:ext>
            </a:extLst>
          </p:cNvPr>
          <p:cNvPicPr>
            <a:picLocks noGrp="1" noChangeAspect="1"/>
          </p:cNvPicPr>
          <p:nvPr>
            <p:ph idx="1"/>
          </p:nvPr>
        </p:nvPicPr>
        <p:blipFill>
          <a:blip r:embed="rId3"/>
          <a:stretch>
            <a:fillRect/>
          </a:stretch>
        </p:blipFill>
        <p:spPr>
          <a:xfrm>
            <a:off x="541717" y="654908"/>
            <a:ext cx="8189512" cy="5288692"/>
          </a:xfrm>
        </p:spPr>
      </p:pic>
    </p:spTree>
    <p:extLst>
      <p:ext uri="{BB962C8B-B14F-4D97-AF65-F5344CB8AC3E}">
        <p14:creationId xmlns:p14="http://schemas.microsoft.com/office/powerpoint/2010/main" val="24089159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DB7FE-1F2E-4DF6-9AC3-273C17AD2B4D}"/>
              </a:ext>
            </a:extLst>
          </p:cNvPr>
          <p:cNvSpPr>
            <a:spLocks noGrp="1"/>
          </p:cNvSpPr>
          <p:nvPr>
            <p:ph type="title"/>
          </p:nvPr>
        </p:nvSpPr>
        <p:spPr/>
        <p:txBody>
          <a:bodyPr/>
          <a:lstStyle/>
          <a:p>
            <a:r>
              <a:rPr lang="en-GB" dirty="0"/>
              <a:t>Informal: QD27</a:t>
            </a:r>
          </a:p>
        </p:txBody>
      </p:sp>
      <p:sp>
        <p:nvSpPr>
          <p:cNvPr id="3" name="Content Placeholder 2">
            <a:extLst>
              <a:ext uri="{FF2B5EF4-FFF2-40B4-BE49-F238E27FC236}">
                <a16:creationId xmlns:a16="http://schemas.microsoft.com/office/drawing/2014/main" id="{CF06F438-83B0-4884-98A4-56B56212889B}"/>
              </a:ext>
            </a:extLst>
          </p:cNvPr>
          <p:cNvSpPr>
            <a:spLocks noGrp="1"/>
          </p:cNvSpPr>
          <p:nvPr>
            <p:ph idx="1"/>
          </p:nvPr>
        </p:nvSpPr>
        <p:spPr/>
        <p:txBody>
          <a:bodyPr/>
          <a:lstStyle/>
          <a:p>
            <a:pPr marL="0" indent="0">
              <a:buNone/>
            </a:pPr>
            <a:r>
              <a:rPr lang="en-GB" dirty="0"/>
              <a:t>Informal observations include:</a:t>
            </a:r>
          </a:p>
          <a:p>
            <a:pPr lvl="1"/>
            <a:r>
              <a:rPr lang="en-GB" sz="2800" dirty="0"/>
              <a:t>Supportive Learning Walks (ungraded).</a:t>
            </a:r>
          </a:p>
          <a:p>
            <a:pPr lvl="1"/>
            <a:r>
              <a:rPr lang="en-GB" sz="2800" dirty="0"/>
              <a:t>Learning Walks (ungraded).</a:t>
            </a:r>
          </a:p>
          <a:p>
            <a:pPr lvl="1"/>
            <a:r>
              <a:rPr lang="en-GB" sz="2800" dirty="0"/>
              <a:t>Peer observation (ungraded).</a:t>
            </a:r>
          </a:p>
          <a:p>
            <a:endParaRPr lang="en-GB" dirty="0"/>
          </a:p>
        </p:txBody>
      </p:sp>
    </p:spTree>
    <p:extLst>
      <p:ext uri="{BB962C8B-B14F-4D97-AF65-F5344CB8AC3E}">
        <p14:creationId xmlns:p14="http://schemas.microsoft.com/office/powerpoint/2010/main" val="492131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B48CB-A7B7-402C-A246-9FBC85A01FCA}"/>
              </a:ext>
            </a:extLst>
          </p:cNvPr>
          <p:cNvSpPr>
            <a:spLocks noGrp="1"/>
          </p:cNvSpPr>
          <p:nvPr>
            <p:ph type="title"/>
          </p:nvPr>
        </p:nvSpPr>
        <p:spPr/>
        <p:txBody>
          <a:bodyPr/>
          <a:lstStyle/>
          <a:p>
            <a:r>
              <a:rPr lang="en-GB"/>
              <a:t>Questions </a:t>
            </a:r>
            <a:endParaRPr lang="en-GB" dirty="0"/>
          </a:p>
        </p:txBody>
      </p:sp>
      <p:pic>
        <p:nvPicPr>
          <p:cNvPr id="5" name="Content Placeholder 4" descr="Question Mark with solid fill">
            <a:extLst>
              <a:ext uri="{FF2B5EF4-FFF2-40B4-BE49-F238E27FC236}">
                <a16:creationId xmlns:a16="http://schemas.microsoft.com/office/drawing/2014/main" id="{E4145C3B-5794-4B7D-9005-93E6583BB16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08854" y="2265644"/>
            <a:ext cx="4374292" cy="4374292"/>
          </a:xfrm>
        </p:spPr>
      </p:pic>
    </p:spTree>
    <p:extLst>
      <p:ext uri="{BB962C8B-B14F-4D97-AF65-F5344CB8AC3E}">
        <p14:creationId xmlns:p14="http://schemas.microsoft.com/office/powerpoint/2010/main" val="27990531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4A0B3-F103-4B0A-AB30-B3A730EB8E90}"/>
              </a:ext>
            </a:extLst>
          </p:cNvPr>
          <p:cNvSpPr>
            <a:spLocks noGrp="1"/>
          </p:cNvSpPr>
          <p:nvPr>
            <p:ph type="title"/>
          </p:nvPr>
        </p:nvSpPr>
        <p:spPr/>
        <p:txBody>
          <a:bodyPr/>
          <a:lstStyle/>
          <a:p>
            <a:r>
              <a:rPr lang="en-GB" dirty="0"/>
              <a:t>Plan for the session</a:t>
            </a:r>
          </a:p>
        </p:txBody>
      </p:sp>
      <p:sp>
        <p:nvSpPr>
          <p:cNvPr id="3" name="Content Placeholder 2">
            <a:extLst>
              <a:ext uri="{FF2B5EF4-FFF2-40B4-BE49-F238E27FC236}">
                <a16:creationId xmlns:a16="http://schemas.microsoft.com/office/drawing/2014/main" id="{BF4D4F3E-3B3F-400E-9C10-B1B180E2E0B9}"/>
              </a:ext>
            </a:extLst>
          </p:cNvPr>
          <p:cNvSpPr>
            <a:spLocks noGrp="1"/>
          </p:cNvSpPr>
          <p:nvPr>
            <p:ph idx="1"/>
          </p:nvPr>
        </p:nvSpPr>
        <p:spPr/>
        <p:txBody>
          <a:bodyPr/>
          <a:lstStyle/>
          <a:p>
            <a:r>
              <a:rPr lang="en-GB" dirty="0"/>
              <a:t>Review of observation criteria</a:t>
            </a:r>
          </a:p>
          <a:p>
            <a:r>
              <a:rPr lang="en-GB" dirty="0"/>
              <a:t>Report writing</a:t>
            </a:r>
          </a:p>
          <a:p>
            <a:r>
              <a:rPr lang="en-GB" dirty="0"/>
              <a:t>Giving Feedback</a:t>
            </a:r>
          </a:p>
          <a:p>
            <a:r>
              <a:rPr lang="en-GB" dirty="0"/>
              <a:t>Next </a:t>
            </a:r>
            <a:r>
              <a:rPr lang="en-GB"/>
              <a:t>steps in becoming </a:t>
            </a:r>
            <a:r>
              <a:rPr lang="en-GB" dirty="0"/>
              <a:t>an approved observer</a:t>
            </a:r>
          </a:p>
        </p:txBody>
      </p:sp>
    </p:spTree>
    <p:extLst>
      <p:ext uri="{BB962C8B-B14F-4D97-AF65-F5344CB8AC3E}">
        <p14:creationId xmlns:p14="http://schemas.microsoft.com/office/powerpoint/2010/main" val="2636452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2FA45-1F07-4904-9C29-219B9018C6CA}"/>
              </a:ext>
            </a:extLst>
          </p:cNvPr>
          <p:cNvSpPr>
            <a:spLocks noGrp="1"/>
          </p:cNvSpPr>
          <p:nvPr>
            <p:ph type="title"/>
          </p:nvPr>
        </p:nvSpPr>
        <p:spPr/>
        <p:txBody>
          <a:bodyPr/>
          <a:lstStyle/>
          <a:p>
            <a:r>
              <a:rPr lang="en-GB" dirty="0"/>
              <a:t>Report writing</a:t>
            </a:r>
          </a:p>
        </p:txBody>
      </p:sp>
      <p:sp>
        <p:nvSpPr>
          <p:cNvPr id="3" name="Content Placeholder 2">
            <a:extLst>
              <a:ext uri="{FF2B5EF4-FFF2-40B4-BE49-F238E27FC236}">
                <a16:creationId xmlns:a16="http://schemas.microsoft.com/office/drawing/2014/main" id="{A30AB12E-966F-4ED1-A396-B1CBCD8FA6D2}"/>
              </a:ext>
            </a:extLst>
          </p:cNvPr>
          <p:cNvSpPr>
            <a:spLocks noGrp="1"/>
          </p:cNvSpPr>
          <p:nvPr>
            <p:ph idx="1"/>
          </p:nvPr>
        </p:nvSpPr>
        <p:spPr/>
        <p:txBody>
          <a:bodyPr/>
          <a:lstStyle/>
          <a:p>
            <a:r>
              <a:rPr lang="en-GB" dirty="0"/>
              <a:t>Context</a:t>
            </a:r>
          </a:p>
          <a:p>
            <a:r>
              <a:rPr lang="en-GB" dirty="0"/>
              <a:t>Quality of teaching learning and assessment</a:t>
            </a:r>
          </a:p>
          <a:p>
            <a:r>
              <a:rPr lang="en-GB" dirty="0"/>
              <a:t>Behaviour and attitude</a:t>
            </a:r>
          </a:p>
          <a:p>
            <a:r>
              <a:rPr lang="en-GB" dirty="0"/>
              <a:t>Personal Development</a:t>
            </a:r>
          </a:p>
          <a:p>
            <a:r>
              <a:rPr lang="en-GB" dirty="0"/>
              <a:t>Strengths</a:t>
            </a:r>
          </a:p>
          <a:p>
            <a:r>
              <a:rPr lang="en-GB" dirty="0"/>
              <a:t>Actions</a:t>
            </a:r>
          </a:p>
          <a:p>
            <a:r>
              <a:rPr lang="en-GB" dirty="0"/>
              <a:t>Areas for development</a:t>
            </a:r>
          </a:p>
          <a:p>
            <a:endParaRPr lang="en-GB" dirty="0"/>
          </a:p>
        </p:txBody>
      </p:sp>
    </p:spTree>
    <p:extLst>
      <p:ext uri="{BB962C8B-B14F-4D97-AF65-F5344CB8AC3E}">
        <p14:creationId xmlns:p14="http://schemas.microsoft.com/office/powerpoint/2010/main" val="13450809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17C35-ABFC-4A31-94A8-1EAEE1A55D08}"/>
              </a:ext>
            </a:extLst>
          </p:cNvPr>
          <p:cNvSpPr>
            <a:spLocks noGrp="1"/>
          </p:cNvSpPr>
          <p:nvPr>
            <p:ph type="title"/>
          </p:nvPr>
        </p:nvSpPr>
        <p:spPr/>
        <p:txBody>
          <a:bodyPr/>
          <a:lstStyle/>
          <a:p>
            <a:r>
              <a:rPr lang="en-GB" dirty="0"/>
              <a:t>Writing evaluatively </a:t>
            </a:r>
          </a:p>
        </p:txBody>
      </p:sp>
      <p:sp>
        <p:nvSpPr>
          <p:cNvPr id="3" name="Content Placeholder 2">
            <a:extLst>
              <a:ext uri="{FF2B5EF4-FFF2-40B4-BE49-F238E27FC236}">
                <a16:creationId xmlns:a16="http://schemas.microsoft.com/office/drawing/2014/main" id="{22180706-BACB-4583-B26D-DDD0221A1A93}"/>
              </a:ext>
            </a:extLst>
          </p:cNvPr>
          <p:cNvSpPr>
            <a:spLocks noGrp="1"/>
          </p:cNvSpPr>
          <p:nvPr>
            <p:ph idx="1"/>
          </p:nvPr>
        </p:nvSpPr>
        <p:spPr/>
        <p:txBody>
          <a:bodyPr/>
          <a:lstStyle/>
          <a:p>
            <a:pPr marL="0" indent="0">
              <a:buNone/>
            </a:pPr>
            <a:r>
              <a:rPr lang="en-GB" dirty="0"/>
              <a:t>Keep writing simple and clear</a:t>
            </a:r>
          </a:p>
          <a:p>
            <a:pPr marL="0" indent="0">
              <a:buNone/>
            </a:pPr>
            <a:endParaRPr lang="en-GB" dirty="0"/>
          </a:p>
          <a:p>
            <a:pPr marL="0" indent="0">
              <a:buNone/>
            </a:pPr>
            <a:r>
              <a:rPr lang="en-GB" dirty="0"/>
              <a:t>Keep in mind ‘so what?’</a:t>
            </a:r>
          </a:p>
        </p:txBody>
      </p:sp>
    </p:spTree>
    <p:extLst>
      <p:ext uri="{BB962C8B-B14F-4D97-AF65-F5344CB8AC3E}">
        <p14:creationId xmlns:p14="http://schemas.microsoft.com/office/powerpoint/2010/main" val="26350282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2659F-8735-4DA7-8D69-BDBD29052A72}"/>
              </a:ext>
            </a:extLst>
          </p:cNvPr>
          <p:cNvSpPr>
            <a:spLocks noGrp="1"/>
          </p:cNvSpPr>
          <p:nvPr>
            <p:ph type="title"/>
          </p:nvPr>
        </p:nvSpPr>
        <p:spPr>
          <a:xfrm>
            <a:off x="640492" y="573020"/>
            <a:ext cx="10515600" cy="637942"/>
          </a:xfrm>
        </p:spPr>
        <p:txBody>
          <a:bodyPr/>
          <a:lstStyle/>
          <a:p>
            <a:r>
              <a:rPr lang="en-GB" dirty="0"/>
              <a:t>Activity </a:t>
            </a:r>
          </a:p>
        </p:txBody>
      </p:sp>
      <p:sp>
        <p:nvSpPr>
          <p:cNvPr id="3" name="Content Placeholder 2">
            <a:extLst>
              <a:ext uri="{FF2B5EF4-FFF2-40B4-BE49-F238E27FC236}">
                <a16:creationId xmlns:a16="http://schemas.microsoft.com/office/drawing/2014/main" id="{7FA919AF-4F09-44D8-B77C-C182E0D7B972}"/>
              </a:ext>
            </a:extLst>
          </p:cNvPr>
          <p:cNvSpPr>
            <a:spLocks noGrp="1"/>
          </p:cNvSpPr>
          <p:nvPr>
            <p:ph idx="1"/>
          </p:nvPr>
        </p:nvSpPr>
        <p:spPr>
          <a:xfrm>
            <a:off x="640492" y="1419615"/>
            <a:ext cx="10515600" cy="4976949"/>
          </a:xfrm>
        </p:spPr>
        <p:txBody>
          <a:bodyPr>
            <a:normAutofit lnSpcReduction="10000"/>
          </a:bodyPr>
          <a:lstStyle/>
          <a:p>
            <a:pPr marL="0" indent="0">
              <a:buNone/>
            </a:pPr>
            <a:r>
              <a:rPr lang="en-GB" sz="1800" dirty="0"/>
              <a:t>You have carried out an initial assessment of the learners and have rated them according to their are little more familiar with computers than others and some learners are suability.  Some learners </a:t>
            </a:r>
            <a:r>
              <a:rPr lang="en-GB" sz="1800" dirty="0" err="1"/>
              <a:t>pporting</a:t>
            </a:r>
            <a:r>
              <a:rPr lang="en-GB" sz="1800" dirty="0"/>
              <a:t> those next to them and sharing a laptop.  All have completed QD16C’s as well and identified two personal goals.</a:t>
            </a:r>
          </a:p>
          <a:p>
            <a:pPr marL="0" indent="0">
              <a:buNone/>
            </a:pPr>
            <a:r>
              <a:rPr lang="en-GB" sz="1800" dirty="0"/>
              <a:t>The room is of an adequate size for the group with sufficient light.  You used the projector to show what is on your laptop such as how to access the internet and undertake a Google search.  You have also put the objectives for the session on the flip chart and refer to it as you introduce each task.</a:t>
            </a:r>
          </a:p>
          <a:p>
            <a:pPr marL="0" indent="0">
              <a:buNone/>
            </a:pPr>
            <a:r>
              <a:rPr lang="en-GB" sz="1800" dirty="0"/>
              <a:t>You encourage note taking and enlarged the font on your laptop at times in order to ensure all learners could read what was on the screen.</a:t>
            </a:r>
          </a:p>
          <a:p>
            <a:pPr marL="0" indent="0">
              <a:buNone/>
            </a:pPr>
            <a:r>
              <a:rPr lang="en-GB" sz="1800" dirty="0"/>
              <a:t>At one point you were unable to access a website on your own laptop and moved to a learner’s.  You accessed the site and explained by doing this you get a password that you then get the learners to use in order to locate and access the site. </a:t>
            </a:r>
          </a:p>
          <a:p>
            <a:pPr marL="0" indent="0">
              <a:buNone/>
            </a:pPr>
            <a:r>
              <a:rPr lang="en-GB" sz="1800" dirty="0"/>
              <a:t>At times you used a learner’s native language to clarify what was required but encouraged the use of English. This enabled all learners to undertake the tasks you set.</a:t>
            </a:r>
          </a:p>
          <a:p>
            <a:pPr marL="0" indent="0">
              <a:buNone/>
            </a:pPr>
            <a:r>
              <a:rPr lang="en-GB" sz="1800" dirty="0"/>
              <a:t>You asked general questions and learners responded.  Sometimes you addressed a specific learner and asked a question.  You gave encouragement and responded well when individuals were obviously in need of help.  You moved around, checking all were progressing.  At one point you got the learners to shut down their laptops and you asked them to open them up and demonstrate they could repeat the task they had just learnt.</a:t>
            </a:r>
          </a:p>
        </p:txBody>
      </p:sp>
    </p:spTree>
    <p:extLst>
      <p:ext uri="{BB962C8B-B14F-4D97-AF65-F5344CB8AC3E}">
        <p14:creationId xmlns:p14="http://schemas.microsoft.com/office/powerpoint/2010/main" val="41438345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4A414-CEDA-4AB9-9AD8-AF057A83C359}"/>
              </a:ext>
            </a:extLst>
          </p:cNvPr>
          <p:cNvSpPr>
            <a:spLocks noGrp="1"/>
          </p:cNvSpPr>
          <p:nvPr>
            <p:ph type="title"/>
          </p:nvPr>
        </p:nvSpPr>
        <p:spPr/>
        <p:txBody>
          <a:bodyPr/>
          <a:lstStyle/>
          <a:p>
            <a:r>
              <a:rPr lang="en-GB" b="1" dirty="0"/>
              <a:t>Managing Difficult Feedback</a:t>
            </a:r>
          </a:p>
        </p:txBody>
      </p:sp>
      <p:sp>
        <p:nvSpPr>
          <p:cNvPr id="3" name="Content Placeholder 2">
            <a:extLst>
              <a:ext uri="{FF2B5EF4-FFF2-40B4-BE49-F238E27FC236}">
                <a16:creationId xmlns:a16="http://schemas.microsoft.com/office/drawing/2014/main" id="{75C05379-73A9-4C0E-8D6E-8214E3F07CDF}"/>
              </a:ext>
            </a:extLst>
          </p:cNvPr>
          <p:cNvSpPr>
            <a:spLocks noGrp="1"/>
          </p:cNvSpPr>
          <p:nvPr>
            <p:ph idx="1"/>
          </p:nvPr>
        </p:nvSpPr>
        <p:spPr/>
        <p:txBody>
          <a:bodyPr>
            <a:normAutofit fontScale="85000" lnSpcReduction="10000"/>
          </a:bodyPr>
          <a:lstStyle/>
          <a:p>
            <a:r>
              <a:rPr lang="en-GB" dirty="0"/>
              <a:t>When a tutor is not at the acceptable level giving feedback can be challenging.</a:t>
            </a:r>
          </a:p>
          <a:p>
            <a:endParaRPr lang="en-GB" dirty="0"/>
          </a:p>
          <a:p>
            <a:r>
              <a:rPr lang="en-GB" dirty="0"/>
              <a:t>Think back to a time when you have received or given difficult feedback.  </a:t>
            </a:r>
          </a:p>
          <a:p>
            <a:pPr lvl="1"/>
            <a:r>
              <a:rPr lang="en-GB" dirty="0"/>
              <a:t>What made it easier?</a:t>
            </a:r>
          </a:p>
          <a:p>
            <a:pPr lvl="1"/>
            <a:r>
              <a:rPr lang="en-GB" dirty="0"/>
              <a:t>What were the difficulties?</a:t>
            </a:r>
          </a:p>
          <a:p>
            <a:endParaRPr lang="en-GB" dirty="0"/>
          </a:p>
          <a:p>
            <a:r>
              <a:rPr lang="en-GB" dirty="0"/>
              <a:t>What advice would you give to someone else about difficult feedback?</a:t>
            </a:r>
          </a:p>
        </p:txBody>
      </p:sp>
    </p:spTree>
    <p:extLst>
      <p:ext uri="{BB962C8B-B14F-4D97-AF65-F5344CB8AC3E}">
        <p14:creationId xmlns:p14="http://schemas.microsoft.com/office/powerpoint/2010/main" val="41320898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B27BB-6067-49C0-8A3F-0F3A4D943146}"/>
              </a:ext>
            </a:extLst>
          </p:cNvPr>
          <p:cNvSpPr>
            <a:spLocks noGrp="1"/>
          </p:cNvSpPr>
          <p:nvPr>
            <p:ph type="title"/>
          </p:nvPr>
        </p:nvSpPr>
        <p:spPr/>
        <p:txBody>
          <a:bodyPr/>
          <a:lstStyle/>
          <a:p>
            <a:r>
              <a:rPr lang="en-GB" dirty="0"/>
              <a:t>Our expectations</a:t>
            </a:r>
          </a:p>
        </p:txBody>
      </p:sp>
      <p:sp>
        <p:nvSpPr>
          <p:cNvPr id="3" name="Content Placeholder 2">
            <a:extLst>
              <a:ext uri="{FF2B5EF4-FFF2-40B4-BE49-F238E27FC236}">
                <a16:creationId xmlns:a16="http://schemas.microsoft.com/office/drawing/2014/main" id="{C6E77297-16BF-42EB-B25C-470D4A5989EA}"/>
              </a:ext>
            </a:extLst>
          </p:cNvPr>
          <p:cNvSpPr>
            <a:spLocks noGrp="1"/>
          </p:cNvSpPr>
          <p:nvPr>
            <p:ph idx="1"/>
          </p:nvPr>
        </p:nvSpPr>
        <p:spPr/>
        <p:txBody>
          <a:bodyPr>
            <a:normAutofit/>
          </a:bodyPr>
          <a:lstStyle/>
          <a:p>
            <a:pPr marL="0" indent="0">
              <a:buNone/>
            </a:pPr>
            <a:r>
              <a:rPr lang="en-GB" sz="2400" b="1" dirty="0"/>
              <a:t>As an observer we expect you to:</a:t>
            </a:r>
          </a:p>
          <a:p>
            <a:r>
              <a:rPr lang="en-GB" sz="2400" dirty="0"/>
              <a:t>Attend annual observer training</a:t>
            </a:r>
          </a:p>
          <a:p>
            <a:r>
              <a:rPr lang="en-GB" sz="2400" dirty="0"/>
              <a:t>Attend standardisation meetings (there are 3 per year)</a:t>
            </a:r>
          </a:p>
          <a:p>
            <a:r>
              <a:rPr lang="en-GB" sz="2400" dirty="0"/>
              <a:t>Write reports accurately</a:t>
            </a:r>
          </a:p>
          <a:p>
            <a:r>
              <a:rPr lang="en-GB" sz="2400" dirty="0"/>
              <a:t>Return reports to Hampshire Achieves within 3 working days of the observation.</a:t>
            </a:r>
          </a:p>
          <a:p>
            <a:r>
              <a:rPr lang="en-GB" sz="2400" dirty="0"/>
              <a:t>Comply with the HA policy and guidance for OTLAs</a:t>
            </a:r>
          </a:p>
        </p:txBody>
      </p:sp>
    </p:spTree>
    <p:extLst>
      <p:ext uri="{BB962C8B-B14F-4D97-AF65-F5344CB8AC3E}">
        <p14:creationId xmlns:p14="http://schemas.microsoft.com/office/powerpoint/2010/main" val="32900738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EC737-8818-40BC-A60E-4D7F50E4D867}"/>
              </a:ext>
            </a:extLst>
          </p:cNvPr>
          <p:cNvSpPr>
            <a:spLocks noGrp="1"/>
          </p:cNvSpPr>
          <p:nvPr>
            <p:ph type="title"/>
          </p:nvPr>
        </p:nvSpPr>
        <p:spPr/>
        <p:txBody>
          <a:bodyPr/>
          <a:lstStyle/>
          <a:p>
            <a:r>
              <a:rPr lang="en-GB" dirty="0"/>
              <a:t>What you can expect from us</a:t>
            </a:r>
          </a:p>
        </p:txBody>
      </p:sp>
      <p:sp>
        <p:nvSpPr>
          <p:cNvPr id="3" name="Content Placeholder 2">
            <a:extLst>
              <a:ext uri="{FF2B5EF4-FFF2-40B4-BE49-F238E27FC236}">
                <a16:creationId xmlns:a16="http://schemas.microsoft.com/office/drawing/2014/main" id="{90901DCA-8100-44BA-ADF4-7A6E8FD69529}"/>
              </a:ext>
            </a:extLst>
          </p:cNvPr>
          <p:cNvSpPr>
            <a:spLocks noGrp="1"/>
          </p:cNvSpPr>
          <p:nvPr>
            <p:ph idx="1"/>
          </p:nvPr>
        </p:nvSpPr>
        <p:spPr/>
        <p:txBody>
          <a:bodyPr>
            <a:normAutofit lnSpcReduction="10000"/>
          </a:bodyPr>
          <a:lstStyle/>
          <a:p>
            <a:pPr marL="0" indent="0">
              <a:buNone/>
            </a:pPr>
            <a:r>
              <a:rPr lang="en-GB" sz="2400" b="1" dirty="0"/>
              <a:t>We will provide:</a:t>
            </a:r>
          </a:p>
          <a:p>
            <a:r>
              <a:rPr lang="en-GB" sz="2400" dirty="0"/>
              <a:t>Induction activities (dependent on experience)</a:t>
            </a:r>
          </a:p>
          <a:p>
            <a:r>
              <a:rPr lang="en-GB" sz="2400" dirty="0"/>
              <a:t>Guidelines on report writing</a:t>
            </a:r>
          </a:p>
          <a:p>
            <a:r>
              <a:rPr lang="en-GB" sz="2400" dirty="0"/>
              <a:t>Feedback on moderated reports</a:t>
            </a:r>
          </a:p>
          <a:p>
            <a:r>
              <a:rPr lang="en-GB" sz="2400" dirty="0"/>
              <a:t>Standardisation opportunities</a:t>
            </a:r>
          </a:p>
          <a:p>
            <a:r>
              <a:rPr lang="en-GB" sz="2400" dirty="0"/>
              <a:t>Additional advice and guidance meetings</a:t>
            </a:r>
          </a:p>
          <a:p>
            <a:r>
              <a:rPr lang="en-GB" sz="2400" dirty="0"/>
              <a:t>Support via email/phone</a:t>
            </a:r>
          </a:p>
          <a:p>
            <a:r>
              <a:rPr lang="en-GB" sz="2400" dirty="0"/>
              <a:t>Allocation of a mentor</a:t>
            </a:r>
          </a:p>
        </p:txBody>
      </p:sp>
    </p:spTree>
    <p:extLst>
      <p:ext uri="{BB962C8B-B14F-4D97-AF65-F5344CB8AC3E}">
        <p14:creationId xmlns:p14="http://schemas.microsoft.com/office/powerpoint/2010/main" val="2916561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BC2C-77BF-4EBB-AB27-0E9FD34AD3C9}"/>
              </a:ext>
            </a:extLst>
          </p:cNvPr>
          <p:cNvSpPr>
            <a:spLocks noGrp="1"/>
          </p:cNvSpPr>
          <p:nvPr>
            <p:ph type="title"/>
          </p:nvPr>
        </p:nvSpPr>
        <p:spPr/>
        <p:txBody>
          <a:bodyPr/>
          <a:lstStyle/>
          <a:p>
            <a:r>
              <a:rPr lang="en-GB" dirty="0"/>
              <a:t>Pause and reflect</a:t>
            </a:r>
          </a:p>
        </p:txBody>
      </p:sp>
      <p:sp>
        <p:nvSpPr>
          <p:cNvPr id="3" name="Content Placeholder 2">
            <a:extLst>
              <a:ext uri="{FF2B5EF4-FFF2-40B4-BE49-F238E27FC236}">
                <a16:creationId xmlns:a16="http://schemas.microsoft.com/office/drawing/2014/main" id="{67CB94E3-046E-44ED-8E7E-F00AF10FD894}"/>
              </a:ext>
            </a:extLst>
          </p:cNvPr>
          <p:cNvSpPr>
            <a:spLocks noGrp="1"/>
          </p:cNvSpPr>
          <p:nvPr>
            <p:ph idx="1"/>
          </p:nvPr>
        </p:nvSpPr>
        <p:spPr/>
        <p:txBody>
          <a:bodyPr/>
          <a:lstStyle/>
          <a:p>
            <a:r>
              <a:rPr lang="en-GB" dirty="0"/>
              <a:t>What is your personal experience of being observed?</a:t>
            </a:r>
          </a:p>
          <a:p>
            <a:r>
              <a:rPr lang="en-GB" dirty="0"/>
              <a:t>What has been useful?</a:t>
            </a:r>
          </a:p>
          <a:p>
            <a:r>
              <a:rPr lang="en-GB" dirty="0"/>
              <a:t>What haven’t you liked?</a:t>
            </a:r>
          </a:p>
          <a:p>
            <a:r>
              <a:rPr lang="en-GB" dirty="0"/>
              <a:t>What would you change?</a:t>
            </a:r>
          </a:p>
          <a:p>
            <a:r>
              <a:rPr lang="en-GB" dirty="0"/>
              <a:t>Did the report help you as a tutor?</a:t>
            </a:r>
          </a:p>
          <a:p>
            <a:endParaRPr lang="en-GB" dirty="0"/>
          </a:p>
          <a:p>
            <a:pPr marL="0" indent="0" algn="ctr">
              <a:buNone/>
            </a:pPr>
            <a:r>
              <a:rPr lang="en-GB" dirty="0"/>
              <a:t>Feedback on your thoughts</a:t>
            </a:r>
          </a:p>
          <a:p>
            <a:endParaRPr lang="en-GB" dirty="0"/>
          </a:p>
        </p:txBody>
      </p:sp>
    </p:spTree>
    <p:extLst>
      <p:ext uri="{BB962C8B-B14F-4D97-AF65-F5344CB8AC3E}">
        <p14:creationId xmlns:p14="http://schemas.microsoft.com/office/powerpoint/2010/main" val="30107670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096AC-57F9-434A-AB91-09C60AD00408}"/>
              </a:ext>
            </a:extLst>
          </p:cNvPr>
          <p:cNvSpPr>
            <a:spLocks noGrp="1"/>
          </p:cNvSpPr>
          <p:nvPr>
            <p:ph type="title"/>
          </p:nvPr>
        </p:nvSpPr>
        <p:spPr/>
        <p:txBody>
          <a:bodyPr/>
          <a:lstStyle/>
          <a:p>
            <a:r>
              <a:rPr lang="en-GB" dirty="0"/>
              <a:t>Becoming an approved observer</a:t>
            </a:r>
          </a:p>
        </p:txBody>
      </p:sp>
      <p:sp>
        <p:nvSpPr>
          <p:cNvPr id="3" name="Content Placeholder 2">
            <a:extLst>
              <a:ext uri="{FF2B5EF4-FFF2-40B4-BE49-F238E27FC236}">
                <a16:creationId xmlns:a16="http://schemas.microsoft.com/office/drawing/2014/main" id="{A36B659F-7D12-487B-B14E-98CCB9470DB4}"/>
              </a:ext>
            </a:extLst>
          </p:cNvPr>
          <p:cNvSpPr>
            <a:spLocks noGrp="1"/>
          </p:cNvSpPr>
          <p:nvPr>
            <p:ph idx="1"/>
          </p:nvPr>
        </p:nvSpPr>
        <p:spPr/>
        <p:txBody>
          <a:bodyPr>
            <a:normAutofit/>
          </a:bodyPr>
          <a:lstStyle/>
          <a:p>
            <a:r>
              <a:rPr lang="en-GB" sz="2400" dirty="0"/>
              <a:t>Attend training</a:t>
            </a:r>
          </a:p>
          <a:p>
            <a:r>
              <a:rPr lang="en-GB" sz="2400" dirty="0"/>
              <a:t>Paired observation </a:t>
            </a:r>
          </a:p>
          <a:p>
            <a:pPr marL="914400" lvl="1" indent="-457200">
              <a:buFont typeface="+mj-lt"/>
              <a:buAutoNum type="alphaLcPeriod"/>
            </a:pPr>
            <a:r>
              <a:rPr lang="en-GB" sz="2000" dirty="0"/>
              <a:t>Shadow</a:t>
            </a:r>
          </a:p>
          <a:p>
            <a:pPr marL="914400" lvl="1" indent="-457200">
              <a:buFont typeface="+mj-lt"/>
              <a:buAutoNum type="alphaLcPeriod"/>
            </a:pPr>
            <a:r>
              <a:rPr lang="en-GB" sz="2000" dirty="0"/>
              <a:t>Joint</a:t>
            </a:r>
          </a:p>
          <a:p>
            <a:pPr marL="914400" lvl="1" indent="-457200">
              <a:buFont typeface="+mj-lt"/>
              <a:buAutoNum type="alphaLcPeriod"/>
            </a:pPr>
            <a:r>
              <a:rPr lang="en-GB" sz="2000" dirty="0"/>
              <a:t>Lead</a:t>
            </a:r>
          </a:p>
          <a:p>
            <a:r>
              <a:rPr lang="en-GB" sz="2400" dirty="0"/>
              <a:t>OTLA report is moderated</a:t>
            </a:r>
          </a:p>
          <a:p>
            <a:r>
              <a:rPr lang="en-GB" sz="2400" dirty="0"/>
              <a:t>Solo observation (review with mentor)</a:t>
            </a:r>
          </a:p>
          <a:p>
            <a:r>
              <a:rPr lang="en-GB" sz="2400" dirty="0"/>
              <a:t>Approval!</a:t>
            </a:r>
          </a:p>
        </p:txBody>
      </p:sp>
    </p:spTree>
    <p:extLst>
      <p:ext uri="{BB962C8B-B14F-4D97-AF65-F5344CB8AC3E}">
        <p14:creationId xmlns:p14="http://schemas.microsoft.com/office/powerpoint/2010/main" val="42563690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5070B93-1F30-4A03-B1E5-597C8CEA6E66}"/>
              </a:ext>
            </a:extLst>
          </p:cNvPr>
          <p:cNvPicPr>
            <a:picLocks noChangeAspect="1"/>
          </p:cNvPicPr>
          <p:nvPr/>
        </p:nvPicPr>
        <p:blipFill rotWithShape="1">
          <a:blip r:embed="rId3"/>
          <a:srcRect b="21321"/>
          <a:stretch/>
        </p:blipFill>
        <p:spPr>
          <a:xfrm>
            <a:off x="2429692" y="75950"/>
            <a:ext cx="7132320" cy="6546920"/>
          </a:xfrm>
          <a:prstGeom prst="rect">
            <a:avLst/>
          </a:prstGeom>
        </p:spPr>
      </p:pic>
    </p:spTree>
    <p:extLst>
      <p:ext uri="{BB962C8B-B14F-4D97-AF65-F5344CB8AC3E}">
        <p14:creationId xmlns:p14="http://schemas.microsoft.com/office/powerpoint/2010/main" val="41135625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8D1DA3C-0BA3-4122-9813-3D14EB00E5C4}"/>
              </a:ext>
            </a:extLst>
          </p:cNvPr>
          <p:cNvPicPr>
            <a:picLocks noChangeAspect="1"/>
          </p:cNvPicPr>
          <p:nvPr/>
        </p:nvPicPr>
        <p:blipFill rotWithShape="1">
          <a:blip r:embed="rId3"/>
          <a:srcRect t="60381"/>
          <a:stretch/>
        </p:blipFill>
        <p:spPr>
          <a:xfrm>
            <a:off x="971340" y="1240971"/>
            <a:ext cx="9043517" cy="4180114"/>
          </a:xfrm>
          <a:prstGeom prst="rect">
            <a:avLst/>
          </a:prstGeom>
        </p:spPr>
      </p:pic>
    </p:spTree>
    <p:extLst>
      <p:ext uri="{BB962C8B-B14F-4D97-AF65-F5344CB8AC3E}">
        <p14:creationId xmlns:p14="http://schemas.microsoft.com/office/powerpoint/2010/main" val="1233861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B48CB-A7B7-402C-A246-9FBC85A01FCA}"/>
              </a:ext>
            </a:extLst>
          </p:cNvPr>
          <p:cNvSpPr>
            <a:spLocks noGrp="1"/>
          </p:cNvSpPr>
          <p:nvPr>
            <p:ph type="title"/>
          </p:nvPr>
        </p:nvSpPr>
        <p:spPr/>
        <p:txBody>
          <a:bodyPr/>
          <a:lstStyle/>
          <a:p>
            <a:r>
              <a:rPr lang="en-GB"/>
              <a:t>Questions </a:t>
            </a:r>
            <a:endParaRPr lang="en-GB" dirty="0"/>
          </a:p>
        </p:txBody>
      </p:sp>
      <p:pic>
        <p:nvPicPr>
          <p:cNvPr id="5" name="Content Placeholder 4" descr="Question Mark with solid fill">
            <a:extLst>
              <a:ext uri="{FF2B5EF4-FFF2-40B4-BE49-F238E27FC236}">
                <a16:creationId xmlns:a16="http://schemas.microsoft.com/office/drawing/2014/main" id="{E4145C3B-5794-4B7D-9005-93E6583BB16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38800" y="3784600"/>
            <a:ext cx="914400" cy="914400"/>
          </a:xfrm>
        </p:spPr>
      </p:pic>
    </p:spTree>
    <p:extLst>
      <p:ext uri="{BB962C8B-B14F-4D97-AF65-F5344CB8AC3E}">
        <p14:creationId xmlns:p14="http://schemas.microsoft.com/office/powerpoint/2010/main" val="42810069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t>Watch the video: ESOL lesson</a:t>
            </a:r>
          </a:p>
        </p:txBody>
      </p:sp>
      <p:sp>
        <p:nvSpPr>
          <p:cNvPr id="3" name="Content Placeholder 2"/>
          <p:cNvSpPr>
            <a:spLocks noGrp="1"/>
          </p:cNvSpPr>
          <p:nvPr>
            <p:ph idx="1"/>
          </p:nvPr>
        </p:nvSpPr>
        <p:spPr>
          <a:noFill/>
        </p:spPr>
        <p:txBody>
          <a:bodyPr>
            <a:normAutofit fontScale="85000" lnSpcReduction="10000"/>
          </a:bodyPr>
          <a:lstStyle/>
          <a:p>
            <a:r>
              <a:rPr lang="en-GB" dirty="0"/>
              <a:t>We will watch about 15 to 20 mins</a:t>
            </a:r>
          </a:p>
          <a:p>
            <a:r>
              <a:rPr lang="en-GB" dirty="0"/>
              <a:t>Note the main points using evaluative language rather than description.</a:t>
            </a:r>
          </a:p>
          <a:p>
            <a:r>
              <a:rPr lang="en-GB" dirty="0"/>
              <a:t>Make sure you have sufficient evidence so that you can feedback.</a:t>
            </a:r>
          </a:p>
          <a:p>
            <a:r>
              <a:rPr lang="en-GB" dirty="0"/>
              <a:t>Complete feedback on – Quality of teaching learning and assessment and behaviour and attitudes</a:t>
            </a:r>
          </a:p>
          <a:p>
            <a:r>
              <a:rPr lang="en-GB" dirty="0"/>
              <a:t> Also think about your summary for the areas of strength and areas requiring improvement.</a:t>
            </a:r>
          </a:p>
          <a:p>
            <a:r>
              <a:rPr lang="en-GB" dirty="0"/>
              <a:t>You will have 20 minutes afterwards to write your commentary in detail individually.</a:t>
            </a:r>
          </a:p>
        </p:txBody>
      </p:sp>
    </p:spTree>
    <p:extLst>
      <p:ext uri="{BB962C8B-B14F-4D97-AF65-F5344CB8AC3E}">
        <p14:creationId xmlns:p14="http://schemas.microsoft.com/office/powerpoint/2010/main" val="12632384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Lesson observation">
            <a:hlinkClick r:id="" action="ppaction://media"/>
            <a:extLst>
              <a:ext uri="{FF2B5EF4-FFF2-40B4-BE49-F238E27FC236}">
                <a16:creationId xmlns:a16="http://schemas.microsoft.com/office/drawing/2014/main" id="{12C9BFAA-ED0D-4205-A700-685CE993D87F}"/>
              </a:ext>
            </a:extLst>
          </p:cNvPr>
          <p:cNvPicPr>
            <a:picLocks noGrp="1" noRot="1" noChangeAspect="1"/>
          </p:cNvPicPr>
          <p:nvPr>
            <p:ph idx="1"/>
            <a:videoFile r:link="rId1"/>
          </p:nvPr>
        </p:nvPicPr>
        <p:blipFill>
          <a:blip r:embed="rId4"/>
          <a:stretch>
            <a:fillRect/>
          </a:stretch>
        </p:blipFill>
        <p:spPr>
          <a:xfrm>
            <a:off x="1458097" y="762561"/>
            <a:ext cx="6906441" cy="5181039"/>
          </a:xfrm>
          <a:prstGeom prst="rect">
            <a:avLst/>
          </a:prstGeom>
        </p:spPr>
      </p:pic>
    </p:spTree>
    <p:extLst>
      <p:ext uri="{BB962C8B-B14F-4D97-AF65-F5344CB8AC3E}">
        <p14:creationId xmlns:p14="http://schemas.microsoft.com/office/powerpoint/2010/main" val="24694273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7"/>
            <a:ext cx="10515600" cy="526731"/>
          </a:xfrm>
        </p:spPr>
        <p:txBody>
          <a:bodyPr>
            <a:normAutofit fontScale="90000"/>
          </a:bodyPr>
          <a:lstStyle/>
          <a:p>
            <a:r>
              <a:rPr lang="en-GB" dirty="0"/>
              <a:t>Activity</a:t>
            </a:r>
          </a:p>
        </p:txBody>
      </p:sp>
      <p:sp>
        <p:nvSpPr>
          <p:cNvPr id="4" name="TextBox 3"/>
          <p:cNvSpPr txBox="1"/>
          <p:nvPr/>
        </p:nvSpPr>
        <p:spPr>
          <a:xfrm>
            <a:off x="581119" y="2521059"/>
            <a:ext cx="10009956" cy="1815882"/>
          </a:xfrm>
          <a:prstGeom prst="rect">
            <a:avLst/>
          </a:prstGeom>
          <a:noFill/>
        </p:spPr>
        <p:txBody>
          <a:bodyPr wrap="square" rtlCol="0">
            <a:spAutoFit/>
          </a:bodyPr>
          <a:lstStyle/>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In your group agree at least two areas of strength and two areas that requires improvement using evaluative language </a:t>
            </a:r>
            <a:br>
              <a:rPr lang="en-GB" sz="2800" dirty="0">
                <a:latin typeface="Arial" panose="020B0604020202020204" pitchFamily="34" charset="0"/>
                <a:cs typeface="Arial" panose="020B0604020202020204" pitchFamily="34" charset="0"/>
              </a:rPr>
            </a:br>
            <a:endParaRPr lang="en-GB"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You will be sharing your ideas at the end of this task </a:t>
            </a:r>
          </a:p>
        </p:txBody>
      </p:sp>
    </p:spTree>
    <p:extLst>
      <p:ext uri="{BB962C8B-B14F-4D97-AF65-F5344CB8AC3E}">
        <p14:creationId xmlns:p14="http://schemas.microsoft.com/office/powerpoint/2010/main" val="981981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80223-9202-49D9-B801-94C8F3924BFF}"/>
              </a:ext>
            </a:extLst>
          </p:cNvPr>
          <p:cNvSpPr>
            <a:spLocks noGrp="1"/>
          </p:cNvSpPr>
          <p:nvPr>
            <p:ph type="title"/>
          </p:nvPr>
        </p:nvSpPr>
        <p:spPr>
          <a:xfrm>
            <a:off x="838200" y="1079647"/>
            <a:ext cx="4321696" cy="1325564"/>
          </a:xfrm>
        </p:spPr>
        <p:txBody>
          <a:bodyPr/>
          <a:lstStyle/>
          <a:p>
            <a:r>
              <a:rPr lang="en-GB" dirty="0"/>
              <a:t>Our aim</a:t>
            </a:r>
          </a:p>
        </p:txBody>
      </p:sp>
      <p:graphicFrame>
        <p:nvGraphicFramePr>
          <p:cNvPr id="4" name="Content Placeholder 3">
            <a:extLst>
              <a:ext uri="{FF2B5EF4-FFF2-40B4-BE49-F238E27FC236}">
                <a16:creationId xmlns:a16="http://schemas.microsoft.com/office/drawing/2014/main" id="{2A131E81-B9E9-4D1A-9B9E-6EBF148C3CF0}"/>
              </a:ext>
            </a:extLst>
          </p:cNvPr>
          <p:cNvGraphicFramePr>
            <a:graphicFrameLocks noGrp="1"/>
          </p:cNvGraphicFramePr>
          <p:nvPr>
            <p:ph idx="1"/>
          </p:nvPr>
        </p:nvGraphicFramePr>
        <p:xfrm>
          <a:off x="3215680" y="116632"/>
          <a:ext cx="7632848" cy="6552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1982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37D14-A4FB-4C11-B5E0-F9683EE6CFCF}"/>
              </a:ext>
            </a:extLst>
          </p:cNvPr>
          <p:cNvSpPr>
            <a:spLocks noGrp="1"/>
          </p:cNvSpPr>
          <p:nvPr>
            <p:ph type="title"/>
          </p:nvPr>
        </p:nvSpPr>
        <p:spPr>
          <a:xfrm>
            <a:off x="263434" y="243624"/>
            <a:ext cx="3385592" cy="1325564"/>
          </a:xfrm>
        </p:spPr>
        <p:txBody>
          <a:bodyPr/>
          <a:lstStyle/>
          <a:p>
            <a:r>
              <a:rPr lang="en-GB" dirty="0"/>
              <a:t>Focus of observations</a:t>
            </a:r>
          </a:p>
        </p:txBody>
      </p:sp>
      <p:graphicFrame>
        <p:nvGraphicFramePr>
          <p:cNvPr id="4" name="Content Placeholder 3">
            <a:extLst>
              <a:ext uri="{FF2B5EF4-FFF2-40B4-BE49-F238E27FC236}">
                <a16:creationId xmlns:a16="http://schemas.microsoft.com/office/drawing/2014/main" id="{924E1A3B-0F1F-4014-A1E3-8DF46810FBFD}"/>
              </a:ext>
            </a:extLst>
          </p:cNvPr>
          <p:cNvGraphicFramePr>
            <a:graphicFrameLocks noGrp="1"/>
          </p:cNvGraphicFramePr>
          <p:nvPr>
            <p:ph idx="1"/>
            <p:extLst>
              <p:ext uri="{D42A27DB-BD31-4B8C-83A1-F6EECF244321}">
                <p14:modId xmlns:p14="http://schemas.microsoft.com/office/powerpoint/2010/main" val="182026403"/>
              </p:ext>
            </p:extLst>
          </p:nvPr>
        </p:nvGraphicFramePr>
        <p:xfrm>
          <a:off x="1188720" y="-339634"/>
          <a:ext cx="11325607" cy="75063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3215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3)">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CA161-8055-409C-9364-64DF40DBA692}"/>
              </a:ext>
            </a:extLst>
          </p:cNvPr>
          <p:cNvSpPr>
            <a:spLocks noGrp="1"/>
          </p:cNvSpPr>
          <p:nvPr>
            <p:ph type="title"/>
          </p:nvPr>
        </p:nvSpPr>
        <p:spPr>
          <a:xfrm>
            <a:off x="551384" y="332656"/>
            <a:ext cx="10515600" cy="1325564"/>
          </a:xfrm>
        </p:spPr>
        <p:txBody>
          <a:bodyPr/>
          <a:lstStyle/>
          <a:p>
            <a:r>
              <a:rPr lang="en-GB" dirty="0"/>
              <a:t>Ofsted research</a:t>
            </a:r>
          </a:p>
        </p:txBody>
      </p:sp>
      <p:graphicFrame>
        <p:nvGraphicFramePr>
          <p:cNvPr id="4" name="Content Placeholder 3">
            <a:extLst>
              <a:ext uri="{FF2B5EF4-FFF2-40B4-BE49-F238E27FC236}">
                <a16:creationId xmlns:a16="http://schemas.microsoft.com/office/drawing/2014/main" id="{338CD71A-7D07-4B4E-88D2-630B7D60944B}"/>
              </a:ext>
            </a:extLst>
          </p:cNvPr>
          <p:cNvGraphicFramePr>
            <a:graphicFrameLocks noGrp="1"/>
          </p:cNvGraphicFramePr>
          <p:nvPr>
            <p:ph idx="1"/>
            <p:extLst>
              <p:ext uri="{D42A27DB-BD31-4B8C-83A1-F6EECF244321}">
                <p14:modId xmlns:p14="http://schemas.microsoft.com/office/powerpoint/2010/main" val="574945830"/>
              </p:ext>
            </p:extLst>
          </p:nvPr>
        </p:nvGraphicFramePr>
        <p:xfrm>
          <a:off x="326571" y="1227908"/>
          <a:ext cx="10946675" cy="4297683"/>
        </p:xfrm>
        <a:graphic>
          <a:graphicData uri="http://schemas.openxmlformats.org/drawingml/2006/table">
            <a:tbl>
              <a:tblPr firstRow="1" firstCol="1" bandRow="1">
                <a:tableStyleId>{3B4B98B0-60AC-42C2-AFA5-B58CD77FA1E5}</a:tableStyleId>
              </a:tblPr>
              <a:tblGrid>
                <a:gridCol w="2090058">
                  <a:extLst>
                    <a:ext uri="{9D8B030D-6E8A-4147-A177-3AD203B41FA5}">
                      <a16:colId xmlns:a16="http://schemas.microsoft.com/office/drawing/2014/main" val="3779430507"/>
                    </a:ext>
                  </a:extLst>
                </a:gridCol>
                <a:gridCol w="8856617">
                  <a:extLst>
                    <a:ext uri="{9D8B030D-6E8A-4147-A177-3AD203B41FA5}">
                      <a16:colId xmlns:a16="http://schemas.microsoft.com/office/drawing/2014/main" val="3130883645"/>
                    </a:ext>
                  </a:extLst>
                </a:gridCol>
              </a:tblGrid>
              <a:tr h="785399">
                <a:tc rowSpan="3">
                  <a:txBody>
                    <a:bodyPr/>
                    <a:lstStyle/>
                    <a:p>
                      <a:pPr algn="l">
                        <a:lnSpc>
                          <a:spcPct val="107000"/>
                        </a:lnSpc>
                        <a:spcAft>
                          <a:spcPts val="800"/>
                        </a:spcAft>
                      </a:pPr>
                      <a:r>
                        <a:rPr lang="en-GB" sz="2800" dirty="0">
                          <a:effectLst/>
                        </a:rPr>
                        <a:t>Curriculum Domain</a:t>
                      </a:r>
                    </a:p>
                    <a:p>
                      <a:pPr algn="l">
                        <a:lnSpc>
                          <a:spcPct val="107000"/>
                        </a:lnSpc>
                        <a:spcAft>
                          <a:spcPts val="800"/>
                        </a:spcAft>
                      </a:pPr>
                      <a:r>
                        <a:rPr lang="en-GB" sz="2400" dirty="0">
                          <a:effectLst/>
                        </a:rPr>
                        <a:t> </a:t>
                      </a:r>
                      <a:endParaRPr lang="en-GB"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2400" b="0" dirty="0">
                          <a:effectLst/>
                        </a:rPr>
                        <a:t>Tutors use their subject expertise to provide effective learning opportunities.</a:t>
                      </a:r>
                      <a:endParaRPr lang="en-GB" sz="24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1113843"/>
                  </a:ext>
                </a:extLst>
              </a:tr>
              <a:tr h="785399">
                <a:tc vMerge="1">
                  <a:txBody>
                    <a:bodyPr/>
                    <a:lstStyle/>
                    <a:p>
                      <a:endParaRPr lang="en-GB"/>
                    </a:p>
                  </a:txBody>
                  <a:tcPr/>
                </a:tc>
                <a:tc>
                  <a:txBody>
                    <a:bodyPr/>
                    <a:lstStyle/>
                    <a:p>
                      <a:pPr algn="l">
                        <a:lnSpc>
                          <a:spcPct val="107000"/>
                        </a:lnSpc>
                        <a:spcAft>
                          <a:spcPts val="800"/>
                        </a:spcAft>
                      </a:pPr>
                      <a:r>
                        <a:rPr lang="en-GB" sz="2400">
                          <a:effectLst/>
                        </a:rPr>
                        <a:t>The session content is appropriate to the group and does not lower expectations.</a:t>
                      </a:r>
                      <a:endParaRPr lang="en-GB" sz="2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938971"/>
                  </a:ext>
                </a:extLst>
              </a:tr>
              <a:tr h="382569">
                <a:tc vMerge="1">
                  <a:txBody>
                    <a:bodyPr/>
                    <a:lstStyle/>
                    <a:p>
                      <a:endParaRPr lang="en-GB"/>
                    </a:p>
                  </a:txBody>
                  <a:tcPr/>
                </a:tc>
                <a:tc>
                  <a:txBody>
                    <a:bodyPr/>
                    <a:lstStyle/>
                    <a:p>
                      <a:pPr algn="l">
                        <a:lnSpc>
                          <a:spcPct val="107000"/>
                        </a:lnSpc>
                        <a:spcAft>
                          <a:spcPts val="800"/>
                        </a:spcAft>
                      </a:pPr>
                      <a:r>
                        <a:rPr lang="en-GB" sz="2400">
                          <a:effectLst/>
                        </a:rPr>
                        <a:t>There is a logical sequence to the session.</a:t>
                      </a:r>
                      <a:endParaRPr lang="en-GB" sz="2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1907394"/>
                  </a:ext>
                </a:extLst>
              </a:tr>
              <a:tr h="382569">
                <a:tc rowSpan="3">
                  <a:txBody>
                    <a:bodyPr/>
                    <a:lstStyle/>
                    <a:p>
                      <a:pPr algn="l">
                        <a:lnSpc>
                          <a:spcPct val="107000"/>
                        </a:lnSpc>
                        <a:spcAft>
                          <a:spcPts val="800"/>
                        </a:spcAft>
                      </a:pPr>
                      <a:r>
                        <a:rPr lang="en-GB" sz="2800" dirty="0">
                          <a:effectLst/>
                        </a:rPr>
                        <a:t>Teaching Domain</a:t>
                      </a:r>
                      <a:endParaRPr lang="en-GB" sz="2400" dirty="0">
                        <a:effectLst/>
                      </a:endParaRPr>
                    </a:p>
                    <a:p>
                      <a:pPr algn="l">
                        <a:lnSpc>
                          <a:spcPct val="107000"/>
                        </a:lnSpc>
                        <a:spcAft>
                          <a:spcPts val="800"/>
                        </a:spcAft>
                      </a:pPr>
                      <a:r>
                        <a:rPr lang="en-GB" sz="2400" dirty="0">
                          <a:effectLst/>
                        </a:rPr>
                        <a:t> </a:t>
                      </a:r>
                      <a:endParaRPr lang="en-GB"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2400">
                          <a:effectLst/>
                        </a:rPr>
                        <a:t>Tutors demonstrate good communication skills.</a:t>
                      </a:r>
                      <a:endParaRPr lang="en-GB" sz="2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902620"/>
                  </a:ext>
                </a:extLst>
              </a:tr>
              <a:tr h="382569">
                <a:tc vMerge="1">
                  <a:txBody>
                    <a:bodyPr/>
                    <a:lstStyle/>
                    <a:p>
                      <a:endParaRPr lang="en-GB"/>
                    </a:p>
                  </a:txBody>
                  <a:tcPr/>
                </a:tc>
                <a:tc>
                  <a:txBody>
                    <a:bodyPr/>
                    <a:lstStyle/>
                    <a:p>
                      <a:pPr algn="l">
                        <a:lnSpc>
                          <a:spcPct val="107000"/>
                        </a:lnSpc>
                        <a:spcAft>
                          <a:spcPts val="800"/>
                        </a:spcAft>
                      </a:pPr>
                      <a:r>
                        <a:rPr lang="en-GB" sz="2400">
                          <a:effectLst/>
                        </a:rPr>
                        <a:t>Tutors possess good questioning skills.</a:t>
                      </a:r>
                      <a:endParaRPr lang="en-GB" sz="2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938242"/>
                  </a:ext>
                </a:extLst>
              </a:tr>
              <a:tr h="661995">
                <a:tc vMerge="1">
                  <a:txBody>
                    <a:bodyPr/>
                    <a:lstStyle/>
                    <a:p>
                      <a:endParaRPr lang="en-GB"/>
                    </a:p>
                  </a:txBody>
                  <a:tcPr/>
                </a:tc>
                <a:tc>
                  <a:txBody>
                    <a:bodyPr/>
                    <a:lstStyle/>
                    <a:p>
                      <a:pPr algn="l">
                        <a:lnSpc>
                          <a:spcPct val="107000"/>
                        </a:lnSpc>
                        <a:spcAft>
                          <a:spcPts val="800"/>
                        </a:spcAft>
                      </a:pPr>
                      <a:r>
                        <a:rPr lang="en-GB" sz="2400">
                          <a:effectLst/>
                        </a:rPr>
                        <a:t>Tutors give explicit, detailed and constructive feedback in class.</a:t>
                      </a:r>
                      <a:endParaRPr lang="en-GB" sz="2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0123387"/>
                  </a:ext>
                </a:extLst>
              </a:tr>
              <a:tr h="382569">
                <a:tc rowSpan="2">
                  <a:txBody>
                    <a:bodyPr/>
                    <a:lstStyle/>
                    <a:p>
                      <a:pPr algn="l">
                        <a:lnSpc>
                          <a:spcPct val="107000"/>
                        </a:lnSpc>
                        <a:spcAft>
                          <a:spcPts val="800"/>
                        </a:spcAft>
                      </a:pPr>
                      <a:r>
                        <a:rPr lang="en-GB" sz="2800" dirty="0">
                          <a:effectLst/>
                        </a:rPr>
                        <a:t>Behaviour Domain</a:t>
                      </a:r>
                      <a:endParaRPr lang="en-GB" sz="2400" dirty="0">
                        <a:effectLs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7000"/>
                        </a:lnSpc>
                        <a:spcAft>
                          <a:spcPts val="800"/>
                        </a:spcAft>
                      </a:pPr>
                      <a:r>
                        <a:rPr lang="en-GB" sz="2400">
                          <a:effectLst/>
                        </a:rPr>
                        <a:t>Tutors create supportive classrooms focused on learning.</a:t>
                      </a:r>
                      <a:endParaRPr lang="en-GB" sz="24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0287331"/>
                  </a:ext>
                </a:extLst>
              </a:tr>
              <a:tr h="534614">
                <a:tc vMerge="1">
                  <a:txBody>
                    <a:bodyPr/>
                    <a:lstStyle/>
                    <a:p>
                      <a:endParaRPr lang="en-GB"/>
                    </a:p>
                  </a:txBody>
                  <a:tcPr/>
                </a:tc>
                <a:tc>
                  <a:txBody>
                    <a:bodyPr/>
                    <a:lstStyle/>
                    <a:p>
                      <a:pPr algn="l">
                        <a:lnSpc>
                          <a:spcPct val="107000"/>
                        </a:lnSpc>
                        <a:spcAft>
                          <a:spcPts val="800"/>
                        </a:spcAft>
                      </a:pPr>
                      <a:r>
                        <a:rPr lang="en-GB" sz="2400" dirty="0">
                          <a:effectLst/>
                        </a:rPr>
                        <a:t>Learners’ behaviour contributes to the focus on learning</a:t>
                      </a:r>
                      <a:endParaRPr lang="en-GB"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0212918"/>
                  </a:ext>
                </a:extLst>
              </a:tr>
            </a:tbl>
          </a:graphicData>
        </a:graphic>
      </p:graphicFrame>
    </p:spTree>
    <p:extLst>
      <p:ext uri="{BB962C8B-B14F-4D97-AF65-F5344CB8AC3E}">
        <p14:creationId xmlns:p14="http://schemas.microsoft.com/office/powerpoint/2010/main" val="2260495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34E7C-9A25-4EA8-BF4D-0D6A1FED6B91}"/>
              </a:ext>
            </a:extLst>
          </p:cNvPr>
          <p:cNvSpPr>
            <a:spLocks noGrp="1"/>
          </p:cNvSpPr>
          <p:nvPr>
            <p:ph type="title"/>
          </p:nvPr>
        </p:nvSpPr>
        <p:spPr/>
        <p:txBody>
          <a:bodyPr/>
          <a:lstStyle/>
          <a:p>
            <a:r>
              <a:rPr lang="en-GB" dirty="0"/>
              <a:t>Other areas to comment on</a:t>
            </a:r>
          </a:p>
        </p:txBody>
      </p:sp>
      <p:sp>
        <p:nvSpPr>
          <p:cNvPr id="12" name="Content Placeholder 11">
            <a:extLst>
              <a:ext uri="{FF2B5EF4-FFF2-40B4-BE49-F238E27FC236}">
                <a16:creationId xmlns:a16="http://schemas.microsoft.com/office/drawing/2014/main" id="{EF1A468D-24B7-415F-A020-B6FD03EE12AD}"/>
              </a:ext>
            </a:extLst>
          </p:cNvPr>
          <p:cNvSpPr>
            <a:spLocks noGrp="1"/>
          </p:cNvSpPr>
          <p:nvPr>
            <p:ph sz="half" idx="1"/>
          </p:nvPr>
        </p:nvSpPr>
        <p:spPr>
          <a:xfrm>
            <a:off x="902162" y="2412895"/>
            <a:ext cx="9946365" cy="3403575"/>
          </a:xfrm>
        </p:spPr>
        <p:txBody>
          <a:bodyPr/>
          <a:lstStyle/>
          <a:p>
            <a:r>
              <a:rPr lang="en-GB" dirty="0"/>
              <a:t>Clarity of purpose</a:t>
            </a:r>
          </a:p>
          <a:p>
            <a:r>
              <a:rPr lang="en-GB" dirty="0"/>
              <a:t>Engagement of learners</a:t>
            </a:r>
          </a:p>
          <a:p>
            <a:r>
              <a:rPr lang="en-GB" dirty="0"/>
              <a:t>Responses to disengagement</a:t>
            </a:r>
          </a:p>
          <a:p>
            <a:endParaRPr lang="en-GB" dirty="0"/>
          </a:p>
        </p:txBody>
      </p:sp>
    </p:spTree>
    <p:extLst>
      <p:ext uri="{BB962C8B-B14F-4D97-AF65-F5344CB8AC3E}">
        <p14:creationId xmlns:p14="http://schemas.microsoft.com/office/powerpoint/2010/main" val="38833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1000"/>
                                        <p:tgtEl>
                                          <p:spTgt spid="12">
                                            <p:txEl>
                                              <p:pRg st="0" end="0"/>
                                            </p:txEl>
                                          </p:spTgt>
                                        </p:tgtEl>
                                      </p:cBhvr>
                                    </p:animEffect>
                                    <p:anim calcmode="lin" valueType="num">
                                      <p:cBhvr>
                                        <p:cTn id="8"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xEl>
                                              <p:pRg st="1" end="1"/>
                                            </p:txEl>
                                          </p:spTgt>
                                        </p:tgtEl>
                                        <p:attrNameLst>
                                          <p:attrName>style.visibility</p:attrName>
                                        </p:attrNameLst>
                                      </p:cBhvr>
                                      <p:to>
                                        <p:strVal val="visible"/>
                                      </p:to>
                                    </p:set>
                                    <p:animEffect transition="in" filter="fade">
                                      <p:cBhvr>
                                        <p:cTn id="14" dur="1000"/>
                                        <p:tgtEl>
                                          <p:spTgt spid="12">
                                            <p:txEl>
                                              <p:pRg st="1" end="1"/>
                                            </p:txEl>
                                          </p:spTgt>
                                        </p:tgtEl>
                                      </p:cBhvr>
                                    </p:animEffect>
                                    <p:anim calcmode="lin" valueType="num">
                                      <p:cBhvr>
                                        <p:cTn id="15"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
                                            <p:txEl>
                                              <p:pRg st="2" end="2"/>
                                            </p:txEl>
                                          </p:spTgt>
                                        </p:tgtEl>
                                        <p:attrNameLst>
                                          <p:attrName>style.visibility</p:attrName>
                                        </p:attrNameLst>
                                      </p:cBhvr>
                                      <p:to>
                                        <p:strVal val="visible"/>
                                      </p:to>
                                    </p:set>
                                    <p:animEffect transition="in" filter="fade">
                                      <p:cBhvr>
                                        <p:cTn id="21" dur="1000"/>
                                        <p:tgtEl>
                                          <p:spTgt spid="12">
                                            <p:txEl>
                                              <p:pRg st="2" end="2"/>
                                            </p:txEl>
                                          </p:spTgt>
                                        </p:tgtEl>
                                      </p:cBhvr>
                                    </p:animEffect>
                                    <p:anim calcmode="lin" valueType="num">
                                      <p:cBhvr>
                                        <p:cTn id="22" dur="1000" fill="hold"/>
                                        <p:tgtEl>
                                          <p:spTgt spid="1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F8682-8A5D-4AF4-B833-9C7547A946A4}"/>
              </a:ext>
            </a:extLst>
          </p:cNvPr>
          <p:cNvSpPr>
            <a:spLocks noGrp="1"/>
          </p:cNvSpPr>
          <p:nvPr>
            <p:ph type="title"/>
          </p:nvPr>
        </p:nvSpPr>
        <p:spPr/>
        <p:txBody>
          <a:bodyPr/>
          <a:lstStyle/>
          <a:p>
            <a:r>
              <a:rPr lang="en-GB" dirty="0"/>
              <a:t>Additional areas for online learning</a:t>
            </a:r>
          </a:p>
        </p:txBody>
      </p:sp>
      <p:sp>
        <p:nvSpPr>
          <p:cNvPr id="3" name="Content Placeholder 2">
            <a:extLst>
              <a:ext uri="{FF2B5EF4-FFF2-40B4-BE49-F238E27FC236}">
                <a16:creationId xmlns:a16="http://schemas.microsoft.com/office/drawing/2014/main" id="{3FF65AD5-FF80-403F-A433-C221FEFF1C1D}"/>
              </a:ext>
            </a:extLst>
          </p:cNvPr>
          <p:cNvSpPr>
            <a:spLocks noGrp="1"/>
          </p:cNvSpPr>
          <p:nvPr>
            <p:ph sz="half" idx="1"/>
          </p:nvPr>
        </p:nvSpPr>
        <p:spPr/>
        <p:txBody>
          <a:bodyPr/>
          <a:lstStyle/>
          <a:p>
            <a:r>
              <a:rPr lang="en-GB" dirty="0"/>
              <a:t>Management of technical difficulties</a:t>
            </a:r>
          </a:p>
          <a:p>
            <a:r>
              <a:rPr lang="en-GB" dirty="0"/>
              <a:t>Breakout rooms</a:t>
            </a:r>
          </a:p>
          <a:p>
            <a:r>
              <a:rPr lang="en-GB" dirty="0"/>
              <a:t>Promotion of sense of community</a:t>
            </a:r>
          </a:p>
          <a:p>
            <a:r>
              <a:rPr lang="en-GB" dirty="0"/>
              <a:t>Accessibility of digital content</a:t>
            </a:r>
          </a:p>
        </p:txBody>
      </p:sp>
    </p:spTree>
    <p:extLst>
      <p:ext uri="{BB962C8B-B14F-4D97-AF65-F5344CB8AC3E}">
        <p14:creationId xmlns:p14="http://schemas.microsoft.com/office/powerpoint/2010/main" val="138872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amp;P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ampshire Achieves Titl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Hampshire Achieves Insid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0379C0FBBE5F64C867E870903AC0A13" ma:contentTypeVersion="9" ma:contentTypeDescription="Create a new document." ma:contentTypeScope="" ma:versionID="7d8bf513ba93e6bf1207cd62f3737547">
  <xsd:schema xmlns:xsd="http://www.w3.org/2001/XMLSchema" xmlns:xs="http://www.w3.org/2001/XMLSchema" xmlns:p="http://schemas.microsoft.com/office/2006/metadata/properties" xmlns:ns3="44af9fd6-4f85-4d6d-92e3-f6f9e8493cc0" xmlns:ns4="fd6f02a8-2638-4412-94f8-10c57718c0ae" targetNamespace="http://schemas.microsoft.com/office/2006/metadata/properties" ma:root="true" ma:fieldsID="e6b5c8e1f75676fab31fa6d33f8f3f52" ns3:_="" ns4:_="">
    <xsd:import namespace="44af9fd6-4f85-4d6d-92e3-f6f9e8493cc0"/>
    <xsd:import namespace="fd6f02a8-2638-4412-94f8-10c57718c0a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af9fd6-4f85-4d6d-92e3-f6f9e8493c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6f02a8-2638-4412-94f8-10c57718c0a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AABE8A-0FE2-4BF6-A16C-BC901AA5F57F}">
  <ds:schemaRefs>
    <ds:schemaRef ds:uri="http://schemas.microsoft.com/office/infopath/2007/PartnerControls"/>
    <ds:schemaRef ds:uri="http://purl.org/dc/elements/1.1/"/>
    <ds:schemaRef ds:uri="http://schemas.microsoft.com/office/2006/metadata/properties"/>
    <ds:schemaRef ds:uri="44af9fd6-4f85-4d6d-92e3-f6f9e8493cc0"/>
    <ds:schemaRef ds:uri="http://purl.org/dc/terms/"/>
    <ds:schemaRef ds:uri="http://schemas.openxmlformats.org/package/2006/metadata/core-properties"/>
    <ds:schemaRef ds:uri="http://schemas.microsoft.com/office/2006/documentManagement/types"/>
    <ds:schemaRef ds:uri="fd6f02a8-2638-4412-94f8-10c57718c0ae"/>
    <ds:schemaRef ds:uri="http://www.w3.org/XML/1998/namespace"/>
    <ds:schemaRef ds:uri="http://purl.org/dc/dcmitype/"/>
  </ds:schemaRefs>
</ds:datastoreItem>
</file>

<file path=customXml/itemProps2.xml><?xml version="1.0" encoding="utf-8"?>
<ds:datastoreItem xmlns:ds="http://schemas.openxmlformats.org/officeDocument/2006/customXml" ds:itemID="{4B964615-0013-44E7-8A54-9D0CC32BE1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af9fd6-4f85-4d6d-92e3-f6f9e8493cc0"/>
    <ds:schemaRef ds:uri="fd6f02a8-2638-4412-94f8-10c57718c0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D9782C1-2BBE-454A-B7A1-C9EFE7B280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1400</TotalTime>
  <Words>2670</Words>
  <Application>Microsoft Office PowerPoint</Application>
  <PresentationFormat>Widescreen</PresentationFormat>
  <Paragraphs>435</Paragraphs>
  <Slides>46</Slides>
  <Notes>46</Notes>
  <HiddenSlides>2</HiddenSlides>
  <MMClips>1</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46</vt:i4>
      </vt:variant>
    </vt:vector>
  </HeadingPairs>
  <TitlesOfParts>
    <vt:vector size="55" baseType="lpstr">
      <vt:lpstr>Arial</vt:lpstr>
      <vt:lpstr>Calibri</vt:lpstr>
      <vt:lpstr>Calibri Light</vt:lpstr>
      <vt:lpstr>Courier New</vt:lpstr>
      <vt:lpstr>Helvetica</vt:lpstr>
      <vt:lpstr>Symbol</vt:lpstr>
      <vt:lpstr>Office Theme</vt:lpstr>
      <vt:lpstr>Hampshire Achieves Title</vt:lpstr>
      <vt:lpstr>Hampshire Achieves Inside</vt:lpstr>
      <vt:lpstr>PowerPoint Presentation</vt:lpstr>
      <vt:lpstr>Aim:  To be confident in writing a full observation report </vt:lpstr>
      <vt:lpstr>Purpose of OTLA</vt:lpstr>
      <vt:lpstr>Pause and reflect</vt:lpstr>
      <vt:lpstr>Our aim</vt:lpstr>
      <vt:lpstr>Focus of observations</vt:lpstr>
      <vt:lpstr>Ofsted research</vt:lpstr>
      <vt:lpstr>Other areas to comment on</vt:lpstr>
      <vt:lpstr>Additional areas for online learning</vt:lpstr>
      <vt:lpstr>PowerPoint Presentation</vt:lpstr>
      <vt:lpstr>The quality criteria</vt:lpstr>
      <vt:lpstr>Indicators that the tutor needs further support include</vt:lpstr>
      <vt:lpstr>Indicators that the tutor needs further support include;</vt:lpstr>
      <vt:lpstr>Tutor meets or exceeds the expected standard </vt:lpstr>
      <vt:lpstr>Types of observation</vt:lpstr>
      <vt:lpstr>Observation process</vt:lpstr>
      <vt:lpstr>PowerPoint Presentation</vt:lpstr>
      <vt:lpstr>Stages of an observation</vt:lpstr>
      <vt:lpstr>1) Preparation</vt:lpstr>
      <vt:lpstr>2) The observation</vt:lpstr>
      <vt:lpstr>2) During the observation</vt:lpstr>
      <vt:lpstr>3) 2-way learning discussion</vt:lpstr>
      <vt:lpstr>4) Capture</vt:lpstr>
      <vt:lpstr>5) Submission of report</vt:lpstr>
      <vt:lpstr>What are you looking for?</vt:lpstr>
      <vt:lpstr>Evidencing RARPA</vt:lpstr>
      <vt:lpstr>Top section</vt:lpstr>
      <vt:lpstr>Main section</vt:lpstr>
      <vt:lpstr>Comments</vt:lpstr>
      <vt:lpstr>Judgements and outcomes</vt:lpstr>
      <vt:lpstr>Informal: QD27</vt:lpstr>
      <vt:lpstr>Questions </vt:lpstr>
      <vt:lpstr>Plan for the session</vt:lpstr>
      <vt:lpstr>Report writing</vt:lpstr>
      <vt:lpstr>Writing evaluatively </vt:lpstr>
      <vt:lpstr>Activity </vt:lpstr>
      <vt:lpstr>Managing Difficult Feedback</vt:lpstr>
      <vt:lpstr>Our expectations</vt:lpstr>
      <vt:lpstr>What you can expect from us</vt:lpstr>
      <vt:lpstr>Becoming an approved observer</vt:lpstr>
      <vt:lpstr>PowerPoint Presentation</vt:lpstr>
      <vt:lpstr>PowerPoint Presentation</vt:lpstr>
      <vt:lpstr>Questions </vt:lpstr>
      <vt:lpstr>Watch the video: ESOL lesson</vt:lpstr>
      <vt:lpstr>PowerPoint Presentation</vt:lpstr>
      <vt:lpstr>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OTLA Report Writing Training</dc:title>
  <dc:creator>Scott, Wendy (Childrens Services)</dc:creator>
  <cp:lastModifiedBy>Scott, Wendy (Childrens Services)</cp:lastModifiedBy>
  <cp:revision>3</cp:revision>
  <cp:lastPrinted>2023-10-12T09:34:37Z</cp:lastPrinted>
  <dcterms:created xsi:type="dcterms:W3CDTF">2019-07-29T09:52:58Z</dcterms:created>
  <dcterms:modified xsi:type="dcterms:W3CDTF">2023-10-12T16:48:24Z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0x01010020379C0FBBE5F64C867E870903AC0A13</vt:lpwstr>
  </property>
</Properties>
</file>