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44"/>
  </p:handoutMasterIdLst>
  <p:sldIdLst>
    <p:sldId id="294" r:id="rId5"/>
    <p:sldId id="292" r:id="rId6"/>
    <p:sldId id="295" r:id="rId7"/>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3" r:id="rId43"/>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F0"/>
    <a:srgbClr val="406898"/>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11" autoAdjust="0"/>
    <p:restoredTop sz="94660"/>
  </p:normalViewPr>
  <p:slideViewPr>
    <p:cSldViewPr>
      <p:cViewPr varScale="1">
        <p:scale>
          <a:sx n="72" d="100"/>
          <a:sy n="72" d="100"/>
        </p:scale>
        <p:origin x="1566" y="84"/>
      </p:cViewPr>
      <p:guideLst>
        <p:guide orient="horz" pos="2880"/>
        <p:guide pos="216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63DABC-3513-4407-A28E-0C1170D0B14F}" type="doc">
      <dgm:prSet loTypeId="urn:microsoft.com/office/officeart/2005/8/layout/hProcess9" loCatId="process" qsTypeId="urn:microsoft.com/office/officeart/2005/8/quickstyle/simple1" qsCatId="simple" csTypeId="urn:microsoft.com/office/officeart/2005/8/colors/colorful5" csCatId="colorful" phldr="1"/>
      <dgm:spPr/>
    </dgm:pt>
    <dgm:pt modelId="{677272E4-6D11-41A4-AC0D-C605828AFBE6}">
      <dgm:prSet phldrT="[Text]"/>
      <dgm:spPr/>
      <dgm:t>
        <a:bodyPr/>
        <a:lstStyle/>
        <a:p>
          <a:r>
            <a:rPr lang="en-GB" dirty="0"/>
            <a:t>Hand out Post Its</a:t>
          </a:r>
        </a:p>
      </dgm:t>
    </dgm:pt>
    <dgm:pt modelId="{E74D1E62-3575-45BA-A051-85D01A2BC663}" type="parTrans" cxnId="{B0DF92F6-1E53-49EB-A963-EF4E2A2F35D5}">
      <dgm:prSet/>
      <dgm:spPr/>
      <dgm:t>
        <a:bodyPr/>
        <a:lstStyle/>
        <a:p>
          <a:endParaRPr lang="en-GB"/>
        </a:p>
      </dgm:t>
    </dgm:pt>
    <dgm:pt modelId="{49A45659-26FE-4E14-B79E-5705B70DEA21}" type="sibTrans" cxnId="{B0DF92F6-1E53-49EB-A963-EF4E2A2F35D5}">
      <dgm:prSet/>
      <dgm:spPr/>
      <dgm:t>
        <a:bodyPr/>
        <a:lstStyle/>
        <a:p>
          <a:endParaRPr lang="en-GB"/>
        </a:p>
      </dgm:t>
    </dgm:pt>
    <dgm:pt modelId="{B15550EC-999A-4977-9FA2-7BAC56CE9979}">
      <dgm:prSet phldrT="[Text]"/>
      <dgm:spPr/>
      <dgm:t>
        <a:bodyPr/>
        <a:lstStyle/>
        <a:p>
          <a:r>
            <a:rPr lang="en-GB" dirty="0"/>
            <a:t>Students write answers or reflections</a:t>
          </a:r>
        </a:p>
      </dgm:t>
    </dgm:pt>
    <dgm:pt modelId="{0596FEDD-7847-4B03-AF3C-D42C181EBDC3}" type="parTrans" cxnId="{FE0D31CC-5170-4033-8605-E5F9876CBBEF}">
      <dgm:prSet/>
      <dgm:spPr/>
      <dgm:t>
        <a:bodyPr/>
        <a:lstStyle/>
        <a:p>
          <a:endParaRPr lang="en-GB"/>
        </a:p>
      </dgm:t>
    </dgm:pt>
    <dgm:pt modelId="{FE46CFA7-4A58-4BB4-AF9A-89D0AD9A2DB7}" type="sibTrans" cxnId="{FE0D31CC-5170-4033-8605-E5F9876CBBEF}">
      <dgm:prSet/>
      <dgm:spPr/>
      <dgm:t>
        <a:bodyPr/>
        <a:lstStyle/>
        <a:p>
          <a:endParaRPr lang="en-GB"/>
        </a:p>
      </dgm:t>
    </dgm:pt>
    <dgm:pt modelId="{F15959EF-0A05-4EA7-B8D4-593D69F93225}">
      <dgm:prSet phldrT="[Text]"/>
      <dgm:spPr/>
      <dgm:t>
        <a:bodyPr/>
        <a:lstStyle/>
        <a:p>
          <a:r>
            <a:rPr lang="en-GB" dirty="0"/>
            <a:t>Teacher access the information</a:t>
          </a:r>
        </a:p>
      </dgm:t>
    </dgm:pt>
    <dgm:pt modelId="{CF19239D-6D08-40E6-8409-D0E831AFE9F1}" type="parTrans" cxnId="{F1C65248-D311-46AF-BD63-EDAFE226AE2F}">
      <dgm:prSet/>
      <dgm:spPr/>
      <dgm:t>
        <a:bodyPr/>
        <a:lstStyle/>
        <a:p>
          <a:endParaRPr lang="en-GB"/>
        </a:p>
      </dgm:t>
    </dgm:pt>
    <dgm:pt modelId="{08539D4C-336F-4A40-AEC0-6986DA4389A9}" type="sibTrans" cxnId="{F1C65248-D311-46AF-BD63-EDAFE226AE2F}">
      <dgm:prSet/>
      <dgm:spPr/>
      <dgm:t>
        <a:bodyPr/>
        <a:lstStyle/>
        <a:p>
          <a:endParaRPr lang="en-GB"/>
        </a:p>
      </dgm:t>
    </dgm:pt>
    <dgm:pt modelId="{BECFACFD-90F7-4583-8306-B62D25BE4FC1}" type="pres">
      <dgm:prSet presAssocID="{DA63DABC-3513-4407-A28E-0C1170D0B14F}" presName="CompostProcess" presStyleCnt="0">
        <dgm:presLayoutVars>
          <dgm:dir/>
          <dgm:resizeHandles val="exact"/>
        </dgm:presLayoutVars>
      </dgm:prSet>
      <dgm:spPr/>
    </dgm:pt>
    <dgm:pt modelId="{3EEB52E5-AA4E-4919-880D-2FB6DA29587A}" type="pres">
      <dgm:prSet presAssocID="{DA63DABC-3513-4407-A28E-0C1170D0B14F}" presName="arrow" presStyleLbl="bgShp" presStyleIdx="0" presStyleCnt="1"/>
      <dgm:spPr/>
    </dgm:pt>
    <dgm:pt modelId="{814104CD-C729-4D2E-9B19-48E33D8BE835}" type="pres">
      <dgm:prSet presAssocID="{DA63DABC-3513-4407-A28E-0C1170D0B14F}" presName="linearProcess" presStyleCnt="0"/>
      <dgm:spPr/>
    </dgm:pt>
    <dgm:pt modelId="{89890696-50C3-48D8-81ED-A75F8029C737}" type="pres">
      <dgm:prSet presAssocID="{677272E4-6D11-41A4-AC0D-C605828AFBE6}" presName="textNode" presStyleLbl="node1" presStyleIdx="0" presStyleCnt="3">
        <dgm:presLayoutVars>
          <dgm:bulletEnabled val="1"/>
        </dgm:presLayoutVars>
      </dgm:prSet>
      <dgm:spPr/>
    </dgm:pt>
    <dgm:pt modelId="{12685370-BBE4-4546-8195-D1BBDD941AE3}" type="pres">
      <dgm:prSet presAssocID="{49A45659-26FE-4E14-B79E-5705B70DEA21}" presName="sibTrans" presStyleCnt="0"/>
      <dgm:spPr/>
    </dgm:pt>
    <dgm:pt modelId="{4493C425-D842-420A-B86F-26D541B1429F}" type="pres">
      <dgm:prSet presAssocID="{B15550EC-999A-4977-9FA2-7BAC56CE9979}" presName="textNode" presStyleLbl="node1" presStyleIdx="1" presStyleCnt="3">
        <dgm:presLayoutVars>
          <dgm:bulletEnabled val="1"/>
        </dgm:presLayoutVars>
      </dgm:prSet>
      <dgm:spPr/>
    </dgm:pt>
    <dgm:pt modelId="{138A3F48-32F5-43A5-BB45-BB380AC1CD9B}" type="pres">
      <dgm:prSet presAssocID="{FE46CFA7-4A58-4BB4-AF9A-89D0AD9A2DB7}" presName="sibTrans" presStyleCnt="0"/>
      <dgm:spPr/>
    </dgm:pt>
    <dgm:pt modelId="{3050B61B-795D-4449-80F6-986CD357FB48}" type="pres">
      <dgm:prSet presAssocID="{F15959EF-0A05-4EA7-B8D4-593D69F93225}" presName="textNode" presStyleLbl="node1" presStyleIdx="2" presStyleCnt="3">
        <dgm:presLayoutVars>
          <dgm:bulletEnabled val="1"/>
        </dgm:presLayoutVars>
      </dgm:prSet>
      <dgm:spPr/>
    </dgm:pt>
  </dgm:ptLst>
  <dgm:cxnLst>
    <dgm:cxn modelId="{E4244231-AE7D-469B-920B-D6B10D7F1C88}" type="presOf" srcId="{B15550EC-999A-4977-9FA2-7BAC56CE9979}" destId="{4493C425-D842-420A-B86F-26D541B1429F}" srcOrd="0" destOrd="0" presId="urn:microsoft.com/office/officeart/2005/8/layout/hProcess9"/>
    <dgm:cxn modelId="{374E4F5C-DAA6-4BB6-B2CD-83909FB21801}" type="presOf" srcId="{677272E4-6D11-41A4-AC0D-C605828AFBE6}" destId="{89890696-50C3-48D8-81ED-A75F8029C737}" srcOrd="0" destOrd="0" presId="urn:microsoft.com/office/officeart/2005/8/layout/hProcess9"/>
    <dgm:cxn modelId="{F41C7C60-76C0-4F7B-A9C0-E924A0AF24FA}" type="presOf" srcId="{DA63DABC-3513-4407-A28E-0C1170D0B14F}" destId="{BECFACFD-90F7-4583-8306-B62D25BE4FC1}" srcOrd="0" destOrd="0" presId="urn:microsoft.com/office/officeart/2005/8/layout/hProcess9"/>
    <dgm:cxn modelId="{F1C65248-D311-46AF-BD63-EDAFE226AE2F}" srcId="{DA63DABC-3513-4407-A28E-0C1170D0B14F}" destId="{F15959EF-0A05-4EA7-B8D4-593D69F93225}" srcOrd="2" destOrd="0" parTransId="{CF19239D-6D08-40E6-8409-D0E831AFE9F1}" sibTransId="{08539D4C-336F-4A40-AEC0-6986DA4389A9}"/>
    <dgm:cxn modelId="{16723B73-B94E-4BC6-8850-6F314294FF1D}" type="presOf" srcId="{F15959EF-0A05-4EA7-B8D4-593D69F93225}" destId="{3050B61B-795D-4449-80F6-986CD357FB48}" srcOrd="0" destOrd="0" presId="urn:microsoft.com/office/officeart/2005/8/layout/hProcess9"/>
    <dgm:cxn modelId="{FE0D31CC-5170-4033-8605-E5F9876CBBEF}" srcId="{DA63DABC-3513-4407-A28E-0C1170D0B14F}" destId="{B15550EC-999A-4977-9FA2-7BAC56CE9979}" srcOrd="1" destOrd="0" parTransId="{0596FEDD-7847-4B03-AF3C-D42C181EBDC3}" sibTransId="{FE46CFA7-4A58-4BB4-AF9A-89D0AD9A2DB7}"/>
    <dgm:cxn modelId="{B0DF92F6-1E53-49EB-A963-EF4E2A2F35D5}" srcId="{DA63DABC-3513-4407-A28E-0C1170D0B14F}" destId="{677272E4-6D11-41A4-AC0D-C605828AFBE6}" srcOrd="0" destOrd="0" parTransId="{E74D1E62-3575-45BA-A051-85D01A2BC663}" sibTransId="{49A45659-26FE-4E14-B79E-5705B70DEA21}"/>
    <dgm:cxn modelId="{C2541CFC-95C9-4CBB-9B4B-DD87984A73AC}" type="presParOf" srcId="{BECFACFD-90F7-4583-8306-B62D25BE4FC1}" destId="{3EEB52E5-AA4E-4919-880D-2FB6DA29587A}" srcOrd="0" destOrd="0" presId="urn:microsoft.com/office/officeart/2005/8/layout/hProcess9"/>
    <dgm:cxn modelId="{8AC2636C-B48B-4729-BE61-A78088F7745C}" type="presParOf" srcId="{BECFACFD-90F7-4583-8306-B62D25BE4FC1}" destId="{814104CD-C729-4D2E-9B19-48E33D8BE835}" srcOrd="1" destOrd="0" presId="urn:microsoft.com/office/officeart/2005/8/layout/hProcess9"/>
    <dgm:cxn modelId="{028B7C42-F209-49DB-8C36-338CF947D144}" type="presParOf" srcId="{814104CD-C729-4D2E-9B19-48E33D8BE835}" destId="{89890696-50C3-48D8-81ED-A75F8029C737}" srcOrd="0" destOrd="0" presId="urn:microsoft.com/office/officeart/2005/8/layout/hProcess9"/>
    <dgm:cxn modelId="{FE2BB8F1-C707-4A7D-B052-6DE04E83D86E}" type="presParOf" srcId="{814104CD-C729-4D2E-9B19-48E33D8BE835}" destId="{12685370-BBE4-4546-8195-D1BBDD941AE3}" srcOrd="1" destOrd="0" presId="urn:microsoft.com/office/officeart/2005/8/layout/hProcess9"/>
    <dgm:cxn modelId="{281609D1-9829-4530-AA92-BC4F1EF7CD2B}" type="presParOf" srcId="{814104CD-C729-4D2E-9B19-48E33D8BE835}" destId="{4493C425-D842-420A-B86F-26D541B1429F}" srcOrd="2" destOrd="0" presId="urn:microsoft.com/office/officeart/2005/8/layout/hProcess9"/>
    <dgm:cxn modelId="{116B75C2-ED9D-4A08-9EBE-36BF1185A92A}" type="presParOf" srcId="{814104CD-C729-4D2E-9B19-48E33D8BE835}" destId="{138A3F48-32F5-43A5-BB45-BB380AC1CD9B}" srcOrd="3" destOrd="0" presId="urn:microsoft.com/office/officeart/2005/8/layout/hProcess9"/>
    <dgm:cxn modelId="{E38A1D25-CD71-4C36-8CC9-1AA1B6CBE013}" type="presParOf" srcId="{814104CD-C729-4D2E-9B19-48E33D8BE835}" destId="{3050B61B-795D-4449-80F6-986CD357FB48}"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376670D-8C99-4D51-B0CD-5F76DAB36508}" type="doc">
      <dgm:prSet loTypeId="urn:microsoft.com/office/officeart/2009/layout/ReverseList" loCatId="relationship" qsTypeId="urn:microsoft.com/office/officeart/2005/8/quickstyle/simple1" qsCatId="simple" csTypeId="urn:microsoft.com/office/officeart/2005/8/colors/colorful5" csCatId="colorful" phldr="1"/>
      <dgm:spPr/>
      <dgm:t>
        <a:bodyPr/>
        <a:lstStyle/>
        <a:p>
          <a:endParaRPr lang="en-GB"/>
        </a:p>
      </dgm:t>
    </dgm:pt>
    <dgm:pt modelId="{31F48324-99A3-4E0E-A0D8-4CD8913F11D6}">
      <dgm:prSet phldrT="[Text]"/>
      <dgm:spPr/>
      <dgm:t>
        <a:bodyPr/>
        <a:lstStyle/>
        <a:p>
          <a:r>
            <a:rPr lang="en-GB" b="1" dirty="0"/>
            <a:t>Question</a:t>
          </a:r>
        </a:p>
      </dgm:t>
    </dgm:pt>
    <dgm:pt modelId="{8653AA37-09D7-40F7-A8E8-7386277D3285}" type="parTrans" cxnId="{801CF602-3C24-4441-970B-0D4219CF0382}">
      <dgm:prSet/>
      <dgm:spPr/>
      <dgm:t>
        <a:bodyPr/>
        <a:lstStyle/>
        <a:p>
          <a:endParaRPr lang="en-GB"/>
        </a:p>
      </dgm:t>
    </dgm:pt>
    <dgm:pt modelId="{830A2207-F999-4B17-8E9C-F91CECFAB618}" type="sibTrans" cxnId="{801CF602-3C24-4441-970B-0D4219CF0382}">
      <dgm:prSet/>
      <dgm:spPr/>
      <dgm:t>
        <a:bodyPr/>
        <a:lstStyle/>
        <a:p>
          <a:endParaRPr lang="en-GB"/>
        </a:p>
      </dgm:t>
    </dgm:pt>
    <dgm:pt modelId="{90B190C7-B886-4A4A-A669-04A7039E1153}">
      <dgm:prSet phldrT="[Text]"/>
      <dgm:spPr/>
      <dgm:t>
        <a:bodyPr/>
        <a:lstStyle/>
        <a:p>
          <a:endParaRPr lang="en-GB" dirty="0"/>
        </a:p>
        <a:p>
          <a:endParaRPr lang="en-GB" dirty="0"/>
        </a:p>
        <a:p>
          <a:endParaRPr lang="en-GB" dirty="0"/>
        </a:p>
        <a:p>
          <a:r>
            <a:rPr lang="en-GB" b="1" dirty="0"/>
            <a:t>Answer</a:t>
          </a:r>
        </a:p>
      </dgm:t>
    </dgm:pt>
    <dgm:pt modelId="{984CBD75-6318-4DAA-B156-E094C8FB9E68}" type="parTrans" cxnId="{62B38243-E1F5-4B80-8E6C-39D862A09C5A}">
      <dgm:prSet/>
      <dgm:spPr/>
      <dgm:t>
        <a:bodyPr/>
        <a:lstStyle/>
        <a:p>
          <a:endParaRPr lang="en-GB"/>
        </a:p>
      </dgm:t>
    </dgm:pt>
    <dgm:pt modelId="{1CFA455A-B388-4260-836C-E8D9CF2549AE}" type="sibTrans" cxnId="{62B38243-E1F5-4B80-8E6C-39D862A09C5A}">
      <dgm:prSet/>
      <dgm:spPr/>
      <dgm:t>
        <a:bodyPr/>
        <a:lstStyle/>
        <a:p>
          <a:endParaRPr lang="en-GB"/>
        </a:p>
      </dgm:t>
    </dgm:pt>
    <dgm:pt modelId="{FE31DDF1-70D8-41AF-89F0-E1D0A3E92A25}" type="pres">
      <dgm:prSet presAssocID="{D376670D-8C99-4D51-B0CD-5F76DAB36508}" presName="Name0" presStyleCnt="0">
        <dgm:presLayoutVars>
          <dgm:chMax val="2"/>
          <dgm:chPref val="2"/>
          <dgm:animLvl val="lvl"/>
        </dgm:presLayoutVars>
      </dgm:prSet>
      <dgm:spPr/>
    </dgm:pt>
    <dgm:pt modelId="{79430BFB-0539-4B3F-A34C-4390DF128CE3}" type="pres">
      <dgm:prSet presAssocID="{D376670D-8C99-4D51-B0CD-5F76DAB36508}" presName="LeftText" presStyleLbl="revTx" presStyleIdx="0" presStyleCnt="0">
        <dgm:presLayoutVars>
          <dgm:bulletEnabled val="1"/>
        </dgm:presLayoutVars>
      </dgm:prSet>
      <dgm:spPr/>
    </dgm:pt>
    <dgm:pt modelId="{C0AF1DA9-897B-47FC-A7E7-61AB8F45F959}" type="pres">
      <dgm:prSet presAssocID="{D376670D-8C99-4D51-B0CD-5F76DAB36508}" presName="LeftNode" presStyleLbl="bgImgPlace1" presStyleIdx="0" presStyleCnt="2">
        <dgm:presLayoutVars>
          <dgm:chMax val="2"/>
          <dgm:chPref val="2"/>
        </dgm:presLayoutVars>
      </dgm:prSet>
      <dgm:spPr/>
    </dgm:pt>
    <dgm:pt modelId="{1B0509FD-6D01-4487-9607-99435399DACA}" type="pres">
      <dgm:prSet presAssocID="{D376670D-8C99-4D51-B0CD-5F76DAB36508}" presName="RightText" presStyleLbl="revTx" presStyleIdx="0" presStyleCnt="0">
        <dgm:presLayoutVars>
          <dgm:bulletEnabled val="1"/>
        </dgm:presLayoutVars>
      </dgm:prSet>
      <dgm:spPr/>
    </dgm:pt>
    <dgm:pt modelId="{5082B414-F9D3-42B5-B693-BCB0A2FEFF42}" type="pres">
      <dgm:prSet presAssocID="{D376670D-8C99-4D51-B0CD-5F76DAB36508}" presName="RightNode" presStyleLbl="bgImgPlace1" presStyleIdx="1" presStyleCnt="2">
        <dgm:presLayoutVars>
          <dgm:chMax val="0"/>
          <dgm:chPref val="0"/>
        </dgm:presLayoutVars>
      </dgm:prSet>
      <dgm:spPr/>
    </dgm:pt>
    <dgm:pt modelId="{ABD51737-5037-4F6E-BF0E-ABAA9B5207EF}" type="pres">
      <dgm:prSet presAssocID="{D376670D-8C99-4D51-B0CD-5F76DAB36508}" presName="TopArrow" presStyleLbl="node1" presStyleIdx="0" presStyleCnt="2"/>
      <dgm:spPr/>
    </dgm:pt>
    <dgm:pt modelId="{940E5D50-7979-437C-89C2-AB952E3EE61B}" type="pres">
      <dgm:prSet presAssocID="{D376670D-8C99-4D51-B0CD-5F76DAB36508}" presName="BottomArrow" presStyleLbl="node1" presStyleIdx="1" presStyleCnt="2"/>
      <dgm:spPr/>
    </dgm:pt>
  </dgm:ptLst>
  <dgm:cxnLst>
    <dgm:cxn modelId="{801CF602-3C24-4441-970B-0D4219CF0382}" srcId="{D376670D-8C99-4D51-B0CD-5F76DAB36508}" destId="{31F48324-99A3-4E0E-A0D8-4CD8913F11D6}" srcOrd="0" destOrd="0" parTransId="{8653AA37-09D7-40F7-A8E8-7386277D3285}" sibTransId="{830A2207-F999-4B17-8E9C-F91CECFAB618}"/>
    <dgm:cxn modelId="{AAC9A603-0E90-411F-AF95-BDD71C233A44}" type="presOf" srcId="{31F48324-99A3-4E0E-A0D8-4CD8913F11D6}" destId="{C0AF1DA9-897B-47FC-A7E7-61AB8F45F959}" srcOrd="1" destOrd="0" presId="urn:microsoft.com/office/officeart/2009/layout/ReverseList"/>
    <dgm:cxn modelId="{62B38243-E1F5-4B80-8E6C-39D862A09C5A}" srcId="{D376670D-8C99-4D51-B0CD-5F76DAB36508}" destId="{90B190C7-B886-4A4A-A669-04A7039E1153}" srcOrd="1" destOrd="0" parTransId="{984CBD75-6318-4DAA-B156-E094C8FB9E68}" sibTransId="{1CFA455A-B388-4260-836C-E8D9CF2549AE}"/>
    <dgm:cxn modelId="{EC569E6F-B463-421D-8617-9C93BFA61C08}" type="presOf" srcId="{90B190C7-B886-4A4A-A669-04A7039E1153}" destId="{5082B414-F9D3-42B5-B693-BCB0A2FEFF42}" srcOrd="1" destOrd="0" presId="urn:microsoft.com/office/officeart/2009/layout/ReverseList"/>
    <dgm:cxn modelId="{F7D2D4A3-9C1D-4B6A-A4D6-8C3FAA53A010}" type="presOf" srcId="{31F48324-99A3-4E0E-A0D8-4CD8913F11D6}" destId="{79430BFB-0539-4B3F-A34C-4390DF128CE3}" srcOrd="0" destOrd="0" presId="urn:microsoft.com/office/officeart/2009/layout/ReverseList"/>
    <dgm:cxn modelId="{38A864C4-7778-4FB7-B5F1-722CF87A18CE}" type="presOf" srcId="{D376670D-8C99-4D51-B0CD-5F76DAB36508}" destId="{FE31DDF1-70D8-41AF-89F0-E1D0A3E92A25}" srcOrd="0" destOrd="0" presId="urn:microsoft.com/office/officeart/2009/layout/ReverseList"/>
    <dgm:cxn modelId="{A6DFC5C6-2D63-4B97-B46D-8D85A6AB6A71}" type="presOf" srcId="{90B190C7-B886-4A4A-A669-04A7039E1153}" destId="{1B0509FD-6D01-4487-9607-99435399DACA}" srcOrd="0" destOrd="0" presId="urn:microsoft.com/office/officeart/2009/layout/ReverseList"/>
    <dgm:cxn modelId="{3310576E-1F37-4083-A73D-7C391C38AF05}" type="presParOf" srcId="{FE31DDF1-70D8-41AF-89F0-E1D0A3E92A25}" destId="{79430BFB-0539-4B3F-A34C-4390DF128CE3}" srcOrd="0" destOrd="0" presId="urn:microsoft.com/office/officeart/2009/layout/ReverseList"/>
    <dgm:cxn modelId="{43DD7B23-CA29-480D-96EA-9BB771DC1E09}" type="presParOf" srcId="{FE31DDF1-70D8-41AF-89F0-E1D0A3E92A25}" destId="{C0AF1DA9-897B-47FC-A7E7-61AB8F45F959}" srcOrd="1" destOrd="0" presId="urn:microsoft.com/office/officeart/2009/layout/ReverseList"/>
    <dgm:cxn modelId="{752082B9-5508-4D69-ACE0-8329B67B3ADC}" type="presParOf" srcId="{FE31DDF1-70D8-41AF-89F0-E1D0A3E92A25}" destId="{1B0509FD-6D01-4487-9607-99435399DACA}" srcOrd="2" destOrd="0" presId="urn:microsoft.com/office/officeart/2009/layout/ReverseList"/>
    <dgm:cxn modelId="{5F636FB1-AD99-4102-BD84-059E21D807B8}" type="presParOf" srcId="{FE31DDF1-70D8-41AF-89F0-E1D0A3E92A25}" destId="{5082B414-F9D3-42B5-B693-BCB0A2FEFF42}" srcOrd="3" destOrd="0" presId="urn:microsoft.com/office/officeart/2009/layout/ReverseList"/>
    <dgm:cxn modelId="{BB37E495-E11B-44AA-B89E-B33B144925BA}" type="presParOf" srcId="{FE31DDF1-70D8-41AF-89F0-E1D0A3E92A25}" destId="{ABD51737-5037-4F6E-BF0E-ABAA9B5207EF}" srcOrd="4" destOrd="0" presId="urn:microsoft.com/office/officeart/2009/layout/ReverseList"/>
    <dgm:cxn modelId="{09E88CC6-DCD9-4D70-979F-2C781BCB0F2C}" type="presParOf" srcId="{FE31DDF1-70D8-41AF-89F0-E1D0A3E92A25}" destId="{940E5D50-7979-437C-89C2-AB952E3EE61B}" srcOrd="5" destOrd="0" presId="urn:microsoft.com/office/officeart/2009/layout/Revers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5C6818A-DA90-44C8-A1B2-57644490766A}" type="doc">
      <dgm:prSet loTypeId="urn:microsoft.com/office/officeart/2005/8/layout/hProcess9" loCatId="process" qsTypeId="urn:microsoft.com/office/officeart/2005/8/quickstyle/simple1" qsCatId="simple" csTypeId="urn:microsoft.com/office/officeart/2005/8/colors/colorful5" csCatId="colorful" phldr="1"/>
      <dgm:spPr/>
    </dgm:pt>
    <dgm:pt modelId="{9CE7632D-77AF-44DE-ABD6-1280AA270BB3}">
      <dgm:prSet phldrT="[Text]"/>
      <dgm:spPr/>
      <dgm:t>
        <a:bodyPr/>
        <a:lstStyle/>
        <a:p>
          <a:r>
            <a:rPr lang="en-GB" dirty="0"/>
            <a:t>Teacher gives students a word limit</a:t>
          </a:r>
        </a:p>
      </dgm:t>
    </dgm:pt>
    <dgm:pt modelId="{0D3F2BE9-84BD-4FF9-B34B-01B0F004EEC2}" type="parTrans" cxnId="{D84CD6EF-6E4A-4BD5-B834-7D837180AF8A}">
      <dgm:prSet/>
      <dgm:spPr/>
      <dgm:t>
        <a:bodyPr/>
        <a:lstStyle/>
        <a:p>
          <a:endParaRPr lang="en-GB"/>
        </a:p>
      </dgm:t>
    </dgm:pt>
    <dgm:pt modelId="{3B68FC63-38F1-46FB-8F9C-67C724192414}" type="sibTrans" cxnId="{D84CD6EF-6E4A-4BD5-B834-7D837180AF8A}">
      <dgm:prSet/>
      <dgm:spPr/>
      <dgm:t>
        <a:bodyPr/>
        <a:lstStyle/>
        <a:p>
          <a:endParaRPr lang="en-GB"/>
        </a:p>
      </dgm:t>
    </dgm:pt>
    <dgm:pt modelId="{CB368648-2C5D-4AF2-BD2E-173A72396135}">
      <dgm:prSet phldrT="[Text]"/>
      <dgm:spPr/>
      <dgm:t>
        <a:bodyPr/>
        <a:lstStyle/>
        <a:p>
          <a:r>
            <a:rPr lang="en-GB" dirty="0"/>
            <a:t>Students write their answers on a mini-whiteboard</a:t>
          </a:r>
        </a:p>
      </dgm:t>
    </dgm:pt>
    <dgm:pt modelId="{46FD44B9-43C2-4ED3-B1A9-46DA083781F0}" type="parTrans" cxnId="{D3C10590-AD63-4178-8E3C-A7C9B8739AF9}">
      <dgm:prSet/>
      <dgm:spPr/>
      <dgm:t>
        <a:bodyPr/>
        <a:lstStyle/>
        <a:p>
          <a:endParaRPr lang="en-GB"/>
        </a:p>
      </dgm:t>
    </dgm:pt>
    <dgm:pt modelId="{9FC6B0E2-87CA-4027-AF26-188B44BD8306}" type="sibTrans" cxnId="{D3C10590-AD63-4178-8E3C-A7C9B8739AF9}">
      <dgm:prSet/>
      <dgm:spPr/>
      <dgm:t>
        <a:bodyPr/>
        <a:lstStyle/>
        <a:p>
          <a:endParaRPr lang="en-GB"/>
        </a:p>
      </dgm:t>
    </dgm:pt>
    <dgm:pt modelId="{C734CB34-40C0-4767-BC21-D33DD499DFB2}">
      <dgm:prSet phldrT="[Text]"/>
      <dgm:spPr/>
      <dgm:t>
        <a:bodyPr/>
        <a:lstStyle/>
        <a:p>
          <a:r>
            <a:rPr lang="en-GB" dirty="0"/>
            <a:t>Teacher uses the information elicited</a:t>
          </a:r>
        </a:p>
      </dgm:t>
    </dgm:pt>
    <dgm:pt modelId="{4E7162BA-689F-4431-B8B7-390DE61407E2}" type="parTrans" cxnId="{D4F102DD-D482-4AD1-A74D-68473F7168D5}">
      <dgm:prSet/>
      <dgm:spPr/>
      <dgm:t>
        <a:bodyPr/>
        <a:lstStyle/>
        <a:p>
          <a:endParaRPr lang="en-GB"/>
        </a:p>
      </dgm:t>
    </dgm:pt>
    <dgm:pt modelId="{5CB48D94-45F0-4EDA-8544-E7E7189512B0}" type="sibTrans" cxnId="{D4F102DD-D482-4AD1-A74D-68473F7168D5}">
      <dgm:prSet/>
      <dgm:spPr/>
      <dgm:t>
        <a:bodyPr/>
        <a:lstStyle/>
        <a:p>
          <a:endParaRPr lang="en-GB"/>
        </a:p>
      </dgm:t>
    </dgm:pt>
    <dgm:pt modelId="{37A9BCB5-D2FA-49F0-B687-8C1959E5CAFA}" type="pres">
      <dgm:prSet presAssocID="{85C6818A-DA90-44C8-A1B2-57644490766A}" presName="CompostProcess" presStyleCnt="0">
        <dgm:presLayoutVars>
          <dgm:dir/>
          <dgm:resizeHandles val="exact"/>
        </dgm:presLayoutVars>
      </dgm:prSet>
      <dgm:spPr/>
    </dgm:pt>
    <dgm:pt modelId="{C61A55B9-8690-437A-9544-8F93DE1ED1FB}" type="pres">
      <dgm:prSet presAssocID="{85C6818A-DA90-44C8-A1B2-57644490766A}" presName="arrow" presStyleLbl="bgShp" presStyleIdx="0" presStyleCnt="1"/>
      <dgm:spPr/>
    </dgm:pt>
    <dgm:pt modelId="{C8985A16-B599-476D-B80F-74A261CBEE81}" type="pres">
      <dgm:prSet presAssocID="{85C6818A-DA90-44C8-A1B2-57644490766A}" presName="linearProcess" presStyleCnt="0"/>
      <dgm:spPr/>
    </dgm:pt>
    <dgm:pt modelId="{04DA5211-48ED-476B-8266-A71CB10D8B7F}" type="pres">
      <dgm:prSet presAssocID="{9CE7632D-77AF-44DE-ABD6-1280AA270BB3}" presName="textNode" presStyleLbl="node1" presStyleIdx="0" presStyleCnt="3">
        <dgm:presLayoutVars>
          <dgm:bulletEnabled val="1"/>
        </dgm:presLayoutVars>
      </dgm:prSet>
      <dgm:spPr/>
    </dgm:pt>
    <dgm:pt modelId="{BDB55186-DA56-4917-A54E-D1F71BB70412}" type="pres">
      <dgm:prSet presAssocID="{3B68FC63-38F1-46FB-8F9C-67C724192414}" presName="sibTrans" presStyleCnt="0"/>
      <dgm:spPr/>
    </dgm:pt>
    <dgm:pt modelId="{6F76A58D-FB33-403B-BBAD-D23D2A326B96}" type="pres">
      <dgm:prSet presAssocID="{CB368648-2C5D-4AF2-BD2E-173A72396135}" presName="textNode" presStyleLbl="node1" presStyleIdx="1" presStyleCnt="3">
        <dgm:presLayoutVars>
          <dgm:bulletEnabled val="1"/>
        </dgm:presLayoutVars>
      </dgm:prSet>
      <dgm:spPr/>
    </dgm:pt>
    <dgm:pt modelId="{982215E5-E19A-4418-92CE-A2C2AD5AA9A8}" type="pres">
      <dgm:prSet presAssocID="{9FC6B0E2-87CA-4027-AF26-188B44BD8306}" presName="sibTrans" presStyleCnt="0"/>
      <dgm:spPr/>
    </dgm:pt>
    <dgm:pt modelId="{456221C7-8D95-458F-8C34-1DE66DBB590C}" type="pres">
      <dgm:prSet presAssocID="{C734CB34-40C0-4767-BC21-D33DD499DFB2}" presName="textNode" presStyleLbl="node1" presStyleIdx="2" presStyleCnt="3">
        <dgm:presLayoutVars>
          <dgm:bulletEnabled val="1"/>
        </dgm:presLayoutVars>
      </dgm:prSet>
      <dgm:spPr/>
    </dgm:pt>
  </dgm:ptLst>
  <dgm:cxnLst>
    <dgm:cxn modelId="{999ADA33-36D9-412A-A66B-2E98C0BD59ED}" type="presOf" srcId="{9CE7632D-77AF-44DE-ABD6-1280AA270BB3}" destId="{04DA5211-48ED-476B-8266-A71CB10D8B7F}" srcOrd="0" destOrd="0" presId="urn:microsoft.com/office/officeart/2005/8/layout/hProcess9"/>
    <dgm:cxn modelId="{F7CE9F43-B362-4FD2-86F2-8D448FE8C503}" type="presOf" srcId="{C734CB34-40C0-4767-BC21-D33DD499DFB2}" destId="{456221C7-8D95-458F-8C34-1DE66DBB590C}" srcOrd="0" destOrd="0" presId="urn:microsoft.com/office/officeart/2005/8/layout/hProcess9"/>
    <dgm:cxn modelId="{D3C10590-AD63-4178-8E3C-A7C9B8739AF9}" srcId="{85C6818A-DA90-44C8-A1B2-57644490766A}" destId="{CB368648-2C5D-4AF2-BD2E-173A72396135}" srcOrd="1" destOrd="0" parTransId="{46FD44B9-43C2-4ED3-B1A9-46DA083781F0}" sibTransId="{9FC6B0E2-87CA-4027-AF26-188B44BD8306}"/>
    <dgm:cxn modelId="{BA39A599-CAC5-45F5-8E34-93241C47BB17}" type="presOf" srcId="{85C6818A-DA90-44C8-A1B2-57644490766A}" destId="{37A9BCB5-D2FA-49F0-B687-8C1959E5CAFA}" srcOrd="0" destOrd="0" presId="urn:microsoft.com/office/officeart/2005/8/layout/hProcess9"/>
    <dgm:cxn modelId="{D4F102DD-D482-4AD1-A74D-68473F7168D5}" srcId="{85C6818A-DA90-44C8-A1B2-57644490766A}" destId="{C734CB34-40C0-4767-BC21-D33DD499DFB2}" srcOrd="2" destOrd="0" parTransId="{4E7162BA-689F-4431-B8B7-390DE61407E2}" sibTransId="{5CB48D94-45F0-4EDA-8544-E7E7189512B0}"/>
    <dgm:cxn modelId="{31F3A5EA-E382-49F0-9B2D-9E4C3DBE1EAE}" type="presOf" srcId="{CB368648-2C5D-4AF2-BD2E-173A72396135}" destId="{6F76A58D-FB33-403B-BBAD-D23D2A326B96}" srcOrd="0" destOrd="0" presId="urn:microsoft.com/office/officeart/2005/8/layout/hProcess9"/>
    <dgm:cxn modelId="{D84CD6EF-6E4A-4BD5-B834-7D837180AF8A}" srcId="{85C6818A-DA90-44C8-A1B2-57644490766A}" destId="{9CE7632D-77AF-44DE-ABD6-1280AA270BB3}" srcOrd="0" destOrd="0" parTransId="{0D3F2BE9-84BD-4FF9-B34B-01B0F004EEC2}" sibTransId="{3B68FC63-38F1-46FB-8F9C-67C724192414}"/>
    <dgm:cxn modelId="{6291E2D6-2BB7-4308-ADDC-82C82095DE17}" type="presParOf" srcId="{37A9BCB5-D2FA-49F0-B687-8C1959E5CAFA}" destId="{C61A55B9-8690-437A-9544-8F93DE1ED1FB}" srcOrd="0" destOrd="0" presId="urn:microsoft.com/office/officeart/2005/8/layout/hProcess9"/>
    <dgm:cxn modelId="{EB40ACF4-2FBE-4C28-AE7C-7D87D5E48354}" type="presParOf" srcId="{37A9BCB5-D2FA-49F0-B687-8C1959E5CAFA}" destId="{C8985A16-B599-476D-B80F-74A261CBEE81}" srcOrd="1" destOrd="0" presId="urn:microsoft.com/office/officeart/2005/8/layout/hProcess9"/>
    <dgm:cxn modelId="{9C3A23EE-88AB-4A10-8124-E4761BA003A2}" type="presParOf" srcId="{C8985A16-B599-476D-B80F-74A261CBEE81}" destId="{04DA5211-48ED-476B-8266-A71CB10D8B7F}" srcOrd="0" destOrd="0" presId="urn:microsoft.com/office/officeart/2005/8/layout/hProcess9"/>
    <dgm:cxn modelId="{F24D7122-6D4B-4BFC-AF1D-B8193740DDA5}" type="presParOf" srcId="{C8985A16-B599-476D-B80F-74A261CBEE81}" destId="{BDB55186-DA56-4917-A54E-D1F71BB70412}" srcOrd="1" destOrd="0" presId="urn:microsoft.com/office/officeart/2005/8/layout/hProcess9"/>
    <dgm:cxn modelId="{BF2D831A-1A42-4673-B027-DA54BC59F15D}" type="presParOf" srcId="{C8985A16-B599-476D-B80F-74A261CBEE81}" destId="{6F76A58D-FB33-403B-BBAD-D23D2A326B96}" srcOrd="2" destOrd="0" presId="urn:microsoft.com/office/officeart/2005/8/layout/hProcess9"/>
    <dgm:cxn modelId="{59058BDA-7E12-426B-8A5F-0A6EB27E12CC}" type="presParOf" srcId="{C8985A16-B599-476D-B80F-74A261CBEE81}" destId="{982215E5-E19A-4418-92CE-A2C2AD5AA9A8}" srcOrd="3" destOrd="0" presId="urn:microsoft.com/office/officeart/2005/8/layout/hProcess9"/>
    <dgm:cxn modelId="{60AD35A5-5C36-4B22-9CA1-DD0D323F9086}" type="presParOf" srcId="{C8985A16-B599-476D-B80F-74A261CBEE81}" destId="{456221C7-8D95-458F-8C34-1DE66DBB590C}"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6BDA2F8-48F8-4C84-AC16-02AD1361A4B0}" type="doc">
      <dgm:prSet loTypeId="urn:microsoft.com/office/officeart/2005/8/layout/funnel1" loCatId="process" qsTypeId="urn:microsoft.com/office/officeart/2005/8/quickstyle/simple1" qsCatId="simple" csTypeId="urn:microsoft.com/office/officeart/2005/8/colors/colorful5" csCatId="colorful" phldr="1"/>
      <dgm:spPr/>
      <dgm:t>
        <a:bodyPr/>
        <a:lstStyle/>
        <a:p>
          <a:endParaRPr lang="en-GB"/>
        </a:p>
      </dgm:t>
    </dgm:pt>
    <dgm:pt modelId="{EE51D3A3-A70A-4205-A1D0-E0751781E7D3}">
      <dgm:prSet phldrT="[Text]"/>
      <dgm:spPr/>
      <dgm:t>
        <a:bodyPr/>
        <a:lstStyle/>
        <a:p>
          <a:r>
            <a:rPr lang="en-GB" dirty="0"/>
            <a:t>A</a:t>
          </a:r>
        </a:p>
      </dgm:t>
    </dgm:pt>
    <dgm:pt modelId="{45C8AF1D-8DE2-4BDE-B407-87E9000695EF}" type="parTrans" cxnId="{83E36EE1-4F17-438B-962E-96B630D25909}">
      <dgm:prSet/>
      <dgm:spPr/>
      <dgm:t>
        <a:bodyPr/>
        <a:lstStyle/>
        <a:p>
          <a:endParaRPr lang="en-GB"/>
        </a:p>
      </dgm:t>
    </dgm:pt>
    <dgm:pt modelId="{8D18398C-0ECF-47EB-B570-DC47ED5F8260}" type="sibTrans" cxnId="{83E36EE1-4F17-438B-962E-96B630D25909}">
      <dgm:prSet/>
      <dgm:spPr/>
      <dgm:t>
        <a:bodyPr/>
        <a:lstStyle/>
        <a:p>
          <a:endParaRPr lang="en-GB"/>
        </a:p>
      </dgm:t>
    </dgm:pt>
    <dgm:pt modelId="{D2020CD6-2C5D-49BE-8864-D3D7DF37EA18}">
      <dgm:prSet phldrT="[Text]"/>
      <dgm:spPr/>
      <dgm:t>
        <a:bodyPr/>
        <a:lstStyle/>
        <a:p>
          <a:r>
            <a:rPr lang="en-GB" dirty="0"/>
            <a:t>B</a:t>
          </a:r>
        </a:p>
      </dgm:t>
    </dgm:pt>
    <dgm:pt modelId="{CEFD4266-AC18-42DC-855F-80810D36796D}" type="parTrans" cxnId="{246C466F-A0D2-433F-8F02-F0FD0600B5ED}">
      <dgm:prSet/>
      <dgm:spPr/>
      <dgm:t>
        <a:bodyPr/>
        <a:lstStyle/>
        <a:p>
          <a:endParaRPr lang="en-GB"/>
        </a:p>
      </dgm:t>
    </dgm:pt>
    <dgm:pt modelId="{9ABB0D6E-6E55-4ABF-97B5-63CE89B3AA2D}" type="sibTrans" cxnId="{246C466F-A0D2-433F-8F02-F0FD0600B5ED}">
      <dgm:prSet/>
      <dgm:spPr/>
      <dgm:t>
        <a:bodyPr/>
        <a:lstStyle/>
        <a:p>
          <a:endParaRPr lang="en-GB"/>
        </a:p>
      </dgm:t>
    </dgm:pt>
    <dgm:pt modelId="{45CCE0AC-5B2A-45BB-AA7E-D804E02E50EA}">
      <dgm:prSet phldrT="[Text]"/>
      <dgm:spPr/>
      <dgm:t>
        <a:bodyPr/>
        <a:lstStyle/>
        <a:p>
          <a:r>
            <a:rPr lang="en-GB" dirty="0"/>
            <a:t>C</a:t>
          </a:r>
        </a:p>
      </dgm:t>
    </dgm:pt>
    <dgm:pt modelId="{746F6B2C-536A-48B6-B7D3-76BDF9A979F8}" type="parTrans" cxnId="{0CCF9893-AEF4-4EA2-9AD4-3C53F48BAE8C}">
      <dgm:prSet/>
      <dgm:spPr/>
      <dgm:t>
        <a:bodyPr/>
        <a:lstStyle/>
        <a:p>
          <a:endParaRPr lang="en-GB"/>
        </a:p>
      </dgm:t>
    </dgm:pt>
    <dgm:pt modelId="{E813EFB4-BABB-4174-8658-C9B017E5660C}" type="sibTrans" cxnId="{0CCF9893-AEF4-4EA2-9AD4-3C53F48BAE8C}">
      <dgm:prSet/>
      <dgm:spPr/>
      <dgm:t>
        <a:bodyPr/>
        <a:lstStyle/>
        <a:p>
          <a:endParaRPr lang="en-GB"/>
        </a:p>
      </dgm:t>
    </dgm:pt>
    <dgm:pt modelId="{DE0B8833-869F-4205-A9B7-C21A99815CE8}">
      <dgm:prSet phldrT="[Text]"/>
      <dgm:spPr/>
      <dgm:t>
        <a:bodyPr/>
        <a:lstStyle/>
        <a:p>
          <a:r>
            <a:rPr lang="en-GB" dirty="0"/>
            <a:t>Teacher uses the information</a:t>
          </a:r>
        </a:p>
      </dgm:t>
    </dgm:pt>
    <dgm:pt modelId="{4FD7579D-2B38-494E-8617-C8A5846ED8F0}" type="parTrans" cxnId="{427873EF-466E-45CF-8AAB-ECE86118BE6C}">
      <dgm:prSet/>
      <dgm:spPr/>
      <dgm:t>
        <a:bodyPr/>
        <a:lstStyle/>
        <a:p>
          <a:endParaRPr lang="en-GB"/>
        </a:p>
      </dgm:t>
    </dgm:pt>
    <dgm:pt modelId="{16464A9D-F6EC-4020-95C6-D698A82CE8C0}" type="sibTrans" cxnId="{427873EF-466E-45CF-8AAB-ECE86118BE6C}">
      <dgm:prSet/>
      <dgm:spPr/>
      <dgm:t>
        <a:bodyPr/>
        <a:lstStyle/>
        <a:p>
          <a:endParaRPr lang="en-GB"/>
        </a:p>
      </dgm:t>
    </dgm:pt>
    <dgm:pt modelId="{6DA995DA-01AC-43A2-8F3A-803CECAFE063}" type="pres">
      <dgm:prSet presAssocID="{26BDA2F8-48F8-4C84-AC16-02AD1361A4B0}" presName="Name0" presStyleCnt="0">
        <dgm:presLayoutVars>
          <dgm:chMax val="4"/>
          <dgm:resizeHandles val="exact"/>
        </dgm:presLayoutVars>
      </dgm:prSet>
      <dgm:spPr/>
    </dgm:pt>
    <dgm:pt modelId="{089F99C0-0E8C-4FBB-A92E-CF3B5C1CC546}" type="pres">
      <dgm:prSet presAssocID="{26BDA2F8-48F8-4C84-AC16-02AD1361A4B0}" presName="ellipse" presStyleLbl="trBgShp" presStyleIdx="0" presStyleCnt="1"/>
      <dgm:spPr/>
    </dgm:pt>
    <dgm:pt modelId="{861E74E6-8E65-445A-869C-85715DEF25B3}" type="pres">
      <dgm:prSet presAssocID="{26BDA2F8-48F8-4C84-AC16-02AD1361A4B0}" presName="arrow1" presStyleLbl="fgShp" presStyleIdx="0" presStyleCnt="1"/>
      <dgm:spPr/>
    </dgm:pt>
    <dgm:pt modelId="{06C591FB-692E-46FB-9620-8E497BEEF979}" type="pres">
      <dgm:prSet presAssocID="{26BDA2F8-48F8-4C84-AC16-02AD1361A4B0}" presName="rectangle" presStyleLbl="revTx" presStyleIdx="0" presStyleCnt="1" custScaleX="195892">
        <dgm:presLayoutVars>
          <dgm:bulletEnabled val="1"/>
        </dgm:presLayoutVars>
      </dgm:prSet>
      <dgm:spPr/>
    </dgm:pt>
    <dgm:pt modelId="{4B9D8D3C-81CF-4489-9313-8B29287BCB97}" type="pres">
      <dgm:prSet presAssocID="{D2020CD6-2C5D-49BE-8864-D3D7DF37EA18}" presName="item1" presStyleLbl="node1" presStyleIdx="0" presStyleCnt="3">
        <dgm:presLayoutVars>
          <dgm:bulletEnabled val="1"/>
        </dgm:presLayoutVars>
      </dgm:prSet>
      <dgm:spPr/>
    </dgm:pt>
    <dgm:pt modelId="{43BF4177-29AE-4046-A962-1031A62791CF}" type="pres">
      <dgm:prSet presAssocID="{45CCE0AC-5B2A-45BB-AA7E-D804E02E50EA}" presName="item2" presStyleLbl="node1" presStyleIdx="1" presStyleCnt="3">
        <dgm:presLayoutVars>
          <dgm:bulletEnabled val="1"/>
        </dgm:presLayoutVars>
      </dgm:prSet>
      <dgm:spPr/>
    </dgm:pt>
    <dgm:pt modelId="{CC25252B-20A1-4352-9FBC-1053AE04F03B}" type="pres">
      <dgm:prSet presAssocID="{DE0B8833-869F-4205-A9B7-C21A99815CE8}" presName="item3" presStyleLbl="node1" presStyleIdx="2" presStyleCnt="3">
        <dgm:presLayoutVars>
          <dgm:bulletEnabled val="1"/>
        </dgm:presLayoutVars>
      </dgm:prSet>
      <dgm:spPr/>
    </dgm:pt>
    <dgm:pt modelId="{5A4D8C26-22BB-445F-9207-349A776BFF14}" type="pres">
      <dgm:prSet presAssocID="{26BDA2F8-48F8-4C84-AC16-02AD1361A4B0}" presName="funnel" presStyleLbl="trAlignAcc1" presStyleIdx="0" presStyleCnt="1"/>
      <dgm:spPr/>
    </dgm:pt>
  </dgm:ptLst>
  <dgm:cxnLst>
    <dgm:cxn modelId="{5139092E-4DA7-421B-B19C-640958C0A529}" type="presOf" srcId="{45CCE0AC-5B2A-45BB-AA7E-D804E02E50EA}" destId="{4B9D8D3C-81CF-4489-9313-8B29287BCB97}" srcOrd="0" destOrd="0" presId="urn:microsoft.com/office/officeart/2005/8/layout/funnel1"/>
    <dgm:cxn modelId="{F1094C3D-D07A-4232-8B17-365A6D55E5D6}" type="presOf" srcId="{D2020CD6-2C5D-49BE-8864-D3D7DF37EA18}" destId="{43BF4177-29AE-4046-A962-1031A62791CF}" srcOrd="0" destOrd="0" presId="urn:microsoft.com/office/officeart/2005/8/layout/funnel1"/>
    <dgm:cxn modelId="{92BCCB5B-7E82-4701-9860-3FFF9FD6E2B5}" type="presOf" srcId="{26BDA2F8-48F8-4C84-AC16-02AD1361A4B0}" destId="{6DA995DA-01AC-43A2-8F3A-803CECAFE063}" srcOrd="0" destOrd="0" presId="urn:microsoft.com/office/officeart/2005/8/layout/funnel1"/>
    <dgm:cxn modelId="{2B7B0247-912D-4A6E-8FE8-1EA0DD8E76C2}" type="presOf" srcId="{EE51D3A3-A70A-4205-A1D0-E0751781E7D3}" destId="{CC25252B-20A1-4352-9FBC-1053AE04F03B}" srcOrd="0" destOrd="0" presId="urn:microsoft.com/office/officeart/2005/8/layout/funnel1"/>
    <dgm:cxn modelId="{246C466F-A0D2-433F-8F02-F0FD0600B5ED}" srcId="{26BDA2F8-48F8-4C84-AC16-02AD1361A4B0}" destId="{D2020CD6-2C5D-49BE-8864-D3D7DF37EA18}" srcOrd="1" destOrd="0" parTransId="{CEFD4266-AC18-42DC-855F-80810D36796D}" sibTransId="{9ABB0D6E-6E55-4ABF-97B5-63CE89B3AA2D}"/>
    <dgm:cxn modelId="{E8BE0693-A660-4718-84AD-65BD4166BEFF}" type="presOf" srcId="{DE0B8833-869F-4205-A9B7-C21A99815CE8}" destId="{06C591FB-692E-46FB-9620-8E497BEEF979}" srcOrd="0" destOrd="0" presId="urn:microsoft.com/office/officeart/2005/8/layout/funnel1"/>
    <dgm:cxn modelId="{0CCF9893-AEF4-4EA2-9AD4-3C53F48BAE8C}" srcId="{26BDA2F8-48F8-4C84-AC16-02AD1361A4B0}" destId="{45CCE0AC-5B2A-45BB-AA7E-D804E02E50EA}" srcOrd="2" destOrd="0" parTransId="{746F6B2C-536A-48B6-B7D3-76BDF9A979F8}" sibTransId="{E813EFB4-BABB-4174-8658-C9B017E5660C}"/>
    <dgm:cxn modelId="{83E36EE1-4F17-438B-962E-96B630D25909}" srcId="{26BDA2F8-48F8-4C84-AC16-02AD1361A4B0}" destId="{EE51D3A3-A70A-4205-A1D0-E0751781E7D3}" srcOrd="0" destOrd="0" parTransId="{45C8AF1D-8DE2-4BDE-B407-87E9000695EF}" sibTransId="{8D18398C-0ECF-47EB-B570-DC47ED5F8260}"/>
    <dgm:cxn modelId="{427873EF-466E-45CF-8AAB-ECE86118BE6C}" srcId="{26BDA2F8-48F8-4C84-AC16-02AD1361A4B0}" destId="{DE0B8833-869F-4205-A9B7-C21A99815CE8}" srcOrd="3" destOrd="0" parTransId="{4FD7579D-2B38-494E-8617-C8A5846ED8F0}" sibTransId="{16464A9D-F6EC-4020-95C6-D698A82CE8C0}"/>
    <dgm:cxn modelId="{2799799E-0B17-4C74-86B4-C404C4826858}" type="presParOf" srcId="{6DA995DA-01AC-43A2-8F3A-803CECAFE063}" destId="{089F99C0-0E8C-4FBB-A92E-CF3B5C1CC546}" srcOrd="0" destOrd="0" presId="urn:microsoft.com/office/officeart/2005/8/layout/funnel1"/>
    <dgm:cxn modelId="{CE1D1B77-7CC3-448F-9E65-1C4B474831DA}" type="presParOf" srcId="{6DA995DA-01AC-43A2-8F3A-803CECAFE063}" destId="{861E74E6-8E65-445A-869C-85715DEF25B3}" srcOrd="1" destOrd="0" presId="urn:microsoft.com/office/officeart/2005/8/layout/funnel1"/>
    <dgm:cxn modelId="{D3AFD42C-AEC6-45D8-94E2-2AF2FC800FE7}" type="presParOf" srcId="{6DA995DA-01AC-43A2-8F3A-803CECAFE063}" destId="{06C591FB-692E-46FB-9620-8E497BEEF979}" srcOrd="2" destOrd="0" presId="urn:microsoft.com/office/officeart/2005/8/layout/funnel1"/>
    <dgm:cxn modelId="{8C92C786-F55A-4158-B97D-4B157B86AC90}" type="presParOf" srcId="{6DA995DA-01AC-43A2-8F3A-803CECAFE063}" destId="{4B9D8D3C-81CF-4489-9313-8B29287BCB97}" srcOrd="3" destOrd="0" presId="urn:microsoft.com/office/officeart/2005/8/layout/funnel1"/>
    <dgm:cxn modelId="{5E1A25C9-C70B-44DD-A429-2BF4214C72DB}" type="presParOf" srcId="{6DA995DA-01AC-43A2-8F3A-803CECAFE063}" destId="{43BF4177-29AE-4046-A962-1031A62791CF}" srcOrd="4" destOrd="0" presId="urn:microsoft.com/office/officeart/2005/8/layout/funnel1"/>
    <dgm:cxn modelId="{70E226E3-37FE-47A8-B986-4BA0077756B6}" type="presParOf" srcId="{6DA995DA-01AC-43A2-8F3A-803CECAFE063}" destId="{CC25252B-20A1-4352-9FBC-1053AE04F03B}" srcOrd="5" destOrd="0" presId="urn:microsoft.com/office/officeart/2005/8/layout/funnel1"/>
    <dgm:cxn modelId="{D012DCCD-C4D4-44D8-9692-4C2E15B2326B}" type="presParOf" srcId="{6DA995DA-01AC-43A2-8F3A-803CECAFE063}" destId="{5A4D8C26-22BB-445F-9207-349A776BFF14}"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D026EECF-699B-4991-A105-38C6CCDD6103}" type="doc">
      <dgm:prSet loTypeId="urn:microsoft.com/office/officeart/2005/8/layout/pyramid1" loCatId="pyramid" qsTypeId="urn:microsoft.com/office/officeart/2005/8/quickstyle/simple1" qsCatId="simple" csTypeId="urn:microsoft.com/office/officeart/2005/8/colors/colorful5" csCatId="colorful" phldr="1"/>
      <dgm:spPr/>
    </dgm:pt>
    <dgm:pt modelId="{2CF10EBF-B940-4840-AC07-9D3BDCAC0140}">
      <dgm:prSet phldrT="[Text]"/>
      <dgm:spPr>
        <a:solidFill>
          <a:srgbClr val="FF0000"/>
        </a:solidFill>
      </dgm:spPr>
      <dgm:t>
        <a:bodyPr/>
        <a:lstStyle/>
        <a:p>
          <a:endParaRPr lang="en-GB" dirty="0"/>
        </a:p>
      </dgm:t>
    </dgm:pt>
    <dgm:pt modelId="{18997C3C-7D06-4447-A5A5-9E2D917ACA32}" type="parTrans" cxnId="{31179463-916D-4227-B5A8-F3FE66EC2354}">
      <dgm:prSet/>
      <dgm:spPr/>
      <dgm:t>
        <a:bodyPr/>
        <a:lstStyle/>
        <a:p>
          <a:endParaRPr lang="en-GB"/>
        </a:p>
      </dgm:t>
    </dgm:pt>
    <dgm:pt modelId="{7B427097-F7E6-4E91-8F35-95653579FB99}" type="sibTrans" cxnId="{31179463-916D-4227-B5A8-F3FE66EC2354}">
      <dgm:prSet/>
      <dgm:spPr/>
      <dgm:t>
        <a:bodyPr/>
        <a:lstStyle/>
        <a:p>
          <a:endParaRPr lang="en-GB"/>
        </a:p>
      </dgm:t>
    </dgm:pt>
    <dgm:pt modelId="{7C8720B5-3F5D-4831-B243-00C2A589D323}">
      <dgm:prSet phldrT="[Text]"/>
      <dgm:spPr>
        <a:solidFill>
          <a:srgbClr val="FFC000"/>
        </a:solidFill>
      </dgm:spPr>
      <dgm:t>
        <a:bodyPr/>
        <a:lstStyle/>
        <a:p>
          <a:endParaRPr lang="en-GB" dirty="0"/>
        </a:p>
      </dgm:t>
    </dgm:pt>
    <dgm:pt modelId="{3C295674-0C4D-4B2C-B664-67C08C1FDF81}" type="parTrans" cxnId="{8C25557A-0A8C-4054-AE5B-C7DBA16083A6}">
      <dgm:prSet/>
      <dgm:spPr/>
      <dgm:t>
        <a:bodyPr/>
        <a:lstStyle/>
        <a:p>
          <a:endParaRPr lang="en-GB"/>
        </a:p>
      </dgm:t>
    </dgm:pt>
    <dgm:pt modelId="{E16B7ACB-7A4D-4AB0-BF31-AE7D42975112}" type="sibTrans" cxnId="{8C25557A-0A8C-4054-AE5B-C7DBA16083A6}">
      <dgm:prSet/>
      <dgm:spPr/>
      <dgm:t>
        <a:bodyPr/>
        <a:lstStyle/>
        <a:p>
          <a:endParaRPr lang="en-GB"/>
        </a:p>
      </dgm:t>
    </dgm:pt>
    <dgm:pt modelId="{C0F63E4B-82D9-45B5-AA1A-AEE56F8F340D}">
      <dgm:prSet phldrT="[Text]"/>
      <dgm:spPr>
        <a:solidFill>
          <a:srgbClr val="00B050"/>
        </a:solidFill>
      </dgm:spPr>
      <dgm:t>
        <a:bodyPr/>
        <a:lstStyle/>
        <a:p>
          <a:endParaRPr lang="en-GB" dirty="0"/>
        </a:p>
      </dgm:t>
    </dgm:pt>
    <dgm:pt modelId="{AFE1C774-8359-462F-AF62-24CD99FB401C}" type="parTrans" cxnId="{29BA2399-FDD6-4D1E-95C9-2767877E496E}">
      <dgm:prSet/>
      <dgm:spPr/>
      <dgm:t>
        <a:bodyPr/>
        <a:lstStyle/>
        <a:p>
          <a:endParaRPr lang="en-GB"/>
        </a:p>
      </dgm:t>
    </dgm:pt>
    <dgm:pt modelId="{BA6E426B-CA4C-4BF3-9BF3-9140A5CD259D}" type="sibTrans" cxnId="{29BA2399-FDD6-4D1E-95C9-2767877E496E}">
      <dgm:prSet/>
      <dgm:spPr/>
      <dgm:t>
        <a:bodyPr/>
        <a:lstStyle/>
        <a:p>
          <a:endParaRPr lang="en-GB"/>
        </a:p>
      </dgm:t>
    </dgm:pt>
    <dgm:pt modelId="{B3F16804-D036-4FC5-8C75-2DCF452243CE}" type="pres">
      <dgm:prSet presAssocID="{D026EECF-699B-4991-A105-38C6CCDD6103}" presName="Name0" presStyleCnt="0">
        <dgm:presLayoutVars>
          <dgm:dir/>
          <dgm:animLvl val="lvl"/>
          <dgm:resizeHandles val="exact"/>
        </dgm:presLayoutVars>
      </dgm:prSet>
      <dgm:spPr/>
    </dgm:pt>
    <dgm:pt modelId="{F4644D77-7EE7-4409-A44E-45CF3A242C78}" type="pres">
      <dgm:prSet presAssocID="{2CF10EBF-B940-4840-AC07-9D3BDCAC0140}" presName="Name8" presStyleCnt="0"/>
      <dgm:spPr/>
    </dgm:pt>
    <dgm:pt modelId="{8392B86C-CEFB-4501-89B7-6E5608E40E94}" type="pres">
      <dgm:prSet presAssocID="{2CF10EBF-B940-4840-AC07-9D3BDCAC0140}" presName="level" presStyleLbl="node1" presStyleIdx="0" presStyleCnt="3">
        <dgm:presLayoutVars>
          <dgm:chMax val="1"/>
          <dgm:bulletEnabled val="1"/>
        </dgm:presLayoutVars>
      </dgm:prSet>
      <dgm:spPr/>
    </dgm:pt>
    <dgm:pt modelId="{AC65288B-6686-404C-BBC3-4088575E5ED3}" type="pres">
      <dgm:prSet presAssocID="{2CF10EBF-B940-4840-AC07-9D3BDCAC0140}" presName="levelTx" presStyleLbl="revTx" presStyleIdx="0" presStyleCnt="0">
        <dgm:presLayoutVars>
          <dgm:chMax val="1"/>
          <dgm:bulletEnabled val="1"/>
        </dgm:presLayoutVars>
      </dgm:prSet>
      <dgm:spPr/>
    </dgm:pt>
    <dgm:pt modelId="{9650C700-0E52-4FAB-B132-910A1FED301E}" type="pres">
      <dgm:prSet presAssocID="{7C8720B5-3F5D-4831-B243-00C2A589D323}" presName="Name8" presStyleCnt="0"/>
      <dgm:spPr/>
    </dgm:pt>
    <dgm:pt modelId="{FCAE2C75-5474-4ECB-8AEF-4A49AEC8201F}" type="pres">
      <dgm:prSet presAssocID="{7C8720B5-3F5D-4831-B243-00C2A589D323}" presName="level" presStyleLbl="node1" presStyleIdx="1" presStyleCnt="3">
        <dgm:presLayoutVars>
          <dgm:chMax val="1"/>
          <dgm:bulletEnabled val="1"/>
        </dgm:presLayoutVars>
      </dgm:prSet>
      <dgm:spPr/>
    </dgm:pt>
    <dgm:pt modelId="{5BEB32D6-307B-4299-8851-8BF03CCA2769}" type="pres">
      <dgm:prSet presAssocID="{7C8720B5-3F5D-4831-B243-00C2A589D323}" presName="levelTx" presStyleLbl="revTx" presStyleIdx="0" presStyleCnt="0">
        <dgm:presLayoutVars>
          <dgm:chMax val="1"/>
          <dgm:bulletEnabled val="1"/>
        </dgm:presLayoutVars>
      </dgm:prSet>
      <dgm:spPr/>
    </dgm:pt>
    <dgm:pt modelId="{0A7EB127-DF22-41B4-B88F-3A207779ACA1}" type="pres">
      <dgm:prSet presAssocID="{C0F63E4B-82D9-45B5-AA1A-AEE56F8F340D}" presName="Name8" presStyleCnt="0"/>
      <dgm:spPr/>
    </dgm:pt>
    <dgm:pt modelId="{660218D6-0248-45BC-8497-E71C1E03F4CD}" type="pres">
      <dgm:prSet presAssocID="{C0F63E4B-82D9-45B5-AA1A-AEE56F8F340D}" presName="level" presStyleLbl="node1" presStyleIdx="2" presStyleCnt="3" custLinFactY="5208" custLinFactNeighborX="0" custLinFactNeighborY="100000">
        <dgm:presLayoutVars>
          <dgm:chMax val="1"/>
          <dgm:bulletEnabled val="1"/>
        </dgm:presLayoutVars>
      </dgm:prSet>
      <dgm:spPr/>
    </dgm:pt>
    <dgm:pt modelId="{17364967-DD80-4F63-911A-043DA08B27DC}" type="pres">
      <dgm:prSet presAssocID="{C0F63E4B-82D9-45B5-AA1A-AEE56F8F340D}" presName="levelTx" presStyleLbl="revTx" presStyleIdx="0" presStyleCnt="0">
        <dgm:presLayoutVars>
          <dgm:chMax val="1"/>
          <dgm:bulletEnabled val="1"/>
        </dgm:presLayoutVars>
      </dgm:prSet>
      <dgm:spPr/>
    </dgm:pt>
  </dgm:ptLst>
  <dgm:cxnLst>
    <dgm:cxn modelId="{A7C78901-4CD8-4FDF-8973-72628098CCB3}" type="presOf" srcId="{7C8720B5-3F5D-4831-B243-00C2A589D323}" destId="{FCAE2C75-5474-4ECB-8AEF-4A49AEC8201F}" srcOrd="0" destOrd="0" presId="urn:microsoft.com/office/officeart/2005/8/layout/pyramid1"/>
    <dgm:cxn modelId="{9326E00C-F215-4233-8E9C-3C2A320F70A4}" type="presOf" srcId="{7C8720B5-3F5D-4831-B243-00C2A589D323}" destId="{5BEB32D6-307B-4299-8851-8BF03CCA2769}" srcOrd="1" destOrd="0" presId="urn:microsoft.com/office/officeart/2005/8/layout/pyramid1"/>
    <dgm:cxn modelId="{021AF10F-A302-495B-AD50-AE3CE3CC057E}" type="presOf" srcId="{C0F63E4B-82D9-45B5-AA1A-AEE56F8F340D}" destId="{17364967-DD80-4F63-911A-043DA08B27DC}" srcOrd="1" destOrd="0" presId="urn:microsoft.com/office/officeart/2005/8/layout/pyramid1"/>
    <dgm:cxn modelId="{E2B92E38-CB06-4537-B6F5-E53F69E4CE8F}" type="presOf" srcId="{D026EECF-699B-4991-A105-38C6CCDD6103}" destId="{B3F16804-D036-4FC5-8C75-2DCF452243CE}" srcOrd="0" destOrd="0" presId="urn:microsoft.com/office/officeart/2005/8/layout/pyramid1"/>
    <dgm:cxn modelId="{31179463-916D-4227-B5A8-F3FE66EC2354}" srcId="{D026EECF-699B-4991-A105-38C6CCDD6103}" destId="{2CF10EBF-B940-4840-AC07-9D3BDCAC0140}" srcOrd="0" destOrd="0" parTransId="{18997C3C-7D06-4447-A5A5-9E2D917ACA32}" sibTransId="{7B427097-F7E6-4E91-8F35-95653579FB99}"/>
    <dgm:cxn modelId="{CEF6F964-3058-4928-9892-05BB524F26C1}" type="presOf" srcId="{2CF10EBF-B940-4840-AC07-9D3BDCAC0140}" destId="{8392B86C-CEFB-4501-89B7-6E5608E40E94}" srcOrd="0" destOrd="0" presId="urn:microsoft.com/office/officeart/2005/8/layout/pyramid1"/>
    <dgm:cxn modelId="{07828C70-FCC8-4CAA-A84C-A72A519FE7DF}" type="presOf" srcId="{2CF10EBF-B940-4840-AC07-9D3BDCAC0140}" destId="{AC65288B-6686-404C-BBC3-4088575E5ED3}" srcOrd="1" destOrd="0" presId="urn:microsoft.com/office/officeart/2005/8/layout/pyramid1"/>
    <dgm:cxn modelId="{8C25557A-0A8C-4054-AE5B-C7DBA16083A6}" srcId="{D026EECF-699B-4991-A105-38C6CCDD6103}" destId="{7C8720B5-3F5D-4831-B243-00C2A589D323}" srcOrd="1" destOrd="0" parTransId="{3C295674-0C4D-4B2C-B664-67C08C1FDF81}" sibTransId="{E16B7ACB-7A4D-4AB0-BF31-AE7D42975112}"/>
    <dgm:cxn modelId="{29BA2399-FDD6-4D1E-95C9-2767877E496E}" srcId="{D026EECF-699B-4991-A105-38C6CCDD6103}" destId="{C0F63E4B-82D9-45B5-AA1A-AEE56F8F340D}" srcOrd="2" destOrd="0" parTransId="{AFE1C774-8359-462F-AF62-24CD99FB401C}" sibTransId="{BA6E426B-CA4C-4BF3-9BF3-9140A5CD259D}"/>
    <dgm:cxn modelId="{61631DDE-9620-4186-BF04-C6B4D794B10C}" type="presOf" srcId="{C0F63E4B-82D9-45B5-AA1A-AEE56F8F340D}" destId="{660218D6-0248-45BC-8497-E71C1E03F4CD}" srcOrd="0" destOrd="0" presId="urn:microsoft.com/office/officeart/2005/8/layout/pyramid1"/>
    <dgm:cxn modelId="{B13BD391-0ED9-4A2B-ACD9-D5230BB85E68}" type="presParOf" srcId="{B3F16804-D036-4FC5-8C75-2DCF452243CE}" destId="{F4644D77-7EE7-4409-A44E-45CF3A242C78}" srcOrd="0" destOrd="0" presId="urn:microsoft.com/office/officeart/2005/8/layout/pyramid1"/>
    <dgm:cxn modelId="{A2874613-85B9-47CD-B6C5-BB05DD64E94A}" type="presParOf" srcId="{F4644D77-7EE7-4409-A44E-45CF3A242C78}" destId="{8392B86C-CEFB-4501-89B7-6E5608E40E94}" srcOrd="0" destOrd="0" presId="urn:microsoft.com/office/officeart/2005/8/layout/pyramid1"/>
    <dgm:cxn modelId="{572CBAF3-407C-4C17-9172-F60CF6D89910}" type="presParOf" srcId="{F4644D77-7EE7-4409-A44E-45CF3A242C78}" destId="{AC65288B-6686-404C-BBC3-4088575E5ED3}" srcOrd="1" destOrd="0" presId="urn:microsoft.com/office/officeart/2005/8/layout/pyramid1"/>
    <dgm:cxn modelId="{C5CA187F-6203-407A-B3B9-35F24E844868}" type="presParOf" srcId="{B3F16804-D036-4FC5-8C75-2DCF452243CE}" destId="{9650C700-0E52-4FAB-B132-910A1FED301E}" srcOrd="1" destOrd="0" presId="urn:microsoft.com/office/officeart/2005/8/layout/pyramid1"/>
    <dgm:cxn modelId="{C1E24AA2-FF65-4588-8185-E6B6E4BE54F8}" type="presParOf" srcId="{9650C700-0E52-4FAB-B132-910A1FED301E}" destId="{FCAE2C75-5474-4ECB-8AEF-4A49AEC8201F}" srcOrd="0" destOrd="0" presId="urn:microsoft.com/office/officeart/2005/8/layout/pyramid1"/>
    <dgm:cxn modelId="{1063FDEF-C11D-4190-9428-96827E50EDF8}" type="presParOf" srcId="{9650C700-0E52-4FAB-B132-910A1FED301E}" destId="{5BEB32D6-307B-4299-8851-8BF03CCA2769}" srcOrd="1" destOrd="0" presId="urn:microsoft.com/office/officeart/2005/8/layout/pyramid1"/>
    <dgm:cxn modelId="{3E76605D-50BA-48A5-8FBD-96FD6AAEBAFF}" type="presParOf" srcId="{B3F16804-D036-4FC5-8C75-2DCF452243CE}" destId="{0A7EB127-DF22-41B4-B88F-3A207779ACA1}" srcOrd="2" destOrd="0" presId="urn:microsoft.com/office/officeart/2005/8/layout/pyramid1"/>
    <dgm:cxn modelId="{6FE03DBF-471B-4F68-8F05-A4EF1E78004F}" type="presParOf" srcId="{0A7EB127-DF22-41B4-B88F-3A207779ACA1}" destId="{660218D6-0248-45BC-8497-E71C1E03F4CD}" srcOrd="0" destOrd="0" presId="urn:microsoft.com/office/officeart/2005/8/layout/pyramid1"/>
    <dgm:cxn modelId="{F60AA9AF-D212-4640-AF49-3C6B587ABFFB}" type="presParOf" srcId="{0A7EB127-DF22-41B4-B88F-3A207779ACA1}" destId="{17364967-DD80-4F63-911A-043DA08B27DC}"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2A286519-8BC2-4069-A594-47C75D89EA8D}" type="doc">
      <dgm:prSet loTypeId="urn:microsoft.com/office/officeart/2005/8/layout/radial5" loCatId="cycle" qsTypeId="urn:microsoft.com/office/officeart/2005/8/quickstyle/simple1" qsCatId="simple" csTypeId="urn:microsoft.com/office/officeart/2005/8/colors/colorful3" csCatId="colorful" phldr="1"/>
      <dgm:spPr/>
      <dgm:t>
        <a:bodyPr/>
        <a:lstStyle/>
        <a:p>
          <a:endParaRPr lang="en-GB"/>
        </a:p>
      </dgm:t>
    </dgm:pt>
    <dgm:pt modelId="{A1FD2A43-F2EB-4002-8F89-FD36EE37820F}">
      <dgm:prSet phldrT="[Text]"/>
      <dgm:spPr/>
      <dgm:t>
        <a:bodyPr/>
        <a:lstStyle/>
        <a:p>
          <a:r>
            <a:rPr lang="en-GB" dirty="0"/>
            <a:t>Teacher</a:t>
          </a:r>
        </a:p>
      </dgm:t>
    </dgm:pt>
    <dgm:pt modelId="{C508CAD8-B8E1-45C9-BA7D-FC6CCFE1E81A}" type="parTrans" cxnId="{BF3E00F1-CE6A-4F4F-8809-6A724D158DFC}">
      <dgm:prSet/>
      <dgm:spPr/>
      <dgm:t>
        <a:bodyPr/>
        <a:lstStyle/>
        <a:p>
          <a:endParaRPr lang="en-GB"/>
        </a:p>
      </dgm:t>
    </dgm:pt>
    <dgm:pt modelId="{AB512258-3B75-41F3-9A15-160FCA998578}" type="sibTrans" cxnId="{BF3E00F1-CE6A-4F4F-8809-6A724D158DFC}">
      <dgm:prSet/>
      <dgm:spPr/>
      <dgm:t>
        <a:bodyPr/>
        <a:lstStyle/>
        <a:p>
          <a:endParaRPr lang="en-GB"/>
        </a:p>
      </dgm:t>
    </dgm:pt>
    <dgm:pt modelId="{FAE3532A-2BED-40EB-92F5-FDBC8BE2B1DD}">
      <dgm:prSet phldrT="[Text]"/>
      <dgm:spPr/>
      <dgm:t>
        <a:bodyPr/>
        <a:lstStyle/>
        <a:p>
          <a:r>
            <a:rPr lang="en-GB" dirty="0"/>
            <a:t>Student</a:t>
          </a:r>
        </a:p>
      </dgm:t>
    </dgm:pt>
    <dgm:pt modelId="{F188B8BC-F00F-4DE9-A7F4-FCA7169703A6}" type="parTrans" cxnId="{636AEE2F-A6E3-45E1-8EF0-458193D8BCD0}">
      <dgm:prSet/>
      <dgm:spPr/>
      <dgm:t>
        <a:bodyPr/>
        <a:lstStyle/>
        <a:p>
          <a:endParaRPr lang="en-GB"/>
        </a:p>
      </dgm:t>
    </dgm:pt>
    <dgm:pt modelId="{93EF0E6D-34C0-4CC4-AE87-FC4FD448BCFC}" type="sibTrans" cxnId="{636AEE2F-A6E3-45E1-8EF0-458193D8BCD0}">
      <dgm:prSet/>
      <dgm:spPr/>
      <dgm:t>
        <a:bodyPr/>
        <a:lstStyle/>
        <a:p>
          <a:endParaRPr lang="en-GB"/>
        </a:p>
      </dgm:t>
    </dgm:pt>
    <dgm:pt modelId="{70BDF4FA-6278-4652-8FE8-6930DAB1BC82}">
      <dgm:prSet phldrT="[Text]"/>
      <dgm:spPr/>
      <dgm:t>
        <a:bodyPr/>
        <a:lstStyle/>
        <a:p>
          <a:r>
            <a:rPr lang="en-GB" dirty="0"/>
            <a:t>Student</a:t>
          </a:r>
        </a:p>
      </dgm:t>
    </dgm:pt>
    <dgm:pt modelId="{34E6FE70-9A3B-4493-A8BA-F0003FD9DA37}" type="parTrans" cxnId="{CAE47B68-BB1C-4B5B-8461-24EB3E599522}">
      <dgm:prSet/>
      <dgm:spPr/>
      <dgm:t>
        <a:bodyPr/>
        <a:lstStyle/>
        <a:p>
          <a:endParaRPr lang="en-GB"/>
        </a:p>
      </dgm:t>
    </dgm:pt>
    <dgm:pt modelId="{2215FF77-777D-4D7D-87BE-CF06CEC8B88C}" type="sibTrans" cxnId="{CAE47B68-BB1C-4B5B-8461-24EB3E599522}">
      <dgm:prSet/>
      <dgm:spPr/>
      <dgm:t>
        <a:bodyPr/>
        <a:lstStyle/>
        <a:p>
          <a:endParaRPr lang="en-GB"/>
        </a:p>
      </dgm:t>
    </dgm:pt>
    <dgm:pt modelId="{36F1E5A9-0E0F-4B95-B6ED-CFCEC7C3148D}">
      <dgm:prSet phldrT="[Text]"/>
      <dgm:spPr/>
      <dgm:t>
        <a:bodyPr/>
        <a:lstStyle/>
        <a:p>
          <a:r>
            <a:rPr lang="en-GB" dirty="0"/>
            <a:t>Student</a:t>
          </a:r>
        </a:p>
      </dgm:t>
    </dgm:pt>
    <dgm:pt modelId="{E3711CB1-980C-4C3D-808F-029B8DECF6E8}" type="parTrans" cxnId="{AB7E599C-1F06-4ECE-AA59-36354CEC51AA}">
      <dgm:prSet/>
      <dgm:spPr/>
      <dgm:t>
        <a:bodyPr/>
        <a:lstStyle/>
        <a:p>
          <a:endParaRPr lang="en-GB"/>
        </a:p>
      </dgm:t>
    </dgm:pt>
    <dgm:pt modelId="{175F27B3-47C2-4A15-8613-85108C28A237}" type="sibTrans" cxnId="{AB7E599C-1F06-4ECE-AA59-36354CEC51AA}">
      <dgm:prSet/>
      <dgm:spPr/>
      <dgm:t>
        <a:bodyPr/>
        <a:lstStyle/>
        <a:p>
          <a:endParaRPr lang="en-GB"/>
        </a:p>
      </dgm:t>
    </dgm:pt>
    <dgm:pt modelId="{CB5C8147-8A56-4890-BC1F-33450C1F7C40}">
      <dgm:prSet phldrT="[Text]"/>
      <dgm:spPr/>
      <dgm:t>
        <a:bodyPr/>
        <a:lstStyle/>
        <a:p>
          <a:r>
            <a:rPr lang="en-GB" dirty="0"/>
            <a:t>Student</a:t>
          </a:r>
        </a:p>
      </dgm:t>
    </dgm:pt>
    <dgm:pt modelId="{D7E0DF27-819B-4B35-BEFD-D2381452D218}" type="parTrans" cxnId="{D6D01F59-373A-43B4-8ABC-E9423AA4E9F7}">
      <dgm:prSet/>
      <dgm:spPr/>
      <dgm:t>
        <a:bodyPr/>
        <a:lstStyle/>
        <a:p>
          <a:endParaRPr lang="en-GB"/>
        </a:p>
      </dgm:t>
    </dgm:pt>
    <dgm:pt modelId="{D55B2A1C-607B-446A-B9E9-0FB288467E99}" type="sibTrans" cxnId="{D6D01F59-373A-43B4-8ABC-E9423AA4E9F7}">
      <dgm:prSet/>
      <dgm:spPr/>
      <dgm:t>
        <a:bodyPr/>
        <a:lstStyle/>
        <a:p>
          <a:endParaRPr lang="en-GB"/>
        </a:p>
      </dgm:t>
    </dgm:pt>
    <dgm:pt modelId="{C8F9E0F1-3C3A-438A-A016-E546ED2E89FC}" type="pres">
      <dgm:prSet presAssocID="{2A286519-8BC2-4069-A594-47C75D89EA8D}" presName="Name0" presStyleCnt="0">
        <dgm:presLayoutVars>
          <dgm:chMax val="1"/>
          <dgm:dir/>
          <dgm:animLvl val="ctr"/>
          <dgm:resizeHandles val="exact"/>
        </dgm:presLayoutVars>
      </dgm:prSet>
      <dgm:spPr/>
    </dgm:pt>
    <dgm:pt modelId="{0A73EA11-09AA-4825-A2D7-6D6B9DEF4EF2}" type="pres">
      <dgm:prSet presAssocID="{A1FD2A43-F2EB-4002-8F89-FD36EE37820F}" presName="centerShape" presStyleLbl="node0" presStyleIdx="0" presStyleCnt="1"/>
      <dgm:spPr/>
    </dgm:pt>
    <dgm:pt modelId="{A9CAB444-FB8D-46C8-BE0D-FEA56C9658A5}" type="pres">
      <dgm:prSet presAssocID="{F188B8BC-F00F-4DE9-A7F4-FCA7169703A6}" presName="parTrans" presStyleLbl="sibTrans2D1" presStyleIdx="0" presStyleCnt="4"/>
      <dgm:spPr/>
    </dgm:pt>
    <dgm:pt modelId="{B08B99CF-D4F1-40BF-8FAD-4158DB07C393}" type="pres">
      <dgm:prSet presAssocID="{F188B8BC-F00F-4DE9-A7F4-FCA7169703A6}" presName="connectorText" presStyleLbl="sibTrans2D1" presStyleIdx="0" presStyleCnt="4"/>
      <dgm:spPr/>
    </dgm:pt>
    <dgm:pt modelId="{D6D14FB3-C38E-4B3E-818C-53281ED23D07}" type="pres">
      <dgm:prSet presAssocID="{FAE3532A-2BED-40EB-92F5-FDBC8BE2B1DD}" presName="node" presStyleLbl="node1" presStyleIdx="0" presStyleCnt="4">
        <dgm:presLayoutVars>
          <dgm:bulletEnabled val="1"/>
        </dgm:presLayoutVars>
      </dgm:prSet>
      <dgm:spPr/>
    </dgm:pt>
    <dgm:pt modelId="{6E35810D-D3E1-482C-A8D0-7EE3D05DEA01}" type="pres">
      <dgm:prSet presAssocID="{34E6FE70-9A3B-4493-A8BA-F0003FD9DA37}" presName="parTrans" presStyleLbl="sibTrans2D1" presStyleIdx="1" presStyleCnt="4"/>
      <dgm:spPr/>
    </dgm:pt>
    <dgm:pt modelId="{DF3F7DF0-84A3-44DD-84D9-CDF50DA8D583}" type="pres">
      <dgm:prSet presAssocID="{34E6FE70-9A3B-4493-A8BA-F0003FD9DA37}" presName="connectorText" presStyleLbl="sibTrans2D1" presStyleIdx="1" presStyleCnt="4"/>
      <dgm:spPr/>
    </dgm:pt>
    <dgm:pt modelId="{0DE6237B-FE40-43F1-B6AA-28B7A7CA5539}" type="pres">
      <dgm:prSet presAssocID="{70BDF4FA-6278-4652-8FE8-6930DAB1BC82}" presName="node" presStyleLbl="node1" presStyleIdx="1" presStyleCnt="4">
        <dgm:presLayoutVars>
          <dgm:bulletEnabled val="1"/>
        </dgm:presLayoutVars>
      </dgm:prSet>
      <dgm:spPr/>
    </dgm:pt>
    <dgm:pt modelId="{0A0D51EA-931C-4E21-8F05-96EA5242E88C}" type="pres">
      <dgm:prSet presAssocID="{E3711CB1-980C-4C3D-808F-029B8DECF6E8}" presName="parTrans" presStyleLbl="sibTrans2D1" presStyleIdx="2" presStyleCnt="4"/>
      <dgm:spPr/>
    </dgm:pt>
    <dgm:pt modelId="{702D8D7C-001F-45DF-B94F-AA49D4AED823}" type="pres">
      <dgm:prSet presAssocID="{E3711CB1-980C-4C3D-808F-029B8DECF6E8}" presName="connectorText" presStyleLbl="sibTrans2D1" presStyleIdx="2" presStyleCnt="4"/>
      <dgm:spPr/>
    </dgm:pt>
    <dgm:pt modelId="{FBA75C8F-4335-42E9-A297-4DDFF136D22D}" type="pres">
      <dgm:prSet presAssocID="{36F1E5A9-0E0F-4B95-B6ED-CFCEC7C3148D}" presName="node" presStyleLbl="node1" presStyleIdx="2" presStyleCnt="4">
        <dgm:presLayoutVars>
          <dgm:bulletEnabled val="1"/>
        </dgm:presLayoutVars>
      </dgm:prSet>
      <dgm:spPr/>
    </dgm:pt>
    <dgm:pt modelId="{AD6625F6-4C5A-4A43-8CB6-4793D2D30E89}" type="pres">
      <dgm:prSet presAssocID="{D7E0DF27-819B-4B35-BEFD-D2381452D218}" presName="parTrans" presStyleLbl="sibTrans2D1" presStyleIdx="3" presStyleCnt="4"/>
      <dgm:spPr/>
    </dgm:pt>
    <dgm:pt modelId="{763379D8-81F5-4DA9-8DD8-F838A14E2A0D}" type="pres">
      <dgm:prSet presAssocID="{D7E0DF27-819B-4B35-BEFD-D2381452D218}" presName="connectorText" presStyleLbl="sibTrans2D1" presStyleIdx="3" presStyleCnt="4"/>
      <dgm:spPr/>
    </dgm:pt>
    <dgm:pt modelId="{B378D470-D51C-4BC8-A4F8-3F67801F93C5}" type="pres">
      <dgm:prSet presAssocID="{CB5C8147-8A56-4890-BC1F-33450C1F7C40}" presName="node" presStyleLbl="node1" presStyleIdx="3" presStyleCnt="4">
        <dgm:presLayoutVars>
          <dgm:bulletEnabled val="1"/>
        </dgm:presLayoutVars>
      </dgm:prSet>
      <dgm:spPr/>
    </dgm:pt>
  </dgm:ptLst>
  <dgm:cxnLst>
    <dgm:cxn modelId="{11646614-B95C-489E-9F27-26F65DA15676}" type="presOf" srcId="{E3711CB1-980C-4C3D-808F-029B8DECF6E8}" destId="{0A0D51EA-931C-4E21-8F05-96EA5242E88C}" srcOrd="0" destOrd="0" presId="urn:microsoft.com/office/officeart/2005/8/layout/radial5"/>
    <dgm:cxn modelId="{0040B81E-CB49-44F3-A0C8-2D793FC5684E}" type="presOf" srcId="{2A286519-8BC2-4069-A594-47C75D89EA8D}" destId="{C8F9E0F1-3C3A-438A-A016-E546ED2E89FC}" srcOrd="0" destOrd="0" presId="urn:microsoft.com/office/officeart/2005/8/layout/radial5"/>
    <dgm:cxn modelId="{2956112F-B7F9-4524-BAF4-AD4734C2F145}" type="presOf" srcId="{A1FD2A43-F2EB-4002-8F89-FD36EE37820F}" destId="{0A73EA11-09AA-4825-A2D7-6D6B9DEF4EF2}" srcOrd="0" destOrd="0" presId="urn:microsoft.com/office/officeart/2005/8/layout/radial5"/>
    <dgm:cxn modelId="{636AEE2F-A6E3-45E1-8EF0-458193D8BCD0}" srcId="{A1FD2A43-F2EB-4002-8F89-FD36EE37820F}" destId="{FAE3532A-2BED-40EB-92F5-FDBC8BE2B1DD}" srcOrd="0" destOrd="0" parTransId="{F188B8BC-F00F-4DE9-A7F4-FCA7169703A6}" sibTransId="{93EF0E6D-34C0-4CC4-AE87-FC4FD448BCFC}"/>
    <dgm:cxn modelId="{F5997636-2A81-4FBC-9D6C-4BDE86A8737D}" type="presOf" srcId="{FAE3532A-2BED-40EB-92F5-FDBC8BE2B1DD}" destId="{D6D14FB3-C38E-4B3E-818C-53281ED23D07}" srcOrd="0" destOrd="0" presId="urn:microsoft.com/office/officeart/2005/8/layout/radial5"/>
    <dgm:cxn modelId="{A53D3166-3075-44B2-AE82-98F74F1F0FA3}" type="presOf" srcId="{E3711CB1-980C-4C3D-808F-029B8DECF6E8}" destId="{702D8D7C-001F-45DF-B94F-AA49D4AED823}" srcOrd="1" destOrd="0" presId="urn:microsoft.com/office/officeart/2005/8/layout/radial5"/>
    <dgm:cxn modelId="{A58CA046-F785-4D78-8287-0EC968FB0721}" type="presOf" srcId="{F188B8BC-F00F-4DE9-A7F4-FCA7169703A6}" destId="{A9CAB444-FB8D-46C8-BE0D-FEA56C9658A5}" srcOrd="0" destOrd="0" presId="urn:microsoft.com/office/officeart/2005/8/layout/radial5"/>
    <dgm:cxn modelId="{CAE47B68-BB1C-4B5B-8461-24EB3E599522}" srcId="{A1FD2A43-F2EB-4002-8F89-FD36EE37820F}" destId="{70BDF4FA-6278-4652-8FE8-6930DAB1BC82}" srcOrd="1" destOrd="0" parTransId="{34E6FE70-9A3B-4493-A8BA-F0003FD9DA37}" sibTransId="{2215FF77-777D-4D7D-87BE-CF06CEC8B88C}"/>
    <dgm:cxn modelId="{D59D154B-F8CC-4638-8430-871E0D78A450}" type="presOf" srcId="{34E6FE70-9A3B-4493-A8BA-F0003FD9DA37}" destId="{6E35810D-D3E1-482C-A8D0-7EE3D05DEA01}" srcOrd="0" destOrd="0" presId="urn:microsoft.com/office/officeart/2005/8/layout/radial5"/>
    <dgm:cxn modelId="{23B3A26F-6CB6-423F-8BA2-BF212F7FDB82}" type="presOf" srcId="{34E6FE70-9A3B-4493-A8BA-F0003FD9DA37}" destId="{DF3F7DF0-84A3-44DD-84D9-CDF50DA8D583}" srcOrd="1" destOrd="0" presId="urn:microsoft.com/office/officeart/2005/8/layout/radial5"/>
    <dgm:cxn modelId="{D6D01F59-373A-43B4-8ABC-E9423AA4E9F7}" srcId="{A1FD2A43-F2EB-4002-8F89-FD36EE37820F}" destId="{CB5C8147-8A56-4890-BC1F-33450C1F7C40}" srcOrd="3" destOrd="0" parTransId="{D7E0DF27-819B-4B35-BEFD-D2381452D218}" sibTransId="{D55B2A1C-607B-446A-B9E9-0FB288467E99}"/>
    <dgm:cxn modelId="{94FE9A7D-0CE8-42B8-AD6A-B842C8C3C90D}" type="presOf" srcId="{D7E0DF27-819B-4B35-BEFD-D2381452D218}" destId="{AD6625F6-4C5A-4A43-8CB6-4793D2D30E89}" srcOrd="0" destOrd="0" presId="urn:microsoft.com/office/officeart/2005/8/layout/radial5"/>
    <dgm:cxn modelId="{A083B192-59B2-4EA6-8A90-81DDAE84CED6}" type="presOf" srcId="{CB5C8147-8A56-4890-BC1F-33450C1F7C40}" destId="{B378D470-D51C-4BC8-A4F8-3F67801F93C5}" srcOrd="0" destOrd="0" presId="urn:microsoft.com/office/officeart/2005/8/layout/radial5"/>
    <dgm:cxn modelId="{AB7E599C-1F06-4ECE-AA59-36354CEC51AA}" srcId="{A1FD2A43-F2EB-4002-8F89-FD36EE37820F}" destId="{36F1E5A9-0E0F-4B95-B6ED-CFCEC7C3148D}" srcOrd="2" destOrd="0" parTransId="{E3711CB1-980C-4C3D-808F-029B8DECF6E8}" sibTransId="{175F27B3-47C2-4A15-8613-85108C28A237}"/>
    <dgm:cxn modelId="{15128AA4-9CF4-4DDF-BF34-AA29054D8D23}" type="presOf" srcId="{D7E0DF27-819B-4B35-BEFD-D2381452D218}" destId="{763379D8-81F5-4DA9-8DD8-F838A14E2A0D}" srcOrd="1" destOrd="0" presId="urn:microsoft.com/office/officeart/2005/8/layout/radial5"/>
    <dgm:cxn modelId="{319864A6-4433-4B04-98EF-1A486F0DD2B3}" type="presOf" srcId="{36F1E5A9-0E0F-4B95-B6ED-CFCEC7C3148D}" destId="{FBA75C8F-4335-42E9-A297-4DDFF136D22D}" srcOrd="0" destOrd="0" presId="urn:microsoft.com/office/officeart/2005/8/layout/radial5"/>
    <dgm:cxn modelId="{FC734CDD-2D88-49DA-89B2-ADD795C2D3B0}" type="presOf" srcId="{F188B8BC-F00F-4DE9-A7F4-FCA7169703A6}" destId="{B08B99CF-D4F1-40BF-8FAD-4158DB07C393}" srcOrd="1" destOrd="0" presId="urn:microsoft.com/office/officeart/2005/8/layout/radial5"/>
    <dgm:cxn modelId="{BF3E00F1-CE6A-4F4F-8809-6A724D158DFC}" srcId="{2A286519-8BC2-4069-A594-47C75D89EA8D}" destId="{A1FD2A43-F2EB-4002-8F89-FD36EE37820F}" srcOrd="0" destOrd="0" parTransId="{C508CAD8-B8E1-45C9-BA7D-FC6CCFE1E81A}" sibTransId="{AB512258-3B75-41F3-9A15-160FCA998578}"/>
    <dgm:cxn modelId="{7C8A30FC-48A8-44B8-8FB3-A093FFB2CBC1}" type="presOf" srcId="{70BDF4FA-6278-4652-8FE8-6930DAB1BC82}" destId="{0DE6237B-FE40-43F1-B6AA-28B7A7CA5539}" srcOrd="0" destOrd="0" presId="urn:microsoft.com/office/officeart/2005/8/layout/radial5"/>
    <dgm:cxn modelId="{7E3FD20D-E297-4D3B-A0C9-E2B06B145B38}" type="presParOf" srcId="{C8F9E0F1-3C3A-438A-A016-E546ED2E89FC}" destId="{0A73EA11-09AA-4825-A2D7-6D6B9DEF4EF2}" srcOrd="0" destOrd="0" presId="urn:microsoft.com/office/officeart/2005/8/layout/radial5"/>
    <dgm:cxn modelId="{3BBF61A2-BC9F-48AE-B983-6872B3FFB3B2}" type="presParOf" srcId="{C8F9E0F1-3C3A-438A-A016-E546ED2E89FC}" destId="{A9CAB444-FB8D-46C8-BE0D-FEA56C9658A5}" srcOrd="1" destOrd="0" presId="urn:microsoft.com/office/officeart/2005/8/layout/radial5"/>
    <dgm:cxn modelId="{DBB3C41F-C6FF-42A6-ABB5-89ED4BFF0C6A}" type="presParOf" srcId="{A9CAB444-FB8D-46C8-BE0D-FEA56C9658A5}" destId="{B08B99CF-D4F1-40BF-8FAD-4158DB07C393}" srcOrd="0" destOrd="0" presId="urn:microsoft.com/office/officeart/2005/8/layout/radial5"/>
    <dgm:cxn modelId="{A84318B2-A8A8-47B0-A87A-589479DB8447}" type="presParOf" srcId="{C8F9E0F1-3C3A-438A-A016-E546ED2E89FC}" destId="{D6D14FB3-C38E-4B3E-818C-53281ED23D07}" srcOrd="2" destOrd="0" presId="urn:microsoft.com/office/officeart/2005/8/layout/radial5"/>
    <dgm:cxn modelId="{74C48717-20D2-4EBC-B371-AE098747DC4C}" type="presParOf" srcId="{C8F9E0F1-3C3A-438A-A016-E546ED2E89FC}" destId="{6E35810D-D3E1-482C-A8D0-7EE3D05DEA01}" srcOrd="3" destOrd="0" presId="urn:microsoft.com/office/officeart/2005/8/layout/radial5"/>
    <dgm:cxn modelId="{5A8AD9B7-028F-4DBD-A812-5C937AF1AB64}" type="presParOf" srcId="{6E35810D-D3E1-482C-A8D0-7EE3D05DEA01}" destId="{DF3F7DF0-84A3-44DD-84D9-CDF50DA8D583}" srcOrd="0" destOrd="0" presId="urn:microsoft.com/office/officeart/2005/8/layout/radial5"/>
    <dgm:cxn modelId="{77FE4860-8D7A-41D1-AFF4-DDB6A8D77041}" type="presParOf" srcId="{C8F9E0F1-3C3A-438A-A016-E546ED2E89FC}" destId="{0DE6237B-FE40-43F1-B6AA-28B7A7CA5539}" srcOrd="4" destOrd="0" presId="urn:microsoft.com/office/officeart/2005/8/layout/radial5"/>
    <dgm:cxn modelId="{13275023-7E21-434F-B8F6-264AAEFFE658}" type="presParOf" srcId="{C8F9E0F1-3C3A-438A-A016-E546ED2E89FC}" destId="{0A0D51EA-931C-4E21-8F05-96EA5242E88C}" srcOrd="5" destOrd="0" presId="urn:microsoft.com/office/officeart/2005/8/layout/radial5"/>
    <dgm:cxn modelId="{510AB19E-50DC-4DB9-B938-269119AD0203}" type="presParOf" srcId="{0A0D51EA-931C-4E21-8F05-96EA5242E88C}" destId="{702D8D7C-001F-45DF-B94F-AA49D4AED823}" srcOrd="0" destOrd="0" presId="urn:microsoft.com/office/officeart/2005/8/layout/radial5"/>
    <dgm:cxn modelId="{EA33824E-A313-4BC5-814E-BA035217AF24}" type="presParOf" srcId="{C8F9E0F1-3C3A-438A-A016-E546ED2E89FC}" destId="{FBA75C8F-4335-42E9-A297-4DDFF136D22D}" srcOrd="6" destOrd="0" presId="urn:microsoft.com/office/officeart/2005/8/layout/radial5"/>
    <dgm:cxn modelId="{ED833B49-1761-4D4D-B325-674155287CC1}" type="presParOf" srcId="{C8F9E0F1-3C3A-438A-A016-E546ED2E89FC}" destId="{AD6625F6-4C5A-4A43-8CB6-4793D2D30E89}" srcOrd="7" destOrd="0" presId="urn:microsoft.com/office/officeart/2005/8/layout/radial5"/>
    <dgm:cxn modelId="{47FB0A60-FBF2-4A0E-8314-4B645E266A4C}" type="presParOf" srcId="{AD6625F6-4C5A-4A43-8CB6-4793D2D30E89}" destId="{763379D8-81F5-4DA9-8DD8-F838A14E2A0D}" srcOrd="0" destOrd="0" presId="urn:microsoft.com/office/officeart/2005/8/layout/radial5"/>
    <dgm:cxn modelId="{88F4672D-A72F-4C25-BD5C-485741B57E8A}" type="presParOf" srcId="{C8F9E0F1-3C3A-438A-A016-E546ED2E89FC}" destId="{B378D470-D51C-4BC8-A4F8-3F67801F93C5}"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62FD8B01-D421-43C8-B488-02AC1B7CF672}" type="doc">
      <dgm:prSet loTypeId="urn:microsoft.com/office/officeart/2005/8/layout/cycle7" loCatId="cycle" qsTypeId="urn:microsoft.com/office/officeart/2005/8/quickstyle/simple1" qsCatId="simple" csTypeId="urn:microsoft.com/office/officeart/2005/8/colors/colorful4" csCatId="colorful" phldr="1"/>
      <dgm:spPr/>
      <dgm:t>
        <a:bodyPr/>
        <a:lstStyle/>
        <a:p>
          <a:endParaRPr lang="en-GB"/>
        </a:p>
      </dgm:t>
    </dgm:pt>
    <dgm:pt modelId="{EEC5DF71-CB79-4BF2-BD42-08AB5ED3D106}">
      <dgm:prSet phldrT="[Text]"/>
      <dgm:spPr/>
      <dgm:t>
        <a:bodyPr/>
        <a:lstStyle/>
        <a:p>
          <a:r>
            <a:rPr lang="en-GB" dirty="0"/>
            <a:t>Teacher sets question and observes</a:t>
          </a:r>
        </a:p>
      </dgm:t>
    </dgm:pt>
    <dgm:pt modelId="{D8220C7B-B950-4199-A920-C9EE8F1F13A6}" type="parTrans" cxnId="{EE795C9E-CFF2-4C60-9BE2-3C98BC0493B3}">
      <dgm:prSet/>
      <dgm:spPr/>
      <dgm:t>
        <a:bodyPr/>
        <a:lstStyle/>
        <a:p>
          <a:endParaRPr lang="en-GB"/>
        </a:p>
      </dgm:t>
    </dgm:pt>
    <dgm:pt modelId="{040BF604-DF75-465B-BEDF-806F91D72DC5}" type="sibTrans" cxnId="{EE795C9E-CFF2-4C60-9BE2-3C98BC0493B3}">
      <dgm:prSet/>
      <dgm:spPr/>
      <dgm:t>
        <a:bodyPr/>
        <a:lstStyle/>
        <a:p>
          <a:endParaRPr lang="en-GB"/>
        </a:p>
      </dgm:t>
    </dgm:pt>
    <dgm:pt modelId="{46AD29B5-0D4A-4AA1-B65F-63959599C149}">
      <dgm:prSet phldrT="[Text]"/>
      <dgm:spPr/>
      <dgm:t>
        <a:bodyPr/>
        <a:lstStyle/>
        <a:p>
          <a:r>
            <a:rPr lang="en-GB" dirty="0"/>
            <a:t>Students see each other’s models</a:t>
          </a:r>
        </a:p>
      </dgm:t>
    </dgm:pt>
    <dgm:pt modelId="{F2AAB116-1077-457B-B425-14B2095FA818}" type="parTrans" cxnId="{BFEA0FB4-31C6-4CDB-A704-2D0019387801}">
      <dgm:prSet/>
      <dgm:spPr/>
      <dgm:t>
        <a:bodyPr/>
        <a:lstStyle/>
        <a:p>
          <a:endParaRPr lang="en-GB"/>
        </a:p>
      </dgm:t>
    </dgm:pt>
    <dgm:pt modelId="{662D5B26-1251-4E4A-9D01-29659885CD9C}" type="sibTrans" cxnId="{BFEA0FB4-31C6-4CDB-A704-2D0019387801}">
      <dgm:prSet/>
      <dgm:spPr/>
      <dgm:t>
        <a:bodyPr/>
        <a:lstStyle/>
        <a:p>
          <a:endParaRPr lang="en-GB"/>
        </a:p>
      </dgm:t>
    </dgm:pt>
    <dgm:pt modelId="{B10D54AC-2422-4F03-B143-E448DDE95742}">
      <dgm:prSet phldrT="[Text]"/>
      <dgm:spPr/>
      <dgm:t>
        <a:bodyPr/>
        <a:lstStyle/>
        <a:p>
          <a:r>
            <a:rPr lang="en-GB" dirty="0"/>
            <a:t>Student models answers</a:t>
          </a:r>
        </a:p>
      </dgm:t>
    </dgm:pt>
    <dgm:pt modelId="{14BD9E58-EB51-43BE-AE5A-B7896485DC53}" type="parTrans" cxnId="{52092DA3-9B99-4D27-A5C1-AC649211776D}">
      <dgm:prSet/>
      <dgm:spPr/>
      <dgm:t>
        <a:bodyPr/>
        <a:lstStyle/>
        <a:p>
          <a:endParaRPr lang="en-GB"/>
        </a:p>
      </dgm:t>
    </dgm:pt>
    <dgm:pt modelId="{0730076A-E890-454C-B0FC-48ADBE9549CB}" type="sibTrans" cxnId="{52092DA3-9B99-4D27-A5C1-AC649211776D}">
      <dgm:prSet/>
      <dgm:spPr/>
      <dgm:t>
        <a:bodyPr/>
        <a:lstStyle/>
        <a:p>
          <a:endParaRPr lang="en-GB"/>
        </a:p>
      </dgm:t>
    </dgm:pt>
    <dgm:pt modelId="{CE428600-654A-4717-A48E-F9479607D176}" type="pres">
      <dgm:prSet presAssocID="{62FD8B01-D421-43C8-B488-02AC1B7CF672}" presName="Name0" presStyleCnt="0">
        <dgm:presLayoutVars>
          <dgm:dir/>
          <dgm:resizeHandles val="exact"/>
        </dgm:presLayoutVars>
      </dgm:prSet>
      <dgm:spPr/>
    </dgm:pt>
    <dgm:pt modelId="{EB37ABCE-7A93-4E24-9C1E-9F5D5E1EFB12}" type="pres">
      <dgm:prSet presAssocID="{EEC5DF71-CB79-4BF2-BD42-08AB5ED3D106}" presName="node" presStyleLbl="node1" presStyleIdx="0" presStyleCnt="3">
        <dgm:presLayoutVars>
          <dgm:bulletEnabled val="1"/>
        </dgm:presLayoutVars>
      </dgm:prSet>
      <dgm:spPr/>
    </dgm:pt>
    <dgm:pt modelId="{9A8E1AA6-BE30-4EB9-B0E3-5B1C7DD81E4A}" type="pres">
      <dgm:prSet presAssocID="{040BF604-DF75-465B-BEDF-806F91D72DC5}" presName="sibTrans" presStyleLbl="sibTrans2D1" presStyleIdx="0" presStyleCnt="3"/>
      <dgm:spPr/>
    </dgm:pt>
    <dgm:pt modelId="{FA4932DF-A1E6-4FC6-85E2-8B0266FE5CCF}" type="pres">
      <dgm:prSet presAssocID="{040BF604-DF75-465B-BEDF-806F91D72DC5}" presName="connectorText" presStyleLbl="sibTrans2D1" presStyleIdx="0" presStyleCnt="3"/>
      <dgm:spPr/>
    </dgm:pt>
    <dgm:pt modelId="{2912832B-F041-44C5-BF65-C656E7B9DB3A}" type="pres">
      <dgm:prSet presAssocID="{46AD29B5-0D4A-4AA1-B65F-63959599C149}" presName="node" presStyleLbl="node1" presStyleIdx="1" presStyleCnt="3">
        <dgm:presLayoutVars>
          <dgm:bulletEnabled val="1"/>
        </dgm:presLayoutVars>
      </dgm:prSet>
      <dgm:spPr/>
    </dgm:pt>
    <dgm:pt modelId="{86DEC82D-5153-48C5-82E5-714A14279121}" type="pres">
      <dgm:prSet presAssocID="{662D5B26-1251-4E4A-9D01-29659885CD9C}" presName="sibTrans" presStyleLbl="sibTrans2D1" presStyleIdx="1" presStyleCnt="3"/>
      <dgm:spPr/>
    </dgm:pt>
    <dgm:pt modelId="{FA3EE558-540C-40C3-AE27-F9F1FC8F7F91}" type="pres">
      <dgm:prSet presAssocID="{662D5B26-1251-4E4A-9D01-29659885CD9C}" presName="connectorText" presStyleLbl="sibTrans2D1" presStyleIdx="1" presStyleCnt="3"/>
      <dgm:spPr/>
    </dgm:pt>
    <dgm:pt modelId="{BAB932CA-C0BA-4D11-A584-52873918377E}" type="pres">
      <dgm:prSet presAssocID="{B10D54AC-2422-4F03-B143-E448DDE95742}" presName="node" presStyleLbl="node1" presStyleIdx="2" presStyleCnt="3">
        <dgm:presLayoutVars>
          <dgm:bulletEnabled val="1"/>
        </dgm:presLayoutVars>
      </dgm:prSet>
      <dgm:spPr/>
    </dgm:pt>
    <dgm:pt modelId="{9E69626A-E8B9-433D-AF65-BAD073837734}" type="pres">
      <dgm:prSet presAssocID="{0730076A-E890-454C-B0FC-48ADBE9549CB}" presName="sibTrans" presStyleLbl="sibTrans2D1" presStyleIdx="2" presStyleCnt="3"/>
      <dgm:spPr/>
    </dgm:pt>
    <dgm:pt modelId="{5DFDC2A3-109E-4575-9EF6-C1C023E9D06D}" type="pres">
      <dgm:prSet presAssocID="{0730076A-E890-454C-B0FC-48ADBE9549CB}" presName="connectorText" presStyleLbl="sibTrans2D1" presStyleIdx="2" presStyleCnt="3"/>
      <dgm:spPr/>
    </dgm:pt>
  </dgm:ptLst>
  <dgm:cxnLst>
    <dgm:cxn modelId="{6B65520C-4601-4DF1-A6B7-00078F02B5B5}" type="presOf" srcId="{EEC5DF71-CB79-4BF2-BD42-08AB5ED3D106}" destId="{EB37ABCE-7A93-4E24-9C1E-9F5D5E1EFB12}" srcOrd="0" destOrd="0" presId="urn:microsoft.com/office/officeart/2005/8/layout/cycle7"/>
    <dgm:cxn modelId="{56CA8A5C-3B45-467C-B083-ED9837C7EB91}" type="presOf" srcId="{0730076A-E890-454C-B0FC-48ADBE9549CB}" destId="{9E69626A-E8B9-433D-AF65-BAD073837734}" srcOrd="0" destOrd="0" presId="urn:microsoft.com/office/officeart/2005/8/layout/cycle7"/>
    <dgm:cxn modelId="{2E52356D-BA82-4497-8153-BBBD30AD1BC6}" type="presOf" srcId="{B10D54AC-2422-4F03-B143-E448DDE95742}" destId="{BAB932CA-C0BA-4D11-A584-52873918377E}" srcOrd="0" destOrd="0" presId="urn:microsoft.com/office/officeart/2005/8/layout/cycle7"/>
    <dgm:cxn modelId="{9ABD1855-BDA7-4CC2-9B3B-554A89741A8B}" type="presOf" srcId="{0730076A-E890-454C-B0FC-48ADBE9549CB}" destId="{5DFDC2A3-109E-4575-9EF6-C1C023E9D06D}" srcOrd="1" destOrd="0" presId="urn:microsoft.com/office/officeart/2005/8/layout/cycle7"/>
    <dgm:cxn modelId="{B7F56E93-4EE6-49C3-BB80-40FC77AFA881}" type="presOf" srcId="{662D5B26-1251-4E4A-9D01-29659885CD9C}" destId="{FA3EE558-540C-40C3-AE27-F9F1FC8F7F91}" srcOrd="1" destOrd="0" presId="urn:microsoft.com/office/officeart/2005/8/layout/cycle7"/>
    <dgm:cxn modelId="{EE795C9E-CFF2-4C60-9BE2-3C98BC0493B3}" srcId="{62FD8B01-D421-43C8-B488-02AC1B7CF672}" destId="{EEC5DF71-CB79-4BF2-BD42-08AB5ED3D106}" srcOrd="0" destOrd="0" parTransId="{D8220C7B-B950-4199-A920-C9EE8F1F13A6}" sibTransId="{040BF604-DF75-465B-BEDF-806F91D72DC5}"/>
    <dgm:cxn modelId="{52092DA3-9B99-4D27-A5C1-AC649211776D}" srcId="{62FD8B01-D421-43C8-B488-02AC1B7CF672}" destId="{B10D54AC-2422-4F03-B143-E448DDE95742}" srcOrd="2" destOrd="0" parTransId="{14BD9E58-EB51-43BE-AE5A-B7896485DC53}" sibTransId="{0730076A-E890-454C-B0FC-48ADBE9549CB}"/>
    <dgm:cxn modelId="{BFEA0FB4-31C6-4CDB-A704-2D0019387801}" srcId="{62FD8B01-D421-43C8-B488-02AC1B7CF672}" destId="{46AD29B5-0D4A-4AA1-B65F-63959599C149}" srcOrd="1" destOrd="0" parTransId="{F2AAB116-1077-457B-B425-14B2095FA818}" sibTransId="{662D5B26-1251-4E4A-9D01-29659885CD9C}"/>
    <dgm:cxn modelId="{BDC16BB5-F06C-4D1A-AAC9-7BDAA61E7381}" type="presOf" srcId="{040BF604-DF75-465B-BEDF-806F91D72DC5}" destId="{FA4932DF-A1E6-4FC6-85E2-8B0266FE5CCF}" srcOrd="1" destOrd="0" presId="urn:microsoft.com/office/officeart/2005/8/layout/cycle7"/>
    <dgm:cxn modelId="{D0E4FDC7-5672-411F-B7F6-5C1EBCED9FAE}" type="presOf" srcId="{62FD8B01-D421-43C8-B488-02AC1B7CF672}" destId="{CE428600-654A-4717-A48E-F9479607D176}" srcOrd="0" destOrd="0" presId="urn:microsoft.com/office/officeart/2005/8/layout/cycle7"/>
    <dgm:cxn modelId="{5B6362CD-BC27-4311-BC77-41C6FFB7EE48}" type="presOf" srcId="{040BF604-DF75-465B-BEDF-806F91D72DC5}" destId="{9A8E1AA6-BE30-4EB9-B0E3-5B1C7DD81E4A}" srcOrd="0" destOrd="0" presId="urn:microsoft.com/office/officeart/2005/8/layout/cycle7"/>
    <dgm:cxn modelId="{A1702DD5-E0DE-4E7F-86DD-9FDDB3A2F5B8}" type="presOf" srcId="{662D5B26-1251-4E4A-9D01-29659885CD9C}" destId="{86DEC82D-5153-48C5-82E5-714A14279121}" srcOrd="0" destOrd="0" presId="urn:microsoft.com/office/officeart/2005/8/layout/cycle7"/>
    <dgm:cxn modelId="{108029EC-767D-4533-A4BA-865770C09C88}" type="presOf" srcId="{46AD29B5-0D4A-4AA1-B65F-63959599C149}" destId="{2912832B-F041-44C5-BF65-C656E7B9DB3A}" srcOrd="0" destOrd="0" presId="urn:microsoft.com/office/officeart/2005/8/layout/cycle7"/>
    <dgm:cxn modelId="{4BD0BC5E-4DC6-4E37-86E1-4A7A2D7033C6}" type="presParOf" srcId="{CE428600-654A-4717-A48E-F9479607D176}" destId="{EB37ABCE-7A93-4E24-9C1E-9F5D5E1EFB12}" srcOrd="0" destOrd="0" presId="urn:microsoft.com/office/officeart/2005/8/layout/cycle7"/>
    <dgm:cxn modelId="{43C89FBA-BC95-4BC5-85A8-49E0B55DB96C}" type="presParOf" srcId="{CE428600-654A-4717-A48E-F9479607D176}" destId="{9A8E1AA6-BE30-4EB9-B0E3-5B1C7DD81E4A}" srcOrd="1" destOrd="0" presId="urn:microsoft.com/office/officeart/2005/8/layout/cycle7"/>
    <dgm:cxn modelId="{703F5635-14C7-443D-9D44-5515D90018BA}" type="presParOf" srcId="{9A8E1AA6-BE30-4EB9-B0E3-5B1C7DD81E4A}" destId="{FA4932DF-A1E6-4FC6-85E2-8B0266FE5CCF}" srcOrd="0" destOrd="0" presId="urn:microsoft.com/office/officeart/2005/8/layout/cycle7"/>
    <dgm:cxn modelId="{C88AE69A-85DE-4C1C-8733-D0D91F35FD98}" type="presParOf" srcId="{CE428600-654A-4717-A48E-F9479607D176}" destId="{2912832B-F041-44C5-BF65-C656E7B9DB3A}" srcOrd="2" destOrd="0" presId="urn:microsoft.com/office/officeart/2005/8/layout/cycle7"/>
    <dgm:cxn modelId="{0C813D3A-4227-4954-A707-3A431704B03F}" type="presParOf" srcId="{CE428600-654A-4717-A48E-F9479607D176}" destId="{86DEC82D-5153-48C5-82E5-714A14279121}" srcOrd="3" destOrd="0" presId="urn:microsoft.com/office/officeart/2005/8/layout/cycle7"/>
    <dgm:cxn modelId="{E485FB9D-5433-4ADF-96A2-72441370F388}" type="presParOf" srcId="{86DEC82D-5153-48C5-82E5-714A14279121}" destId="{FA3EE558-540C-40C3-AE27-F9F1FC8F7F91}" srcOrd="0" destOrd="0" presId="urn:microsoft.com/office/officeart/2005/8/layout/cycle7"/>
    <dgm:cxn modelId="{2207ABD5-BA47-4747-A490-3E075DBB4E53}" type="presParOf" srcId="{CE428600-654A-4717-A48E-F9479607D176}" destId="{BAB932CA-C0BA-4D11-A584-52873918377E}" srcOrd="4" destOrd="0" presId="urn:microsoft.com/office/officeart/2005/8/layout/cycle7"/>
    <dgm:cxn modelId="{66E23236-2A6B-4367-A5E4-479BFB187A02}" type="presParOf" srcId="{CE428600-654A-4717-A48E-F9479607D176}" destId="{9E69626A-E8B9-433D-AF65-BAD073837734}" srcOrd="5" destOrd="0" presId="urn:microsoft.com/office/officeart/2005/8/layout/cycle7"/>
    <dgm:cxn modelId="{7C97CDD1-384B-4042-B023-F684DFA4BF9D}" type="presParOf" srcId="{9E69626A-E8B9-433D-AF65-BAD073837734}" destId="{5DFDC2A3-109E-4575-9EF6-C1C023E9D06D}"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66FD7388-3A24-4A60-B348-9E5FC1A5198D}" type="doc">
      <dgm:prSet loTypeId="urn:microsoft.com/office/officeart/2005/8/layout/cycle2" loCatId="cycle" qsTypeId="urn:microsoft.com/office/officeart/2005/8/quickstyle/simple1" qsCatId="simple" csTypeId="urn:microsoft.com/office/officeart/2005/8/colors/colorful5" csCatId="colorful" phldr="1"/>
      <dgm:spPr/>
      <dgm:t>
        <a:bodyPr/>
        <a:lstStyle/>
        <a:p>
          <a:endParaRPr lang="en-GB"/>
        </a:p>
      </dgm:t>
    </dgm:pt>
    <dgm:pt modelId="{3F1D3690-0BCD-4CE8-BE1E-1898A963C7A7}">
      <dgm:prSet phldrT="[Text]"/>
      <dgm:spPr/>
      <dgm:t>
        <a:bodyPr/>
        <a:lstStyle/>
        <a:p>
          <a:endParaRPr lang="en-GB" dirty="0"/>
        </a:p>
      </dgm:t>
    </dgm:pt>
    <dgm:pt modelId="{10E69DB6-290F-494D-919E-3FE6E03B2D2A}" type="parTrans" cxnId="{6A30C4D1-BBB1-490E-A8E6-8FCB35E17223}">
      <dgm:prSet/>
      <dgm:spPr/>
      <dgm:t>
        <a:bodyPr/>
        <a:lstStyle/>
        <a:p>
          <a:endParaRPr lang="en-GB"/>
        </a:p>
      </dgm:t>
    </dgm:pt>
    <dgm:pt modelId="{B2009CFD-FB47-4439-AE40-2491D50B9EBA}" type="sibTrans" cxnId="{6A30C4D1-BBB1-490E-A8E6-8FCB35E17223}">
      <dgm:prSet/>
      <dgm:spPr/>
      <dgm:t>
        <a:bodyPr/>
        <a:lstStyle/>
        <a:p>
          <a:endParaRPr lang="en-GB"/>
        </a:p>
      </dgm:t>
    </dgm:pt>
    <dgm:pt modelId="{ED3F4129-AB4F-4D7C-8378-D37A25DC2901}">
      <dgm:prSet phldrT="[Text]"/>
      <dgm:spPr/>
      <dgm:t>
        <a:bodyPr/>
        <a:lstStyle/>
        <a:p>
          <a:endParaRPr lang="en-GB" dirty="0"/>
        </a:p>
      </dgm:t>
    </dgm:pt>
    <dgm:pt modelId="{3BF4F264-3313-429A-B1A7-B96557A2553A}" type="parTrans" cxnId="{EFD3FE31-1E21-4399-A2C5-02127E13F386}">
      <dgm:prSet/>
      <dgm:spPr/>
      <dgm:t>
        <a:bodyPr/>
        <a:lstStyle/>
        <a:p>
          <a:endParaRPr lang="en-GB"/>
        </a:p>
      </dgm:t>
    </dgm:pt>
    <dgm:pt modelId="{F32FB115-01B7-42FC-AAC2-15701DBB8C16}" type="sibTrans" cxnId="{EFD3FE31-1E21-4399-A2C5-02127E13F386}">
      <dgm:prSet/>
      <dgm:spPr/>
      <dgm:t>
        <a:bodyPr/>
        <a:lstStyle/>
        <a:p>
          <a:endParaRPr lang="en-GB"/>
        </a:p>
      </dgm:t>
    </dgm:pt>
    <dgm:pt modelId="{9F9B3CE9-47F0-42A1-B742-326A3C5963A9}">
      <dgm:prSet phldrT="[Text]"/>
      <dgm:spPr/>
      <dgm:t>
        <a:bodyPr/>
        <a:lstStyle/>
        <a:p>
          <a:endParaRPr lang="en-GB" dirty="0"/>
        </a:p>
      </dgm:t>
    </dgm:pt>
    <dgm:pt modelId="{E00AD966-2B9D-44E7-BD94-47864B1184D1}" type="parTrans" cxnId="{F194B12F-4734-47FB-BAD9-7451A6B8742E}">
      <dgm:prSet/>
      <dgm:spPr/>
      <dgm:t>
        <a:bodyPr/>
        <a:lstStyle/>
        <a:p>
          <a:endParaRPr lang="en-GB"/>
        </a:p>
      </dgm:t>
    </dgm:pt>
    <dgm:pt modelId="{1A32CBAE-8FE2-46C7-A154-30EE2D2BA4BD}" type="sibTrans" cxnId="{F194B12F-4734-47FB-BAD9-7451A6B8742E}">
      <dgm:prSet/>
      <dgm:spPr/>
      <dgm:t>
        <a:bodyPr/>
        <a:lstStyle/>
        <a:p>
          <a:endParaRPr lang="en-GB"/>
        </a:p>
      </dgm:t>
    </dgm:pt>
    <dgm:pt modelId="{53EBAA36-D600-457B-9CF8-C434356F2BD0}">
      <dgm:prSet phldrT="[Text]"/>
      <dgm:spPr/>
      <dgm:t>
        <a:bodyPr/>
        <a:lstStyle/>
        <a:p>
          <a:endParaRPr lang="en-GB" dirty="0"/>
        </a:p>
      </dgm:t>
    </dgm:pt>
    <dgm:pt modelId="{79C226DD-8555-451E-8A61-D39ABCE725AF}" type="parTrans" cxnId="{8C624140-8757-44A1-A745-37377D76070E}">
      <dgm:prSet/>
      <dgm:spPr/>
      <dgm:t>
        <a:bodyPr/>
        <a:lstStyle/>
        <a:p>
          <a:endParaRPr lang="en-GB"/>
        </a:p>
      </dgm:t>
    </dgm:pt>
    <dgm:pt modelId="{F1A04BD1-DF10-4FD9-8F5A-225B00867A35}" type="sibTrans" cxnId="{8C624140-8757-44A1-A745-37377D76070E}">
      <dgm:prSet/>
      <dgm:spPr/>
      <dgm:t>
        <a:bodyPr/>
        <a:lstStyle/>
        <a:p>
          <a:endParaRPr lang="en-GB"/>
        </a:p>
      </dgm:t>
    </dgm:pt>
    <dgm:pt modelId="{68C8D01F-C63A-4BED-A9A5-0AF03677FD59}">
      <dgm:prSet phldrT="[Text]"/>
      <dgm:spPr/>
      <dgm:t>
        <a:bodyPr/>
        <a:lstStyle/>
        <a:p>
          <a:endParaRPr lang="en-GB" dirty="0"/>
        </a:p>
      </dgm:t>
    </dgm:pt>
    <dgm:pt modelId="{A5E8D501-D3A7-45C4-8A26-C41F4593372E}" type="parTrans" cxnId="{78A46188-41EC-44CE-8B87-3D07492A8351}">
      <dgm:prSet/>
      <dgm:spPr/>
      <dgm:t>
        <a:bodyPr/>
        <a:lstStyle/>
        <a:p>
          <a:endParaRPr lang="en-GB"/>
        </a:p>
      </dgm:t>
    </dgm:pt>
    <dgm:pt modelId="{4335F1C0-1813-42CE-BFB8-D51AA5321489}" type="sibTrans" cxnId="{78A46188-41EC-44CE-8B87-3D07492A8351}">
      <dgm:prSet/>
      <dgm:spPr/>
      <dgm:t>
        <a:bodyPr/>
        <a:lstStyle/>
        <a:p>
          <a:endParaRPr lang="en-GB"/>
        </a:p>
      </dgm:t>
    </dgm:pt>
    <dgm:pt modelId="{5A5B5310-4229-437A-9EC2-453AA3F20BD4}" type="pres">
      <dgm:prSet presAssocID="{66FD7388-3A24-4A60-B348-9E5FC1A5198D}" presName="cycle" presStyleCnt="0">
        <dgm:presLayoutVars>
          <dgm:dir/>
          <dgm:resizeHandles val="exact"/>
        </dgm:presLayoutVars>
      </dgm:prSet>
      <dgm:spPr/>
    </dgm:pt>
    <dgm:pt modelId="{8E008C14-8AEA-41D3-BA3D-CB9655A94A65}" type="pres">
      <dgm:prSet presAssocID="{3F1D3690-0BCD-4CE8-BE1E-1898A963C7A7}" presName="node" presStyleLbl="node1" presStyleIdx="0" presStyleCnt="5">
        <dgm:presLayoutVars>
          <dgm:bulletEnabled val="1"/>
        </dgm:presLayoutVars>
      </dgm:prSet>
      <dgm:spPr/>
    </dgm:pt>
    <dgm:pt modelId="{E391B073-5A39-4EBE-8148-4B77E2966136}" type="pres">
      <dgm:prSet presAssocID="{B2009CFD-FB47-4439-AE40-2491D50B9EBA}" presName="sibTrans" presStyleLbl="sibTrans2D1" presStyleIdx="0" presStyleCnt="5"/>
      <dgm:spPr/>
    </dgm:pt>
    <dgm:pt modelId="{52D6616A-4261-442F-A3FF-3C5C66BD7B9A}" type="pres">
      <dgm:prSet presAssocID="{B2009CFD-FB47-4439-AE40-2491D50B9EBA}" presName="connectorText" presStyleLbl="sibTrans2D1" presStyleIdx="0" presStyleCnt="5"/>
      <dgm:spPr/>
    </dgm:pt>
    <dgm:pt modelId="{CCD8E22A-BCC8-4073-AE03-B5675C1CE906}" type="pres">
      <dgm:prSet presAssocID="{ED3F4129-AB4F-4D7C-8378-D37A25DC2901}" presName="node" presStyleLbl="node1" presStyleIdx="1" presStyleCnt="5">
        <dgm:presLayoutVars>
          <dgm:bulletEnabled val="1"/>
        </dgm:presLayoutVars>
      </dgm:prSet>
      <dgm:spPr/>
    </dgm:pt>
    <dgm:pt modelId="{0F0289D8-1255-4F37-956F-4AE9424025FE}" type="pres">
      <dgm:prSet presAssocID="{F32FB115-01B7-42FC-AAC2-15701DBB8C16}" presName="sibTrans" presStyleLbl="sibTrans2D1" presStyleIdx="1" presStyleCnt="5"/>
      <dgm:spPr/>
    </dgm:pt>
    <dgm:pt modelId="{ACCA2C45-66F3-44C9-9851-FE53FC8EF8C8}" type="pres">
      <dgm:prSet presAssocID="{F32FB115-01B7-42FC-AAC2-15701DBB8C16}" presName="connectorText" presStyleLbl="sibTrans2D1" presStyleIdx="1" presStyleCnt="5"/>
      <dgm:spPr/>
    </dgm:pt>
    <dgm:pt modelId="{D9ECA2ED-32ED-4AA4-A55F-6CC1CC0CFE42}" type="pres">
      <dgm:prSet presAssocID="{9F9B3CE9-47F0-42A1-B742-326A3C5963A9}" presName="node" presStyleLbl="node1" presStyleIdx="2" presStyleCnt="5">
        <dgm:presLayoutVars>
          <dgm:bulletEnabled val="1"/>
        </dgm:presLayoutVars>
      </dgm:prSet>
      <dgm:spPr/>
    </dgm:pt>
    <dgm:pt modelId="{AB3E17F7-227F-48F2-9246-31C01F7132DB}" type="pres">
      <dgm:prSet presAssocID="{1A32CBAE-8FE2-46C7-A154-30EE2D2BA4BD}" presName="sibTrans" presStyleLbl="sibTrans2D1" presStyleIdx="2" presStyleCnt="5"/>
      <dgm:spPr/>
    </dgm:pt>
    <dgm:pt modelId="{898B4CBC-1569-4828-A90E-F354C99CBF1C}" type="pres">
      <dgm:prSet presAssocID="{1A32CBAE-8FE2-46C7-A154-30EE2D2BA4BD}" presName="connectorText" presStyleLbl="sibTrans2D1" presStyleIdx="2" presStyleCnt="5"/>
      <dgm:spPr/>
    </dgm:pt>
    <dgm:pt modelId="{8D36B6BE-A7BA-4438-991B-0E1B91A5FBD5}" type="pres">
      <dgm:prSet presAssocID="{53EBAA36-D600-457B-9CF8-C434356F2BD0}" presName="node" presStyleLbl="node1" presStyleIdx="3" presStyleCnt="5">
        <dgm:presLayoutVars>
          <dgm:bulletEnabled val="1"/>
        </dgm:presLayoutVars>
      </dgm:prSet>
      <dgm:spPr/>
    </dgm:pt>
    <dgm:pt modelId="{BC829138-2EB4-4584-A0F4-3E5F28361EFA}" type="pres">
      <dgm:prSet presAssocID="{F1A04BD1-DF10-4FD9-8F5A-225B00867A35}" presName="sibTrans" presStyleLbl="sibTrans2D1" presStyleIdx="3" presStyleCnt="5"/>
      <dgm:spPr/>
    </dgm:pt>
    <dgm:pt modelId="{AD9F492E-6E10-4433-90B9-05441E08247F}" type="pres">
      <dgm:prSet presAssocID="{F1A04BD1-DF10-4FD9-8F5A-225B00867A35}" presName="connectorText" presStyleLbl="sibTrans2D1" presStyleIdx="3" presStyleCnt="5"/>
      <dgm:spPr/>
    </dgm:pt>
    <dgm:pt modelId="{3C176CA8-D08D-4154-A6C6-1AE59225BC2D}" type="pres">
      <dgm:prSet presAssocID="{68C8D01F-C63A-4BED-A9A5-0AF03677FD59}" presName="node" presStyleLbl="node1" presStyleIdx="4" presStyleCnt="5">
        <dgm:presLayoutVars>
          <dgm:bulletEnabled val="1"/>
        </dgm:presLayoutVars>
      </dgm:prSet>
      <dgm:spPr/>
    </dgm:pt>
    <dgm:pt modelId="{AA025758-B4BE-4E55-8F0D-A4D421CF7A86}" type="pres">
      <dgm:prSet presAssocID="{4335F1C0-1813-42CE-BFB8-D51AA5321489}" presName="sibTrans" presStyleLbl="sibTrans2D1" presStyleIdx="4" presStyleCnt="5"/>
      <dgm:spPr/>
    </dgm:pt>
    <dgm:pt modelId="{AFAFEF71-444A-4DC0-B1C0-E0139EB56884}" type="pres">
      <dgm:prSet presAssocID="{4335F1C0-1813-42CE-BFB8-D51AA5321489}" presName="connectorText" presStyleLbl="sibTrans2D1" presStyleIdx="4" presStyleCnt="5"/>
      <dgm:spPr/>
    </dgm:pt>
  </dgm:ptLst>
  <dgm:cxnLst>
    <dgm:cxn modelId="{63E4210B-C6DF-4ADA-9481-9F56ED25746F}" type="presOf" srcId="{4335F1C0-1813-42CE-BFB8-D51AA5321489}" destId="{AA025758-B4BE-4E55-8F0D-A4D421CF7A86}" srcOrd="0" destOrd="0" presId="urn:microsoft.com/office/officeart/2005/8/layout/cycle2"/>
    <dgm:cxn modelId="{8CBF0F1B-41A0-4313-98DB-F6504168B063}" type="presOf" srcId="{1A32CBAE-8FE2-46C7-A154-30EE2D2BA4BD}" destId="{AB3E17F7-227F-48F2-9246-31C01F7132DB}" srcOrd="0" destOrd="0" presId="urn:microsoft.com/office/officeart/2005/8/layout/cycle2"/>
    <dgm:cxn modelId="{85F5AB20-D7AD-49DE-83A9-8CD72A9313BD}" type="presOf" srcId="{ED3F4129-AB4F-4D7C-8378-D37A25DC2901}" destId="{CCD8E22A-BCC8-4073-AE03-B5675C1CE906}" srcOrd="0" destOrd="0" presId="urn:microsoft.com/office/officeart/2005/8/layout/cycle2"/>
    <dgm:cxn modelId="{E7F9B929-A21A-4C1F-85B4-577793CCFA0A}" type="presOf" srcId="{4335F1C0-1813-42CE-BFB8-D51AA5321489}" destId="{AFAFEF71-444A-4DC0-B1C0-E0139EB56884}" srcOrd="1" destOrd="0" presId="urn:microsoft.com/office/officeart/2005/8/layout/cycle2"/>
    <dgm:cxn modelId="{F194B12F-4734-47FB-BAD9-7451A6B8742E}" srcId="{66FD7388-3A24-4A60-B348-9E5FC1A5198D}" destId="{9F9B3CE9-47F0-42A1-B742-326A3C5963A9}" srcOrd="2" destOrd="0" parTransId="{E00AD966-2B9D-44E7-BD94-47864B1184D1}" sibTransId="{1A32CBAE-8FE2-46C7-A154-30EE2D2BA4BD}"/>
    <dgm:cxn modelId="{EFD3FE31-1E21-4399-A2C5-02127E13F386}" srcId="{66FD7388-3A24-4A60-B348-9E5FC1A5198D}" destId="{ED3F4129-AB4F-4D7C-8378-D37A25DC2901}" srcOrd="1" destOrd="0" parTransId="{3BF4F264-3313-429A-B1A7-B96557A2553A}" sibTransId="{F32FB115-01B7-42FC-AAC2-15701DBB8C16}"/>
    <dgm:cxn modelId="{BD6FAB3D-9FA2-4250-B789-07A43D154F68}" type="presOf" srcId="{68C8D01F-C63A-4BED-A9A5-0AF03677FD59}" destId="{3C176CA8-D08D-4154-A6C6-1AE59225BC2D}" srcOrd="0" destOrd="0" presId="urn:microsoft.com/office/officeart/2005/8/layout/cycle2"/>
    <dgm:cxn modelId="{8C624140-8757-44A1-A745-37377D76070E}" srcId="{66FD7388-3A24-4A60-B348-9E5FC1A5198D}" destId="{53EBAA36-D600-457B-9CF8-C434356F2BD0}" srcOrd="3" destOrd="0" parTransId="{79C226DD-8555-451E-8A61-D39ABCE725AF}" sibTransId="{F1A04BD1-DF10-4FD9-8F5A-225B00867A35}"/>
    <dgm:cxn modelId="{42096766-F0E6-414F-B956-9C62719E8018}" type="presOf" srcId="{F1A04BD1-DF10-4FD9-8F5A-225B00867A35}" destId="{AD9F492E-6E10-4433-90B9-05441E08247F}" srcOrd="1" destOrd="0" presId="urn:microsoft.com/office/officeart/2005/8/layout/cycle2"/>
    <dgm:cxn modelId="{74426767-72FD-471C-8498-E89C5E44BDD9}" type="presOf" srcId="{66FD7388-3A24-4A60-B348-9E5FC1A5198D}" destId="{5A5B5310-4229-437A-9EC2-453AA3F20BD4}" srcOrd="0" destOrd="0" presId="urn:microsoft.com/office/officeart/2005/8/layout/cycle2"/>
    <dgm:cxn modelId="{5548786A-9646-4202-9A81-BDC0DB098F78}" type="presOf" srcId="{F1A04BD1-DF10-4FD9-8F5A-225B00867A35}" destId="{BC829138-2EB4-4584-A0F4-3E5F28361EFA}" srcOrd="0" destOrd="0" presId="urn:microsoft.com/office/officeart/2005/8/layout/cycle2"/>
    <dgm:cxn modelId="{A5022B72-5100-4A8A-868A-DD5B3E70D08D}" type="presOf" srcId="{1A32CBAE-8FE2-46C7-A154-30EE2D2BA4BD}" destId="{898B4CBC-1569-4828-A90E-F354C99CBF1C}" srcOrd="1" destOrd="0" presId="urn:microsoft.com/office/officeart/2005/8/layout/cycle2"/>
    <dgm:cxn modelId="{23610179-6AF7-4FC1-A671-FF484FE2CDB5}" type="presOf" srcId="{F32FB115-01B7-42FC-AAC2-15701DBB8C16}" destId="{ACCA2C45-66F3-44C9-9851-FE53FC8EF8C8}" srcOrd="1" destOrd="0" presId="urn:microsoft.com/office/officeart/2005/8/layout/cycle2"/>
    <dgm:cxn modelId="{F033397E-4152-4938-80F6-194F5EDF5D6D}" type="presOf" srcId="{B2009CFD-FB47-4439-AE40-2491D50B9EBA}" destId="{52D6616A-4261-442F-A3FF-3C5C66BD7B9A}" srcOrd="1" destOrd="0" presId="urn:microsoft.com/office/officeart/2005/8/layout/cycle2"/>
    <dgm:cxn modelId="{78A46188-41EC-44CE-8B87-3D07492A8351}" srcId="{66FD7388-3A24-4A60-B348-9E5FC1A5198D}" destId="{68C8D01F-C63A-4BED-A9A5-0AF03677FD59}" srcOrd="4" destOrd="0" parTransId="{A5E8D501-D3A7-45C4-8A26-C41F4593372E}" sibTransId="{4335F1C0-1813-42CE-BFB8-D51AA5321489}"/>
    <dgm:cxn modelId="{377B2D89-48B6-434E-B04D-09FDE86A1CAC}" type="presOf" srcId="{3F1D3690-0BCD-4CE8-BE1E-1898A963C7A7}" destId="{8E008C14-8AEA-41D3-BA3D-CB9655A94A65}" srcOrd="0" destOrd="0" presId="urn:microsoft.com/office/officeart/2005/8/layout/cycle2"/>
    <dgm:cxn modelId="{ED2D519F-48A1-4A48-91F2-7EA6D6B854A8}" type="presOf" srcId="{F32FB115-01B7-42FC-AAC2-15701DBB8C16}" destId="{0F0289D8-1255-4F37-956F-4AE9424025FE}" srcOrd="0" destOrd="0" presId="urn:microsoft.com/office/officeart/2005/8/layout/cycle2"/>
    <dgm:cxn modelId="{1B01CCB3-763C-42BC-AF50-57799764355C}" type="presOf" srcId="{9F9B3CE9-47F0-42A1-B742-326A3C5963A9}" destId="{D9ECA2ED-32ED-4AA4-A55F-6CC1CC0CFE42}" srcOrd="0" destOrd="0" presId="urn:microsoft.com/office/officeart/2005/8/layout/cycle2"/>
    <dgm:cxn modelId="{A53169BA-1852-4A26-A1E7-CB2D98152DE1}" type="presOf" srcId="{53EBAA36-D600-457B-9CF8-C434356F2BD0}" destId="{8D36B6BE-A7BA-4438-991B-0E1B91A5FBD5}" srcOrd="0" destOrd="0" presId="urn:microsoft.com/office/officeart/2005/8/layout/cycle2"/>
    <dgm:cxn modelId="{6A30C4D1-BBB1-490E-A8E6-8FCB35E17223}" srcId="{66FD7388-3A24-4A60-B348-9E5FC1A5198D}" destId="{3F1D3690-0BCD-4CE8-BE1E-1898A963C7A7}" srcOrd="0" destOrd="0" parTransId="{10E69DB6-290F-494D-919E-3FE6E03B2D2A}" sibTransId="{B2009CFD-FB47-4439-AE40-2491D50B9EBA}"/>
    <dgm:cxn modelId="{5053D6E8-3B6B-44D7-9E8E-7FF68C65043B}" type="presOf" srcId="{B2009CFD-FB47-4439-AE40-2491D50B9EBA}" destId="{E391B073-5A39-4EBE-8148-4B77E2966136}" srcOrd="0" destOrd="0" presId="urn:microsoft.com/office/officeart/2005/8/layout/cycle2"/>
    <dgm:cxn modelId="{ED3AE6DB-C993-447D-8768-AD25A1ACDC92}" type="presParOf" srcId="{5A5B5310-4229-437A-9EC2-453AA3F20BD4}" destId="{8E008C14-8AEA-41D3-BA3D-CB9655A94A65}" srcOrd="0" destOrd="0" presId="urn:microsoft.com/office/officeart/2005/8/layout/cycle2"/>
    <dgm:cxn modelId="{8F8B4CB9-2E70-4666-83F2-C5F6D0CA9393}" type="presParOf" srcId="{5A5B5310-4229-437A-9EC2-453AA3F20BD4}" destId="{E391B073-5A39-4EBE-8148-4B77E2966136}" srcOrd="1" destOrd="0" presId="urn:microsoft.com/office/officeart/2005/8/layout/cycle2"/>
    <dgm:cxn modelId="{87609A81-19F5-4426-A849-43E14AB79874}" type="presParOf" srcId="{E391B073-5A39-4EBE-8148-4B77E2966136}" destId="{52D6616A-4261-442F-A3FF-3C5C66BD7B9A}" srcOrd="0" destOrd="0" presId="urn:microsoft.com/office/officeart/2005/8/layout/cycle2"/>
    <dgm:cxn modelId="{B65E0933-B4CA-4FCD-980E-16413E018326}" type="presParOf" srcId="{5A5B5310-4229-437A-9EC2-453AA3F20BD4}" destId="{CCD8E22A-BCC8-4073-AE03-B5675C1CE906}" srcOrd="2" destOrd="0" presId="urn:microsoft.com/office/officeart/2005/8/layout/cycle2"/>
    <dgm:cxn modelId="{31F148B1-7FEF-4963-B0EC-888B405F9A8A}" type="presParOf" srcId="{5A5B5310-4229-437A-9EC2-453AA3F20BD4}" destId="{0F0289D8-1255-4F37-956F-4AE9424025FE}" srcOrd="3" destOrd="0" presId="urn:microsoft.com/office/officeart/2005/8/layout/cycle2"/>
    <dgm:cxn modelId="{5BF9E9E9-6571-449B-997E-FEC0052F8B03}" type="presParOf" srcId="{0F0289D8-1255-4F37-956F-4AE9424025FE}" destId="{ACCA2C45-66F3-44C9-9851-FE53FC8EF8C8}" srcOrd="0" destOrd="0" presId="urn:microsoft.com/office/officeart/2005/8/layout/cycle2"/>
    <dgm:cxn modelId="{131223B4-140C-4F2E-A1AB-4830AECC9500}" type="presParOf" srcId="{5A5B5310-4229-437A-9EC2-453AA3F20BD4}" destId="{D9ECA2ED-32ED-4AA4-A55F-6CC1CC0CFE42}" srcOrd="4" destOrd="0" presId="urn:microsoft.com/office/officeart/2005/8/layout/cycle2"/>
    <dgm:cxn modelId="{AEA21F62-9BE3-4907-8135-6CE3FFEADAA2}" type="presParOf" srcId="{5A5B5310-4229-437A-9EC2-453AA3F20BD4}" destId="{AB3E17F7-227F-48F2-9246-31C01F7132DB}" srcOrd="5" destOrd="0" presId="urn:microsoft.com/office/officeart/2005/8/layout/cycle2"/>
    <dgm:cxn modelId="{228110E9-3C11-46B6-8566-24EDF22D62DD}" type="presParOf" srcId="{AB3E17F7-227F-48F2-9246-31C01F7132DB}" destId="{898B4CBC-1569-4828-A90E-F354C99CBF1C}" srcOrd="0" destOrd="0" presId="urn:microsoft.com/office/officeart/2005/8/layout/cycle2"/>
    <dgm:cxn modelId="{C02757E1-AFFE-4D7E-938B-95D56C2F8BB6}" type="presParOf" srcId="{5A5B5310-4229-437A-9EC2-453AA3F20BD4}" destId="{8D36B6BE-A7BA-4438-991B-0E1B91A5FBD5}" srcOrd="6" destOrd="0" presId="urn:microsoft.com/office/officeart/2005/8/layout/cycle2"/>
    <dgm:cxn modelId="{5DA21076-EE2D-4249-AC2C-AD0FE64BD559}" type="presParOf" srcId="{5A5B5310-4229-437A-9EC2-453AA3F20BD4}" destId="{BC829138-2EB4-4584-A0F4-3E5F28361EFA}" srcOrd="7" destOrd="0" presId="urn:microsoft.com/office/officeart/2005/8/layout/cycle2"/>
    <dgm:cxn modelId="{31FFB8F3-2247-4A97-9C0E-0DE66632FFF7}" type="presParOf" srcId="{BC829138-2EB4-4584-A0F4-3E5F28361EFA}" destId="{AD9F492E-6E10-4433-90B9-05441E08247F}" srcOrd="0" destOrd="0" presId="urn:microsoft.com/office/officeart/2005/8/layout/cycle2"/>
    <dgm:cxn modelId="{6BEBBBE7-F397-4C51-994C-46427481EE55}" type="presParOf" srcId="{5A5B5310-4229-437A-9EC2-453AA3F20BD4}" destId="{3C176CA8-D08D-4154-A6C6-1AE59225BC2D}" srcOrd="8" destOrd="0" presId="urn:microsoft.com/office/officeart/2005/8/layout/cycle2"/>
    <dgm:cxn modelId="{8CCC9414-81E3-4D2A-929C-1610361BF45E}" type="presParOf" srcId="{5A5B5310-4229-437A-9EC2-453AA3F20BD4}" destId="{AA025758-B4BE-4E55-8F0D-A4D421CF7A86}" srcOrd="9" destOrd="0" presId="urn:microsoft.com/office/officeart/2005/8/layout/cycle2"/>
    <dgm:cxn modelId="{4026D9EA-65A0-4A3A-B7DF-3CE25367B223}" type="presParOf" srcId="{AA025758-B4BE-4E55-8F0D-A4D421CF7A86}" destId="{AFAFEF71-444A-4DC0-B1C0-E0139EB56884}"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364E8027-B6CB-4E1E-AEBE-F9F11F52B824}" type="doc">
      <dgm:prSet loTypeId="urn:microsoft.com/office/officeart/2005/8/layout/cycle8" loCatId="cycle" qsTypeId="urn:microsoft.com/office/officeart/2005/8/quickstyle/simple1" qsCatId="simple" csTypeId="urn:microsoft.com/office/officeart/2005/8/colors/colorful2" csCatId="colorful" phldr="1"/>
      <dgm:spPr/>
    </dgm:pt>
    <dgm:pt modelId="{2A098237-AB05-4F71-AA17-0D3BC57AC750}">
      <dgm:prSet phldrT="[Text]"/>
      <dgm:spPr/>
      <dgm:t>
        <a:bodyPr/>
        <a:lstStyle/>
        <a:p>
          <a:r>
            <a:rPr lang="en-GB" dirty="0"/>
            <a:t>Seeds</a:t>
          </a:r>
        </a:p>
      </dgm:t>
    </dgm:pt>
    <dgm:pt modelId="{4CD24479-43D7-455E-AEEA-47D33AF353A7}" type="parTrans" cxnId="{0431EAEE-C41C-4B42-91F9-D1F49297D35C}">
      <dgm:prSet/>
      <dgm:spPr/>
      <dgm:t>
        <a:bodyPr/>
        <a:lstStyle/>
        <a:p>
          <a:endParaRPr lang="en-GB"/>
        </a:p>
      </dgm:t>
    </dgm:pt>
    <dgm:pt modelId="{D7D96C11-8714-45A5-8EFA-AA50A7D7A4C3}" type="sibTrans" cxnId="{0431EAEE-C41C-4B42-91F9-D1F49297D35C}">
      <dgm:prSet/>
      <dgm:spPr/>
      <dgm:t>
        <a:bodyPr/>
        <a:lstStyle/>
        <a:p>
          <a:endParaRPr lang="en-GB"/>
        </a:p>
      </dgm:t>
    </dgm:pt>
    <dgm:pt modelId="{F25199BA-E004-491A-A8A1-1EDED6CB79F0}">
      <dgm:prSet phldrT="[Text]"/>
      <dgm:spPr/>
      <dgm:t>
        <a:bodyPr/>
        <a:lstStyle/>
        <a:p>
          <a:r>
            <a:rPr lang="en-GB" dirty="0"/>
            <a:t>Saplings</a:t>
          </a:r>
        </a:p>
      </dgm:t>
    </dgm:pt>
    <dgm:pt modelId="{CC16E707-90F9-4619-89EC-719CFA3089F0}" type="parTrans" cxnId="{54D3E02B-C3A4-43AD-A5B7-B44289C344EA}">
      <dgm:prSet/>
      <dgm:spPr/>
      <dgm:t>
        <a:bodyPr/>
        <a:lstStyle/>
        <a:p>
          <a:endParaRPr lang="en-GB"/>
        </a:p>
      </dgm:t>
    </dgm:pt>
    <dgm:pt modelId="{812B041F-19AF-46A4-ACCC-F63BE827F6BF}" type="sibTrans" cxnId="{54D3E02B-C3A4-43AD-A5B7-B44289C344EA}">
      <dgm:prSet/>
      <dgm:spPr/>
      <dgm:t>
        <a:bodyPr/>
        <a:lstStyle/>
        <a:p>
          <a:endParaRPr lang="en-GB"/>
        </a:p>
      </dgm:t>
    </dgm:pt>
    <dgm:pt modelId="{A582A4B8-054F-4D94-AE6B-2571720A08A6}">
      <dgm:prSet phldrT="[Text]"/>
      <dgm:spPr/>
      <dgm:t>
        <a:bodyPr/>
        <a:lstStyle/>
        <a:p>
          <a:r>
            <a:rPr lang="en-GB" dirty="0"/>
            <a:t>Full Trees</a:t>
          </a:r>
        </a:p>
      </dgm:t>
    </dgm:pt>
    <dgm:pt modelId="{570474F8-D1E9-4324-9A34-7FE62741093B}" type="parTrans" cxnId="{CC9E30A0-C31F-4E74-946D-3D34BDEEFA7A}">
      <dgm:prSet/>
      <dgm:spPr/>
      <dgm:t>
        <a:bodyPr/>
        <a:lstStyle/>
        <a:p>
          <a:endParaRPr lang="en-GB"/>
        </a:p>
      </dgm:t>
    </dgm:pt>
    <dgm:pt modelId="{8B656EF4-BA2A-4A56-A694-F183985963ED}" type="sibTrans" cxnId="{CC9E30A0-C31F-4E74-946D-3D34BDEEFA7A}">
      <dgm:prSet/>
      <dgm:spPr/>
      <dgm:t>
        <a:bodyPr/>
        <a:lstStyle/>
        <a:p>
          <a:endParaRPr lang="en-GB"/>
        </a:p>
      </dgm:t>
    </dgm:pt>
    <dgm:pt modelId="{F20D3B72-456D-4E49-B349-CCD269FF6D98}" type="pres">
      <dgm:prSet presAssocID="{364E8027-B6CB-4E1E-AEBE-F9F11F52B824}" presName="compositeShape" presStyleCnt="0">
        <dgm:presLayoutVars>
          <dgm:chMax val="7"/>
          <dgm:dir/>
          <dgm:resizeHandles val="exact"/>
        </dgm:presLayoutVars>
      </dgm:prSet>
      <dgm:spPr/>
    </dgm:pt>
    <dgm:pt modelId="{74DDABEB-A9CE-4137-BEAE-7B9059A247A4}" type="pres">
      <dgm:prSet presAssocID="{364E8027-B6CB-4E1E-AEBE-F9F11F52B824}" presName="wedge1" presStyleLbl="node1" presStyleIdx="0" presStyleCnt="3"/>
      <dgm:spPr/>
    </dgm:pt>
    <dgm:pt modelId="{6653C696-EA23-431B-80B4-FBD11B5D065A}" type="pres">
      <dgm:prSet presAssocID="{364E8027-B6CB-4E1E-AEBE-F9F11F52B824}" presName="dummy1a" presStyleCnt="0"/>
      <dgm:spPr/>
    </dgm:pt>
    <dgm:pt modelId="{958362B1-8D38-41CC-BA82-F96F634F1BEB}" type="pres">
      <dgm:prSet presAssocID="{364E8027-B6CB-4E1E-AEBE-F9F11F52B824}" presName="dummy1b" presStyleCnt="0"/>
      <dgm:spPr/>
    </dgm:pt>
    <dgm:pt modelId="{55B8FCA2-34F7-4972-9C9E-CC09E714FFCF}" type="pres">
      <dgm:prSet presAssocID="{364E8027-B6CB-4E1E-AEBE-F9F11F52B824}" presName="wedge1Tx" presStyleLbl="node1" presStyleIdx="0" presStyleCnt="3">
        <dgm:presLayoutVars>
          <dgm:chMax val="0"/>
          <dgm:chPref val="0"/>
          <dgm:bulletEnabled val="1"/>
        </dgm:presLayoutVars>
      </dgm:prSet>
      <dgm:spPr/>
    </dgm:pt>
    <dgm:pt modelId="{A6BC9174-288F-4A0E-9C7C-4E67F89B5923}" type="pres">
      <dgm:prSet presAssocID="{364E8027-B6CB-4E1E-AEBE-F9F11F52B824}" presName="wedge2" presStyleLbl="node1" presStyleIdx="1" presStyleCnt="3"/>
      <dgm:spPr/>
    </dgm:pt>
    <dgm:pt modelId="{8E6E4A35-88A1-4052-BBD3-3C69914098C5}" type="pres">
      <dgm:prSet presAssocID="{364E8027-B6CB-4E1E-AEBE-F9F11F52B824}" presName="dummy2a" presStyleCnt="0"/>
      <dgm:spPr/>
    </dgm:pt>
    <dgm:pt modelId="{03CA1A40-DBB2-44E2-92E7-F3B8899934BF}" type="pres">
      <dgm:prSet presAssocID="{364E8027-B6CB-4E1E-AEBE-F9F11F52B824}" presName="dummy2b" presStyleCnt="0"/>
      <dgm:spPr/>
    </dgm:pt>
    <dgm:pt modelId="{C96AB238-EC8C-4E4C-A764-32AB730072F2}" type="pres">
      <dgm:prSet presAssocID="{364E8027-B6CB-4E1E-AEBE-F9F11F52B824}" presName="wedge2Tx" presStyleLbl="node1" presStyleIdx="1" presStyleCnt="3">
        <dgm:presLayoutVars>
          <dgm:chMax val="0"/>
          <dgm:chPref val="0"/>
          <dgm:bulletEnabled val="1"/>
        </dgm:presLayoutVars>
      </dgm:prSet>
      <dgm:spPr/>
    </dgm:pt>
    <dgm:pt modelId="{2F483CBD-A9B6-4E64-ACC4-E70BF97CB2AE}" type="pres">
      <dgm:prSet presAssocID="{364E8027-B6CB-4E1E-AEBE-F9F11F52B824}" presName="wedge3" presStyleLbl="node1" presStyleIdx="2" presStyleCnt="3"/>
      <dgm:spPr/>
    </dgm:pt>
    <dgm:pt modelId="{E51D1E00-1BC6-43F5-A3C4-8136E7E208EB}" type="pres">
      <dgm:prSet presAssocID="{364E8027-B6CB-4E1E-AEBE-F9F11F52B824}" presName="dummy3a" presStyleCnt="0"/>
      <dgm:spPr/>
    </dgm:pt>
    <dgm:pt modelId="{763618C2-E2A6-4EF5-9483-65E463A5A0F0}" type="pres">
      <dgm:prSet presAssocID="{364E8027-B6CB-4E1E-AEBE-F9F11F52B824}" presName="dummy3b" presStyleCnt="0"/>
      <dgm:spPr/>
    </dgm:pt>
    <dgm:pt modelId="{FCB47292-1DF8-40C9-BCB3-F10A23A9BDCA}" type="pres">
      <dgm:prSet presAssocID="{364E8027-B6CB-4E1E-AEBE-F9F11F52B824}" presName="wedge3Tx" presStyleLbl="node1" presStyleIdx="2" presStyleCnt="3">
        <dgm:presLayoutVars>
          <dgm:chMax val="0"/>
          <dgm:chPref val="0"/>
          <dgm:bulletEnabled val="1"/>
        </dgm:presLayoutVars>
      </dgm:prSet>
      <dgm:spPr/>
    </dgm:pt>
    <dgm:pt modelId="{9F353D6C-62F0-4E6D-96B9-C350590CB26A}" type="pres">
      <dgm:prSet presAssocID="{D7D96C11-8714-45A5-8EFA-AA50A7D7A4C3}" presName="arrowWedge1" presStyleLbl="fgSibTrans2D1" presStyleIdx="0" presStyleCnt="3"/>
      <dgm:spPr/>
    </dgm:pt>
    <dgm:pt modelId="{7B3F596D-E5BD-416D-AF34-8D00CDE60205}" type="pres">
      <dgm:prSet presAssocID="{812B041F-19AF-46A4-ACCC-F63BE827F6BF}" presName="arrowWedge2" presStyleLbl="fgSibTrans2D1" presStyleIdx="1" presStyleCnt="3"/>
      <dgm:spPr/>
    </dgm:pt>
    <dgm:pt modelId="{661296C6-A0B2-46AB-9A45-6640BAC19E09}" type="pres">
      <dgm:prSet presAssocID="{8B656EF4-BA2A-4A56-A694-F183985963ED}" presName="arrowWedge3" presStyleLbl="fgSibTrans2D1" presStyleIdx="2" presStyleCnt="3"/>
      <dgm:spPr/>
    </dgm:pt>
  </dgm:ptLst>
  <dgm:cxnLst>
    <dgm:cxn modelId="{54D3E02B-C3A4-43AD-A5B7-B44289C344EA}" srcId="{364E8027-B6CB-4E1E-AEBE-F9F11F52B824}" destId="{F25199BA-E004-491A-A8A1-1EDED6CB79F0}" srcOrd="1" destOrd="0" parTransId="{CC16E707-90F9-4619-89EC-719CFA3089F0}" sibTransId="{812B041F-19AF-46A4-ACCC-F63BE827F6BF}"/>
    <dgm:cxn modelId="{D8E3723A-0AC6-4CBF-A57F-9B01E0F0C304}" type="presOf" srcId="{A582A4B8-054F-4D94-AE6B-2571720A08A6}" destId="{2F483CBD-A9B6-4E64-ACC4-E70BF97CB2AE}" srcOrd="0" destOrd="0" presId="urn:microsoft.com/office/officeart/2005/8/layout/cycle8"/>
    <dgm:cxn modelId="{B7FE6363-2894-4071-A112-6E4C7269D0BC}" type="presOf" srcId="{F25199BA-E004-491A-A8A1-1EDED6CB79F0}" destId="{A6BC9174-288F-4A0E-9C7C-4E67F89B5923}" srcOrd="0" destOrd="0" presId="urn:microsoft.com/office/officeart/2005/8/layout/cycle8"/>
    <dgm:cxn modelId="{506CE456-4FD1-4701-9C9D-340E33727AA3}" type="presOf" srcId="{2A098237-AB05-4F71-AA17-0D3BC57AC750}" destId="{55B8FCA2-34F7-4972-9C9E-CC09E714FFCF}" srcOrd="1" destOrd="0" presId="urn:microsoft.com/office/officeart/2005/8/layout/cycle8"/>
    <dgm:cxn modelId="{3DF8E19C-BB4A-4D07-A69B-C37DE7348A7D}" type="presOf" srcId="{364E8027-B6CB-4E1E-AEBE-F9F11F52B824}" destId="{F20D3B72-456D-4E49-B349-CCD269FF6D98}" srcOrd="0" destOrd="0" presId="urn:microsoft.com/office/officeart/2005/8/layout/cycle8"/>
    <dgm:cxn modelId="{CC9E30A0-C31F-4E74-946D-3D34BDEEFA7A}" srcId="{364E8027-B6CB-4E1E-AEBE-F9F11F52B824}" destId="{A582A4B8-054F-4D94-AE6B-2571720A08A6}" srcOrd="2" destOrd="0" parTransId="{570474F8-D1E9-4324-9A34-7FE62741093B}" sibTransId="{8B656EF4-BA2A-4A56-A694-F183985963ED}"/>
    <dgm:cxn modelId="{48EFDDB4-09A0-4BAB-9D2D-AFB562F74275}" type="presOf" srcId="{F25199BA-E004-491A-A8A1-1EDED6CB79F0}" destId="{C96AB238-EC8C-4E4C-A764-32AB730072F2}" srcOrd="1" destOrd="0" presId="urn:microsoft.com/office/officeart/2005/8/layout/cycle8"/>
    <dgm:cxn modelId="{68C6FFC2-4E9D-47F1-B5AA-847DC9034587}" type="presOf" srcId="{2A098237-AB05-4F71-AA17-0D3BC57AC750}" destId="{74DDABEB-A9CE-4137-BEAE-7B9059A247A4}" srcOrd="0" destOrd="0" presId="urn:microsoft.com/office/officeart/2005/8/layout/cycle8"/>
    <dgm:cxn modelId="{2EDA22C3-B2B2-4F92-88A7-A338B004B103}" type="presOf" srcId="{A582A4B8-054F-4D94-AE6B-2571720A08A6}" destId="{FCB47292-1DF8-40C9-BCB3-F10A23A9BDCA}" srcOrd="1" destOrd="0" presId="urn:microsoft.com/office/officeart/2005/8/layout/cycle8"/>
    <dgm:cxn modelId="{0431EAEE-C41C-4B42-91F9-D1F49297D35C}" srcId="{364E8027-B6CB-4E1E-AEBE-F9F11F52B824}" destId="{2A098237-AB05-4F71-AA17-0D3BC57AC750}" srcOrd="0" destOrd="0" parTransId="{4CD24479-43D7-455E-AEEA-47D33AF353A7}" sibTransId="{D7D96C11-8714-45A5-8EFA-AA50A7D7A4C3}"/>
    <dgm:cxn modelId="{A8A904A3-A50B-49AC-8ED8-7C38953D4570}" type="presParOf" srcId="{F20D3B72-456D-4E49-B349-CCD269FF6D98}" destId="{74DDABEB-A9CE-4137-BEAE-7B9059A247A4}" srcOrd="0" destOrd="0" presId="urn:microsoft.com/office/officeart/2005/8/layout/cycle8"/>
    <dgm:cxn modelId="{23799682-0804-48F4-9851-1899A0CD07AB}" type="presParOf" srcId="{F20D3B72-456D-4E49-B349-CCD269FF6D98}" destId="{6653C696-EA23-431B-80B4-FBD11B5D065A}" srcOrd="1" destOrd="0" presId="urn:microsoft.com/office/officeart/2005/8/layout/cycle8"/>
    <dgm:cxn modelId="{B0807534-0F75-41CE-BDA4-F46A8D69DF86}" type="presParOf" srcId="{F20D3B72-456D-4E49-B349-CCD269FF6D98}" destId="{958362B1-8D38-41CC-BA82-F96F634F1BEB}" srcOrd="2" destOrd="0" presId="urn:microsoft.com/office/officeart/2005/8/layout/cycle8"/>
    <dgm:cxn modelId="{6E571402-EE45-4BBE-809B-1F237AEA3741}" type="presParOf" srcId="{F20D3B72-456D-4E49-B349-CCD269FF6D98}" destId="{55B8FCA2-34F7-4972-9C9E-CC09E714FFCF}" srcOrd="3" destOrd="0" presId="urn:microsoft.com/office/officeart/2005/8/layout/cycle8"/>
    <dgm:cxn modelId="{28B680E9-B019-4CEE-BED0-972AD671F1F6}" type="presParOf" srcId="{F20D3B72-456D-4E49-B349-CCD269FF6D98}" destId="{A6BC9174-288F-4A0E-9C7C-4E67F89B5923}" srcOrd="4" destOrd="0" presId="urn:microsoft.com/office/officeart/2005/8/layout/cycle8"/>
    <dgm:cxn modelId="{333CB169-64BA-4666-9B86-BD351231A7E2}" type="presParOf" srcId="{F20D3B72-456D-4E49-B349-CCD269FF6D98}" destId="{8E6E4A35-88A1-4052-BBD3-3C69914098C5}" srcOrd="5" destOrd="0" presId="urn:microsoft.com/office/officeart/2005/8/layout/cycle8"/>
    <dgm:cxn modelId="{B1E33A6B-5F73-4DA6-9A8C-EB3CC8B41AD2}" type="presParOf" srcId="{F20D3B72-456D-4E49-B349-CCD269FF6D98}" destId="{03CA1A40-DBB2-44E2-92E7-F3B8899934BF}" srcOrd="6" destOrd="0" presId="urn:microsoft.com/office/officeart/2005/8/layout/cycle8"/>
    <dgm:cxn modelId="{A051BDC1-6FCC-4C97-BC0E-46458E659716}" type="presParOf" srcId="{F20D3B72-456D-4E49-B349-CCD269FF6D98}" destId="{C96AB238-EC8C-4E4C-A764-32AB730072F2}" srcOrd="7" destOrd="0" presId="urn:microsoft.com/office/officeart/2005/8/layout/cycle8"/>
    <dgm:cxn modelId="{211CF3C4-0946-45E7-80D2-2297D9337A22}" type="presParOf" srcId="{F20D3B72-456D-4E49-B349-CCD269FF6D98}" destId="{2F483CBD-A9B6-4E64-ACC4-E70BF97CB2AE}" srcOrd="8" destOrd="0" presId="urn:microsoft.com/office/officeart/2005/8/layout/cycle8"/>
    <dgm:cxn modelId="{18435C58-DA52-429B-A8A8-59A08250C49B}" type="presParOf" srcId="{F20D3B72-456D-4E49-B349-CCD269FF6D98}" destId="{E51D1E00-1BC6-43F5-A3C4-8136E7E208EB}" srcOrd="9" destOrd="0" presId="urn:microsoft.com/office/officeart/2005/8/layout/cycle8"/>
    <dgm:cxn modelId="{019849F4-D053-49AE-907F-6CF33546C55D}" type="presParOf" srcId="{F20D3B72-456D-4E49-B349-CCD269FF6D98}" destId="{763618C2-E2A6-4EF5-9483-65E463A5A0F0}" srcOrd="10" destOrd="0" presId="urn:microsoft.com/office/officeart/2005/8/layout/cycle8"/>
    <dgm:cxn modelId="{3D01A354-F2A2-497E-8157-FE42513C5912}" type="presParOf" srcId="{F20D3B72-456D-4E49-B349-CCD269FF6D98}" destId="{FCB47292-1DF8-40C9-BCB3-F10A23A9BDCA}" srcOrd="11" destOrd="0" presId="urn:microsoft.com/office/officeart/2005/8/layout/cycle8"/>
    <dgm:cxn modelId="{E1B86FBB-A983-41A2-8729-217E385EB943}" type="presParOf" srcId="{F20D3B72-456D-4E49-B349-CCD269FF6D98}" destId="{9F353D6C-62F0-4E6D-96B9-C350590CB26A}" srcOrd="12" destOrd="0" presId="urn:microsoft.com/office/officeart/2005/8/layout/cycle8"/>
    <dgm:cxn modelId="{58FA5EDD-2A29-4729-AF3E-C1ACAEA19863}" type="presParOf" srcId="{F20D3B72-456D-4E49-B349-CCD269FF6D98}" destId="{7B3F596D-E5BD-416D-AF34-8D00CDE60205}" srcOrd="13" destOrd="0" presId="urn:microsoft.com/office/officeart/2005/8/layout/cycle8"/>
    <dgm:cxn modelId="{ECAC73BE-9257-47AC-AA66-E84FACD2C290}" type="presParOf" srcId="{F20D3B72-456D-4E49-B349-CCD269FF6D98}" destId="{661296C6-A0B2-46AB-9A45-6640BAC19E09}"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0CEF86F3-B3B5-4C97-91FC-DA3CDBD5304C}" type="doc">
      <dgm:prSet loTypeId="urn:microsoft.com/office/officeart/2005/8/layout/funnel1" loCatId="relationship" qsTypeId="urn:microsoft.com/office/officeart/2005/8/quickstyle/simple1" qsCatId="simple" csTypeId="urn:microsoft.com/office/officeart/2005/8/colors/colorful1" csCatId="colorful" phldr="1"/>
      <dgm:spPr/>
      <dgm:t>
        <a:bodyPr/>
        <a:lstStyle/>
        <a:p>
          <a:endParaRPr lang="en-GB"/>
        </a:p>
      </dgm:t>
    </dgm:pt>
    <dgm:pt modelId="{8E19AF91-D9FF-4877-ADC9-C3B19228D172}">
      <dgm:prSet phldrT="[Text]"/>
      <dgm:spPr/>
      <dgm:t>
        <a:bodyPr/>
        <a:lstStyle/>
        <a:p>
          <a:r>
            <a:rPr lang="en-GB" dirty="0"/>
            <a:t>1</a:t>
          </a:r>
        </a:p>
      </dgm:t>
    </dgm:pt>
    <dgm:pt modelId="{AED465D1-531D-49A3-BE66-78E153724B0D}" type="parTrans" cxnId="{3012AE20-4D0E-4F81-8DE1-20754A1969F4}">
      <dgm:prSet/>
      <dgm:spPr/>
      <dgm:t>
        <a:bodyPr/>
        <a:lstStyle/>
        <a:p>
          <a:endParaRPr lang="en-GB"/>
        </a:p>
      </dgm:t>
    </dgm:pt>
    <dgm:pt modelId="{D84B9412-87D2-47BB-B149-9156C2A46B71}" type="sibTrans" cxnId="{3012AE20-4D0E-4F81-8DE1-20754A1969F4}">
      <dgm:prSet/>
      <dgm:spPr/>
      <dgm:t>
        <a:bodyPr/>
        <a:lstStyle/>
        <a:p>
          <a:endParaRPr lang="en-GB"/>
        </a:p>
      </dgm:t>
    </dgm:pt>
    <dgm:pt modelId="{3A5BB897-593E-457A-BBDF-DDF9E0D7A566}">
      <dgm:prSet phldrT="[Text]"/>
      <dgm:spPr/>
      <dgm:t>
        <a:bodyPr/>
        <a:lstStyle/>
        <a:p>
          <a:r>
            <a:rPr lang="en-GB" dirty="0"/>
            <a:t>2</a:t>
          </a:r>
        </a:p>
      </dgm:t>
    </dgm:pt>
    <dgm:pt modelId="{10F7614F-51F8-4C87-9104-6249A189E5C9}" type="parTrans" cxnId="{29D48607-D28E-4B9B-B9B9-6EF20FC714FC}">
      <dgm:prSet/>
      <dgm:spPr/>
      <dgm:t>
        <a:bodyPr/>
        <a:lstStyle/>
        <a:p>
          <a:endParaRPr lang="en-GB"/>
        </a:p>
      </dgm:t>
    </dgm:pt>
    <dgm:pt modelId="{F566EA41-07FC-4E50-A13D-092F9770B09A}" type="sibTrans" cxnId="{29D48607-D28E-4B9B-B9B9-6EF20FC714FC}">
      <dgm:prSet/>
      <dgm:spPr/>
      <dgm:t>
        <a:bodyPr/>
        <a:lstStyle/>
        <a:p>
          <a:endParaRPr lang="en-GB"/>
        </a:p>
      </dgm:t>
    </dgm:pt>
    <dgm:pt modelId="{EF7CAC48-EC4C-444B-81F6-D8F4AD2702FB}">
      <dgm:prSet phldrT="[Text]"/>
      <dgm:spPr/>
      <dgm:t>
        <a:bodyPr/>
        <a:lstStyle/>
        <a:p>
          <a:r>
            <a:rPr lang="en-GB" dirty="0"/>
            <a:t>3</a:t>
          </a:r>
        </a:p>
      </dgm:t>
    </dgm:pt>
    <dgm:pt modelId="{40CBE4BE-94AC-4342-B783-F6405A17C24C}" type="parTrans" cxnId="{69E22369-A872-45CE-B2C9-C08E47FAAFF2}">
      <dgm:prSet/>
      <dgm:spPr/>
      <dgm:t>
        <a:bodyPr/>
        <a:lstStyle/>
        <a:p>
          <a:endParaRPr lang="en-GB"/>
        </a:p>
      </dgm:t>
    </dgm:pt>
    <dgm:pt modelId="{112F8608-A1EF-4CA5-A8E4-6A1CFBD57CCD}" type="sibTrans" cxnId="{69E22369-A872-45CE-B2C9-C08E47FAAFF2}">
      <dgm:prSet/>
      <dgm:spPr/>
      <dgm:t>
        <a:bodyPr/>
        <a:lstStyle/>
        <a:p>
          <a:endParaRPr lang="en-GB"/>
        </a:p>
      </dgm:t>
    </dgm:pt>
    <dgm:pt modelId="{7AB5CAB5-B0A3-4191-9FA3-23D0D73A8C70}">
      <dgm:prSet phldrT="[Text]"/>
      <dgm:spPr/>
      <dgm:t>
        <a:bodyPr/>
        <a:lstStyle/>
        <a:p>
          <a:r>
            <a:rPr lang="en-GB" dirty="0"/>
            <a:t>Teacher uses information elicited</a:t>
          </a:r>
        </a:p>
      </dgm:t>
    </dgm:pt>
    <dgm:pt modelId="{159EC3ED-B432-4B02-9483-6325B2392906}" type="parTrans" cxnId="{7F951E26-0A1B-4E16-9363-810E45A65760}">
      <dgm:prSet/>
      <dgm:spPr/>
      <dgm:t>
        <a:bodyPr/>
        <a:lstStyle/>
        <a:p>
          <a:endParaRPr lang="en-GB"/>
        </a:p>
      </dgm:t>
    </dgm:pt>
    <dgm:pt modelId="{36892C4A-7453-4BC6-ADFC-7A974D5B7F46}" type="sibTrans" cxnId="{7F951E26-0A1B-4E16-9363-810E45A65760}">
      <dgm:prSet/>
      <dgm:spPr/>
      <dgm:t>
        <a:bodyPr/>
        <a:lstStyle/>
        <a:p>
          <a:endParaRPr lang="en-GB"/>
        </a:p>
      </dgm:t>
    </dgm:pt>
    <dgm:pt modelId="{8C01CB55-B681-4EC7-9E4B-4B18F6E276D6}" type="pres">
      <dgm:prSet presAssocID="{0CEF86F3-B3B5-4C97-91FC-DA3CDBD5304C}" presName="Name0" presStyleCnt="0">
        <dgm:presLayoutVars>
          <dgm:chMax val="4"/>
          <dgm:resizeHandles val="exact"/>
        </dgm:presLayoutVars>
      </dgm:prSet>
      <dgm:spPr/>
    </dgm:pt>
    <dgm:pt modelId="{E446D4E9-6329-4FFB-9FE7-866CE0E6601C}" type="pres">
      <dgm:prSet presAssocID="{0CEF86F3-B3B5-4C97-91FC-DA3CDBD5304C}" presName="ellipse" presStyleLbl="trBgShp" presStyleIdx="0" presStyleCnt="1"/>
      <dgm:spPr/>
    </dgm:pt>
    <dgm:pt modelId="{6B14ABDB-A928-4ACF-B4AF-D5A107F16641}" type="pres">
      <dgm:prSet presAssocID="{0CEF86F3-B3B5-4C97-91FC-DA3CDBD5304C}" presName="arrow1" presStyleLbl="fgShp" presStyleIdx="0" presStyleCnt="1"/>
      <dgm:spPr/>
    </dgm:pt>
    <dgm:pt modelId="{9DDA0255-A65A-4CEB-8BD9-82FD087B0BFF}" type="pres">
      <dgm:prSet presAssocID="{0CEF86F3-B3B5-4C97-91FC-DA3CDBD5304C}" presName="rectangle" presStyleLbl="revTx" presStyleIdx="0" presStyleCnt="1" custScaleX="200000">
        <dgm:presLayoutVars>
          <dgm:bulletEnabled val="1"/>
        </dgm:presLayoutVars>
      </dgm:prSet>
      <dgm:spPr/>
    </dgm:pt>
    <dgm:pt modelId="{2627760F-BC9E-4C45-A3B0-48D43A337FE3}" type="pres">
      <dgm:prSet presAssocID="{3A5BB897-593E-457A-BBDF-DDF9E0D7A566}" presName="item1" presStyleLbl="node1" presStyleIdx="0" presStyleCnt="3">
        <dgm:presLayoutVars>
          <dgm:bulletEnabled val="1"/>
        </dgm:presLayoutVars>
      </dgm:prSet>
      <dgm:spPr/>
    </dgm:pt>
    <dgm:pt modelId="{E967E0DF-331D-404C-90AE-6AB1CFFCEA63}" type="pres">
      <dgm:prSet presAssocID="{EF7CAC48-EC4C-444B-81F6-D8F4AD2702FB}" presName="item2" presStyleLbl="node1" presStyleIdx="1" presStyleCnt="3">
        <dgm:presLayoutVars>
          <dgm:bulletEnabled val="1"/>
        </dgm:presLayoutVars>
      </dgm:prSet>
      <dgm:spPr/>
    </dgm:pt>
    <dgm:pt modelId="{46DA060A-014F-4AB7-9628-C838A301BA7C}" type="pres">
      <dgm:prSet presAssocID="{7AB5CAB5-B0A3-4191-9FA3-23D0D73A8C70}" presName="item3" presStyleLbl="node1" presStyleIdx="2" presStyleCnt="3">
        <dgm:presLayoutVars>
          <dgm:bulletEnabled val="1"/>
        </dgm:presLayoutVars>
      </dgm:prSet>
      <dgm:spPr/>
    </dgm:pt>
    <dgm:pt modelId="{CC3CBD6A-99A3-48BB-803D-38E0E92C426C}" type="pres">
      <dgm:prSet presAssocID="{0CEF86F3-B3B5-4C97-91FC-DA3CDBD5304C}" presName="funnel" presStyleLbl="trAlignAcc1" presStyleIdx="0" presStyleCnt="1"/>
      <dgm:spPr/>
    </dgm:pt>
  </dgm:ptLst>
  <dgm:cxnLst>
    <dgm:cxn modelId="{29D48607-D28E-4B9B-B9B9-6EF20FC714FC}" srcId="{0CEF86F3-B3B5-4C97-91FC-DA3CDBD5304C}" destId="{3A5BB897-593E-457A-BBDF-DDF9E0D7A566}" srcOrd="1" destOrd="0" parTransId="{10F7614F-51F8-4C87-9104-6249A189E5C9}" sibTransId="{F566EA41-07FC-4E50-A13D-092F9770B09A}"/>
    <dgm:cxn modelId="{2E4FA114-9D4D-4EE9-A2A5-798F0CE52A2B}" type="presOf" srcId="{8E19AF91-D9FF-4877-ADC9-C3B19228D172}" destId="{46DA060A-014F-4AB7-9628-C838A301BA7C}" srcOrd="0" destOrd="0" presId="urn:microsoft.com/office/officeart/2005/8/layout/funnel1"/>
    <dgm:cxn modelId="{29F6F01B-0CC5-4FFF-B38E-DE6386E01489}" type="presOf" srcId="{0CEF86F3-B3B5-4C97-91FC-DA3CDBD5304C}" destId="{8C01CB55-B681-4EC7-9E4B-4B18F6E276D6}" srcOrd="0" destOrd="0" presId="urn:microsoft.com/office/officeart/2005/8/layout/funnel1"/>
    <dgm:cxn modelId="{3012AE20-4D0E-4F81-8DE1-20754A1969F4}" srcId="{0CEF86F3-B3B5-4C97-91FC-DA3CDBD5304C}" destId="{8E19AF91-D9FF-4877-ADC9-C3B19228D172}" srcOrd="0" destOrd="0" parTransId="{AED465D1-531D-49A3-BE66-78E153724B0D}" sibTransId="{D84B9412-87D2-47BB-B149-9156C2A46B71}"/>
    <dgm:cxn modelId="{7F951E26-0A1B-4E16-9363-810E45A65760}" srcId="{0CEF86F3-B3B5-4C97-91FC-DA3CDBD5304C}" destId="{7AB5CAB5-B0A3-4191-9FA3-23D0D73A8C70}" srcOrd="3" destOrd="0" parTransId="{159EC3ED-B432-4B02-9483-6325B2392906}" sibTransId="{36892C4A-7453-4BC6-ADFC-7A974D5B7F46}"/>
    <dgm:cxn modelId="{69E22369-A872-45CE-B2C9-C08E47FAAFF2}" srcId="{0CEF86F3-B3B5-4C97-91FC-DA3CDBD5304C}" destId="{EF7CAC48-EC4C-444B-81F6-D8F4AD2702FB}" srcOrd="2" destOrd="0" parTransId="{40CBE4BE-94AC-4342-B783-F6405A17C24C}" sibTransId="{112F8608-A1EF-4CA5-A8E4-6A1CFBD57CCD}"/>
    <dgm:cxn modelId="{56BCC279-76EA-437D-B532-376116DF9C3D}" type="presOf" srcId="{7AB5CAB5-B0A3-4191-9FA3-23D0D73A8C70}" destId="{9DDA0255-A65A-4CEB-8BD9-82FD087B0BFF}" srcOrd="0" destOrd="0" presId="urn:microsoft.com/office/officeart/2005/8/layout/funnel1"/>
    <dgm:cxn modelId="{1A578ACE-78F4-49E9-993A-788F3BB3B4F4}" type="presOf" srcId="{EF7CAC48-EC4C-444B-81F6-D8F4AD2702FB}" destId="{2627760F-BC9E-4C45-A3B0-48D43A337FE3}" srcOrd="0" destOrd="0" presId="urn:microsoft.com/office/officeart/2005/8/layout/funnel1"/>
    <dgm:cxn modelId="{F4B62BD9-5C44-4A32-A728-78CFEB92E1F0}" type="presOf" srcId="{3A5BB897-593E-457A-BBDF-DDF9E0D7A566}" destId="{E967E0DF-331D-404C-90AE-6AB1CFFCEA63}" srcOrd="0" destOrd="0" presId="urn:microsoft.com/office/officeart/2005/8/layout/funnel1"/>
    <dgm:cxn modelId="{2489980F-79DB-4B54-A041-4BD2AD75A91B}" type="presParOf" srcId="{8C01CB55-B681-4EC7-9E4B-4B18F6E276D6}" destId="{E446D4E9-6329-4FFB-9FE7-866CE0E6601C}" srcOrd="0" destOrd="0" presId="urn:microsoft.com/office/officeart/2005/8/layout/funnel1"/>
    <dgm:cxn modelId="{FFC2CF63-6BD1-437A-B0DE-B9F830C62EDF}" type="presParOf" srcId="{8C01CB55-B681-4EC7-9E4B-4B18F6E276D6}" destId="{6B14ABDB-A928-4ACF-B4AF-D5A107F16641}" srcOrd="1" destOrd="0" presId="urn:microsoft.com/office/officeart/2005/8/layout/funnel1"/>
    <dgm:cxn modelId="{E533A85A-6177-47EE-AEAF-B9862A03FE83}" type="presParOf" srcId="{8C01CB55-B681-4EC7-9E4B-4B18F6E276D6}" destId="{9DDA0255-A65A-4CEB-8BD9-82FD087B0BFF}" srcOrd="2" destOrd="0" presId="urn:microsoft.com/office/officeart/2005/8/layout/funnel1"/>
    <dgm:cxn modelId="{F14ED7AC-63AA-4455-BF7A-5916D86B6803}" type="presParOf" srcId="{8C01CB55-B681-4EC7-9E4B-4B18F6E276D6}" destId="{2627760F-BC9E-4C45-A3B0-48D43A337FE3}" srcOrd="3" destOrd="0" presId="urn:microsoft.com/office/officeart/2005/8/layout/funnel1"/>
    <dgm:cxn modelId="{90B0A539-69D3-47FC-945D-35EE81CECCBF}" type="presParOf" srcId="{8C01CB55-B681-4EC7-9E4B-4B18F6E276D6}" destId="{E967E0DF-331D-404C-90AE-6AB1CFFCEA63}" srcOrd="4" destOrd="0" presId="urn:microsoft.com/office/officeart/2005/8/layout/funnel1"/>
    <dgm:cxn modelId="{DF695647-7A56-4B32-9DB6-900170A56D4E}" type="presParOf" srcId="{8C01CB55-B681-4EC7-9E4B-4B18F6E276D6}" destId="{46DA060A-014F-4AB7-9628-C838A301BA7C}" srcOrd="5" destOrd="0" presId="urn:microsoft.com/office/officeart/2005/8/layout/funnel1"/>
    <dgm:cxn modelId="{CC849E4E-4AFD-4025-A47F-576047D2C4DC}" type="presParOf" srcId="{8C01CB55-B681-4EC7-9E4B-4B18F6E276D6}" destId="{CC3CBD6A-99A3-48BB-803D-38E0E92C426C}"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3573311-B700-470C-89D6-5829B7F3AB9B}" type="doc">
      <dgm:prSet loTypeId="urn:microsoft.com/office/officeart/2005/8/layout/process1" loCatId="process" qsTypeId="urn:microsoft.com/office/officeart/2005/8/quickstyle/simple1" qsCatId="simple" csTypeId="urn:microsoft.com/office/officeart/2005/8/colors/colorful1" csCatId="colorful" phldr="1"/>
      <dgm:spPr/>
    </dgm:pt>
    <dgm:pt modelId="{C43745C3-7439-4BB3-AB57-26827317EA0D}">
      <dgm:prSet phldrT="[Text]"/>
      <dgm:spPr/>
      <dgm:t>
        <a:bodyPr/>
        <a:lstStyle/>
        <a:p>
          <a:r>
            <a:rPr lang="en-GB" dirty="0"/>
            <a:t>Teacher poses a question</a:t>
          </a:r>
        </a:p>
      </dgm:t>
    </dgm:pt>
    <dgm:pt modelId="{1FC3B19F-0BAA-4B2B-B44A-9815206746F1}" type="parTrans" cxnId="{11D89D17-1DDF-4938-8B00-8C1FE1402770}">
      <dgm:prSet/>
      <dgm:spPr/>
      <dgm:t>
        <a:bodyPr/>
        <a:lstStyle/>
        <a:p>
          <a:endParaRPr lang="en-GB"/>
        </a:p>
      </dgm:t>
    </dgm:pt>
    <dgm:pt modelId="{6FA22B4D-0ED3-4EA2-8D81-E0B866A0118C}" type="sibTrans" cxnId="{11D89D17-1DDF-4938-8B00-8C1FE1402770}">
      <dgm:prSet/>
      <dgm:spPr/>
      <dgm:t>
        <a:bodyPr/>
        <a:lstStyle/>
        <a:p>
          <a:endParaRPr lang="en-GB"/>
        </a:p>
      </dgm:t>
    </dgm:pt>
    <dgm:pt modelId="{DF926641-7C9A-4137-83FC-10D2B7A58E1E}">
      <dgm:prSet phldrT="[Text]"/>
      <dgm:spPr/>
      <dgm:t>
        <a:bodyPr/>
        <a:lstStyle/>
        <a:p>
          <a:r>
            <a:rPr lang="en-GB" dirty="0"/>
            <a:t>Students write their answers on mini-whiteboards</a:t>
          </a:r>
        </a:p>
      </dgm:t>
    </dgm:pt>
    <dgm:pt modelId="{C07CAC5F-9C1B-4249-8E83-E6F0D6FE2294}" type="parTrans" cxnId="{75CA4FAD-A108-4B7B-B520-144381C24B30}">
      <dgm:prSet/>
      <dgm:spPr/>
      <dgm:t>
        <a:bodyPr/>
        <a:lstStyle/>
        <a:p>
          <a:endParaRPr lang="en-GB"/>
        </a:p>
      </dgm:t>
    </dgm:pt>
    <dgm:pt modelId="{E45A95AD-1A86-4301-A53A-E1D90A4E8877}" type="sibTrans" cxnId="{75CA4FAD-A108-4B7B-B520-144381C24B30}">
      <dgm:prSet/>
      <dgm:spPr/>
      <dgm:t>
        <a:bodyPr/>
        <a:lstStyle/>
        <a:p>
          <a:endParaRPr lang="en-GB"/>
        </a:p>
      </dgm:t>
    </dgm:pt>
    <dgm:pt modelId="{96B6D486-0FEA-457D-A3B1-693B823C573E}">
      <dgm:prSet phldrT="[Text]"/>
      <dgm:spPr/>
      <dgm:t>
        <a:bodyPr/>
        <a:lstStyle/>
        <a:p>
          <a:r>
            <a:rPr lang="en-GB" dirty="0"/>
            <a:t>Teacher accesses and responds to information</a:t>
          </a:r>
        </a:p>
      </dgm:t>
    </dgm:pt>
    <dgm:pt modelId="{DB2AED6D-9326-4FA7-BEC4-1F8467709988}" type="parTrans" cxnId="{CD43D92A-F551-4E9A-991A-73C9C89BE48B}">
      <dgm:prSet/>
      <dgm:spPr/>
      <dgm:t>
        <a:bodyPr/>
        <a:lstStyle/>
        <a:p>
          <a:endParaRPr lang="en-GB"/>
        </a:p>
      </dgm:t>
    </dgm:pt>
    <dgm:pt modelId="{AEA8A97D-80DA-4CEF-AE5B-F628D7F4926C}" type="sibTrans" cxnId="{CD43D92A-F551-4E9A-991A-73C9C89BE48B}">
      <dgm:prSet/>
      <dgm:spPr/>
      <dgm:t>
        <a:bodyPr/>
        <a:lstStyle/>
        <a:p>
          <a:endParaRPr lang="en-GB"/>
        </a:p>
      </dgm:t>
    </dgm:pt>
    <dgm:pt modelId="{CC804C6C-7E5D-4CF6-B0D5-EBE3C1D2211E}" type="pres">
      <dgm:prSet presAssocID="{D3573311-B700-470C-89D6-5829B7F3AB9B}" presName="Name0" presStyleCnt="0">
        <dgm:presLayoutVars>
          <dgm:dir/>
          <dgm:resizeHandles val="exact"/>
        </dgm:presLayoutVars>
      </dgm:prSet>
      <dgm:spPr/>
    </dgm:pt>
    <dgm:pt modelId="{1063AD80-0993-4CA6-85F0-E67C80E3B482}" type="pres">
      <dgm:prSet presAssocID="{C43745C3-7439-4BB3-AB57-26827317EA0D}" presName="node" presStyleLbl="node1" presStyleIdx="0" presStyleCnt="3">
        <dgm:presLayoutVars>
          <dgm:bulletEnabled val="1"/>
        </dgm:presLayoutVars>
      </dgm:prSet>
      <dgm:spPr/>
    </dgm:pt>
    <dgm:pt modelId="{2CF58A17-11BD-40FE-8C45-872BEFAF4379}" type="pres">
      <dgm:prSet presAssocID="{6FA22B4D-0ED3-4EA2-8D81-E0B866A0118C}" presName="sibTrans" presStyleLbl="sibTrans2D1" presStyleIdx="0" presStyleCnt="2"/>
      <dgm:spPr/>
    </dgm:pt>
    <dgm:pt modelId="{2E3BA7B4-6323-4673-920E-1443CFA508FD}" type="pres">
      <dgm:prSet presAssocID="{6FA22B4D-0ED3-4EA2-8D81-E0B866A0118C}" presName="connectorText" presStyleLbl="sibTrans2D1" presStyleIdx="0" presStyleCnt="2"/>
      <dgm:spPr/>
    </dgm:pt>
    <dgm:pt modelId="{CEE64EEF-D8A3-4D5D-ABF9-D4CF75111EF5}" type="pres">
      <dgm:prSet presAssocID="{DF926641-7C9A-4137-83FC-10D2B7A58E1E}" presName="node" presStyleLbl="node1" presStyleIdx="1" presStyleCnt="3">
        <dgm:presLayoutVars>
          <dgm:bulletEnabled val="1"/>
        </dgm:presLayoutVars>
      </dgm:prSet>
      <dgm:spPr/>
    </dgm:pt>
    <dgm:pt modelId="{3DDA6FF7-D213-4B00-857B-DB154AC0BC57}" type="pres">
      <dgm:prSet presAssocID="{E45A95AD-1A86-4301-A53A-E1D90A4E8877}" presName="sibTrans" presStyleLbl="sibTrans2D1" presStyleIdx="1" presStyleCnt="2"/>
      <dgm:spPr/>
    </dgm:pt>
    <dgm:pt modelId="{BE3F544D-4E4B-4C4E-B5F2-F6602AEF98AE}" type="pres">
      <dgm:prSet presAssocID="{E45A95AD-1A86-4301-A53A-E1D90A4E8877}" presName="connectorText" presStyleLbl="sibTrans2D1" presStyleIdx="1" presStyleCnt="2"/>
      <dgm:spPr/>
    </dgm:pt>
    <dgm:pt modelId="{EBE7D1FB-2AB0-4A74-80D5-3117AAC92420}" type="pres">
      <dgm:prSet presAssocID="{96B6D486-0FEA-457D-A3B1-693B823C573E}" presName="node" presStyleLbl="node1" presStyleIdx="2" presStyleCnt="3">
        <dgm:presLayoutVars>
          <dgm:bulletEnabled val="1"/>
        </dgm:presLayoutVars>
      </dgm:prSet>
      <dgm:spPr/>
    </dgm:pt>
  </dgm:ptLst>
  <dgm:cxnLst>
    <dgm:cxn modelId="{11D89D17-1DDF-4938-8B00-8C1FE1402770}" srcId="{D3573311-B700-470C-89D6-5829B7F3AB9B}" destId="{C43745C3-7439-4BB3-AB57-26827317EA0D}" srcOrd="0" destOrd="0" parTransId="{1FC3B19F-0BAA-4B2B-B44A-9815206746F1}" sibTransId="{6FA22B4D-0ED3-4EA2-8D81-E0B866A0118C}"/>
    <dgm:cxn modelId="{97031F1A-1B45-42AA-A2C3-6EEAF8CE0043}" type="presOf" srcId="{6FA22B4D-0ED3-4EA2-8D81-E0B866A0118C}" destId="{2CF58A17-11BD-40FE-8C45-872BEFAF4379}" srcOrd="0" destOrd="0" presId="urn:microsoft.com/office/officeart/2005/8/layout/process1"/>
    <dgm:cxn modelId="{CD43D92A-F551-4E9A-991A-73C9C89BE48B}" srcId="{D3573311-B700-470C-89D6-5829B7F3AB9B}" destId="{96B6D486-0FEA-457D-A3B1-693B823C573E}" srcOrd="2" destOrd="0" parTransId="{DB2AED6D-9326-4FA7-BEC4-1F8467709988}" sibTransId="{AEA8A97D-80DA-4CEF-AE5B-F628D7F4926C}"/>
    <dgm:cxn modelId="{0D09A251-845D-455B-9823-1FB011D74C7E}" type="presOf" srcId="{C43745C3-7439-4BB3-AB57-26827317EA0D}" destId="{1063AD80-0993-4CA6-85F0-E67C80E3B482}" srcOrd="0" destOrd="0" presId="urn:microsoft.com/office/officeart/2005/8/layout/process1"/>
    <dgm:cxn modelId="{54A41E53-93A6-419F-9C05-8E892DA0BA8F}" type="presOf" srcId="{96B6D486-0FEA-457D-A3B1-693B823C573E}" destId="{EBE7D1FB-2AB0-4A74-80D5-3117AAC92420}" srcOrd="0" destOrd="0" presId="urn:microsoft.com/office/officeart/2005/8/layout/process1"/>
    <dgm:cxn modelId="{99F26F80-74D7-4F2A-B79B-45BFC92E490E}" type="presOf" srcId="{E45A95AD-1A86-4301-A53A-E1D90A4E8877}" destId="{3DDA6FF7-D213-4B00-857B-DB154AC0BC57}" srcOrd="0" destOrd="0" presId="urn:microsoft.com/office/officeart/2005/8/layout/process1"/>
    <dgm:cxn modelId="{A8566992-549F-441C-92E4-BA7FB83C4C85}" type="presOf" srcId="{D3573311-B700-470C-89D6-5829B7F3AB9B}" destId="{CC804C6C-7E5D-4CF6-B0D5-EBE3C1D2211E}" srcOrd="0" destOrd="0" presId="urn:microsoft.com/office/officeart/2005/8/layout/process1"/>
    <dgm:cxn modelId="{3237E7AB-6CFE-4BD2-A22D-9BD70989D93F}" type="presOf" srcId="{DF926641-7C9A-4137-83FC-10D2B7A58E1E}" destId="{CEE64EEF-D8A3-4D5D-ABF9-D4CF75111EF5}" srcOrd="0" destOrd="0" presId="urn:microsoft.com/office/officeart/2005/8/layout/process1"/>
    <dgm:cxn modelId="{75CA4FAD-A108-4B7B-B520-144381C24B30}" srcId="{D3573311-B700-470C-89D6-5829B7F3AB9B}" destId="{DF926641-7C9A-4137-83FC-10D2B7A58E1E}" srcOrd="1" destOrd="0" parTransId="{C07CAC5F-9C1B-4249-8E83-E6F0D6FE2294}" sibTransId="{E45A95AD-1A86-4301-A53A-E1D90A4E8877}"/>
    <dgm:cxn modelId="{629F60CB-CF6B-485A-A180-E254C2B1EAED}" type="presOf" srcId="{6FA22B4D-0ED3-4EA2-8D81-E0B866A0118C}" destId="{2E3BA7B4-6323-4673-920E-1443CFA508FD}" srcOrd="1" destOrd="0" presId="urn:microsoft.com/office/officeart/2005/8/layout/process1"/>
    <dgm:cxn modelId="{19736AEB-B830-482F-93E3-5867F71B9C29}" type="presOf" srcId="{E45A95AD-1A86-4301-A53A-E1D90A4E8877}" destId="{BE3F544D-4E4B-4C4E-B5F2-F6602AEF98AE}" srcOrd="1" destOrd="0" presId="urn:microsoft.com/office/officeart/2005/8/layout/process1"/>
    <dgm:cxn modelId="{D1E7EC7E-F1DD-4B22-B5C7-AED21B8C94E1}" type="presParOf" srcId="{CC804C6C-7E5D-4CF6-B0D5-EBE3C1D2211E}" destId="{1063AD80-0993-4CA6-85F0-E67C80E3B482}" srcOrd="0" destOrd="0" presId="urn:microsoft.com/office/officeart/2005/8/layout/process1"/>
    <dgm:cxn modelId="{BE78D043-B40F-4908-9A70-9D9921C50928}" type="presParOf" srcId="{CC804C6C-7E5D-4CF6-B0D5-EBE3C1D2211E}" destId="{2CF58A17-11BD-40FE-8C45-872BEFAF4379}" srcOrd="1" destOrd="0" presId="urn:microsoft.com/office/officeart/2005/8/layout/process1"/>
    <dgm:cxn modelId="{95ABD3C1-6CA5-45A9-BDE0-0957C07D0500}" type="presParOf" srcId="{2CF58A17-11BD-40FE-8C45-872BEFAF4379}" destId="{2E3BA7B4-6323-4673-920E-1443CFA508FD}" srcOrd="0" destOrd="0" presId="urn:microsoft.com/office/officeart/2005/8/layout/process1"/>
    <dgm:cxn modelId="{3E966659-3478-4E29-BEA8-C6DD2936AC32}" type="presParOf" srcId="{CC804C6C-7E5D-4CF6-B0D5-EBE3C1D2211E}" destId="{CEE64EEF-D8A3-4D5D-ABF9-D4CF75111EF5}" srcOrd="2" destOrd="0" presId="urn:microsoft.com/office/officeart/2005/8/layout/process1"/>
    <dgm:cxn modelId="{0C95B113-C34F-472B-9B75-079F4FBAF54E}" type="presParOf" srcId="{CC804C6C-7E5D-4CF6-B0D5-EBE3C1D2211E}" destId="{3DDA6FF7-D213-4B00-857B-DB154AC0BC57}" srcOrd="3" destOrd="0" presId="urn:microsoft.com/office/officeart/2005/8/layout/process1"/>
    <dgm:cxn modelId="{B4392274-33B2-40B5-AFE4-863591214D15}" type="presParOf" srcId="{3DDA6FF7-D213-4B00-857B-DB154AC0BC57}" destId="{BE3F544D-4E4B-4C4E-B5F2-F6602AEF98AE}" srcOrd="0" destOrd="0" presId="urn:microsoft.com/office/officeart/2005/8/layout/process1"/>
    <dgm:cxn modelId="{41849F41-BD63-45C2-A63B-A245042038B5}" type="presParOf" srcId="{CC804C6C-7E5D-4CF6-B0D5-EBE3C1D2211E}" destId="{EBE7D1FB-2AB0-4A74-80D5-3117AAC92420}"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711002B-3F20-4A38-9769-32D77F938ECD}" type="doc">
      <dgm:prSet loTypeId="urn:microsoft.com/office/officeart/2009/3/layout/StepUpProcess" loCatId="process" qsTypeId="urn:microsoft.com/office/officeart/2005/8/quickstyle/simple1" qsCatId="simple" csTypeId="urn:microsoft.com/office/officeart/2005/8/colors/colorful2" csCatId="colorful" phldr="1"/>
      <dgm:spPr/>
      <dgm:t>
        <a:bodyPr/>
        <a:lstStyle/>
        <a:p>
          <a:endParaRPr lang="en-GB"/>
        </a:p>
      </dgm:t>
    </dgm:pt>
    <dgm:pt modelId="{0696910E-7D2A-4B9B-A50B-3D56874B9159}">
      <dgm:prSet phldrT="[Text]"/>
      <dgm:spPr/>
      <dgm:t>
        <a:bodyPr/>
        <a:lstStyle/>
        <a:p>
          <a:r>
            <a:rPr lang="en-GB" dirty="0"/>
            <a:t>Teacher hands out exit passes</a:t>
          </a:r>
        </a:p>
      </dgm:t>
    </dgm:pt>
    <dgm:pt modelId="{92AE97CE-FA33-4D1C-9749-12C7BAD6D894}" type="parTrans" cxnId="{05D69CE5-43DA-4908-9BEE-DD2394C7B70F}">
      <dgm:prSet/>
      <dgm:spPr/>
      <dgm:t>
        <a:bodyPr/>
        <a:lstStyle/>
        <a:p>
          <a:endParaRPr lang="en-GB"/>
        </a:p>
      </dgm:t>
    </dgm:pt>
    <dgm:pt modelId="{115F077D-CA3B-4684-99C4-EF159A8577CA}" type="sibTrans" cxnId="{05D69CE5-43DA-4908-9BEE-DD2394C7B70F}">
      <dgm:prSet/>
      <dgm:spPr/>
      <dgm:t>
        <a:bodyPr/>
        <a:lstStyle/>
        <a:p>
          <a:endParaRPr lang="en-GB"/>
        </a:p>
      </dgm:t>
    </dgm:pt>
    <dgm:pt modelId="{7C3A4833-FF23-4FE7-88C8-17DE768AC105}">
      <dgm:prSet phldrT="[Text]"/>
      <dgm:spPr/>
      <dgm:t>
        <a:bodyPr/>
        <a:lstStyle/>
        <a:p>
          <a:r>
            <a:rPr lang="en-GB" dirty="0"/>
            <a:t>Students write their answers on the exit passes</a:t>
          </a:r>
        </a:p>
      </dgm:t>
    </dgm:pt>
    <dgm:pt modelId="{45639A77-FFC3-4BCE-BD2A-575593A248DF}" type="parTrans" cxnId="{7A6B6BD5-0908-41F0-BD89-AC7AC76E2334}">
      <dgm:prSet/>
      <dgm:spPr/>
      <dgm:t>
        <a:bodyPr/>
        <a:lstStyle/>
        <a:p>
          <a:endParaRPr lang="en-GB"/>
        </a:p>
      </dgm:t>
    </dgm:pt>
    <dgm:pt modelId="{A37410D0-DA68-4C09-BCC3-21828943EE73}" type="sibTrans" cxnId="{7A6B6BD5-0908-41F0-BD89-AC7AC76E2334}">
      <dgm:prSet/>
      <dgm:spPr/>
      <dgm:t>
        <a:bodyPr/>
        <a:lstStyle/>
        <a:p>
          <a:endParaRPr lang="en-GB"/>
        </a:p>
      </dgm:t>
    </dgm:pt>
    <dgm:pt modelId="{B70CB772-3244-4292-BBFD-205BBD60FBCB}">
      <dgm:prSet phldrT="[Text]"/>
      <dgm:spPr/>
      <dgm:t>
        <a:bodyPr/>
        <a:lstStyle/>
        <a:p>
          <a:r>
            <a:rPr lang="en-GB" dirty="0"/>
            <a:t>Teacher collects in and uses the information</a:t>
          </a:r>
        </a:p>
      </dgm:t>
    </dgm:pt>
    <dgm:pt modelId="{4358B3B7-FCEB-4038-97D2-27E0A609A062}" type="parTrans" cxnId="{F8288A65-E89C-4DC0-97CD-E20D5D83776B}">
      <dgm:prSet/>
      <dgm:spPr/>
      <dgm:t>
        <a:bodyPr/>
        <a:lstStyle/>
        <a:p>
          <a:endParaRPr lang="en-GB"/>
        </a:p>
      </dgm:t>
    </dgm:pt>
    <dgm:pt modelId="{6904BA46-93AE-482F-9F0D-4274009B3FEB}" type="sibTrans" cxnId="{F8288A65-E89C-4DC0-97CD-E20D5D83776B}">
      <dgm:prSet/>
      <dgm:spPr/>
      <dgm:t>
        <a:bodyPr/>
        <a:lstStyle/>
        <a:p>
          <a:endParaRPr lang="en-GB"/>
        </a:p>
      </dgm:t>
    </dgm:pt>
    <dgm:pt modelId="{B0E2A799-895F-490F-A419-8B5D4A40D851}" type="pres">
      <dgm:prSet presAssocID="{A711002B-3F20-4A38-9769-32D77F938ECD}" presName="rootnode" presStyleCnt="0">
        <dgm:presLayoutVars>
          <dgm:chMax/>
          <dgm:chPref/>
          <dgm:dir/>
          <dgm:animLvl val="lvl"/>
        </dgm:presLayoutVars>
      </dgm:prSet>
      <dgm:spPr/>
    </dgm:pt>
    <dgm:pt modelId="{955BF1A7-DBF4-4316-818B-BAF3C8418BC6}" type="pres">
      <dgm:prSet presAssocID="{0696910E-7D2A-4B9B-A50B-3D56874B9159}" presName="composite" presStyleCnt="0"/>
      <dgm:spPr/>
    </dgm:pt>
    <dgm:pt modelId="{2A8661FC-0B13-4727-9978-D7B9DD42DD3D}" type="pres">
      <dgm:prSet presAssocID="{0696910E-7D2A-4B9B-A50B-3D56874B9159}" presName="LShape" presStyleLbl="alignNode1" presStyleIdx="0" presStyleCnt="5"/>
      <dgm:spPr/>
    </dgm:pt>
    <dgm:pt modelId="{FB467991-39B1-4CDD-A218-369E7DA867C7}" type="pres">
      <dgm:prSet presAssocID="{0696910E-7D2A-4B9B-A50B-3D56874B9159}" presName="ParentText" presStyleLbl="revTx" presStyleIdx="0" presStyleCnt="3">
        <dgm:presLayoutVars>
          <dgm:chMax val="0"/>
          <dgm:chPref val="0"/>
          <dgm:bulletEnabled val="1"/>
        </dgm:presLayoutVars>
      </dgm:prSet>
      <dgm:spPr/>
    </dgm:pt>
    <dgm:pt modelId="{D3E25399-1B1C-4F7A-9125-8B672C805F06}" type="pres">
      <dgm:prSet presAssocID="{0696910E-7D2A-4B9B-A50B-3D56874B9159}" presName="Triangle" presStyleLbl="alignNode1" presStyleIdx="1" presStyleCnt="5"/>
      <dgm:spPr/>
    </dgm:pt>
    <dgm:pt modelId="{1260E904-2F77-494D-B31A-3D9860FD618E}" type="pres">
      <dgm:prSet presAssocID="{115F077D-CA3B-4684-99C4-EF159A8577CA}" presName="sibTrans" presStyleCnt="0"/>
      <dgm:spPr/>
    </dgm:pt>
    <dgm:pt modelId="{B6181F55-ECDB-4576-8BEC-783BCE7B9309}" type="pres">
      <dgm:prSet presAssocID="{115F077D-CA3B-4684-99C4-EF159A8577CA}" presName="space" presStyleCnt="0"/>
      <dgm:spPr/>
    </dgm:pt>
    <dgm:pt modelId="{D183FE5A-8737-42FC-8865-C4F19BDF1BBB}" type="pres">
      <dgm:prSet presAssocID="{7C3A4833-FF23-4FE7-88C8-17DE768AC105}" presName="composite" presStyleCnt="0"/>
      <dgm:spPr/>
    </dgm:pt>
    <dgm:pt modelId="{58243734-A4C0-4D23-AD0A-6621AAA0F3DA}" type="pres">
      <dgm:prSet presAssocID="{7C3A4833-FF23-4FE7-88C8-17DE768AC105}" presName="LShape" presStyleLbl="alignNode1" presStyleIdx="2" presStyleCnt="5"/>
      <dgm:spPr/>
    </dgm:pt>
    <dgm:pt modelId="{9B01AC0E-253C-4914-9ECC-DE1D72EEDC13}" type="pres">
      <dgm:prSet presAssocID="{7C3A4833-FF23-4FE7-88C8-17DE768AC105}" presName="ParentText" presStyleLbl="revTx" presStyleIdx="1" presStyleCnt="3">
        <dgm:presLayoutVars>
          <dgm:chMax val="0"/>
          <dgm:chPref val="0"/>
          <dgm:bulletEnabled val="1"/>
        </dgm:presLayoutVars>
      </dgm:prSet>
      <dgm:spPr/>
    </dgm:pt>
    <dgm:pt modelId="{B2895F36-49A6-42DB-8638-6F19EB09264B}" type="pres">
      <dgm:prSet presAssocID="{7C3A4833-FF23-4FE7-88C8-17DE768AC105}" presName="Triangle" presStyleLbl="alignNode1" presStyleIdx="3" presStyleCnt="5"/>
      <dgm:spPr/>
    </dgm:pt>
    <dgm:pt modelId="{97F3B2D4-65D6-44E8-AED4-4B4F81ADB3E7}" type="pres">
      <dgm:prSet presAssocID="{A37410D0-DA68-4C09-BCC3-21828943EE73}" presName="sibTrans" presStyleCnt="0"/>
      <dgm:spPr/>
    </dgm:pt>
    <dgm:pt modelId="{96FB75CD-50A7-42EA-9AB3-ECD843A1D479}" type="pres">
      <dgm:prSet presAssocID="{A37410D0-DA68-4C09-BCC3-21828943EE73}" presName="space" presStyleCnt="0"/>
      <dgm:spPr/>
    </dgm:pt>
    <dgm:pt modelId="{08BE106D-BB5B-424F-A08D-8CDB873129A0}" type="pres">
      <dgm:prSet presAssocID="{B70CB772-3244-4292-BBFD-205BBD60FBCB}" presName="composite" presStyleCnt="0"/>
      <dgm:spPr/>
    </dgm:pt>
    <dgm:pt modelId="{E1F1B507-DD38-4FD9-BD0B-C45D356A70D0}" type="pres">
      <dgm:prSet presAssocID="{B70CB772-3244-4292-BBFD-205BBD60FBCB}" presName="LShape" presStyleLbl="alignNode1" presStyleIdx="4" presStyleCnt="5"/>
      <dgm:spPr/>
    </dgm:pt>
    <dgm:pt modelId="{F543DE26-0007-482E-9189-D69A2A13E002}" type="pres">
      <dgm:prSet presAssocID="{B70CB772-3244-4292-BBFD-205BBD60FBCB}" presName="ParentText" presStyleLbl="revTx" presStyleIdx="2" presStyleCnt="3">
        <dgm:presLayoutVars>
          <dgm:chMax val="0"/>
          <dgm:chPref val="0"/>
          <dgm:bulletEnabled val="1"/>
        </dgm:presLayoutVars>
      </dgm:prSet>
      <dgm:spPr/>
    </dgm:pt>
  </dgm:ptLst>
  <dgm:cxnLst>
    <dgm:cxn modelId="{24E3D243-6747-4CC4-808D-84038134BB6E}" type="presOf" srcId="{B70CB772-3244-4292-BBFD-205BBD60FBCB}" destId="{F543DE26-0007-482E-9189-D69A2A13E002}" srcOrd="0" destOrd="0" presId="urn:microsoft.com/office/officeart/2009/3/layout/StepUpProcess"/>
    <dgm:cxn modelId="{F8288A65-E89C-4DC0-97CD-E20D5D83776B}" srcId="{A711002B-3F20-4A38-9769-32D77F938ECD}" destId="{B70CB772-3244-4292-BBFD-205BBD60FBCB}" srcOrd="2" destOrd="0" parTransId="{4358B3B7-FCEB-4038-97D2-27E0A609A062}" sibTransId="{6904BA46-93AE-482F-9F0D-4274009B3FEB}"/>
    <dgm:cxn modelId="{16DCB9C1-A467-45B1-BA7F-B2EFB95992C3}" type="presOf" srcId="{A711002B-3F20-4A38-9769-32D77F938ECD}" destId="{B0E2A799-895F-490F-A419-8B5D4A40D851}" srcOrd="0" destOrd="0" presId="urn:microsoft.com/office/officeart/2009/3/layout/StepUpProcess"/>
    <dgm:cxn modelId="{7A6B6BD5-0908-41F0-BD89-AC7AC76E2334}" srcId="{A711002B-3F20-4A38-9769-32D77F938ECD}" destId="{7C3A4833-FF23-4FE7-88C8-17DE768AC105}" srcOrd="1" destOrd="0" parTransId="{45639A77-FFC3-4BCE-BD2A-575593A248DF}" sibTransId="{A37410D0-DA68-4C09-BCC3-21828943EE73}"/>
    <dgm:cxn modelId="{05D69CE5-43DA-4908-9BEE-DD2394C7B70F}" srcId="{A711002B-3F20-4A38-9769-32D77F938ECD}" destId="{0696910E-7D2A-4B9B-A50B-3D56874B9159}" srcOrd="0" destOrd="0" parTransId="{92AE97CE-FA33-4D1C-9749-12C7BAD6D894}" sibTransId="{115F077D-CA3B-4684-99C4-EF159A8577CA}"/>
    <dgm:cxn modelId="{F0C134ED-0045-47F6-85B3-B53D7D80FDAA}" type="presOf" srcId="{0696910E-7D2A-4B9B-A50B-3D56874B9159}" destId="{FB467991-39B1-4CDD-A218-369E7DA867C7}" srcOrd="0" destOrd="0" presId="urn:microsoft.com/office/officeart/2009/3/layout/StepUpProcess"/>
    <dgm:cxn modelId="{92AD5CFF-3B48-4F72-8667-4AE7E62B6F61}" type="presOf" srcId="{7C3A4833-FF23-4FE7-88C8-17DE768AC105}" destId="{9B01AC0E-253C-4914-9ECC-DE1D72EEDC13}" srcOrd="0" destOrd="0" presId="urn:microsoft.com/office/officeart/2009/3/layout/StepUpProcess"/>
    <dgm:cxn modelId="{6D24AF6E-AED9-4678-A2B2-25FBE613124D}" type="presParOf" srcId="{B0E2A799-895F-490F-A419-8B5D4A40D851}" destId="{955BF1A7-DBF4-4316-818B-BAF3C8418BC6}" srcOrd="0" destOrd="0" presId="urn:microsoft.com/office/officeart/2009/3/layout/StepUpProcess"/>
    <dgm:cxn modelId="{9AFE4572-305C-4570-909C-5E6C535C06B6}" type="presParOf" srcId="{955BF1A7-DBF4-4316-818B-BAF3C8418BC6}" destId="{2A8661FC-0B13-4727-9978-D7B9DD42DD3D}" srcOrd="0" destOrd="0" presId="urn:microsoft.com/office/officeart/2009/3/layout/StepUpProcess"/>
    <dgm:cxn modelId="{22951D64-2655-4E5E-B4A3-7325D3499554}" type="presParOf" srcId="{955BF1A7-DBF4-4316-818B-BAF3C8418BC6}" destId="{FB467991-39B1-4CDD-A218-369E7DA867C7}" srcOrd="1" destOrd="0" presId="urn:microsoft.com/office/officeart/2009/3/layout/StepUpProcess"/>
    <dgm:cxn modelId="{9F575B6A-2B38-450C-A40E-9A9FD83FB417}" type="presParOf" srcId="{955BF1A7-DBF4-4316-818B-BAF3C8418BC6}" destId="{D3E25399-1B1C-4F7A-9125-8B672C805F06}" srcOrd="2" destOrd="0" presId="urn:microsoft.com/office/officeart/2009/3/layout/StepUpProcess"/>
    <dgm:cxn modelId="{C799B837-5556-4797-A65A-B364FC10E9E3}" type="presParOf" srcId="{B0E2A799-895F-490F-A419-8B5D4A40D851}" destId="{1260E904-2F77-494D-B31A-3D9860FD618E}" srcOrd="1" destOrd="0" presId="urn:microsoft.com/office/officeart/2009/3/layout/StepUpProcess"/>
    <dgm:cxn modelId="{EACDD890-4FB4-4E37-BCFA-F0557D5B5522}" type="presParOf" srcId="{1260E904-2F77-494D-B31A-3D9860FD618E}" destId="{B6181F55-ECDB-4576-8BEC-783BCE7B9309}" srcOrd="0" destOrd="0" presId="urn:microsoft.com/office/officeart/2009/3/layout/StepUpProcess"/>
    <dgm:cxn modelId="{F52E84DA-4373-4795-85B4-5C5104430246}" type="presParOf" srcId="{B0E2A799-895F-490F-A419-8B5D4A40D851}" destId="{D183FE5A-8737-42FC-8865-C4F19BDF1BBB}" srcOrd="2" destOrd="0" presId="urn:microsoft.com/office/officeart/2009/3/layout/StepUpProcess"/>
    <dgm:cxn modelId="{6933F08E-BB37-4200-AF4F-7987984D1ED4}" type="presParOf" srcId="{D183FE5A-8737-42FC-8865-C4F19BDF1BBB}" destId="{58243734-A4C0-4D23-AD0A-6621AAA0F3DA}" srcOrd="0" destOrd="0" presId="urn:microsoft.com/office/officeart/2009/3/layout/StepUpProcess"/>
    <dgm:cxn modelId="{A5976ACE-E426-402A-9880-18AB0F12E900}" type="presParOf" srcId="{D183FE5A-8737-42FC-8865-C4F19BDF1BBB}" destId="{9B01AC0E-253C-4914-9ECC-DE1D72EEDC13}" srcOrd="1" destOrd="0" presId="urn:microsoft.com/office/officeart/2009/3/layout/StepUpProcess"/>
    <dgm:cxn modelId="{F84427A4-882A-4BBA-930D-26A06728AE5F}" type="presParOf" srcId="{D183FE5A-8737-42FC-8865-C4F19BDF1BBB}" destId="{B2895F36-49A6-42DB-8638-6F19EB09264B}" srcOrd="2" destOrd="0" presId="urn:microsoft.com/office/officeart/2009/3/layout/StepUpProcess"/>
    <dgm:cxn modelId="{2AE1EE50-5F49-4F25-A704-9F3BA22FDFC0}" type="presParOf" srcId="{B0E2A799-895F-490F-A419-8B5D4A40D851}" destId="{97F3B2D4-65D6-44E8-AED4-4B4F81ADB3E7}" srcOrd="3" destOrd="0" presId="urn:microsoft.com/office/officeart/2009/3/layout/StepUpProcess"/>
    <dgm:cxn modelId="{48313125-CE40-4571-A46D-BDFA681D406F}" type="presParOf" srcId="{97F3B2D4-65D6-44E8-AED4-4B4F81ADB3E7}" destId="{96FB75CD-50A7-42EA-9AB3-ECD843A1D479}" srcOrd="0" destOrd="0" presId="urn:microsoft.com/office/officeart/2009/3/layout/StepUpProcess"/>
    <dgm:cxn modelId="{691F7FE3-5A2B-43F1-90C9-5A1DB2D34DD6}" type="presParOf" srcId="{B0E2A799-895F-490F-A419-8B5D4A40D851}" destId="{08BE106D-BB5B-424F-A08D-8CDB873129A0}" srcOrd="4" destOrd="0" presId="urn:microsoft.com/office/officeart/2009/3/layout/StepUpProcess"/>
    <dgm:cxn modelId="{4BD46D7D-5448-4957-9502-E3E203D4EFD9}" type="presParOf" srcId="{08BE106D-BB5B-424F-A08D-8CDB873129A0}" destId="{E1F1B507-DD38-4FD9-BD0B-C45D356A70D0}" srcOrd="0" destOrd="0" presId="urn:microsoft.com/office/officeart/2009/3/layout/StepUpProcess"/>
    <dgm:cxn modelId="{7FB63330-AB42-424A-B7F9-727978F28AF6}" type="presParOf" srcId="{08BE106D-BB5B-424F-A08D-8CDB873129A0}" destId="{F543DE26-0007-482E-9189-D69A2A13E002}"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5C1460A-8130-4E03-BF7B-A58578D3DF1C}" type="doc">
      <dgm:prSet loTypeId="urn:microsoft.com/office/officeart/2005/8/layout/StepDownProcess" loCatId="process" qsTypeId="urn:microsoft.com/office/officeart/2005/8/quickstyle/simple1" qsCatId="simple" csTypeId="urn:microsoft.com/office/officeart/2005/8/colors/colorful3" csCatId="colorful" phldr="1"/>
      <dgm:spPr/>
      <dgm:t>
        <a:bodyPr/>
        <a:lstStyle/>
        <a:p>
          <a:endParaRPr lang="en-GB"/>
        </a:p>
      </dgm:t>
    </dgm:pt>
    <dgm:pt modelId="{C2556613-B6C5-436F-80DE-942E8F2C3372}">
      <dgm:prSet phldrT="[Text]"/>
      <dgm:spPr/>
      <dgm:t>
        <a:bodyPr/>
        <a:lstStyle/>
        <a:p>
          <a:r>
            <a:rPr lang="en-GB" dirty="0"/>
            <a:t>Teacher Poses Question</a:t>
          </a:r>
        </a:p>
      </dgm:t>
    </dgm:pt>
    <dgm:pt modelId="{AED930ED-DE5B-459B-B719-5D810DAD52A0}" type="parTrans" cxnId="{67B30AED-C97B-4251-9367-AA81F5B700ED}">
      <dgm:prSet/>
      <dgm:spPr/>
      <dgm:t>
        <a:bodyPr/>
        <a:lstStyle/>
        <a:p>
          <a:endParaRPr lang="en-GB"/>
        </a:p>
      </dgm:t>
    </dgm:pt>
    <dgm:pt modelId="{9354F555-94FE-4510-A294-66BE4633176A}" type="sibTrans" cxnId="{67B30AED-C97B-4251-9367-AA81F5B700ED}">
      <dgm:prSet/>
      <dgm:spPr/>
      <dgm:t>
        <a:bodyPr/>
        <a:lstStyle/>
        <a:p>
          <a:endParaRPr lang="en-GB"/>
        </a:p>
      </dgm:t>
    </dgm:pt>
    <dgm:pt modelId="{69D7E2C5-18BA-4AE6-980F-BECA788C831D}">
      <dgm:prSet phldrT="[Text]"/>
      <dgm:spPr/>
      <dgm:t>
        <a:bodyPr/>
        <a:lstStyle/>
        <a:p>
          <a:endParaRPr lang="en-GB" dirty="0"/>
        </a:p>
      </dgm:t>
    </dgm:pt>
    <dgm:pt modelId="{6523A3AB-9883-4A79-B13A-38FC7F7C4ADC}" type="parTrans" cxnId="{3A9A9A96-5968-4B24-A161-8E5F1F1F83AF}">
      <dgm:prSet/>
      <dgm:spPr/>
      <dgm:t>
        <a:bodyPr/>
        <a:lstStyle/>
        <a:p>
          <a:endParaRPr lang="en-GB"/>
        </a:p>
      </dgm:t>
    </dgm:pt>
    <dgm:pt modelId="{ACA92775-C269-4074-91BF-0DFD0C79FA5C}" type="sibTrans" cxnId="{3A9A9A96-5968-4B24-A161-8E5F1F1F83AF}">
      <dgm:prSet/>
      <dgm:spPr/>
      <dgm:t>
        <a:bodyPr/>
        <a:lstStyle/>
        <a:p>
          <a:endParaRPr lang="en-GB"/>
        </a:p>
      </dgm:t>
    </dgm:pt>
    <dgm:pt modelId="{6A57A1EB-BC7D-4D32-8176-490528704F41}">
      <dgm:prSet phldrT="[Text]"/>
      <dgm:spPr/>
      <dgm:t>
        <a:bodyPr/>
        <a:lstStyle/>
        <a:p>
          <a:r>
            <a:rPr lang="en-GB" dirty="0"/>
            <a:t>Students hold up True or False cards</a:t>
          </a:r>
        </a:p>
      </dgm:t>
    </dgm:pt>
    <dgm:pt modelId="{B5C88874-F966-469C-9755-F961AF754E58}" type="parTrans" cxnId="{0AA02DE9-8A26-4FAE-A9E7-0A71E7047E79}">
      <dgm:prSet/>
      <dgm:spPr/>
      <dgm:t>
        <a:bodyPr/>
        <a:lstStyle/>
        <a:p>
          <a:endParaRPr lang="en-GB"/>
        </a:p>
      </dgm:t>
    </dgm:pt>
    <dgm:pt modelId="{7B1F95C4-1335-4B12-AC92-3036973A6BEB}" type="sibTrans" cxnId="{0AA02DE9-8A26-4FAE-A9E7-0A71E7047E79}">
      <dgm:prSet/>
      <dgm:spPr/>
      <dgm:t>
        <a:bodyPr/>
        <a:lstStyle/>
        <a:p>
          <a:endParaRPr lang="en-GB"/>
        </a:p>
      </dgm:t>
    </dgm:pt>
    <dgm:pt modelId="{BC7CE833-A735-450C-B351-117AD50A224F}">
      <dgm:prSet phldrT="[Text]"/>
      <dgm:spPr/>
      <dgm:t>
        <a:bodyPr/>
        <a:lstStyle/>
        <a:p>
          <a:endParaRPr lang="en-GB" dirty="0"/>
        </a:p>
      </dgm:t>
    </dgm:pt>
    <dgm:pt modelId="{FCB5D50A-C371-4E9D-99E8-2DB11DE1C8BE}" type="parTrans" cxnId="{D78A91F6-B8CA-4861-A79B-859665145FC7}">
      <dgm:prSet/>
      <dgm:spPr/>
      <dgm:t>
        <a:bodyPr/>
        <a:lstStyle/>
        <a:p>
          <a:endParaRPr lang="en-GB"/>
        </a:p>
      </dgm:t>
    </dgm:pt>
    <dgm:pt modelId="{E4BE5154-1A3E-4F32-9EB9-C468FF96E61F}" type="sibTrans" cxnId="{D78A91F6-B8CA-4861-A79B-859665145FC7}">
      <dgm:prSet/>
      <dgm:spPr/>
      <dgm:t>
        <a:bodyPr/>
        <a:lstStyle/>
        <a:p>
          <a:endParaRPr lang="en-GB"/>
        </a:p>
      </dgm:t>
    </dgm:pt>
    <dgm:pt modelId="{3097E80C-E98C-4AC1-9319-E3A5FD4FD2CD}">
      <dgm:prSet phldrT="[Text]"/>
      <dgm:spPr/>
      <dgm:t>
        <a:bodyPr/>
        <a:lstStyle/>
        <a:p>
          <a:r>
            <a:rPr lang="en-GB" dirty="0"/>
            <a:t>Teacher responds to the information elicited</a:t>
          </a:r>
        </a:p>
      </dgm:t>
    </dgm:pt>
    <dgm:pt modelId="{1AE9079E-8AEA-4A1C-9E1B-03B58160D180}" type="parTrans" cxnId="{6ECA1A8B-BB19-42D2-A815-BFEADE68C460}">
      <dgm:prSet/>
      <dgm:spPr/>
      <dgm:t>
        <a:bodyPr/>
        <a:lstStyle/>
        <a:p>
          <a:endParaRPr lang="en-GB"/>
        </a:p>
      </dgm:t>
    </dgm:pt>
    <dgm:pt modelId="{E3475F52-E9EB-4081-85FC-793DCEDAC80B}" type="sibTrans" cxnId="{6ECA1A8B-BB19-42D2-A815-BFEADE68C460}">
      <dgm:prSet/>
      <dgm:spPr/>
      <dgm:t>
        <a:bodyPr/>
        <a:lstStyle/>
        <a:p>
          <a:endParaRPr lang="en-GB"/>
        </a:p>
      </dgm:t>
    </dgm:pt>
    <dgm:pt modelId="{B7F47083-AA23-4971-B8F6-E049055BAE50}">
      <dgm:prSet phldrT="[Text]"/>
      <dgm:spPr/>
      <dgm:t>
        <a:bodyPr/>
        <a:lstStyle/>
        <a:p>
          <a:endParaRPr lang="en-GB" dirty="0"/>
        </a:p>
      </dgm:t>
    </dgm:pt>
    <dgm:pt modelId="{EF68B60F-52AF-41A8-9149-A1CA3D27E639}" type="parTrans" cxnId="{F3F45F4F-C8D2-41EE-AD9A-22747E56DC9B}">
      <dgm:prSet/>
      <dgm:spPr/>
      <dgm:t>
        <a:bodyPr/>
        <a:lstStyle/>
        <a:p>
          <a:endParaRPr lang="en-GB"/>
        </a:p>
      </dgm:t>
    </dgm:pt>
    <dgm:pt modelId="{2B8A7147-0DC3-4F53-86E1-7E85A1B565D1}" type="sibTrans" cxnId="{F3F45F4F-C8D2-41EE-AD9A-22747E56DC9B}">
      <dgm:prSet/>
      <dgm:spPr/>
      <dgm:t>
        <a:bodyPr/>
        <a:lstStyle/>
        <a:p>
          <a:endParaRPr lang="en-GB"/>
        </a:p>
      </dgm:t>
    </dgm:pt>
    <dgm:pt modelId="{D2DD9580-A6E2-47CC-B98B-390FB9E7FB20}" type="pres">
      <dgm:prSet presAssocID="{B5C1460A-8130-4E03-BF7B-A58578D3DF1C}" presName="rootnode" presStyleCnt="0">
        <dgm:presLayoutVars>
          <dgm:chMax/>
          <dgm:chPref/>
          <dgm:dir/>
          <dgm:animLvl val="lvl"/>
        </dgm:presLayoutVars>
      </dgm:prSet>
      <dgm:spPr/>
    </dgm:pt>
    <dgm:pt modelId="{3ADA8F1A-C291-4B01-BFDA-4FA4B4F03976}" type="pres">
      <dgm:prSet presAssocID="{C2556613-B6C5-436F-80DE-942E8F2C3372}" presName="composite" presStyleCnt="0"/>
      <dgm:spPr/>
    </dgm:pt>
    <dgm:pt modelId="{E6743789-ECE9-4257-A9BC-445777E52C6B}" type="pres">
      <dgm:prSet presAssocID="{C2556613-B6C5-436F-80DE-942E8F2C3372}" presName="bentUpArrow1" presStyleLbl="alignImgPlace1" presStyleIdx="0" presStyleCnt="2"/>
      <dgm:spPr/>
    </dgm:pt>
    <dgm:pt modelId="{C0000994-F2C5-4268-AE05-CB7D0F48E78A}" type="pres">
      <dgm:prSet presAssocID="{C2556613-B6C5-436F-80DE-942E8F2C3372}" presName="ParentText" presStyleLbl="node1" presStyleIdx="0" presStyleCnt="3">
        <dgm:presLayoutVars>
          <dgm:chMax val="1"/>
          <dgm:chPref val="1"/>
          <dgm:bulletEnabled val="1"/>
        </dgm:presLayoutVars>
      </dgm:prSet>
      <dgm:spPr/>
    </dgm:pt>
    <dgm:pt modelId="{96E1AF0B-4B6D-4303-9542-223D6AA01F1C}" type="pres">
      <dgm:prSet presAssocID="{C2556613-B6C5-436F-80DE-942E8F2C3372}" presName="ChildText" presStyleLbl="revTx" presStyleIdx="0" presStyleCnt="3">
        <dgm:presLayoutVars>
          <dgm:chMax val="0"/>
          <dgm:chPref val="0"/>
          <dgm:bulletEnabled val="1"/>
        </dgm:presLayoutVars>
      </dgm:prSet>
      <dgm:spPr/>
    </dgm:pt>
    <dgm:pt modelId="{A10C60F9-D905-440E-9A0D-F7220AAEEE0A}" type="pres">
      <dgm:prSet presAssocID="{9354F555-94FE-4510-A294-66BE4633176A}" presName="sibTrans" presStyleCnt="0"/>
      <dgm:spPr/>
    </dgm:pt>
    <dgm:pt modelId="{0DF588A1-2131-4ABB-9B66-13F29E7A9959}" type="pres">
      <dgm:prSet presAssocID="{6A57A1EB-BC7D-4D32-8176-490528704F41}" presName="composite" presStyleCnt="0"/>
      <dgm:spPr/>
    </dgm:pt>
    <dgm:pt modelId="{5CFAD879-984F-4F73-BBD3-143CA6864BCF}" type="pres">
      <dgm:prSet presAssocID="{6A57A1EB-BC7D-4D32-8176-490528704F41}" presName="bentUpArrow1" presStyleLbl="alignImgPlace1" presStyleIdx="1" presStyleCnt="2"/>
      <dgm:spPr/>
    </dgm:pt>
    <dgm:pt modelId="{355F0CFD-356C-4468-8AF4-3A2925504916}" type="pres">
      <dgm:prSet presAssocID="{6A57A1EB-BC7D-4D32-8176-490528704F41}" presName="ParentText" presStyleLbl="node1" presStyleIdx="1" presStyleCnt="3">
        <dgm:presLayoutVars>
          <dgm:chMax val="1"/>
          <dgm:chPref val="1"/>
          <dgm:bulletEnabled val="1"/>
        </dgm:presLayoutVars>
      </dgm:prSet>
      <dgm:spPr/>
    </dgm:pt>
    <dgm:pt modelId="{C260FFE2-3050-4EF1-B37B-69BA0172C11F}" type="pres">
      <dgm:prSet presAssocID="{6A57A1EB-BC7D-4D32-8176-490528704F41}" presName="ChildText" presStyleLbl="revTx" presStyleIdx="1" presStyleCnt="3">
        <dgm:presLayoutVars>
          <dgm:chMax val="0"/>
          <dgm:chPref val="0"/>
          <dgm:bulletEnabled val="1"/>
        </dgm:presLayoutVars>
      </dgm:prSet>
      <dgm:spPr/>
    </dgm:pt>
    <dgm:pt modelId="{CF938D56-0FFE-49D9-8575-6E5BC66F8CC9}" type="pres">
      <dgm:prSet presAssocID="{7B1F95C4-1335-4B12-AC92-3036973A6BEB}" presName="sibTrans" presStyleCnt="0"/>
      <dgm:spPr/>
    </dgm:pt>
    <dgm:pt modelId="{0EE19453-4730-4024-9264-77F6C2BC4A02}" type="pres">
      <dgm:prSet presAssocID="{3097E80C-E98C-4AC1-9319-E3A5FD4FD2CD}" presName="composite" presStyleCnt="0"/>
      <dgm:spPr/>
    </dgm:pt>
    <dgm:pt modelId="{85748B58-9E10-4061-BCF7-6F198DCEB570}" type="pres">
      <dgm:prSet presAssocID="{3097E80C-E98C-4AC1-9319-E3A5FD4FD2CD}" presName="ParentText" presStyleLbl="node1" presStyleIdx="2" presStyleCnt="3">
        <dgm:presLayoutVars>
          <dgm:chMax val="1"/>
          <dgm:chPref val="1"/>
          <dgm:bulletEnabled val="1"/>
        </dgm:presLayoutVars>
      </dgm:prSet>
      <dgm:spPr/>
    </dgm:pt>
    <dgm:pt modelId="{CE364062-4811-4F4D-9417-1032C07CC0DD}" type="pres">
      <dgm:prSet presAssocID="{3097E80C-E98C-4AC1-9319-E3A5FD4FD2CD}" presName="FinalChildText" presStyleLbl="revTx" presStyleIdx="2" presStyleCnt="3">
        <dgm:presLayoutVars>
          <dgm:chMax val="0"/>
          <dgm:chPref val="0"/>
          <dgm:bulletEnabled val="1"/>
        </dgm:presLayoutVars>
      </dgm:prSet>
      <dgm:spPr/>
    </dgm:pt>
  </dgm:ptLst>
  <dgm:cxnLst>
    <dgm:cxn modelId="{4DA2851A-0863-4AB1-8A66-6E7980B9D4AD}" type="presOf" srcId="{BC7CE833-A735-450C-B351-117AD50A224F}" destId="{C260FFE2-3050-4EF1-B37B-69BA0172C11F}" srcOrd="0" destOrd="0" presId="urn:microsoft.com/office/officeart/2005/8/layout/StepDownProcess"/>
    <dgm:cxn modelId="{D8758E2A-3857-4AC0-BF0C-F9AFF2C0FF34}" type="presOf" srcId="{6A57A1EB-BC7D-4D32-8176-490528704F41}" destId="{355F0CFD-356C-4468-8AF4-3A2925504916}" srcOrd="0" destOrd="0" presId="urn:microsoft.com/office/officeart/2005/8/layout/StepDownProcess"/>
    <dgm:cxn modelId="{5AD3692B-9BAA-4FB2-88E6-C5131230DC3E}" type="presOf" srcId="{3097E80C-E98C-4AC1-9319-E3A5FD4FD2CD}" destId="{85748B58-9E10-4061-BCF7-6F198DCEB570}" srcOrd="0" destOrd="0" presId="urn:microsoft.com/office/officeart/2005/8/layout/StepDownProcess"/>
    <dgm:cxn modelId="{F3F45F4F-C8D2-41EE-AD9A-22747E56DC9B}" srcId="{3097E80C-E98C-4AC1-9319-E3A5FD4FD2CD}" destId="{B7F47083-AA23-4971-B8F6-E049055BAE50}" srcOrd="0" destOrd="0" parTransId="{EF68B60F-52AF-41A8-9149-A1CA3D27E639}" sibTransId="{2B8A7147-0DC3-4F53-86E1-7E85A1B565D1}"/>
    <dgm:cxn modelId="{57A76E76-EA8C-496F-973B-7C4C91C5D12C}" type="presOf" srcId="{C2556613-B6C5-436F-80DE-942E8F2C3372}" destId="{C0000994-F2C5-4268-AE05-CB7D0F48E78A}" srcOrd="0" destOrd="0" presId="urn:microsoft.com/office/officeart/2005/8/layout/StepDownProcess"/>
    <dgm:cxn modelId="{6ECA1A8B-BB19-42D2-A815-BFEADE68C460}" srcId="{B5C1460A-8130-4E03-BF7B-A58578D3DF1C}" destId="{3097E80C-E98C-4AC1-9319-E3A5FD4FD2CD}" srcOrd="2" destOrd="0" parTransId="{1AE9079E-8AEA-4A1C-9E1B-03B58160D180}" sibTransId="{E3475F52-E9EB-4081-85FC-793DCEDAC80B}"/>
    <dgm:cxn modelId="{3A9A9A96-5968-4B24-A161-8E5F1F1F83AF}" srcId="{C2556613-B6C5-436F-80DE-942E8F2C3372}" destId="{69D7E2C5-18BA-4AE6-980F-BECA788C831D}" srcOrd="0" destOrd="0" parTransId="{6523A3AB-9883-4A79-B13A-38FC7F7C4ADC}" sibTransId="{ACA92775-C269-4074-91BF-0DFD0C79FA5C}"/>
    <dgm:cxn modelId="{DD514BA0-F7B4-4EC3-B3F2-68E3AD14EC92}" type="presOf" srcId="{69D7E2C5-18BA-4AE6-980F-BECA788C831D}" destId="{96E1AF0B-4B6D-4303-9542-223D6AA01F1C}" srcOrd="0" destOrd="0" presId="urn:microsoft.com/office/officeart/2005/8/layout/StepDownProcess"/>
    <dgm:cxn modelId="{13BDB2E6-AD0A-4536-984B-45D62A31D089}" type="presOf" srcId="{B5C1460A-8130-4E03-BF7B-A58578D3DF1C}" destId="{D2DD9580-A6E2-47CC-B98B-390FB9E7FB20}" srcOrd="0" destOrd="0" presId="urn:microsoft.com/office/officeart/2005/8/layout/StepDownProcess"/>
    <dgm:cxn modelId="{0AA02DE9-8A26-4FAE-A9E7-0A71E7047E79}" srcId="{B5C1460A-8130-4E03-BF7B-A58578D3DF1C}" destId="{6A57A1EB-BC7D-4D32-8176-490528704F41}" srcOrd="1" destOrd="0" parTransId="{B5C88874-F966-469C-9755-F961AF754E58}" sibTransId="{7B1F95C4-1335-4B12-AC92-3036973A6BEB}"/>
    <dgm:cxn modelId="{67B30AED-C97B-4251-9367-AA81F5B700ED}" srcId="{B5C1460A-8130-4E03-BF7B-A58578D3DF1C}" destId="{C2556613-B6C5-436F-80DE-942E8F2C3372}" srcOrd="0" destOrd="0" parTransId="{AED930ED-DE5B-459B-B719-5D810DAD52A0}" sibTransId="{9354F555-94FE-4510-A294-66BE4633176A}"/>
    <dgm:cxn modelId="{7AF272F1-E92A-4B7F-A03F-E73514628191}" type="presOf" srcId="{B7F47083-AA23-4971-B8F6-E049055BAE50}" destId="{CE364062-4811-4F4D-9417-1032C07CC0DD}" srcOrd="0" destOrd="0" presId="urn:microsoft.com/office/officeart/2005/8/layout/StepDownProcess"/>
    <dgm:cxn modelId="{D78A91F6-B8CA-4861-A79B-859665145FC7}" srcId="{6A57A1EB-BC7D-4D32-8176-490528704F41}" destId="{BC7CE833-A735-450C-B351-117AD50A224F}" srcOrd="0" destOrd="0" parTransId="{FCB5D50A-C371-4E9D-99E8-2DB11DE1C8BE}" sibTransId="{E4BE5154-1A3E-4F32-9EB9-C468FF96E61F}"/>
    <dgm:cxn modelId="{BF1747CB-0765-440A-8744-2F7556B5B5CA}" type="presParOf" srcId="{D2DD9580-A6E2-47CC-B98B-390FB9E7FB20}" destId="{3ADA8F1A-C291-4B01-BFDA-4FA4B4F03976}" srcOrd="0" destOrd="0" presId="urn:microsoft.com/office/officeart/2005/8/layout/StepDownProcess"/>
    <dgm:cxn modelId="{8EE2AACA-A70C-46D7-AF9E-3C1FA263718A}" type="presParOf" srcId="{3ADA8F1A-C291-4B01-BFDA-4FA4B4F03976}" destId="{E6743789-ECE9-4257-A9BC-445777E52C6B}" srcOrd="0" destOrd="0" presId="urn:microsoft.com/office/officeart/2005/8/layout/StepDownProcess"/>
    <dgm:cxn modelId="{0EDE688A-625E-4E24-9E44-A3FADC70EFD9}" type="presParOf" srcId="{3ADA8F1A-C291-4B01-BFDA-4FA4B4F03976}" destId="{C0000994-F2C5-4268-AE05-CB7D0F48E78A}" srcOrd="1" destOrd="0" presId="urn:microsoft.com/office/officeart/2005/8/layout/StepDownProcess"/>
    <dgm:cxn modelId="{839DB10D-37B4-41DC-8713-3C5107CD4BA4}" type="presParOf" srcId="{3ADA8F1A-C291-4B01-BFDA-4FA4B4F03976}" destId="{96E1AF0B-4B6D-4303-9542-223D6AA01F1C}" srcOrd="2" destOrd="0" presId="urn:microsoft.com/office/officeart/2005/8/layout/StepDownProcess"/>
    <dgm:cxn modelId="{90E2345E-DEC0-4F77-A3B3-2DAF574B490F}" type="presParOf" srcId="{D2DD9580-A6E2-47CC-B98B-390FB9E7FB20}" destId="{A10C60F9-D905-440E-9A0D-F7220AAEEE0A}" srcOrd="1" destOrd="0" presId="urn:microsoft.com/office/officeart/2005/8/layout/StepDownProcess"/>
    <dgm:cxn modelId="{083C431C-38C3-47EE-B2E7-FBBF90D9B505}" type="presParOf" srcId="{D2DD9580-A6E2-47CC-B98B-390FB9E7FB20}" destId="{0DF588A1-2131-4ABB-9B66-13F29E7A9959}" srcOrd="2" destOrd="0" presId="urn:microsoft.com/office/officeart/2005/8/layout/StepDownProcess"/>
    <dgm:cxn modelId="{C962F60C-9A49-402D-9570-6B0A4180E3C6}" type="presParOf" srcId="{0DF588A1-2131-4ABB-9B66-13F29E7A9959}" destId="{5CFAD879-984F-4F73-BBD3-143CA6864BCF}" srcOrd="0" destOrd="0" presId="urn:microsoft.com/office/officeart/2005/8/layout/StepDownProcess"/>
    <dgm:cxn modelId="{4E483E72-6FAE-4459-9803-4A5C806D6B76}" type="presParOf" srcId="{0DF588A1-2131-4ABB-9B66-13F29E7A9959}" destId="{355F0CFD-356C-4468-8AF4-3A2925504916}" srcOrd="1" destOrd="0" presId="urn:microsoft.com/office/officeart/2005/8/layout/StepDownProcess"/>
    <dgm:cxn modelId="{58C70842-AE8F-465A-AED8-274930482B9E}" type="presParOf" srcId="{0DF588A1-2131-4ABB-9B66-13F29E7A9959}" destId="{C260FFE2-3050-4EF1-B37B-69BA0172C11F}" srcOrd="2" destOrd="0" presId="urn:microsoft.com/office/officeart/2005/8/layout/StepDownProcess"/>
    <dgm:cxn modelId="{E8237D82-32EF-4D26-93CF-43B6EE6EB4AF}" type="presParOf" srcId="{D2DD9580-A6E2-47CC-B98B-390FB9E7FB20}" destId="{CF938D56-0FFE-49D9-8575-6E5BC66F8CC9}" srcOrd="3" destOrd="0" presId="urn:microsoft.com/office/officeart/2005/8/layout/StepDownProcess"/>
    <dgm:cxn modelId="{24FA4093-DE64-4495-A92F-06E6C320D7D3}" type="presParOf" srcId="{D2DD9580-A6E2-47CC-B98B-390FB9E7FB20}" destId="{0EE19453-4730-4024-9264-77F6C2BC4A02}" srcOrd="4" destOrd="0" presId="urn:microsoft.com/office/officeart/2005/8/layout/StepDownProcess"/>
    <dgm:cxn modelId="{631CBA24-7C81-4A5C-90BC-A00D8F9360AB}" type="presParOf" srcId="{0EE19453-4730-4024-9264-77F6C2BC4A02}" destId="{85748B58-9E10-4061-BCF7-6F198DCEB570}" srcOrd="0" destOrd="0" presId="urn:microsoft.com/office/officeart/2005/8/layout/StepDownProcess"/>
    <dgm:cxn modelId="{04BAAD24-A27C-482C-994F-3B5D093CC295}" type="presParOf" srcId="{0EE19453-4730-4024-9264-77F6C2BC4A02}" destId="{CE364062-4811-4F4D-9417-1032C07CC0DD}"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78AE27D-04EF-4702-A772-D86B19A1E07A}" type="doc">
      <dgm:prSet loTypeId="urn:microsoft.com/office/officeart/2011/layout/InterconnectedBlockProcess" loCatId="process" qsTypeId="urn:microsoft.com/office/officeart/2005/8/quickstyle/simple1" qsCatId="simple" csTypeId="urn:microsoft.com/office/officeart/2005/8/colors/colorful4" csCatId="colorful" phldr="1"/>
      <dgm:spPr/>
      <dgm:t>
        <a:bodyPr/>
        <a:lstStyle/>
        <a:p>
          <a:endParaRPr lang="en-GB"/>
        </a:p>
      </dgm:t>
    </dgm:pt>
    <dgm:pt modelId="{710F3C79-0DFB-4ACF-821B-ED2D6F161816}">
      <dgm:prSet phldrT="[Text]"/>
      <dgm:spPr/>
      <dgm:t>
        <a:bodyPr/>
        <a:lstStyle/>
        <a:p>
          <a:r>
            <a:rPr lang="en-GB" dirty="0"/>
            <a:t>Step 1</a:t>
          </a:r>
        </a:p>
      </dgm:t>
    </dgm:pt>
    <dgm:pt modelId="{BD7403BF-665E-4FD6-A219-5184BF680FE9}" type="parTrans" cxnId="{D7581CBE-10A0-4DA8-8E00-44F408F8557F}">
      <dgm:prSet/>
      <dgm:spPr/>
      <dgm:t>
        <a:bodyPr/>
        <a:lstStyle/>
        <a:p>
          <a:endParaRPr lang="en-GB"/>
        </a:p>
      </dgm:t>
    </dgm:pt>
    <dgm:pt modelId="{362308D7-A0FC-48F3-BF4F-92EA26FDFA94}" type="sibTrans" cxnId="{D7581CBE-10A0-4DA8-8E00-44F408F8557F}">
      <dgm:prSet/>
      <dgm:spPr/>
      <dgm:t>
        <a:bodyPr/>
        <a:lstStyle/>
        <a:p>
          <a:endParaRPr lang="en-GB"/>
        </a:p>
      </dgm:t>
    </dgm:pt>
    <dgm:pt modelId="{E36D3BDD-5706-4137-85B0-DFC22497E000}">
      <dgm:prSet phldrT="[Text]"/>
      <dgm:spPr/>
      <dgm:t>
        <a:bodyPr/>
        <a:lstStyle/>
        <a:p>
          <a:pPr algn="ctr"/>
          <a:r>
            <a:rPr lang="en-GB" dirty="0"/>
            <a:t>Teacher poses a question with four possible answers – A, B, C and D.</a:t>
          </a:r>
        </a:p>
      </dgm:t>
    </dgm:pt>
    <dgm:pt modelId="{84B5562D-2BBF-488B-9EC9-C5C7E132BAA1}" type="parTrans" cxnId="{A71E7EC1-D248-4430-906D-055E050C5264}">
      <dgm:prSet/>
      <dgm:spPr/>
      <dgm:t>
        <a:bodyPr/>
        <a:lstStyle/>
        <a:p>
          <a:endParaRPr lang="en-GB"/>
        </a:p>
      </dgm:t>
    </dgm:pt>
    <dgm:pt modelId="{472B1F74-6A7E-4217-921C-BB3919535FE2}" type="sibTrans" cxnId="{A71E7EC1-D248-4430-906D-055E050C5264}">
      <dgm:prSet/>
      <dgm:spPr/>
      <dgm:t>
        <a:bodyPr/>
        <a:lstStyle/>
        <a:p>
          <a:endParaRPr lang="en-GB"/>
        </a:p>
      </dgm:t>
    </dgm:pt>
    <dgm:pt modelId="{E988E6A6-43CA-4C4B-823C-FBD666598CA5}">
      <dgm:prSet phldrT="[Text]"/>
      <dgm:spPr/>
      <dgm:t>
        <a:bodyPr/>
        <a:lstStyle/>
        <a:p>
          <a:r>
            <a:rPr lang="en-GB" dirty="0"/>
            <a:t>Step 2</a:t>
          </a:r>
        </a:p>
      </dgm:t>
    </dgm:pt>
    <dgm:pt modelId="{E3FB699D-4274-43E6-BB66-9488F1397A01}" type="parTrans" cxnId="{9D2406DB-D8CB-40B0-8788-A9FAF718D20D}">
      <dgm:prSet/>
      <dgm:spPr/>
      <dgm:t>
        <a:bodyPr/>
        <a:lstStyle/>
        <a:p>
          <a:endParaRPr lang="en-GB"/>
        </a:p>
      </dgm:t>
    </dgm:pt>
    <dgm:pt modelId="{91447B83-7E15-4280-A89B-DECE68047A6A}" type="sibTrans" cxnId="{9D2406DB-D8CB-40B0-8788-A9FAF718D20D}">
      <dgm:prSet/>
      <dgm:spPr/>
      <dgm:t>
        <a:bodyPr/>
        <a:lstStyle/>
        <a:p>
          <a:endParaRPr lang="en-GB"/>
        </a:p>
      </dgm:t>
    </dgm:pt>
    <dgm:pt modelId="{77C911B2-47D2-4C1A-BDB5-119582C0CD00}">
      <dgm:prSet phldrT="[Text]"/>
      <dgm:spPr/>
      <dgm:t>
        <a:bodyPr/>
        <a:lstStyle/>
        <a:p>
          <a:pPr algn="ctr"/>
          <a:r>
            <a:rPr lang="en-GB" dirty="0"/>
            <a:t>Students hold up a card to indicate what they think is the correct answer.</a:t>
          </a:r>
        </a:p>
      </dgm:t>
    </dgm:pt>
    <dgm:pt modelId="{C25EA165-C9B9-4D65-9618-C7A3DF41ED2B}" type="parTrans" cxnId="{B36443DD-C3A3-4B7F-84EB-8CBE5843B25B}">
      <dgm:prSet/>
      <dgm:spPr/>
      <dgm:t>
        <a:bodyPr/>
        <a:lstStyle/>
        <a:p>
          <a:endParaRPr lang="en-GB"/>
        </a:p>
      </dgm:t>
    </dgm:pt>
    <dgm:pt modelId="{9F7984F2-2957-4ECD-B438-BB1E5248AFEA}" type="sibTrans" cxnId="{B36443DD-C3A3-4B7F-84EB-8CBE5843B25B}">
      <dgm:prSet/>
      <dgm:spPr/>
      <dgm:t>
        <a:bodyPr/>
        <a:lstStyle/>
        <a:p>
          <a:endParaRPr lang="en-GB"/>
        </a:p>
      </dgm:t>
    </dgm:pt>
    <dgm:pt modelId="{AB881815-FAC8-4B3D-9B06-6C8BB000EA67}">
      <dgm:prSet phldrT="[Text]"/>
      <dgm:spPr/>
      <dgm:t>
        <a:bodyPr/>
        <a:lstStyle/>
        <a:p>
          <a:r>
            <a:rPr lang="en-GB" dirty="0"/>
            <a:t>Step 3</a:t>
          </a:r>
        </a:p>
      </dgm:t>
    </dgm:pt>
    <dgm:pt modelId="{C0EBE55B-ADA4-4723-9DD1-5792927136DD}" type="parTrans" cxnId="{0D20271B-D7E9-40D0-8EAC-09E9121D90E1}">
      <dgm:prSet/>
      <dgm:spPr/>
      <dgm:t>
        <a:bodyPr/>
        <a:lstStyle/>
        <a:p>
          <a:endParaRPr lang="en-GB"/>
        </a:p>
      </dgm:t>
    </dgm:pt>
    <dgm:pt modelId="{AB3AF907-5E77-47D5-973B-780415C07AF8}" type="sibTrans" cxnId="{0D20271B-D7E9-40D0-8EAC-09E9121D90E1}">
      <dgm:prSet/>
      <dgm:spPr/>
      <dgm:t>
        <a:bodyPr/>
        <a:lstStyle/>
        <a:p>
          <a:endParaRPr lang="en-GB"/>
        </a:p>
      </dgm:t>
    </dgm:pt>
    <dgm:pt modelId="{025FFD45-CCF8-4B40-AFB5-A65E46D84AD0}">
      <dgm:prSet phldrT="[Text]"/>
      <dgm:spPr/>
      <dgm:t>
        <a:bodyPr/>
        <a:lstStyle/>
        <a:p>
          <a:pPr algn="ctr"/>
          <a:r>
            <a:rPr lang="en-GB" dirty="0"/>
            <a:t>Teacher uses the information to adapt the lesson. They might speed things up, slow them down or re-teach an idea.</a:t>
          </a:r>
        </a:p>
      </dgm:t>
    </dgm:pt>
    <dgm:pt modelId="{39AF234D-A9C3-4DCC-9160-12DEEC79EBFA}" type="parTrans" cxnId="{124BBCE0-0712-43B6-B3CC-3BB84E467B2B}">
      <dgm:prSet/>
      <dgm:spPr/>
      <dgm:t>
        <a:bodyPr/>
        <a:lstStyle/>
        <a:p>
          <a:endParaRPr lang="en-GB"/>
        </a:p>
      </dgm:t>
    </dgm:pt>
    <dgm:pt modelId="{14F050AD-8533-4951-A6BA-064A2B2E76A7}" type="sibTrans" cxnId="{124BBCE0-0712-43B6-B3CC-3BB84E467B2B}">
      <dgm:prSet/>
      <dgm:spPr/>
      <dgm:t>
        <a:bodyPr/>
        <a:lstStyle/>
        <a:p>
          <a:endParaRPr lang="en-GB"/>
        </a:p>
      </dgm:t>
    </dgm:pt>
    <dgm:pt modelId="{F5582A05-DB3E-405C-929B-BAE47E67C267}" type="pres">
      <dgm:prSet presAssocID="{978AE27D-04EF-4702-A772-D86B19A1E07A}" presName="Name0" presStyleCnt="0">
        <dgm:presLayoutVars>
          <dgm:chMax val="7"/>
          <dgm:chPref val="5"/>
          <dgm:dir/>
          <dgm:animOne val="branch"/>
          <dgm:animLvl val="lvl"/>
        </dgm:presLayoutVars>
      </dgm:prSet>
      <dgm:spPr/>
    </dgm:pt>
    <dgm:pt modelId="{253BEB0C-F4E2-446D-9C17-5F59540DAE82}" type="pres">
      <dgm:prSet presAssocID="{AB881815-FAC8-4B3D-9B06-6C8BB000EA67}" presName="ChildAccent3" presStyleCnt="0"/>
      <dgm:spPr/>
    </dgm:pt>
    <dgm:pt modelId="{54AB1F79-D3D5-4108-9BCB-0BA5E6F09AD0}" type="pres">
      <dgm:prSet presAssocID="{AB881815-FAC8-4B3D-9B06-6C8BB000EA67}" presName="ChildAccent" presStyleLbl="alignImgPlace1" presStyleIdx="0" presStyleCnt="3"/>
      <dgm:spPr/>
    </dgm:pt>
    <dgm:pt modelId="{81AA884F-15A1-45CB-BF1B-E833AE8B6683}" type="pres">
      <dgm:prSet presAssocID="{AB881815-FAC8-4B3D-9B06-6C8BB000EA67}" presName="Child3" presStyleLbl="revTx" presStyleIdx="0" presStyleCnt="0">
        <dgm:presLayoutVars>
          <dgm:chMax val="0"/>
          <dgm:chPref val="0"/>
          <dgm:bulletEnabled val="1"/>
        </dgm:presLayoutVars>
      </dgm:prSet>
      <dgm:spPr/>
    </dgm:pt>
    <dgm:pt modelId="{FFB5ADEB-439E-45F1-BBC8-54001DAD82C1}" type="pres">
      <dgm:prSet presAssocID="{AB881815-FAC8-4B3D-9B06-6C8BB000EA67}" presName="Parent3" presStyleLbl="node1" presStyleIdx="0" presStyleCnt="3">
        <dgm:presLayoutVars>
          <dgm:chMax val="2"/>
          <dgm:chPref val="1"/>
          <dgm:bulletEnabled val="1"/>
        </dgm:presLayoutVars>
      </dgm:prSet>
      <dgm:spPr/>
    </dgm:pt>
    <dgm:pt modelId="{4F8C2643-A0A7-4735-AE8E-36455EEFFA86}" type="pres">
      <dgm:prSet presAssocID="{E988E6A6-43CA-4C4B-823C-FBD666598CA5}" presName="ChildAccent2" presStyleCnt="0"/>
      <dgm:spPr/>
    </dgm:pt>
    <dgm:pt modelId="{DCA4E6BA-748C-49E0-A1A0-881766ED155B}" type="pres">
      <dgm:prSet presAssocID="{E988E6A6-43CA-4C4B-823C-FBD666598CA5}" presName="ChildAccent" presStyleLbl="alignImgPlace1" presStyleIdx="1" presStyleCnt="3"/>
      <dgm:spPr/>
    </dgm:pt>
    <dgm:pt modelId="{C42EC51C-FBBB-4294-A42E-5E0A23858071}" type="pres">
      <dgm:prSet presAssocID="{E988E6A6-43CA-4C4B-823C-FBD666598CA5}" presName="Child2" presStyleLbl="revTx" presStyleIdx="0" presStyleCnt="0">
        <dgm:presLayoutVars>
          <dgm:chMax val="0"/>
          <dgm:chPref val="0"/>
          <dgm:bulletEnabled val="1"/>
        </dgm:presLayoutVars>
      </dgm:prSet>
      <dgm:spPr/>
    </dgm:pt>
    <dgm:pt modelId="{0A3C1933-9083-4727-9F03-8D7C3C206D1D}" type="pres">
      <dgm:prSet presAssocID="{E988E6A6-43CA-4C4B-823C-FBD666598CA5}" presName="Parent2" presStyleLbl="node1" presStyleIdx="1" presStyleCnt="3">
        <dgm:presLayoutVars>
          <dgm:chMax val="2"/>
          <dgm:chPref val="1"/>
          <dgm:bulletEnabled val="1"/>
        </dgm:presLayoutVars>
      </dgm:prSet>
      <dgm:spPr/>
    </dgm:pt>
    <dgm:pt modelId="{6EEA6797-FD6C-4E7D-B59A-906C203812FE}" type="pres">
      <dgm:prSet presAssocID="{710F3C79-0DFB-4ACF-821B-ED2D6F161816}" presName="ChildAccent1" presStyleCnt="0"/>
      <dgm:spPr/>
    </dgm:pt>
    <dgm:pt modelId="{3988449F-B802-443D-8114-682A7A557023}" type="pres">
      <dgm:prSet presAssocID="{710F3C79-0DFB-4ACF-821B-ED2D6F161816}" presName="ChildAccent" presStyleLbl="alignImgPlace1" presStyleIdx="2" presStyleCnt="3"/>
      <dgm:spPr/>
    </dgm:pt>
    <dgm:pt modelId="{58E1E1A8-CBA4-493B-9909-7DD1B9686257}" type="pres">
      <dgm:prSet presAssocID="{710F3C79-0DFB-4ACF-821B-ED2D6F161816}" presName="Child1" presStyleLbl="revTx" presStyleIdx="0" presStyleCnt="0">
        <dgm:presLayoutVars>
          <dgm:chMax val="0"/>
          <dgm:chPref val="0"/>
          <dgm:bulletEnabled val="1"/>
        </dgm:presLayoutVars>
      </dgm:prSet>
      <dgm:spPr/>
    </dgm:pt>
    <dgm:pt modelId="{384BD61F-021B-4A8A-9142-F8FE5EEDED35}" type="pres">
      <dgm:prSet presAssocID="{710F3C79-0DFB-4ACF-821B-ED2D6F161816}" presName="Parent1" presStyleLbl="node1" presStyleIdx="2" presStyleCnt="3">
        <dgm:presLayoutVars>
          <dgm:chMax val="2"/>
          <dgm:chPref val="1"/>
          <dgm:bulletEnabled val="1"/>
        </dgm:presLayoutVars>
      </dgm:prSet>
      <dgm:spPr/>
    </dgm:pt>
  </dgm:ptLst>
  <dgm:cxnLst>
    <dgm:cxn modelId="{866B740D-B8AD-42A1-BC4E-48303BF7A367}" type="presOf" srcId="{978AE27D-04EF-4702-A772-D86B19A1E07A}" destId="{F5582A05-DB3E-405C-929B-BAE47E67C267}" srcOrd="0" destOrd="0" presId="urn:microsoft.com/office/officeart/2011/layout/InterconnectedBlockProcess"/>
    <dgm:cxn modelId="{0D20271B-D7E9-40D0-8EAC-09E9121D90E1}" srcId="{978AE27D-04EF-4702-A772-D86B19A1E07A}" destId="{AB881815-FAC8-4B3D-9B06-6C8BB000EA67}" srcOrd="2" destOrd="0" parTransId="{C0EBE55B-ADA4-4723-9DD1-5792927136DD}" sibTransId="{AB3AF907-5E77-47D5-973B-780415C07AF8}"/>
    <dgm:cxn modelId="{EFC6DC28-65B0-4CD4-9D23-2532A8E95232}" type="presOf" srcId="{025FFD45-CCF8-4B40-AFB5-A65E46D84AD0}" destId="{54AB1F79-D3D5-4108-9BCB-0BA5E6F09AD0}" srcOrd="0" destOrd="0" presId="urn:microsoft.com/office/officeart/2011/layout/InterconnectedBlockProcess"/>
    <dgm:cxn modelId="{1E049861-4E99-4A70-99BA-F1D83F195A9E}" type="presOf" srcId="{E36D3BDD-5706-4137-85B0-DFC22497E000}" destId="{58E1E1A8-CBA4-493B-9909-7DD1B9686257}" srcOrd="1" destOrd="0" presId="urn:microsoft.com/office/officeart/2011/layout/InterconnectedBlockProcess"/>
    <dgm:cxn modelId="{B579F14F-69D2-42B9-A7A4-18C532B3D756}" type="presOf" srcId="{AB881815-FAC8-4B3D-9B06-6C8BB000EA67}" destId="{FFB5ADEB-439E-45F1-BBC8-54001DAD82C1}" srcOrd="0" destOrd="0" presId="urn:microsoft.com/office/officeart/2011/layout/InterconnectedBlockProcess"/>
    <dgm:cxn modelId="{57BF6D70-164C-4F18-9C39-B0C66F25CAF8}" type="presOf" srcId="{E36D3BDD-5706-4137-85B0-DFC22497E000}" destId="{3988449F-B802-443D-8114-682A7A557023}" srcOrd="0" destOrd="0" presId="urn:microsoft.com/office/officeart/2011/layout/InterconnectedBlockProcess"/>
    <dgm:cxn modelId="{69A08B7B-5167-4531-A41A-800D07968F31}" type="presOf" srcId="{77C911B2-47D2-4C1A-BDB5-119582C0CD00}" destId="{DCA4E6BA-748C-49E0-A1A0-881766ED155B}" srcOrd="0" destOrd="0" presId="urn:microsoft.com/office/officeart/2011/layout/InterconnectedBlockProcess"/>
    <dgm:cxn modelId="{869977AC-3860-4448-83B5-2E9E50697571}" type="presOf" srcId="{710F3C79-0DFB-4ACF-821B-ED2D6F161816}" destId="{384BD61F-021B-4A8A-9142-F8FE5EEDED35}" srcOrd="0" destOrd="0" presId="urn:microsoft.com/office/officeart/2011/layout/InterconnectedBlockProcess"/>
    <dgm:cxn modelId="{DFCD47B6-EF5C-4691-8381-97071605BFCC}" type="presOf" srcId="{E988E6A6-43CA-4C4B-823C-FBD666598CA5}" destId="{0A3C1933-9083-4727-9F03-8D7C3C206D1D}" srcOrd="0" destOrd="0" presId="urn:microsoft.com/office/officeart/2011/layout/InterconnectedBlockProcess"/>
    <dgm:cxn modelId="{5C419EB7-D6CE-4423-B17C-7ACF8442BCC2}" type="presOf" srcId="{77C911B2-47D2-4C1A-BDB5-119582C0CD00}" destId="{C42EC51C-FBBB-4294-A42E-5E0A23858071}" srcOrd="1" destOrd="0" presId="urn:microsoft.com/office/officeart/2011/layout/InterconnectedBlockProcess"/>
    <dgm:cxn modelId="{D7581CBE-10A0-4DA8-8E00-44F408F8557F}" srcId="{978AE27D-04EF-4702-A772-D86B19A1E07A}" destId="{710F3C79-0DFB-4ACF-821B-ED2D6F161816}" srcOrd="0" destOrd="0" parTransId="{BD7403BF-665E-4FD6-A219-5184BF680FE9}" sibTransId="{362308D7-A0FC-48F3-BF4F-92EA26FDFA94}"/>
    <dgm:cxn modelId="{A71E7EC1-D248-4430-906D-055E050C5264}" srcId="{710F3C79-0DFB-4ACF-821B-ED2D6F161816}" destId="{E36D3BDD-5706-4137-85B0-DFC22497E000}" srcOrd="0" destOrd="0" parTransId="{84B5562D-2BBF-488B-9EC9-C5C7E132BAA1}" sibTransId="{472B1F74-6A7E-4217-921C-BB3919535FE2}"/>
    <dgm:cxn modelId="{117008D3-418B-455B-B60E-9292B56116A2}" type="presOf" srcId="{025FFD45-CCF8-4B40-AFB5-A65E46D84AD0}" destId="{81AA884F-15A1-45CB-BF1B-E833AE8B6683}" srcOrd="1" destOrd="0" presId="urn:microsoft.com/office/officeart/2011/layout/InterconnectedBlockProcess"/>
    <dgm:cxn modelId="{9D2406DB-D8CB-40B0-8788-A9FAF718D20D}" srcId="{978AE27D-04EF-4702-A772-D86B19A1E07A}" destId="{E988E6A6-43CA-4C4B-823C-FBD666598CA5}" srcOrd="1" destOrd="0" parTransId="{E3FB699D-4274-43E6-BB66-9488F1397A01}" sibTransId="{91447B83-7E15-4280-A89B-DECE68047A6A}"/>
    <dgm:cxn modelId="{B36443DD-C3A3-4B7F-84EB-8CBE5843B25B}" srcId="{E988E6A6-43CA-4C4B-823C-FBD666598CA5}" destId="{77C911B2-47D2-4C1A-BDB5-119582C0CD00}" srcOrd="0" destOrd="0" parTransId="{C25EA165-C9B9-4D65-9618-C7A3DF41ED2B}" sibTransId="{9F7984F2-2957-4ECD-B438-BB1E5248AFEA}"/>
    <dgm:cxn modelId="{124BBCE0-0712-43B6-B3CC-3BB84E467B2B}" srcId="{AB881815-FAC8-4B3D-9B06-6C8BB000EA67}" destId="{025FFD45-CCF8-4B40-AFB5-A65E46D84AD0}" srcOrd="0" destOrd="0" parTransId="{39AF234D-A9C3-4DCC-9160-12DEEC79EBFA}" sibTransId="{14F050AD-8533-4951-A6BA-064A2B2E76A7}"/>
    <dgm:cxn modelId="{DA8C0471-CF86-4F10-AE75-7F3368964500}" type="presParOf" srcId="{F5582A05-DB3E-405C-929B-BAE47E67C267}" destId="{253BEB0C-F4E2-446D-9C17-5F59540DAE82}" srcOrd="0" destOrd="0" presId="urn:microsoft.com/office/officeart/2011/layout/InterconnectedBlockProcess"/>
    <dgm:cxn modelId="{956D60BB-F72A-4597-A897-C539857DE0B5}" type="presParOf" srcId="{253BEB0C-F4E2-446D-9C17-5F59540DAE82}" destId="{54AB1F79-D3D5-4108-9BCB-0BA5E6F09AD0}" srcOrd="0" destOrd="0" presId="urn:microsoft.com/office/officeart/2011/layout/InterconnectedBlockProcess"/>
    <dgm:cxn modelId="{6A37A1CC-433D-43F9-892F-4B64E77522F1}" type="presParOf" srcId="{F5582A05-DB3E-405C-929B-BAE47E67C267}" destId="{81AA884F-15A1-45CB-BF1B-E833AE8B6683}" srcOrd="1" destOrd="0" presId="urn:microsoft.com/office/officeart/2011/layout/InterconnectedBlockProcess"/>
    <dgm:cxn modelId="{732C596E-B5E2-4A4D-9818-CA29DE5C0A0C}" type="presParOf" srcId="{F5582A05-DB3E-405C-929B-BAE47E67C267}" destId="{FFB5ADEB-439E-45F1-BBC8-54001DAD82C1}" srcOrd="2" destOrd="0" presId="urn:microsoft.com/office/officeart/2011/layout/InterconnectedBlockProcess"/>
    <dgm:cxn modelId="{C23027D5-AE40-4979-8255-C1FE5779A9D3}" type="presParOf" srcId="{F5582A05-DB3E-405C-929B-BAE47E67C267}" destId="{4F8C2643-A0A7-4735-AE8E-36455EEFFA86}" srcOrd="3" destOrd="0" presId="urn:microsoft.com/office/officeart/2011/layout/InterconnectedBlockProcess"/>
    <dgm:cxn modelId="{7759DFF2-86C7-4A04-A2E3-86D72548C556}" type="presParOf" srcId="{4F8C2643-A0A7-4735-AE8E-36455EEFFA86}" destId="{DCA4E6BA-748C-49E0-A1A0-881766ED155B}" srcOrd="0" destOrd="0" presId="urn:microsoft.com/office/officeart/2011/layout/InterconnectedBlockProcess"/>
    <dgm:cxn modelId="{C9209A33-70AD-4E89-AFFF-BF0CCE604B8D}" type="presParOf" srcId="{F5582A05-DB3E-405C-929B-BAE47E67C267}" destId="{C42EC51C-FBBB-4294-A42E-5E0A23858071}" srcOrd="4" destOrd="0" presId="urn:microsoft.com/office/officeart/2011/layout/InterconnectedBlockProcess"/>
    <dgm:cxn modelId="{DD298425-2CB3-4ABE-A575-8ACCAC2ADB9B}" type="presParOf" srcId="{F5582A05-DB3E-405C-929B-BAE47E67C267}" destId="{0A3C1933-9083-4727-9F03-8D7C3C206D1D}" srcOrd="5" destOrd="0" presId="urn:microsoft.com/office/officeart/2011/layout/InterconnectedBlockProcess"/>
    <dgm:cxn modelId="{E4A21479-9BDA-4D77-B723-9975537F843E}" type="presParOf" srcId="{F5582A05-DB3E-405C-929B-BAE47E67C267}" destId="{6EEA6797-FD6C-4E7D-B59A-906C203812FE}" srcOrd="6" destOrd="0" presId="urn:microsoft.com/office/officeart/2011/layout/InterconnectedBlockProcess"/>
    <dgm:cxn modelId="{EFD033C5-0D58-400D-969D-D87AF6CE4EFE}" type="presParOf" srcId="{6EEA6797-FD6C-4E7D-B59A-906C203812FE}" destId="{3988449F-B802-443D-8114-682A7A557023}" srcOrd="0" destOrd="0" presId="urn:microsoft.com/office/officeart/2011/layout/InterconnectedBlockProcess"/>
    <dgm:cxn modelId="{F54CE652-63E5-409D-B091-597E96AE3EC4}" type="presParOf" srcId="{F5582A05-DB3E-405C-929B-BAE47E67C267}" destId="{58E1E1A8-CBA4-493B-9909-7DD1B9686257}" srcOrd="7" destOrd="0" presId="urn:microsoft.com/office/officeart/2011/layout/InterconnectedBlockProcess"/>
    <dgm:cxn modelId="{E1224F62-FEEB-4B91-A37F-F14C6DC14F8E}" type="presParOf" srcId="{F5582A05-DB3E-405C-929B-BAE47E67C267}" destId="{384BD61F-021B-4A8A-9142-F8FE5EEDED35}" srcOrd="8" destOrd="0" presId="urn:microsoft.com/office/officeart/2011/layout/InterconnectedBlock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B189C91-2C00-48CE-B4ED-4628A909DEDC}" type="doc">
      <dgm:prSet loTypeId="urn:microsoft.com/office/officeart/2005/8/layout/equation2" loCatId="process" qsTypeId="urn:microsoft.com/office/officeart/2005/8/quickstyle/simple1" qsCatId="simple" csTypeId="urn:microsoft.com/office/officeart/2005/8/colors/colorful5" csCatId="colorful" phldr="1"/>
      <dgm:spPr/>
    </dgm:pt>
    <dgm:pt modelId="{91F7CA45-3BB7-4B8B-9C5B-1DE785B92587}">
      <dgm:prSet phldrT="[Text]"/>
      <dgm:spPr/>
      <dgm:t>
        <a:bodyPr/>
        <a:lstStyle/>
        <a:p>
          <a:r>
            <a:rPr lang="en-GB" dirty="0"/>
            <a:t>Question</a:t>
          </a:r>
        </a:p>
      </dgm:t>
    </dgm:pt>
    <dgm:pt modelId="{A3D6813C-2416-4395-9827-2070EC993462}" type="parTrans" cxnId="{3FB5FC31-D223-47C3-A732-C07C64D160FC}">
      <dgm:prSet/>
      <dgm:spPr/>
      <dgm:t>
        <a:bodyPr/>
        <a:lstStyle/>
        <a:p>
          <a:endParaRPr lang="en-GB"/>
        </a:p>
      </dgm:t>
    </dgm:pt>
    <dgm:pt modelId="{E714D41C-63DC-4A72-99B0-1189E0E93014}" type="sibTrans" cxnId="{3FB5FC31-D223-47C3-A732-C07C64D160FC}">
      <dgm:prSet/>
      <dgm:spPr/>
      <dgm:t>
        <a:bodyPr/>
        <a:lstStyle/>
        <a:p>
          <a:endParaRPr lang="en-GB"/>
        </a:p>
      </dgm:t>
    </dgm:pt>
    <dgm:pt modelId="{AB0D2B32-F5E6-4BA3-AC3B-C7821B8FA377}">
      <dgm:prSet phldrT="[Text]"/>
      <dgm:spPr/>
      <dgm:t>
        <a:bodyPr/>
        <a:lstStyle/>
        <a:p>
          <a:r>
            <a:rPr lang="en-GB" dirty="0"/>
            <a:t>Thumbs</a:t>
          </a:r>
        </a:p>
      </dgm:t>
    </dgm:pt>
    <dgm:pt modelId="{7B224A8E-726A-4AD4-A275-DB5AB604A805}" type="parTrans" cxnId="{7CA9719A-4958-470F-B708-6DFAE0DFC718}">
      <dgm:prSet/>
      <dgm:spPr/>
      <dgm:t>
        <a:bodyPr/>
        <a:lstStyle/>
        <a:p>
          <a:endParaRPr lang="en-GB"/>
        </a:p>
      </dgm:t>
    </dgm:pt>
    <dgm:pt modelId="{2EDF7474-4244-4645-A8F4-C2BF9D8E4E93}" type="sibTrans" cxnId="{7CA9719A-4958-470F-B708-6DFAE0DFC718}">
      <dgm:prSet/>
      <dgm:spPr/>
      <dgm:t>
        <a:bodyPr/>
        <a:lstStyle/>
        <a:p>
          <a:endParaRPr lang="en-GB"/>
        </a:p>
      </dgm:t>
    </dgm:pt>
    <dgm:pt modelId="{4F8051C7-691C-4EB4-8C14-FF44AD7474AB}">
      <dgm:prSet phldrT="[Text]"/>
      <dgm:spPr/>
      <dgm:t>
        <a:bodyPr/>
        <a:lstStyle/>
        <a:p>
          <a:r>
            <a:rPr lang="en-GB" dirty="0"/>
            <a:t>Teacher informed about where students are at</a:t>
          </a:r>
        </a:p>
      </dgm:t>
    </dgm:pt>
    <dgm:pt modelId="{9ADEF565-AE6B-45E5-9F3F-A62FDFA9D898}" type="parTrans" cxnId="{D3468285-9E1C-4303-8EB9-011A9D25CD8C}">
      <dgm:prSet/>
      <dgm:spPr/>
      <dgm:t>
        <a:bodyPr/>
        <a:lstStyle/>
        <a:p>
          <a:endParaRPr lang="en-GB"/>
        </a:p>
      </dgm:t>
    </dgm:pt>
    <dgm:pt modelId="{EDCB4E2D-316E-4558-8464-1A24AD6F3326}" type="sibTrans" cxnId="{D3468285-9E1C-4303-8EB9-011A9D25CD8C}">
      <dgm:prSet/>
      <dgm:spPr/>
      <dgm:t>
        <a:bodyPr/>
        <a:lstStyle/>
        <a:p>
          <a:endParaRPr lang="en-GB"/>
        </a:p>
      </dgm:t>
    </dgm:pt>
    <dgm:pt modelId="{70F9268B-3117-48D4-B145-A151E67B48F1}" type="pres">
      <dgm:prSet presAssocID="{2B189C91-2C00-48CE-B4ED-4628A909DEDC}" presName="Name0" presStyleCnt="0">
        <dgm:presLayoutVars>
          <dgm:dir/>
          <dgm:resizeHandles val="exact"/>
        </dgm:presLayoutVars>
      </dgm:prSet>
      <dgm:spPr/>
    </dgm:pt>
    <dgm:pt modelId="{D81A8F82-3365-45D9-9136-0AA0582D6894}" type="pres">
      <dgm:prSet presAssocID="{2B189C91-2C00-48CE-B4ED-4628A909DEDC}" presName="vNodes" presStyleCnt="0"/>
      <dgm:spPr/>
    </dgm:pt>
    <dgm:pt modelId="{32F9BBDF-0394-47CD-B510-BB503E35B93D}" type="pres">
      <dgm:prSet presAssocID="{91F7CA45-3BB7-4B8B-9C5B-1DE785B92587}" presName="node" presStyleLbl="node1" presStyleIdx="0" presStyleCnt="3">
        <dgm:presLayoutVars>
          <dgm:bulletEnabled val="1"/>
        </dgm:presLayoutVars>
      </dgm:prSet>
      <dgm:spPr/>
    </dgm:pt>
    <dgm:pt modelId="{51D59792-ED8C-429B-9338-269ADB3A96A3}" type="pres">
      <dgm:prSet presAssocID="{E714D41C-63DC-4A72-99B0-1189E0E93014}" presName="spacerT" presStyleCnt="0"/>
      <dgm:spPr/>
    </dgm:pt>
    <dgm:pt modelId="{5E7F8458-02C9-4AFE-8A8F-C4B783A651B0}" type="pres">
      <dgm:prSet presAssocID="{E714D41C-63DC-4A72-99B0-1189E0E93014}" presName="sibTrans" presStyleLbl="sibTrans2D1" presStyleIdx="0" presStyleCnt="2"/>
      <dgm:spPr/>
    </dgm:pt>
    <dgm:pt modelId="{A408A874-E09B-49EC-B4D6-6F3FE5C69A84}" type="pres">
      <dgm:prSet presAssocID="{E714D41C-63DC-4A72-99B0-1189E0E93014}" presName="spacerB" presStyleCnt="0"/>
      <dgm:spPr/>
    </dgm:pt>
    <dgm:pt modelId="{707C87B2-9D8D-41C4-8F30-D46845F1A075}" type="pres">
      <dgm:prSet presAssocID="{AB0D2B32-F5E6-4BA3-AC3B-C7821B8FA377}" presName="node" presStyleLbl="node1" presStyleIdx="1" presStyleCnt="3">
        <dgm:presLayoutVars>
          <dgm:bulletEnabled val="1"/>
        </dgm:presLayoutVars>
      </dgm:prSet>
      <dgm:spPr/>
    </dgm:pt>
    <dgm:pt modelId="{CA210708-4C3D-4A7C-BBFD-C01DC8EC7261}" type="pres">
      <dgm:prSet presAssocID="{2B189C91-2C00-48CE-B4ED-4628A909DEDC}" presName="sibTransLast" presStyleLbl="sibTrans2D1" presStyleIdx="1" presStyleCnt="2"/>
      <dgm:spPr/>
    </dgm:pt>
    <dgm:pt modelId="{A76D37E0-93D1-478C-8838-F02E14C6D677}" type="pres">
      <dgm:prSet presAssocID="{2B189C91-2C00-48CE-B4ED-4628A909DEDC}" presName="connectorText" presStyleLbl="sibTrans2D1" presStyleIdx="1" presStyleCnt="2"/>
      <dgm:spPr/>
    </dgm:pt>
    <dgm:pt modelId="{5E662627-6C1D-4C9A-A250-B640C225E9E4}" type="pres">
      <dgm:prSet presAssocID="{2B189C91-2C00-48CE-B4ED-4628A909DEDC}" presName="lastNode" presStyleLbl="node1" presStyleIdx="2" presStyleCnt="3">
        <dgm:presLayoutVars>
          <dgm:bulletEnabled val="1"/>
        </dgm:presLayoutVars>
      </dgm:prSet>
      <dgm:spPr/>
    </dgm:pt>
  </dgm:ptLst>
  <dgm:cxnLst>
    <dgm:cxn modelId="{F2319F00-9BEF-4778-AF08-7E9BFEF08C97}" type="presOf" srcId="{91F7CA45-3BB7-4B8B-9C5B-1DE785B92587}" destId="{32F9BBDF-0394-47CD-B510-BB503E35B93D}" srcOrd="0" destOrd="0" presId="urn:microsoft.com/office/officeart/2005/8/layout/equation2"/>
    <dgm:cxn modelId="{3246FE2B-73DD-43A3-B1F0-2DDC6ED5B5D9}" type="presOf" srcId="{2EDF7474-4244-4645-A8F4-C2BF9D8E4E93}" destId="{CA210708-4C3D-4A7C-BBFD-C01DC8EC7261}" srcOrd="0" destOrd="0" presId="urn:microsoft.com/office/officeart/2005/8/layout/equation2"/>
    <dgm:cxn modelId="{3FB5FC31-D223-47C3-A732-C07C64D160FC}" srcId="{2B189C91-2C00-48CE-B4ED-4628A909DEDC}" destId="{91F7CA45-3BB7-4B8B-9C5B-1DE785B92587}" srcOrd="0" destOrd="0" parTransId="{A3D6813C-2416-4395-9827-2070EC993462}" sibTransId="{E714D41C-63DC-4A72-99B0-1189E0E93014}"/>
    <dgm:cxn modelId="{BE639A3E-3765-42EF-804A-C3C26B858E5C}" type="presOf" srcId="{4F8051C7-691C-4EB4-8C14-FF44AD7474AB}" destId="{5E662627-6C1D-4C9A-A250-B640C225E9E4}" srcOrd="0" destOrd="0" presId="urn:microsoft.com/office/officeart/2005/8/layout/equation2"/>
    <dgm:cxn modelId="{D3468285-9E1C-4303-8EB9-011A9D25CD8C}" srcId="{2B189C91-2C00-48CE-B4ED-4628A909DEDC}" destId="{4F8051C7-691C-4EB4-8C14-FF44AD7474AB}" srcOrd="2" destOrd="0" parTransId="{9ADEF565-AE6B-45E5-9F3F-A62FDFA9D898}" sibTransId="{EDCB4E2D-316E-4558-8464-1A24AD6F3326}"/>
    <dgm:cxn modelId="{BD774E92-A8AA-4824-9E36-AA481D917BD1}" type="presOf" srcId="{2B189C91-2C00-48CE-B4ED-4628A909DEDC}" destId="{70F9268B-3117-48D4-B145-A151E67B48F1}" srcOrd="0" destOrd="0" presId="urn:microsoft.com/office/officeart/2005/8/layout/equation2"/>
    <dgm:cxn modelId="{7CA9719A-4958-470F-B708-6DFAE0DFC718}" srcId="{2B189C91-2C00-48CE-B4ED-4628A909DEDC}" destId="{AB0D2B32-F5E6-4BA3-AC3B-C7821B8FA377}" srcOrd="1" destOrd="0" parTransId="{7B224A8E-726A-4AD4-A275-DB5AB604A805}" sibTransId="{2EDF7474-4244-4645-A8F4-C2BF9D8E4E93}"/>
    <dgm:cxn modelId="{6FB9C3A8-C796-4772-A444-349AD199D1E8}" type="presOf" srcId="{E714D41C-63DC-4A72-99B0-1189E0E93014}" destId="{5E7F8458-02C9-4AFE-8A8F-C4B783A651B0}" srcOrd="0" destOrd="0" presId="urn:microsoft.com/office/officeart/2005/8/layout/equation2"/>
    <dgm:cxn modelId="{AA6EBCAC-7CEC-46DE-9292-0BBDA196FC7A}" type="presOf" srcId="{2EDF7474-4244-4645-A8F4-C2BF9D8E4E93}" destId="{A76D37E0-93D1-478C-8838-F02E14C6D677}" srcOrd="1" destOrd="0" presId="urn:microsoft.com/office/officeart/2005/8/layout/equation2"/>
    <dgm:cxn modelId="{00A7FECE-5A8B-493A-8925-5F4B59CE0995}" type="presOf" srcId="{AB0D2B32-F5E6-4BA3-AC3B-C7821B8FA377}" destId="{707C87B2-9D8D-41C4-8F30-D46845F1A075}" srcOrd="0" destOrd="0" presId="urn:microsoft.com/office/officeart/2005/8/layout/equation2"/>
    <dgm:cxn modelId="{DDFD605C-93FF-44D3-91AD-6E97FE2BBBF7}" type="presParOf" srcId="{70F9268B-3117-48D4-B145-A151E67B48F1}" destId="{D81A8F82-3365-45D9-9136-0AA0582D6894}" srcOrd="0" destOrd="0" presId="urn:microsoft.com/office/officeart/2005/8/layout/equation2"/>
    <dgm:cxn modelId="{BC0A8AF8-0BA8-489B-9DC6-FB572788C808}" type="presParOf" srcId="{D81A8F82-3365-45D9-9136-0AA0582D6894}" destId="{32F9BBDF-0394-47CD-B510-BB503E35B93D}" srcOrd="0" destOrd="0" presId="urn:microsoft.com/office/officeart/2005/8/layout/equation2"/>
    <dgm:cxn modelId="{593A90B7-E415-4C17-9EE4-9514ACB7504D}" type="presParOf" srcId="{D81A8F82-3365-45D9-9136-0AA0582D6894}" destId="{51D59792-ED8C-429B-9338-269ADB3A96A3}" srcOrd="1" destOrd="0" presId="urn:microsoft.com/office/officeart/2005/8/layout/equation2"/>
    <dgm:cxn modelId="{097E0708-E2BB-4EE9-B09B-E01A24E6E106}" type="presParOf" srcId="{D81A8F82-3365-45D9-9136-0AA0582D6894}" destId="{5E7F8458-02C9-4AFE-8A8F-C4B783A651B0}" srcOrd="2" destOrd="0" presId="urn:microsoft.com/office/officeart/2005/8/layout/equation2"/>
    <dgm:cxn modelId="{76AA9ECD-7FA9-4775-AA20-821C8BD19A14}" type="presParOf" srcId="{D81A8F82-3365-45D9-9136-0AA0582D6894}" destId="{A408A874-E09B-49EC-B4D6-6F3FE5C69A84}" srcOrd="3" destOrd="0" presId="urn:microsoft.com/office/officeart/2005/8/layout/equation2"/>
    <dgm:cxn modelId="{A36D4C75-0F6E-48D1-BF02-8D98A02202BE}" type="presParOf" srcId="{D81A8F82-3365-45D9-9136-0AA0582D6894}" destId="{707C87B2-9D8D-41C4-8F30-D46845F1A075}" srcOrd="4" destOrd="0" presId="urn:microsoft.com/office/officeart/2005/8/layout/equation2"/>
    <dgm:cxn modelId="{193A43F7-D211-4464-8E37-B6452B85E8ED}" type="presParOf" srcId="{70F9268B-3117-48D4-B145-A151E67B48F1}" destId="{CA210708-4C3D-4A7C-BBFD-C01DC8EC7261}" srcOrd="1" destOrd="0" presId="urn:microsoft.com/office/officeart/2005/8/layout/equation2"/>
    <dgm:cxn modelId="{AC7C1271-C245-49AB-82B9-FE3BB073AD62}" type="presParOf" srcId="{CA210708-4C3D-4A7C-BBFD-C01DC8EC7261}" destId="{A76D37E0-93D1-478C-8838-F02E14C6D677}" srcOrd="0" destOrd="0" presId="urn:microsoft.com/office/officeart/2005/8/layout/equation2"/>
    <dgm:cxn modelId="{AD16AC55-E2EC-435C-A961-8887D6FC930E}" type="presParOf" srcId="{70F9268B-3117-48D4-B145-A151E67B48F1}" destId="{5E662627-6C1D-4C9A-A250-B640C225E9E4}"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0C59A40-B0FA-4887-8D6F-CA34177A0453}" type="doc">
      <dgm:prSet loTypeId="urn:microsoft.com/office/officeart/2011/layout/CircleProcess" loCatId="process" qsTypeId="urn:microsoft.com/office/officeart/2005/8/quickstyle/simple1" qsCatId="simple" csTypeId="urn:microsoft.com/office/officeart/2005/8/colors/colorful1" csCatId="colorful" phldr="1"/>
      <dgm:spPr/>
      <dgm:t>
        <a:bodyPr/>
        <a:lstStyle/>
        <a:p>
          <a:endParaRPr lang="en-GB"/>
        </a:p>
      </dgm:t>
    </dgm:pt>
    <dgm:pt modelId="{2C1FE3EC-97A5-4966-AABC-575185196804}">
      <dgm:prSet phldrT="[Text]"/>
      <dgm:spPr>
        <a:solidFill>
          <a:srgbClr val="00B050">
            <a:alpha val="90000"/>
          </a:srgbClr>
        </a:solidFill>
        <a:ln>
          <a:solidFill>
            <a:srgbClr val="00B050"/>
          </a:solidFill>
        </a:ln>
      </dgm:spPr>
      <dgm:t>
        <a:bodyPr/>
        <a:lstStyle/>
        <a:p>
          <a:r>
            <a:rPr lang="en-GB" dirty="0"/>
            <a:t>I fully understand</a:t>
          </a:r>
        </a:p>
      </dgm:t>
    </dgm:pt>
    <dgm:pt modelId="{E0B1C67E-0F28-4C0A-9119-5E8913AC87A1}" type="parTrans" cxnId="{CC8A2D51-DF0E-4CD8-88F4-14EB8A57283F}">
      <dgm:prSet/>
      <dgm:spPr/>
      <dgm:t>
        <a:bodyPr/>
        <a:lstStyle/>
        <a:p>
          <a:endParaRPr lang="en-GB"/>
        </a:p>
      </dgm:t>
    </dgm:pt>
    <dgm:pt modelId="{9B04CC5F-1AD2-411F-95F7-6E8351683FEC}" type="sibTrans" cxnId="{CC8A2D51-DF0E-4CD8-88F4-14EB8A57283F}">
      <dgm:prSet/>
      <dgm:spPr/>
      <dgm:t>
        <a:bodyPr/>
        <a:lstStyle/>
        <a:p>
          <a:endParaRPr lang="en-GB"/>
        </a:p>
      </dgm:t>
    </dgm:pt>
    <dgm:pt modelId="{31CEF2B6-1DA0-4B11-8343-3838202358A8}">
      <dgm:prSet phldrT="[Text]"/>
      <dgm:spPr>
        <a:solidFill>
          <a:srgbClr val="FFC000"/>
        </a:solidFill>
        <a:ln>
          <a:solidFill>
            <a:srgbClr val="FFC000"/>
          </a:solidFill>
        </a:ln>
      </dgm:spPr>
      <dgm:t>
        <a:bodyPr/>
        <a:lstStyle/>
        <a:p>
          <a:r>
            <a:rPr lang="en-GB" dirty="0"/>
            <a:t>I’m in the middle at the moment</a:t>
          </a:r>
        </a:p>
      </dgm:t>
    </dgm:pt>
    <dgm:pt modelId="{CF23313D-498C-4ADF-8A06-B3B87391308C}" type="parTrans" cxnId="{BCE35BBE-7C53-4105-BE20-C447242D69B1}">
      <dgm:prSet/>
      <dgm:spPr/>
      <dgm:t>
        <a:bodyPr/>
        <a:lstStyle/>
        <a:p>
          <a:endParaRPr lang="en-GB"/>
        </a:p>
      </dgm:t>
    </dgm:pt>
    <dgm:pt modelId="{3740700E-17EF-4C40-91B7-E4923A69DEF0}" type="sibTrans" cxnId="{BCE35BBE-7C53-4105-BE20-C447242D69B1}">
      <dgm:prSet/>
      <dgm:spPr/>
      <dgm:t>
        <a:bodyPr/>
        <a:lstStyle/>
        <a:p>
          <a:endParaRPr lang="en-GB"/>
        </a:p>
      </dgm:t>
    </dgm:pt>
    <dgm:pt modelId="{DC94936E-0ADB-4CB1-B263-6819A9446196}">
      <dgm:prSet phldrT="[Text]"/>
      <dgm:spPr>
        <a:solidFill>
          <a:srgbClr val="FF0000"/>
        </a:solidFill>
        <a:ln>
          <a:solidFill>
            <a:srgbClr val="FF0000"/>
          </a:solidFill>
        </a:ln>
      </dgm:spPr>
      <dgm:t>
        <a:bodyPr/>
        <a:lstStyle/>
        <a:p>
          <a:r>
            <a:rPr lang="en-GB" dirty="0"/>
            <a:t>I’m struggling and need help</a:t>
          </a:r>
        </a:p>
      </dgm:t>
    </dgm:pt>
    <dgm:pt modelId="{7832194D-5042-44AE-8D2E-30BF17F300BF}" type="parTrans" cxnId="{EA2B2506-235C-4512-9E88-D63463C65DDA}">
      <dgm:prSet/>
      <dgm:spPr/>
      <dgm:t>
        <a:bodyPr/>
        <a:lstStyle/>
        <a:p>
          <a:endParaRPr lang="en-GB"/>
        </a:p>
      </dgm:t>
    </dgm:pt>
    <dgm:pt modelId="{0A80655F-8CF0-40DC-9884-81E5D06ABD74}" type="sibTrans" cxnId="{EA2B2506-235C-4512-9E88-D63463C65DDA}">
      <dgm:prSet/>
      <dgm:spPr/>
      <dgm:t>
        <a:bodyPr/>
        <a:lstStyle/>
        <a:p>
          <a:endParaRPr lang="en-GB"/>
        </a:p>
      </dgm:t>
    </dgm:pt>
    <dgm:pt modelId="{C8930ACA-7448-4736-86CD-C537B70C403D}" type="pres">
      <dgm:prSet presAssocID="{A0C59A40-B0FA-4887-8D6F-CA34177A0453}" presName="Name0" presStyleCnt="0">
        <dgm:presLayoutVars>
          <dgm:chMax val="11"/>
          <dgm:chPref val="11"/>
          <dgm:dir/>
          <dgm:resizeHandles/>
        </dgm:presLayoutVars>
      </dgm:prSet>
      <dgm:spPr/>
    </dgm:pt>
    <dgm:pt modelId="{0C21FD1A-5FB4-4708-9E03-0288D0C13BB8}" type="pres">
      <dgm:prSet presAssocID="{DC94936E-0ADB-4CB1-B263-6819A9446196}" presName="Accent3" presStyleCnt="0"/>
      <dgm:spPr/>
    </dgm:pt>
    <dgm:pt modelId="{4225ACA1-6EDA-4D3E-8919-9D17590FDE7A}" type="pres">
      <dgm:prSet presAssocID="{DC94936E-0ADB-4CB1-B263-6819A9446196}" presName="Accent" presStyleLbl="node1" presStyleIdx="0" presStyleCnt="3"/>
      <dgm:spPr>
        <a:solidFill>
          <a:srgbClr val="FF0000"/>
        </a:solidFill>
        <a:ln>
          <a:solidFill>
            <a:srgbClr val="FF0000"/>
          </a:solidFill>
        </a:ln>
      </dgm:spPr>
    </dgm:pt>
    <dgm:pt modelId="{5307DC0D-278D-4FEE-AB03-46FFA89E8F46}" type="pres">
      <dgm:prSet presAssocID="{DC94936E-0ADB-4CB1-B263-6819A9446196}" presName="ParentBackground3" presStyleCnt="0"/>
      <dgm:spPr/>
    </dgm:pt>
    <dgm:pt modelId="{42D0F16D-B337-48C9-8D4A-BA9377E065D9}" type="pres">
      <dgm:prSet presAssocID="{DC94936E-0ADB-4CB1-B263-6819A9446196}" presName="ParentBackground" presStyleLbl="fgAcc1" presStyleIdx="0" presStyleCnt="3"/>
      <dgm:spPr/>
    </dgm:pt>
    <dgm:pt modelId="{9BB92D40-C2FE-4B64-A259-E00FCD412F2A}" type="pres">
      <dgm:prSet presAssocID="{DC94936E-0ADB-4CB1-B263-6819A9446196}" presName="Parent3" presStyleLbl="revTx" presStyleIdx="0" presStyleCnt="0">
        <dgm:presLayoutVars>
          <dgm:chMax val="1"/>
          <dgm:chPref val="1"/>
          <dgm:bulletEnabled val="1"/>
        </dgm:presLayoutVars>
      </dgm:prSet>
      <dgm:spPr/>
    </dgm:pt>
    <dgm:pt modelId="{C2722A81-6B61-4961-92A0-60561E4EFD37}" type="pres">
      <dgm:prSet presAssocID="{31CEF2B6-1DA0-4B11-8343-3838202358A8}" presName="Accent2" presStyleCnt="0"/>
      <dgm:spPr/>
    </dgm:pt>
    <dgm:pt modelId="{689BFACA-9E0C-42B8-839C-47529B337697}" type="pres">
      <dgm:prSet presAssocID="{31CEF2B6-1DA0-4B11-8343-3838202358A8}" presName="Accent" presStyleLbl="node1" presStyleIdx="1" presStyleCnt="3"/>
      <dgm:spPr>
        <a:solidFill>
          <a:srgbClr val="FFC000"/>
        </a:solidFill>
        <a:ln>
          <a:solidFill>
            <a:srgbClr val="FFC000"/>
          </a:solidFill>
        </a:ln>
      </dgm:spPr>
    </dgm:pt>
    <dgm:pt modelId="{271D6191-9604-4421-9C65-5770CD6DA97E}" type="pres">
      <dgm:prSet presAssocID="{31CEF2B6-1DA0-4B11-8343-3838202358A8}" presName="ParentBackground2" presStyleCnt="0"/>
      <dgm:spPr/>
    </dgm:pt>
    <dgm:pt modelId="{6A53AE41-2316-40C7-87D8-FB84232B66D7}" type="pres">
      <dgm:prSet presAssocID="{31CEF2B6-1DA0-4B11-8343-3838202358A8}" presName="ParentBackground" presStyleLbl="fgAcc1" presStyleIdx="1" presStyleCnt="3"/>
      <dgm:spPr/>
    </dgm:pt>
    <dgm:pt modelId="{B66B2FAE-B242-47B7-8FDF-1B6B80E3E6E4}" type="pres">
      <dgm:prSet presAssocID="{31CEF2B6-1DA0-4B11-8343-3838202358A8}" presName="Parent2" presStyleLbl="revTx" presStyleIdx="0" presStyleCnt="0">
        <dgm:presLayoutVars>
          <dgm:chMax val="1"/>
          <dgm:chPref val="1"/>
          <dgm:bulletEnabled val="1"/>
        </dgm:presLayoutVars>
      </dgm:prSet>
      <dgm:spPr/>
    </dgm:pt>
    <dgm:pt modelId="{47B05BF7-CC1E-4D3A-A9AD-F7A1923C3C0B}" type="pres">
      <dgm:prSet presAssocID="{2C1FE3EC-97A5-4966-AABC-575185196804}" presName="Accent1" presStyleCnt="0"/>
      <dgm:spPr/>
    </dgm:pt>
    <dgm:pt modelId="{AC701201-D01B-4F58-AD4F-CDBE57E7DA6E}" type="pres">
      <dgm:prSet presAssocID="{2C1FE3EC-97A5-4966-AABC-575185196804}" presName="Accent" presStyleLbl="node1" presStyleIdx="2" presStyleCnt="3"/>
      <dgm:spPr>
        <a:solidFill>
          <a:srgbClr val="00B050"/>
        </a:solidFill>
      </dgm:spPr>
    </dgm:pt>
    <dgm:pt modelId="{C5361DDC-98DE-45B8-ADFB-5C13AC1C55F8}" type="pres">
      <dgm:prSet presAssocID="{2C1FE3EC-97A5-4966-AABC-575185196804}" presName="ParentBackground1" presStyleCnt="0"/>
      <dgm:spPr/>
    </dgm:pt>
    <dgm:pt modelId="{2CD6E6D2-EB93-41D6-AFCE-AF4C8E68401A}" type="pres">
      <dgm:prSet presAssocID="{2C1FE3EC-97A5-4966-AABC-575185196804}" presName="ParentBackground" presStyleLbl="fgAcc1" presStyleIdx="2" presStyleCnt="3"/>
      <dgm:spPr/>
    </dgm:pt>
    <dgm:pt modelId="{F496C987-10A0-4239-B7E6-E6F663D8ADC6}" type="pres">
      <dgm:prSet presAssocID="{2C1FE3EC-97A5-4966-AABC-575185196804}" presName="Parent1" presStyleLbl="revTx" presStyleIdx="0" presStyleCnt="0">
        <dgm:presLayoutVars>
          <dgm:chMax val="1"/>
          <dgm:chPref val="1"/>
          <dgm:bulletEnabled val="1"/>
        </dgm:presLayoutVars>
      </dgm:prSet>
      <dgm:spPr/>
    </dgm:pt>
  </dgm:ptLst>
  <dgm:cxnLst>
    <dgm:cxn modelId="{EA2B2506-235C-4512-9E88-D63463C65DDA}" srcId="{A0C59A40-B0FA-4887-8D6F-CA34177A0453}" destId="{DC94936E-0ADB-4CB1-B263-6819A9446196}" srcOrd="2" destOrd="0" parTransId="{7832194D-5042-44AE-8D2E-30BF17F300BF}" sibTransId="{0A80655F-8CF0-40DC-9884-81E5D06ABD74}"/>
    <dgm:cxn modelId="{A7982608-8F0F-45C2-92C2-4792CF00DC12}" type="presOf" srcId="{2C1FE3EC-97A5-4966-AABC-575185196804}" destId="{2CD6E6D2-EB93-41D6-AFCE-AF4C8E68401A}" srcOrd="0" destOrd="0" presId="urn:microsoft.com/office/officeart/2011/layout/CircleProcess"/>
    <dgm:cxn modelId="{9423D229-22E8-473F-9936-01696BF1A0B6}" type="presOf" srcId="{2C1FE3EC-97A5-4966-AABC-575185196804}" destId="{F496C987-10A0-4239-B7E6-E6F663D8ADC6}" srcOrd="1" destOrd="0" presId="urn:microsoft.com/office/officeart/2011/layout/CircleProcess"/>
    <dgm:cxn modelId="{F0FE3E66-CA04-4D3D-A599-76BA23B4BB9F}" type="presOf" srcId="{DC94936E-0ADB-4CB1-B263-6819A9446196}" destId="{9BB92D40-C2FE-4B64-A259-E00FCD412F2A}" srcOrd="1" destOrd="0" presId="urn:microsoft.com/office/officeart/2011/layout/CircleProcess"/>
    <dgm:cxn modelId="{CC8A2D51-DF0E-4CD8-88F4-14EB8A57283F}" srcId="{A0C59A40-B0FA-4887-8D6F-CA34177A0453}" destId="{2C1FE3EC-97A5-4966-AABC-575185196804}" srcOrd="0" destOrd="0" parTransId="{E0B1C67E-0F28-4C0A-9119-5E8913AC87A1}" sibTransId="{9B04CC5F-1AD2-411F-95F7-6E8351683FEC}"/>
    <dgm:cxn modelId="{8D2A7773-B2CA-4454-9852-912206102B08}" type="presOf" srcId="{DC94936E-0ADB-4CB1-B263-6819A9446196}" destId="{42D0F16D-B337-48C9-8D4A-BA9377E065D9}" srcOrd="0" destOrd="0" presId="urn:microsoft.com/office/officeart/2011/layout/CircleProcess"/>
    <dgm:cxn modelId="{0878B07B-6DEF-4341-889A-7F26B5271C79}" type="presOf" srcId="{31CEF2B6-1DA0-4B11-8343-3838202358A8}" destId="{6A53AE41-2316-40C7-87D8-FB84232B66D7}" srcOrd="0" destOrd="0" presId="urn:microsoft.com/office/officeart/2011/layout/CircleProcess"/>
    <dgm:cxn modelId="{0CBD658B-82AB-49FE-8706-D33761FCE0B8}" type="presOf" srcId="{31CEF2B6-1DA0-4B11-8343-3838202358A8}" destId="{B66B2FAE-B242-47B7-8FDF-1B6B80E3E6E4}" srcOrd="1" destOrd="0" presId="urn:microsoft.com/office/officeart/2011/layout/CircleProcess"/>
    <dgm:cxn modelId="{BCE35BBE-7C53-4105-BE20-C447242D69B1}" srcId="{A0C59A40-B0FA-4887-8D6F-CA34177A0453}" destId="{31CEF2B6-1DA0-4B11-8343-3838202358A8}" srcOrd="1" destOrd="0" parTransId="{CF23313D-498C-4ADF-8A06-B3B87391308C}" sibTransId="{3740700E-17EF-4C40-91B7-E4923A69DEF0}"/>
    <dgm:cxn modelId="{1C52CAC0-43D6-4776-B334-D37EC20C2575}" type="presOf" srcId="{A0C59A40-B0FA-4887-8D6F-CA34177A0453}" destId="{C8930ACA-7448-4736-86CD-C537B70C403D}" srcOrd="0" destOrd="0" presId="urn:microsoft.com/office/officeart/2011/layout/CircleProcess"/>
    <dgm:cxn modelId="{634967BE-BEC3-42D3-9508-8D9BA28C748F}" type="presParOf" srcId="{C8930ACA-7448-4736-86CD-C537B70C403D}" destId="{0C21FD1A-5FB4-4708-9E03-0288D0C13BB8}" srcOrd="0" destOrd="0" presId="urn:microsoft.com/office/officeart/2011/layout/CircleProcess"/>
    <dgm:cxn modelId="{CA880454-2E3B-4161-A6AB-B77C79441B14}" type="presParOf" srcId="{0C21FD1A-5FB4-4708-9E03-0288D0C13BB8}" destId="{4225ACA1-6EDA-4D3E-8919-9D17590FDE7A}" srcOrd="0" destOrd="0" presId="urn:microsoft.com/office/officeart/2011/layout/CircleProcess"/>
    <dgm:cxn modelId="{E19A8CF6-99F8-4D45-B9BF-00895196AD23}" type="presParOf" srcId="{C8930ACA-7448-4736-86CD-C537B70C403D}" destId="{5307DC0D-278D-4FEE-AB03-46FFA89E8F46}" srcOrd="1" destOrd="0" presId="urn:microsoft.com/office/officeart/2011/layout/CircleProcess"/>
    <dgm:cxn modelId="{A1055F2D-8EF8-495E-A073-BFCB462079FC}" type="presParOf" srcId="{5307DC0D-278D-4FEE-AB03-46FFA89E8F46}" destId="{42D0F16D-B337-48C9-8D4A-BA9377E065D9}" srcOrd="0" destOrd="0" presId="urn:microsoft.com/office/officeart/2011/layout/CircleProcess"/>
    <dgm:cxn modelId="{E80711F5-6853-4154-B6F1-67DCFFE5CBC7}" type="presParOf" srcId="{C8930ACA-7448-4736-86CD-C537B70C403D}" destId="{9BB92D40-C2FE-4B64-A259-E00FCD412F2A}" srcOrd="2" destOrd="0" presId="urn:microsoft.com/office/officeart/2011/layout/CircleProcess"/>
    <dgm:cxn modelId="{D5FE6FAD-48AD-4AF0-B47C-BB9BA36E4738}" type="presParOf" srcId="{C8930ACA-7448-4736-86CD-C537B70C403D}" destId="{C2722A81-6B61-4961-92A0-60561E4EFD37}" srcOrd="3" destOrd="0" presId="urn:microsoft.com/office/officeart/2011/layout/CircleProcess"/>
    <dgm:cxn modelId="{86A6C01A-3A1D-45F8-9860-3EB37AF99F48}" type="presParOf" srcId="{C2722A81-6B61-4961-92A0-60561E4EFD37}" destId="{689BFACA-9E0C-42B8-839C-47529B337697}" srcOrd="0" destOrd="0" presId="urn:microsoft.com/office/officeart/2011/layout/CircleProcess"/>
    <dgm:cxn modelId="{D7700C7E-3F28-4480-9A79-6F25BF6E4B6B}" type="presParOf" srcId="{C8930ACA-7448-4736-86CD-C537B70C403D}" destId="{271D6191-9604-4421-9C65-5770CD6DA97E}" srcOrd="4" destOrd="0" presId="urn:microsoft.com/office/officeart/2011/layout/CircleProcess"/>
    <dgm:cxn modelId="{7BE7B5B5-7108-49FD-BAB1-0CACB410672F}" type="presParOf" srcId="{271D6191-9604-4421-9C65-5770CD6DA97E}" destId="{6A53AE41-2316-40C7-87D8-FB84232B66D7}" srcOrd="0" destOrd="0" presId="urn:microsoft.com/office/officeart/2011/layout/CircleProcess"/>
    <dgm:cxn modelId="{56038CB3-1833-4AE9-A53F-2C2C69FF2718}" type="presParOf" srcId="{C8930ACA-7448-4736-86CD-C537B70C403D}" destId="{B66B2FAE-B242-47B7-8FDF-1B6B80E3E6E4}" srcOrd="5" destOrd="0" presId="urn:microsoft.com/office/officeart/2011/layout/CircleProcess"/>
    <dgm:cxn modelId="{E1AE6570-E913-4114-B8D4-D959E8686CFA}" type="presParOf" srcId="{C8930ACA-7448-4736-86CD-C537B70C403D}" destId="{47B05BF7-CC1E-4D3A-A9AD-F7A1923C3C0B}" srcOrd="6" destOrd="0" presId="urn:microsoft.com/office/officeart/2011/layout/CircleProcess"/>
    <dgm:cxn modelId="{6F5805A1-C58C-436A-AAB1-BC9D39ED1E84}" type="presParOf" srcId="{47B05BF7-CC1E-4D3A-A9AD-F7A1923C3C0B}" destId="{AC701201-D01B-4F58-AD4F-CDBE57E7DA6E}" srcOrd="0" destOrd="0" presId="urn:microsoft.com/office/officeart/2011/layout/CircleProcess"/>
    <dgm:cxn modelId="{B9F4B5A3-211C-417E-B950-A2753A3DA79C}" type="presParOf" srcId="{C8930ACA-7448-4736-86CD-C537B70C403D}" destId="{C5361DDC-98DE-45B8-ADFB-5C13AC1C55F8}" srcOrd="7" destOrd="0" presId="urn:microsoft.com/office/officeart/2011/layout/CircleProcess"/>
    <dgm:cxn modelId="{58303E9A-A62F-4602-8900-F0ABBB386E74}" type="presParOf" srcId="{C5361DDC-98DE-45B8-ADFB-5C13AC1C55F8}" destId="{2CD6E6D2-EB93-41D6-AFCE-AF4C8E68401A}" srcOrd="0" destOrd="0" presId="urn:microsoft.com/office/officeart/2011/layout/CircleProcess"/>
    <dgm:cxn modelId="{9808B7BD-5E2A-458B-B548-FBA689EE09D3}" type="presParOf" srcId="{C8930ACA-7448-4736-86CD-C537B70C403D}" destId="{F496C987-10A0-4239-B7E6-E6F663D8ADC6}" srcOrd="8"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9E5B34F-3D59-4216-BC32-7022403EA9C4}" type="doc">
      <dgm:prSet loTypeId="urn:microsoft.com/office/officeart/2005/8/layout/venn1" loCatId="relationship" qsTypeId="urn:microsoft.com/office/officeart/2005/8/quickstyle/simple1" qsCatId="simple" csTypeId="urn:microsoft.com/office/officeart/2005/8/colors/colorful2" csCatId="colorful" phldr="1"/>
      <dgm:spPr/>
    </dgm:pt>
    <dgm:pt modelId="{7C275345-881E-482F-9A8D-254762713FCC}">
      <dgm:prSet phldrT="[Text]"/>
      <dgm:spPr/>
      <dgm:t>
        <a:bodyPr/>
        <a:lstStyle/>
        <a:p>
          <a:r>
            <a:rPr lang="en-GB" dirty="0"/>
            <a:t>Stand if you agree</a:t>
          </a:r>
        </a:p>
      </dgm:t>
    </dgm:pt>
    <dgm:pt modelId="{03327AA7-97B7-4D83-B1AD-9C2ADD8CDCDB}" type="parTrans" cxnId="{F9285C11-2E19-41F3-9F61-7942F75EC019}">
      <dgm:prSet/>
      <dgm:spPr/>
      <dgm:t>
        <a:bodyPr/>
        <a:lstStyle/>
        <a:p>
          <a:endParaRPr lang="en-GB"/>
        </a:p>
      </dgm:t>
    </dgm:pt>
    <dgm:pt modelId="{AE2E02FA-0137-4228-A112-2C93B5ABC76B}" type="sibTrans" cxnId="{F9285C11-2E19-41F3-9F61-7942F75EC019}">
      <dgm:prSet/>
      <dgm:spPr/>
      <dgm:t>
        <a:bodyPr/>
        <a:lstStyle/>
        <a:p>
          <a:endParaRPr lang="en-GB"/>
        </a:p>
      </dgm:t>
    </dgm:pt>
    <dgm:pt modelId="{42D09E63-F4BC-4522-B4C4-7676D1286F0A}">
      <dgm:prSet phldrT="[Text]"/>
      <dgm:spPr/>
      <dgm:t>
        <a:bodyPr/>
        <a:lstStyle/>
        <a:p>
          <a:r>
            <a:rPr lang="en-GB" dirty="0"/>
            <a:t>Stay seated if you disagree</a:t>
          </a:r>
        </a:p>
      </dgm:t>
    </dgm:pt>
    <dgm:pt modelId="{AA9D58DA-B24D-43EC-98B8-07B7E4E4E2A7}" type="parTrans" cxnId="{8874AE65-2D8F-45EE-982E-86686DFA367D}">
      <dgm:prSet/>
      <dgm:spPr/>
      <dgm:t>
        <a:bodyPr/>
        <a:lstStyle/>
        <a:p>
          <a:endParaRPr lang="en-GB"/>
        </a:p>
      </dgm:t>
    </dgm:pt>
    <dgm:pt modelId="{80091574-FD6E-42A8-B1D8-5D61510D498E}" type="sibTrans" cxnId="{8874AE65-2D8F-45EE-982E-86686DFA367D}">
      <dgm:prSet/>
      <dgm:spPr/>
      <dgm:t>
        <a:bodyPr/>
        <a:lstStyle/>
        <a:p>
          <a:endParaRPr lang="en-GB"/>
        </a:p>
      </dgm:t>
    </dgm:pt>
    <dgm:pt modelId="{D1F0A6DB-0B0D-4F19-A2E4-774C3813D4EF}">
      <dgm:prSet phldrT="[Text]"/>
      <dgm:spPr/>
      <dgm:t>
        <a:bodyPr/>
        <a:lstStyle/>
        <a:p>
          <a:r>
            <a:rPr lang="en-GB" dirty="0"/>
            <a:t>Crouch if you’re not sure</a:t>
          </a:r>
        </a:p>
      </dgm:t>
    </dgm:pt>
    <dgm:pt modelId="{E17DD72C-9105-4C98-813B-727546C7F18D}" type="parTrans" cxnId="{DFA9476A-447B-48AB-9672-816CC91158D8}">
      <dgm:prSet/>
      <dgm:spPr/>
      <dgm:t>
        <a:bodyPr/>
        <a:lstStyle/>
        <a:p>
          <a:endParaRPr lang="en-GB"/>
        </a:p>
      </dgm:t>
    </dgm:pt>
    <dgm:pt modelId="{43272049-B394-4956-9876-CAD36742B479}" type="sibTrans" cxnId="{DFA9476A-447B-48AB-9672-816CC91158D8}">
      <dgm:prSet/>
      <dgm:spPr/>
      <dgm:t>
        <a:bodyPr/>
        <a:lstStyle/>
        <a:p>
          <a:endParaRPr lang="en-GB"/>
        </a:p>
      </dgm:t>
    </dgm:pt>
    <dgm:pt modelId="{5DCD90DC-CD96-4095-9EE0-AE676662CDFE}" type="pres">
      <dgm:prSet presAssocID="{79E5B34F-3D59-4216-BC32-7022403EA9C4}" presName="compositeShape" presStyleCnt="0">
        <dgm:presLayoutVars>
          <dgm:chMax val="7"/>
          <dgm:dir/>
          <dgm:resizeHandles val="exact"/>
        </dgm:presLayoutVars>
      </dgm:prSet>
      <dgm:spPr/>
    </dgm:pt>
    <dgm:pt modelId="{F5CED764-305C-464F-9955-B2C66F089BEA}" type="pres">
      <dgm:prSet presAssocID="{7C275345-881E-482F-9A8D-254762713FCC}" presName="circ1" presStyleLbl="vennNode1" presStyleIdx="0" presStyleCnt="3"/>
      <dgm:spPr/>
    </dgm:pt>
    <dgm:pt modelId="{D5FD003D-544B-4EC1-BC99-91EEA8DA27AD}" type="pres">
      <dgm:prSet presAssocID="{7C275345-881E-482F-9A8D-254762713FCC}" presName="circ1Tx" presStyleLbl="revTx" presStyleIdx="0" presStyleCnt="0">
        <dgm:presLayoutVars>
          <dgm:chMax val="0"/>
          <dgm:chPref val="0"/>
          <dgm:bulletEnabled val="1"/>
        </dgm:presLayoutVars>
      </dgm:prSet>
      <dgm:spPr/>
    </dgm:pt>
    <dgm:pt modelId="{36C043E8-F303-4934-AA2F-AC8C1232A94C}" type="pres">
      <dgm:prSet presAssocID="{42D09E63-F4BC-4522-B4C4-7676D1286F0A}" presName="circ2" presStyleLbl="vennNode1" presStyleIdx="1" presStyleCnt="3"/>
      <dgm:spPr/>
    </dgm:pt>
    <dgm:pt modelId="{9F08AF31-8A5E-4C39-A2BF-558A152D63E1}" type="pres">
      <dgm:prSet presAssocID="{42D09E63-F4BC-4522-B4C4-7676D1286F0A}" presName="circ2Tx" presStyleLbl="revTx" presStyleIdx="0" presStyleCnt="0">
        <dgm:presLayoutVars>
          <dgm:chMax val="0"/>
          <dgm:chPref val="0"/>
          <dgm:bulletEnabled val="1"/>
        </dgm:presLayoutVars>
      </dgm:prSet>
      <dgm:spPr/>
    </dgm:pt>
    <dgm:pt modelId="{76A5CD1C-A238-47D8-8607-EDB5DAED64A3}" type="pres">
      <dgm:prSet presAssocID="{D1F0A6DB-0B0D-4F19-A2E4-774C3813D4EF}" presName="circ3" presStyleLbl="vennNode1" presStyleIdx="2" presStyleCnt="3"/>
      <dgm:spPr/>
    </dgm:pt>
    <dgm:pt modelId="{00BD23EA-E464-44DE-ACCF-F7DB7BE8AE33}" type="pres">
      <dgm:prSet presAssocID="{D1F0A6DB-0B0D-4F19-A2E4-774C3813D4EF}" presName="circ3Tx" presStyleLbl="revTx" presStyleIdx="0" presStyleCnt="0">
        <dgm:presLayoutVars>
          <dgm:chMax val="0"/>
          <dgm:chPref val="0"/>
          <dgm:bulletEnabled val="1"/>
        </dgm:presLayoutVars>
      </dgm:prSet>
      <dgm:spPr/>
    </dgm:pt>
  </dgm:ptLst>
  <dgm:cxnLst>
    <dgm:cxn modelId="{F9285C11-2E19-41F3-9F61-7942F75EC019}" srcId="{79E5B34F-3D59-4216-BC32-7022403EA9C4}" destId="{7C275345-881E-482F-9A8D-254762713FCC}" srcOrd="0" destOrd="0" parTransId="{03327AA7-97B7-4D83-B1AD-9C2ADD8CDCDB}" sibTransId="{AE2E02FA-0137-4228-A112-2C93B5ABC76B}"/>
    <dgm:cxn modelId="{63032E1C-0C22-4FD0-A2E3-9B9C4353FE2B}" type="presOf" srcId="{42D09E63-F4BC-4522-B4C4-7676D1286F0A}" destId="{9F08AF31-8A5E-4C39-A2BF-558A152D63E1}" srcOrd="1" destOrd="0" presId="urn:microsoft.com/office/officeart/2005/8/layout/venn1"/>
    <dgm:cxn modelId="{211F3E2D-B1E8-46E7-B833-774074006485}" type="presOf" srcId="{79E5B34F-3D59-4216-BC32-7022403EA9C4}" destId="{5DCD90DC-CD96-4095-9EE0-AE676662CDFE}" srcOrd="0" destOrd="0" presId="urn:microsoft.com/office/officeart/2005/8/layout/venn1"/>
    <dgm:cxn modelId="{BFB52636-A870-4DEB-B6F1-86DEE2B430D6}" type="presOf" srcId="{7C275345-881E-482F-9A8D-254762713FCC}" destId="{F5CED764-305C-464F-9955-B2C66F089BEA}" srcOrd="0" destOrd="0" presId="urn:microsoft.com/office/officeart/2005/8/layout/venn1"/>
    <dgm:cxn modelId="{8874AE65-2D8F-45EE-982E-86686DFA367D}" srcId="{79E5B34F-3D59-4216-BC32-7022403EA9C4}" destId="{42D09E63-F4BC-4522-B4C4-7676D1286F0A}" srcOrd="1" destOrd="0" parTransId="{AA9D58DA-B24D-43EC-98B8-07B7E4E4E2A7}" sibTransId="{80091574-FD6E-42A8-B1D8-5D61510D498E}"/>
    <dgm:cxn modelId="{7E1EC845-E506-4B37-95AF-98BAC15AF848}" type="presOf" srcId="{7C275345-881E-482F-9A8D-254762713FCC}" destId="{D5FD003D-544B-4EC1-BC99-91EEA8DA27AD}" srcOrd="1" destOrd="0" presId="urn:microsoft.com/office/officeart/2005/8/layout/venn1"/>
    <dgm:cxn modelId="{DFA9476A-447B-48AB-9672-816CC91158D8}" srcId="{79E5B34F-3D59-4216-BC32-7022403EA9C4}" destId="{D1F0A6DB-0B0D-4F19-A2E4-774C3813D4EF}" srcOrd="2" destOrd="0" parTransId="{E17DD72C-9105-4C98-813B-727546C7F18D}" sibTransId="{43272049-B394-4956-9876-CAD36742B479}"/>
    <dgm:cxn modelId="{F83B1985-3D98-49FE-89BB-5DC06899AB01}" type="presOf" srcId="{42D09E63-F4BC-4522-B4C4-7676D1286F0A}" destId="{36C043E8-F303-4934-AA2F-AC8C1232A94C}" srcOrd="0" destOrd="0" presId="urn:microsoft.com/office/officeart/2005/8/layout/venn1"/>
    <dgm:cxn modelId="{FDB17EB8-1372-45A6-A8D6-7D90AA2D92FF}" type="presOf" srcId="{D1F0A6DB-0B0D-4F19-A2E4-774C3813D4EF}" destId="{76A5CD1C-A238-47D8-8607-EDB5DAED64A3}" srcOrd="0" destOrd="0" presId="urn:microsoft.com/office/officeart/2005/8/layout/venn1"/>
    <dgm:cxn modelId="{89BBE3C8-44F4-40F9-A242-C4C3FD053E32}" type="presOf" srcId="{D1F0A6DB-0B0D-4F19-A2E4-774C3813D4EF}" destId="{00BD23EA-E464-44DE-ACCF-F7DB7BE8AE33}" srcOrd="1" destOrd="0" presId="urn:microsoft.com/office/officeart/2005/8/layout/venn1"/>
    <dgm:cxn modelId="{B504FCDB-E56F-4478-8B21-2D8C8D251F9D}" type="presParOf" srcId="{5DCD90DC-CD96-4095-9EE0-AE676662CDFE}" destId="{F5CED764-305C-464F-9955-B2C66F089BEA}" srcOrd="0" destOrd="0" presId="urn:microsoft.com/office/officeart/2005/8/layout/venn1"/>
    <dgm:cxn modelId="{9F11BBDD-673C-442B-9247-08A61A40519F}" type="presParOf" srcId="{5DCD90DC-CD96-4095-9EE0-AE676662CDFE}" destId="{D5FD003D-544B-4EC1-BC99-91EEA8DA27AD}" srcOrd="1" destOrd="0" presId="urn:microsoft.com/office/officeart/2005/8/layout/venn1"/>
    <dgm:cxn modelId="{D16BB160-4016-456F-858C-E2ED8B596D45}" type="presParOf" srcId="{5DCD90DC-CD96-4095-9EE0-AE676662CDFE}" destId="{36C043E8-F303-4934-AA2F-AC8C1232A94C}" srcOrd="2" destOrd="0" presId="urn:microsoft.com/office/officeart/2005/8/layout/venn1"/>
    <dgm:cxn modelId="{F4CE8847-7741-4406-95B8-51B92E3A3459}" type="presParOf" srcId="{5DCD90DC-CD96-4095-9EE0-AE676662CDFE}" destId="{9F08AF31-8A5E-4C39-A2BF-558A152D63E1}" srcOrd="3" destOrd="0" presId="urn:microsoft.com/office/officeart/2005/8/layout/venn1"/>
    <dgm:cxn modelId="{5994D394-A2DD-4BB9-AB56-FBD081BDBA52}" type="presParOf" srcId="{5DCD90DC-CD96-4095-9EE0-AE676662CDFE}" destId="{76A5CD1C-A238-47D8-8607-EDB5DAED64A3}" srcOrd="4" destOrd="0" presId="urn:microsoft.com/office/officeart/2005/8/layout/venn1"/>
    <dgm:cxn modelId="{696E5685-DB41-4473-B3F0-D975FC77DA1F}" type="presParOf" srcId="{5DCD90DC-CD96-4095-9EE0-AE676662CDFE}" destId="{00BD23EA-E464-44DE-ACCF-F7DB7BE8AE33}"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2DFA398-B1D3-4725-8579-A0CEA5886EAA}" type="doc">
      <dgm:prSet loTypeId="urn:microsoft.com/office/officeart/2005/8/layout/chevron1" loCatId="process" qsTypeId="urn:microsoft.com/office/officeart/2005/8/quickstyle/simple1" qsCatId="simple" csTypeId="urn:microsoft.com/office/officeart/2005/8/colors/colorful3" csCatId="colorful" phldr="1"/>
      <dgm:spPr/>
    </dgm:pt>
    <dgm:pt modelId="{F677BFC2-BDD3-4B48-8492-CC8DEF18A30B}">
      <dgm:prSet phldrT="[Text]"/>
      <dgm:spPr/>
      <dgm:t>
        <a:bodyPr/>
        <a:lstStyle/>
        <a:p>
          <a:r>
            <a:rPr lang="en-GB" dirty="0"/>
            <a:t>What have I learnt?</a:t>
          </a:r>
        </a:p>
      </dgm:t>
    </dgm:pt>
    <dgm:pt modelId="{CA1C4115-B442-4B92-A6BE-EDCEE4DBDC98}" type="parTrans" cxnId="{EC8446EB-A24D-48F4-B7B5-1A1889844561}">
      <dgm:prSet/>
      <dgm:spPr/>
      <dgm:t>
        <a:bodyPr/>
        <a:lstStyle/>
        <a:p>
          <a:endParaRPr lang="en-GB"/>
        </a:p>
      </dgm:t>
    </dgm:pt>
    <dgm:pt modelId="{C67F6C54-890E-44EC-B8C0-25FC2F45E861}" type="sibTrans" cxnId="{EC8446EB-A24D-48F4-B7B5-1A1889844561}">
      <dgm:prSet/>
      <dgm:spPr/>
      <dgm:t>
        <a:bodyPr/>
        <a:lstStyle/>
        <a:p>
          <a:endParaRPr lang="en-GB"/>
        </a:p>
      </dgm:t>
    </dgm:pt>
    <dgm:pt modelId="{A2F98C02-2052-45AB-BF6E-0A0F4416D282}">
      <dgm:prSet phldrT="[Text]"/>
      <dgm:spPr/>
      <dgm:t>
        <a:bodyPr/>
        <a:lstStyle/>
        <a:p>
          <a:r>
            <a:rPr lang="en-GB" dirty="0"/>
            <a:t>What am I not sure about?</a:t>
          </a:r>
        </a:p>
      </dgm:t>
    </dgm:pt>
    <dgm:pt modelId="{09DF42B6-219A-48C1-BD0B-1555DE3354CF}" type="parTrans" cxnId="{88403C0E-87B8-4ADB-B373-FCEAB4172009}">
      <dgm:prSet/>
      <dgm:spPr/>
      <dgm:t>
        <a:bodyPr/>
        <a:lstStyle/>
        <a:p>
          <a:endParaRPr lang="en-GB"/>
        </a:p>
      </dgm:t>
    </dgm:pt>
    <dgm:pt modelId="{026B05A2-82D8-44DA-AABF-7874E03088B5}" type="sibTrans" cxnId="{88403C0E-87B8-4ADB-B373-FCEAB4172009}">
      <dgm:prSet/>
      <dgm:spPr/>
      <dgm:t>
        <a:bodyPr/>
        <a:lstStyle/>
        <a:p>
          <a:endParaRPr lang="en-GB"/>
        </a:p>
      </dgm:t>
    </dgm:pt>
    <dgm:pt modelId="{739F2F44-43A2-4126-B5E7-6050B84C9317}">
      <dgm:prSet phldrT="[Text]"/>
      <dgm:spPr/>
      <dgm:t>
        <a:bodyPr/>
        <a:lstStyle/>
        <a:p>
          <a:r>
            <a:rPr lang="en-GB" dirty="0"/>
            <a:t>What questions do I have?</a:t>
          </a:r>
        </a:p>
      </dgm:t>
    </dgm:pt>
    <dgm:pt modelId="{B479D3D5-B698-42FD-B155-24B8834AAC9F}" type="parTrans" cxnId="{50101C51-4575-40CF-A265-5CEE3A0EDBC2}">
      <dgm:prSet/>
      <dgm:spPr/>
      <dgm:t>
        <a:bodyPr/>
        <a:lstStyle/>
        <a:p>
          <a:endParaRPr lang="en-GB"/>
        </a:p>
      </dgm:t>
    </dgm:pt>
    <dgm:pt modelId="{BE297690-3931-43D9-9335-B9864A4BFEE9}" type="sibTrans" cxnId="{50101C51-4575-40CF-A265-5CEE3A0EDBC2}">
      <dgm:prSet/>
      <dgm:spPr/>
      <dgm:t>
        <a:bodyPr/>
        <a:lstStyle/>
        <a:p>
          <a:endParaRPr lang="en-GB"/>
        </a:p>
      </dgm:t>
    </dgm:pt>
    <dgm:pt modelId="{F5805D72-7F0F-4535-B27F-E786B4684DF3}" type="pres">
      <dgm:prSet presAssocID="{12DFA398-B1D3-4725-8579-A0CEA5886EAA}" presName="Name0" presStyleCnt="0">
        <dgm:presLayoutVars>
          <dgm:dir/>
          <dgm:animLvl val="lvl"/>
          <dgm:resizeHandles val="exact"/>
        </dgm:presLayoutVars>
      </dgm:prSet>
      <dgm:spPr/>
    </dgm:pt>
    <dgm:pt modelId="{E78D3905-359B-492F-B41F-ED93E0618992}" type="pres">
      <dgm:prSet presAssocID="{F677BFC2-BDD3-4B48-8492-CC8DEF18A30B}" presName="parTxOnly" presStyleLbl="node1" presStyleIdx="0" presStyleCnt="3">
        <dgm:presLayoutVars>
          <dgm:chMax val="0"/>
          <dgm:chPref val="0"/>
          <dgm:bulletEnabled val="1"/>
        </dgm:presLayoutVars>
      </dgm:prSet>
      <dgm:spPr/>
    </dgm:pt>
    <dgm:pt modelId="{503FCC2D-0FC7-413B-909B-A4E209797633}" type="pres">
      <dgm:prSet presAssocID="{C67F6C54-890E-44EC-B8C0-25FC2F45E861}" presName="parTxOnlySpace" presStyleCnt="0"/>
      <dgm:spPr/>
    </dgm:pt>
    <dgm:pt modelId="{19400572-2ECC-4C21-A342-DFF1051CF8A4}" type="pres">
      <dgm:prSet presAssocID="{A2F98C02-2052-45AB-BF6E-0A0F4416D282}" presName="parTxOnly" presStyleLbl="node1" presStyleIdx="1" presStyleCnt="3">
        <dgm:presLayoutVars>
          <dgm:chMax val="0"/>
          <dgm:chPref val="0"/>
          <dgm:bulletEnabled val="1"/>
        </dgm:presLayoutVars>
      </dgm:prSet>
      <dgm:spPr/>
    </dgm:pt>
    <dgm:pt modelId="{54F2734D-2716-48EA-B2C0-19D4C726B001}" type="pres">
      <dgm:prSet presAssocID="{026B05A2-82D8-44DA-AABF-7874E03088B5}" presName="parTxOnlySpace" presStyleCnt="0"/>
      <dgm:spPr/>
    </dgm:pt>
    <dgm:pt modelId="{5B55F64E-7C62-490E-8670-A17D4C1B0311}" type="pres">
      <dgm:prSet presAssocID="{739F2F44-43A2-4126-B5E7-6050B84C9317}" presName="parTxOnly" presStyleLbl="node1" presStyleIdx="2" presStyleCnt="3">
        <dgm:presLayoutVars>
          <dgm:chMax val="0"/>
          <dgm:chPref val="0"/>
          <dgm:bulletEnabled val="1"/>
        </dgm:presLayoutVars>
      </dgm:prSet>
      <dgm:spPr/>
    </dgm:pt>
  </dgm:ptLst>
  <dgm:cxnLst>
    <dgm:cxn modelId="{88403C0E-87B8-4ADB-B373-FCEAB4172009}" srcId="{12DFA398-B1D3-4725-8579-A0CEA5886EAA}" destId="{A2F98C02-2052-45AB-BF6E-0A0F4416D282}" srcOrd="1" destOrd="0" parTransId="{09DF42B6-219A-48C1-BD0B-1555DE3354CF}" sibTransId="{026B05A2-82D8-44DA-AABF-7874E03088B5}"/>
    <dgm:cxn modelId="{2BB5E424-9E92-4676-B507-EBEACE308C62}" type="presOf" srcId="{F677BFC2-BDD3-4B48-8492-CC8DEF18A30B}" destId="{E78D3905-359B-492F-B41F-ED93E0618992}" srcOrd="0" destOrd="0" presId="urn:microsoft.com/office/officeart/2005/8/layout/chevron1"/>
    <dgm:cxn modelId="{1C094E37-F474-4896-8FAF-21CAD692D0C4}" type="presOf" srcId="{12DFA398-B1D3-4725-8579-A0CEA5886EAA}" destId="{F5805D72-7F0F-4535-B27F-E786B4684DF3}" srcOrd="0" destOrd="0" presId="urn:microsoft.com/office/officeart/2005/8/layout/chevron1"/>
    <dgm:cxn modelId="{F75E1066-8E74-4B53-A2C6-C3E7FC567857}" type="presOf" srcId="{A2F98C02-2052-45AB-BF6E-0A0F4416D282}" destId="{19400572-2ECC-4C21-A342-DFF1051CF8A4}" srcOrd="0" destOrd="0" presId="urn:microsoft.com/office/officeart/2005/8/layout/chevron1"/>
    <dgm:cxn modelId="{50101C51-4575-40CF-A265-5CEE3A0EDBC2}" srcId="{12DFA398-B1D3-4725-8579-A0CEA5886EAA}" destId="{739F2F44-43A2-4126-B5E7-6050B84C9317}" srcOrd="2" destOrd="0" parTransId="{B479D3D5-B698-42FD-B155-24B8834AAC9F}" sibTransId="{BE297690-3931-43D9-9335-B9864A4BFEE9}"/>
    <dgm:cxn modelId="{9F6EAC82-E7A1-4605-934D-BECDF56B228F}" type="presOf" srcId="{739F2F44-43A2-4126-B5E7-6050B84C9317}" destId="{5B55F64E-7C62-490E-8670-A17D4C1B0311}" srcOrd="0" destOrd="0" presId="urn:microsoft.com/office/officeart/2005/8/layout/chevron1"/>
    <dgm:cxn modelId="{EC8446EB-A24D-48F4-B7B5-1A1889844561}" srcId="{12DFA398-B1D3-4725-8579-A0CEA5886EAA}" destId="{F677BFC2-BDD3-4B48-8492-CC8DEF18A30B}" srcOrd="0" destOrd="0" parTransId="{CA1C4115-B442-4B92-A6BE-EDCEE4DBDC98}" sibTransId="{C67F6C54-890E-44EC-B8C0-25FC2F45E861}"/>
    <dgm:cxn modelId="{10D32087-B8F0-4002-A181-DE247FB02838}" type="presParOf" srcId="{F5805D72-7F0F-4535-B27F-E786B4684DF3}" destId="{E78D3905-359B-492F-B41F-ED93E0618992}" srcOrd="0" destOrd="0" presId="urn:microsoft.com/office/officeart/2005/8/layout/chevron1"/>
    <dgm:cxn modelId="{0EAB9D90-BF36-48CB-9CA6-8F6AABA08F46}" type="presParOf" srcId="{F5805D72-7F0F-4535-B27F-E786B4684DF3}" destId="{503FCC2D-0FC7-413B-909B-A4E209797633}" srcOrd="1" destOrd="0" presId="urn:microsoft.com/office/officeart/2005/8/layout/chevron1"/>
    <dgm:cxn modelId="{26D542FF-A1D0-4515-B8A7-47E130183322}" type="presParOf" srcId="{F5805D72-7F0F-4535-B27F-E786B4684DF3}" destId="{19400572-2ECC-4C21-A342-DFF1051CF8A4}" srcOrd="2" destOrd="0" presId="urn:microsoft.com/office/officeart/2005/8/layout/chevron1"/>
    <dgm:cxn modelId="{D32D1BF3-BFAF-43FC-A2C1-EF37C459EE34}" type="presParOf" srcId="{F5805D72-7F0F-4535-B27F-E786B4684DF3}" destId="{54F2734D-2716-48EA-B2C0-19D4C726B001}" srcOrd="3" destOrd="0" presId="urn:microsoft.com/office/officeart/2005/8/layout/chevron1"/>
    <dgm:cxn modelId="{C38A39F3-5098-4F89-9653-9AA3A6466017}" type="presParOf" srcId="{F5805D72-7F0F-4535-B27F-E786B4684DF3}" destId="{5B55F64E-7C62-490E-8670-A17D4C1B0311}"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EB52E5-AA4E-4919-880D-2FB6DA29587A}">
      <dsp:nvSpPr>
        <dsp:cNvPr id="0" name=""/>
        <dsp:cNvSpPr/>
      </dsp:nvSpPr>
      <dsp:spPr>
        <a:xfrm>
          <a:off x="342899" y="0"/>
          <a:ext cx="3886200" cy="3048000"/>
        </a:xfrm>
        <a:prstGeom prst="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9890696-50C3-48D8-81ED-A75F8029C737}">
      <dsp:nvSpPr>
        <dsp:cNvPr id="0" name=""/>
        <dsp:cNvSpPr/>
      </dsp:nvSpPr>
      <dsp:spPr>
        <a:xfrm>
          <a:off x="154930" y="914400"/>
          <a:ext cx="1371600" cy="121920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Hand out Post Its</a:t>
          </a:r>
        </a:p>
      </dsp:txBody>
      <dsp:txXfrm>
        <a:off x="214446" y="973916"/>
        <a:ext cx="1252568" cy="1100168"/>
      </dsp:txXfrm>
    </dsp:sp>
    <dsp:sp modelId="{4493C425-D842-420A-B86F-26D541B1429F}">
      <dsp:nvSpPr>
        <dsp:cNvPr id="0" name=""/>
        <dsp:cNvSpPr/>
      </dsp:nvSpPr>
      <dsp:spPr>
        <a:xfrm>
          <a:off x="1600199" y="914400"/>
          <a:ext cx="1371600" cy="1219200"/>
        </a:xfrm>
        <a:prstGeom prst="roundRect">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Students write answers or reflections</a:t>
          </a:r>
        </a:p>
      </dsp:txBody>
      <dsp:txXfrm>
        <a:off x="1659715" y="973916"/>
        <a:ext cx="1252568" cy="1100168"/>
      </dsp:txXfrm>
    </dsp:sp>
    <dsp:sp modelId="{3050B61B-795D-4449-80F6-986CD357FB48}">
      <dsp:nvSpPr>
        <dsp:cNvPr id="0" name=""/>
        <dsp:cNvSpPr/>
      </dsp:nvSpPr>
      <dsp:spPr>
        <a:xfrm>
          <a:off x="3045469" y="914400"/>
          <a:ext cx="1371600" cy="1219200"/>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Teacher access the information</a:t>
          </a:r>
        </a:p>
      </dsp:txBody>
      <dsp:txXfrm>
        <a:off x="3104985" y="973916"/>
        <a:ext cx="1252568" cy="110016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AF1DA9-897B-47FC-A7E7-61AB8F45F959}">
      <dsp:nvSpPr>
        <dsp:cNvPr id="0" name=""/>
        <dsp:cNvSpPr/>
      </dsp:nvSpPr>
      <dsp:spPr>
        <a:xfrm rot="16200000">
          <a:off x="680283" y="925403"/>
          <a:ext cx="1959559" cy="1197498"/>
        </a:xfrm>
        <a:prstGeom prst="round2SameRect">
          <a:avLst>
            <a:gd name="adj1" fmla="val 16670"/>
            <a:gd name="adj2" fmla="val 0"/>
          </a:avLst>
        </a:prstGeom>
        <a:solidFill>
          <a:schemeClr val="accent5">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120650" rIns="108585" bIns="120650" numCol="1" spcCol="1270" anchor="t" anchorCtr="0">
          <a:noAutofit/>
        </a:bodyPr>
        <a:lstStyle/>
        <a:p>
          <a:pPr marL="0" lvl="0" indent="0" algn="l" defTabSz="844550">
            <a:lnSpc>
              <a:spcPct val="90000"/>
            </a:lnSpc>
            <a:spcBef>
              <a:spcPct val="0"/>
            </a:spcBef>
            <a:spcAft>
              <a:spcPct val="35000"/>
            </a:spcAft>
            <a:buNone/>
          </a:pPr>
          <a:r>
            <a:rPr lang="en-GB" sz="1900" b="1" kern="1200" dirty="0"/>
            <a:t>Question</a:t>
          </a:r>
        </a:p>
      </dsp:txBody>
      <dsp:txXfrm rot="5400000">
        <a:off x="1119781" y="602841"/>
        <a:ext cx="1139030" cy="1842623"/>
      </dsp:txXfrm>
    </dsp:sp>
    <dsp:sp modelId="{5082B414-F9D3-42B5-B693-BCB0A2FEFF42}">
      <dsp:nvSpPr>
        <dsp:cNvPr id="0" name=""/>
        <dsp:cNvSpPr/>
      </dsp:nvSpPr>
      <dsp:spPr>
        <a:xfrm rot="5400000">
          <a:off x="1932157" y="925403"/>
          <a:ext cx="1959559" cy="1197498"/>
        </a:xfrm>
        <a:prstGeom prst="round2SameRect">
          <a:avLst>
            <a:gd name="adj1" fmla="val 16670"/>
            <a:gd name="adj2" fmla="val 0"/>
          </a:avLst>
        </a:prstGeom>
        <a:solidFill>
          <a:schemeClr val="accent5">
            <a:tint val="50000"/>
            <a:hueOff val="-10774846"/>
            <a:satOff val="46375"/>
            <a:lumOff val="125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8585" tIns="120650" rIns="72390" bIns="120650" numCol="1" spcCol="1270" anchor="t" anchorCtr="0">
          <a:noAutofit/>
        </a:bodyPr>
        <a:lstStyle/>
        <a:p>
          <a:pPr marL="0" lvl="0" indent="0" algn="l" defTabSz="844550">
            <a:lnSpc>
              <a:spcPct val="90000"/>
            </a:lnSpc>
            <a:spcBef>
              <a:spcPct val="0"/>
            </a:spcBef>
            <a:spcAft>
              <a:spcPct val="35000"/>
            </a:spcAft>
            <a:buNone/>
          </a:pPr>
          <a:endParaRPr lang="en-GB" sz="1900" kern="1200" dirty="0"/>
        </a:p>
        <a:p>
          <a:pPr marL="0" lvl="0" indent="0" algn="l" defTabSz="844550">
            <a:lnSpc>
              <a:spcPct val="90000"/>
            </a:lnSpc>
            <a:spcBef>
              <a:spcPct val="0"/>
            </a:spcBef>
            <a:spcAft>
              <a:spcPct val="35000"/>
            </a:spcAft>
            <a:buNone/>
          </a:pPr>
          <a:endParaRPr lang="en-GB" sz="1900" kern="1200" dirty="0"/>
        </a:p>
        <a:p>
          <a:pPr marL="0" lvl="0" indent="0" algn="l" defTabSz="844550">
            <a:lnSpc>
              <a:spcPct val="90000"/>
            </a:lnSpc>
            <a:spcBef>
              <a:spcPct val="0"/>
            </a:spcBef>
            <a:spcAft>
              <a:spcPct val="35000"/>
            </a:spcAft>
            <a:buNone/>
          </a:pPr>
          <a:endParaRPr lang="en-GB" sz="1900" kern="1200" dirty="0"/>
        </a:p>
        <a:p>
          <a:pPr marL="0" lvl="0" indent="0" algn="l" defTabSz="844550">
            <a:lnSpc>
              <a:spcPct val="90000"/>
            </a:lnSpc>
            <a:spcBef>
              <a:spcPct val="0"/>
            </a:spcBef>
            <a:spcAft>
              <a:spcPct val="35000"/>
            </a:spcAft>
            <a:buNone/>
          </a:pPr>
          <a:r>
            <a:rPr lang="en-GB" sz="1900" b="1" kern="1200" dirty="0"/>
            <a:t>Answer</a:t>
          </a:r>
        </a:p>
      </dsp:txBody>
      <dsp:txXfrm rot="-5400000">
        <a:off x="2313187" y="602841"/>
        <a:ext cx="1139030" cy="1842623"/>
      </dsp:txXfrm>
    </dsp:sp>
    <dsp:sp modelId="{ABD51737-5037-4F6E-BF0E-ABAA9B5207EF}">
      <dsp:nvSpPr>
        <dsp:cNvPr id="0" name=""/>
        <dsp:cNvSpPr/>
      </dsp:nvSpPr>
      <dsp:spPr>
        <a:xfrm>
          <a:off x="1659940" y="0"/>
          <a:ext cx="1251874" cy="1251813"/>
        </a:xfrm>
        <a:prstGeom prst="circularArrow">
          <a:avLst>
            <a:gd name="adj1" fmla="val 12500"/>
            <a:gd name="adj2" fmla="val 1142322"/>
            <a:gd name="adj3" fmla="val 20457678"/>
            <a:gd name="adj4" fmla="val 10800000"/>
            <a:gd name="adj5" fmla="val 125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0E5D50-7979-437C-89C2-AB952E3EE61B}">
      <dsp:nvSpPr>
        <dsp:cNvPr id="0" name=""/>
        <dsp:cNvSpPr/>
      </dsp:nvSpPr>
      <dsp:spPr>
        <a:xfrm rot="10800000">
          <a:off x="1659940" y="1796186"/>
          <a:ext cx="1251874" cy="1251813"/>
        </a:xfrm>
        <a:prstGeom prst="circularArrow">
          <a:avLst>
            <a:gd name="adj1" fmla="val 12500"/>
            <a:gd name="adj2" fmla="val 1142322"/>
            <a:gd name="adj3" fmla="val 20457678"/>
            <a:gd name="adj4" fmla="val 10800000"/>
            <a:gd name="adj5" fmla="val 12500"/>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1A55B9-8690-437A-9544-8F93DE1ED1FB}">
      <dsp:nvSpPr>
        <dsp:cNvPr id="0" name=""/>
        <dsp:cNvSpPr/>
      </dsp:nvSpPr>
      <dsp:spPr>
        <a:xfrm>
          <a:off x="498819" y="0"/>
          <a:ext cx="5653285" cy="3048000"/>
        </a:xfrm>
        <a:prstGeom prst="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DA5211-48ED-476B-8266-A71CB10D8B7F}">
      <dsp:nvSpPr>
        <dsp:cNvPr id="0" name=""/>
        <dsp:cNvSpPr/>
      </dsp:nvSpPr>
      <dsp:spPr>
        <a:xfrm>
          <a:off x="7144" y="914400"/>
          <a:ext cx="2140766" cy="121920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Teacher gives students a word limit</a:t>
          </a:r>
        </a:p>
      </dsp:txBody>
      <dsp:txXfrm>
        <a:off x="66660" y="973916"/>
        <a:ext cx="2021734" cy="1100168"/>
      </dsp:txXfrm>
    </dsp:sp>
    <dsp:sp modelId="{6F76A58D-FB33-403B-BBAD-D23D2A326B96}">
      <dsp:nvSpPr>
        <dsp:cNvPr id="0" name=""/>
        <dsp:cNvSpPr/>
      </dsp:nvSpPr>
      <dsp:spPr>
        <a:xfrm>
          <a:off x="2255078" y="914400"/>
          <a:ext cx="2140766" cy="1219200"/>
        </a:xfrm>
        <a:prstGeom prst="roundRect">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Students write their answers on a mini-whiteboard</a:t>
          </a:r>
        </a:p>
      </dsp:txBody>
      <dsp:txXfrm>
        <a:off x="2314594" y="973916"/>
        <a:ext cx="2021734" cy="1100168"/>
      </dsp:txXfrm>
    </dsp:sp>
    <dsp:sp modelId="{456221C7-8D95-458F-8C34-1DE66DBB590C}">
      <dsp:nvSpPr>
        <dsp:cNvPr id="0" name=""/>
        <dsp:cNvSpPr/>
      </dsp:nvSpPr>
      <dsp:spPr>
        <a:xfrm>
          <a:off x="4503013" y="914400"/>
          <a:ext cx="2140766" cy="1219200"/>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Teacher uses the information elicited</a:t>
          </a:r>
        </a:p>
      </dsp:txBody>
      <dsp:txXfrm>
        <a:off x="4562529" y="973916"/>
        <a:ext cx="2021734" cy="110016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9F99C0-0E8C-4FBB-A92E-CF3B5C1CC546}">
      <dsp:nvSpPr>
        <dsp:cNvPr id="0" name=""/>
        <dsp:cNvSpPr/>
      </dsp:nvSpPr>
      <dsp:spPr>
        <a:xfrm>
          <a:off x="1053464" y="123825"/>
          <a:ext cx="2457450" cy="853440"/>
        </a:xfrm>
        <a:prstGeom prst="ellipse">
          <a:avLst/>
        </a:prstGeom>
        <a:solidFill>
          <a:schemeClr val="accent5">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1E74E6-8E65-445A-869C-85715DEF25B3}">
      <dsp:nvSpPr>
        <dsp:cNvPr id="0" name=""/>
        <dsp:cNvSpPr/>
      </dsp:nvSpPr>
      <dsp:spPr>
        <a:xfrm>
          <a:off x="2047875" y="2213610"/>
          <a:ext cx="476250" cy="304800"/>
        </a:xfrm>
        <a:prstGeom prst="downArrow">
          <a:avLst/>
        </a:prstGeom>
        <a:solidFill>
          <a:schemeClr val="accent5">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6C591FB-692E-46FB-9620-8E497BEEF979}">
      <dsp:nvSpPr>
        <dsp:cNvPr id="0" name=""/>
        <dsp:cNvSpPr/>
      </dsp:nvSpPr>
      <dsp:spPr>
        <a:xfrm>
          <a:off x="46954" y="2457450"/>
          <a:ext cx="4478091" cy="571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kern="1200" dirty="0"/>
            <a:t>Teacher uses the information</a:t>
          </a:r>
        </a:p>
      </dsp:txBody>
      <dsp:txXfrm>
        <a:off x="46954" y="2457450"/>
        <a:ext cx="4478091" cy="571500"/>
      </dsp:txXfrm>
    </dsp:sp>
    <dsp:sp modelId="{4B9D8D3C-81CF-4489-9313-8B29287BCB97}">
      <dsp:nvSpPr>
        <dsp:cNvPr id="0" name=""/>
        <dsp:cNvSpPr/>
      </dsp:nvSpPr>
      <dsp:spPr>
        <a:xfrm>
          <a:off x="1946910" y="1043178"/>
          <a:ext cx="857250" cy="857250"/>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GB" sz="3600" kern="1200" dirty="0"/>
            <a:t>C</a:t>
          </a:r>
        </a:p>
      </dsp:txBody>
      <dsp:txXfrm>
        <a:off x="2072451" y="1168719"/>
        <a:ext cx="606168" cy="606168"/>
      </dsp:txXfrm>
    </dsp:sp>
    <dsp:sp modelId="{43BF4177-29AE-4046-A962-1031A62791CF}">
      <dsp:nvSpPr>
        <dsp:cNvPr id="0" name=""/>
        <dsp:cNvSpPr/>
      </dsp:nvSpPr>
      <dsp:spPr>
        <a:xfrm>
          <a:off x="1333499" y="400050"/>
          <a:ext cx="857250" cy="857250"/>
        </a:xfrm>
        <a:prstGeom prst="ellipse">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GB" sz="3600" kern="1200" dirty="0"/>
            <a:t>B</a:t>
          </a:r>
        </a:p>
      </dsp:txBody>
      <dsp:txXfrm>
        <a:off x="1459040" y="525591"/>
        <a:ext cx="606168" cy="606168"/>
      </dsp:txXfrm>
    </dsp:sp>
    <dsp:sp modelId="{CC25252B-20A1-4352-9FBC-1053AE04F03B}">
      <dsp:nvSpPr>
        <dsp:cNvPr id="0" name=""/>
        <dsp:cNvSpPr/>
      </dsp:nvSpPr>
      <dsp:spPr>
        <a:xfrm>
          <a:off x="2209800" y="192786"/>
          <a:ext cx="857250" cy="857250"/>
        </a:xfrm>
        <a:prstGeom prst="ellipse">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GB" sz="3600" kern="1200" dirty="0"/>
            <a:t>A</a:t>
          </a:r>
        </a:p>
      </dsp:txBody>
      <dsp:txXfrm>
        <a:off x="2335341" y="318327"/>
        <a:ext cx="606168" cy="606168"/>
      </dsp:txXfrm>
    </dsp:sp>
    <dsp:sp modelId="{5A4D8C26-22BB-445F-9207-349A776BFF14}">
      <dsp:nvSpPr>
        <dsp:cNvPr id="0" name=""/>
        <dsp:cNvSpPr/>
      </dsp:nvSpPr>
      <dsp:spPr>
        <a:xfrm>
          <a:off x="952499" y="19050"/>
          <a:ext cx="2667000" cy="2133600"/>
        </a:xfrm>
        <a:prstGeom prst="funnel">
          <a:avLst/>
        </a:prstGeom>
        <a:solidFill>
          <a:schemeClr val="lt1">
            <a:alpha val="4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92B86C-CEFB-4501-89B7-6E5608E40E94}">
      <dsp:nvSpPr>
        <dsp:cNvPr id="0" name=""/>
        <dsp:cNvSpPr/>
      </dsp:nvSpPr>
      <dsp:spPr>
        <a:xfrm>
          <a:off x="1523999" y="0"/>
          <a:ext cx="1524000" cy="1016000"/>
        </a:xfrm>
        <a:prstGeom prst="trapezoid">
          <a:avLst>
            <a:gd name="adj" fmla="val 75000"/>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7470" tIns="77470" rIns="77470" bIns="77470" numCol="1" spcCol="1270" anchor="ctr" anchorCtr="0">
          <a:noAutofit/>
        </a:bodyPr>
        <a:lstStyle/>
        <a:p>
          <a:pPr marL="0" lvl="0" indent="0" algn="ctr" defTabSz="2711450">
            <a:lnSpc>
              <a:spcPct val="90000"/>
            </a:lnSpc>
            <a:spcBef>
              <a:spcPct val="0"/>
            </a:spcBef>
            <a:spcAft>
              <a:spcPct val="35000"/>
            </a:spcAft>
            <a:buNone/>
          </a:pPr>
          <a:endParaRPr lang="en-GB" sz="6100" kern="1200" dirty="0"/>
        </a:p>
      </dsp:txBody>
      <dsp:txXfrm>
        <a:off x="1523999" y="0"/>
        <a:ext cx="1524000" cy="1016000"/>
      </dsp:txXfrm>
    </dsp:sp>
    <dsp:sp modelId="{FCAE2C75-5474-4ECB-8AEF-4A49AEC8201F}">
      <dsp:nvSpPr>
        <dsp:cNvPr id="0" name=""/>
        <dsp:cNvSpPr/>
      </dsp:nvSpPr>
      <dsp:spPr>
        <a:xfrm>
          <a:off x="761999" y="1016000"/>
          <a:ext cx="3048000" cy="1016000"/>
        </a:xfrm>
        <a:prstGeom prst="trapezoid">
          <a:avLst>
            <a:gd name="adj" fmla="val 75000"/>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7470" tIns="77470" rIns="77470" bIns="77470" numCol="1" spcCol="1270" anchor="ctr" anchorCtr="0">
          <a:noAutofit/>
        </a:bodyPr>
        <a:lstStyle/>
        <a:p>
          <a:pPr marL="0" lvl="0" indent="0" algn="ctr" defTabSz="2711450">
            <a:lnSpc>
              <a:spcPct val="90000"/>
            </a:lnSpc>
            <a:spcBef>
              <a:spcPct val="0"/>
            </a:spcBef>
            <a:spcAft>
              <a:spcPct val="35000"/>
            </a:spcAft>
            <a:buNone/>
          </a:pPr>
          <a:endParaRPr lang="en-GB" sz="6100" kern="1200" dirty="0"/>
        </a:p>
      </dsp:txBody>
      <dsp:txXfrm>
        <a:off x="1295399" y="1016000"/>
        <a:ext cx="1981200" cy="1016000"/>
      </dsp:txXfrm>
    </dsp:sp>
    <dsp:sp modelId="{660218D6-0248-45BC-8497-E71C1E03F4CD}">
      <dsp:nvSpPr>
        <dsp:cNvPr id="0" name=""/>
        <dsp:cNvSpPr/>
      </dsp:nvSpPr>
      <dsp:spPr>
        <a:xfrm>
          <a:off x="0" y="2032000"/>
          <a:ext cx="4572000" cy="1016000"/>
        </a:xfrm>
        <a:prstGeom prst="trapezoid">
          <a:avLst>
            <a:gd name="adj" fmla="val 75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7470" tIns="77470" rIns="77470" bIns="77470" numCol="1" spcCol="1270" anchor="ctr" anchorCtr="0">
          <a:noAutofit/>
        </a:bodyPr>
        <a:lstStyle/>
        <a:p>
          <a:pPr marL="0" lvl="0" indent="0" algn="ctr" defTabSz="2711450">
            <a:lnSpc>
              <a:spcPct val="90000"/>
            </a:lnSpc>
            <a:spcBef>
              <a:spcPct val="0"/>
            </a:spcBef>
            <a:spcAft>
              <a:spcPct val="35000"/>
            </a:spcAft>
            <a:buNone/>
          </a:pPr>
          <a:endParaRPr lang="en-GB" sz="6100" kern="1200" dirty="0"/>
        </a:p>
      </dsp:txBody>
      <dsp:txXfrm>
        <a:off x="800099" y="2032000"/>
        <a:ext cx="2971800" cy="101600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73EA11-09AA-4825-A2D7-6D6B9DEF4EF2}">
      <dsp:nvSpPr>
        <dsp:cNvPr id="0" name=""/>
        <dsp:cNvSpPr/>
      </dsp:nvSpPr>
      <dsp:spPr>
        <a:xfrm>
          <a:off x="2811980" y="1654444"/>
          <a:ext cx="1179271" cy="1179271"/>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GB" sz="1900" kern="1200" dirty="0"/>
            <a:t>Teacher</a:t>
          </a:r>
        </a:p>
      </dsp:txBody>
      <dsp:txXfrm>
        <a:off x="2984680" y="1827144"/>
        <a:ext cx="833871" cy="833871"/>
      </dsp:txXfrm>
    </dsp:sp>
    <dsp:sp modelId="{A9CAB444-FB8D-46C8-BE0D-FEA56C9658A5}">
      <dsp:nvSpPr>
        <dsp:cNvPr id="0" name=""/>
        <dsp:cNvSpPr/>
      </dsp:nvSpPr>
      <dsp:spPr>
        <a:xfrm rot="16200000">
          <a:off x="3276318" y="1224650"/>
          <a:ext cx="250595" cy="400952"/>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GB" sz="1500" kern="1200"/>
        </a:p>
      </dsp:txBody>
      <dsp:txXfrm>
        <a:off x="3313907" y="1342429"/>
        <a:ext cx="175417" cy="240572"/>
      </dsp:txXfrm>
    </dsp:sp>
    <dsp:sp modelId="{D6D14FB3-C38E-4B3E-818C-53281ED23D07}">
      <dsp:nvSpPr>
        <dsp:cNvPr id="0" name=""/>
        <dsp:cNvSpPr/>
      </dsp:nvSpPr>
      <dsp:spPr>
        <a:xfrm>
          <a:off x="2811980" y="2352"/>
          <a:ext cx="1179271" cy="1179271"/>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GB" sz="1900" kern="1200" dirty="0"/>
            <a:t>Student</a:t>
          </a:r>
        </a:p>
      </dsp:txBody>
      <dsp:txXfrm>
        <a:off x="2984680" y="175052"/>
        <a:ext cx="833871" cy="833871"/>
      </dsp:txXfrm>
    </dsp:sp>
    <dsp:sp modelId="{6E35810D-D3E1-482C-A8D0-7EE3D05DEA01}">
      <dsp:nvSpPr>
        <dsp:cNvPr id="0" name=""/>
        <dsp:cNvSpPr/>
      </dsp:nvSpPr>
      <dsp:spPr>
        <a:xfrm>
          <a:off x="4095272" y="2043603"/>
          <a:ext cx="250595" cy="400952"/>
        </a:xfrm>
        <a:prstGeom prst="rightArrow">
          <a:avLst>
            <a:gd name="adj1" fmla="val 60000"/>
            <a:gd name="adj2" fmla="val 50000"/>
          </a:avLst>
        </a:prstGeom>
        <a:solidFill>
          <a:schemeClr val="accent3">
            <a:hueOff val="3750088"/>
            <a:satOff val="-5627"/>
            <a:lumOff val="-91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GB" sz="1500" kern="1200"/>
        </a:p>
      </dsp:txBody>
      <dsp:txXfrm>
        <a:off x="4095272" y="2123793"/>
        <a:ext cx="175417" cy="240572"/>
      </dsp:txXfrm>
    </dsp:sp>
    <dsp:sp modelId="{0DE6237B-FE40-43F1-B6AA-28B7A7CA5539}">
      <dsp:nvSpPr>
        <dsp:cNvPr id="0" name=""/>
        <dsp:cNvSpPr/>
      </dsp:nvSpPr>
      <dsp:spPr>
        <a:xfrm>
          <a:off x="4464072" y="1654444"/>
          <a:ext cx="1179271" cy="1179271"/>
        </a:xfrm>
        <a:prstGeom prst="ellipse">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GB" sz="1900" kern="1200" dirty="0"/>
            <a:t>Student</a:t>
          </a:r>
        </a:p>
      </dsp:txBody>
      <dsp:txXfrm>
        <a:off x="4636772" y="1827144"/>
        <a:ext cx="833871" cy="833871"/>
      </dsp:txXfrm>
    </dsp:sp>
    <dsp:sp modelId="{0A0D51EA-931C-4E21-8F05-96EA5242E88C}">
      <dsp:nvSpPr>
        <dsp:cNvPr id="0" name=""/>
        <dsp:cNvSpPr/>
      </dsp:nvSpPr>
      <dsp:spPr>
        <a:xfrm rot="5400000">
          <a:off x="3276318" y="2862557"/>
          <a:ext cx="250595" cy="400952"/>
        </a:xfrm>
        <a:prstGeom prst="rightArrow">
          <a:avLst>
            <a:gd name="adj1" fmla="val 60000"/>
            <a:gd name="adj2" fmla="val 50000"/>
          </a:avLst>
        </a:prstGeom>
        <a:solidFill>
          <a:schemeClr val="accent3">
            <a:hueOff val="7500176"/>
            <a:satOff val="-11253"/>
            <a:lumOff val="-183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GB" sz="1500" kern="1200"/>
        </a:p>
      </dsp:txBody>
      <dsp:txXfrm>
        <a:off x="3313907" y="2905158"/>
        <a:ext cx="175417" cy="240572"/>
      </dsp:txXfrm>
    </dsp:sp>
    <dsp:sp modelId="{FBA75C8F-4335-42E9-A297-4DDFF136D22D}">
      <dsp:nvSpPr>
        <dsp:cNvPr id="0" name=""/>
        <dsp:cNvSpPr/>
      </dsp:nvSpPr>
      <dsp:spPr>
        <a:xfrm>
          <a:off x="2811980" y="3306536"/>
          <a:ext cx="1179271" cy="1179271"/>
        </a:xfrm>
        <a:prstGeom prst="ellipse">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GB" sz="1900" kern="1200" dirty="0"/>
            <a:t>Student</a:t>
          </a:r>
        </a:p>
      </dsp:txBody>
      <dsp:txXfrm>
        <a:off x="2984680" y="3479236"/>
        <a:ext cx="833871" cy="833871"/>
      </dsp:txXfrm>
    </dsp:sp>
    <dsp:sp modelId="{AD6625F6-4C5A-4A43-8CB6-4793D2D30E89}">
      <dsp:nvSpPr>
        <dsp:cNvPr id="0" name=""/>
        <dsp:cNvSpPr/>
      </dsp:nvSpPr>
      <dsp:spPr>
        <a:xfrm rot="10800000">
          <a:off x="2457364" y="2043603"/>
          <a:ext cx="250595" cy="400952"/>
        </a:xfrm>
        <a:prstGeom prst="rightArrow">
          <a:avLst>
            <a:gd name="adj1" fmla="val 60000"/>
            <a:gd name="adj2" fmla="val 50000"/>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GB" sz="1500" kern="1200"/>
        </a:p>
      </dsp:txBody>
      <dsp:txXfrm rot="10800000">
        <a:off x="2532542" y="2123793"/>
        <a:ext cx="175417" cy="240572"/>
      </dsp:txXfrm>
    </dsp:sp>
    <dsp:sp modelId="{B378D470-D51C-4BC8-A4F8-3F67801F93C5}">
      <dsp:nvSpPr>
        <dsp:cNvPr id="0" name=""/>
        <dsp:cNvSpPr/>
      </dsp:nvSpPr>
      <dsp:spPr>
        <a:xfrm>
          <a:off x="1159888" y="1654444"/>
          <a:ext cx="1179271" cy="1179271"/>
        </a:xfrm>
        <a:prstGeom prst="ellipse">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GB" sz="1900" kern="1200" dirty="0"/>
            <a:t>Student</a:t>
          </a:r>
        </a:p>
      </dsp:txBody>
      <dsp:txXfrm>
        <a:off x="1332588" y="1827144"/>
        <a:ext cx="833871" cy="833871"/>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37ABCE-7A93-4E24-9C1E-9F5D5E1EFB12}">
      <dsp:nvSpPr>
        <dsp:cNvPr id="0" name=""/>
        <dsp:cNvSpPr/>
      </dsp:nvSpPr>
      <dsp:spPr>
        <a:xfrm>
          <a:off x="1998129" y="835"/>
          <a:ext cx="2175941" cy="1087970"/>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Teacher sets question and observes</a:t>
          </a:r>
        </a:p>
      </dsp:txBody>
      <dsp:txXfrm>
        <a:off x="2029995" y="32701"/>
        <a:ext cx="2112209" cy="1024238"/>
      </dsp:txXfrm>
    </dsp:sp>
    <dsp:sp modelId="{9A8E1AA6-BE30-4EB9-B0E3-5B1C7DD81E4A}">
      <dsp:nvSpPr>
        <dsp:cNvPr id="0" name=""/>
        <dsp:cNvSpPr/>
      </dsp:nvSpPr>
      <dsp:spPr>
        <a:xfrm rot="3600000">
          <a:off x="3417881" y="1909216"/>
          <a:ext cx="1131754" cy="380789"/>
        </a:xfrm>
        <a:prstGeom prst="lef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kern="1200"/>
        </a:p>
      </dsp:txBody>
      <dsp:txXfrm>
        <a:off x="3532118" y="1985374"/>
        <a:ext cx="903280" cy="228473"/>
      </dsp:txXfrm>
    </dsp:sp>
    <dsp:sp modelId="{2912832B-F041-44C5-BF65-C656E7B9DB3A}">
      <dsp:nvSpPr>
        <dsp:cNvPr id="0" name=""/>
        <dsp:cNvSpPr/>
      </dsp:nvSpPr>
      <dsp:spPr>
        <a:xfrm>
          <a:off x="3793446" y="3110415"/>
          <a:ext cx="2175941" cy="1087970"/>
        </a:xfrm>
        <a:prstGeom prst="roundRect">
          <a:avLst>
            <a:gd name="adj" fmla="val 10000"/>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Students see each other’s models</a:t>
          </a:r>
        </a:p>
      </dsp:txBody>
      <dsp:txXfrm>
        <a:off x="3825312" y="3142281"/>
        <a:ext cx="2112209" cy="1024238"/>
      </dsp:txXfrm>
    </dsp:sp>
    <dsp:sp modelId="{86DEC82D-5153-48C5-82E5-714A14279121}">
      <dsp:nvSpPr>
        <dsp:cNvPr id="0" name=""/>
        <dsp:cNvSpPr/>
      </dsp:nvSpPr>
      <dsp:spPr>
        <a:xfrm rot="10800000">
          <a:off x="2520222" y="3464006"/>
          <a:ext cx="1131754" cy="380789"/>
        </a:xfrm>
        <a:prstGeom prst="leftRightArrow">
          <a:avLst>
            <a:gd name="adj1" fmla="val 60000"/>
            <a:gd name="adj2" fmla="val 50000"/>
          </a:avLst>
        </a:prstGeom>
        <a:solidFill>
          <a:schemeClr val="accent4">
            <a:hueOff val="-2232385"/>
            <a:satOff val="13449"/>
            <a:lumOff val="107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kern="1200"/>
        </a:p>
      </dsp:txBody>
      <dsp:txXfrm rot="10800000">
        <a:off x="2634459" y="3540164"/>
        <a:ext cx="903280" cy="228473"/>
      </dsp:txXfrm>
    </dsp:sp>
    <dsp:sp modelId="{BAB932CA-C0BA-4D11-A584-52873918377E}">
      <dsp:nvSpPr>
        <dsp:cNvPr id="0" name=""/>
        <dsp:cNvSpPr/>
      </dsp:nvSpPr>
      <dsp:spPr>
        <a:xfrm>
          <a:off x="202811" y="3110415"/>
          <a:ext cx="2175941" cy="1087970"/>
        </a:xfrm>
        <a:prstGeom prst="roundRect">
          <a:avLst>
            <a:gd name="adj" fmla="val 10000"/>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Student models answers</a:t>
          </a:r>
        </a:p>
      </dsp:txBody>
      <dsp:txXfrm>
        <a:off x="234677" y="3142281"/>
        <a:ext cx="2112209" cy="1024238"/>
      </dsp:txXfrm>
    </dsp:sp>
    <dsp:sp modelId="{9E69626A-E8B9-433D-AF65-BAD073837734}">
      <dsp:nvSpPr>
        <dsp:cNvPr id="0" name=""/>
        <dsp:cNvSpPr/>
      </dsp:nvSpPr>
      <dsp:spPr>
        <a:xfrm rot="18000000">
          <a:off x="1622564" y="1909216"/>
          <a:ext cx="1131754" cy="380789"/>
        </a:xfrm>
        <a:prstGeom prst="leftRightArrow">
          <a:avLst>
            <a:gd name="adj1" fmla="val 60000"/>
            <a:gd name="adj2" fmla="val 50000"/>
          </a:avLst>
        </a:prstGeom>
        <a:solidFill>
          <a:schemeClr val="accent4">
            <a:hueOff val="-4464770"/>
            <a:satOff val="26899"/>
            <a:lumOff val="215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kern="1200"/>
        </a:p>
      </dsp:txBody>
      <dsp:txXfrm>
        <a:off x="1736801" y="1985374"/>
        <a:ext cx="903280" cy="228473"/>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008C14-8AEA-41D3-BA3D-CB9655A94A65}">
      <dsp:nvSpPr>
        <dsp:cNvPr id="0" name=""/>
        <dsp:cNvSpPr/>
      </dsp:nvSpPr>
      <dsp:spPr>
        <a:xfrm>
          <a:off x="1826121" y="300"/>
          <a:ext cx="919757" cy="919757"/>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1733550">
            <a:lnSpc>
              <a:spcPct val="90000"/>
            </a:lnSpc>
            <a:spcBef>
              <a:spcPct val="0"/>
            </a:spcBef>
            <a:spcAft>
              <a:spcPct val="35000"/>
            </a:spcAft>
            <a:buNone/>
          </a:pPr>
          <a:endParaRPr lang="en-GB" sz="3900" kern="1200" dirty="0"/>
        </a:p>
      </dsp:txBody>
      <dsp:txXfrm>
        <a:off x="1960816" y="134995"/>
        <a:ext cx="650367" cy="650367"/>
      </dsp:txXfrm>
    </dsp:sp>
    <dsp:sp modelId="{E391B073-5A39-4EBE-8148-4B77E2966136}">
      <dsp:nvSpPr>
        <dsp:cNvPr id="0" name=""/>
        <dsp:cNvSpPr/>
      </dsp:nvSpPr>
      <dsp:spPr>
        <a:xfrm rot="2160000">
          <a:off x="2717006" y="707232"/>
          <a:ext cx="245319" cy="310418"/>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2724034" y="747687"/>
        <a:ext cx="171723" cy="186250"/>
      </dsp:txXfrm>
    </dsp:sp>
    <dsp:sp modelId="{CCD8E22A-BCC8-4073-AE03-B5675C1CE906}">
      <dsp:nvSpPr>
        <dsp:cNvPr id="0" name=""/>
        <dsp:cNvSpPr/>
      </dsp:nvSpPr>
      <dsp:spPr>
        <a:xfrm>
          <a:off x="2944687" y="812987"/>
          <a:ext cx="919757" cy="919757"/>
        </a:xfrm>
        <a:prstGeom prst="ellipse">
          <a:avLst/>
        </a:prstGeom>
        <a:solidFill>
          <a:schemeClr val="accent5">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1733550">
            <a:lnSpc>
              <a:spcPct val="90000"/>
            </a:lnSpc>
            <a:spcBef>
              <a:spcPct val="0"/>
            </a:spcBef>
            <a:spcAft>
              <a:spcPct val="35000"/>
            </a:spcAft>
            <a:buNone/>
          </a:pPr>
          <a:endParaRPr lang="en-GB" sz="3900" kern="1200" dirty="0"/>
        </a:p>
      </dsp:txBody>
      <dsp:txXfrm>
        <a:off x="3079382" y="947682"/>
        <a:ext cx="650367" cy="650367"/>
      </dsp:txXfrm>
    </dsp:sp>
    <dsp:sp modelId="{0F0289D8-1255-4F37-956F-4AE9424025FE}">
      <dsp:nvSpPr>
        <dsp:cNvPr id="0" name=""/>
        <dsp:cNvSpPr/>
      </dsp:nvSpPr>
      <dsp:spPr>
        <a:xfrm rot="6480000">
          <a:off x="3070425" y="1768530"/>
          <a:ext cx="245319" cy="310418"/>
        </a:xfrm>
        <a:prstGeom prst="rightArrow">
          <a:avLst>
            <a:gd name="adj1" fmla="val 60000"/>
            <a:gd name="adj2" fmla="val 50000"/>
          </a:avLst>
        </a:prstGeom>
        <a:solidFill>
          <a:schemeClr val="accent5">
            <a:hueOff val="-2483469"/>
            <a:satOff val="9953"/>
            <a:lumOff val="2157"/>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rot="10800000">
        <a:off x="3118594" y="1795617"/>
        <a:ext cx="171723" cy="186250"/>
      </dsp:txXfrm>
    </dsp:sp>
    <dsp:sp modelId="{D9ECA2ED-32ED-4AA4-A55F-6CC1CC0CFE42}">
      <dsp:nvSpPr>
        <dsp:cNvPr id="0" name=""/>
        <dsp:cNvSpPr/>
      </dsp:nvSpPr>
      <dsp:spPr>
        <a:xfrm>
          <a:off x="2517433" y="2127941"/>
          <a:ext cx="919757" cy="919757"/>
        </a:xfrm>
        <a:prstGeom prst="ellipse">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1733550">
            <a:lnSpc>
              <a:spcPct val="90000"/>
            </a:lnSpc>
            <a:spcBef>
              <a:spcPct val="0"/>
            </a:spcBef>
            <a:spcAft>
              <a:spcPct val="35000"/>
            </a:spcAft>
            <a:buNone/>
          </a:pPr>
          <a:endParaRPr lang="en-GB" sz="3900" kern="1200" dirty="0"/>
        </a:p>
      </dsp:txBody>
      <dsp:txXfrm>
        <a:off x="2652128" y="2262636"/>
        <a:ext cx="650367" cy="650367"/>
      </dsp:txXfrm>
    </dsp:sp>
    <dsp:sp modelId="{AB3E17F7-227F-48F2-9246-31C01F7132DB}">
      <dsp:nvSpPr>
        <dsp:cNvPr id="0" name=""/>
        <dsp:cNvSpPr/>
      </dsp:nvSpPr>
      <dsp:spPr>
        <a:xfrm rot="10800000">
          <a:off x="2170283" y="2432611"/>
          <a:ext cx="245319" cy="310418"/>
        </a:xfrm>
        <a:prstGeom prst="rightArrow">
          <a:avLst>
            <a:gd name="adj1" fmla="val 60000"/>
            <a:gd name="adj2" fmla="val 50000"/>
          </a:avLst>
        </a:prstGeom>
        <a:solidFill>
          <a:schemeClr val="accent5">
            <a:hueOff val="-4966938"/>
            <a:satOff val="19906"/>
            <a:lumOff val="431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rot="10800000">
        <a:off x="2243879" y="2494695"/>
        <a:ext cx="171723" cy="186250"/>
      </dsp:txXfrm>
    </dsp:sp>
    <dsp:sp modelId="{8D36B6BE-A7BA-4438-991B-0E1B91A5FBD5}">
      <dsp:nvSpPr>
        <dsp:cNvPr id="0" name=""/>
        <dsp:cNvSpPr/>
      </dsp:nvSpPr>
      <dsp:spPr>
        <a:xfrm>
          <a:off x="1134808" y="2127941"/>
          <a:ext cx="919757" cy="919757"/>
        </a:xfrm>
        <a:prstGeom prst="ellipse">
          <a:avLst/>
        </a:prstGeom>
        <a:solidFill>
          <a:schemeClr val="accent5">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1733550">
            <a:lnSpc>
              <a:spcPct val="90000"/>
            </a:lnSpc>
            <a:spcBef>
              <a:spcPct val="0"/>
            </a:spcBef>
            <a:spcAft>
              <a:spcPct val="35000"/>
            </a:spcAft>
            <a:buNone/>
          </a:pPr>
          <a:endParaRPr lang="en-GB" sz="3900" kern="1200" dirty="0"/>
        </a:p>
      </dsp:txBody>
      <dsp:txXfrm>
        <a:off x="1269503" y="2262636"/>
        <a:ext cx="650367" cy="650367"/>
      </dsp:txXfrm>
    </dsp:sp>
    <dsp:sp modelId="{BC829138-2EB4-4584-A0F4-3E5F28361EFA}">
      <dsp:nvSpPr>
        <dsp:cNvPr id="0" name=""/>
        <dsp:cNvSpPr/>
      </dsp:nvSpPr>
      <dsp:spPr>
        <a:xfrm rot="15120000">
          <a:off x="1260546" y="1781737"/>
          <a:ext cx="245319" cy="310418"/>
        </a:xfrm>
        <a:prstGeom prst="rightArrow">
          <a:avLst>
            <a:gd name="adj1" fmla="val 60000"/>
            <a:gd name="adj2" fmla="val 50000"/>
          </a:avLst>
        </a:prstGeom>
        <a:solidFill>
          <a:schemeClr val="accent5">
            <a:hueOff val="-7450407"/>
            <a:satOff val="29858"/>
            <a:lumOff val="6471"/>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rot="10800000">
        <a:off x="1308715" y="1878818"/>
        <a:ext cx="171723" cy="186250"/>
      </dsp:txXfrm>
    </dsp:sp>
    <dsp:sp modelId="{3C176CA8-D08D-4154-A6C6-1AE59225BC2D}">
      <dsp:nvSpPr>
        <dsp:cNvPr id="0" name=""/>
        <dsp:cNvSpPr/>
      </dsp:nvSpPr>
      <dsp:spPr>
        <a:xfrm>
          <a:off x="707554" y="812987"/>
          <a:ext cx="919757" cy="919757"/>
        </a:xfrm>
        <a:prstGeom prst="ellipse">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1733550">
            <a:lnSpc>
              <a:spcPct val="90000"/>
            </a:lnSpc>
            <a:spcBef>
              <a:spcPct val="0"/>
            </a:spcBef>
            <a:spcAft>
              <a:spcPct val="35000"/>
            </a:spcAft>
            <a:buNone/>
          </a:pPr>
          <a:endParaRPr lang="en-GB" sz="3900" kern="1200" dirty="0"/>
        </a:p>
      </dsp:txBody>
      <dsp:txXfrm>
        <a:off x="842249" y="947682"/>
        <a:ext cx="650367" cy="650367"/>
      </dsp:txXfrm>
    </dsp:sp>
    <dsp:sp modelId="{AA025758-B4BE-4E55-8F0D-A4D421CF7A86}">
      <dsp:nvSpPr>
        <dsp:cNvPr id="0" name=""/>
        <dsp:cNvSpPr/>
      </dsp:nvSpPr>
      <dsp:spPr>
        <a:xfrm rot="19440000">
          <a:off x="1598439" y="715394"/>
          <a:ext cx="245319" cy="310418"/>
        </a:xfrm>
        <a:prstGeom prst="rightArrow">
          <a:avLst>
            <a:gd name="adj1" fmla="val 60000"/>
            <a:gd name="adj2" fmla="val 50000"/>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1605467" y="799107"/>
        <a:ext cx="171723" cy="186250"/>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DDABEB-A9CE-4137-BEAE-7B9059A247A4}">
      <dsp:nvSpPr>
        <dsp:cNvPr id="0" name=""/>
        <dsp:cNvSpPr/>
      </dsp:nvSpPr>
      <dsp:spPr>
        <a:xfrm>
          <a:off x="1058570" y="198119"/>
          <a:ext cx="2560320" cy="2560320"/>
        </a:xfrm>
        <a:prstGeom prst="pie">
          <a:avLst>
            <a:gd name="adj1" fmla="val 16200000"/>
            <a:gd name="adj2" fmla="val 180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GB" sz="2500" kern="1200" dirty="0"/>
            <a:t>Seeds</a:t>
          </a:r>
        </a:p>
      </dsp:txBody>
      <dsp:txXfrm>
        <a:off x="2407920" y="740663"/>
        <a:ext cx="914400" cy="762000"/>
      </dsp:txXfrm>
    </dsp:sp>
    <dsp:sp modelId="{A6BC9174-288F-4A0E-9C7C-4E67F89B5923}">
      <dsp:nvSpPr>
        <dsp:cNvPr id="0" name=""/>
        <dsp:cNvSpPr/>
      </dsp:nvSpPr>
      <dsp:spPr>
        <a:xfrm>
          <a:off x="1005840" y="289559"/>
          <a:ext cx="2560320" cy="2560320"/>
        </a:xfrm>
        <a:prstGeom prst="pie">
          <a:avLst>
            <a:gd name="adj1" fmla="val 1800000"/>
            <a:gd name="adj2" fmla="val 9000000"/>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GB" sz="2500" kern="1200" dirty="0"/>
            <a:t>Saplings</a:t>
          </a:r>
        </a:p>
      </dsp:txBody>
      <dsp:txXfrm>
        <a:off x="1615440" y="1950720"/>
        <a:ext cx="1371600" cy="670560"/>
      </dsp:txXfrm>
    </dsp:sp>
    <dsp:sp modelId="{2F483CBD-A9B6-4E64-ACC4-E70BF97CB2AE}">
      <dsp:nvSpPr>
        <dsp:cNvPr id="0" name=""/>
        <dsp:cNvSpPr/>
      </dsp:nvSpPr>
      <dsp:spPr>
        <a:xfrm>
          <a:off x="953109" y="198119"/>
          <a:ext cx="2560320" cy="2560320"/>
        </a:xfrm>
        <a:prstGeom prst="pie">
          <a:avLst>
            <a:gd name="adj1" fmla="val 9000000"/>
            <a:gd name="adj2" fmla="val 1620000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GB" sz="2500" kern="1200" dirty="0"/>
            <a:t>Full Trees</a:t>
          </a:r>
        </a:p>
      </dsp:txBody>
      <dsp:txXfrm>
        <a:off x="1249679" y="740663"/>
        <a:ext cx="914400" cy="762000"/>
      </dsp:txXfrm>
    </dsp:sp>
    <dsp:sp modelId="{9F353D6C-62F0-4E6D-96B9-C350590CB26A}">
      <dsp:nvSpPr>
        <dsp:cNvPr id="0" name=""/>
        <dsp:cNvSpPr/>
      </dsp:nvSpPr>
      <dsp:spPr>
        <a:xfrm>
          <a:off x="900285" y="39623"/>
          <a:ext cx="2877312" cy="2877312"/>
        </a:xfrm>
        <a:prstGeom prst="circularArrow">
          <a:avLst>
            <a:gd name="adj1" fmla="val 5085"/>
            <a:gd name="adj2" fmla="val 327528"/>
            <a:gd name="adj3" fmla="val 1472472"/>
            <a:gd name="adj4" fmla="val 16199432"/>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B3F596D-E5BD-416D-AF34-8D00CDE60205}">
      <dsp:nvSpPr>
        <dsp:cNvPr id="0" name=""/>
        <dsp:cNvSpPr/>
      </dsp:nvSpPr>
      <dsp:spPr>
        <a:xfrm>
          <a:off x="847343" y="130902"/>
          <a:ext cx="2877312" cy="2877312"/>
        </a:xfrm>
        <a:prstGeom prst="circularArrow">
          <a:avLst>
            <a:gd name="adj1" fmla="val 5085"/>
            <a:gd name="adj2" fmla="val 327528"/>
            <a:gd name="adj3" fmla="val 8671970"/>
            <a:gd name="adj4" fmla="val 1800502"/>
            <a:gd name="adj5" fmla="val 5932"/>
          </a:avLst>
        </a:prstGeom>
        <a:solidFill>
          <a:schemeClr val="accent2">
            <a:hueOff val="2340759"/>
            <a:satOff val="-2919"/>
            <a:lumOff val="68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61296C6-A0B2-46AB-9A45-6640BAC19E09}">
      <dsp:nvSpPr>
        <dsp:cNvPr id="0" name=""/>
        <dsp:cNvSpPr/>
      </dsp:nvSpPr>
      <dsp:spPr>
        <a:xfrm>
          <a:off x="794402" y="39623"/>
          <a:ext cx="2877312" cy="2877312"/>
        </a:xfrm>
        <a:prstGeom prst="circularArrow">
          <a:avLst>
            <a:gd name="adj1" fmla="val 5085"/>
            <a:gd name="adj2" fmla="val 327528"/>
            <a:gd name="adj3" fmla="val 15873039"/>
            <a:gd name="adj4" fmla="val 9000000"/>
            <a:gd name="adj5" fmla="val 5932"/>
          </a:avLst>
        </a:prstGeom>
        <a:solidFill>
          <a:schemeClr val="accent2">
            <a:hueOff val="4681519"/>
            <a:satOff val="-5839"/>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46D4E9-6329-4FFB-9FE7-866CE0E6601C}">
      <dsp:nvSpPr>
        <dsp:cNvPr id="0" name=""/>
        <dsp:cNvSpPr/>
      </dsp:nvSpPr>
      <dsp:spPr>
        <a:xfrm>
          <a:off x="1053464" y="123825"/>
          <a:ext cx="2457450" cy="853440"/>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B14ABDB-A928-4ACF-B4AF-D5A107F16641}">
      <dsp:nvSpPr>
        <dsp:cNvPr id="0" name=""/>
        <dsp:cNvSpPr/>
      </dsp:nvSpPr>
      <dsp:spPr>
        <a:xfrm>
          <a:off x="2047875" y="2213610"/>
          <a:ext cx="476250" cy="304800"/>
        </a:xfrm>
        <a:prstGeom prst="downArrow">
          <a:avLst/>
        </a:prstGeom>
        <a:solidFill>
          <a:schemeClr val="accent2">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DDA0255-A65A-4CEB-8BD9-82FD087B0BFF}">
      <dsp:nvSpPr>
        <dsp:cNvPr id="0" name=""/>
        <dsp:cNvSpPr/>
      </dsp:nvSpPr>
      <dsp:spPr>
        <a:xfrm>
          <a:off x="0" y="2457450"/>
          <a:ext cx="4572000" cy="571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kern="1200" dirty="0"/>
            <a:t>Teacher uses information elicited</a:t>
          </a:r>
        </a:p>
      </dsp:txBody>
      <dsp:txXfrm>
        <a:off x="0" y="2457450"/>
        <a:ext cx="4572000" cy="571500"/>
      </dsp:txXfrm>
    </dsp:sp>
    <dsp:sp modelId="{2627760F-BC9E-4C45-A3B0-48D43A337FE3}">
      <dsp:nvSpPr>
        <dsp:cNvPr id="0" name=""/>
        <dsp:cNvSpPr/>
      </dsp:nvSpPr>
      <dsp:spPr>
        <a:xfrm>
          <a:off x="1946910" y="1043178"/>
          <a:ext cx="857250" cy="857250"/>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GB" sz="3600" kern="1200" dirty="0"/>
            <a:t>3</a:t>
          </a:r>
        </a:p>
      </dsp:txBody>
      <dsp:txXfrm>
        <a:off x="2072451" y="1168719"/>
        <a:ext cx="606168" cy="606168"/>
      </dsp:txXfrm>
    </dsp:sp>
    <dsp:sp modelId="{E967E0DF-331D-404C-90AE-6AB1CFFCEA63}">
      <dsp:nvSpPr>
        <dsp:cNvPr id="0" name=""/>
        <dsp:cNvSpPr/>
      </dsp:nvSpPr>
      <dsp:spPr>
        <a:xfrm>
          <a:off x="1333499" y="400050"/>
          <a:ext cx="857250" cy="857250"/>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GB" sz="3600" kern="1200" dirty="0"/>
            <a:t>2</a:t>
          </a:r>
        </a:p>
      </dsp:txBody>
      <dsp:txXfrm>
        <a:off x="1459040" y="525591"/>
        <a:ext cx="606168" cy="606168"/>
      </dsp:txXfrm>
    </dsp:sp>
    <dsp:sp modelId="{46DA060A-014F-4AB7-9628-C838A301BA7C}">
      <dsp:nvSpPr>
        <dsp:cNvPr id="0" name=""/>
        <dsp:cNvSpPr/>
      </dsp:nvSpPr>
      <dsp:spPr>
        <a:xfrm>
          <a:off x="2209800" y="192786"/>
          <a:ext cx="857250" cy="857250"/>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GB" sz="3600" kern="1200" dirty="0"/>
            <a:t>1</a:t>
          </a:r>
        </a:p>
      </dsp:txBody>
      <dsp:txXfrm>
        <a:off x="2335341" y="318327"/>
        <a:ext cx="606168" cy="606168"/>
      </dsp:txXfrm>
    </dsp:sp>
    <dsp:sp modelId="{CC3CBD6A-99A3-48BB-803D-38E0E92C426C}">
      <dsp:nvSpPr>
        <dsp:cNvPr id="0" name=""/>
        <dsp:cNvSpPr/>
      </dsp:nvSpPr>
      <dsp:spPr>
        <a:xfrm>
          <a:off x="952499" y="19050"/>
          <a:ext cx="2667000" cy="2133600"/>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63AD80-0993-4CA6-85F0-E67C80E3B482}">
      <dsp:nvSpPr>
        <dsp:cNvPr id="0" name=""/>
        <dsp:cNvSpPr/>
      </dsp:nvSpPr>
      <dsp:spPr>
        <a:xfrm>
          <a:off x="5424" y="1453171"/>
          <a:ext cx="1621408" cy="124645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Teacher poses a question</a:t>
          </a:r>
        </a:p>
      </dsp:txBody>
      <dsp:txXfrm>
        <a:off x="41931" y="1489678"/>
        <a:ext cx="1548394" cy="1173443"/>
      </dsp:txXfrm>
    </dsp:sp>
    <dsp:sp modelId="{2CF58A17-11BD-40FE-8C45-872BEFAF4379}">
      <dsp:nvSpPr>
        <dsp:cNvPr id="0" name=""/>
        <dsp:cNvSpPr/>
      </dsp:nvSpPr>
      <dsp:spPr>
        <a:xfrm>
          <a:off x="1788973" y="1875345"/>
          <a:ext cx="343738" cy="402109"/>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1788973" y="1955767"/>
        <a:ext cx="240617" cy="241265"/>
      </dsp:txXfrm>
    </dsp:sp>
    <dsp:sp modelId="{CEE64EEF-D8A3-4D5D-ABF9-D4CF75111EF5}">
      <dsp:nvSpPr>
        <dsp:cNvPr id="0" name=""/>
        <dsp:cNvSpPr/>
      </dsp:nvSpPr>
      <dsp:spPr>
        <a:xfrm>
          <a:off x="2275395" y="1453171"/>
          <a:ext cx="1621408" cy="124645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Students write their answers on mini-whiteboards</a:t>
          </a:r>
        </a:p>
      </dsp:txBody>
      <dsp:txXfrm>
        <a:off x="2311902" y="1489678"/>
        <a:ext cx="1548394" cy="1173443"/>
      </dsp:txXfrm>
    </dsp:sp>
    <dsp:sp modelId="{3DDA6FF7-D213-4B00-857B-DB154AC0BC57}">
      <dsp:nvSpPr>
        <dsp:cNvPr id="0" name=""/>
        <dsp:cNvSpPr/>
      </dsp:nvSpPr>
      <dsp:spPr>
        <a:xfrm>
          <a:off x="4058944" y="1875345"/>
          <a:ext cx="343738" cy="402109"/>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4058944" y="1955767"/>
        <a:ext cx="240617" cy="241265"/>
      </dsp:txXfrm>
    </dsp:sp>
    <dsp:sp modelId="{EBE7D1FB-2AB0-4A74-80D5-3117AAC92420}">
      <dsp:nvSpPr>
        <dsp:cNvPr id="0" name=""/>
        <dsp:cNvSpPr/>
      </dsp:nvSpPr>
      <dsp:spPr>
        <a:xfrm>
          <a:off x="4545367" y="1453171"/>
          <a:ext cx="1621408" cy="124645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Teacher accesses and responds to information</a:t>
          </a:r>
        </a:p>
      </dsp:txBody>
      <dsp:txXfrm>
        <a:off x="4581874" y="1489678"/>
        <a:ext cx="1548394" cy="11734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8661FC-0B13-4727-9978-D7B9DD42DD3D}">
      <dsp:nvSpPr>
        <dsp:cNvPr id="0" name=""/>
        <dsp:cNvSpPr/>
      </dsp:nvSpPr>
      <dsp:spPr>
        <a:xfrm rot="5400000">
          <a:off x="358924" y="1220632"/>
          <a:ext cx="1073630" cy="1786497"/>
        </a:xfrm>
        <a:prstGeom prst="corner">
          <a:avLst>
            <a:gd name="adj1" fmla="val 16120"/>
            <a:gd name="adj2" fmla="val 16110"/>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467991-39B1-4CDD-A218-369E7DA867C7}">
      <dsp:nvSpPr>
        <dsp:cNvPr id="0" name=""/>
        <dsp:cNvSpPr/>
      </dsp:nvSpPr>
      <dsp:spPr>
        <a:xfrm>
          <a:off x="179708" y="1754410"/>
          <a:ext cx="1612859" cy="1413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GB" sz="1900" kern="1200" dirty="0"/>
            <a:t>Teacher hands out exit passes</a:t>
          </a:r>
        </a:p>
      </dsp:txBody>
      <dsp:txXfrm>
        <a:off x="179708" y="1754410"/>
        <a:ext cx="1612859" cy="1413765"/>
      </dsp:txXfrm>
    </dsp:sp>
    <dsp:sp modelId="{D3E25399-1B1C-4F7A-9125-8B672C805F06}">
      <dsp:nvSpPr>
        <dsp:cNvPr id="0" name=""/>
        <dsp:cNvSpPr/>
      </dsp:nvSpPr>
      <dsp:spPr>
        <a:xfrm>
          <a:off x="1488255" y="1089108"/>
          <a:ext cx="304313" cy="304313"/>
        </a:xfrm>
        <a:prstGeom prst="triangle">
          <a:avLst>
            <a:gd name="adj" fmla="val 100000"/>
          </a:avLst>
        </a:prstGeom>
        <a:solidFill>
          <a:schemeClr val="accent2">
            <a:hueOff val="1170380"/>
            <a:satOff val="-1460"/>
            <a:lumOff val="343"/>
            <a:alphaOff val="0"/>
          </a:schemeClr>
        </a:solidFill>
        <a:ln w="25400" cap="flat" cmpd="sng" algn="ctr">
          <a:solidFill>
            <a:schemeClr val="accent2">
              <a:hueOff val="1170380"/>
              <a:satOff val="-1460"/>
              <a:lumOff val="34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8243734-A4C0-4D23-AD0A-6621AAA0F3DA}">
      <dsp:nvSpPr>
        <dsp:cNvPr id="0" name=""/>
        <dsp:cNvSpPr/>
      </dsp:nvSpPr>
      <dsp:spPr>
        <a:xfrm rot="5400000">
          <a:off x="2333379" y="732051"/>
          <a:ext cx="1073630" cy="1786497"/>
        </a:xfrm>
        <a:prstGeom prst="corner">
          <a:avLst>
            <a:gd name="adj1" fmla="val 16120"/>
            <a:gd name="adj2" fmla="val 16110"/>
          </a:avLst>
        </a:prstGeom>
        <a:solidFill>
          <a:schemeClr val="accent2">
            <a:hueOff val="2340759"/>
            <a:satOff val="-2919"/>
            <a:lumOff val="686"/>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01AC0E-253C-4914-9ECC-DE1D72EEDC13}">
      <dsp:nvSpPr>
        <dsp:cNvPr id="0" name=""/>
        <dsp:cNvSpPr/>
      </dsp:nvSpPr>
      <dsp:spPr>
        <a:xfrm>
          <a:off x="2154164" y="1265829"/>
          <a:ext cx="1612859" cy="1413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GB" sz="1900" kern="1200" dirty="0"/>
            <a:t>Students write their answers on the exit passes</a:t>
          </a:r>
        </a:p>
      </dsp:txBody>
      <dsp:txXfrm>
        <a:off x="2154164" y="1265829"/>
        <a:ext cx="1612859" cy="1413765"/>
      </dsp:txXfrm>
    </dsp:sp>
    <dsp:sp modelId="{B2895F36-49A6-42DB-8638-6F19EB09264B}">
      <dsp:nvSpPr>
        <dsp:cNvPr id="0" name=""/>
        <dsp:cNvSpPr/>
      </dsp:nvSpPr>
      <dsp:spPr>
        <a:xfrm>
          <a:off x="3462710" y="600527"/>
          <a:ext cx="304313" cy="304313"/>
        </a:xfrm>
        <a:prstGeom prst="triangle">
          <a:avLst>
            <a:gd name="adj" fmla="val 100000"/>
          </a:avLst>
        </a:prstGeom>
        <a:solidFill>
          <a:schemeClr val="accent2">
            <a:hueOff val="3511139"/>
            <a:satOff val="-4379"/>
            <a:lumOff val="1030"/>
            <a:alphaOff val="0"/>
          </a:schemeClr>
        </a:solidFill>
        <a:ln w="25400" cap="flat" cmpd="sng" algn="ctr">
          <a:solidFill>
            <a:schemeClr val="accent2">
              <a:hueOff val="3511139"/>
              <a:satOff val="-4379"/>
              <a:lumOff val="103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F1B507-DD38-4FD9-BD0B-C45D356A70D0}">
      <dsp:nvSpPr>
        <dsp:cNvPr id="0" name=""/>
        <dsp:cNvSpPr/>
      </dsp:nvSpPr>
      <dsp:spPr>
        <a:xfrm rot="5400000">
          <a:off x="4307834" y="243470"/>
          <a:ext cx="1073630" cy="1786497"/>
        </a:xfrm>
        <a:prstGeom prst="corner">
          <a:avLst>
            <a:gd name="adj1" fmla="val 16120"/>
            <a:gd name="adj2" fmla="val 16110"/>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43DE26-0007-482E-9189-D69A2A13E002}">
      <dsp:nvSpPr>
        <dsp:cNvPr id="0" name=""/>
        <dsp:cNvSpPr/>
      </dsp:nvSpPr>
      <dsp:spPr>
        <a:xfrm>
          <a:off x="4128619" y="777248"/>
          <a:ext cx="1612859" cy="1413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GB" sz="1900" kern="1200" dirty="0"/>
            <a:t>Teacher collects in and uses the information</a:t>
          </a:r>
        </a:p>
      </dsp:txBody>
      <dsp:txXfrm>
        <a:off x="4128619" y="777248"/>
        <a:ext cx="1612859" cy="14137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743789-ECE9-4257-A9BC-445777E52C6B}">
      <dsp:nvSpPr>
        <dsp:cNvPr id="0" name=""/>
        <dsp:cNvSpPr/>
      </dsp:nvSpPr>
      <dsp:spPr>
        <a:xfrm rot="5400000">
          <a:off x="565509" y="1206109"/>
          <a:ext cx="1066699" cy="1214399"/>
        </a:xfrm>
        <a:prstGeom prst="bentUpArrow">
          <a:avLst>
            <a:gd name="adj1" fmla="val 32840"/>
            <a:gd name="adj2" fmla="val 25000"/>
            <a:gd name="adj3" fmla="val 35780"/>
          </a:avLst>
        </a:prstGeom>
        <a:solidFill>
          <a:schemeClr val="accent3">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0000994-F2C5-4268-AE05-CB7D0F48E78A}">
      <dsp:nvSpPr>
        <dsp:cNvPr id="0" name=""/>
        <dsp:cNvSpPr/>
      </dsp:nvSpPr>
      <dsp:spPr>
        <a:xfrm>
          <a:off x="282898" y="23651"/>
          <a:ext cx="1795694" cy="1256927"/>
        </a:xfrm>
        <a:prstGeom prst="roundRect">
          <a:avLst>
            <a:gd name="adj" fmla="val 1667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Teacher Poses Question</a:t>
          </a:r>
        </a:p>
      </dsp:txBody>
      <dsp:txXfrm>
        <a:off x="344267" y="85020"/>
        <a:ext cx="1672956" cy="1134189"/>
      </dsp:txXfrm>
    </dsp:sp>
    <dsp:sp modelId="{96E1AF0B-4B6D-4303-9542-223D6AA01F1C}">
      <dsp:nvSpPr>
        <dsp:cNvPr id="0" name=""/>
        <dsp:cNvSpPr/>
      </dsp:nvSpPr>
      <dsp:spPr>
        <a:xfrm>
          <a:off x="2078593" y="143528"/>
          <a:ext cx="1306017" cy="1015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114300" lvl="1" indent="-114300" algn="l" defTabSz="577850">
            <a:lnSpc>
              <a:spcPct val="90000"/>
            </a:lnSpc>
            <a:spcBef>
              <a:spcPct val="0"/>
            </a:spcBef>
            <a:spcAft>
              <a:spcPct val="15000"/>
            </a:spcAft>
            <a:buChar char="•"/>
          </a:pPr>
          <a:endParaRPr lang="en-GB" sz="1300" kern="1200" dirty="0"/>
        </a:p>
      </dsp:txBody>
      <dsp:txXfrm>
        <a:off x="2078593" y="143528"/>
        <a:ext cx="1306017" cy="1015904"/>
      </dsp:txXfrm>
    </dsp:sp>
    <dsp:sp modelId="{5CFAD879-984F-4F73-BBD3-143CA6864BCF}">
      <dsp:nvSpPr>
        <dsp:cNvPr id="0" name=""/>
        <dsp:cNvSpPr/>
      </dsp:nvSpPr>
      <dsp:spPr>
        <a:xfrm rot="5400000">
          <a:off x="2054330" y="2618054"/>
          <a:ext cx="1066699" cy="1214399"/>
        </a:xfrm>
        <a:prstGeom prst="bentUpArrow">
          <a:avLst>
            <a:gd name="adj1" fmla="val 32840"/>
            <a:gd name="adj2" fmla="val 25000"/>
            <a:gd name="adj3" fmla="val 35780"/>
          </a:avLst>
        </a:prstGeom>
        <a:solidFill>
          <a:schemeClr val="accent3">
            <a:tint val="50000"/>
            <a:hueOff val="10718668"/>
            <a:satOff val="-15729"/>
            <a:lumOff val="1066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55F0CFD-356C-4468-8AF4-3A2925504916}">
      <dsp:nvSpPr>
        <dsp:cNvPr id="0" name=""/>
        <dsp:cNvSpPr/>
      </dsp:nvSpPr>
      <dsp:spPr>
        <a:xfrm>
          <a:off x="1771720" y="1435596"/>
          <a:ext cx="1795694" cy="1256927"/>
        </a:xfrm>
        <a:prstGeom prst="roundRect">
          <a:avLst>
            <a:gd name="adj" fmla="val 1667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Students hold up True or False cards</a:t>
          </a:r>
        </a:p>
      </dsp:txBody>
      <dsp:txXfrm>
        <a:off x="1833089" y="1496965"/>
        <a:ext cx="1672956" cy="1134189"/>
      </dsp:txXfrm>
    </dsp:sp>
    <dsp:sp modelId="{C260FFE2-3050-4EF1-B37B-69BA0172C11F}">
      <dsp:nvSpPr>
        <dsp:cNvPr id="0" name=""/>
        <dsp:cNvSpPr/>
      </dsp:nvSpPr>
      <dsp:spPr>
        <a:xfrm>
          <a:off x="3567414" y="1555472"/>
          <a:ext cx="1306017" cy="1015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114300" lvl="1" indent="-114300" algn="l" defTabSz="577850">
            <a:lnSpc>
              <a:spcPct val="90000"/>
            </a:lnSpc>
            <a:spcBef>
              <a:spcPct val="0"/>
            </a:spcBef>
            <a:spcAft>
              <a:spcPct val="15000"/>
            </a:spcAft>
            <a:buChar char="•"/>
          </a:pPr>
          <a:endParaRPr lang="en-GB" sz="1300" kern="1200" dirty="0"/>
        </a:p>
      </dsp:txBody>
      <dsp:txXfrm>
        <a:off x="3567414" y="1555472"/>
        <a:ext cx="1306017" cy="1015904"/>
      </dsp:txXfrm>
    </dsp:sp>
    <dsp:sp modelId="{85748B58-9E10-4061-BCF7-6F198DCEB570}">
      <dsp:nvSpPr>
        <dsp:cNvPr id="0" name=""/>
        <dsp:cNvSpPr/>
      </dsp:nvSpPr>
      <dsp:spPr>
        <a:xfrm>
          <a:off x="3260541" y="2847540"/>
          <a:ext cx="1795694" cy="1256927"/>
        </a:xfrm>
        <a:prstGeom prst="roundRect">
          <a:avLst>
            <a:gd name="adj" fmla="val 1667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Teacher responds to the information elicited</a:t>
          </a:r>
        </a:p>
      </dsp:txBody>
      <dsp:txXfrm>
        <a:off x="3321910" y="2908909"/>
        <a:ext cx="1672956" cy="1134189"/>
      </dsp:txXfrm>
    </dsp:sp>
    <dsp:sp modelId="{CE364062-4811-4F4D-9417-1032C07CC0DD}">
      <dsp:nvSpPr>
        <dsp:cNvPr id="0" name=""/>
        <dsp:cNvSpPr/>
      </dsp:nvSpPr>
      <dsp:spPr>
        <a:xfrm>
          <a:off x="5056236" y="2967417"/>
          <a:ext cx="1306017" cy="1015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en-GB" sz="2800" kern="1200" dirty="0"/>
        </a:p>
      </dsp:txBody>
      <dsp:txXfrm>
        <a:off x="5056236" y="2967417"/>
        <a:ext cx="1306017" cy="10159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AB1F79-D3D5-4108-9BCB-0BA5E6F09AD0}">
      <dsp:nvSpPr>
        <dsp:cNvPr id="0" name=""/>
        <dsp:cNvSpPr/>
      </dsp:nvSpPr>
      <dsp:spPr>
        <a:xfrm>
          <a:off x="3820207" y="695247"/>
          <a:ext cx="1467774" cy="3261768"/>
        </a:xfrm>
        <a:prstGeom prst="wedgeRectCallout">
          <a:avLst>
            <a:gd name="adj1" fmla="val 0"/>
            <a:gd name="adj2" fmla="val 0"/>
          </a:avLst>
        </a:prstGeom>
        <a:solidFill>
          <a:schemeClr val="accent4">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ctr" defTabSz="800100">
            <a:lnSpc>
              <a:spcPct val="90000"/>
            </a:lnSpc>
            <a:spcBef>
              <a:spcPct val="0"/>
            </a:spcBef>
            <a:spcAft>
              <a:spcPct val="35000"/>
            </a:spcAft>
            <a:buNone/>
          </a:pPr>
          <a:r>
            <a:rPr lang="en-GB" sz="1800" kern="1200" dirty="0"/>
            <a:t>Teacher uses the information to adapt the lesson. They might speed things up, slow them down or re-teach an idea.</a:t>
          </a:r>
        </a:p>
      </dsp:txBody>
      <dsp:txXfrm>
        <a:off x="4006486" y="695247"/>
        <a:ext cx="1281495" cy="3261768"/>
      </dsp:txXfrm>
    </dsp:sp>
    <dsp:sp modelId="{FFB5ADEB-439E-45F1-BBC8-54001DAD82C1}">
      <dsp:nvSpPr>
        <dsp:cNvPr id="0" name=""/>
        <dsp:cNvSpPr/>
      </dsp:nvSpPr>
      <dsp:spPr>
        <a:xfrm>
          <a:off x="3820207" y="0"/>
          <a:ext cx="1467774" cy="69643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0" tIns="69850" rIns="69850" bIns="69850" numCol="1" spcCol="1270" anchor="ctr" anchorCtr="0">
          <a:noAutofit/>
        </a:bodyPr>
        <a:lstStyle/>
        <a:p>
          <a:pPr marL="0" lvl="0" indent="0" algn="ctr" defTabSz="977900">
            <a:lnSpc>
              <a:spcPct val="90000"/>
            </a:lnSpc>
            <a:spcBef>
              <a:spcPct val="0"/>
            </a:spcBef>
            <a:spcAft>
              <a:spcPct val="35000"/>
            </a:spcAft>
            <a:buNone/>
          </a:pPr>
          <a:r>
            <a:rPr lang="en-GB" sz="2200" kern="1200" dirty="0"/>
            <a:t>Step 3</a:t>
          </a:r>
        </a:p>
      </dsp:txBody>
      <dsp:txXfrm>
        <a:off x="3820207" y="0"/>
        <a:ext cx="1467774" cy="696434"/>
      </dsp:txXfrm>
    </dsp:sp>
    <dsp:sp modelId="{DCA4E6BA-748C-49E0-A1A0-881766ED155B}">
      <dsp:nvSpPr>
        <dsp:cNvPr id="0" name=""/>
        <dsp:cNvSpPr/>
      </dsp:nvSpPr>
      <dsp:spPr>
        <a:xfrm>
          <a:off x="2351992" y="695247"/>
          <a:ext cx="1467774" cy="3029095"/>
        </a:xfrm>
        <a:prstGeom prst="wedgeRectCallout">
          <a:avLst>
            <a:gd name="adj1" fmla="val 62500"/>
            <a:gd name="adj2" fmla="val 20830"/>
          </a:avLst>
        </a:prstGeom>
        <a:solidFill>
          <a:schemeClr val="accent4">
            <a:tint val="50000"/>
            <a:hueOff val="-1962696"/>
            <a:satOff val="9881"/>
            <a:lumOff val="63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ctr" defTabSz="800100">
            <a:lnSpc>
              <a:spcPct val="90000"/>
            </a:lnSpc>
            <a:spcBef>
              <a:spcPct val="0"/>
            </a:spcBef>
            <a:spcAft>
              <a:spcPct val="35000"/>
            </a:spcAft>
            <a:buNone/>
          </a:pPr>
          <a:r>
            <a:rPr lang="en-GB" sz="1800" kern="1200" dirty="0"/>
            <a:t>Students hold up a card to indicate what they think is the correct answer.</a:t>
          </a:r>
        </a:p>
      </dsp:txBody>
      <dsp:txXfrm>
        <a:off x="2538271" y="695247"/>
        <a:ext cx="1281495" cy="3029095"/>
      </dsp:txXfrm>
    </dsp:sp>
    <dsp:sp modelId="{0A3C1933-9083-4727-9F03-8D7C3C206D1D}">
      <dsp:nvSpPr>
        <dsp:cNvPr id="0" name=""/>
        <dsp:cNvSpPr/>
      </dsp:nvSpPr>
      <dsp:spPr>
        <a:xfrm>
          <a:off x="2351992" y="112774"/>
          <a:ext cx="1467774" cy="582472"/>
        </a:xfrm>
        <a:prstGeom prst="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0" tIns="69850" rIns="69850" bIns="69850" numCol="1" spcCol="1270" anchor="ctr" anchorCtr="0">
          <a:noAutofit/>
        </a:bodyPr>
        <a:lstStyle/>
        <a:p>
          <a:pPr marL="0" lvl="0" indent="0" algn="ctr" defTabSz="977900">
            <a:lnSpc>
              <a:spcPct val="90000"/>
            </a:lnSpc>
            <a:spcBef>
              <a:spcPct val="0"/>
            </a:spcBef>
            <a:spcAft>
              <a:spcPct val="35000"/>
            </a:spcAft>
            <a:buNone/>
          </a:pPr>
          <a:r>
            <a:rPr lang="en-GB" sz="2200" kern="1200" dirty="0"/>
            <a:t>Step 2</a:t>
          </a:r>
        </a:p>
      </dsp:txBody>
      <dsp:txXfrm>
        <a:off x="2351992" y="112774"/>
        <a:ext cx="1467774" cy="582472"/>
      </dsp:txXfrm>
    </dsp:sp>
    <dsp:sp modelId="{3988449F-B802-443D-8114-682A7A557023}">
      <dsp:nvSpPr>
        <dsp:cNvPr id="0" name=""/>
        <dsp:cNvSpPr/>
      </dsp:nvSpPr>
      <dsp:spPr>
        <a:xfrm>
          <a:off x="884218" y="695247"/>
          <a:ext cx="1467774" cy="2796027"/>
        </a:xfrm>
        <a:prstGeom prst="wedgeRectCallout">
          <a:avLst>
            <a:gd name="adj1" fmla="val 62500"/>
            <a:gd name="adj2" fmla="val 20830"/>
          </a:avLst>
        </a:prstGeom>
        <a:solidFill>
          <a:schemeClr val="accent4">
            <a:tint val="50000"/>
            <a:hueOff val="-3925392"/>
            <a:satOff val="19763"/>
            <a:lumOff val="1272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ctr" defTabSz="800100">
            <a:lnSpc>
              <a:spcPct val="90000"/>
            </a:lnSpc>
            <a:spcBef>
              <a:spcPct val="0"/>
            </a:spcBef>
            <a:spcAft>
              <a:spcPct val="35000"/>
            </a:spcAft>
            <a:buNone/>
          </a:pPr>
          <a:r>
            <a:rPr lang="en-GB" sz="1800" kern="1200" dirty="0"/>
            <a:t>Teacher poses a question with four possible answers – A, B, C and D.</a:t>
          </a:r>
        </a:p>
      </dsp:txBody>
      <dsp:txXfrm>
        <a:off x="1070497" y="695247"/>
        <a:ext cx="1281495" cy="2796027"/>
      </dsp:txXfrm>
    </dsp:sp>
    <dsp:sp modelId="{384BD61F-021B-4A8A-9142-F8FE5EEDED35}">
      <dsp:nvSpPr>
        <dsp:cNvPr id="0" name=""/>
        <dsp:cNvSpPr/>
      </dsp:nvSpPr>
      <dsp:spPr>
        <a:xfrm>
          <a:off x="884218" y="229111"/>
          <a:ext cx="1467774" cy="466136"/>
        </a:xfrm>
        <a:prstGeom prst="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0" tIns="69850" rIns="69850" bIns="69850" numCol="1" spcCol="1270" anchor="ctr" anchorCtr="0">
          <a:noAutofit/>
        </a:bodyPr>
        <a:lstStyle/>
        <a:p>
          <a:pPr marL="0" lvl="0" indent="0" algn="ctr" defTabSz="977900">
            <a:lnSpc>
              <a:spcPct val="90000"/>
            </a:lnSpc>
            <a:spcBef>
              <a:spcPct val="0"/>
            </a:spcBef>
            <a:spcAft>
              <a:spcPct val="35000"/>
            </a:spcAft>
            <a:buNone/>
          </a:pPr>
          <a:r>
            <a:rPr lang="en-GB" sz="2200" kern="1200" dirty="0"/>
            <a:t>Step 1</a:t>
          </a:r>
        </a:p>
      </dsp:txBody>
      <dsp:txXfrm>
        <a:off x="884218" y="229111"/>
        <a:ext cx="1467774" cy="46613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F9BBDF-0394-47CD-B510-BB503E35B93D}">
      <dsp:nvSpPr>
        <dsp:cNvPr id="0" name=""/>
        <dsp:cNvSpPr/>
      </dsp:nvSpPr>
      <dsp:spPr>
        <a:xfrm>
          <a:off x="286866" y="1104"/>
          <a:ext cx="1110629" cy="1110629"/>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kern="1200" dirty="0"/>
            <a:t>Question</a:t>
          </a:r>
        </a:p>
      </dsp:txBody>
      <dsp:txXfrm>
        <a:off x="449514" y="163752"/>
        <a:ext cx="785333" cy="785333"/>
      </dsp:txXfrm>
    </dsp:sp>
    <dsp:sp modelId="{5E7F8458-02C9-4AFE-8A8F-C4B783A651B0}">
      <dsp:nvSpPr>
        <dsp:cNvPr id="0" name=""/>
        <dsp:cNvSpPr/>
      </dsp:nvSpPr>
      <dsp:spPr>
        <a:xfrm>
          <a:off x="520098" y="1201917"/>
          <a:ext cx="644165" cy="644165"/>
        </a:xfrm>
        <a:prstGeom prst="mathPlus">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GB" sz="1000" kern="1200"/>
        </a:p>
      </dsp:txBody>
      <dsp:txXfrm>
        <a:off x="605482" y="1448246"/>
        <a:ext cx="473397" cy="151507"/>
      </dsp:txXfrm>
    </dsp:sp>
    <dsp:sp modelId="{707C87B2-9D8D-41C4-8F30-D46845F1A075}">
      <dsp:nvSpPr>
        <dsp:cNvPr id="0" name=""/>
        <dsp:cNvSpPr/>
      </dsp:nvSpPr>
      <dsp:spPr>
        <a:xfrm>
          <a:off x="286866" y="1936265"/>
          <a:ext cx="1110629" cy="1110629"/>
        </a:xfrm>
        <a:prstGeom prst="ellipse">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kern="1200" dirty="0"/>
            <a:t>Thumbs</a:t>
          </a:r>
        </a:p>
      </dsp:txBody>
      <dsp:txXfrm>
        <a:off x="449514" y="2098913"/>
        <a:ext cx="785333" cy="785333"/>
      </dsp:txXfrm>
    </dsp:sp>
    <dsp:sp modelId="{CA210708-4C3D-4A7C-BBFD-C01DC8EC7261}">
      <dsp:nvSpPr>
        <dsp:cNvPr id="0" name=""/>
        <dsp:cNvSpPr/>
      </dsp:nvSpPr>
      <dsp:spPr>
        <a:xfrm>
          <a:off x="1564090" y="1317422"/>
          <a:ext cx="353180" cy="413154"/>
        </a:xfrm>
        <a:prstGeom prst="rightArrow">
          <a:avLst>
            <a:gd name="adj1" fmla="val 60000"/>
            <a:gd name="adj2" fmla="val 50000"/>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GB" sz="1200" kern="1200"/>
        </a:p>
      </dsp:txBody>
      <dsp:txXfrm>
        <a:off x="1564090" y="1400053"/>
        <a:ext cx="247226" cy="247892"/>
      </dsp:txXfrm>
    </dsp:sp>
    <dsp:sp modelId="{5E662627-6C1D-4C9A-A250-B640C225E9E4}">
      <dsp:nvSpPr>
        <dsp:cNvPr id="0" name=""/>
        <dsp:cNvSpPr/>
      </dsp:nvSpPr>
      <dsp:spPr>
        <a:xfrm>
          <a:off x="2063874" y="413370"/>
          <a:ext cx="2221259" cy="2221259"/>
        </a:xfrm>
        <a:prstGeom prst="ellipse">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GB" sz="2100" kern="1200" dirty="0"/>
            <a:t>Teacher informed about where students are at</a:t>
          </a:r>
        </a:p>
      </dsp:txBody>
      <dsp:txXfrm>
        <a:off x="2389170" y="738666"/>
        <a:ext cx="1570667" cy="157066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25ACA1-6EDA-4D3E-8919-9D17590FDE7A}">
      <dsp:nvSpPr>
        <dsp:cNvPr id="0" name=""/>
        <dsp:cNvSpPr/>
      </dsp:nvSpPr>
      <dsp:spPr>
        <a:xfrm>
          <a:off x="4537619" y="655624"/>
          <a:ext cx="1736733" cy="1737055"/>
        </a:xfrm>
        <a:prstGeom prst="ellipse">
          <a:avLst/>
        </a:prstGeom>
        <a:solidFill>
          <a:srgbClr val="FF0000"/>
        </a:solidFill>
        <a:ln w="25400"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sp>
    <dsp:sp modelId="{42D0F16D-B337-48C9-8D4A-BA9377E065D9}">
      <dsp:nvSpPr>
        <dsp:cNvPr id="0" name=""/>
        <dsp:cNvSpPr/>
      </dsp:nvSpPr>
      <dsp:spPr>
        <a:xfrm>
          <a:off x="4595284" y="713536"/>
          <a:ext cx="1621403" cy="1621231"/>
        </a:xfrm>
        <a:prstGeom prst="ellipse">
          <a:avLst/>
        </a:prstGeom>
        <a:solidFill>
          <a:srgbClr val="FF0000"/>
        </a:solidFill>
        <a:ln w="25400" cap="flat" cmpd="sng" algn="ctr">
          <a:solidFill>
            <a:srgbClr val="FF0000"/>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dirty="0"/>
            <a:t>I’m struggling and need help</a:t>
          </a:r>
        </a:p>
      </dsp:txBody>
      <dsp:txXfrm>
        <a:off x="4827075" y="945184"/>
        <a:ext cx="1157822" cy="1157935"/>
      </dsp:txXfrm>
    </dsp:sp>
    <dsp:sp modelId="{689BFACA-9E0C-42B8-839C-47529B337697}">
      <dsp:nvSpPr>
        <dsp:cNvPr id="0" name=""/>
        <dsp:cNvSpPr/>
      </dsp:nvSpPr>
      <dsp:spPr>
        <a:xfrm rot="2700000">
          <a:off x="2744747" y="657724"/>
          <a:ext cx="1732550" cy="1732550"/>
        </a:xfrm>
        <a:prstGeom prst="teardrop">
          <a:avLst>
            <a:gd name="adj" fmla="val 100000"/>
          </a:avLst>
        </a:prstGeom>
        <a:solidFill>
          <a:srgbClr val="FFC000"/>
        </a:solidFill>
        <a:ln w="25400" cap="flat" cmpd="sng" algn="ctr">
          <a:solidFill>
            <a:srgbClr val="FFC000"/>
          </a:solidFill>
          <a:prstDash val="solid"/>
        </a:ln>
        <a:effectLst/>
      </dsp:spPr>
      <dsp:style>
        <a:lnRef idx="2">
          <a:scrgbClr r="0" g="0" b="0"/>
        </a:lnRef>
        <a:fillRef idx="1">
          <a:scrgbClr r="0" g="0" b="0"/>
        </a:fillRef>
        <a:effectRef idx="0">
          <a:scrgbClr r="0" g="0" b="0"/>
        </a:effectRef>
        <a:fontRef idx="minor">
          <a:schemeClr val="lt1"/>
        </a:fontRef>
      </dsp:style>
    </dsp:sp>
    <dsp:sp modelId="{6A53AE41-2316-40C7-87D8-FB84232B66D7}">
      <dsp:nvSpPr>
        <dsp:cNvPr id="0" name=""/>
        <dsp:cNvSpPr/>
      </dsp:nvSpPr>
      <dsp:spPr>
        <a:xfrm>
          <a:off x="2800320" y="713536"/>
          <a:ext cx="1621403" cy="1621231"/>
        </a:xfrm>
        <a:prstGeom prst="ellipse">
          <a:avLst/>
        </a:prstGeom>
        <a:solidFill>
          <a:srgbClr val="FFC000"/>
        </a:solidFill>
        <a:ln w="25400" cap="flat" cmpd="sng" algn="ctr">
          <a:solidFill>
            <a:srgbClr val="FFC000"/>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dirty="0"/>
            <a:t>I’m in the middle at the moment</a:t>
          </a:r>
        </a:p>
      </dsp:txBody>
      <dsp:txXfrm>
        <a:off x="3032111" y="945184"/>
        <a:ext cx="1157822" cy="1157935"/>
      </dsp:txXfrm>
    </dsp:sp>
    <dsp:sp modelId="{AC701201-D01B-4F58-AD4F-CDBE57E7DA6E}">
      <dsp:nvSpPr>
        <dsp:cNvPr id="0" name=""/>
        <dsp:cNvSpPr/>
      </dsp:nvSpPr>
      <dsp:spPr>
        <a:xfrm rot="2700000">
          <a:off x="949783" y="657724"/>
          <a:ext cx="1732550" cy="1732550"/>
        </a:xfrm>
        <a:prstGeom prst="teardrop">
          <a:avLst>
            <a:gd name="adj" fmla="val 10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CD6E6D2-EB93-41D6-AFCE-AF4C8E68401A}">
      <dsp:nvSpPr>
        <dsp:cNvPr id="0" name=""/>
        <dsp:cNvSpPr/>
      </dsp:nvSpPr>
      <dsp:spPr>
        <a:xfrm>
          <a:off x="1005356" y="713536"/>
          <a:ext cx="1621403" cy="1621231"/>
        </a:xfrm>
        <a:prstGeom prst="ellipse">
          <a:avLst/>
        </a:prstGeom>
        <a:solidFill>
          <a:srgbClr val="00B050">
            <a:alpha val="90000"/>
          </a:srgbClr>
        </a:solidFill>
        <a:ln w="25400" cap="flat" cmpd="sng" algn="ctr">
          <a:solidFill>
            <a:srgbClr val="00B050"/>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dirty="0"/>
            <a:t>I fully understand</a:t>
          </a:r>
        </a:p>
      </dsp:txBody>
      <dsp:txXfrm>
        <a:off x="1237147" y="945184"/>
        <a:ext cx="1157822" cy="115793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CED764-305C-464F-9955-B2C66F089BEA}">
      <dsp:nvSpPr>
        <dsp:cNvPr id="0" name=""/>
        <dsp:cNvSpPr/>
      </dsp:nvSpPr>
      <dsp:spPr>
        <a:xfrm>
          <a:off x="1371599" y="38099"/>
          <a:ext cx="1828800" cy="1828800"/>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GB" sz="1800" kern="1200" dirty="0"/>
            <a:t>Stand if you agree</a:t>
          </a:r>
        </a:p>
      </dsp:txBody>
      <dsp:txXfrm>
        <a:off x="1615440" y="358139"/>
        <a:ext cx="1341120" cy="822960"/>
      </dsp:txXfrm>
    </dsp:sp>
    <dsp:sp modelId="{36C043E8-F303-4934-AA2F-AC8C1232A94C}">
      <dsp:nvSpPr>
        <dsp:cNvPr id="0" name=""/>
        <dsp:cNvSpPr/>
      </dsp:nvSpPr>
      <dsp:spPr>
        <a:xfrm>
          <a:off x="2031492" y="1181100"/>
          <a:ext cx="1828800" cy="1828800"/>
        </a:xfrm>
        <a:prstGeom prst="ellipse">
          <a:avLst/>
        </a:prstGeom>
        <a:solidFill>
          <a:schemeClr val="accent2">
            <a:alpha val="50000"/>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GB" sz="1800" kern="1200" dirty="0"/>
            <a:t>Stay seated if you disagree</a:t>
          </a:r>
        </a:p>
      </dsp:txBody>
      <dsp:txXfrm>
        <a:off x="2590800" y="1653540"/>
        <a:ext cx="1097280" cy="1005840"/>
      </dsp:txXfrm>
    </dsp:sp>
    <dsp:sp modelId="{76A5CD1C-A238-47D8-8607-EDB5DAED64A3}">
      <dsp:nvSpPr>
        <dsp:cNvPr id="0" name=""/>
        <dsp:cNvSpPr/>
      </dsp:nvSpPr>
      <dsp:spPr>
        <a:xfrm>
          <a:off x="711707" y="1181100"/>
          <a:ext cx="1828800" cy="1828800"/>
        </a:xfrm>
        <a:prstGeom prst="ellipse">
          <a:avLst/>
        </a:prstGeom>
        <a:solidFill>
          <a:schemeClr val="accent2">
            <a:alpha val="50000"/>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GB" sz="1800" kern="1200" dirty="0"/>
            <a:t>Crouch if you’re not sure</a:t>
          </a:r>
        </a:p>
      </dsp:txBody>
      <dsp:txXfrm>
        <a:off x="883919" y="1653540"/>
        <a:ext cx="1097280" cy="100584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8D3905-359B-492F-B41F-ED93E0618992}">
      <dsp:nvSpPr>
        <dsp:cNvPr id="0" name=""/>
        <dsp:cNvSpPr/>
      </dsp:nvSpPr>
      <dsp:spPr>
        <a:xfrm>
          <a:off x="2014" y="1346532"/>
          <a:ext cx="2453800" cy="981520"/>
        </a:xfrm>
        <a:prstGeom prst="chevron">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011" tIns="29337" rIns="29337" bIns="29337" numCol="1" spcCol="1270" anchor="ctr" anchorCtr="0">
          <a:noAutofit/>
        </a:bodyPr>
        <a:lstStyle/>
        <a:p>
          <a:pPr marL="0" lvl="0" indent="0" algn="ctr" defTabSz="977900">
            <a:lnSpc>
              <a:spcPct val="90000"/>
            </a:lnSpc>
            <a:spcBef>
              <a:spcPct val="0"/>
            </a:spcBef>
            <a:spcAft>
              <a:spcPct val="35000"/>
            </a:spcAft>
            <a:buNone/>
          </a:pPr>
          <a:r>
            <a:rPr lang="en-GB" sz="2200" kern="1200" dirty="0"/>
            <a:t>What have I learnt?</a:t>
          </a:r>
        </a:p>
      </dsp:txBody>
      <dsp:txXfrm>
        <a:off x="492774" y="1346532"/>
        <a:ext cx="1472280" cy="981520"/>
      </dsp:txXfrm>
    </dsp:sp>
    <dsp:sp modelId="{19400572-2ECC-4C21-A342-DFF1051CF8A4}">
      <dsp:nvSpPr>
        <dsp:cNvPr id="0" name=""/>
        <dsp:cNvSpPr/>
      </dsp:nvSpPr>
      <dsp:spPr>
        <a:xfrm>
          <a:off x="2210434" y="1346532"/>
          <a:ext cx="2453800" cy="981520"/>
        </a:xfrm>
        <a:prstGeom prst="chevron">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011" tIns="29337" rIns="29337" bIns="29337" numCol="1" spcCol="1270" anchor="ctr" anchorCtr="0">
          <a:noAutofit/>
        </a:bodyPr>
        <a:lstStyle/>
        <a:p>
          <a:pPr marL="0" lvl="0" indent="0" algn="ctr" defTabSz="977900">
            <a:lnSpc>
              <a:spcPct val="90000"/>
            </a:lnSpc>
            <a:spcBef>
              <a:spcPct val="0"/>
            </a:spcBef>
            <a:spcAft>
              <a:spcPct val="35000"/>
            </a:spcAft>
            <a:buNone/>
          </a:pPr>
          <a:r>
            <a:rPr lang="en-GB" sz="2200" kern="1200" dirty="0"/>
            <a:t>What am I not sure about?</a:t>
          </a:r>
        </a:p>
      </dsp:txBody>
      <dsp:txXfrm>
        <a:off x="2701194" y="1346532"/>
        <a:ext cx="1472280" cy="981520"/>
      </dsp:txXfrm>
    </dsp:sp>
    <dsp:sp modelId="{5B55F64E-7C62-490E-8670-A17D4C1B0311}">
      <dsp:nvSpPr>
        <dsp:cNvPr id="0" name=""/>
        <dsp:cNvSpPr/>
      </dsp:nvSpPr>
      <dsp:spPr>
        <a:xfrm>
          <a:off x="4418855" y="1346532"/>
          <a:ext cx="2453800" cy="981520"/>
        </a:xfrm>
        <a:prstGeom prst="chevron">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011" tIns="29337" rIns="29337" bIns="29337" numCol="1" spcCol="1270" anchor="ctr" anchorCtr="0">
          <a:noAutofit/>
        </a:bodyPr>
        <a:lstStyle/>
        <a:p>
          <a:pPr marL="0" lvl="0" indent="0" algn="ctr" defTabSz="977900">
            <a:lnSpc>
              <a:spcPct val="90000"/>
            </a:lnSpc>
            <a:spcBef>
              <a:spcPct val="0"/>
            </a:spcBef>
            <a:spcAft>
              <a:spcPct val="35000"/>
            </a:spcAft>
            <a:buNone/>
          </a:pPr>
          <a:r>
            <a:rPr lang="en-GB" sz="2200" kern="1200" dirty="0"/>
            <a:t>What questions do I have?</a:t>
          </a:r>
        </a:p>
      </dsp:txBody>
      <dsp:txXfrm>
        <a:off x="4909615" y="1346532"/>
        <a:ext cx="1472280" cy="98152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layout1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13.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8.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1/layout/InterconnectedBlockProcess">
  <dgm:title val="Interconnected Block Process"/>
  <dgm:desc val="Use to show sequential steps in a process. Works best with small amounts of Level 1 text and medium amounts of Level 2 text."/>
  <dgm:catLst>
    <dgm:cat type="process" pri="5500"/>
    <dgm:cat type="officeonline" pri="3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 modelId="40">
          <dgm:prSet phldr="1"/>
        </dgm:pt>
        <dgm:pt modelId="4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 modelId="70" srcId="0" destId="40" srcOrd="2" destOrd="0"/>
        <dgm:cxn modelId="42" srcId="40" destId="41" srcOrd="0" destOrd="0"/>
      </dgm:cxnLst>
      <dgm:bg/>
      <dgm:whole/>
    </dgm:dataModel>
  </dgm:clrData>
  <dgm:layoutNode name="Name0">
    <dgm:varLst>
      <dgm:chMax val="7"/>
      <dgm:chPref val="5"/>
      <dgm:dir/>
      <dgm:animOne val="branch"/>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127"/>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5"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Accent1" refType="w" fact="0"/>
              <dgm:constr type="t" for="ch" forName="ChildAccent1" refType="h" fact="0.1613"/>
              <dgm:constr type="w" for="ch" forName="ChildAccent1" refType="w" fact="0.5"/>
              <dgm:constr type="h" for="ch" forName="ChildAccent1" refType="h" fact="0.7742"/>
              <dgm:constr type="l" for="ch" forName="Child1" refType="w" fact="0.0635"/>
              <dgm:constr type="t" for="ch" forName="Child1" refType="h" fact="0.1613"/>
              <dgm:constr type="w" for="ch" forName="Child1" refType="w" fact="0.4365"/>
              <dgm:constr type="h" for="ch" forName="Child1" refType="h" fact="0.7742"/>
              <dgm:constr type="l" for="ch" forName="Parent1" refType="w" fact="0"/>
              <dgm:constr type="t" for="ch" forName="Parent1" refType="h" fact="0.0323"/>
              <dgm:constr type="w" for="ch" forName="Parent1" refType="w" fact="0.5"/>
              <dgm:constr type="h" for="ch" forName="Parent1" refType="h" fact="0.129"/>
              <dgm:constr type="l" for="ch" forName="ChildAccent2" refType="w" fact="0.5"/>
              <dgm:constr type="t" for="ch" forName="ChildAccent2" refType="h" fact="0.1613"/>
              <dgm:constr type="w" for="ch" forName="ChildAccent2" refType="w" fact="0.5"/>
              <dgm:constr type="h" for="ch" forName="ChildAccent2" refType="h" fact="0.8387"/>
              <dgm:constr type="l" for="ch" forName="Child2" refType="w" fact="0.5635"/>
              <dgm:constr type="t" for="ch" forName="Child2" refType="h" fact="0.1613"/>
              <dgm:constr type="w" for="ch" forName="Child2" refType="w" fact="0.4365"/>
              <dgm:constr type="h" for="ch" forName="Child2" refType="h" fact="0.8387"/>
              <dgm:constr type="l" for="ch" forName="Parent2" refType="w" fact="0.5"/>
              <dgm:constr type="t" for="ch" forName="Parent2" refType="h" fact="0"/>
              <dgm:constr type="w" for="ch" forName="Parent2" refType="w" fact="0.5"/>
              <dgm:constr type="h" for="ch" forName="Parent2" refType="h" fact="0.1613"/>
            </dgm:constrLst>
          </dgm:if>
          <dgm:if name="Name6"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Accent1" refType="w" fact="0"/>
              <dgm:constr type="t" for="ch" forName="ChildAccent1" refType="h" fact="0.1757"/>
              <dgm:constr type="w" for="ch" forName="ChildAccent1" refType="w" fact="0.3333"/>
              <dgm:constr type="h" for="ch" forName="ChildAccent1" refType="h" fact="0.7066"/>
              <dgm:constr type="l" for="ch" forName="Child1" refType="w" fact="0.0423"/>
              <dgm:constr type="t" for="ch" forName="Child1" refType="h" fact="0.1757"/>
              <dgm:constr type="w" for="ch" forName="Child1" refType="w" fact="0.291"/>
              <dgm:constr type="h" for="ch" forName="Child1" refType="h" fact="0.7066"/>
              <dgm:constr type="l" for="ch" forName="Parent1" refType="w" fact="0"/>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Child2" refType="w" fact="0.3756"/>
              <dgm:constr type="t" for="ch" forName="Child2" refType="h" fact="0.1757"/>
              <dgm:constr type="w" for="ch" forName="Child2" refType="w" fact="0.291"/>
              <dgm:constr type="h" for="ch" forName="Child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6667"/>
              <dgm:constr type="t" for="ch" forName="ChildAccent3" refType="h" fact="0.1757"/>
              <dgm:constr type="w" for="ch" forName="ChildAccent3" refType="w" fact="0.3333"/>
              <dgm:constr type="h" for="ch" forName="ChildAccent3" refType="h" fact="0.8243"/>
              <dgm:constr type="l" for="ch" forName="Child3" refType="w" fact="0.709"/>
              <dgm:constr type="t" for="ch" forName="Child3" refType="h" fact="0.1757"/>
              <dgm:constr type="w" for="ch" forName="Child3" refType="w" fact="0.291"/>
              <dgm:constr type="h" for="ch" forName="Child3" refType="h" fact="0.8243"/>
              <dgm:constr type="l" for="ch" forName="Parent3" refType="w" fact="0.6667"/>
              <dgm:constr type="t" for="ch" forName="Parent3" refType="h" fact="0"/>
              <dgm:constr type="w" for="ch" forName="Parent3" refType="w" fact="0.3333"/>
              <dgm:constr type="h" for="ch" forName="Parent3" refType="h" fact="0.176"/>
            </dgm:constrLst>
          </dgm:if>
          <dgm:if name="Name7"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Accent1" refType="w" fact="0"/>
              <dgm:constr type="t" for="ch" forName="ChildAccent1" refType="h" fact="0.1892"/>
              <dgm:constr type="w" for="ch" forName="ChildAccent1" refType="w" fact="0.25"/>
              <dgm:constr type="h" for="ch" forName="ChildAccent1" refType="h" fact="0.6486"/>
              <dgm:constr type="l" for="ch" forName="Child1" refType="w" fact="0.0317"/>
              <dgm:constr type="t" for="ch" forName="Child1" refType="h" fact="0.1892"/>
              <dgm:constr type="w" for="ch" forName="Child1" refType="w" fact="0.2183"/>
              <dgm:constr type="h" for="ch" forName="Child1" refType="h" fact="0.6486"/>
              <dgm:constr type="l" for="ch" forName="Parent1" refType="w" fact="0"/>
              <dgm:constr type="t" for="ch" forName="Parent1" refType="h" fact="0.0811"/>
              <dgm:constr type="w" for="ch" forName="Parent1" refType="w" fact="0.25"/>
              <dgm:constr type="h" for="ch" forName="Parent1" refType="h" fact="0.1081"/>
              <dgm:constr type="l" for="ch" forName="ChildAccent2" refType="w" fact="0.25"/>
              <dgm:constr type="t" for="ch" forName="ChildAccent2" refType="h" fact="0.1892"/>
              <dgm:constr type="w" for="ch" forName="ChildAccent2" refType="w" fact="0.25"/>
              <dgm:constr type="h" for="ch" forName="ChildAccent2" refType="h" fact="0.7027"/>
              <dgm:constr type="l" for="ch" forName="Child2" refType="w" fact="0.2817"/>
              <dgm:constr type="t" for="ch" forName="Child2" refType="h" fact="0.1892"/>
              <dgm:constr type="w" for="ch" forName="Child2" refType="w" fact="0.2183"/>
              <dgm:constr type="h" for="ch" forName="Child2" refType="h" fact="0.7027"/>
              <dgm:constr type="l" for="ch" forName="Parent2" refType="w" fact="0.25"/>
              <dgm:constr type="t" for="ch" forName="Parent2" refType="h" fact="0.0541"/>
              <dgm:constr type="w" for="ch" forName="Parent2" refType="w" fact="0.25"/>
              <dgm:constr type="h" for="ch" forName="Parent2" refType="h" fact="0.1351"/>
              <dgm:constr type="l" for="ch" forName="ChildAccent3" refType="w" fact="0.5"/>
              <dgm:constr type="t" for="ch" forName="ChildAccent3" refType="h" fact="0.1892"/>
              <dgm:constr type="w" for="ch" forName="ChildAccent3" refType="w" fact="0.25"/>
              <dgm:constr type="h" for="ch" forName="ChildAccent3" refType="h" fact="0.7568"/>
              <dgm:constr type="l" for="ch" forName="Child3" refType="w" fact="0.5317"/>
              <dgm:constr type="t" for="ch" forName="Child3" refType="h" fact="0.1892"/>
              <dgm:constr type="w" for="ch" forName="Child3" refType="w" fact="0.2183"/>
              <dgm:constr type="h" for="ch" forName="Child3" refType="h" fact="0.7568"/>
              <dgm:constr type="l" for="ch" forName="Parent3" refType="w" fact="0.5"/>
              <dgm:constr type="t" for="ch" forName="Parent3" refType="h" fact="0.0275"/>
              <dgm:constr type="w" for="ch" forName="Parent3" refType="w" fact="0.25"/>
              <dgm:constr type="h" for="ch" forName="Parent3" refType="h" fact="0.1622"/>
              <dgm:constr type="l" for="ch" forName="ChildAccent4" refType="w" fact="0.75"/>
              <dgm:constr type="t" for="ch" forName="ChildAccent4" refType="h" fact="0.1892"/>
              <dgm:constr type="w" for="ch" forName="ChildAccent4" refType="w" fact="0.25"/>
              <dgm:constr type="h" for="ch" forName="ChildAccent4" refType="h" fact="0.8108"/>
              <dgm:constr type="l" for="ch" forName="Child4" refType="w" fact="0.7817"/>
              <dgm:constr type="t" for="ch" forName="Child4" refType="h" fact="0.1892"/>
              <dgm:constr type="w" for="ch" forName="Child4" refType="w" fact="0.2183"/>
              <dgm:constr type="h" for="ch" forName="Child4" refType="h" fact="0.8108"/>
              <dgm:constr type="l" for="ch" forName="Parent4" refType="w" fact="0.75"/>
              <dgm:constr type="t" for="ch" forName="Parent4" refType="h" fact="0"/>
              <dgm:constr type="w" for="ch" forName="Parent4" refType="w" fact="0.25"/>
              <dgm:constr type="h" for="ch" forName="Parent4" refType="h" fact="0.1892"/>
            </dgm:constrLst>
          </dgm:if>
          <dgm:if name="Name8"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Accent1" refType="w" fact="0"/>
              <dgm:constr type="t" for="ch" forName="ChildAccent1" refType="h" fact="0.2"/>
              <dgm:constr type="w" for="ch" forName="ChildAccent1" refType="w" fact="0.2001"/>
              <dgm:constr type="h" for="ch" forName="ChildAccent1" refType="h" fact="0.6"/>
              <dgm:constr type="l" for="ch" forName="Child1" refType="w" fact="0.0254"/>
              <dgm:constr type="t" for="ch" forName="Child1" refType="h" fact="0.2"/>
              <dgm:constr type="w" for="ch" forName="Child1" refType="w" fact="0.1747"/>
              <dgm:constr type="h" for="ch" forName="Child1" refType="h" fact="0.6"/>
              <dgm:constr type="l" for="ch" forName="Parent1" refType="w" fact="0"/>
              <dgm:constr type="t" for="ch" forName="Parent1" refType="h" fact="0.1"/>
              <dgm:constr type="w" for="ch" forName="Parent1" refType="w" fact="0.2001"/>
              <dgm:constr type="h" for="ch" forName="Parent1" refType="h" fact="0.1"/>
              <dgm:constr type="l" for="ch" forName="ChildAccent2" refType="w" fact="0.2001"/>
              <dgm:constr type="t" for="ch" forName="ChildAccent2" refType="h" fact="0.2"/>
              <dgm:constr type="w" for="ch" forName="ChildAccent2" refType="w" fact="0.2001"/>
              <dgm:constr type="h" for="ch" forName="ChildAccent2" refType="h" fact="0.65"/>
              <dgm:constr type="l" for="ch" forName="Child2" refType="w" fact="0.2255"/>
              <dgm:constr type="t" for="ch" forName="Child2" refType="h" fact="0.2"/>
              <dgm:constr type="w" for="ch" forName="Child2" refType="w" fact="0.1747"/>
              <dgm:constr type="h" for="ch" forName="Child2" refType="h" fact="0.65"/>
              <dgm:constr type="l" for="ch" forName="Parent2" refType="w" fact="0.2001"/>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Child3" refType="w" fact="0.4256"/>
              <dgm:constr type="t" for="ch" forName="Child3" refType="h" fact="0.2"/>
              <dgm:constr type="w" for="ch" forName="Child3" refType="w" fact="0.1747"/>
              <dgm:constr type="h" for="ch" forName="Child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6003"/>
              <dgm:constr type="t" for="ch" forName="ChildAccent4" refType="h" fact="0.2"/>
              <dgm:constr type="w" for="ch" forName="ChildAccent4" refType="w" fact="0.2001"/>
              <dgm:constr type="h" for="ch" forName="ChildAccent4" refType="h" fact="0.75"/>
              <dgm:constr type="l" for="ch" forName="Child4" refType="w" fact="0.6257"/>
              <dgm:constr type="t" for="ch" forName="Child4" refType="h" fact="0.2"/>
              <dgm:constr type="w" for="ch" forName="Child4" refType="w" fact="0.1747"/>
              <dgm:constr type="h" for="ch" forName="Child4" refType="h" fact="0.75"/>
              <dgm:constr type="l" for="ch" forName="Parent4" refType="w" fact="0.6003"/>
              <dgm:constr type="t" for="ch" forName="Parent4" refType="h" fact="0.025"/>
              <dgm:constr type="w" for="ch" forName="Parent4" refType="w" fact="0.2001"/>
              <dgm:constr type="h" for="ch" forName="Parent4" refType="h" fact="0.175"/>
              <dgm:constr type="l" for="ch" forName="ChildAccent5" refType="w" fact="0.7999"/>
              <dgm:constr type="t" for="ch" forName="ChildAccent5" refType="h" fact="0.2"/>
              <dgm:constr type="w" for="ch" forName="ChildAccent5" refType="w" fact="0.2001"/>
              <dgm:constr type="h" for="ch" forName="ChildAccent5" refType="h" fact="0.8"/>
              <dgm:constr type="l" for="ch" forName="Child5" refType="w" fact="0.8253"/>
              <dgm:constr type="t" for="ch" forName="Child5" refType="h" fact="0.2"/>
              <dgm:constr type="w" for="ch" forName="Child5" refType="w" fact="0.1747"/>
              <dgm:constr type="h" for="ch" forName="Child5" refType="h" fact="0.8"/>
              <dgm:constr type="l" for="ch" forName="Parent5" refType="w" fact="0.7999"/>
              <dgm:constr type="t" for="ch" forName="Parent5" refType="h" fact="0"/>
              <dgm:constr type="w" for="ch" forName="Parent5" refType="w" fact="0.2001"/>
              <dgm:constr type="h" for="ch" forName="Parent5" refType="h" fact="0.2"/>
            </dgm:constrLst>
          </dgm:if>
          <dgm:if name="Name9"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Accent1" refType="w" fact="0"/>
              <dgm:constr type="t" for="ch" forName="ChildAccent1" refType="h" fact="0.2087"/>
              <dgm:constr type="w" for="ch" forName="ChildAccent1" refType="w" fact="0.167"/>
              <dgm:constr type="h" for="ch" forName="ChildAccent1" refType="h" fact="0.5586"/>
              <dgm:constr type="l" for="ch" forName="Child1" refType="w" fact="0.0212"/>
              <dgm:constr type="t" for="ch" forName="Child1" refType="h" fact="0.2087"/>
              <dgm:constr type="w" for="ch" forName="Child1" refType="w" fact="0.1458"/>
              <dgm:constr type="h" for="ch" forName="Child1" refType="h" fact="0.5586"/>
              <dgm:constr type="l" for="ch" forName="Parent1" refType="w" fact="0"/>
              <dgm:constr type="t" for="ch" forName="Parent1" refType="h" fact="0.1156"/>
              <dgm:constr type="w" for="ch" forName="Parent1" refType="w" fact="0.167"/>
              <dgm:constr type="h" for="ch" forName="Parent1" refType="h" fact="0.0931"/>
              <dgm:constr type="l" for="ch" forName="ChildAccent2" refType="w" fact="0.167"/>
              <dgm:constr type="t" for="ch" forName="ChildAccent2" refType="h" fact="0.2087"/>
              <dgm:constr type="w" for="ch" forName="ChildAccent2" refType="w" fact="0.167"/>
              <dgm:constr type="h" for="ch" forName="ChildAccent2" refType="h" fact="0.6051"/>
              <dgm:constr type="l" for="ch" forName="Child2" refType="w" fact="0.1888"/>
              <dgm:constr type="t" for="ch" forName="Child2" refType="h" fact="0.2087"/>
              <dgm:constr type="w" for="ch" forName="Child2" refType="w" fact="0.1458"/>
              <dgm:constr type="h" for="ch" forName="Child2" refType="h" fact="0.6051"/>
              <dgm:constr type="l" for="ch" forName="Parent2" refType="w" fact="0.167"/>
              <dgm:constr type="t" for="ch" forName="Parent2" refType="h" fact="0.0923"/>
              <dgm:constr type="w" for="ch" forName="Parent2" refType="w" fact="0.167"/>
              <dgm:constr type="h" for="ch" forName="Parent2" refType="h" fact="0.1164"/>
              <dgm:constr type="l" for="ch" forName="ChildAccent3" refType="w" fact="0.3339"/>
              <dgm:constr type="t" for="ch" forName="ChildAccent3" refType="h" fact="0.2087"/>
              <dgm:constr type="w" for="ch" forName="ChildAccent3" refType="w" fact="0.167"/>
              <dgm:constr type="h" for="ch" forName="ChildAccent3" refType="h" fact="0.6517"/>
              <dgm:constr type="l" for="ch" forName="Child3" refType="w" fact="0.3551"/>
              <dgm:constr type="t" for="ch" forName="Child3" refType="h" fact="0.2087"/>
              <dgm:constr type="w" for="ch" forName="Child3" refType="w" fact="0.1458"/>
              <dgm:constr type="h" for="ch" forName="Child3" refType="h" fact="0.6517"/>
              <dgm:constr type="l" for="ch" forName="Parent3" refType="w" fact="0.3339"/>
              <dgm:constr type="t" for="ch" forName="Parent3" refType="h" fact="0.0698"/>
              <dgm:constr type="w" for="ch" forName="Parent3" refType="w" fact="0.167"/>
              <dgm:constr type="h" for="ch" forName="Parent3" refType="h" fact="0.1396"/>
              <dgm:constr type="l" for="ch" forName="ChildAccent4" refType="w" fact="0.5009"/>
              <dgm:constr type="t" for="ch" forName="ChildAccent4" refType="h" fact="0.2087"/>
              <dgm:constr type="w" for="ch" forName="ChildAccent4" refType="w" fact="0.167"/>
              <dgm:constr type="h" for="ch" forName="ChildAccent4" refType="h" fact="0.6982"/>
              <dgm:constr type="l" for="ch" forName="Child4" refType="w" fact="0.5221"/>
              <dgm:constr type="t" for="ch" forName="Child4" refType="h" fact="0.2087"/>
              <dgm:constr type="w" for="ch" forName="Child4" refType="w" fact="0.1458"/>
              <dgm:constr type="h" for="ch" forName="Child4" refType="h" fact="0.6982"/>
              <dgm:constr type="l" for="ch" forName="Parent4" refType="w" fact="0.501"/>
              <dgm:constr type="t" for="ch" forName="Parent4" refType="h" fact="0.0458"/>
              <dgm:constr type="w" for="ch" forName="Parent4" refType="w" fact="0.167"/>
              <dgm:constr type="h" for="ch" forName="Parent4" refType="h" fact="0.1629"/>
              <dgm:constr type="l" for="ch" forName="ChildAccent5" refType="w" fact="0.6674"/>
              <dgm:constr type="t" for="ch" forName="ChildAccent5" refType="h" fact="0.2087"/>
              <dgm:constr type="w" for="ch" forName="ChildAccent5" refType="w" fact="0.167"/>
              <dgm:constr type="h" for="ch" forName="ChildAccent5" refType="h" fact="0.7448"/>
              <dgm:constr type="l" for="ch" forName="Child5" refType="w" fact="0.6886"/>
              <dgm:constr type="t" for="ch" forName="Child5" refType="h" fact="0.2087"/>
              <dgm:constr type="w" for="ch" forName="Child5" refType="w" fact="0.1458"/>
              <dgm:constr type="h" for="ch" forName="Child5" refType="h" fact="0.7448"/>
              <dgm:constr type="l" for="ch" forName="Parent5" refType="w" fact="0.668"/>
              <dgm:constr type="t" for="ch" forName="Parent5" refType="h" fact="0.0225"/>
              <dgm:constr type="w" for="ch" forName="Parent5" refType="w" fact="0.167"/>
              <dgm:constr type="h" for="ch" forName="Parent5" refType="h" fact="0.1862"/>
              <dgm:constr type="l" for="ch" forName="ChildAccent6" refType="w" fact="0.833"/>
              <dgm:constr type="t" for="ch" forName="ChildAccent6" refType="h" fact="0.2087"/>
              <dgm:constr type="w" for="ch" forName="ChildAccent6" refType="w" fact="0.167"/>
              <dgm:constr type="h" for="ch" forName="ChildAccent6" refType="h" fact="0.7913"/>
              <dgm:constr type="l" for="ch" forName="Child6" refType="w" fact="0.8542"/>
              <dgm:constr type="t" for="ch" forName="Child6" refType="h" fact="0.2087"/>
              <dgm:constr type="w" for="ch" forName="Child6" refType="w" fact="0.1458"/>
              <dgm:constr type="h" for="ch" forName="Child6" refType="h" fact="0.7913"/>
              <dgm:constr type="l" for="ch" forName="Parent6" refType="w" fact="0.835"/>
              <dgm:constr type="t" for="ch" forName="Parent6" refType="h" fact="0"/>
              <dgm:constr type="w" for="ch" forName="Parent6" refType="w" fact="0.165"/>
              <dgm:constr type="h" for="ch" forName="Parent6" refType="h" fact="0.2095"/>
            </dgm:constrLst>
          </dgm:if>
          <dgm:else name="Name10">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Accent1" refType="w" fact="0"/>
              <dgm:constr type="t" for="ch" forName="ChildAccent1" refType="h" fact="0.2168"/>
              <dgm:constr type="w" for="ch" forName="ChildAccent1" refType="w" fact="0.1432"/>
              <dgm:constr type="h" for="ch" forName="ChildAccent1" refType="h" fact="0.5221"/>
              <dgm:constr type="l" for="ch" forName="Child1" refType="w" fact="0.0182"/>
              <dgm:constr type="t" for="ch" forName="Child1" refType="h" fact="0.2168"/>
              <dgm:constr type="w" for="ch" forName="Child1" refType="w" fact="0.125"/>
              <dgm:constr type="h" for="ch" forName="Child1" refType="h" fact="0.5221"/>
              <dgm:constr type="l" for="ch" forName="Parent1" refType="w" fact="0"/>
              <dgm:constr type="t" for="ch" forName="Parent1" refType="h" fact="0.1298"/>
              <dgm:constr type="w" for="ch" forName="Parent1" refType="w" fact="0.1432"/>
              <dgm:constr type="h" for="ch" forName="Parent1" refType="h" fact="0.087"/>
              <dgm:constr type="l" for="ch" forName="ChildAccent2" refType="w" fact="0.1432"/>
              <dgm:constr type="t" for="ch" forName="ChildAccent2" refType="h" fact="0.2168"/>
              <dgm:constr type="w" for="ch" forName="ChildAccent2" refType="w" fact="0.1432"/>
              <dgm:constr type="h" for="ch" forName="ChildAccent2" refType="h" fact="0.5656"/>
              <dgm:constr type="l" for="ch" forName="Child2" refType="w" fact="0.1614"/>
              <dgm:constr type="t" for="ch" forName="Child2" refType="h" fact="0.2168"/>
              <dgm:constr type="w" for="ch" forName="Child2" refType="w" fact="0.125"/>
              <dgm:constr type="h" for="ch" forName="Child2" refType="h" fact="0.5656"/>
              <dgm:constr type="l" for="ch" forName="Parent2" refType="w" fact="0.1432"/>
              <dgm:constr type="t" for="ch" forName="Parent2" refType="h" fact="0.108"/>
              <dgm:constr type="w" for="ch" forName="Parent2" refType="w" fact="0.1432"/>
              <dgm:constr type="h" for="ch" forName="Parent2" refType="h" fact="0.1088"/>
              <dgm:constr type="l" for="ch" forName="ChildAccent3" refType="w" fact="0.2865"/>
              <dgm:constr type="t" for="ch" forName="ChildAccent3" refType="h" fact="0.2168"/>
              <dgm:constr type="w" for="ch" forName="ChildAccent3" refType="w" fact="0.1432"/>
              <dgm:constr type="h" for="ch" forName="ChildAccent3" refType="h" fact="0.6091"/>
              <dgm:constr type="l" for="ch" forName="Child3" refType="w" fact="0.3047"/>
              <dgm:constr type="t" for="ch" forName="Child3" refType="h" fact="0.2168"/>
              <dgm:constr type="w" for="ch" forName="Child3" refType="w" fact="0.125"/>
              <dgm:constr type="h" for="ch" forName="Child3" refType="h" fact="0.6091"/>
              <dgm:constr type="l" for="ch" forName="Parent3" refType="w" fact="0.2865"/>
              <dgm:constr type="t" for="ch" forName="Parent3" refType="h" fact="0.087"/>
              <dgm:constr type="w" for="ch" forName="Parent3" refType="w" fact="0.143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Child4" refType="w" fact="0.4479"/>
              <dgm:constr type="t" for="ch" forName="Child4" refType="h" fact="0.2168"/>
              <dgm:constr type="w" for="ch" forName="Child4" refType="w" fact="0.125"/>
              <dgm:constr type="h" for="ch" forName="Child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5726"/>
              <dgm:constr type="t" for="ch" forName="ChildAccent5" refType="h" fact="0.2168"/>
              <dgm:constr type="w" for="ch" forName="ChildAccent5" refType="w" fact="0.1432"/>
              <dgm:constr type="h" for="ch" forName="ChildAccent5" refType="h" fact="0.6962"/>
              <dgm:constr type="l" for="ch" forName="Child5" refType="w" fact="0.5908"/>
              <dgm:constr type="t" for="ch" forName="Child5" refType="h" fact="0.2168"/>
              <dgm:constr type="w" for="ch" forName="Child5" refType="w" fact="0.125"/>
              <dgm:constr type="h" for="ch" forName="Child5" refType="h" fact="0.6962"/>
              <dgm:constr type="l" for="ch" forName="Parent5" refType="w" fact="0.5726"/>
              <dgm:constr type="t" for="ch" forName="Parent5" refType="h" fact="0.0428"/>
              <dgm:constr type="w" for="ch" forName="Parent5" refType="w" fact="0.1432"/>
              <dgm:constr type="h" for="ch" forName="Parent5" refType="h" fact="0.174"/>
              <dgm:constr type="l" for="ch" forName="ChildAccent6" refType="w" fact="0.7147"/>
              <dgm:constr type="t" for="ch" forName="ChildAccent6" refType="h" fact="0.2168"/>
              <dgm:constr type="w" for="ch" forName="ChildAccent6" refType="w" fact="0.1432"/>
              <dgm:constr type="h" for="ch" forName="ChildAccent6" refType="h" fact="0.7397"/>
              <dgm:constr type="l" for="ch" forName="Child6" refType="w" fact="0.7329"/>
              <dgm:constr type="t" for="ch" forName="Child6" refType="h" fact="0.2168"/>
              <dgm:constr type="w" for="ch" forName="Child6" refType="w" fact="0.125"/>
              <dgm:constr type="h" for="ch" forName="Child6" refType="h" fact="0.7397"/>
              <dgm:constr type="l" for="ch" forName="Parent6" refType="w" fact="0.716"/>
              <dgm:constr type="t" for="ch" forName="Parent6" refType="h" fact="0.0217"/>
              <dgm:constr type="w" for="ch" forName="Parent6" refType="w" fact="0.1424"/>
              <dgm:constr type="h" for="ch" forName="Parent6" refType="h" fact="0.1958"/>
              <dgm:constr type="l" for="ch" forName="ChildAccent7" refType="w" fact="0.8568"/>
              <dgm:constr type="t" for="ch" forName="ChildAccent7" refType="h" fact="0.2168"/>
              <dgm:constr type="w" for="ch" forName="ChildAccent7" refType="w" fact="0.1432"/>
              <dgm:constr type="h" for="ch" forName="ChildAccent7" refType="h" fact="0.7832"/>
              <dgm:constr type="l" for="ch" forName="Child7" refType="w" fact="0.875"/>
              <dgm:constr type="t" for="ch" forName="Child7" refType="h" fact="0.2168"/>
              <dgm:constr type="w" for="ch" forName="Child7" refType="w" fact="0.125"/>
              <dgm:constr type="h" for="ch" forName="Child7" refType="h" fact="0.7832"/>
              <dgm:constr type="l" for="ch" forName="Parent7" refType="w" fact="0.8577"/>
              <dgm:constr type="t" for="ch" forName="Parent7" refType="h" fact="0"/>
              <dgm:constr type="w" for="ch" forName="Parent7" refType="w" fact="0.1423"/>
              <dgm:constr type="h" for="ch" forName="Parent7" refType="h" fact="0.2175"/>
            </dgm:constrLst>
          </dgm:else>
        </dgm:choose>
      </dgm:if>
      <dgm:else name="Name11">
        <dgm:choose name="Name12">
          <dgm:if name="Name13"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14"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2" refType="w" fact="0"/>
              <dgm:constr type="t" for="ch" forName="Child2" refType="h" fact="0.1613"/>
              <dgm:constr type="w" for="ch" forName="Child2" refType="w" fact="0.4365"/>
              <dgm:constr type="h" for="ch" forName="Child2" refType="h" fact="0.8387"/>
              <dgm:constr type="l" for="ch" forName="Child1" refType="w" fact="0.5"/>
              <dgm:constr type="t" for="ch" forName="Child1" refType="h" fact="0.1613"/>
              <dgm:constr type="w" for="ch" forName="Child1" refType="w" fact="0.4365"/>
              <dgm:constr type="h" for="ch" forName="Child1" refType="h" fact="0.7742"/>
              <dgm:constr type="l" for="ch" forName="ChildAccent1" refType="w" fact="0.5"/>
              <dgm:constr type="t" for="ch" forName="ChildAccent1" refType="h" fact="0.1613"/>
              <dgm:constr type="w" for="ch" forName="ChildAccent1" refType="w" fact="0.5"/>
              <dgm:constr type="h" for="ch" forName="ChildAccent1" refType="h" fact="0.7742"/>
              <dgm:constr type="l" for="ch" forName="Parent1" refType="w" fact="0.5"/>
              <dgm:constr type="t" for="ch" forName="Parent1" refType="h" fact="0.0323"/>
              <dgm:constr type="w" for="ch" forName="Parent1" refType="w" fact="0.5"/>
              <dgm:constr type="h" for="ch" forName="Parent1" refType="h" fact="0.129"/>
              <dgm:constr type="l" for="ch" forName="ChildAccent2" refType="w" fact="0"/>
              <dgm:constr type="t" for="ch" forName="ChildAccent2" refType="h" fact="0.1613"/>
              <dgm:constr type="w" for="ch" forName="ChildAccent2" refType="w" fact="0.5"/>
              <dgm:constr type="h" for="ch" forName="ChildAccent2" refType="h" fact="0.8387"/>
              <dgm:constr type="l" for="ch" forName="Parent2" refType="w" fact="0"/>
              <dgm:constr type="t" for="ch" forName="Parent2" refType="h" fact="0"/>
              <dgm:constr type="w" for="ch" forName="Parent2" refType="w" fact="0.5"/>
              <dgm:constr type="h" for="ch" forName="Parent2" refType="h" fact="0.1613"/>
            </dgm:constrLst>
          </dgm:if>
          <dgm:if name="Name15"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3" refType="w" fact="0"/>
              <dgm:constr type="t" for="ch" forName="Child3" refType="h" fact="0.1757"/>
              <dgm:constr type="w" for="ch" forName="Child3" refType="w" fact="0.291"/>
              <dgm:constr type="h" for="ch" forName="Child3" refType="h" fact="0.8243"/>
              <dgm:constr type="l" for="ch" forName="Child2" refType="w" fact="0.3333"/>
              <dgm:constr type="t" for="ch" forName="Child2" refType="h" fact="0.1757"/>
              <dgm:constr type="w" for="ch" forName="Child2" refType="w" fact="0.291"/>
              <dgm:constr type="h" for="ch" forName="Child2" refType="h" fact="0.7655"/>
              <dgm:constr type="l" for="ch" forName="Child1" refType="w" fact="0.6667"/>
              <dgm:constr type="t" for="ch" forName="Child1" refType="h" fact="0.1757"/>
              <dgm:constr type="w" for="ch" forName="Child1" refType="w" fact="0.291"/>
              <dgm:constr type="h" for="ch" forName="Child1" refType="h" fact="0.7066"/>
              <dgm:constr type="l" for="ch" forName="ChildAccent1" refType="w" fact="0.6667"/>
              <dgm:constr type="t" for="ch" forName="ChildAccent1" refType="h" fact="0.1757"/>
              <dgm:constr type="w" for="ch" forName="ChildAccent1" refType="w" fact="0.3333"/>
              <dgm:constr type="h" for="ch" forName="ChildAccent1" refType="h" fact="0.7066"/>
              <dgm:constr type="l" for="ch" forName="Parent1" refType="w" fact="0.6667"/>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
              <dgm:constr type="t" for="ch" forName="ChildAccent3" refType="h" fact="0.1757"/>
              <dgm:constr type="w" for="ch" forName="ChildAccent3" refType="w" fact="0.3333"/>
              <dgm:constr type="h" for="ch" forName="ChildAccent3" refType="h" fact="0.8243"/>
              <dgm:constr type="l" for="ch" forName="Parent3" refType="w" fact="0"/>
              <dgm:constr type="t" for="ch" forName="Parent3" refType="h" fact="0"/>
              <dgm:constr type="w" for="ch" forName="Parent3" refType="w" fact="0.3333"/>
              <dgm:constr type="h" for="ch" forName="Parent3" refType="h" fact="0.176"/>
            </dgm:constrLst>
          </dgm:if>
          <dgm:if name="Name16"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4" refType="w" fact="0"/>
              <dgm:constr type="t" for="ch" forName="Child4" refType="h" fact="0.1892"/>
              <dgm:constr type="w" for="ch" forName="Child4" refType="w" fact="0.2183"/>
              <dgm:constr type="h" for="ch" forName="Child4" refType="h" fact="0.8108"/>
              <dgm:constr type="l" for="ch" forName="Child3" refType="w" fact="0.25"/>
              <dgm:constr type="t" for="ch" forName="Child3" refType="h" fact="0.1892"/>
              <dgm:constr type="w" for="ch" forName="Child3" refType="w" fact="0.2183"/>
              <dgm:constr type="h" for="ch" forName="Child3" refType="h" fact="0.7568"/>
              <dgm:constr type="l" for="ch" forName="Child2" refType="w" fact="0.5"/>
              <dgm:constr type="t" for="ch" forName="Child2" refType="h" fact="0.1892"/>
              <dgm:constr type="w" for="ch" forName="Child2" refType="w" fact="0.2183"/>
              <dgm:constr type="h" for="ch" forName="Child2" refType="h" fact="0.7027"/>
              <dgm:constr type="l" for="ch" forName="Child1" refType="w" fact="0.75"/>
              <dgm:constr type="t" for="ch" forName="Child1" refType="h" fact="0.1892"/>
              <dgm:constr type="w" for="ch" forName="Child1" refType="w" fact="0.2183"/>
              <dgm:constr type="h" for="ch" forName="Child1" refType="h" fact="0.6486"/>
              <dgm:constr type="l" for="ch" forName="ChildAccent1" refType="w" fact="0.75"/>
              <dgm:constr type="t" for="ch" forName="ChildAccent1" refType="h" fact="0.1892"/>
              <dgm:constr type="w" for="ch" forName="ChildAccent1" refType="w" fact="0.25"/>
              <dgm:constr type="h" for="ch" forName="ChildAccent1" refType="h" fact="0.6486"/>
              <dgm:constr type="l" for="ch" forName="Parent1" refType="w" fact="0.75"/>
              <dgm:constr type="t" for="ch" forName="Parent1" refType="h" fact="0.0811"/>
              <dgm:constr type="w" for="ch" forName="Parent1" refType="w" fact="0.25"/>
              <dgm:constr type="h" for="ch" forName="Parent1" refType="h" fact="0.1081"/>
              <dgm:constr type="l" for="ch" forName="ChildAccent2" refType="w" fact="0.5"/>
              <dgm:constr type="t" for="ch" forName="ChildAccent2" refType="h" fact="0.1892"/>
              <dgm:constr type="w" for="ch" forName="ChildAccent2" refType="w" fact="0.25"/>
              <dgm:constr type="h" for="ch" forName="ChildAccent2" refType="h" fact="0.7027"/>
              <dgm:constr type="l" for="ch" forName="Parent2" refType="w" fact="0.5"/>
              <dgm:constr type="t" for="ch" forName="Parent2" refType="h" fact="0.0541"/>
              <dgm:constr type="w" for="ch" forName="Parent2" refType="w" fact="0.25"/>
              <dgm:constr type="h" for="ch" forName="Parent2" refType="h" fact="0.1351"/>
              <dgm:constr type="l" for="ch" forName="ChildAccent3" refType="w" fact="0.25"/>
              <dgm:constr type="t" for="ch" forName="ChildAccent3" refType="h" fact="0.1892"/>
              <dgm:constr type="w" for="ch" forName="ChildAccent3" refType="w" fact="0.25"/>
              <dgm:constr type="h" for="ch" forName="ChildAccent3" refType="h" fact="0.7568"/>
              <dgm:constr type="l" for="ch" forName="Parent3" refType="w" fact="0.25"/>
              <dgm:constr type="t" for="ch" forName="Parent3" refType="h" fact="0.0279"/>
              <dgm:constr type="w" for="ch" forName="Parent3" refType="w" fact="0.25"/>
              <dgm:constr type="h" for="ch" forName="Parent3" refType="h" fact="0.161"/>
              <dgm:constr type="l" for="ch" forName="ChildAccent4" refType="w" fact="0"/>
              <dgm:constr type="t" for="ch" forName="ChildAccent4" refType="h" fact="0.1892"/>
              <dgm:constr type="w" for="ch" forName="ChildAccent4" refType="w" fact="0.25"/>
              <dgm:constr type="h" for="ch" forName="ChildAccent4" refType="h" fact="0.8108"/>
              <dgm:constr type="l" for="ch" forName="Parent4" refType="w" fact="0"/>
              <dgm:constr type="t" for="ch" forName="Parent4" refType="h" fact="0"/>
              <dgm:constr type="w" for="ch" forName="Parent4" refType="w" fact="0.25"/>
              <dgm:constr type="h" for="ch" forName="Parent4" refType="h" fact="0.1892"/>
            </dgm:constrLst>
          </dgm:if>
          <dgm:if name="Name17"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5" refType="w" fact="0"/>
              <dgm:constr type="t" for="ch" forName="Child5" refType="h" fact="0.2"/>
              <dgm:constr type="w" for="ch" forName="Child5" refType="w" fact="0.1747"/>
              <dgm:constr type="h" for="ch" forName="Child5" refType="h" fact="0.8"/>
              <dgm:constr type="l" for="ch" forName="Child4" refType="w" fact="0.2001"/>
              <dgm:constr type="t" for="ch" forName="Child4" refType="h" fact="0.2"/>
              <dgm:constr type="w" for="ch" forName="Child4" refType="w" fact="0.1747"/>
              <dgm:constr type="h" for="ch" forName="Child4" refType="h" fact="0.75"/>
              <dgm:constr type="l" for="ch" forName="Child3" refType="w" fact="0.4002"/>
              <dgm:constr type="t" for="ch" forName="Child3" refType="h" fact="0.2"/>
              <dgm:constr type="w" for="ch" forName="Child3" refType="w" fact="0.1747"/>
              <dgm:constr type="h" for="ch" forName="Child3" refType="h" fact="0.7"/>
              <dgm:constr type="l" for="ch" forName="Child2" refType="w" fact="0.6003"/>
              <dgm:constr type="t" for="ch" forName="Child2" refType="h" fact="0.2"/>
              <dgm:constr type="w" for="ch" forName="Child2" refType="w" fact="0.1747"/>
              <dgm:constr type="h" for="ch" forName="Child2" refType="h" fact="0.65"/>
              <dgm:constr type="l" for="ch" forName="Child1" refType="w" fact="0.7999"/>
              <dgm:constr type="t" for="ch" forName="Child1" refType="h" fact="0.2"/>
              <dgm:constr type="w" for="ch" forName="Child1" refType="w" fact="0.1747"/>
              <dgm:constr type="h" for="ch" forName="Child1" refType="h" fact="0.6"/>
              <dgm:constr type="l" for="ch" forName="ChildAccent1" refType="w" fact="0.7999"/>
              <dgm:constr type="t" for="ch" forName="ChildAccent1" refType="h" fact="0.2"/>
              <dgm:constr type="w" for="ch" forName="ChildAccent1" refType="w" fact="0.2001"/>
              <dgm:constr type="h" for="ch" forName="ChildAccent1" refType="h" fact="0.6"/>
              <dgm:constr type="l" for="ch" forName="Parent1" refType="w" fact="0.7999"/>
              <dgm:constr type="t" for="ch" forName="Parent1" refType="h" fact="0.1"/>
              <dgm:constr type="w" for="ch" forName="Parent1" refType="w" fact="0.2001"/>
              <dgm:constr type="h" for="ch" forName="Parent1" refType="h" fact="0.1"/>
              <dgm:constr type="l" for="ch" forName="ChildAccent2" refType="w" fact="0.6003"/>
              <dgm:constr type="t" for="ch" forName="ChildAccent2" refType="h" fact="0.2"/>
              <dgm:constr type="w" for="ch" forName="ChildAccent2" refType="w" fact="0.2001"/>
              <dgm:constr type="h" for="ch" forName="ChildAccent2" refType="h" fact="0.65"/>
              <dgm:constr type="l" for="ch" forName="Parent2" refType="w" fact="0.6003"/>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2001"/>
              <dgm:constr type="t" for="ch" forName="ChildAccent4" refType="h" fact="0.2"/>
              <dgm:constr type="w" for="ch" forName="ChildAccent4" refType="w" fact="0.2001"/>
              <dgm:constr type="h" for="ch" forName="ChildAccent4" refType="h" fact="0.75"/>
              <dgm:constr type="l" for="ch" forName="Parent4" refType="w" fact="0.2001"/>
              <dgm:constr type="t" for="ch" forName="Parent4" refType="h" fact="0.025"/>
              <dgm:constr type="w" for="ch" forName="Parent4" refType="w" fact="0.2001"/>
              <dgm:constr type="h" for="ch" forName="Parent4" refType="h" fact="0.175"/>
              <dgm:constr type="l" for="ch" forName="ChildAccent5" refType="w" fact="0"/>
              <dgm:constr type="t" for="ch" forName="ChildAccent5" refType="h" fact="0.2"/>
              <dgm:constr type="w" for="ch" forName="ChildAccent5" refType="w" fact="0.2001"/>
              <dgm:constr type="h" for="ch" forName="ChildAccent5" refType="h" fact="0.8"/>
              <dgm:constr type="l" for="ch" forName="Parent5" refType="w" fact="0"/>
              <dgm:constr type="t" for="ch" forName="Parent5" refType="h" fact="0"/>
              <dgm:constr type="w" for="ch" forName="Parent5" refType="w" fact="0.2001"/>
              <dgm:constr type="h" for="ch" forName="Parent5" refType="h" fact="0.2"/>
            </dgm:constrLst>
          </dgm:if>
          <dgm:if name="Name18"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6" refType="w" fact="0"/>
              <dgm:constr type="t" for="ch" forName="Child6" refType="h" fact="0.2087"/>
              <dgm:constr type="w" for="ch" forName="Child6" refType="w" fact="0.1458"/>
              <dgm:constr type="h" for="ch" forName="Child6" refType="h" fact="0.7913"/>
              <dgm:constr type="l" for="ch" forName="Child5" refType="w" fact="0.167"/>
              <dgm:constr type="t" for="ch" forName="Child5" refType="h" fact="0.2087"/>
              <dgm:constr type="w" for="ch" forName="Child5" refType="w" fact="0.1458"/>
              <dgm:constr type="h" for="ch" forName="Child5" refType="h" fact="0.7448"/>
              <dgm:constr type="l" for="ch" forName="Child4" refType="w" fact="0.3339"/>
              <dgm:constr type="t" for="ch" forName="Child4" refType="h" fact="0.2087"/>
              <dgm:constr type="w" for="ch" forName="Child4" refType="w" fact="0.1458"/>
              <dgm:constr type="h" for="ch" forName="Child4" refType="h" fact="0.6982"/>
              <dgm:constr type="l" for="ch" forName="Child3" refType="w" fact="0.5009"/>
              <dgm:constr type="t" for="ch" forName="Child3" refType="h" fact="0.2087"/>
              <dgm:constr type="w" for="ch" forName="Child3" refType="w" fact="0.1458"/>
              <dgm:constr type="h" for="ch" forName="Child3" refType="h" fact="0.6517"/>
              <dgm:constr type="l" for="ch" forName="Child2" refType="w" fact="0.6674"/>
              <dgm:constr type="t" for="ch" forName="Child2" refType="h" fact="0.2087"/>
              <dgm:constr type="w" for="ch" forName="Child2" refType="w" fact="0.1458"/>
              <dgm:constr type="h" for="ch" forName="Child2" refType="h" fact="0.6051"/>
              <dgm:constr type="l" for="ch" forName="Child1" refType="w" fact="0.833"/>
              <dgm:constr type="t" for="ch" forName="Child1" refType="h" fact="0.2087"/>
              <dgm:constr type="w" for="ch" forName="Child1" refType="w" fact="0.1458"/>
              <dgm:constr type="h" for="ch" forName="Child1" refType="h" fact="0.5586"/>
              <dgm:constr type="l" for="ch" forName="ChildAccent1" refType="w" fact="0.833"/>
              <dgm:constr type="t" for="ch" forName="ChildAccent1" refType="h" fact="0.2087"/>
              <dgm:constr type="w" for="ch" forName="ChildAccent1" refType="w" fact="0.167"/>
              <dgm:constr type="h" for="ch" forName="ChildAccent1" refType="h" fact="0.5586"/>
              <dgm:constr type="l" for="ch" forName="Parent1" refType="w" fact="0.833"/>
              <dgm:constr type="t" for="ch" forName="Parent1" refType="h" fact="0.1156"/>
              <dgm:constr type="w" for="ch" forName="Parent1" refType="w" fact="0.167"/>
              <dgm:constr type="h" for="ch" forName="Parent1" refType="h" fact="0.0931"/>
              <dgm:constr type="l" for="ch" forName="ChildAccent2" refType="w" fact="0.6674"/>
              <dgm:constr type="t" for="ch" forName="ChildAccent2" refType="h" fact="0.2087"/>
              <dgm:constr type="w" for="ch" forName="ChildAccent2" refType="w" fact="0.167"/>
              <dgm:constr type="h" for="ch" forName="ChildAccent2" refType="h" fact="0.6051"/>
              <dgm:constr type="l" for="ch" forName="Parent2" refType="w" fact="0.6674"/>
              <dgm:constr type="t" for="ch" forName="Parent2" refType="h" fact="0.0923"/>
              <dgm:constr type="w" for="ch" forName="Parent2" refType="w" fact="0.165"/>
              <dgm:constr type="h" for="ch" forName="Parent2" refType="h" fact="0.1164"/>
              <dgm:constr type="l" for="ch" forName="ChildAccent3" refType="w" fact="0.5009"/>
              <dgm:constr type="t" for="ch" forName="ChildAccent3" refType="h" fact="0.2087"/>
              <dgm:constr type="w" for="ch" forName="ChildAccent3" refType="w" fact="0.167"/>
              <dgm:constr type="h" for="ch" forName="ChildAccent3" refType="h" fact="0.6517"/>
              <dgm:constr type="l" for="ch" forName="Parent3" refType="w" fact="0.5009"/>
              <dgm:constr type="t" for="ch" forName="Parent3" refType="h" fact="0.0698"/>
              <dgm:constr type="w" for="ch" forName="Parent3" refType="w" fact="0.166"/>
              <dgm:constr type="h" for="ch" forName="Parent3" refType="h" fact="0.1396"/>
              <dgm:constr type="l" for="ch" forName="ChildAccent4" refType="w" fact="0.3339"/>
              <dgm:constr type="t" for="ch" forName="ChildAccent4" refType="h" fact="0.2087"/>
              <dgm:constr type="w" for="ch" forName="ChildAccent4" refType="w" fact="0.167"/>
              <dgm:constr type="h" for="ch" forName="ChildAccent4" refType="h" fact="0.6982"/>
              <dgm:constr type="l" for="ch" forName="Parent4" refType="w" fact="0.3339"/>
              <dgm:constr type="t" for="ch" forName="Parent4" refType="h" fact="0.0458"/>
              <dgm:constr type="w" for="ch" forName="Parent4" refType="w" fact="0.167"/>
              <dgm:constr type="h" for="ch" forName="Parent4" refType="h" fact="0.1629"/>
              <dgm:constr type="l" for="ch" forName="ChildAccent5" refType="w" fact="0.167"/>
              <dgm:constr type="t" for="ch" forName="ChildAccent5" refType="h" fact="0.2087"/>
              <dgm:constr type="w" for="ch" forName="ChildAccent5" refType="w" fact="0.167"/>
              <dgm:constr type="h" for="ch" forName="ChildAccent5" refType="h" fact="0.7448"/>
              <dgm:constr type="l" for="ch" forName="Parent5" refType="w" fact="0.167"/>
              <dgm:constr type="t" for="ch" forName="Parent5" refType="h" fact="0.0225"/>
              <dgm:constr type="w" for="ch" forName="Parent5" refType="w" fact="0.167"/>
              <dgm:constr type="h" for="ch" forName="Parent5" refType="h" fact="0.1862"/>
              <dgm:constr type="l" for="ch" forName="ChildAccent6" refType="w" fact="0"/>
              <dgm:constr type="t" for="ch" forName="ChildAccent6" refType="h" fact="0.2087"/>
              <dgm:constr type="w" for="ch" forName="ChildAccent6" refType="w" fact="0.167"/>
              <dgm:constr type="h" for="ch" forName="ChildAccent6" refType="h" fact="0.7913"/>
              <dgm:constr type="l" for="ch" forName="Parent6" refType="w" fact="0"/>
              <dgm:constr type="t" for="ch" forName="Parent6" refType="h" fact="0"/>
              <dgm:constr type="w" for="ch" forName="Parent6" refType="w" fact="0.167"/>
              <dgm:constr type="h" for="ch" forName="Parent6" refType="h" fact="0.2095"/>
            </dgm:constrLst>
          </dgm:if>
          <dgm:else name="Name19">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7" refType="w" fact="0"/>
              <dgm:constr type="t" for="ch" forName="Child7" refType="h" fact="0.2168"/>
              <dgm:constr type="w" for="ch" forName="Child7" refType="w" fact="0.125"/>
              <dgm:constr type="h" for="ch" forName="Child7" refType="h" fact="0.7832"/>
              <dgm:constr type="l" for="ch" forName="Child6" refType="w" fact="0.1432"/>
              <dgm:constr type="t" for="ch" forName="Child6" refType="h" fact="0.2168"/>
              <dgm:constr type="w" for="ch" forName="Child6" refType="w" fact="0.125"/>
              <dgm:constr type="h" for="ch" forName="Child6" refType="h" fact="0.7397"/>
              <dgm:constr type="l" for="ch" forName="Child5" refType="w" fact="0.2865"/>
              <dgm:constr type="t" for="ch" forName="Child5" refType="h" fact="0.2168"/>
              <dgm:constr type="w" for="ch" forName="Child5" refType="w" fact="0.125"/>
              <dgm:constr type="h" for="ch" forName="Child5" refType="h" fact="0.6962"/>
              <dgm:constr type="l" for="ch" forName="Child4" refType="w" fact="0.4297"/>
              <dgm:constr type="t" for="ch" forName="Child4" refType="h" fact="0.2168"/>
              <dgm:constr type="w" for="ch" forName="Child4" refType="w" fact="0.125"/>
              <dgm:constr type="h" for="ch" forName="Child4" refType="h" fact="0.6526"/>
              <dgm:constr type="l" for="ch" forName="Child3" refType="w" fact="0.5726"/>
              <dgm:constr type="t" for="ch" forName="Child3" refType="h" fact="0.2168"/>
              <dgm:constr type="w" for="ch" forName="Child3" refType="w" fact="0.125"/>
              <dgm:constr type="h" for="ch" forName="Child3" refType="h" fact="0.6091"/>
              <dgm:constr type="l" for="ch" forName="Child2" refType="w" fact="0.7147"/>
              <dgm:constr type="t" for="ch" forName="Child2" refType="h" fact="0.2168"/>
              <dgm:constr type="w" for="ch" forName="Child2" refType="w" fact="0.125"/>
              <dgm:constr type="h" for="ch" forName="Child2" refType="h" fact="0.5656"/>
              <dgm:constr type="l" for="ch" forName="Child1" refType="w" fact="0.8568"/>
              <dgm:constr type="t" for="ch" forName="Child1" refType="h" fact="0.2168"/>
              <dgm:constr type="w" for="ch" forName="Child1" refType="w" fact="0.125"/>
              <dgm:constr type="h" for="ch" forName="Child1" refType="h" fact="0.5221"/>
              <dgm:constr type="l" for="ch" forName="ChildAccent1" refType="w" fact="0.8568"/>
              <dgm:constr type="t" for="ch" forName="ChildAccent1" refType="h" fact="0.2168"/>
              <dgm:constr type="w" for="ch" forName="ChildAccent1" refType="w" fact="0.1432"/>
              <dgm:constr type="h" for="ch" forName="ChildAccent1" refType="h" fact="0.5221"/>
              <dgm:constr type="l" for="ch" forName="Parent1" refType="w" fact="0.8568"/>
              <dgm:constr type="t" for="ch" forName="Parent1" refType="h" fact="0.1298"/>
              <dgm:constr type="w" for="ch" forName="Parent1" refType="w" fact="0.1432"/>
              <dgm:constr type="h" for="ch" forName="Parent1" refType="h" fact="0.087"/>
              <dgm:constr type="l" for="ch" forName="ChildAccent2" refType="w" fact="0.7147"/>
              <dgm:constr type="t" for="ch" forName="ChildAccent2" refType="h" fact="0.2168"/>
              <dgm:constr type="w" for="ch" forName="ChildAccent2" refType="w" fact="0.1432"/>
              <dgm:constr type="h" for="ch" forName="ChildAccent2" refType="h" fact="0.5656"/>
              <dgm:constr type="l" for="ch" forName="Parent2" refType="w" fact="0.7147"/>
              <dgm:constr type="t" for="ch" forName="Parent2" refType="h" fact="0.108"/>
              <dgm:constr type="w" for="ch" forName="Parent2" refType="w" fact="0.1425"/>
              <dgm:constr type="h" for="ch" forName="Parent2" refType="h" fact="0.1088"/>
              <dgm:constr type="l" for="ch" forName="ChildAccent3" refType="w" fact="0.5726"/>
              <dgm:constr type="t" for="ch" forName="ChildAccent3" refType="h" fact="0.2168"/>
              <dgm:constr type="w" for="ch" forName="ChildAccent3" refType="w" fact="0.1432"/>
              <dgm:constr type="h" for="ch" forName="ChildAccent3" refType="h" fact="0.6091"/>
              <dgm:constr type="l" for="ch" forName="Parent3" refType="w" fact="0.5726"/>
              <dgm:constr type="t" for="ch" forName="Parent3" refType="h" fact="0.087"/>
              <dgm:constr type="w" for="ch" forName="Parent3" refType="w" fact="0.14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2865"/>
              <dgm:constr type="t" for="ch" forName="ChildAccent5" refType="h" fact="0.2168"/>
              <dgm:constr type="w" for="ch" forName="ChildAccent5" refType="w" fact="0.1432"/>
              <dgm:constr type="h" for="ch" forName="ChildAccent5" refType="h" fact="0.6962"/>
              <dgm:constr type="l" for="ch" forName="Parent5" refType="w" fact="0.2865"/>
              <dgm:constr type="t" for="ch" forName="Parent5" refType="h" fact="0.0428"/>
              <dgm:constr type="w" for="ch" forName="Parent5" refType="w" fact="0.1432"/>
              <dgm:constr type="h" for="ch" forName="Parent5" refType="h" fact="0.174"/>
              <dgm:constr type="l" for="ch" forName="ChildAccent6" refType="w" fact="0.1432"/>
              <dgm:constr type="t" for="ch" forName="ChildAccent6" refType="h" fact="0.2168"/>
              <dgm:constr type="w" for="ch" forName="ChildAccent6" refType="w" fact="0.1432"/>
              <dgm:constr type="h" for="ch" forName="ChildAccent6" refType="h" fact="0.7397"/>
              <dgm:constr type="l" for="ch" forName="Parent6" refType="w" fact="0.1432"/>
              <dgm:constr type="t" for="ch" forName="Parent6" refType="h" fact="0.0217"/>
              <dgm:constr type="w" for="ch" forName="Parent6" refType="w" fact="0.1432"/>
              <dgm:constr type="h" for="ch" forName="Parent6" refType="h" fact="0.1958"/>
              <dgm:constr type="l" for="ch" forName="ChildAccent7" refType="w" fact="0"/>
              <dgm:constr type="t" for="ch" forName="ChildAccent7" refType="h" fact="0.2168"/>
              <dgm:constr type="w" for="ch" forName="ChildAccent7" refType="w" fact="0.1432"/>
              <dgm:constr type="h" for="ch" forName="ChildAccent7" refType="h" fact="0.7832"/>
              <dgm:constr type="l" for="ch" forName="Parent7" refType="w" fact="0"/>
              <dgm:constr type="t" for="ch" forName="Parent7" refType="h" fact="0"/>
              <dgm:constr type="w" for="ch" forName="Parent7" refType="w" fact="0.1432"/>
              <dgm:constr type="h" for="ch" forName="Parent7" refType="h" fact="0.2175"/>
            </dgm:constrLst>
          </dgm:else>
        </dgm:choose>
      </dgm:else>
    </dgm:choose>
    <dgm:forEach name="wrapper" axis="self" ptType="parTrans">
      <dgm:forEach name="accentRepeat" axis="self">
        <dgm:layoutNode name="ChildAccent" styleLbl="alignImgPlace1">
          <dgm:alg type="sp"/>
          <dgm:choose name="Name20">
            <dgm:if name="Name21" axis="followSib" ptType="node" func="cnt" op="equ" val="0">
              <dgm:shape xmlns:r="http://schemas.openxmlformats.org/officeDocument/2006/relationships" type="wedgeRectCallout" r:blip="">
                <dgm:adjLst>
                  <dgm:adj idx="1" val="0"/>
                  <dgm:adj idx="2" val="0"/>
                </dgm:adjLst>
              </dgm:shape>
            </dgm:if>
            <dgm:else name="Name22">
              <dgm:choose name="Name23">
                <dgm:if name="Name24" axis="precedSib" ptType="node" func="cnt" op="equ" val="6">
                  <dgm:shape xmlns:r="http://schemas.openxmlformats.org/officeDocument/2006/relationships" type="wedgeRectCallout" r:blip="">
                    <dgm:adjLst>
                      <dgm:adj idx="1" val="0"/>
                      <dgm:adj idx="2" val="0"/>
                    </dgm:adjLst>
                  </dgm:shape>
                </dgm:if>
                <dgm:else name="Name25">
                  <dgm:choose name="Name26">
                    <dgm:if name="Name27" func="var" arg="dir" op="equ" val="norm">
                      <dgm:shape xmlns:r="http://schemas.openxmlformats.org/officeDocument/2006/relationships" type="wedgeRectCallout" r:blip="">
                        <dgm:adjLst>
                          <dgm:adj idx="1" val="0.625"/>
                          <dgm:adj idx="2" val="0.2083"/>
                        </dgm:adjLst>
                      </dgm:shape>
                    </dgm:if>
                    <dgm:else name="Name28">
                      <dgm:shape xmlns:r="http://schemas.openxmlformats.org/officeDocument/2006/relationships" type="wedgeRectCallout" r:blip="">
                        <dgm:adjLst>
                          <dgm:adj idx="1" val="-0.625"/>
                          <dgm:adj idx="2" val="0.2083"/>
                        </dgm:adjLst>
                      </dgm:shape>
                    </dgm:else>
                  </dgm:choose>
                </dgm:else>
              </dgm:choose>
            </dgm:else>
          </dgm:choose>
          <dgm:presOf axis="des" ptType="node"/>
        </dgm:layoutNode>
      </dgm:forEach>
    </dgm:forEach>
    <dgm:forEach name="Name29" axis="ch" ptType="node" st="7" cnt="1">
      <dgm:layoutNode name="ChildAccent7">
        <dgm:alg type="sp"/>
        <dgm:shape xmlns:r="http://schemas.openxmlformats.org/officeDocument/2006/relationships" r:blip="">
          <dgm:adjLst/>
        </dgm:shape>
        <dgm:presOf/>
        <dgm:constrLst/>
        <dgm:forEach name="Name30" ref="accentRepeat"/>
      </dgm:layoutNode>
      <dgm:layoutNode name="Child7" styleLbl="revTx">
        <dgm:varLst>
          <dgm:chMax val="0"/>
          <dgm:chPref val="0"/>
          <dgm:bulletEnabled val="1"/>
        </dgm:varLst>
        <dgm:choose name="Name31">
          <dgm:if name="Name32" func="var" arg="dir" op="equ" val="norm">
            <dgm:alg type="tx">
              <dgm:param type="parTxLTRAlign" val="r"/>
              <dgm:param type="shpTxLTRAlignCh" val="r"/>
              <dgm:param type="txAnchorVert" val="t"/>
            </dgm:alg>
          </dgm:if>
          <dgm:else name="Name3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7"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4" axis="ch" ptType="node" st="6" cnt="1">
      <dgm:layoutNode name="ChildAccent6">
        <dgm:alg type="sp"/>
        <dgm:shape xmlns:r="http://schemas.openxmlformats.org/officeDocument/2006/relationships" r:blip="">
          <dgm:adjLst/>
        </dgm:shape>
        <dgm:presOf/>
        <dgm:constrLst/>
        <dgm:forEach name="Name35" ref="accentRepeat"/>
      </dgm:layoutNode>
      <dgm:layoutNode name="Child6" styleLbl="revTx">
        <dgm:varLst>
          <dgm:chMax val="0"/>
          <dgm:chPref val="0"/>
          <dgm:bulletEnabled val="1"/>
        </dgm:varLst>
        <dgm:choose name="Name36">
          <dgm:if name="Name37" func="var" arg="dir" op="equ" val="norm">
            <dgm:alg type="tx">
              <dgm:param type="parTxLTRAlign" val="r"/>
              <dgm:param type="shpTxLTRAlignCh" val="r"/>
              <dgm:param type="txAnchorVert" val="t"/>
            </dgm:alg>
          </dgm:if>
          <dgm:else name="Name3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6"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9" axis="ch" ptType="node" st="5" cnt="1">
      <dgm:layoutNode name="ChildAccent5">
        <dgm:alg type="sp"/>
        <dgm:shape xmlns:r="http://schemas.openxmlformats.org/officeDocument/2006/relationships" r:blip="">
          <dgm:adjLst/>
        </dgm:shape>
        <dgm:presOf/>
        <dgm:constrLst/>
        <dgm:forEach name="Name40" ref="accentRepeat"/>
      </dgm:layoutNode>
      <dgm:layoutNode name="Child5" styleLbl="revTx">
        <dgm:varLst>
          <dgm:chMax val="0"/>
          <dgm:chPref val="0"/>
          <dgm:bulletEnabled val="1"/>
        </dgm:varLst>
        <dgm:choose name="Name41">
          <dgm:if name="Name42" func="var" arg="dir" op="equ" val="norm">
            <dgm:alg type="tx">
              <dgm:param type="parTxLTRAlign" val="r"/>
              <dgm:param type="shpTxLTRAlignCh" val="r"/>
              <dgm:param type="txAnchorVert" val="t"/>
            </dgm:alg>
          </dgm:if>
          <dgm:else name="Name4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5"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4" axis="ch" ptType="node" st="4" cnt="1">
      <dgm:layoutNode name="ChildAccent4">
        <dgm:alg type="sp"/>
        <dgm:shape xmlns:r="http://schemas.openxmlformats.org/officeDocument/2006/relationships" r:blip="">
          <dgm:adjLst/>
        </dgm:shape>
        <dgm:presOf/>
        <dgm:constrLst/>
        <dgm:forEach name="Name45" ref="accentRepeat"/>
      </dgm:layoutNode>
      <dgm:layoutNode name="Child4" styleLbl="revTx">
        <dgm:varLst>
          <dgm:chMax val="0"/>
          <dgm:chPref val="0"/>
          <dgm:bulletEnabled val="1"/>
        </dgm:varLst>
        <dgm:choose name="Name46">
          <dgm:if name="Name47" func="var" arg="dir" op="equ" val="norm">
            <dgm:alg type="tx">
              <dgm:param type="parTxLTRAlign" val="r"/>
              <dgm:param type="shpTxLTRAlignCh" val="r"/>
              <dgm:param type="txAnchorVert" val="t"/>
            </dgm:alg>
          </dgm:if>
          <dgm:else name="Name4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4"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9" axis="ch" ptType="node" st="3" cnt="1">
      <dgm:layoutNode name="ChildAccent3">
        <dgm:alg type="sp"/>
        <dgm:shape xmlns:r="http://schemas.openxmlformats.org/officeDocument/2006/relationships" r:blip="">
          <dgm:adjLst/>
        </dgm:shape>
        <dgm:presOf/>
        <dgm:constrLst/>
        <dgm:forEach name="Name50" ref="accentRepeat"/>
      </dgm:layoutNode>
      <dgm:layoutNode name="Child3" styleLbl="revTx">
        <dgm:varLst>
          <dgm:chMax val="0"/>
          <dgm:chPref val="0"/>
          <dgm:bulletEnabled val="1"/>
        </dgm:varLst>
        <dgm:choose name="Name51">
          <dgm:if name="Name52" func="var" arg="dir" op="equ" val="norm">
            <dgm:alg type="tx">
              <dgm:param type="parTxLTRAlign" val="r"/>
              <dgm:param type="shpTxLTRAlignCh" val="r"/>
              <dgm:param type="txAnchorVert" val="t"/>
            </dgm:alg>
          </dgm:if>
          <dgm:else name="Name5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3"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4" axis="ch" ptType="node" st="2" cnt="1">
      <dgm:layoutNode name="ChildAccent2">
        <dgm:alg type="sp"/>
        <dgm:shape xmlns:r="http://schemas.openxmlformats.org/officeDocument/2006/relationships" r:blip="">
          <dgm:adjLst/>
        </dgm:shape>
        <dgm:presOf/>
        <dgm:constrLst/>
        <dgm:forEach name="Name55" ref="accentRepeat"/>
      </dgm:layoutNode>
      <dgm:layoutNode name="Child2" styleLbl="revTx">
        <dgm:varLst>
          <dgm:chMax val="0"/>
          <dgm:chPref val="0"/>
          <dgm:bulletEnabled val="1"/>
        </dgm:varLst>
        <dgm:choose name="Name56">
          <dgm:if name="Name57" func="var" arg="dir" op="equ" val="norm">
            <dgm:alg type="tx">
              <dgm:param type="parTxLTRAlign" val="r"/>
              <dgm:param type="shpTxLTRAlignCh" val="r"/>
              <dgm:param type="txAnchorVert" val="t"/>
            </dgm:alg>
          </dgm:if>
          <dgm:else name="Name5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2"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9" axis="ch" ptType="node" cnt="1">
      <dgm:layoutNode name="ChildAccent1">
        <dgm:alg type="sp"/>
        <dgm:shape xmlns:r="http://schemas.openxmlformats.org/officeDocument/2006/relationships" r:blip="">
          <dgm:adjLst/>
        </dgm:shape>
        <dgm:presOf/>
        <dgm:constrLst/>
        <dgm:forEach name="Name60" ref="accentRepeat"/>
      </dgm:layoutNode>
      <dgm:layoutNode name="Child1" styleLbl="revTx">
        <dgm:varLst>
          <dgm:chMax val="0"/>
          <dgm:chPref val="0"/>
          <dgm:bulletEnabled val="1"/>
        </dgm:varLst>
        <dgm:choose name="Name61">
          <dgm:if name="Name62" func="var" arg="dir" op="equ" val="norm">
            <dgm:alg type="tx">
              <dgm:param type="parTxLTRAlign" val="r"/>
              <dgm:param type="shpTxLTRAlignCh" val="r"/>
              <dgm:param type="txAnchorVert" val="t"/>
            </dgm:alg>
          </dgm:if>
          <dgm:else name="Name6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1"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7.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7E809D8-9026-4179-865E-3BA61E7F0564}" type="datetimeFigureOut">
              <a:rPr lang="en-GB" smtClean="0"/>
              <a:t>13/02/2020</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3E78D73-8FEE-4472-B53F-1DF9EE546AFE}" type="slidenum">
              <a:rPr lang="en-GB" smtClean="0"/>
              <a:t>‹#›</a:t>
            </a:fld>
            <a:endParaRPr lang="en-GB"/>
          </a:p>
        </p:txBody>
      </p:sp>
    </p:spTree>
    <p:extLst>
      <p:ext uri="{BB962C8B-B14F-4D97-AF65-F5344CB8AC3E}">
        <p14:creationId xmlns:p14="http://schemas.microsoft.com/office/powerpoint/2010/main" val="219826587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B88A58E-2865-44D2-A9AF-FB09D11A283E}" type="datetimeFigureOut">
              <a:rPr lang="en-GB" smtClean="0"/>
              <a:t>13/02/2020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BA568A-884D-4AD5-B991-82768A8B1422}" type="slidenum">
              <a:rPr lang="en-GB" smtClean="0"/>
              <a:t>‹#›</a:t>
            </a:fld>
            <a:endParaRPr lang="en-GB"/>
          </a:p>
        </p:txBody>
      </p:sp>
    </p:spTree>
    <p:extLst>
      <p:ext uri="{BB962C8B-B14F-4D97-AF65-F5344CB8AC3E}">
        <p14:creationId xmlns:p14="http://schemas.microsoft.com/office/powerpoint/2010/main" val="1023391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88A58E-2865-44D2-A9AF-FB09D11A283E}" type="datetimeFigureOut">
              <a:rPr lang="en-GB" smtClean="0"/>
              <a:t>13/02/2020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BA568A-884D-4AD5-B991-82768A8B1422}" type="slidenum">
              <a:rPr lang="en-GB" smtClean="0"/>
              <a:t>‹#›</a:t>
            </a:fld>
            <a:endParaRPr lang="en-GB"/>
          </a:p>
        </p:txBody>
      </p:sp>
    </p:spTree>
    <p:extLst>
      <p:ext uri="{BB962C8B-B14F-4D97-AF65-F5344CB8AC3E}">
        <p14:creationId xmlns:p14="http://schemas.microsoft.com/office/powerpoint/2010/main" val="973448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88A58E-2865-44D2-A9AF-FB09D11A283E}" type="datetimeFigureOut">
              <a:rPr lang="en-GB" smtClean="0"/>
              <a:t>13/02/2020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BA568A-884D-4AD5-B991-82768A8B1422}" type="slidenum">
              <a:rPr lang="en-GB" smtClean="0"/>
              <a:t>‹#›</a:t>
            </a:fld>
            <a:endParaRPr lang="en-GB"/>
          </a:p>
        </p:txBody>
      </p:sp>
    </p:spTree>
    <p:extLst>
      <p:ext uri="{BB962C8B-B14F-4D97-AF65-F5344CB8AC3E}">
        <p14:creationId xmlns:p14="http://schemas.microsoft.com/office/powerpoint/2010/main" val="2884129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88A58E-2865-44D2-A9AF-FB09D11A283E}" type="datetimeFigureOut">
              <a:rPr lang="en-GB" smtClean="0"/>
              <a:t>13/02/2020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BA568A-884D-4AD5-B991-82768A8B1422}" type="slidenum">
              <a:rPr lang="en-GB" smtClean="0"/>
              <a:t>‹#›</a:t>
            </a:fld>
            <a:endParaRPr lang="en-GB"/>
          </a:p>
        </p:txBody>
      </p:sp>
    </p:spTree>
    <p:extLst>
      <p:ext uri="{BB962C8B-B14F-4D97-AF65-F5344CB8AC3E}">
        <p14:creationId xmlns:p14="http://schemas.microsoft.com/office/powerpoint/2010/main" val="1828635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B88A58E-2865-44D2-A9AF-FB09D11A283E}" type="datetimeFigureOut">
              <a:rPr lang="en-GB" smtClean="0"/>
              <a:t>13/02/2020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BA568A-884D-4AD5-B991-82768A8B1422}" type="slidenum">
              <a:rPr lang="en-GB" smtClean="0"/>
              <a:t>‹#›</a:t>
            </a:fld>
            <a:endParaRPr lang="en-GB"/>
          </a:p>
        </p:txBody>
      </p:sp>
    </p:spTree>
    <p:extLst>
      <p:ext uri="{BB962C8B-B14F-4D97-AF65-F5344CB8AC3E}">
        <p14:creationId xmlns:p14="http://schemas.microsoft.com/office/powerpoint/2010/main" val="2456979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B88A58E-2865-44D2-A9AF-FB09D11A283E}" type="datetimeFigureOut">
              <a:rPr lang="en-GB" smtClean="0"/>
              <a:t>13/02/2020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BA568A-884D-4AD5-B991-82768A8B1422}" type="slidenum">
              <a:rPr lang="en-GB" smtClean="0"/>
              <a:t>‹#›</a:t>
            </a:fld>
            <a:endParaRPr lang="en-GB"/>
          </a:p>
        </p:txBody>
      </p:sp>
    </p:spTree>
    <p:extLst>
      <p:ext uri="{BB962C8B-B14F-4D97-AF65-F5344CB8AC3E}">
        <p14:creationId xmlns:p14="http://schemas.microsoft.com/office/powerpoint/2010/main" val="653725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B88A58E-2865-44D2-A9AF-FB09D11A283E}" type="datetimeFigureOut">
              <a:rPr lang="en-GB" smtClean="0"/>
              <a:t>13/02/2020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6BA568A-884D-4AD5-B991-82768A8B1422}" type="slidenum">
              <a:rPr lang="en-GB" smtClean="0"/>
              <a:t>‹#›</a:t>
            </a:fld>
            <a:endParaRPr lang="en-GB"/>
          </a:p>
        </p:txBody>
      </p:sp>
    </p:spTree>
    <p:extLst>
      <p:ext uri="{BB962C8B-B14F-4D97-AF65-F5344CB8AC3E}">
        <p14:creationId xmlns:p14="http://schemas.microsoft.com/office/powerpoint/2010/main" val="3768707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B88A58E-2865-44D2-A9AF-FB09D11A283E}" type="datetimeFigureOut">
              <a:rPr lang="en-GB" smtClean="0"/>
              <a:t>13/02/2020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6BA568A-884D-4AD5-B991-82768A8B1422}" type="slidenum">
              <a:rPr lang="en-GB" smtClean="0"/>
              <a:t>‹#›</a:t>
            </a:fld>
            <a:endParaRPr lang="en-GB"/>
          </a:p>
        </p:txBody>
      </p:sp>
    </p:spTree>
    <p:extLst>
      <p:ext uri="{BB962C8B-B14F-4D97-AF65-F5344CB8AC3E}">
        <p14:creationId xmlns:p14="http://schemas.microsoft.com/office/powerpoint/2010/main" val="1074714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88A58E-2865-44D2-A9AF-FB09D11A283E}" type="datetimeFigureOut">
              <a:rPr lang="en-GB" smtClean="0"/>
              <a:t>13/02/2020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6BA568A-884D-4AD5-B991-82768A8B1422}" type="slidenum">
              <a:rPr lang="en-GB" smtClean="0"/>
              <a:t>‹#›</a:t>
            </a:fld>
            <a:endParaRPr lang="en-GB"/>
          </a:p>
        </p:txBody>
      </p:sp>
    </p:spTree>
    <p:extLst>
      <p:ext uri="{BB962C8B-B14F-4D97-AF65-F5344CB8AC3E}">
        <p14:creationId xmlns:p14="http://schemas.microsoft.com/office/powerpoint/2010/main" val="1198704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88A58E-2865-44D2-A9AF-FB09D11A283E}" type="datetimeFigureOut">
              <a:rPr lang="en-GB" smtClean="0"/>
              <a:t>13/02/2020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BA568A-884D-4AD5-B991-82768A8B1422}" type="slidenum">
              <a:rPr lang="en-GB" smtClean="0"/>
              <a:t>‹#›</a:t>
            </a:fld>
            <a:endParaRPr lang="en-GB"/>
          </a:p>
        </p:txBody>
      </p:sp>
    </p:spTree>
    <p:extLst>
      <p:ext uri="{BB962C8B-B14F-4D97-AF65-F5344CB8AC3E}">
        <p14:creationId xmlns:p14="http://schemas.microsoft.com/office/powerpoint/2010/main" val="809202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88A58E-2865-44D2-A9AF-FB09D11A283E}" type="datetimeFigureOut">
              <a:rPr lang="en-GB" smtClean="0"/>
              <a:t>13/02/2020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BA568A-884D-4AD5-B991-82768A8B1422}" type="slidenum">
              <a:rPr lang="en-GB" smtClean="0"/>
              <a:t>‹#›</a:t>
            </a:fld>
            <a:endParaRPr lang="en-GB"/>
          </a:p>
        </p:txBody>
      </p:sp>
    </p:spTree>
    <p:extLst>
      <p:ext uri="{BB962C8B-B14F-4D97-AF65-F5344CB8AC3E}">
        <p14:creationId xmlns:p14="http://schemas.microsoft.com/office/powerpoint/2010/main" val="686492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4B88A58E-2865-44D2-A9AF-FB09D11A283E}" type="datetimeFigureOut">
              <a:rPr lang="en-GB" smtClean="0"/>
              <a:t>13/02/2020</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F6BA568A-884D-4AD5-B991-82768A8B1422}" type="slidenum">
              <a:rPr lang="en-GB" smtClean="0"/>
              <a:t>‹#›</a:t>
            </a:fld>
            <a:endParaRPr lang="en-GB"/>
          </a:p>
        </p:txBody>
      </p:sp>
    </p:spTree>
    <p:extLst>
      <p:ext uri="{BB962C8B-B14F-4D97-AF65-F5344CB8AC3E}">
        <p14:creationId xmlns:p14="http://schemas.microsoft.com/office/powerpoint/2010/main" val="3161771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tes.co.uk/mikegershon" TargetMode="External"/><Relationship Id="rId2" Type="http://schemas.openxmlformats.org/officeDocument/2006/relationships/hyperlink" Target="mailto:mikegershon@hot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8" Type="http://schemas.openxmlformats.org/officeDocument/2006/relationships/slide" Target="slide18.xml"/><Relationship Id="rId3" Type="http://schemas.openxmlformats.org/officeDocument/2006/relationships/slide" Target="slide4.xml"/><Relationship Id="rId7" Type="http://schemas.openxmlformats.org/officeDocument/2006/relationships/slide" Target="slide10.xml"/><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slide" Target="slide9.xml"/><Relationship Id="rId5" Type="http://schemas.openxmlformats.org/officeDocument/2006/relationships/slide" Target="slide8.xml"/><Relationship Id="rId10" Type="http://schemas.openxmlformats.org/officeDocument/2006/relationships/slide" Target="slide39.xml"/><Relationship Id="rId4" Type="http://schemas.openxmlformats.org/officeDocument/2006/relationships/slide" Target="slide5.xml"/><Relationship Id="rId9" Type="http://schemas.openxmlformats.org/officeDocument/2006/relationships/slide" Target="slide19.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jpeg"/><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jpeg"/><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jpeg"/><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1.jpeg"/><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2.jpeg"/><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1.jpeg"/><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1.jpeg"/><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1.jpeg"/><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image" Target="../media/image1.jpeg"/><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3.xml"/><Relationship Id="rId7" Type="http://schemas.openxmlformats.org/officeDocument/2006/relationships/image" Target="../media/image1.jpeg"/><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14.xml"/><Relationship Id="rId7" Type="http://schemas.openxmlformats.org/officeDocument/2006/relationships/image" Target="../media/image1.jpeg"/><Relationship Id="rId2" Type="http://schemas.openxmlformats.org/officeDocument/2006/relationships/diagramData" Target="../diagrams/data14.xml"/><Relationship Id="rId1" Type="http://schemas.openxmlformats.org/officeDocument/2006/relationships/slideLayout" Target="../slideLayouts/slideLayout7.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5.xml"/><Relationship Id="rId7" Type="http://schemas.openxmlformats.org/officeDocument/2006/relationships/image" Target="../media/image1.jpeg"/><Relationship Id="rId2" Type="http://schemas.openxmlformats.org/officeDocument/2006/relationships/diagramData" Target="../diagrams/data15.xml"/><Relationship Id="rId1" Type="http://schemas.openxmlformats.org/officeDocument/2006/relationships/slideLayout" Target="../slideLayouts/slideLayout7.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16.xml"/><Relationship Id="rId7" Type="http://schemas.openxmlformats.org/officeDocument/2006/relationships/image" Target="../media/image1.jpeg"/><Relationship Id="rId2" Type="http://schemas.openxmlformats.org/officeDocument/2006/relationships/diagramData" Target="../diagrams/data16.xml"/><Relationship Id="rId1" Type="http://schemas.openxmlformats.org/officeDocument/2006/relationships/slideLayout" Target="../slideLayouts/slideLayout7.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17.xml"/><Relationship Id="rId7" Type="http://schemas.openxmlformats.org/officeDocument/2006/relationships/image" Target="../media/image1.jpeg"/><Relationship Id="rId2" Type="http://schemas.openxmlformats.org/officeDocument/2006/relationships/diagramData" Target="../diagrams/data17.xml"/><Relationship Id="rId1" Type="http://schemas.openxmlformats.org/officeDocument/2006/relationships/slideLayout" Target="../slideLayouts/slideLayout7.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18.xml"/><Relationship Id="rId7" Type="http://schemas.openxmlformats.org/officeDocument/2006/relationships/image" Target="../media/image1.jpeg"/><Relationship Id="rId2" Type="http://schemas.openxmlformats.org/officeDocument/2006/relationships/diagramData" Target="../diagrams/data18.xml"/><Relationship Id="rId1" Type="http://schemas.openxmlformats.org/officeDocument/2006/relationships/slideLayout" Target="../slideLayouts/slideLayout7.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39.xml.rels><?xml version="1.0" encoding="UTF-8" standalone="yes"?>
<Relationships xmlns="http://schemas.openxmlformats.org/package/2006/relationships"><Relationship Id="rId3" Type="http://schemas.openxmlformats.org/officeDocument/2006/relationships/hyperlink" Target="http://www.euroffice.co.uk/i/whj/5-Star-Re-Move-Notes-Repositionable-Pad-of-100-Sheets-76x76mm-Yellow-Pack-12" TargetMode="External"/><Relationship Id="rId2" Type="http://schemas.openxmlformats.org/officeDocument/2006/relationships/hyperlink" Target="http://www.amazon.co.uk/s/?ie=UTF8&amp;keywords=sponge+balls&amp;tag=googhydr-21&amp;index=aps&amp;hvadid=10038686341&amp;hvpos=1t1&amp;hvexid=&amp;hvnetw=g&amp;hvrand=1451665692841600462&amp;hvpone=&amp;hvptwo=&amp;hvqmt=b&amp;ref=pd_sl_grz2d8rv_b" TargetMode="External"/><Relationship Id="rId1" Type="http://schemas.openxmlformats.org/officeDocument/2006/relationships/slideLayout" Target="../slideLayouts/slideLayout7.xml"/><Relationship Id="rId6" Type="http://schemas.openxmlformats.org/officeDocument/2006/relationships/hyperlink" Target="http://www.amazon.co.uk/Play-Doh-Pots-Different-colours/dp/B008GRI9HK/ref=sr_1_8?ie=UTF8&amp;qid=1352299495&amp;sr=8-8" TargetMode="External"/><Relationship Id="rId5" Type="http://schemas.openxmlformats.org/officeDocument/2006/relationships/hyperlink" Target="http://www.amazon.co.uk/Dice-16mm-Round-Corner-Spot/dp/B003E1S2PW/ref=sr_1_1?ie=UTF8&amp;qid=1352299475&amp;sr=8-1" TargetMode="External"/><Relationship Id="rId4" Type="http://schemas.openxmlformats.org/officeDocument/2006/relationships/hyperlink" Target="http://www.amazon.co.uk/BAG-NATURAL-LOLLIPOP-STICKS-CPT6681108/dp/B0038XOG9M/ref=sr_1_5?ie=UTF8&amp;qid=1352299422&amp;sr=8-5"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726204" y="1979712"/>
            <a:ext cx="1393010" cy="3074313"/>
            <a:chOff x="-3403388" y="461212"/>
            <a:chExt cx="1393010" cy="3074313"/>
          </a:xfrm>
        </p:grpSpPr>
        <p:sp>
          <p:nvSpPr>
            <p:cNvPr id="17" name="Isosceles Triangle 16"/>
            <p:cNvSpPr/>
            <p:nvPr/>
          </p:nvSpPr>
          <p:spPr>
            <a:xfrm rot="3054140">
              <a:off x="-3923759" y="2394269"/>
              <a:ext cx="1592726" cy="551984"/>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Isosceles Triangle 17"/>
            <p:cNvSpPr/>
            <p:nvPr/>
          </p:nvSpPr>
          <p:spPr>
            <a:xfrm rot="18045163">
              <a:off x="-3827146" y="1718757"/>
              <a:ext cx="3074313" cy="559223"/>
            </a:xfrm>
            <a:prstGeom prst="triangle">
              <a:avLst>
                <a:gd name="adj" fmla="val 26007"/>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a:off x="4165664" y="65370"/>
            <a:ext cx="1393010" cy="3074313"/>
            <a:chOff x="-3403388" y="461212"/>
            <a:chExt cx="1393010" cy="3074313"/>
          </a:xfrm>
        </p:grpSpPr>
        <p:sp>
          <p:nvSpPr>
            <p:cNvPr id="20" name="Isosceles Triangle 19"/>
            <p:cNvSpPr/>
            <p:nvPr/>
          </p:nvSpPr>
          <p:spPr>
            <a:xfrm rot="3054140">
              <a:off x="-3923759" y="2394269"/>
              <a:ext cx="1592726" cy="551984"/>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Isosceles Triangle 20"/>
            <p:cNvSpPr/>
            <p:nvPr/>
          </p:nvSpPr>
          <p:spPr>
            <a:xfrm rot="18045163">
              <a:off x="-3827146" y="1718757"/>
              <a:ext cx="3074313" cy="559223"/>
            </a:xfrm>
            <a:prstGeom prst="triangle">
              <a:avLst>
                <a:gd name="adj" fmla="val 26007"/>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2" name="Group 21"/>
          <p:cNvGrpSpPr/>
          <p:nvPr/>
        </p:nvGrpSpPr>
        <p:grpSpPr>
          <a:xfrm>
            <a:off x="3953228" y="3396673"/>
            <a:ext cx="1393010" cy="3074313"/>
            <a:chOff x="-3403388" y="461212"/>
            <a:chExt cx="1393010" cy="3074313"/>
          </a:xfrm>
        </p:grpSpPr>
        <p:sp>
          <p:nvSpPr>
            <p:cNvPr id="23" name="Isosceles Triangle 22"/>
            <p:cNvSpPr/>
            <p:nvPr/>
          </p:nvSpPr>
          <p:spPr>
            <a:xfrm rot="3054140">
              <a:off x="-3923759" y="2394269"/>
              <a:ext cx="1592726" cy="551984"/>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Isosceles Triangle 23"/>
            <p:cNvSpPr/>
            <p:nvPr/>
          </p:nvSpPr>
          <p:spPr>
            <a:xfrm rot="18045163">
              <a:off x="-3827146" y="1718757"/>
              <a:ext cx="3074313" cy="559223"/>
            </a:xfrm>
            <a:prstGeom prst="triangle">
              <a:avLst>
                <a:gd name="adj" fmla="val 26007"/>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 name="TextBox 5"/>
          <p:cNvSpPr txBox="1"/>
          <p:nvPr/>
        </p:nvSpPr>
        <p:spPr>
          <a:xfrm>
            <a:off x="2113077" y="8172400"/>
            <a:ext cx="4764692" cy="830997"/>
          </a:xfrm>
          <a:prstGeom prst="rect">
            <a:avLst/>
          </a:prstGeom>
          <a:noFill/>
        </p:spPr>
        <p:txBody>
          <a:bodyPr wrap="square" rtlCol="0">
            <a:spAutoFit/>
          </a:bodyPr>
          <a:lstStyle/>
          <a:p>
            <a:pPr algn="r"/>
            <a:r>
              <a:rPr lang="en-GB" sz="1600" dirty="0"/>
              <a:t>Made by Mike </a:t>
            </a:r>
            <a:r>
              <a:rPr lang="en-GB" sz="1600" dirty="0" err="1"/>
              <a:t>Gershon</a:t>
            </a:r>
            <a:r>
              <a:rPr lang="en-GB" sz="1600" dirty="0"/>
              <a:t> – </a:t>
            </a:r>
          </a:p>
          <a:p>
            <a:pPr algn="r"/>
            <a:r>
              <a:rPr lang="en-GB" sz="1600" dirty="0">
                <a:hlinkClick r:id="rId2"/>
              </a:rPr>
              <a:t>mikegershon@hotmail.com</a:t>
            </a:r>
            <a:endParaRPr lang="en-GB" sz="1600" dirty="0"/>
          </a:p>
          <a:p>
            <a:pPr algn="r"/>
            <a:r>
              <a:rPr lang="en-GB" sz="1600" dirty="0">
                <a:hlinkClick r:id="rId3"/>
              </a:rPr>
              <a:t>www.tes.co.uk/mikegershon</a:t>
            </a:r>
            <a:r>
              <a:rPr lang="en-GB" sz="1600" dirty="0"/>
              <a:t>  </a:t>
            </a:r>
          </a:p>
        </p:txBody>
      </p:sp>
      <p:sp>
        <p:nvSpPr>
          <p:cNvPr id="7" name="TextBox 6"/>
          <p:cNvSpPr txBox="1"/>
          <p:nvPr/>
        </p:nvSpPr>
        <p:spPr>
          <a:xfrm>
            <a:off x="761920" y="6715689"/>
            <a:ext cx="5544616" cy="830997"/>
          </a:xfrm>
          <a:prstGeom prst="rect">
            <a:avLst/>
          </a:prstGeom>
          <a:noFill/>
        </p:spPr>
        <p:txBody>
          <a:bodyPr wrap="square" rtlCol="0">
            <a:spAutoFit/>
          </a:bodyPr>
          <a:lstStyle/>
          <a:p>
            <a:pPr algn="ctr"/>
            <a:r>
              <a:rPr lang="en-GB" sz="2400" b="1" dirty="0"/>
              <a:t>Everything you need to create an AFL Box for your classroom (or someone else’s).</a:t>
            </a:r>
          </a:p>
        </p:txBody>
      </p:sp>
      <p:sp>
        <p:nvSpPr>
          <p:cNvPr id="8" name="Rectangle 7"/>
          <p:cNvSpPr/>
          <p:nvPr/>
        </p:nvSpPr>
        <p:spPr>
          <a:xfrm>
            <a:off x="2113077" y="323528"/>
            <a:ext cx="2536656" cy="3416320"/>
          </a:xfrm>
          <a:prstGeom prst="rect">
            <a:avLst/>
          </a:prstGeom>
          <a:noFill/>
        </p:spPr>
        <p:txBody>
          <a:bodyPr wrap="none" lIns="91440" tIns="45720" rIns="91440" bIns="45720">
            <a:spAutoFit/>
          </a:bodyPr>
          <a:lstStyle/>
          <a:p>
            <a:pPr algn="ctr"/>
            <a:r>
              <a:rPr lang="en-US" sz="7200" b="1" dirty="0">
                <a:ln w="22225">
                  <a:solidFill>
                    <a:schemeClr val="accent2"/>
                  </a:solidFill>
                  <a:prstDash val="solid"/>
                </a:ln>
                <a:solidFill>
                  <a:schemeClr val="accent2">
                    <a:lumMod val="40000"/>
                    <a:lumOff val="60000"/>
                  </a:schemeClr>
                </a:solidFill>
              </a:rPr>
              <a:t>Make</a:t>
            </a:r>
            <a:r>
              <a:rPr lang="en-US" sz="7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p>
          <a:p>
            <a:pPr algn="ctr"/>
            <a:r>
              <a:rPr lang="en-US" sz="7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Your </a:t>
            </a:r>
          </a:p>
          <a:p>
            <a:pPr algn="ctr"/>
            <a:r>
              <a:rPr lang="en-US" sz="72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Own</a:t>
            </a:r>
            <a:r>
              <a:rPr lang="en-US" sz="7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p>
        </p:txBody>
      </p:sp>
      <p:sp>
        <p:nvSpPr>
          <p:cNvPr id="9" name="Rectangle 8"/>
          <p:cNvSpPr/>
          <p:nvPr/>
        </p:nvSpPr>
        <p:spPr>
          <a:xfrm>
            <a:off x="1666905" y="3491220"/>
            <a:ext cx="3429000" cy="1200329"/>
          </a:xfrm>
          <a:prstGeom prst="rect">
            <a:avLst/>
          </a:prstGeom>
        </p:spPr>
        <p:txBody>
          <a:bodyPr>
            <a:spAutoFit/>
            <a:scene3d>
              <a:camera prst="orthographicFront"/>
              <a:lightRig rig="soft" dir="t">
                <a:rot lat="0" lon="0" rev="15600000"/>
              </a:lightRig>
            </a:scene3d>
            <a:sp3d extrusionH="57150" prstMaterial="softEdge">
              <a:bevelT w="25400" h="38100"/>
            </a:sp3d>
          </a:bodyPr>
          <a:lstStyle/>
          <a:p>
            <a:pPr algn="ctr"/>
            <a:r>
              <a:rPr lang="en-US" sz="7200" b="1" dirty="0">
                <a:ln/>
                <a:solidFill>
                  <a:schemeClr val="accent4"/>
                </a:solidFill>
              </a:rPr>
              <a:t>AFL </a:t>
            </a:r>
          </a:p>
        </p:txBody>
      </p:sp>
      <p:sp>
        <p:nvSpPr>
          <p:cNvPr id="10" name="Rectangle 9"/>
          <p:cNvSpPr/>
          <p:nvPr/>
        </p:nvSpPr>
        <p:spPr>
          <a:xfrm>
            <a:off x="1666905" y="4298486"/>
            <a:ext cx="3429000" cy="1200329"/>
          </a:xfrm>
          <a:prstGeom prst="rect">
            <a:avLst/>
          </a:prstGeom>
        </p:spPr>
        <p:txBody>
          <a:bodyPr>
            <a:spAutoFit/>
          </a:bodyPr>
          <a:lstStyle/>
          <a:p>
            <a:pPr algn="ctr"/>
            <a:r>
              <a:rPr lang="en-US" sz="7200" b="1" dirty="0">
                <a:ln w="10541" cmpd="sng">
                  <a:solidFill>
                    <a:schemeClr val="accent1">
                      <a:shade val="88000"/>
                      <a:satMod val="110000"/>
                    </a:schemeClr>
                  </a:solidFill>
                  <a:prstDash val="solid"/>
                </a:ln>
                <a:solidFill>
                  <a:srgbClr val="FFC000"/>
                </a:solidFill>
              </a:rPr>
              <a:t>Box</a:t>
            </a:r>
            <a:endParaRPr lang="en-US" b="1" dirty="0">
              <a:ln w="10541" cmpd="sng">
                <a:solidFill>
                  <a:schemeClr val="accent1">
                    <a:shade val="88000"/>
                    <a:satMod val="110000"/>
                  </a:schemeClr>
                </a:solidFill>
                <a:prstDash val="solid"/>
              </a:ln>
              <a:solidFill>
                <a:srgbClr val="FFC000"/>
              </a:solidFill>
            </a:endParaRPr>
          </a:p>
        </p:txBody>
      </p:sp>
    </p:spTree>
    <p:extLst>
      <p:ext uri="{BB962C8B-B14F-4D97-AF65-F5344CB8AC3E}">
        <p14:creationId xmlns:p14="http://schemas.microsoft.com/office/powerpoint/2010/main" val="3271125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251520"/>
            <a:ext cx="6137920" cy="8586966"/>
          </a:xfrm>
          <a:prstGeom prst="rect">
            <a:avLst/>
          </a:prstGeom>
        </p:spPr>
        <p:txBody>
          <a:bodyPr wrap="square">
            <a:spAutoFit/>
          </a:bodyPr>
          <a:lstStyle/>
          <a:p>
            <a:r>
              <a:rPr lang="en-GB" sz="1200" b="1" dirty="0"/>
              <a:t>150 Plenary Questions and Tasks for use in any subject</a:t>
            </a:r>
          </a:p>
          <a:p>
            <a:endParaRPr lang="en-GB" sz="1200" b="1" dirty="0"/>
          </a:p>
          <a:p>
            <a:r>
              <a:rPr lang="en-GB" sz="1200" dirty="0"/>
              <a:t>1. What have you learnt today?</a:t>
            </a:r>
          </a:p>
          <a:p>
            <a:endParaRPr lang="en-GB" sz="1200" dirty="0"/>
          </a:p>
          <a:p>
            <a:r>
              <a:rPr lang="en-GB" sz="1200" dirty="0"/>
              <a:t>2. What is the most important thing you have learnt today?</a:t>
            </a:r>
          </a:p>
          <a:p>
            <a:endParaRPr lang="en-GB" sz="1200" dirty="0"/>
          </a:p>
          <a:p>
            <a:r>
              <a:rPr lang="en-GB" sz="1200" dirty="0"/>
              <a:t>3. What do you know now, that you did not know at the start of the lesson?</a:t>
            </a:r>
          </a:p>
          <a:p>
            <a:endParaRPr lang="en-GB" sz="1200" dirty="0"/>
          </a:p>
          <a:p>
            <a:r>
              <a:rPr lang="en-GB" sz="1200" dirty="0"/>
              <a:t>4. How has your understanding changed as a result of the lesson?</a:t>
            </a:r>
          </a:p>
          <a:p>
            <a:endParaRPr lang="en-GB" sz="1200" dirty="0"/>
          </a:p>
          <a:p>
            <a:r>
              <a:rPr lang="en-GB" sz="1200" dirty="0"/>
              <a:t>5. What three things have you learnt today?</a:t>
            </a:r>
          </a:p>
          <a:p>
            <a:endParaRPr lang="en-GB" sz="1200" dirty="0"/>
          </a:p>
          <a:p>
            <a:r>
              <a:rPr lang="en-GB" sz="1200" dirty="0"/>
              <a:t>6. What would you choose as the key thing you have learnt today? Why?</a:t>
            </a:r>
          </a:p>
          <a:p>
            <a:endParaRPr lang="en-GB" sz="1200" dirty="0"/>
          </a:p>
          <a:p>
            <a:r>
              <a:rPr lang="en-GB" sz="1200" dirty="0"/>
              <a:t>7. What do you want to know as a result of what we have learnt today?</a:t>
            </a:r>
          </a:p>
          <a:p>
            <a:endParaRPr lang="en-GB" sz="1200" dirty="0"/>
          </a:p>
          <a:p>
            <a:r>
              <a:rPr lang="en-GB" sz="1200" dirty="0"/>
              <a:t>8. What can you do now, that you could not do at the start of the lesson?</a:t>
            </a:r>
          </a:p>
          <a:p>
            <a:endParaRPr lang="en-GB" sz="1200" dirty="0"/>
          </a:p>
          <a:p>
            <a:r>
              <a:rPr lang="en-GB" sz="1200" dirty="0"/>
              <a:t>9. How has today’s lesson changed you knowledge or understanding?</a:t>
            </a:r>
          </a:p>
          <a:p>
            <a:endParaRPr lang="en-GB" sz="1200" dirty="0"/>
          </a:p>
          <a:p>
            <a:r>
              <a:rPr lang="en-GB" sz="1200" dirty="0"/>
              <a:t>10. What questions do you have, based on today’s lesson?</a:t>
            </a:r>
          </a:p>
          <a:p>
            <a:endParaRPr lang="en-GB" sz="1200" dirty="0"/>
          </a:p>
          <a:p>
            <a:r>
              <a:rPr lang="en-GB" sz="1200" dirty="0"/>
              <a:t>11. Why do you think we have studied what we have studied this lesson?</a:t>
            </a:r>
          </a:p>
          <a:p>
            <a:endParaRPr lang="en-GB" sz="1200" dirty="0"/>
          </a:p>
          <a:p>
            <a:r>
              <a:rPr lang="en-GB" sz="1200" dirty="0"/>
              <a:t>12. How might you change today’s lesson for future students? Why?</a:t>
            </a:r>
          </a:p>
          <a:p>
            <a:endParaRPr lang="en-GB" sz="1200" dirty="0"/>
          </a:p>
          <a:p>
            <a:r>
              <a:rPr lang="en-GB" sz="1200" dirty="0"/>
              <a:t>13. How might you use your learning from today’s lesson in the future?</a:t>
            </a:r>
          </a:p>
          <a:p>
            <a:endParaRPr lang="en-GB" sz="1200" dirty="0"/>
          </a:p>
          <a:p>
            <a:r>
              <a:rPr lang="en-GB" sz="1200" dirty="0"/>
              <a:t>14. What has been the purpose of today’s lesson?</a:t>
            </a:r>
          </a:p>
          <a:p>
            <a:endParaRPr lang="en-GB" sz="1200" dirty="0"/>
          </a:p>
          <a:p>
            <a:r>
              <a:rPr lang="en-GB" sz="1200" dirty="0"/>
              <a:t>15. How might you use what you have learnt today?</a:t>
            </a:r>
          </a:p>
          <a:p>
            <a:endParaRPr lang="en-GB" sz="1200" dirty="0"/>
          </a:p>
          <a:p>
            <a:r>
              <a:rPr lang="en-GB" sz="1200" dirty="0"/>
              <a:t>16. If you were going to teach this lesson to younger students, what would you identify as the key things they would need to know?</a:t>
            </a:r>
          </a:p>
          <a:p>
            <a:endParaRPr lang="en-GB" sz="1200" dirty="0"/>
          </a:p>
          <a:p>
            <a:r>
              <a:rPr lang="en-GB" sz="1200" dirty="0"/>
              <a:t>17. Based on what we have learnt today, what do you think we should study next? Why?</a:t>
            </a:r>
          </a:p>
          <a:p>
            <a:endParaRPr lang="en-GB" sz="1200" dirty="0"/>
          </a:p>
          <a:p>
            <a:r>
              <a:rPr lang="en-GB" sz="1200" dirty="0"/>
              <a:t>18. Where might you make use of the learning you have done today?</a:t>
            </a:r>
          </a:p>
          <a:p>
            <a:endParaRPr lang="en-GB" sz="1200" dirty="0"/>
          </a:p>
          <a:p>
            <a:r>
              <a:rPr lang="en-GB" sz="1200" dirty="0"/>
              <a:t>19. Under what circumstances, or for what reason, might we need to use today’s learning?</a:t>
            </a:r>
          </a:p>
          <a:p>
            <a:endParaRPr lang="en-GB" sz="1200" dirty="0"/>
          </a:p>
          <a:p>
            <a:r>
              <a:rPr lang="en-GB" sz="1200" dirty="0"/>
              <a:t>20. How might you test one of your peers to see what they have learnt today?</a:t>
            </a:r>
          </a:p>
          <a:p>
            <a:endParaRPr lang="en-GB" sz="1200" dirty="0"/>
          </a:p>
          <a:p>
            <a:r>
              <a:rPr lang="en-GB" sz="1200" dirty="0"/>
              <a:t>21. How might you explain what you have learnt today to your parents?</a:t>
            </a:r>
          </a:p>
          <a:p>
            <a:endParaRPr lang="en-GB" sz="1200" dirty="0"/>
          </a:p>
          <a:p>
            <a:r>
              <a:rPr lang="en-GB" sz="1200" dirty="0"/>
              <a:t>22. How might you explain what you have learnt today to an alien?</a:t>
            </a:r>
          </a:p>
        </p:txBody>
      </p:sp>
    </p:spTree>
    <p:extLst>
      <p:ext uri="{BB962C8B-B14F-4D97-AF65-F5344CB8AC3E}">
        <p14:creationId xmlns:p14="http://schemas.microsoft.com/office/powerpoint/2010/main" val="269291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251520"/>
            <a:ext cx="6137920" cy="8586966"/>
          </a:xfrm>
          <a:prstGeom prst="rect">
            <a:avLst/>
          </a:prstGeom>
        </p:spPr>
        <p:txBody>
          <a:bodyPr wrap="square">
            <a:spAutoFit/>
          </a:bodyPr>
          <a:lstStyle/>
          <a:p>
            <a:r>
              <a:rPr lang="en-GB" sz="1200" dirty="0">
                <a:effectLst/>
              </a:rPr>
              <a:t>23. How might you explain what you have learnt today to someone younger than yourself?</a:t>
            </a:r>
          </a:p>
          <a:p>
            <a:r>
              <a:rPr lang="en-GB" sz="1200" dirty="0">
                <a:effectLst/>
              </a:rPr>
              <a:t> </a:t>
            </a:r>
          </a:p>
          <a:p>
            <a:r>
              <a:rPr lang="en-GB" sz="1200" dirty="0">
                <a:effectLst/>
              </a:rPr>
              <a:t>24. What connections can you make between today’s learning and what we have studied previously?</a:t>
            </a:r>
          </a:p>
          <a:p>
            <a:r>
              <a:rPr lang="en-GB" sz="1200" dirty="0">
                <a:effectLst/>
              </a:rPr>
              <a:t>25. How does today’s learning connect to what you already know?</a:t>
            </a:r>
          </a:p>
          <a:p>
            <a:r>
              <a:rPr lang="en-GB" sz="1200" dirty="0">
                <a:effectLst/>
              </a:rPr>
              <a:t> </a:t>
            </a:r>
          </a:p>
          <a:p>
            <a:r>
              <a:rPr lang="en-GB" sz="1200" dirty="0">
                <a:effectLst/>
              </a:rPr>
              <a:t>26. How might today’s lesson have been different? What might have been the result of this?</a:t>
            </a:r>
          </a:p>
          <a:p>
            <a:r>
              <a:rPr lang="en-GB" sz="1200" dirty="0">
                <a:effectLst/>
              </a:rPr>
              <a:t> </a:t>
            </a:r>
          </a:p>
          <a:p>
            <a:r>
              <a:rPr lang="en-GB" sz="1200" dirty="0">
                <a:effectLst/>
              </a:rPr>
              <a:t>27. How might we have learnt the same things, but in a different way?</a:t>
            </a:r>
          </a:p>
          <a:p>
            <a:r>
              <a:rPr lang="en-GB" sz="1200" dirty="0">
                <a:effectLst/>
              </a:rPr>
              <a:t> </a:t>
            </a:r>
          </a:p>
          <a:p>
            <a:r>
              <a:rPr lang="en-GB" sz="1200" dirty="0">
                <a:effectLst/>
              </a:rPr>
              <a:t>28. Who might use what we have learnt today in their daily lives?</a:t>
            </a:r>
          </a:p>
          <a:p>
            <a:r>
              <a:rPr lang="en-GB" sz="1200" dirty="0">
                <a:effectLst/>
              </a:rPr>
              <a:t> </a:t>
            </a:r>
          </a:p>
          <a:p>
            <a:r>
              <a:rPr lang="en-GB" sz="1200" dirty="0">
                <a:effectLst/>
              </a:rPr>
              <a:t>29. How have you worked today? Why?</a:t>
            </a:r>
          </a:p>
          <a:p>
            <a:r>
              <a:rPr lang="en-GB" sz="1200" dirty="0">
                <a:effectLst/>
              </a:rPr>
              <a:t> </a:t>
            </a:r>
          </a:p>
          <a:p>
            <a:r>
              <a:rPr lang="en-GB" sz="1200" dirty="0">
                <a:effectLst/>
              </a:rPr>
              <a:t>30. How might you improve your learning next lesson?</a:t>
            </a:r>
          </a:p>
          <a:p>
            <a:r>
              <a:rPr lang="en-GB" sz="1200" dirty="0">
                <a:effectLst/>
              </a:rPr>
              <a:t> </a:t>
            </a:r>
          </a:p>
          <a:p>
            <a:r>
              <a:rPr lang="en-GB" sz="1200" dirty="0">
                <a:effectLst/>
              </a:rPr>
              <a:t>31. What have been the strengths and weaknesses of this lesson?</a:t>
            </a:r>
          </a:p>
          <a:p>
            <a:r>
              <a:rPr lang="en-GB" sz="1200" dirty="0">
                <a:effectLst/>
              </a:rPr>
              <a:t> </a:t>
            </a:r>
          </a:p>
          <a:p>
            <a:r>
              <a:rPr lang="en-GB" sz="1200" dirty="0">
                <a:effectLst/>
              </a:rPr>
              <a:t>32. What skills have you used during this lesson?</a:t>
            </a:r>
          </a:p>
          <a:p>
            <a:r>
              <a:rPr lang="en-GB" sz="1200" dirty="0">
                <a:effectLst/>
              </a:rPr>
              <a:t> </a:t>
            </a:r>
          </a:p>
          <a:p>
            <a:r>
              <a:rPr lang="en-GB" sz="1200" dirty="0">
                <a:effectLst/>
              </a:rPr>
              <a:t>33. What skills have you improved during the lesson? How have you improved them?</a:t>
            </a:r>
          </a:p>
          <a:p>
            <a:r>
              <a:rPr lang="en-GB" sz="1200" dirty="0">
                <a:effectLst/>
              </a:rPr>
              <a:t> </a:t>
            </a:r>
          </a:p>
          <a:p>
            <a:r>
              <a:rPr lang="en-GB" sz="1200" dirty="0">
                <a:effectLst/>
              </a:rPr>
              <a:t>34. What knowledge have you gained this lesson?</a:t>
            </a:r>
          </a:p>
          <a:p>
            <a:r>
              <a:rPr lang="en-GB" sz="1200" dirty="0">
                <a:effectLst/>
              </a:rPr>
              <a:t> </a:t>
            </a:r>
          </a:p>
          <a:p>
            <a:r>
              <a:rPr lang="en-GB" sz="1200" dirty="0">
                <a:effectLst/>
              </a:rPr>
              <a:t>35. How might you use the knowledge you have gained in this lesson in the future?</a:t>
            </a:r>
          </a:p>
          <a:p>
            <a:r>
              <a:rPr lang="en-GB" sz="1200" dirty="0">
                <a:effectLst/>
              </a:rPr>
              <a:t> </a:t>
            </a:r>
          </a:p>
          <a:p>
            <a:r>
              <a:rPr lang="en-GB" sz="1200" dirty="0">
                <a:effectLst/>
              </a:rPr>
              <a:t>36. How have you interacted with your peers during this lesson?</a:t>
            </a:r>
          </a:p>
          <a:p>
            <a:r>
              <a:rPr lang="en-GB" sz="1200" dirty="0">
                <a:effectLst/>
              </a:rPr>
              <a:t> </a:t>
            </a:r>
          </a:p>
          <a:p>
            <a:r>
              <a:rPr lang="en-GB" sz="1200" dirty="0">
                <a:effectLst/>
              </a:rPr>
              <a:t>37. What strengths and weaknesses have you seen in yourself this lesson?</a:t>
            </a:r>
          </a:p>
          <a:p>
            <a:r>
              <a:rPr lang="en-GB" sz="1200" dirty="0">
                <a:effectLst/>
              </a:rPr>
              <a:t> </a:t>
            </a:r>
          </a:p>
          <a:p>
            <a:r>
              <a:rPr lang="en-GB" sz="1200" dirty="0">
                <a:effectLst/>
              </a:rPr>
              <a:t>38. What changes might you make next lesson to how you work?</a:t>
            </a:r>
          </a:p>
          <a:p>
            <a:r>
              <a:rPr lang="en-GB" sz="1200" dirty="0">
                <a:effectLst/>
              </a:rPr>
              <a:t> </a:t>
            </a:r>
          </a:p>
          <a:p>
            <a:r>
              <a:rPr lang="en-GB" sz="1200" dirty="0">
                <a:effectLst/>
              </a:rPr>
              <a:t>39. How has today’s lesson made you feel?</a:t>
            </a:r>
          </a:p>
          <a:p>
            <a:r>
              <a:rPr lang="en-GB" sz="1200" dirty="0">
                <a:effectLst/>
              </a:rPr>
              <a:t> </a:t>
            </a:r>
          </a:p>
          <a:p>
            <a:r>
              <a:rPr lang="en-GB" sz="1200" dirty="0">
                <a:effectLst/>
              </a:rPr>
              <a:t>40. To what extent do you feel you have engaged with the lesson today? Why?</a:t>
            </a:r>
          </a:p>
          <a:p>
            <a:r>
              <a:rPr lang="en-GB" sz="1200" dirty="0">
                <a:effectLst/>
              </a:rPr>
              <a:t> </a:t>
            </a:r>
          </a:p>
          <a:p>
            <a:r>
              <a:rPr lang="en-GB" sz="1200" dirty="0">
                <a:effectLst/>
              </a:rPr>
              <a:t>41. To what extent do you feel you have learnt in today’s lesson? Why?</a:t>
            </a:r>
          </a:p>
          <a:p>
            <a:r>
              <a:rPr lang="en-GB" sz="1200" dirty="0">
                <a:effectLst/>
              </a:rPr>
              <a:t> </a:t>
            </a:r>
          </a:p>
          <a:p>
            <a:r>
              <a:rPr lang="en-GB" sz="1200" dirty="0">
                <a:effectLst/>
              </a:rPr>
              <a:t>42. How have you learnt this lesson?</a:t>
            </a:r>
          </a:p>
          <a:p>
            <a:r>
              <a:rPr lang="en-GB" sz="1200" dirty="0">
                <a:effectLst/>
              </a:rPr>
              <a:t> </a:t>
            </a:r>
          </a:p>
          <a:p>
            <a:r>
              <a:rPr lang="en-GB" sz="1200" dirty="0">
                <a:effectLst/>
              </a:rPr>
              <a:t>43. In what way(s) has your mind been changed by today’s lesson?</a:t>
            </a:r>
          </a:p>
          <a:p>
            <a:r>
              <a:rPr lang="en-GB" sz="1200" dirty="0">
                <a:effectLst/>
              </a:rPr>
              <a:t> </a:t>
            </a:r>
          </a:p>
          <a:p>
            <a:r>
              <a:rPr lang="en-GB" sz="1200" dirty="0">
                <a:effectLst/>
              </a:rPr>
              <a:t>44. If you were to go back in time and start today’s lesson again, what would you change and why?</a:t>
            </a:r>
          </a:p>
          <a:p>
            <a:r>
              <a:rPr lang="en-GB" sz="1200" dirty="0">
                <a:effectLst/>
              </a:rPr>
              <a:t> </a:t>
            </a:r>
          </a:p>
          <a:p>
            <a:r>
              <a:rPr lang="en-GB" sz="1200" dirty="0">
                <a:effectLst/>
              </a:rPr>
              <a:t>45. How could you have done things differently this lesson? What affect might this have had?</a:t>
            </a:r>
          </a:p>
        </p:txBody>
      </p:sp>
    </p:spTree>
    <p:extLst>
      <p:ext uri="{BB962C8B-B14F-4D97-AF65-F5344CB8AC3E}">
        <p14:creationId xmlns:p14="http://schemas.microsoft.com/office/powerpoint/2010/main" val="4137441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251520"/>
            <a:ext cx="6137920" cy="8586966"/>
          </a:xfrm>
          <a:prstGeom prst="rect">
            <a:avLst/>
          </a:prstGeom>
        </p:spPr>
        <p:txBody>
          <a:bodyPr wrap="square">
            <a:spAutoFit/>
          </a:bodyPr>
          <a:lstStyle/>
          <a:p>
            <a:r>
              <a:rPr lang="en-GB" sz="1200" dirty="0">
                <a:effectLst/>
              </a:rPr>
              <a:t>46. How did you feel at the beginning, middle and end of the lesson?</a:t>
            </a:r>
          </a:p>
          <a:p>
            <a:r>
              <a:rPr lang="en-GB" sz="1200" dirty="0">
                <a:effectLst/>
              </a:rPr>
              <a:t> </a:t>
            </a:r>
          </a:p>
          <a:p>
            <a:r>
              <a:rPr lang="en-GB" sz="1200" dirty="0">
                <a:effectLst/>
              </a:rPr>
              <a:t>47. How have you used you existing skills and knowledge in today’s lesson?</a:t>
            </a:r>
          </a:p>
          <a:p>
            <a:r>
              <a:rPr lang="en-GB" sz="1200" dirty="0">
                <a:effectLst/>
              </a:rPr>
              <a:t> </a:t>
            </a:r>
          </a:p>
          <a:p>
            <a:r>
              <a:rPr lang="en-GB" sz="1200" dirty="0">
                <a:effectLst/>
              </a:rPr>
              <a:t>48. What have you done well this lesson and why?</a:t>
            </a:r>
          </a:p>
          <a:p>
            <a:r>
              <a:rPr lang="en-GB" sz="1200" dirty="0">
                <a:effectLst/>
              </a:rPr>
              <a:t> </a:t>
            </a:r>
          </a:p>
          <a:p>
            <a:r>
              <a:rPr lang="en-GB" sz="1200" dirty="0">
                <a:effectLst/>
              </a:rPr>
              <a:t>49. Write a poem about what you have learnt today</a:t>
            </a:r>
          </a:p>
          <a:p>
            <a:r>
              <a:rPr lang="en-GB" sz="1200" dirty="0">
                <a:effectLst/>
              </a:rPr>
              <a:t> </a:t>
            </a:r>
          </a:p>
          <a:p>
            <a:r>
              <a:rPr lang="en-GB" sz="1200" dirty="0">
                <a:effectLst/>
              </a:rPr>
              <a:t>50. Create a short story based on today’s lesson</a:t>
            </a:r>
          </a:p>
          <a:p>
            <a:r>
              <a:rPr lang="en-GB" sz="1200" dirty="0">
                <a:effectLst/>
              </a:rPr>
              <a:t> </a:t>
            </a:r>
          </a:p>
          <a:p>
            <a:r>
              <a:rPr lang="en-GB" sz="1200" dirty="0">
                <a:effectLst/>
              </a:rPr>
              <a:t>51. Write a set of five questions based on today’s lesson and then use them to interview you partner</a:t>
            </a:r>
          </a:p>
          <a:p>
            <a:r>
              <a:rPr lang="en-GB" sz="1200" dirty="0">
                <a:effectLst/>
              </a:rPr>
              <a:t> </a:t>
            </a:r>
          </a:p>
          <a:p>
            <a:r>
              <a:rPr lang="en-GB" sz="1200" dirty="0">
                <a:effectLst/>
              </a:rPr>
              <a:t>52. Draw a picture showing what you have learnt today</a:t>
            </a:r>
          </a:p>
          <a:p>
            <a:r>
              <a:rPr lang="en-GB" sz="1200" dirty="0">
                <a:effectLst/>
              </a:rPr>
              <a:t> </a:t>
            </a:r>
          </a:p>
          <a:p>
            <a:r>
              <a:rPr lang="en-GB" sz="1200" dirty="0">
                <a:effectLst/>
              </a:rPr>
              <a:t>53. Draw a cartoon strip showing what you have learnt today</a:t>
            </a:r>
          </a:p>
          <a:p>
            <a:r>
              <a:rPr lang="en-GB" sz="1200" dirty="0">
                <a:effectLst/>
              </a:rPr>
              <a:t> </a:t>
            </a:r>
          </a:p>
          <a:p>
            <a:r>
              <a:rPr lang="en-GB" sz="1200" dirty="0">
                <a:effectLst/>
              </a:rPr>
              <a:t>54. Draw a cartoon strip showing how you will use today’s learning in the future</a:t>
            </a:r>
          </a:p>
          <a:p>
            <a:r>
              <a:rPr lang="en-GB" sz="1200" dirty="0">
                <a:effectLst/>
              </a:rPr>
              <a:t> </a:t>
            </a:r>
          </a:p>
          <a:p>
            <a:r>
              <a:rPr lang="en-GB" sz="1200" dirty="0">
                <a:effectLst/>
              </a:rPr>
              <a:t>55. Write a letter to one of next year’s students explaining what today’s lesson is about</a:t>
            </a:r>
          </a:p>
          <a:p>
            <a:r>
              <a:rPr lang="en-GB" sz="1200" dirty="0">
                <a:effectLst/>
              </a:rPr>
              <a:t> </a:t>
            </a:r>
          </a:p>
          <a:p>
            <a:r>
              <a:rPr lang="en-GB" sz="1200" dirty="0">
                <a:effectLst/>
              </a:rPr>
              <a:t>56. Write a speech persuading people that what we have learnt today is important</a:t>
            </a:r>
          </a:p>
          <a:p>
            <a:r>
              <a:rPr lang="en-GB" sz="1200" dirty="0">
                <a:effectLst/>
              </a:rPr>
              <a:t> </a:t>
            </a:r>
          </a:p>
          <a:p>
            <a:r>
              <a:rPr lang="en-GB" sz="1200" dirty="0">
                <a:effectLst/>
              </a:rPr>
              <a:t>57. Produce five key points which sum up today’s learning</a:t>
            </a:r>
          </a:p>
          <a:p>
            <a:r>
              <a:rPr lang="en-GB" sz="1200" dirty="0">
                <a:effectLst/>
              </a:rPr>
              <a:t> </a:t>
            </a:r>
          </a:p>
          <a:p>
            <a:r>
              <a:rPr lang="en-GB" sz="1200" dirty="0">
                <a:effectLst/>
              </a:rPr>
              <a:t>58. Create a mind-map showing what we have learnt today</a:t>
            </a:r>
          </a:p>
          <a:p>
            <a:r>
              <a:rPr lang="en-GB" sz="1200" dirty="0">
                <a:effectLst/>
              </a:rPr>
              <a:t> </a:t>
            </a:r>
          </a:p>
          <a:p>
            <a:r>
              <a:rPr lang="en-GB" sz="1200" dirty="0">
                <a:effectLst/>
              </a:rPr>
              <a:t>59. Create a set of instructions for today’s lesson which anybody could follow</a:t>
            </a:r>
          </a:p>
          <a:p>
            <a:r>
              <a:rPr lang="en-GB" sz="1200" dirty="0">
                <a:effectLst/>
              </a:rPr>
              <a:t> </a:t>
            </a:r>
          </a:p>
          <a:p>
            <a:r>
              <a:rPr lang="en-GB" sz="1200" dirty="0">
                <a:effectLst/>
              </a:rPr>
              <a:t>60. How might you combine today’s learning with something else you already know?</a:t>
            </a:r>
          </a:p>
          <a:p>
            <a:r>
              <a:rPr lang="en-GB" sz="1200" dirty="0">
                <a:effectLst/>
              </a:rPr>
              <a:t> </a:t>
            </a:r>
          </a:p>
          <a:p>
            <a:r>
              <a:rPr lang="en-GB" sz="1200" dirty="0">
                <a:effectLst/>
              </a:rPr>
              <a:t>61. What existing skills or knowledge could you combine today’s learning with?</a:t>
            </a:r>
          </a:p>
          <a:p>
            <a:r>
              <a:rPr lang="en-GB" sz="1200" dirty="0">
                <a:effectLst/>
              </a:rPr>
              <a:t> </a:t>
            </a:r>
          </a:p>
          <a:p>
            <a:r>
              <a:rPr lang="en-GB" sz="1200" dirty="0">
                <a:effectLst/>
              </a:rPr>
              <a:t>62. Write a song or rap about what we have learnt today</a:t>
            </a:r>
          </a:p>
          <a:p>
            <a:r>
              <a:rPr lang="en-GB" sz="1200" dirty="0">
                <a:effectLst/>
              </a:rPr>
              <a:t> </a:t>
            </a:r>
          </a:p>
          <a:p>
            <a:r>
              <a:rPr lang="en-GB" sz="1200" dirty="0">
                <a:effectLst/>
              </a:rPr>
              <a:t>63. Create a poster advertising today’s learning to other students</a:t>
            </a:r>
          </a:p>
          <a:p>
            <a:r>
              <a:rPr lang="en-GB" sz="1200" dirty="0">
                <a:effectLst/>
              </a:rPr>
              <a:t> </a:t>
            </a:r>
          </a:p>
          <a:p>
            <a:r>
              <a:rPr lang="en-GB" sz="1200" dirty="0">
                <a:effectLst/>
              </a:rPr>
              <a:t>64. Create a television advert ‘selling’ today’s learning</a:t>
            </a:r>
          </a:p>
          <a:p>
            <a:r>
              <a:rPr lang="en-GB" sz="1200" dirty="0">
                <a:effectLst/>
              </a:rPr>
              <a:t> </a:t>
            </a:r>
          </a:p>
          <a:p>
            <a:r>
              <a:rPr lang="en-GB" sz="1200" dirty="0">
                <a:effectLst/>
              </a:rPr>
              <a:t>65. Create a radio advert ‘selling’ today’s learning</a:t>
            </a:r>
          </a:p>
          <a:p>
            <a:r>
              <a:rPr lang="en-GB" sz="1200" dirty="0">
                <a:effectLst/>
              </a:rPr>
              <a:t> </a:t>
            </a:r>
          </a:p>
          <a:p>
            <a:r>
              <a:rPr lang="en-GB" sz="1200" dirty="0">
                <a:effectLst/>
              </a:rPr>
              <a:t>66. Create a quiz, based on today’s learning, which you could use to test other students</a:t>
            </a:r>
          </a:p>
          <a:p>
            <a:r>
              <a:rPr lang="en-GB" sz="1200" dirty="0">
                <a:effectLst/>
              </a:rPr>
              <a:t> </a:t>
            </a:r>
          </a:p>
          <a:p>
            <a:r>
              <a:rPr lang="en-GB" sz="1200" dirty="0">
                <a:effectLst/>
              </a:rPr>
              <a:t>67. Explain what we have learnt today without using words</a:t>
            </a:r>
          </a:p>
          <a:p>
            <a:r>
              <a:rPr lang="en-GB" sz="1200" dirty="0">
                <a:effectLst/>
              </a:rPr>
              <a:t> </a:t>
            </a:r>
          </a:p>
          <a:p>
            <a:r>
              <a:rPr lang="en-GB" sz="1200" dirty="0">
                <a:effectLst/>
              </a:rPr>
              <a:t>68. Create a short presentation explaining the key points from today’s lesson</a:t>
            </a:r>
          </a:p>
        </p:txBody>
      </p:sp>
    </p:spTree>
    <p:extLst>
      <p:ext uri="{BB962C8B-B14F-4D97-AF65-F5344CB8AC3E}">
        <p14:creationId xmlns:p14="http://schemas.microsoft.com/office/powerpoint/2010/main" val="241528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251520"/>
            <a:ext cx="6137920" cy="8402300"/>
          </a:xfrm>
          <a:prstGeom prst="rect">
            <a:avLst/>
          </a:prstGeom>
        </p:spPr>
        <p:txBody>
          <a:bodyPr wrap="square">
            <a:spAutoFit/>
          </a:bodyPr>
          <a:lstStyle/>
          <a:p>
            <a:r>
              <a:rPr lang="en-GB" sz="1200" dirty="0">
                <a:effectLst/>
              </a:rPr>
              <a:t>69. Create a leaflet about what you have learnt today</a:t>
            </a:r>
          </a:p>
          <a:p>
            <a:r>
              <a:rPr lang="en-GB" sz="1200" dirty="0">
                <a:effectLst/>
              </a:rPr>
              <a:t> </a:t>
            </a:r>
          </a:p>
          <a:p>
            <a:r>
              <a:rPr lang="en-GB" sz="1200" dirty="0">
                <a:effectLst/>
              </a:rPr>
              <a:t>70. Write a letter to a person in the nineteenth-century explaining what you have learnt today</a:t>
            </a:r>
          </a:p>
          <a:p>
            <a:r>
              <a:rPr lang="en-GB" sz="1200" dirty="0">
                <a:effectLst/>
              </a:rPr>
              <a:t> </a:t>
            </a:r>
          </a:p>
          <a:p>
            <a:r>
              <a:rPr lang="en-GB" sz="1200" dirty="0">
                <a:effectLst/>
              </a:rPr>
              <a:t>71. Write a message to an alien explaining what you have learnt today</a:t>
            </a:r>
          </a:p>
          <a:p>
            <a:r>
              <a:rPr lang="en-GB" sz="1200" dirty="0">
                <a:effectLst/>
              </a:rPr>
              <a:t> </a:t>
            </a:r>
          </a:p>
          <a:p>
            <a:r>
              <a:rPr lang="en-GB" sz="1200" dirty="0">
                <a:effectLst/>
              </a:rPr>
              <a:t>72. Use symbols to show what you have learnt today</a:t>
            </a:r>
          </a:p>
          <a:p>
            <a:r>
              <a:rPr lang="en-GB" sz="1200" dirty="0">
                <a:effectLst/>
              </a:rPr>
              <a:t> </a:t>
            </a:r>
          </a:p>
          <a:p>
            <a:r>
              <a:rPr lang="en-GB" sz="1200" dirty="0">
                <a:effectLst/>
              </a:rPr>
              <a:t>73. Make a model of one aspect of your learning</a:t>
            </a:r>
          </a:p>
          <a:p>
            <a:r>
              <a:rPr lang="en-GB" sz="1200" dirty="0">
                <a:effectLst/>
              </a:rPr>
              <a:t> </a:t>
            </a:r>
          </a:p>
          <a:p>
            <a:r>
              <a:rPr lang="en-GB" sz="1200" dirty="0">
                <a:effectLst/>
              </a:rPr>
              <a:t>74. Sculpt one of the key ideas from today’s lesson</a:t>
            </a:r>
          </a:p>
          <a:p>
            <a:r>
              <a:rPr lang="en-GB" sz="1200" dirty="0">
                <a:effectLst/>
              </a:rPr>
              <a:t> </a:t>
            </a:r>
          </a:p>
          <a:p>
            <a:r>
              <a:rPr lang="en-GB" sz="1200" dirty="0">
                <a:effectLst/>
              </a:rPr>
              <a:t>75. Construct a timeline showing your learning through the lesson</a:t>
            </a:r>
          </a:p>
          <a:p>
            <a:r>
              <a:rPr lang="en-GB" sz="1200" dirty="0">
                <a:effectLst/>
              </a:rPr>
              <a:t> </a:t>
            </a:r>
          </a:p>
          <a:p>
            <a:r>
              <a:rPr lang="en-GB" sz="1200" dirty="0">
                <a:effectLst/>
              </a:rPr>
              <a:t>76. Swap your work with a partner and assess it: What have they done well? How might they improve?</a:t>
            </a:r>
          </a:p>
          <a:p>
            <a:r>
              <a:rPr lang="en-GB" sz="1200" dirty="0">
                <a:effectLst/>
              </a:rPr>
              <a:t> </a:t>
            </a:r>
          </a:p>
          <a:p>
            <a:r>
              <a:rPr lang="en-GB" sz="1200" dirty="0">
                <a:effectLst/>
              </a:rPr>
              <a:t>77. Assess your own work: What have you done well? How might you improve?</a:t>
            </a:r>
          </a:p>
          <a:p>
            <a:r>
              <a:rPr lang="en-GB" sz="1200" dirty="0">
                <a:effectLst/>
              </a:rPr>
              <a:t> </a:t>
            </a:r>
          </a:p>
          <a:p>
            <a:r>
              <a:rPr lang="en-GB" sz="1200" dirty="0">
                <a:effectLst/>
              </a:rPr>
              <a:t>78. What strengths have you shown in today’s lesson? What areas for improvement can you find?</a:t>
            </a:r>
          </a:p>
          <a:p>
            <a:r>
              <a:rPr lang="en-GB" sz="1200" dirty="0">
                <a:effectLst/>
              </a:rPr>
              <a:t> </a:t>
            </a:r>
          </a:p>
          <a:p>
            <a:r>
              <a:rPr lang="en-GB" sz="1200" dirty="0">
                <a:effectLst/>
              </a:rPr>
              <a:t>79. Find a partner who you don’t often work with. Swap your work and do a peer-assessment. Identify three strengths and one target for improvement.</a:t>
            </a:r>
          </a:p>
          <a:p>
            <a:r>
              <a:rPr lang="en-GB" sz="1200" dirty="0">
                <a:effectLst/>
              </a:rPr>
              <a:t> </a:t>
            </a:r>
          </a:p>
          <a:p>
            <a:r>
              <a:rPr lang="en-GB" sz="1200" dirty="0">
                <a:effectLst/>
              </a:rPr>
              <a:t>80. What is the most important thing we have learnt over the past few lessons and why?</a:t>
            </a:r>
          </a:p>
          <a:p>
            <a:r>
              <a:rPr lang="en-GB" sz="1200" dirty="0">
                <a:effectLst/>
              </a:rPr>
              <a:t> </a:t>
            </a:r>
          </a:p>
          <a:p>
            <a:r>
              <a:rPr lang="en-GB" sz="1200" dirty="0">
                <a:effectLst/>
              </a:rPr>
              <a:t>81. Write down all the things we have learnt today. Once you have done this, order them according to how important you believe them to be.</a:t>
            </a:r>
          </a:p>
          <a:p>
            <a:r>
              <a:rPr lang="en-GB" sz="1200" dirty="0">
                <a:effectLst/>
              </a:rPr>
              <a:t> </a:t>
            </a:r>
          </a:p>
          <a:p>
            <a:r>
              <a:rPr lang="en-GB" sz="1200" dirty="0">
                <a:effectLst/>
              </a:rPr>
              <a:t>82. How would you have taught today’s lesson and why?</a:t>
            </a:r>
          </a:p>
          <a:p>
            <a:r>
              <a:rPr lang="en-GB" sz="1200" dirty="0">
                <a:effectLst/>
              </a:rPr>
              <a:t> </a:t>
            </a:r>
          </a:p>
          <a:p>
            <a:r>
              <a:rPr lang="en-GB" sz="1200" dirty="0">
                <a:effectLst/>
              </a:rPr>
              <a:t>83. What difficulties have you encountered today? How have you dealt with them?</a:t>
            </a:r>
          </a:p>
          <a:p>
            <a:r>
              <a:rPr lang="en-GB" sz="1200" dirty="0">
                <a:effectLst/>
              </a:rPr>
              <a:t> </a:t>
            </a:r>
          </a:p>
          <a:p>
            <a:r>
              <a:rPr lang="en-GB" sz="1200" dirty="0">
                <a:effectLst/>
              </a:rPr>
              <a:t>84. What difficulties might a student encounter if they were new to today’s topic?</a:t>
            </a:r>
          </a:p>
          <a:p>
            <a:r>
              <a:rPr lang="en-GB" sz="1200" dirty="0">
                <a:effectLst/>
              </a:rPr>
              <a:t> </a:t>
            </a:r>
          </a:p>
          <a:p>
            <a:r>
              <a:rPr lang="en-GB" sz="1200" dirty="0">
                <a:effectLst/>
              </a:rPr>
              <a:t>85. Assess your learning using the learning objective: Have you met? How? If not, what do you still need to do in order to meet it?</a:t>
            </a:r>
          </a:p>
          <a:p>
            <a:r>
              <a:rPr lang="en-GB" sz="1200" dirty="0">
                <a:effectLst/>
              </a:rPr>
              <a:t> </a:t>
            </a:r>
          </a:p>
          <a:p>
            <a:r>
              <a:rPr lang="en-GB" sz="1200" dirty="0">
                <a:effectLst/>
              </a:rPr>
              <a:t>86. What evidence do you have showing what you have learnt today?</a:t>
            </a:r>
          </a:p>
          <a:p>
            <a:r>
              <a:rPr lang="en-GB" sz="1200" dirty="0">
                <a:effectLst/>
              </a:rPr>
              <a:t> </a:t>
            </a:r>
          </a:p>
          <a:p>
            <a:r>
              <a:rPr lang="en-GB" sz="1200" dirty="0">
                <a:effectLst/>
              </a:rPr>
              <a:t>87. What key question would you ask to find out whether someone has understood today’s lesson?</a:t>
            </a:r>
          </a:p>
          <a:p>
            <a:r>
              <a:rPr lang="en-GB" sz="1200" dirty="0">
                <a:effectLst/>
              </a:rPr>
              <a:t> </a:t>
            </a:r>
          </a:p>
          <a:p>
            <a:r>
              <a:rPr lang="en-GB" sz="1200" dirty="0">
                <a:effectLst/>
              </a:rPr>
              <a:t>88. Write an exam-style question and mark-scheme based on today’s lesson</a:t>
            </a:r>
          </a:p>
        </p:txBody>
      </p:sp>
    </p:spTree>
    <p:extLst>
      <p:ext uri="{BB962C8B-B14F-4D97-AF65-F5344CB8AC3E}">
        <p14:creationId xmlns:p14="http://schemas.microsoft.com/office/powerpoint/2010/main" val="9107479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251520"/>
            <a:ext cx="6137920" cy="8863965"/>
          </a:xfrm>
          <a:prstGeom prst="rect">
            <a:avLst/>
          </a:prstGeom>
        </p:spPr>
        <p:txBody>
          <a:bodyPr wrap="square">
            <a:spAutoFit/>
          </a:bodyPr>
          <a:lstStyle/>
          <a:p>
            <a:r>
              <a:rPr lang="en-GB" sz="1200" dirty="0">
                <a:effectLst/>
              </a:rPr>
              <a:t>89. Write three key questions you think people in the class should be able to answer, based on today’s lesson. When ready, walk round and ask people your questions.</a:t>
            </a:r>
          </a:p>
          <a:p>
            <a:r>
              <a:rPr lang="en-GB" sz="1200" dirty="0">
                <a:effectLst/>
              </a:rPr>
              <a:t> </a:t>
            </a:r>
          </a:p>
          <a:p>
            <a:r>
              <a:rPr lang="en-GB" sz="1200" dirty="0">
                <a:effectLst/>
              </a:rPr>
              <a:t>90. Identify the key learning points from today’s lesson</a:t>
            </a:r>
          </a:p>
          <a:p>
            <a:r>
              <a:rPr lang="en-GB" sz="1200" dirty="0">
                <a:effectLst/>
              </a:rPr>
              <a:t> </a:t>
            </a:r>
          </a:p>
          <a:p>
            <a:r>
              <a:rPr lang="en-GB" sz="1200" dirty="0">
                <a:effectLst/>
              </a:rPr>
              <a:t>91. Compare what you know now with what you knew at the start of the lesson. How is it different?</a:t>
            </a:r>
          </a:p>
          <a:p>
            <a:r>
              <a:rPr lang="en-GB" sz="1200" dirty="0">
                <a:effectLst/>
              </a:rPr>
              <a:t> </a:t>
            </a:r>
          </a:p>
          <a:p>
            <a:r>
              <a:rPr lang="en-GB" sz="1200" dirty="0">
                <a:effectLst/>
              </a:rPr>
              <a:t>92. Write a quiz based on today’s lesson. Make sure you cover all areas. When you are ready, test your partner.</a:t>
            </a:r>
          </a:p>
          <a:p>
            <a:r>
              <a:rPr lang="en-GB" sz="1200" dirty="0">
                <a:effectLst/>
              </a:rPr>
              <a:t> </a:t>
            </a:r>
          </a:p>
          <a:p>
            <a:r>
              <a:rPr lang="en-GB" sz="1200" dirty="0">
                <a:effectLst/>
              </a:rPr>
              <a:t>93. What different possibilities can you imagine for next lesson, bearing in mind what we have learnt today?</a:t>
            </a:r>
          </a:p>
          <a:p>
            <a:r>
              <a:rPr lang="en-GB" sz="1200" dirty="0">
                <a:effectLst/>
              </a:rPr>
              <a:t> </a:t>
            </a:r>
          </a:p>
          <a:p>
            <a:r>
              <a:rPr lang="en-GB" sz="1200" dirty="0">
                <a:effectLst/>
              </a:rPr>
              <a:t>94. Pick one thing you have done today and identify how you could do it better</a:t>
            </a:r>
          </a:p>
          <a:p>
            <a:r>
              <a:rPr lang="en-GB" sz="1200" dirty="0">
                <a:effectLst/>
              </a:rPr>
              <a:t> </a:t>
            </a:r>
          </a:p>
          <a:p>
            <a:r>
              <a:rPr lang="en-GB" sz="1200" dirty="0">
                <a:effectLst/>
              </a:rPr>
              <a:t>95. Pick one thing you have done today identify why it was good and how it helped you</a:t>
            </a:r>
          </a:p>
          <a:p>
            <a:r>
              <a:rPr lang="en-GB" sz="1200" dirty="0">
                <a:effectLst/>
              </a:rPr>
              <a:t> </a:t>
            </a:r>
          </a:p>
          <a:p>
            <a:r>
              <a:rPr lang="en-GB" sz="1200" dirty="0">
                <a:effectLst/>
              </a:rPr>
              <a:t>96. How useful is what we have learnt today? Why?</a:t>
            </a:r>
          </a:p>
          <a:p>
            <a:r>
              <a:rPr lang="en-GB" sz="1200" dirty="0">
                <a:effectLst/>
              </a:rPr>
              <a:t> </a:t>
            </a:r>
          </a:p>
          <a:p>
            <a:r>
              <a:rPr lang="en-GB" sz="1200" dirty="0">
                <a:effectLst/>
              </a:rPr>
              <a:t>97. Write what you have learnt today on a piece of paper and hand it in on your way out</a:t>
            </a:r>
          </a:p>
          <a:p>
            <a:r>
              <a:rPr lang="en-GB" sz="1200" dirty="0">
                <a:effectLst/>
              </a:rPr>
              <a:t> </a:t>
            </a:r>
          </a:p>
          <a:p>
            <a:r>
              <a:rPr lang="en-GB" sz="1200" dirty="0">
                <a:effectLst/>
              </a:rPr>
              <a:t>98. If you feel you have fully understood the lesson, give a ‘thumbs up’. If you feel you have understood most of it, turn your thumbs sideways. If you feel you have struggled to understand it, give a ‘thumbs down’.</a:t>
            </a:r>
          </a:p>
          <a:p>
            <a:r>
              <a:rPr lang="en-GB" sz="1200" dirty="0">
                <a:effectLst/>
              </a:rPr>
              <a:t> </a:t>
            </a:r>
          </a:p>
          <a:p>
            <a:r>
              <a:rPr lang="en-GB" sz="1200" dirty="0">
                <a:effectLst/>
              </a:rPr>
              <a:t>99. Think about today’s lesson. Give yourself a score between 1 and 5. </a:t>
            </a:r>
            <a:br>
              <a:rPr lang="en-GB" sz="1200" dirty="0">
                <a:effectLst/>
              </a:rPr>
            </a:br>
            <a:r>
              <a:rPr lang="en-GB" sz="1200" b="1" dirty="0">
                <a:effectLst/>
              </a:rPr>
              <a:t>1</a:t>
            </a:r>
            <a:r>
              <a:rPr lang="en-GB" sz="1200" dirty="0">
                <a:effectLst/>
              </a:rPr>
              <a:t> = I have really struggled and need more help. </a:t>
            </a:r>
            <a:br>
              <a:rPr lang="en-GB" sz="1200" dirty="0">
                <a:effectLst/>
              </a:rPr>
            </a:br>
            <a:r>
              <a:rPr lang="en-GB" sz="1200" b="1" dirty="0">
                <a:effectLst/>
              </a:rPr>
              <a:t>5</a:t>
            </a:r>
            <a:r>
              <a:rPr lang="en-GB" sz="1200" dirty="0">
                <a:effectLst/>
              </a:rPr>
              <a:t> = I have understood nearly everything and could explain to others. </a:t>
            </a:r>
            <a:br>
              <a:rPr lang="en-GB" sz="1200" dirty="0">
                <a:effectLst/>
              </a:rPr>
            </a:br>
            <a:r>
              <a:rPr lang="en-GB" sz="1200" dirty="0">
                <a:effectLst/>
              </a:rPr>
              <a:t>Once you have done this, find someone with a different score. Either ask them for help, or offer them help.</a:t>
            </a:r>
          </a:p>
          <a:p>
            <a:r>
              <a:rPr lang="en-GB" sz="1200" dirty="0">
                <a:effectLst/>
              </a:rPr>
              <a:t> </a:t>
            </a:r>
          </a:p>
          <a:p>
            <a:r>
              <a:rPr lang="en-GB" sz="1200" dirty="0">
                <a:effectLst/>
              </a:rPr>
              <a:t>100. Write down the questions you still have about the topic, and which you do not feel have been answered yet.</a:t>
            </a:r>
          </a:p>
          <a:p>
            <a:r>
              <a:rPr lang="en-GB" sz="1200" dirty="0">
                <a:effectLst/>
              </a:rPr>
              <a:t> </a:t>
            </a:r>
          </a:p>
          <a:p>
            <a:r>
              <a:rPr lang="en-GB" sz="1200" dirty="0">
                <a:effectLst/>
              </a:rPr>
              <a:t>101. What criteria would you use to judge whether someone has fully understood the lesson today?</a:t>
            </a:r>
          </a:p>
          <a:p>
            <a:r>
              <a:rPr lang="en-GB" sz="1200" dirty="0">
                <a:effectLst/>
              </a:rPr>
              <a:t> </a:t>
            </a:r>
          </a:p>
          <a:p>
            <a:r>
              <a:rPr lang="en-GB" sz="1200" dirty="0">
                <a:effectLst/>
              </a:rPr>
              <a:t>102. How does today’s lesson connect to your existing knowledge?</a:t>
            </a:r>
          </a:p>
          <a:p>
            <a:r>
              <a:rPr lang="en-GB" sz="1200" dirty="0">
                <a:effectLst/>
              </a:rPr>
              <a:t> </a:t>
            </a:r>
          </a:p>
          <a:p>
            <a:r>
              <a:rPr lang="en-GB" sz="1200" dirty="0">
                <a:effectLst/>
              </a:rPr>
              <a:t>103. How does today’s lesson connect to our previous areas of study?</a:t>
            </a:r>
          </a:p>
          <a:p>
            <a:r>
              <a:rPr lang="en-GB" sz="1200" dirty="0">
                <a:effectLst/>
              </a:rPr>
              <a:t> </a:t>
            </a:r>
          </a:p>
          <a:p>
            <a:r>
              <a:rPr lang="en-GB" sz="1200" dirty="0">
                <a:effectLst/>
              </a:rPr>
              <a:t>104. How might today’s lesson connect to other areas of the curriculum?</a:t>
            </a:r>
          </a:p>
          <a:p>
            <a:r>
              <a:rPr lang="en-GB" sz="1200" dirty="0">
                <a:effectLst/>
              </a:rPr>
              <a:t> </a:t>
            </a:r>
          </a:p>
          <a:p>
            <a:r>
              <a:rPr lang="en-GB" sz="1200" dirty="0">
                <a:effectLst/>
              </a:rPr>
              <a:t>105. Write down what you think is the most important thing you have learnt today, and then hold it up for everyone to see</a:t>
            </a:r>
          </a:p>
        </p:txBody>
      </p:sp>
    </p:spTree>
    <p:extLst>
      <p:ext uri="{BB962C8B-B14F-4D97-AF65-F5344CB8AC3E}">
        <p14:creationId xmlns:p14="http://schemas.microsoft.com/office/powerpoint/2010/main" val="8084278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251520"/>
            <a:ext cx="6137920" cy="8494633"/>
          </a:xfrm>
          <a:prstGeom prst="rect">
            <a:avLst/>
          </a:prstGeom>
        </p:spPr>
        <p:txBody>
          <a:bodyPr wrap="square">
            <a:spAutoFit/>
          </a:bodyPr>
          <a:lstStyle/>
          <a:p>
            <a:r>
              <a:rPr lang="en-GB" sz="1200" dirty="0">
                <a:effectLst/>
              </a:rPr>
              <a:t>106. Draw a line and label it from one (no idea) to ten (completely understand). </a:t>
            </a:r>
            <a:br>
              <a:rPr lang="en-GB" sz="1200" dirty="0">
                <a:effectLst/>
              </a:rPr>
            </a:br>
            <a:br>
              <a:rPr lang="en-GB" sz="1200" dirty="0">
                <a:effectLst/>
              </a:rPr>
            </a:br>
            <a:r>
              <a:rPr lang="en-GB" sz="1200" dirty="0">
                <a:effectLst/>
              </a:rPr>
              <a:t>Indicate where you feel you were at regarding the topic when the lesson began, and where you feel you are at now. Then, explain your choices.</a:t>
            </a:r>
          </a:p>
          <a:p>
            <a:r>
              <a:rPr lang="en-GB" sz="1200" dirty="0">
                <a:effectLst/>
              </a:rPr>
              <a:t> </a:t>
            </a:r>
          </a:p>
          <a:p>
            <a:r>
              <a:rPr lang="en-GB" sz="1200" dirty="0">
                <a:effectLst/>
              </a:rPr>
              <a:t>107. Work in a group of three or four to create a freeze-frame showing the key thing you have learnt today</a:t>
            </a:r>
          </a:p>
          <a:p>
            <a:r>
              <a:rPr lang="en-GB" sz="1200" dirty="0">
                <a:effectLst/>
              </a:rPr>
              <a:t> </a:t>
            </a:r>
          </a:p>
          <a:p>
            <a:r>
              <a:rPr lang="en-GB" sz="1200" dirty="0">
                <a:effectLst/>
              </a:rPr>
              <a:t>108. Work in pairs. Take it in turns to mime key ideas and information from the lesson. The other person has to guess what is being mimed.</a:t>
            </a:r>
          </a:p>
          <a:p>
            <a:r>
              <a:rPr lang="en-GB" sz="1200" dirty="0">
                <a:effectLst/>
              </a:rPr>
              <a:t> </a:t>
            </a:r>
          </a:p>
          <a:p>
            <a:r>
              <a:rPr lang="en-GB" sz="1200" dirty="0">
                <a:effectLst/>
              </a:rPr>
              <a:t>109. Create a short role-play in which someone’s life is changed through learning what we have learnt today</a:t>
            </a:r>
          </a:p>
          <a:p>
            <a:r>
              <a:rPr lang="en-GB" sz="1200" dirty="0">
                <a:effectLst/>
              </a:rPr>
              <a:t> </a:t>
            </a:r>
          </a:p>
          <a:p>
            <a:r>
              <a:rPr lang="en-GB" sz="1200" dirty="0">
                <a:effectLst/>
              </a:rPr>
              <a:t>110. Create a pair of still images showing life before and after what we have learnt today</a:t>
            </a:r>
          </a:p>
          <a:p>
            <a:r>
              <a:rPr lang="en-GB" sz="1200" dirty="0">
                <a:effectLst/>
              </a:rPr>
              <a:t> </a:t>
            </a:r>
          </a:p>
          <a:p>
            <a:r>
              <a:rPr lang="en-GB" sz="1200" dirty="0">
                <a:effectLst/>
              </a:rPr>
              <a:t>111. Work in groups. Create a role-play showing what life would be like if no one knew about what we have learnt today.</a:t>
            </a:r>
          </a:p>
          <a:p>
            <a:r>
              <a:rPr lang="en-GB" sz="1200" dirty="0">
                <a:effectLst/>
              </a:rPr>
              <a:t> </a:t>
            </a:r>
          </a:p>
          <a:p>
            <a:r>
              <a:rPr lang="en-GB" sz="1200" dirty="0">
                <a:effectLst/>
              </a:rPr>
              <a:t>112. Work in pairs. Create a thirty-second sales pitch for today’s learning which could be used on a television shopping channel.</a:t>
            </a:r>
          </a:p>
          <a:p>
            <a:r>
              <a:rPr lang="en-GB" sz="1200" dirty="0">
                <a:effectLst/>
              </a:rPr>
              <a:t> </a:t>
            </a:r>
          </a:p>
          <a:p>
            <a:r>
              <a:rPr lang="en-GB" sz="1200" dirty="0">
                <a:effectLst/>
              </a:rPr>
              <a:t>113. Work in pairs. One person is the interviewer. The other person has had their life changed by what we have learnt today. Conduct an interview for the BBC news using these roles.</a:t>
            </a:r>
          </a:p>
          <a:p>
            <a:r>
              <a:rPr lang="en-GB" sz="1200" dirty="0">
                <a:effectLst/>
              </a:rPr>
              <a:t> </a:t>
            </a:r>
          </a:p>
          <a:p>
            <a:r>
              <a:rPr lang="en-GB" sz="1200" dirty="0">
                <a:effectLst/>
              </a:rPr>
              <a:t>114. Work in groups of three or five. One person is the chairperson. The rest split between for and against. </a:t>
            </a:r>
            <a:br>
              <a:rPr lang="en-GB" sz="1200" dirty="0">
                <a:effectLst/>
              </a:rPr>
            </a:br>
            <a:r>
              <a:rPr lang="en-GB" sz="1200" dirty="0">
                <a:effectLst/>
              </a:rPr>
              <a:t>The motion is: ‘</a:t>
            </a:r>
            <a:r>
              <a:rPr lang="en-GB" sz="1200" b="1" dirty="0">
                <a:effectLst/>
              </a:rPr>
              <a:t>Today we have learnt some incredibly important things’. </a:t>
            </a:r>
            <a:r>
              <a:rPr lang="en-GB" sz="1200" dirty="0">
                <a:effectLst/>
              </a:rPr>
              <a:t>The debaters must argue the point while the chairperson referees.</a:t>
            </a:r>
          </a:p>
          <a:p>
            <a:r>
              <a:rPr lang="en-GB" sz="1200" dirty="0">
                <a:effectLst/>
              </a:rPr>
              <a:t> </a:t>
            </a:r>
          </a:p>
          <a:p>
            <a:r>
              <a:rPr lang="en-GB" sz="1200" dirty="0">
                <a:effectLst/>
              </a:rPr>
              <a:t>115. Work in pairs. Each person, in secret, chooses an emotion. Next, conduct a discussion about what we have learnt today, while playing that emotion. When the teacher says, continue the discussion but swap your emotions.</a:t>
            </a:r>
          </a:p>
          <a:p>
            <a:r>
              <a:rPr lang="en-GB" sz="1200" dirty="0">
                <a:effectLst/>
              </a:rPr>
              <a:t> </a:t>
            </a:r>
          </a:p>
          <a:p>
            <a:r>
              <a:rPr lang="en-GB" sz="1200" dirty="0">
                <a:effectLst/>
              </a:rPr>
              <a:t>116. Work in groups. Turn today’s lesson into a dramatic story. One person reads the story aloud while the rest of the group act it out.</a:t>
            </a:r>
          </a:p>
          <a:p>
            <a:r>
              <a:rPr lang="en-GB" sz="1200" dirty="0">
                <a:effectLst/>
              </a:rPr>
              <a:t> </a:t>
            </a:r>
          </a:p>
          <a:p>
            <a:r>
              <a:rPr lang="en-GB" sz="1200" dirty="0">
                <a:effectLst/>
              </a:rPr>
              <a:t>117. Write a postcard to a friend explaining what you have learnt this lesson. Draw a picture for the front showing what you have learnt.</a:t>
            </a:r>
          </a:p>
          <a:p>
            <a:r>
              <a:rPr lang="en-GB" sz="1200" dirty="0">
                <a:effectLst/>
              </a:rPr>
              <a:t> </a:t>
            </a:r>
          </a:p>
          <a:p>
            <a:r>
              <a:rPr lang="en-GB" sz="1200" dirty="0">
                <a:effectLst/>
              </a:rPr>
              <a:t>118. Write a text message explaining what you have learnt this lesson</a:t>
            </a:r>
          </a:p>
          <a:p>
            <a:r>
              <a:rPr lang="en-GB" sz="1200" dirty="0">
                <a:effectLst/>
              </a:rPr>
              <a:t> </a:t>
            </a:r>
          </a:p>
          <a:p>
            <a:r>
              <a:rPr lang="en-GB" sz="1200" dirty="0">
                <a:effectLst/>
              </a:rPr>
              <a:t>119. Choose three keywords we have used this lesson. Write a definition for each and then give an example.</a:t>
            </a:r>
          </a:p>
        </p:txBody>
      </p:sp>
    </p:spTree>
    <p:extLst>
      <p:ext uri="{BB962C8B-B14F-4D97-AF65-F5344CB8AC3E}">
        <p14:creationId xmlns:p14="http://schemas.microsoft.com/office/powerpoint/2010/main" val="4106787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251520"/>
            <a:ext cx="6137920" cy="8494633"/>
          </a:xfrm>
          <a:prstGeom prst="rect">
            <a:avLst/>
          </a:prstGeom>
        </p:spPr>
        <p:txBody>
          <a:bodyPr wrap="square">
            <a:spAutoFit/>
          </a:bodyPr>
          <a:lstStyle/>
          <a:p>
            <a:r>
              <a:rPr lang="en-GB" sz="1200" dirty="0">
                <a:effectLst/>
              </a:rPr>
              <a:t>120. Choose one thing you have done this lesson and redo it so that it is better</a:t>
            </a:r>
          </a:p>
          <a:p>
            <a:r>
              <a:rPr lang="en-GB" sz="1200" dirty="0">
                <a:effectLst/>
              </a:rPr>
              <a:t> </a:t>
            </a:r>
          </a:p>
          <a:p>
            <a:r>
              <a:rPr lang="en-GB" sz="1200" dirty="0">
                <a:effectLst/>
              </a:rPr>
              <a:t>121. Plan your own lesson covering what we have studied today</a:t>
            </a:r>
          </a:p>
          <a:p>
            <a:r>
              <a:rPr lang="en-GB" sz="1200" dirty="0">
                <a:effectLst/>
              </a:rPr>
              <a:t> </a:t>
            </a:r>
          </a:p>
          <a:p>
            <a:r>
              <a:rPr lang="en-GB" sz="1200" dirty="0">
                <a:effectLst/>
              </a:rPr>
              <a:t>122. Compare what you have learnt this lesson with what you learnt last lesson. How is it similar? How is it different?</a:t>
            </a:r>
          </a:p>
          <a:p>
            <a:r>
              <a:rPr lang="en-GB" sz="1200" dirty="0">
                <a:effectLst/>
              </a:rPr>
              <a:t> </a:t>
            </a:r>
          </a:p>
          <a:p>
            <a:r>
              <a:rPr lang="en-GB" sz="1200" dirty="0">
                <a:effectLst/>
              </a:rPr>
              <a:t>123. Write a list of what you have learnt today. Give examples for each item so as to show your understanding.</a:t>
            </a:r>
          </a:p>
          <a:p>
            <a:r>
              <a:rPr lang="en-GB" sz="1200" dirty="0">
                <a:effectLst/>
              </a:rPr>
              <a:t> </a:t>
            </a:r>
          </a:p>
          <a:p>
            <a:r>
              <a:rPr lang="en-GB" sz="1200" dirty="0">
                <a:effectLst/>
              </a:rPr>
              <a:t>124. Produce a summary of what you have learnt today. When done, rewrite it using fewer words. After that, reduce it to either a single sentence, or three bullet points.</a:t>
            </a:r>
          </a:p>
          <a:p>
            <a:r>
              <a:rPr lang="en-GB" sz="1200" dirty="0">
                <a:effectLst/>
              </a:rPr>
              <a:t> </a:t>
            </a:r>
          </a:p>
          <a:p>
            <a:r>
              <a:rPr lang="en-GB" sz="1200" dirty="0">
                <a:effectLst/>
              </a:rPr>
              <a:t>125. In pairs, discuss what you have learnt this lesson. Be ready to share your thoughts.</a:t>
            </a:r>
          </a:p>
          <a:p>
            <a:r>
              <a:rPr lang="en-GB" sz="1200" dirty="0">
                <a:effectLst/>
              </a:rPr>
              <a:t> </a:t>
            </a:r>
          </a:p>
          <a:p>
            <a:r>
              <a:rPr lang="en-GB" sz="1200" dirty="0">
                <a:effectLst/>
              </a:rPr>
              <a:t>126. In pairs, assess your work. Take it in turns to go through and identify the strengths and one area for improvement in your work, and in that of your partner.</a:t>
            </a:r>
          </a:p>
          <a:p>
            <a:r>
              <a:rPr lang="en-GB" sz="1200" dirty="0">
                <a:effectLst/>
              </a:rPr>
              <a:t> </a:t>
            </a:r>
          </a:p>
          <a:p>
            <a:r>
              <a:rPr lang="en-GB" sz="1200" dirty="0">
                <a:effectLst/>
              </a:rPr>
              <a:t>127. In pairs, take it in turns to interview one another about today’s lesson. Take notes as you go.</a:t>
            </a:r>
          </a:p>
          <a:p>
            <a:r>
              <a:rPr lang="en-GB" sz="1200" dirty="0">
                <a:effectLst/>
              </a:rPr>
              <a:t> </a:t>
            </a:r>
          </a:p>
          <a:p>
            <a:r>
              <a:rPr lang="en-GB" sz="1200" dirty="0">
                <a:effectLst/>
              </a:rPr>
              <a:t>128. In pairs, produce a list of key words and definitions which link to today’s lesson. Then, jumble them up and challenge another pair to match the correct word to the correct definition.</a:t>
            </a:r>
          </a:p>
          <a:p>
            <a:r>
              <a:rPr lang="en-GB" sz="1200" dirty="0">
                <a:effectLst/>
              </a:rPr>
              <a:t> </a:t>
            </a:r>
          </a:p>
          <a:p>
            <a:r>
              <a:rPr lang="en-GB" sz="1200" dirty="0">
                <a:effectLst/>
              </a:rPr>
              <a:t>129. In pairs, discuss how you think what we have learnt today is used in the wider world. Be ready to feed back to the whole class.</a:t>
            </a:r>
          </a:p>
          <a:p>
            <a:r>
              <a:rPr lang="en-GB" sz="1200" dirty="0">
                <a:effectLst/>
              </a:rPr>
              <a:t> </a:t>
            </a:r>
          </a:p>
          <a:p>
            <a:r>
              <a:rPr lang="en-GB" sz="1200" dirty="0">
                <a:effectLst/>
              </a:rPr>
              <a:t>130. In groups of three or four, take it in turns to try and talk for a minute about today’s topic without pausing or repeating yourself.</a:t>
            </a:r>
          </a:p>
          <a:p>
            <a:r>
              <a:rPr lang="en-GB" sz="1200" dirty="0">
                <a:effectLst/>
              </a:rPr>
              <a:t> </a:t>
            </a:r>
          </a:p>
          <a:p>
            <a:r>
              <a:rPr lang="en-GB" sz="1200" dirty="0">
                <a:effectLst/>
              </a:rPr>
              <a:t>131. In pairs, one person is ‘for’ and one person is ‘against’. The motion is: </a:t>
            </a:r>
            <a:r>
              <a:rPr lang="en-GB" sz="1200" b="1" dirty="0">
                <a:effectLst/>
              </a:rPr>
              <a:t>‘What we have learnt today is extremely important.’ </a:t>
            </a:r>
            <a:r>
              <a:rPr lang="en-GB" sz="1200" dirty="0">
                <a:effectLst/>
              </a:rPr>
              <a:t>The people ‘for’ will go first, for a minute. The people ‘against’ will get a minute after that. Finally, there will be a minute of free-for-all, where both sides can speak.</a:t>
            </a:r>
          </a:p>
          <a:p>
            <a:r>
              <a:rPr lang="en-GB" sz="1200" dirty="0">
                <a:effectLst/>
              </a:rPr>
              <a:t> </a:t>
            </a:r>
          </a:p>
          <a:p>
            <a:r>
              <a:rPr lang="en-GB" sz="1200" dirty="0">
                <a:effectLst/>
              </a:rPr>
              <a:t>132. Take it in turns to draw something connected to today’s lesson. The other person must try to guess what it is. The drawer is not allowed to talk, or to write any words.</a:t>
            </a:r>
          </a:p>
          <a:p>
            <a:r>
              <a:rPr lang="en-GB" sz="1200" dirty="0">
                <a:effectLst/>
              </a:rPr>
              <a:t> </a:t>
            </a:r>
          </a:p>
          <a:p>
            <a:r>
              <a:rPr lang="en-GB" sz="1200" dirty="0">
                <a:effectLst/>
              </a:rPr>
              <a:t>133.</a:t>
            </a:r>
            <a:r>
              <a:rPr lang="en-GB" sz="1200" dirty="0"/>
              <a:t> </a:t>
            </a:r>
            <a:r>
              <a:rPr lang="en-GB" sz="1200" dirty="0">
                <a:effectLst/>
              </a:rPr>
              <a:t>In groups of three or four, discuss what you have learnt this lesson. Appoint one person as the leader. It will be their job to share your group’s ideas with the rest of the class.</a:t>
            </a:r>
          </a:p>
          <a:p>
            <a:r>
              <a:rPr lang="en-GB" sz="1200" dirty="0">
                <a:effectLst/>
              </a:rPr>
              <a:t> </a:t>
            </a:r>
          </a:p>
          <a:p>
            <a:r>
              <a:rPr lang="en-GB" sz="1200" dirty="0">
                <a:effectLst/>
              </a:rPr>
              <a:t>134. In groups of three or four, identify what you think are the three most important things we have learnt today. Elect one representative. They will travel to other groups and try to persuade them of your views.</a:t>
            </a:r>
          </a:p>
          <a:p>
            <a:r>
              <a:rPr lang="en-GB" sz="1200" dirty="0">
                <a:effectLst/>
              </a:rPr>
              <a:t> </a:t>
            </a:r>
          </a:p>
        </p:txBody>
      </p:sp>
    </p:spTree>
    <p:extLst>
      <p:ext uri="{BB962C8B-B14F-4D97-AF65-F5344CB8AC3E}">
        <p14:creationId xmlns:p14="http://schemas.microsoft.com/office/powerpoint/2010/main" val="8265753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251520"/>
            <a:ext cx="6137920" cy="7386638"/>
          </a:xfrm>
          <a:prstGeom prst="rect">
            <a:avLst/>
          </a:prstGeom>
        </p:spPr>
        <p:txBody>
          <a:bodyPr wrap="square">
            <a:spAutoFit/>
          </a:bodyPr>
          <a:lstStyle/>
          <a:p>
            <a:r>
              <a:rPr lang="en-GB" sz="1200" dirty="0">
                <a:effectLst/>
              </a:rPr>
              <a:t>135. In groups of three or four, produce a role-play based on something we have learnt today.</a:t>
            </a:r>
          </a:p>
          <a:p>
            <a:r>
              <a:rPr lang="en-GB" sz="1200" dirty="0">
                <a:effectLst/>
              </a:rPr>
              <a:t> </a:t>
            </a:r>
          </a:p>
          <a:p>
            <a:r>
              <a:rPr lang="en-GB" sz="1200" dirty="0">
                <a:effectLst/>
              </a:rPr>
              <a:t>136. Write a possible exam question based on today’s learning. Swap books with a partner and attempt their question.</a:t>
            </a:r>
          </a:p>
          <a:p>
            <a:r>
              <a:rPr lang="en-GB" sz="1200" dirty="0">
                <a:effectLst/>
              </a:rPr>
              <a:t> </a:t>
            </a:r>
          </a:p>
          <a:p>
            <a:r>
              <a:rPr lang="en-GB" sz="1200" dirty="0">
                <a:effectLst/>
              </a:rPr>
              <a:t>137. Write a possible exam question based on today’s learning. Then, write a model answer.</a:t>
            </a:r>
          </a:p>
          <a:p>
            <a:r>
              <a:rPr lang="en-GB" sz="1200" dirty="0">
                <a:effectLst/>
              </a:rPr>
              <a:t> </a:t>
            </a:r>
          </a:p>
          <a:p>
            <a:r>
              <a:rPr lang="en-GB" sz="1200" dirty="0">
                <a:effectLst/>
              </a:rPr>
              <a:t>138. Write a series of multiple choice questions based on today’s learning. Swap books with a partner and attempt their questions.</a:t>
            </a:r>
          </a:p>
          <a:p>
            <a:r>
              <a:rPr lang="en-GB" sz="1200" dirty="0">
                <a:effectLst/>
              </a:rPr>
              <a:t> </a:t>
            </a:r>
          </a:p>
          <a:p>
            <a:r>
              <a:rPr lang="en-GB" sz="1200" dirty="0">
                <a:effectLst/>
              </a:rPr>
              <a:t>139. Draw between three and five key concepts or ideas linked to today’s lesson. Do not label them. Swap books with a partner and try to identify what the concepts or ideas are.</a:t>
            </a:r>
          </a:p>
          <a:p>
            <a:r>
              <a:rPr lang="en-GB" sz="1200" dirty="0">
                <a:effectLst/>
              </a:rPr>
              <a:t> </a:t>
            </a:r>
          </a:p>
          <a:p>
            <a:r>
              <a:rPr lang="en-GB" sz="1200" dirty="0">
                <a:effectLst/>
              </a:rPr>
              <a:t>140. Write three possible exam questions based on today’s learning. Walk around the room and ask your questions to other students. Discuss their answers with them.</a:t>
            </a:r>
          </a:p>
          <a:p>
            <a:r>
              <a:rPr lang="en-GB" sz="1200" dirty="0">
                <a:effectLst/>
              </a:rPr>
              <a:t> </a:t>
            </a:r>
          </a:p>
          <a:p>
            <a:r>
              <a:rPr lang="en-GB" sz="1200" dirty="0">
                <a:effectLst/>
              </a:rPr>
              <a:t>141. In groups of three or four, write a short summary of everything we have learnt today. Produce a series of appropriate actions to go with your summary. One person will read the summary out to the class while the rest of your group do the actions.</a:t>
            </a:r>
          </a:p>
          <a:p>
            <a:r>
              <a:rPr lang="en-GB" sz="1200" dirty="0">
                <a:effectLst/>
              </a:rPr>
              <a:t> </a:t>
            </a:r>
          </a:p>
          <a:p>
            <a:r>
              <a:rPr lang="en-GB" sz="1200" dirty="0">
                <a:effectLst/>
              </a:rPr>
              <a:t>142. Write a question, based on today’s topic, with which you think you can beat the teacher.</a:t>
            </a:r>
          </a:p>
          <a:p>
            <a:r>
              <a:rPr lang="en-GB" sz="1200" dirty="0">
                <a:effectLst/>
              </a:rPr>
              <a:t> </a:t>
            </a:r>
          </a:p>
          <a:p>
            <a:r>
              <a:rPr lang="en-GB" sz="1200" dirty="0">
                <a:effectLst/>
              </a:rPr>
              <a:t>143. How might you translate today’s lesson into a graph?</a:t>
            </a:r>
          </a:p>
          <a:p>
            <a:r>
              <a:rPr lang="en-GB" sz="1200" dirty="0">
                <a:effectLst/>
              </a:rPr>
              <a:t> </a:t>
            </a:r>
          </a:p>
          <a:p>
            <a:r>
              <a:rPr lang="en-GB" sz="1200" dirty="0">
                <a:effectLst/>
              </a:rPr>
              <a:t>144. How might you explain what we have learnt today using symbols?</a:t>
            </a:r>
          </a:p>
          <a:p>
            <a:r>
              <a:rPr lang="en-GB" sz="1200" dirty="0">
                <a:effectLst/>
              </a:rPr>
              <a:t> </a:t>
            </a:r>
          </a:p>
          <a:p>
            <a:r>
              <a:rPr lang="en-GB" sz="1200" dirty="0">
                <a:effectLst/>
              </a:rPr>
              <a:t>145. How might you express what you have learnt today using your body?</a:t>
            </a:r>
          </a:p>
          <a:p>
            <a:r>
              <a:rPr lang="en-GB" sz="1200" dirty="0">
                <a:effectLst/>
              </a:rPr>
              <a:t> </a:t>
            </a:r>
          </a:p>
          <a:p>
            <a:r>
              <a:rPr lang="en-GB" sz="1200" dirty="0">
                <a:effectLst/>
              </a:rPr>
              <a:t>146. What do you feel you have got from today’s lesson?</a:t>
            </a:r>
          </a:p>
          <a:p>
            <a:r>
              <a:rPr lang="en-GB" sz="1200" dirty="0">
                <a:effectLst/>
              </a:rPr>
              <a:t> </a:t>
            </a:r>
          </a:p>
          <a:p>
            <a:r>
              <a:rPr lang="en-GB" sz="1200" dirty="0">
                <a:effectLst/>
              </a:rPr>
              <a:t>147. What would you like us to study next and why?</a:t>
            </a:r>
          </a:p>
          <a:p>
            <a:r>
              <a:rPr lang="en-GB" sz="1200" dirty="0">
                <a:effectLst/>
              </a:rPr>
              <a:t> </a:t>
            </a:r>
          </a:p>
          <a:p>
            <a:r>
              <a:rPr lang="en-GB" sz="1200" dirty="0">
                <a:effectLst/>
              </a:rPr>
              <a:t>148. Why might people have decided that it is important for young people to know about what we have studied in today’s lesson?</a:t>
            </a:r>
          </a:p>
          <a:p>
            <a:r>
              <a:rPr lang="en-GB" sz="1200" dirty="0">
                <a:effectLst/>
              </a:rPr>
              <a:t> </a:t>
            </a:r>
          </a:p>
          <a:p>
            <a:r>
              <a:rPr lang="en-GB" sz="1200" dirty="0">
                <a:effectLst/>
              </a:rPr>
              <a:t>149. Where might you use today’s learning in the next month?</a:t>
            </a:r>
          </a:p>
          <a:p>
            <a:r>
              <a:rPr lang="en-GB" sz="1200" dirty="0">
                <a:effectLst/>
              </a:rPr>
              <a:t> </a:t>
            </a:r>
          </a:p>
          <a:p>
            <a:r>
              <a:rPr lang="en-GB" sz="1200" dirty="0">
                <a:effectLst/>
              </a:rPr>
              <a:t>150. How would you describe your experience of today’s lesson using colours and shapes?</a:t>
            </a:r>
          </a:p>
          <a:p>
            <a:r>
              <a:rPr lang="en-GB" sz="1200" dirty="0">
                <a:effectLst/>
              </a:rPr>
              <a:t> </a:t>
            </a:r>
          </a:p>
        </p:txBody>
      </p:sp>
    </p:spTree>
    <p:extLst>
      <p:ext uri="{BB962C8B-B14F-4D97-AF65-F5344CB8AC3E}">
        <p14:creationId xmlns:p14="http://schemas.microsoft.com/office/powerpoint/2010/main" val="2232404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3408" y="467544"/>
            <a:ext cx="6281936" cy="8063746"/>
          </a:xfrm>
          <a:prstGeom prst="rect">
            <a:avLst/>
          </a:prstGeom>
        </p:spPr>
        <p:txBody>
          <a:bodyPr wrap="square">
            <a:spAutoFit/>
          </a:bodyPr>
          <a:lstStyle/>
          <a:p>
            <a:r>
              <a:rPr lang="en-GB" sz="1400" b="1" dirty="0"/>
              <a:t>Ways in which you might use the plenary material:</a:t>
            </a:r>
          </a:p>
          <a:p>
            <a:endParaRPr lang="en-GB" sz="1400" b="1" dirty="0"/>
          </a:p>
          <a:p>
            <a:r>
              <a:rPr lang="en-GB" sz="1400" b="1" dirty="0"/>
              <a:t>• Transfer a question or task to a PowerPoint or Interactive Whiteboard slideshow.</a:t>
            </a:r>
          </a:p>
          <a:p>
            <a:endParaRPr lang="en-GB" sz="1400" b="1" dirty="0"/>
          </a:p>
          <a:p>
            <a:r>
              <a:rPr lang="en-GB" sz="1400" b="1" dirty="0"/>
              <a:t>• Keep the sheets on hand in your classroom and select questions or tasks which suit the flow of the lesson.</a:t>
            </a:r>
          </a:p>
          <a:p>
            <a:endParaRPr lang="en-GB" sz="1400" b="1" dirty="0"/>
          </a:p>
          <a:p>
            <a:r>
              <a:rPr lang="en-GB" sz="1400" b="1" dirty="0"/>
              <a:t>• Invite a student to select a number between 1 and 150. Use the corresponding task or question as your plenary.</a:t>
            </a:r>
          </a:p>
          <a:p>
            <a:endParaRPr lang="en-GB" sz="1400" b="1" dirty="0"/>
          </a:p>
          <a:p>
            <a:r>
              <a:rPr lang="en-GB" sz="1400" b="1" dirty="0"/>
              <a:t>• Create a grid of 150 numbered squares. Invite students to throw a counter onto the grid. The number on which the counter lands is the plenary.</a:t>
            </a:r>
          </a:p>
          <a:p>
            <a:endParaRPr lang="en-GB" sz="1400" b="1" dirty="0"/>
          </a:p>
          <a:p>
            <a:r>
              <a:rPr lang="en-GB" sz="1400" b="1" dirty="0"/>
              <a:t>• Create a collection of slips of paper number 1 – 150. Place these in a bag, hat or container. Invite a student to select a slip at random. The number on the slip is the plenary for that lesson.</a:t>
            </a:r>
          </a:p>
          <a:p>
            <a:endParaRPr lang="en-GB" sz="1400" b="1" dirty="0"/>
          </a:p>
          <a:p>
            <a:r>
              <a:rPr lang="en-GB" sz="1400" b="1" dirty="0"/>
              <a:t>• Photocopy and laminate the sheets. Stick them on your classroom wall. Invite a student or group of students to look through the sheets and to pick out a plenary with which they would like to end the lesson.</a:t>
            </a:r>
          </a:p>
          <a:p>
            <a:endParaRPr lang="en-GB" sz="1400" b="1" dirty="0"/>
          </a:p>
          <a:p>
            <a:r>
              <a:rPr lang="en-GB" sz="1400" b="1" dirty="0"/>
              <a:t>• Photocopy and laminate the sheets. Stick them on your classroom wall. Cross off each plenary you use with your classes. Work through the sheets until you have tried all the plenaries.</a:t>
            </a:r>
          </a:p>
          <a:p>
            <a:endParaRPr lang="en-GB" sz="1400" b="1" dirty="0"/>
          </a:p>
          <a:p>
            <a:r>
              <a:rPr lang="en-GB" sz="1400" b="1" dirty="0"/>
              <a:t>• Create a subset of the above questions. Type these into Microsoft Word so that you have one per page in a large font. Print these off and bind them into a plenary question-booklet. You can then show your class a series of questions (or ask a student to do it) at the end of a lesson.</a:t>
            </a:r>
          </a:p>
          <a:p>
            <a:endParaRPr lang="en-GB" sz="1400" b="1" dirty="0"/>
          </a:p>
          <a:p>
            <a:r>
              <a:rPr lang="en-GB" sz="1400" b="1" dirty="0"/>
              <a:t>• Divide the questions and tasks into 15 groups (1-10; 11-20 and so on). Invite a student to select a group and then invite a second student to select a plenary from within that group. For example, the first student might select group 7 (61-70) and the second student might select plenary number 68.</a:t>
            </a:r>
          </a:p>
          <a:p>
            <a:endParaRPr lang="en-GB" sz="1400" b="1" dirty="0"/>
          </a:p>
          <a:p>
            <a:r>
              <a:rPr lang="en-GB" sz="1400" b="1" dirty="0"/>
              <a:t>• Divide your class into groups. Invite each group to choose a different plenary. Conclude the activity by having the groups share their answers or responses. </a:t>
            </a:r>
          </a:p>
        </p:txBody>
      </p:sp>
    </p:spTree>
    <p:extLst>
      <p:ext uri="{BB962C8B-B14F-4D97-AF65-F5344CB8AC3E}">
        <p14:creationId xmlns:p14="http://schemas.microsoft.com/office/powerpoint/2010/main" val="32737827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351235" y="347133"/>
            <a:ext cx="6172200" cy="1524000"/>
          </a:xfrm>
        </p:spPr>
        <p:txBody>
          <a:bodyPr/>
          <a:lstStyle/>
          <a:p>
            <a:pPr eaLnBrk="1" hangingPunct="1"/>
            <a:r>
              <a:rPr lang="en-GB" b="1" dirty="0">
                <a:solidFill>
                  <a:srgbClr val="00B050"/>
                </a:solidFill>
              </a:rPr>
              <a:t>Post It Notes</a:t>
            </a:r>
          </a:p>
        </p:txBody>
      </p:sp>
      <p:sp>
        <p:nvSpPr>
          <p:cNvPr id="7171" name="Rectangle 3"/>
          <p:cNvSpPr>
            <a:spLocks noGrp="1" noChangeArrowheads="1"/>
          </p:cNvSpPr>
          <p:nvPr>
            <p:ph type="body" idx="4294967295"/>
          </p:nvPr>
        </p:nvSpPr>
        <p:spPr>
          <a:xfrm>
            <a:off x="351235" y="2459568"/>
            <a:ext cx="6172200" cy="6034617"/>
          </a:xfrm>
        </p:spPr>
        <p:txBody>
          <a:bodyPr/>
          <a:lstStyle/>
          <a:p>
            <a:pPr algn="ctr" eaLnBrk="1" hangingPunct="1">
              <a:buFontTx/>
              <a:buNone/>
            </a:pPr>
            <a:r>
              <a:rPr lang="en-GB" sz="2400">
                <a:latin typeface="Calibri" pitchFamily="34" charset="0"/>
              </a:rPr>
              <a:t>Give students post-it notes on which to write answers or reflections.</a:t>
            </a:r>
          </a:p>
          <a:p>
            <a:pPr algn="ctr" eaLnBrk="1" hangingPunct="1">
              <a:buFontTx/>
              <a:buNone/>
            </a:pPr>
            <a:endParaRPr lang="en-GB" sz="2400">
              <a:latin typeface="Calibri" pitchFamily="34" charset="0"/>
            </a:endParaRPr>
          </a:p>
          <a:p>
            <a:pPr algn="ctr" eaLnBrk="1" hangingPunct="1">
              <a:buFontTx/>
              <a:buNone/>
            </a:pPr>
            <a:r>
              <a:rPr lang="en-GB" sz="2400">
                <a:latin typeface="Calibri" pitchFamily="34" charset="0"/>
              </a:rPr>
              <a:t>These could be collected in, placed on the board or held up.</a:t>
            </a:r>
          </a:p>
        </p:txBody>
      </p:sp>
      <p:graphicFrame>
        <p:nvGraphicFramePr>
          <p:cNvPr id="2" name="Diagram 1"/>
          <p:cNvGraphicFramePr/>
          <p:nvPr>
            <p:extLst>
              <p:ext uri="{D42A27DB-BD31-4B8C-83A1-F6EECF244321}">
                <p14:modId xmlns:p14="http://schemas.microsoft.com/office/powerpoint/2010/main" val="550780804"/>
              </p:ext>
            </p:extLst>
          </p:nvPr>
        </p:nvGraphicFramePr>
        <p:xfrm>
          <a:off x="1151335" y="5148064"/>
          <a:ext cx="4572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30365760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2656" y="539552"/>
            <a:ext cx="6120680" cy="7848302"/>
          </a:xfrm>
          <a:prstGeom prst="rect">
            <a:avLst/>
          </a:prstGeom>
          <a:noFill/>
        </p:spPr>
        <p:txBody>
          <a:bodyPr wrap="square" rtlCol="0">
            <a:spAutoFit/>
          </a:bodyPr>
          <a:lstStyle/>
          <a:p>
            <a:r>
              <a:rPr lang="en-GB" sz="2400" b="1" dirty="0"/>
              <a:t>Contents</a:t>
            </a:r>
          </a:p>
          <a:p>
            <a:endParaRPr lang="en-GB" sz="2400" dirty="0"/>
          </a:p>
          <a:p>
            <a:r>
              <a:rPr lang="en-GB" sz="2400" dirty="0">
                <a:hlinkClick r:id="rId2" action="ppaction://hlinksldjump"/>
              </a:rPr>
              <a:t>Instructions on how to use this document</a:t>
            </a:r>
            <a:endParaRPr lang="en-GB" sz="2400" dirty="0"/>
          </a:p>
          <a:p>
            <a:endParaRPr lang="en-GB" sz="2400" dirty="0"/>
          </a:p>
          <a:p>
            <a:r>
              <a:rPr lang="en-GB" sz="2400" dirty="0">
                <a:hlinkClick r:id="rId3" action="ppaction://hlinksldjump"/>
              </a:rPr>
              <a:t>1, 2, 3, 4 Cards</a:t>
            </a:r>
            <a:endParaRPr lang="en-GB" sz="2400" dirty="0"/>
          </a:p>
          <a:p>
            <a:endParaRPr lang="en-GB" sz="2400" dirty="0"/>
          </a:p>
          <a:p>
            <a:r>
              <a:rPr lang="en-GB" sz="2400" dirty="0">
                <a:hlinkClick r:id="rId4" action="ppaction://hlinksldjump"/>
              </a:rPr>
              <a:t>Traffic Light Cards</a:t>
            </a:r>
            <a:endParaRPr lang="en-GB" sz="2400" dirty="0"/>
          </a:p>
          <a:p>
            <a:endParaRPr lang="en-GB" sz="2400" dirty="0"/>
          </a:p>
          <a:p>
            <a:r>
              <a:rPr lang="en-GB" sz="2400" dirty="0">
                <a:hlinkClick r:id="rId5" action="ppaction://hlinksldjump"/>
              </a:rPr>
              <a:t>A, B, C, D Cards</a:t>
            </a:r>
            <a:endParaRPr lang="en-GB" sz="2400" dirty="0"/>
          </a:p>
          <a:p>
            <a:endParaRPr lang="en-GB" sz="2400" dirty="0"/>
          </a:p>
          <a:p>
            <a:r>
              <a:rPr lang="en-GB" sz="2400" dirty="0">
                <a:hlinkClick r:id="rId6" action="ppaction://hlinksldjump"/>
              </a:rPr>
              <a:t>Tick and Cross Cards</a:t>
            </a:r>
            <a:endParaRPr lang="en-GB" sz="2400" dirty="0"/>
          </a:p>
          <a:p>
            <a:endParaRPr lang="en-GB" sz="2400" dirty="0"/>
          </a:p>
          <a:p>
            <a:r>
              <a:rPr lang="en-GB" sz="2400" dirty="0">
                <a:hlinkClick r:id="rId7" action="ppaction://hlinksldjump"/>
              </a:rPr>
              <a:t>Ready-to-use Plenaries</a:t>
            </a:r>
            <a:endParaRPr lang="en-GB" sz="2400" dirty="0"/>
          </a:p>
          <a:p>
            <a:endParaRPr lang="en-GB" sz="2400" dirty="0"/>
          </a:p>
          <a:p>
            <a:r>
              <a:rPr lang="en-GB" sz="2400" dirty="0">
                <a:hlinkClick r:id="rId8" action="ppaction://hlinksldjump"/>
              </a:rPr>
              <a:t>Ideas on how to use the Plenaries</a:t>
            </a:r>
            <a:endParaRPr lang="en-GB" sz="2400" dirty="0"/>
          </a:p>
          <a:p>
            <a:endParaRPr lang="en-GB" sz="2400" dirty="0"/>
          </a:p>
          <a:p>
            <a:r>
              <a:rPr lang="en-GB" sz="2400" dirty="0">
                <a:hlinkClick r:id="rId9" action="ppaction://hlinksldjump"/>
              </a:rPr>
              <a:t>Ways to do Whole-Class Feedback</a:t>
            </a:r>
            <a:endParaRPr lang="en-GB" sz="2400" dirty="0"/>
          </a:p>
          <a:p>
            <a:endParaRPr lang="en-GB" sz="2400" b="1" dirty="0"/>
          </a:p>
          <a:p>
            <a:r>
              <a:rPr lang="en-GB" sz="2400" dirty="0">
                <a:hlinkClick r:id="rId10" action="ppaction://hlinksldjump"/>
              </a:rPr>
              <a:t>List of Resources and where they can be purchased</a:t>
            </a:r>
            <a:endParaRPr lang="en-GB" sz="2400" dirty="0"/>
          </a:p>
          <a:p>
            <a:endParaRPr lang="en-GB" sz="2400" dirty="0"/>
          </a:p>
        </p:txBody>
      </p:sp>
    </p:spTree>
    <p:extLst>
      <p:ext uri="{BB962C8B-B14F-4D97-AF65-F5344CB8AC3E}">
        <p14:creationId xmlns:p14="http://schemas.microsoft.com/office/powerpoint/2010/main" val="3150536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351235" y="347133"/>
            <a:ext cx="6172200" cy="1524000"/>
          </a:xfrm>
        </p:spPr>
        <p:txBody>
          <a:bodyPr/>
          <a:lstStyle/>
          <a:p>
            <a:pPr eaLnBrk="1" hangingPunct="1"/>
            <a:r>
              <a:rPr lang="en-GB" b="1" dirty="0">
                <a:solidFill>
                  <a:srgbClr val="00B050"/>
                </a:solidFill>
              </a:rPr>
              <a:t>Mini-Whiteboards</a:t>
            </a:r>
          </a:p>
        </p:txBody>
      </p:sp>
      <p:sp>
        <p:nvSpPr>
          <p:cNvPr id="8195" name="Rectangle 3"/>
          <p:cNvSpPr>
            <a:spLocks noGrp="1" noChangeArrowheads="1"/>
          </p:cNvSpPr>
          <p:nvPr>
            <p:ph type="body" idx="4294967295"/>
          </p:nvPr>
        </p:nvSpPr>
        <p:spPr>
          <a:xfrm>
            <a:off x="351235" y="2459568"/>
            <a:ext cx="6172200" cy="6034617"/>
          </a:xfrm>
        </p:spPr>
        <p:txBody>
          <a:bodyPr/>
          <a:lstStyle/>
          <a:p>
            <a:pPr algn="ctr" eaLnBrk="1" hangingPunct="1">
              <a:buFontTx/>
              <a:buNone/>
            </a:pPr>
            <a:r>
              <a:rPr lang="en-GB" sz="2400">
                <a:latin typeface="Calibri" pitchFamily="34" charset="0"/>
              </a:rPr>
              <a:t>Students write their answers on mini-whiteboards. These can be held up to show the teacher and peers.</a:t>
            </a:r>
          </a:p>
          <a:p>
            <a:pPr algn="ctr" eaLnBrk="1" hangingPunct="1">
              <a:buFontTx/>
              <a:buNone/>
            </a:pPr>
            <a:endParaRPr lang="en-GB" sz="2400">
              <a:latin typeface="Calibri" pitchFamily="34" charset="0"/>
            </a:endParaRPr>
          </a:p>
          <a:p>
            <a:pPr algn="ctr" eaLnBrk="1" hangingPunct="1">
              <a:buFontTx/>
              <a:buNone/>
            </a:pPr>
            <a:r>
              <a:rPr lang="en-GB" sz="2400">
                <a:latin typeface="Calibri" pitchFamily="34" charset="0"/>
              </a:rPr>
              <a:t>Extend by asking students to assess each other, correct misconceptions or analyse answers.</a:t>
            </a:r>
          </a:p>
        </p:txBody>
      </p:sp>
      <p:graphicFrame>
        <p:nvGraphicFramePr>
          <p:cNvPr id="2" name="Diagram 1"/>
          <p:cNvGraphicFramePr/>
          <p:nvPr>
            <p:extLst>
              <p:ext uri="{D42A27DB-BD31-4B8C-83A1-F6EECF244321}">
                <p14:modId xmlns:p14="http://schemas.microsoft.com/office/powerpoint/2010/main" val="387146391"/>
              </p:ext>
            </p:extLst>
          </p:nvPr>
        </p:nvGraphicFramePr>
        <p:xfrm>
          <a:off x="351235" y="4739680"/>
          <a:ext cx="6172200" cy="4152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2678619496"/>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351235" y="347133"/>
            <a:ext cx="6172200" cy="1524000"/>
          </a:xfrm>
        </p:spPr>
        <p:txBody>
          <a:bodyPr/>
          <a:lstStyle/>
          <a:p>
            <a:pPr eaLnBrk="1" hangingPunct="1"/>
            <a:r>
              <a:rPr lang="en-GB" b="1" dirty="0">
                <a:solidFill>
                  <a:srgbClr val="00B050"/>
                </a:solidFill>
              </a:rPr>
              <a:t>Exit Pass</a:t>
            </a:r>
          </a:p>
        </p:txBody>
      </p:sp>
      <p:sp>
        <p:nvSpPr>
          <p:cNvPr id="9219" name="Rectangle 3"/>
          <p:cNvSpPr>
            <a:spLocks noGrp="1" noChangeArrowheads="1"/>
          </p:cNvSpPr>
          <p:nvPr>
            <p:ph type="body" idx="4294967295"/>
          </p:nvPr>
        </p:nvSpPr>
        <p:spPr>
          <a:xfrm>
            <a:off x="351235" y="2459568"/>
            <a:ext cx="6172200" cy="6034617"/>
          </a:xfrm>
        </p:spPr>
        <p:txBody>
          <a:bodyPr/>
          <a:lstStyle/>
          <a:p>
            <a:pPr algn="ctr" eaLnBrk="1" hangingPunct="1">
              <a:buFontTx/>
              <a:buNone/>
            </a:pPr>
            <a:r>
              <a:rPr lang="en-GB" sz="2400">
                <a:latin typeface="Calibri" pitchFamily="34" charset="0"/>
              </a:rPr>
              <a:t>Students are given a slip of paper on which they must write the answer to a question, or series of questions.</a:t>
            </a:r>
          </a:p>
          <a:p>
            <a:pPr algn="ctr" eaLnBrk="1" hangingPunct="1">
              <a:buFontTx/>
              <a:buNone/>
            </a:pPr>
            <a:endParaRPr lang="en-GB" sz="2400">
              <a:latin typeface="Calibri" pitchFamily="34" charset="0"/>
            </a:endParaRPr>
          </a:p>
          <a:p>
            <a:pPr algn="ctr" eaLnBrk="1" hangingPunct="1">
              <a:buFontTx/>
              <a:buNone/>
            </a:pPr>
            <a:r>
              <a:rPr lang="en-GB" sz="2400">
                <a:latin typeface="Calibri" pitchFamily="34" charset="0"/>
              </a:rPr>
              <a:t>These are then deposited on the way out, giving the teacher feedback from all students. </a:t>
            </a:r>
          </a:p>
          <a:p>
            <a:pPr algn="ctr" eaLnBrk="1" hangingPunct="1">
              <a:buFontTx/>
              <a:buNone/>
            </a:pPr>
            <a:r>
              <a:rPr lang="en-GB" sz="2400" b="1">
                <a:latin typeface="Calibri" pitchFamily="34" charset="0"/>
              </a:rPr>
              <a:t>No exiting if you haven’t got a pass!</a:t>
            </a:r>
          </a:p>
        </p:txBody>
      </p:sp>
      <p:graphicFrame>
        <p:nvGraphicFramePr>
          <p:cNvPr id="2" name="Diagram 1"/>
          <p:cNvGraphicFramePr/>
          <p:nvPr>
            <p:extLst>
              <p:ext uri="{D42A27DB-BD31-4B8C-83A1-F6EECF244321}">
                <p14:modId xmlns:p14="http://schemas.microsoft.com/office/powerpoint/2010/main" val="1946612591"/>
              </p:ext>
            </p:extLst>
          </p:nvPr>
        </p:nvGraphicFramePr>
        <p:xfrm>
          <a:off x="565350" y="5364088"/>
          <a:ext cx="5743970" cy="3768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84743266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351235" y="347133"/>
            <a:ext cx="6172200" cy="1524000"/>
          </a:xfrm>
        </p:spPr>
        <p:txBody>
          <a:bodyPr/>
          <a:lstStyle/>
          <a:p>
            <a:pPr eaLnBrk="1" hangingPunct="1"/>
            <a:r>
              <a:rPr lang="en-GB" b="1" dirty="0">
                <a:solidFill>
                  <a:srgbClr val="00B050"/>
                </a:solidFill>
              </a:rPr>
              <a:t>True/False Cards</a:t>
            </a:r>
          </a:p>
        </p:txBody>
      </p:sp>
      <p:sp>
        <p:nvSpPr>
          <p:cNvPr id="10243" name="Rectangle 3"/>
          <p:cNvSpPr>
            <a:spLocks noGrp="1" noChangeArrowheads="1"/>
          </p:cNvSpPr>
          <p:nvPr>
            <p:ph type="body" idx="4294967295"/>
          </p:nvPr>
        </p:nvSpPr>
        <p:spPr>
          <a:xfrm>
            <a:off x="422769" y="2100387"/>
            <a:ext cx="6172200" cy="6034617"/>
          </a:xfrm>
        </p:spPr>
        <p:txBody>
          <a:bodyPr/>
          <a:lstStyle/>
          <a:p>
            <a:pPr algn="ctr" eaLnBrk="1" hangingPunct="1">
              <a:buFontTx/>
              <a:buNone/>
            </a:pPr>
            <a:r>
              <a:rPr lang="en-GB" sz="2400" dirty="0">
                <a:latin typeface="Calibri" pitchFamily="34" charset="0"/>
              </a:rPr>
              <a:t>Laminate a set of cards with true on one side and false on the other.</a:t>
            </a:r>
          </a:p>
          <a:p>
            <a:pPr algn="ctr" eaLnBrk="1" hangingPunct="1">
              <a:buFontTx/>
              <a:buNone/>
            </a:pPr>
            <a:endParaRPr lang="en-GB" sz="2400" dirty="0">
              <a:latin typeface="Calibri" pitchFamily="34" charset="0"/>
            </a:endParaRPr>
          </a:p>
          <a:p>
            <a:pPr algn="ctr" eaLnBrk="1" hangingPunct="1">
              <a:buFontTx/>
              <a:buNone/>
            </a:pPr>
            <a:r>
              <a:rPr lang="en-GB" sz="2400" dirty="0">
                <a:latin typeface="Calibri" pitchFamily="34" charset="0"/>
              </a:rPr>
              <a:t>Plan questions around common misconceptions or difficult ideas for students to wave their cards for. Questioning, peer assessment and the like can grow from there.</a:t>
            </a:r>
          </a:p>
        </p:txBody>
      </p:sp>
      <p:graphicFrame>
        <p:nvGraphicFramePr>
          <p:cNvPr id="2" name="Diagram 1"/>
          <p:cNvGraphicFramePr/>
          <p:nvPr>
            <p:extLst>
              <p:ext uri="{D42A27DB-BD31-4B8C-83A1-F6EECF244321}">
                <p14:modId xmlns:p14="http://schemas.microsoft.com/office/powerpoint/2010/main" val="2067735406"/>
              </p:ext>
            </p:extLst>
          </p:nvPr>
        </p:nvGraphicFramePr>
        <p:xfrm>
          <a:off x="908720" y="4995304"/>
          <a:ext cx="6645152" cy="4128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1398189257"/>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351235" y="347133"/>
            <a:ext cx="6172200" cy="1524000"/>
          </a:xfrm>
        </p:spPr>
        <p:txBody>
          <a:bodyPr/>
          <a:lstStyle/>
          <a:p>
            <a:pPr eaLnBrk="1" hangingPunct="1"/>
            <a:r>
              <a:rPr lang="en-GB" b="1" dirty="0">
                <a:solidFill>
                  <a:srgbClr val="00B050"/>
                </a:solidFill>
              </a:rPr>
              <a:t>ABCD cards</a:t>
            </a:r>
          </a:p>
        </p:txBody>
      </p:sp>
      <p:sp>
        <p:nvSpPr>
          <p:cNvPr id="11267" name="Rectangle 3"/>
          <p:cNvSpPr>
            <a:spLocks noGrp="1" noChangeArrowheads="1"/>
          </p:cNvSpPr>
          <p:nvPr>
            <p:ph type="body" idx="4294967295"/>
          </p:nvPr>
        </p:nvSpPr>
        <p:spPr>
          <a:xfrm>
            <a:off x="351235" y="2218266"/>
            <a:ext cx="6172200" cy="6034617"/>
          </a:xfrm>
        </p:spPr>
        <p:txBody>
          <a:bodyPr/>
          <a:lstStyle/>
          <a:p>
            <a:pPr algn="ctr" eaLnBrk="1" hangingPunct="1">
              <a:buFontTx/>
              <a:buNone/>
            </a:pPr>
            <a:r>
              <a:rPr lang="en-GB" sz="2400" dirty="0">
                <a:latin typeface="Calibri" pitchFamily="34" charset="0"/>
              </a:rPr>
              <a:t>Laminate a set of different coloured cards with A,B,C and D on them.</a:t>
            </a:r>
          </a:p>
          <a:p>
            <a:pPr algn="ctr" eaLnBrk="1" hangingPunct="1">
              <a:buFontTx/>
              <a:buNone/>
            </a:pPr>
            <a:endParaRPr lang="en-GB" sz="2400" dirty="0">
              <a:latin typeface="Calibri" pitchFamily="34" charset="0"/>
            </a:endParaRPr>
          </a:p>
          <a:p>
            <a:pPr algn="ctr" eaLnBrk="1" hangingPunct="1">
              <a:buFontTx/>
              <a:buNone/>
            </a:pPr>
            <a:r>
              <a:rPr lang="en-GB" sz="2400" dirty="0">
                <a:latin typeface="Calibri" pitchFamily="34" charset="0"/>
              </a:rPr>
              <a:t>Show students questions related to the topic with four possible answers. Reasons for choices can be followed up, questioned and so on.</a:t>
            </a:r>
          </a:p>
        </p:txBody>
      </p:sp>
      <p:graphicFrame>
        <p:nvGraphicFramePr>
          <p:cNvPr id="3" name="Diagram 2"/>
          <p:cNvGraphicFramePr/>
          <p:nvPr>
            <p:extLst>
              <p:ext uri="{D42A27DB-BD31-4B8C-83A1-F6EECF244321}">
                <p14:modId xmlns:p14="http://schemas.microsoft.com/office/powerpoint/2010/main" val="32202882"/>
              </p:ext>
            </p:extLst>
          </p:nvPr>
        </p:nvGraphicFramePr>
        <p:xfrm>
          <a:off x="351235" y="5125604"/>
          <a:ext cx="6172200" cy="3957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2224192489"/>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351235" y="42333"/>
            <a:ext cx="6172200" cy="1524000"/>
          </a:xfrm>
        </p:spPr>
        <p:txBody>
          <a:bodyPr/>
          <a:lstStyle/>
          <a:p>
            <a:pPr eaLnBrk="1" hangingPunct="1"/>
            <a:r>
              <a:rPr lang="en-GB" b="1" dirty="0">
                <a:solidFill>
                  <a:srgbClr val="00B050"/>
                </a:solidFill>
              </a:rPr>
              <a:t>Thumbs</a:t>
            </a:r>
          </a:p>
        </p:txBody>
      </p:sp>
      <p:graphicFrame>
        <p:nvGraphicFramePr>
          <p:cNvPr id="2" name="Diagram 1"/>
          <p:cNvGraphicFramePr/>
          <p:nvPr>
            <p:extLst>
              <p:ext uri="{D42A27DB-BD31-4B8C-83A1-F6EECF244321}">
                <p14:modId xmlns:p14="http://schemas.microsoft.com/office/powerpoint/2010/main" val="1136367314"/>
              </p:ext>
            </p:extLst>
          </p:nvPr>
        </p:nvGraphicFramePr>
        <p:xfrm>
          <a:off x="1151335" y="5940152"/>
          <a:ext cx="4572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149" y="21175"/>
            <a:ext cx="913238" cy="1377156"/>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27283" y="21175"/>
            <a:ext cx="913238" cy="1377156"/>
          </a:xfrm>
          <a:prstGeom prst="rect">
            <a:avLst/>
          </a:prstGeom>
        </p:spPr>
      </p:pic>
      <p:sp>
        <p:nvSpPr>
          <p:cNvPr id="12291" name="Rectangle 3"/>
          <p:cNvSpPr>
            <a:spLocks noGrp="1" noChangeArrowheads="1"/>
          </p:cNvSpPr>
          <p:nvPr>
            <p:ph type="body" idx="4294967295"/>
          </p:nvPr>
        </p:nvSpPr>
        <p:spPr>
          <a:xfrm>
            <a:off x="319237" y="1398331"/>
            <a:ext cx="6172200" cy="6034617"/>
          </a:xfrm>
        </p:spPr>
        <p:txBody>
          <a:bodyPr>
            <a:normAutofit/>
          </a:bodyPr>
          <a:lstStyle/>
          <a:p>
            <a:pPr algn="ctr" eaLnBrk="1" hangingPunct="1">
              <a:buFontTx/>
              <a:buNone/>
            </a:pPr>
            <a:r>
              <a:rPr lang="en-GB" sz="2000" dirty="0">
                <a:latin typeface="+mj-lt"/>
              </a:rPr>
              <a:t>Ask students to show you with their thumbs how well they feel they understand the work. It may be useful to have a display or key indicating what means what. For example:</a:t>
            </a:r>
          </a:p>
          <a:p>
            <a:pPr algn="ctr" eaLnBrk="1" hangingPunct="1">
              <a:buFontTx/>
              <a:buNone/>
            </a:pPr>
            <a:endParaRPr lang="en-GB" sz="2000" dirty="0">
              <a:latin typeface="+mj-lt"/>
            </a:endParaRPr>
          </a:p>
          <a:p>
            <a:pPr algn="ctr"/>
            <a:r>
              <a:rPr lang="en-GB" sz="2000" b="1" dirty="0">
                <a:latin typeface="+mj-lt"/>
              </a:rPr>
              <a:t>Thumbs up </a:t>
            </a:r>
            <a:r>
              <a:rPr lang="en-GB" sz="2000" dirty="0">
                <a:latin typeface="+mj-lt"/>
              </a:rPr>
              <a:t>= I feel confident with the work and could explain it to someone else.</a:t>
            </a:r>
          </a:p>
          <a:p>
            <a:pPr algn="ctr"/>
            <a:endParaRPr lang="en-GB" sz="2000" dirty="0">
              <a:latin typeface="+mj-lt"/>
            </a:endParaRPr>
          </a:p>
          <a:p>
            <a:pPr algn="ctr"/>
            <a:r>
              <a:rPr lang="en-GB" sz="2000" b="1" dirty="0">
                <a:latin typeface="+mj-lt"/>
              </a:rPr>
              <a:t>Thumbs in the middle </a:t>
            </a:r>
            <a:r>
              <a:rPr lang="en-GB" sz="2000" dirty="0">
                <a:latin typeface="+mj-lt"/>
              </a:rPr>
              <a:t>= I understand some of the work, but still have questions or am unsure.</a:t>
            </a:r>
          </a:p>
          <a:p>
            <a:pPr algn="ctr"/>
            <a:endParaRPr lang="en-GB" sz="2000" dirty="0">
              <a:latin typeface="+mj-lt"/>
            </a:endParaRPr>
          </a:p>
          <a:p>
            <a:pPr algn="ctr"/>
            <a:r>
              <a:rPr lang="en-GB" sz="2000" b="1" dirty="0">
                <a:latin typeface="+mj-lt"/>
              </a:rPr>
              <a:t>Thumbs down </a:t>
            </a:r>
            <a:r>
              <a:rPr lang="en-GB" sz="2000" dirty="0">
                <a:latin typeface="+mj-lt"/>
              </a:rPr>
              <a:t>=I do not feel happy that I understand what we are doing. I would like more help.</a:t>
            </a:r>
          </a:p>
        </p:txBody>
      </p:sp>
    </p:spTree>
    <p:extLst>
      <p:ext uri="{BB962C8B-B14F-4D97-AF65-F5344CB8AC3E}">
        <p14:creationId xmlns:p14="http://schemas.microsoft.com/office/powerpoint/2010/main" val="4126768754"/>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351235" y="347133"/>
            <a:ext cx="6172200" cy="1524000"/>
          </a:xfrm>
        </p:spPr>
        <p:txBody>
          <a:bodyPr/>
          <a:lstStyle/>
          <a:p>
            <a:pPr eaLnBrk="1" hangingPunct="1"/>
            <a:r>
              <a:rPr lang="en-GB" b="1" dirty="0">
                <a:solidFill>
                  <a:srgbClr val="00B050"/>
                </a:solidFill>
              </a:rPr>
              <a:t>Traffic Lights</a:t>
            </a:r>
          </a:p>
        </p:txBody>
      </p:sp>
      <p:sp>
        <p:nvSpPr>
          <p:cNvPr id="13315" name="Rectangle 3"/>
          <p:cNvSpPr>
            <a:spLocks noGrp="1" noChangeArrowheads="1"/>
          </p:cNvSpPr>
          <p:nvPr>
            <p:ph type="body" idx="4294967295"/>
          </p:nvPr>
        </p:nvSpPr>
        <p:spPr>
          <a:xfrm>
            <a:off x="351235" y="2459568"/>
            <a:ext cx="6172200" cy="6034617"/>
          </a:xfrm>
        </p:spPr>
        <p:txBody>
          <a:bodyPr/>
          <a:lstStyle/>
          <a:p>
            <a:pPr algn="ctr" eaLnBrk="1" hangingPunct="1">
              <a:buFontTx/>
              <a:buNone/>
            </a:pPr>
            <a:r>
              <a:rPr lang="en-GB" sz="2400">
                <a:latin typeface="Calibri" pitchFamily="34" charset="0"/>
              </a:rPr>
              <a:t>Students have a set of traffic lights they can use to indicate whether they fully understand (green), are in the middle (amber) or are struggling (red).</a:t>
            </a:r>
          </a:p>
          <a:p>
            <a:pPr algn="ctr" eaLnBrk="1" hangingPunct="1">
              <a:buFontTx/>
              <a:buNone/>
            </a:pPr>
            <a:endParaRPr lang="en-GB" sz="2400">
              <a:latin typeface="Calibri" pitchFamily="34" charset="0"/>
            </a:endParaRPr>
          </a:p>
          <a:p>
            <a:pPr algn="ctr" eaLnBrk="1" hangingPunct="1">
              <a:buFontTx/>
              <a:buNone/>
            </a:pPr>
            <a:r>
              <a:rPr lang="en-GB" sz="2400">
                <a:latin typeface="Calibri" pitchFamily="34" charset="0"/>
              </a:rPr>
              <a:t>Different materials can be used e.g. pieces of card, plastic cups (students can stack all three and change what is on top), lollipop sticks.</a:t>
            </a:r>
          </a:p>
        </p:txBody>
      </p:sp>
      <p:graphicFrame>
        <p:nvGraphicFramePr>
          <p:cNvPr id="2" name="Diagram 1"/>
          <p:cNvGraphicFramePr/>
          <p:nvPr>
            <p:extLst>
              <p:ext uri="{D42A27DB-BD31-4B8C-83A1-F6EECF244321}">
                <p14:modId xmlns:p14="http://schemas.microsoft.com/office/powerpoint/2010/main" val="3796332865"/>
              </p:ext>
            </p:extLst>
          </p:nvPr>
        </p:nvGraphicFramePr>
        <p:xfrm>
          <a:off x="4678" y="5652120"/>
          <a:ext cx="6865314"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325527063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351235" y="347133"/>
            <a:ext cx="6172200" cy="1524000"/>
          </a:xfrm>
        </p:spPr>
        <p:txBody>
          <a:bodyPr/>
          <a:lstStyle/>
          <a:p>
            <a:pPr eaLnBrk="1" hangingPunct="1"/>
            <a:r>
              <a:rPr lang="en-GB" b="1" dirty="0">
                <a:solidFill>
                  <a:srgbClr val="00B050"/>
                </a:solidFill>
              </a:rPr>
              <a:t>Stand-Crouch-Sit</a:t>
            </a:r>
          </a:p>
        </p:txBody>
      </p:sp>
      <p:sp>
        <p:nvSpPr>
          <p:cNvPr id="14339" name="Rectangle 3"/>
          <p:cNvSpPr>
            <a:spLocks noGrp="1" noChangeArrowheads="1"/>
          </p:cNvSpPr>
          <p:nvPr>
            <p:ph type="body" idx="4294967295"/>
          </p:nvPr>
        </p:nvSpPr>
        <p:spPr>
          <a:xfrm>
            <a:off x="351235" y="1871133"/>
            <a:ext cx="6172200" cy="6034617"/>
          </a:xfrm>
        </p:spPr>
        <p:txBody>
          <a:bodyPr/>
          <a:lstStyle/>
          <a:p>
            <a:pPr algn="ctr" eaLnBrk="1" hangingPunct="1">
              <a:buFontTx/>
              <a:buNone/>
            </a:pPr>
            <a:r>
              <a:rPr lang="en-GB" sz="2400" dirty="0">
                <a:latin typeface="Calibri" pitchFamily="34" charset="0"/>
              </a:rPr>
              <a:t>Students stand, crouch or sit depending on whether they feel comfortable with the learning, in the middle or unsure.</a:t>
            </a:r>
          </a:p>
          <a:p>
            <a:pPr algn="ctr" eaLnBrk="1" hangingPunct="1">
              <a:buFontTx/>
              <a:buNone/>
            </a:pPr>
            <a:endParaRPr lang="en-GB" sz="2400" dirty="0">
              <a:latin typeface="Calibri" pitchFamily="34" charset="0"/>
            </a:endParaRPr>
          </a:p>
          <a:p>
            <a:pPr algn="ctr" eaLnBrk="1" hangingPunct="1">
              <a:buFontTx/>
              <a:buNone/>
            </a:pPr>
            <a:r>
              <a:rPr lang="en-GB" sz="2400" dirty="0">
                <a:latin typeface="Calibri" pitchFamily="34" charset="0"/>
              </a:rPr>
              <a:t>Students who are standing can be asked to go around the room and explain to </a:t>
            </a:r>
            <a:r>
              <a:rPr lang="en-GB" sz="2400" dirty="0" err="1">
                <a:latin typeface="Calibri" pitchFamily="34" charset="0"/>
              </a:rPr>
              <a:t>crouchers</a:t>
            </a:r>
            <a:r>
              <a:rPr lang="en-GB" sz="2400" dirty="0">
                <a:latin typeface="Calibri" pitchFamily="34" charset="0"/>
              </a:rPr>
              <a:t>, who in turn explain to sitters until, hopefully, everyone in the room is happy to stand up.</a:t>
            </a:r>
          </a:p>
        </p:txBody>
      </p:sp>
      <p:graphicFrame>
        <p:nvGraphicFramePr>
          <p:cNvPr id="2" name="Diagram 1"/>
          <p:cNvGraphicFramePr/>
          <p:nvPr>
            <p:extLst>
              <p:ext uri="{D42A27DB-BD31-4B8C-83A1-F6EECF244321}">
                <p14:modId xmlns:p14="http://schemas.microsoft.com/office/powerpoint/2010/main" val="3676037082"/>
              </p:ext>
            </p:extLst>
          </p:nvPr>
        </p:nvGraphicFramePr>
        <p:xfrm>
          <a:off x="1151335" y="5436096"/>
          <a:ext cx="4572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3444977972"/>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351235" y="347133"/>
            <a:ext cx="6172200" cy="1524000"/>
          </a:xfrm>
        </p:spPr>
        <p:txBody>
          <a:bodyPr/>
          <a:lstStyle/>
          <a:p>
            <a:pPr eaLnBrk="1" hangingPunct="1"/>
            <a:r>
              <a:rPr lang="en-GB" b="1" dirty="0">
                <a:solidFill>
                  <a:srgbClr val="00B050"/>
                </a:solidFill>
              </a:rPr>
              <a:t>Post It Divider</a:t>
            </a:r>
          </a:p>
        </p:txBody>
      </p:sp>
      <p:sp>
        <p:nvSpPr>
          <p:cNvPr id="15363" name="Rectangle 3"/>
          <p:cNvSpPr>
            <a:spLocks noGrp="1" noChangeArrowheads="1"/>
          </p:cNvSpPr>
          <p:nvPr>
            <p:ph type="body" idx="4294967295"/>
          </p:nvPr>
        </p:nvSpPr>
        <p:spPr>
          <a:xfrm>
            <a:off x="351235" y="1979712"/>
            <a:ext cx="6172200" cy="6034617"/>
          </a:xfrm>
        </p:spPr>
        <p:txBody>
          <a:bodyPr>
            <a:normAutofit/>
          </a:bodyPr>
          <a:lstStyle/>
          <a:p>
            <a:pPr algn="ctr" eaLnBrk="1" hangingPunct="1">
              <a:buFontTx/>
              <a:buNone/>
            </a:pPr>
            <a:r>
              <a:rPr lang="en-GB" sz="2000" dirty="0">
                <a:latin typeface="Calibri" pitchFamily="34" charset="0"/>
              </a:rPr>
              <a:t>A variation on the use of post-it notes. Hand them out to students and divide the board or a large piece of paper into categories – </a:t>
            </a:r>
          </a:p>
          <a:p>
            <a:pPr algn="ctr" eaLnBrk="1" hangingPunct="1">
              <a:buFontTx/>
              <a:buNone/>
            </a:pPr>
            <a:endParaRPr lang="en-GB" sz="2000" dirty="0">
              <a:latin typeface="Calibri" pitchFamily="34" charset="0"/>
            </a:endParaRPr>
          </a:p>
          <a:p>
            <a:pPr algn="ctr" eaLnBrk="1" hangingPunct="1">
              <a:buFontTx/>
              <a:buNone/>
            </a:pPr>
            <a:r>
              <a:rPr lang="en-GB" sz="2000" dirty="0">
                <a:latin typeface="Calibri" pitchFamily="34" charset="0"/>
              </a:rPr>
              <a:t>What have I learnt; What am I not sure about; What questions do I have</a:t>
            </a:r>
          </a:p>
          <a:p>
            <a:pPr algn="ctr" eaLnBrk="1" hangingPunct="1">
              <a:buFontTx/>
              <a:buNone/>
            </a:pPr>
            <a:endParaRPr lang="en-GB" sz="2000" dirty="0">
              <a:latin typeface="Calibri" pitchFamily="34" charset="0"/>
            </a:endParaRPr>
          </a:p>
          <a:p>
            <a:pPr algn="ctr" eaLnBrk="1" hangingPunct="1">
              <a:buFontTx/>
              <a:buNone/>
            </a:pPr>
            <a:r>
              <a:rPr lang="en-GB" sz="2000" dirty="0">
                <a:latin typeface="Calibri" pitchFamily="34" charset="0"/>
              </a:rPr>
              <a:t>Or questions – </a:t>
            </a:r>
          </a:p>
          <a:p>
            <a:pPr algn="ctr" eaLnBrk="1" hangingPunct="1">
              <a:buFontTx/>
              <a:buNone/>
            </a:pPr>
            <a:endParaRPr lang="en-GB" sz="2000" dirty="0">
              <a:latin typeface="Calibri" pitchFamily="34" charset="0"/>
            </a:endParaRPr>
          </a:p>
          <a:p>
            <a:pPr algn="ctr" eaLnBrk="1" hangingPunct="1">
              <a:buFontTx/>
              <a:buNone/>
            </a:pPr>
            <a:r>
              <a:rPr lang="en-GB" sz="2000" dirty="0">
                <a:latin typeface="Calibri" pitchFamily="34" charset="0"/>
              </a:rPr>
              <a:t>What is the answer to X?; Where might you use Y?</a:t>
            </a:r>
          </a:p>
          <a:p>
            <a:pPr algn="ctr" eaLnBrk="1" hangingPunct="1">
              <a:buFontTx/>
              <a:buNone/>
            </a:pPr>
            <a:endParaRPr lang="en-GB" sz="2000" dirty="0">
              <a:latin typeface="Calibri" pitchFamily="34" charset="0"/>
            </a:endParaRPr>
          </a:p>
          <a:p>
            <a:pPr algn="ctr" eaLnBrk="1" hangingPunct="1">
              <a:buFontTx/>
              <a:buNone/>
            </a:pPr>
            <a:r>
              <a:rPr lang="en-GB" sz="2000" dirty="0">
                <a:latin typeface="Calibri" pitchFamily="34" charset="0"/>
              </a:rPr>
              <a:t>The students reflect on these on the post-its.</a:t>
            </a:r>
          </a:p>
        </p:txBody>
      </p:sp>
      <p:graphicFrame>
        <p:nvGraphicFramePr>
          <p:cNvPr id="2" name="Diagram 1"/>
          <p:cNvGraphicFramePr/>
          <p:nvPr>
            <p:extLst>
              <p:ext uri="{D42A27DB-BD31-4B8C-83A1-F6EECF244321}">
                <p14:modId xmlns:p14="http://schemas.microsoft.com/office/powerpoint/2010/main" val="631781596"/>
              </p:ext>
            </p:extLst>
          </p:nvPr>
        </p:nvGraphicFramePr>
        <p:xfrm>
          <a:off x="0" y="5436096"/>
          <a:ext cx="6874670" cy="36745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2210449393"/>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351235" y="347133"/>
            <a:ext cx="6172200" cy="1524000"/>
          </a:xfrm>
        </p:spPr>
        <p:txBody>
          <a:bodyPr/>
          <a:lstStyle/>
          <a:p>
            <a:pPr eaLnBrk="1" hangingPunct="1"/>
            <a:r>
              <a:rPr lang="en-GB" b="1" dirty="0">
                <a:solidFill>
                  <a:srgbClr val="00B050"/>
                </a:solidFill>
              </a:rPr>
              <a:t>Continuum</a:t>
            </a:r>
          </a:p>
        </p:txBody>
      </p:sp>
      <p:sp>
        <p:nvSpPr>
          <p:cNvPr id="16387" name="Rectangle 3"/>
          <p:cNvSpPr>
            <a:spLocks noGrp="1" noChangeArrowheads="1"/>
          </p:cNvSpPr>
          <p:nvPr>
            <p:ph type="body" idx="4294967295"/>
          </p:nvPr>
        </p:nvSpPr>
        <p:spPr>
          <a:xfrm>
            <a:off x="351235" y="2459568"/>
            <a:ext cx="6172200" cy="6034617"/>
          </a:xfrm>
        </p:spPr>
        <p:txBody>
          <a:bodyPr/>
          <a:lstStyle/>
          <a:p>
            <a:pPr algn="ctr" eaLnBrk="1" hangingPunct="1">
              <a:buFontTx/>
              <a:buNone/>
            </a:pPr>
            <a:r>
              <a:rPr lang="en-GB" sz="2400">
                <a:latin typeface="Calibri" pitchFamily="34" charset="0"/>
              </a:rPr>
              <a:t>Ask students to come and stand on a continuum indicating where they are at from ‘Understand and can explain’ to ‘Need more help to get to grips with it’.</a:t>
            </a:r>
          </a:p>
          <a:p>
            <a:pPr algn="ctr" eaLnBrk="1" hangingPunct="1">
              <a:buFontTx/>
              <a:buNone/>
            </a:pPr>
            <a:endParaRPr lang="en-GB" sz="2400">
              <a:latin typeface="Calibri" pitchFamily="34" charset="0"/>
            </a:endParaRPr>
          </a:p>
          <a:p>
            <a:pPr algn="ctr" eaLnBrk="1" hangingPunct="1">
              <a:buFontTx/>
              <a:buNone/>
            </a:pPr>
            <a:r>
              <a:rPr lang="en-GB" sz="2400">
                <a:latin typeface="Calibri" pitchFamily="34" charset="0"/>
              </a:rPr>
              <a:t>If you feel students may be uneasy about standing where they want to, you could use post-its with names on or totally blank (you’ll still get an idea of where the class are at).</a:t>
            </a:r>
          </a:p>
        </p:txBody>
      </p:sp>
      <p:sp>
        <p:nvSpPr>
          <p:cNvPr id="2" name="Left-Right Arrow 1"/>
          <p:cNvSpPr/>
          <p:nvPr/>
        </p:nvSpPr>
        <p:spPr>
          <a:xfrm>
            <a:off x="188640" y="6444208"/>
            <a:ext cx="6480720" cy="1800200"/>
          </a:xfrm>
          <a:prstGeom prst="leftRightArrow">
            <a:avLst/>
          </a:prstGeom>
          <a:gradFill flip="none" rotWithShape="1">
            <a:gsLst>
              <a:gs pos="22100">
                <a:srgbClr val="E4EB69"/>
              </a:gs>
              <a:gs pos="0">
                <a:srgbClr val="FFFF00"/>
              </a:gs>
              <a:gs pos="50000">
                <a:srgbClr val="FFC000"/>
              </a:gs>
              <a:gs pos="100000">
                <a:srgbClr val="FFC000"/>
              </a:gs>
            </a:gsLst>
            <a:path path="circle">
              <a:fillToRect l="50000" t="50000" r="50000" b="50000"/>
            </a:path>
            <a:tileRect/>
          </a:gra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906102113"/>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351235" y="347133"/>
            <a:ext cx="6172200" cy="1524000"/>
          </a:xfrm>
        </p:spPr>
        <p:txBody>
          <a:bodyPr/>
          <a:lstStyle/>
          <a:p>
            <a:pPr eaLnBrk="1" hangingPunct="1"/>
            <a:r>
              <a:rPr lang="en-GB" b="1" dirty="0">
                <a:solidFill>
                  <a:srgbClr val="00B050"/>
                </a:solidFill>
                <a:latin typeface="Calibri" pitchFamily="34" charset="0"/>
              </a:rPr>
              <a:t>Partnering</a:t>
            </a:r>
          </a:p>
        </p:txBody>
      </p:sp>
      <p:sp>
        <p:nvSpPr>
          <p:cNvPr id="17411" name="Text Box 5"/>
          <p:cNvSpPr txBox="1">
            <a:spLocks noChangeArrowheads="1"/>
          </p:cNvSpPr>
          <p:nvPr/>
        </p:nvSpPr>
        <p:spPr bwMode="auto">
          <a:xfrm>
            <a:off x="404813" y="1788584"/>
            <a:ext cx="5994797" cy="6432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2400" dirty="0">
                <a:latin typeface="Calibri" pitchFamily="34" charset="0"/>
              </a:rPr>
              <a:t>Hand out half question cards and half answer cards. Students must then match themselves up in silence.</a:t>
            </a:r>
          </a:p>
          <a:p>
            <a:pPr algn="ctr" eaLnBrk="1" hangingPunct="1">
              <a:spcBef>
                <a:spcPct val="50000"/>
              </a:spcBef>
            </a:pPr>
            <a:endParaRPr lang="en-GB" sz="2400" dirty="0">
              <a:latin typeface="Calibri" pitchFamily="34" charset="0"/>
            </a:endParaRPr>
          </a:p>
          <a:p>
            <a:pPr algn="ctr" eaLnBrk="1" hangingPunct="1">
              <a:spcBef>
                <a:spcPct val="50000"/>
              </a:spcBef>
            </a:pPr>
            <a:endParaRPr lang="en-GB" sz="2400" dirty="0">
              <a:latin typeface="Calibri" pitchFamily="34" charset="0"/>
            </a:endParaRPr>
          </a:p>
          <a:p>
            <a:pPr algn="ctr" eaLnBrk="1" hangingPunct="1">
              <a:spcBef>
                <a:spcPct val="50000"/>
              </a:spcBef>
            </a:pPr>
            <a:endParaRPr lang="en-GB" sz="2400" dirty="0">
              <a:latin typeface="Calibri" pitchFamily="34" charset="0"/>
            </a:endParaRPr>
          </a:p>
          <a:p>
            <a:pPr algn="ctr" eaLnBrk="1" hangingPunct="1">
              <a:spcBef>
                <a:spcPct val="50000"/>
              </a:spcBef>
            </a:pPr>
            <a:endParaRPr lang="en-GB" sz="2400" dirty="0">
              <a:latin typeface="Calibri" pitchFamily="34" charset="0"/>
            </a:endParaRPr>
          </a:p>
          <a:p>
            <a:pPr algn="ctr" eaLnBrk="1" hangingPunct="1">
              <a:spcBef>
                <a:spcPct val="50000"/>
              </a:spcBef>
            </a:pPr>
            <a:endParaRPr lang="en-GB" sz="2400" dirty="0">
              <a:latin typeface="Calibri" pitchFamily="34" charset="0"/>
            </a:endParaRPr>
          </a:p>
          <a:p>
            <a:pPr algn="ctr" eaLnBrk="1" hangingPunct="1">
              <a:spcBef>
                <a:spcPct val="50000"/>
              </a:spcBef>
            </a:pPr>
            <a:endParaRPr lang="en-GB" sz="2400" dirty="0">
              <a:latin typeface="Calibri" pitchFamily="34" charset="0"/>
            </a:endParaRPr>
          </a:p>
          <a:p>
            <a:pPr algn="ctr" eaLnBrk="1" hangingPunct="1">
              <a:spcBef>
                <a:spcPct val="50000"/>
              </a:spcBef>
            </a:pPr>
            <a:endParaRPr lang="en-GB" sz="2400" dirty="0">
              <a:latin typeface="Calibri" pitchFamily="34" charset="0"/>
            </a:endParaRPr>
          </a:p>
          <a:p>
            <a:pPr algn="ctr" eaLnBrk="1" hangingPunct="1">
              <a:spcBef>
                <a:spcPct val="50000"/>
              </a:spcBef>
            </a:pPr>
            <a:r>
              <a:rPr lang="en-GB" sz="1600" dirty="0">
                <a:latin typeface="Calibri" pitchFamily="34" charset="0"/>
              </a:rPr>
              <a:t>Develop by having a third questions and two thirds answers, with two answers being correct for every one question; sticking questions and answers on students’ backs; questions find  questions that lead to the same answer and answers find answers that could be from the same question</a:t>
            </a:r>
          </a:p>
        </p:txBody>
      </p:sp>
      <p:sp>
        <p:nvSpPr>
          <p:cNvPr id="17414" name="Text Box 7"/>
          <p:cNvSpPr txBox="1">
            <a:spLocks noChangeArrowheads="1"/>
          </p:cNvSpPr>
          <p:nvPr/>
        </p:nvSpPr>
        <p:spPr bwMode="auto">
          <a:xfrm>
            <a:off x="5049441" y="4764618"/>
            <a:ext cx="1512094" cy="1221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dirty="0"/>
              <a:t>Follow up by questioning or peer assessment</a:t>
            </a:r>
          </a:p>
        </p:txBody>
      </p:sp>
      <p:graphicFrame>
        <p:nvGraphicFramePr>
          <p:cNvPr id="2" name="Diagram 1"/>
          <p:cNvGraphicFramePr/>
          <p:nvPr>
            <p:extLst>
              <p:ext uri="{D42A27DB-BD31-4B8C-83A1-F6EECF244321}">
                <p14:modId xmlns:p14="http://schemas.microsoft.com/office/powerpoint/2010/main" val="4002827727"/>
              </p:ext>
            </p:extLst>
          </p:nvPr>
        </p:nvGraphicFramePr>
        <p:xfrm>
          <a:off x="980728" y="3219239"/>
          <a:ext cx="4572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148790241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0648" y="251520"/>
            <a:ext cx="6192688" cy="923330"/>
          </a:xfrm>
          <a:prstGeom prst="rect">
            <a:avLst/>
          </a:prstGeom>
          <a:noFill/>
        </p:spPr>
        <p:txBody>
          <a:bodyPr wrap="square" rtlCol="0">
            <a:spAutoFit/>
          </a:bodyPr>
          <a:lstStyle/>
          <a:p>
            <a:r>
              <a:rPr lang="en-GB" b="1" dirty="0"/>
              <a:t>Instructions on how to use this document</a:t>
            </a:r>
          </a:p>
          <a:p>
            <a:endParaRPr lang="en-GB" b="1" dirty="0"/>
          </a:p>
          <a:p>
            <a:endParaRPr lang="en-GB" dirty="0"/>
          </a:p>
        </p:txBody>
      </p:sp>
      <p:sp>
        <p:nvSpPr>
          <p:cNvPr id="5" name="TextBox 4"/>
          <p:cNvSpPr txBox="1"/>
          <p:nvPr/>
        </p:nvSpPr>
        <p:spPr>
          <a:xfrm>
            <a:off x="260648" y="713185"/>
            <a:ext cx="6336704" cy="8279190"/>
          </a:xfrm>
          <a:prstGeom prst="rect">
            <a:avLst/>
          </a:prstGeom>
          <a:noFill/>
        </p:spPr>
        <p:txBody>
          <a:bodyPr wrap="square" rtlCol="0">
            <a:spAutoFit/>
          </a:bodyPr>
          <a:lstStyle/>
          <a:p>
            <a:r>
              <a:rPr lang="en-GB" sz="1400" dirty="0"/>
              <a:t>This document contains everything you need to create an AFL box for your classroom, or for classrooms throughout your school. An AFL box is a physical box containing items and equipment connected to assessment for learning. The teacher can use these to embed AFL in their teaching.</a:t>
            </a:r>
          </a:p>
          <a:p>
            <a:endParaRPr lang="en-GB" sz="1400" dirty="0"/>
          </a:p>
          <a:p>
            <a:r>
              <a:rPr lang="en-GB" sz="1400" b="1" dirty="0">
                <a:solidFill>
                  <a:srgbClr val="0070C0"/>
                </a:solidFill>
              </a:rPr>
              <a:t>Here is a suggestion on how to use each part of this document:</a:t>
            </a:r>
          </a:p>
          <a:p>
            <a:endParaRPr lang="en-GB" sz="1400" dirty="0"/>
          </a:p>
          <a:p>
            <a:r>
              <a:rPr lang="en-GB" sz="1400" b="1" dirty="0"/>
              <a:t>1, 2, 3, 4 Cards </a:t>
            </a:r>
            <a:r>
              <a:rPr lang="en-GB" sz="1400" dirty="0"/>
              <a:t>– Print off enough for a class set. Laminate them and clip them together. Hand them out to students and display questions with four possible answers. Pupils can then hold up the card which they think indicates the correct answer.</a:t>
            </a:r>
          </a:p>
          <a:p>
            <a:endParaRPr lang="en-GB" sz="1400" dirty="0"/>
          </a:p>
          <a:p>
            <a:r>
              <a:rPr lang="en-GB" sz="1400" b="1" dirty="0"/>
              <a:t>Traffic Light Cards</a:t>
            </a:r>
            <a:r>
              <a:rPr lang="en-GB" sz="1400" dirty="0"/>
              <a:t> – Print off enough for a class set. Give each student a red card, an orange card and a green card. Ask them to display the card which most matches where they are at. </a:t>
            </a:r>
            <a:r>
              <a:rPr lang="en-GB" sz="1400" b="1" dirty="0">
                <a:solidFill>
                  <a:srgbClr val="00B050"/>
                </a:solidFill>
              </a:rPr>
              <a:t>Green</a:t>
            </a:r>
            <a:r>
              <a:rPr lang="en-GB" sz="1400" dirty="0"/>
              <a:t> = I am confident and know what I am doing; </a:t>
            </a:r>
            <a:r>
              <a:rPr lang="en-GB" sz="1400" b="1" dirty="0">
                <a:solidFill>
                  <a:srgbClr val="FFC000"/>
                </a:solidFill>
              </a:rPr>
              <a:t>Orange</a:t>
            </a:r>
            <a:r>
              <a:rPr lang="en-GB" sz="1400" dirty="0"/>
              <a:t> = I am OK but might need some help; </a:t>
            </a:r>
            <a:r>
              <a:rPr lang="en-GB" sz="1400" b="1" dirty="0">
                <a:solidFill>
                  <a:srgbClr val="FF0000"/>
                </a:solidFill>
              </a:rPr>
              <a:t>Red</a:t>
            </a:r>
            <a:r>
              <a:rPr lang="en-GB" sz="1400" dirty="0"/>
              <a:t> = I do not understand and cannot do the work.</a:t>
            </a:r>
            <a:endParaRPr lang="en-GB" sz="1400" b="1" dirty="0"/>
          </a:p>
          <a:p>
            <a:endParaRPr lang="en-GB" sz="1400" dirty="0"/>
          </a:p>
          <a:p>
            <a:r>
              <a:rPr lang="en-GB" sz="1400" b="1" dirty="0"/>
              <a:t>A, B, C, D Cards</a:t>
            </a:r>
            <a:r>
              <a:rPr lang="en-GB" sz="1400" dirty="0"/>
              <a:t> – As with the 1, 2, 3, 4 cards.</a:t>
            </a:r>
          </a:p>
          <a:p>
            <a:endParaRPr lang="en-GB" sz="1400" b="1" dirty="0"/>
          </a:p>
          <a:p>
            <a:r>
              <a:rPr lang="en-GB" sz="1400" b="1" dirty="0"/>
              <a:t>Tick and Cross Cards</a:t>
            </a:r>
            <a:r>
              <a:rPr lang="en-GB" sz="1400" dirty="0"/>
              <a:t> – Print off enough for a class set. Create cards which have a tick on one side and a cross on the other. Laminate them. Hand them out to students and display questions which have ‘yes/no’ or ‘agree/disagree’ answers. Ask pupils to show you what they think is the right answer.</a:t>
            </a:r>
          </a:p>
          <a:p>
            <a:endParaRPr lang="en-GB" sz="1400" b="1" dirty="0"/>
          </a:p>
          <a:p>
            <a:r>
              <a:rPr lang="en-GB" sz="1400" b="1" dirty="0">
                <a:solidFill>
                  <a:srgbClr val="0070C0"/>
                </a:solidFill>
              </a:rPr>
              <a:t>The above four elements are all examples of whole-class feedback techniques.</a:t>
            </a:r>
          </a:p>
          <a:p>
            <a:endParaRPr lang="en-GB" sz="1400" b="1" dirty="0"/>
          </a:p>
          <a:p>
            <a:r>
              <a:rPr lang="en-GB" sz="1400" b="1" dirty="0"/>
              <a:t>Ready-to-use Plenaries</a:t>
            </a:r>
            <a:r>
              <a:rPr lang="en-GB" sz="1400" dirty="0"/>
              <a:t> – Print these off an laminate them, then place them in the box. The teacher can call on them at the end of any lesson. Supplement them with the </a:t>
            </a:r>
            <a:r>
              <a:rPr lang="en-GB" sz="1400" b="1" dirty="0"/>
              <a:t>‘Ideas on how to use the Plenaries’</a:t>
            </a:r>
            <a:r>
              <a:rPr lang="en-GB" sz="1400" dirty="0"/>
              <a:t> sheet.</a:t>
            </a:r>
          </a:p>
          <a:p>
            <a:endParaRPr lang="en-GB" sz="1400" b="1" dirty="0"/>
          </a:p>
          <a:p>
            <a:r>
              <a:rPr lang="en-GB" sz="1400" b="1" dirty="0"/>
              <a:t>Ways to do Whole-Class Feedback</a:t>
            </a:r>
            <a:r>
              <a:rPr lang="en-GB" sz="1400" dirty="0"/>
              <a:t> – Print this section off using the ‘hand-outs’ setting in PowerPoint (available when you go to print). Laminate the sheets and place them in the box. The teacher can refer to them before, during or after lessons.</a:t>
            </a:r>
          </a:p>
          <a:p>
            <a:endParaRPr lang="en-GB" sz="1400" b="1" dirty="0"/>
          </a:p>
          <a:p>
            <a:r>
              <a:rPr lang="en-GB" sz="1400" b="1" dirty="0"/>
              <a:t>List of Resources </a:t>
            </a:r>
            <a:r>
              <a:rPr lang="en-GB" sz="1400" dirty="0"/>
              <a:t> - None-electronic resources which you can buy to put in your box, along with explanations of how to use them.</a:t>
            </a:r>
            <a:endParaRPr lang="en-GB" sz="1400" b="1" dirty="0"/>
          </a:p>
          <a:p>
            <a:endParaRPr lang="en-GB" sz="1400" b="1" dirty="0"/>
          </a:p>
        </p:txBody>
      </p:sp>
    </p:spTree>
    <p:extLst>
      <p:ext uri="{BB962C8B-B14F-4D97-AF65-F5344CB8AC3E}">
        <p14:creationId xmlns:p14="http://schemas.microsoft.com/office/powerpoint/2010/main" val="35255789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351235" y="347133"/>
            <a:ext cx="6172200" cy="1524000"/>
          </a:xfrm>
        </p:spPr>
        <p:txBody>
          <a:bodyPr/>
          <a:lstStyle/>
          <a:p>
            <a:pPr eaLnBrk="1" hangingPunct="1"/>
            <a:r>
              <a:rPr lang="en-GB" b="1" dirty="0">
                <a:solidFill>
                  <a:srgbClr val="00B050"/>
                </a:solidFill>
              </a:rPr>
              <a:t>Whiteboard Words</a:t>
            </a:r>
          </a:p>
        </p:txBody>
      </p:sp>
      <p:sp>
        <p:nvSpPr>
          <p:cNvPr id="18435" name="Rectangle 3"/>
          <p:cNvSpPr>
            <a:spLocks noGrp="1" noChangeArrowheads="1"/>
          </p:cNvSpPr>
          <p:nvPr>
            <p:ph type="body" idx="4294967295"/>
          </p:nvPr>
        </p:nvSpPr>
        <p:spPr>
          <a:xfrm>
            <a:off x="351235" y="1883834"/>
            <a:ext cx="6172200" cy="6034617"/>
          </a:xfrm>
        </p:spPr>
        <p:txBody>
          <a:bodyPr/>
          <a:lstStyle/>
          <a:p>
            <a:pPr algn="ctr" eaLnBrk="1" hangingPunct="1">
              <a:buFontTx/>
              <a:buNone/>
            </a:pPr>
            <a:r>
              <a:rPr lang="en-GB" sz="2400" dirty="0">
                <a:latin typeface="Calibri" pitchFamily="34" charset="0"/>
              </a:rPr>
              <a:t>Here’s a variation on the mini-whiteboard theme. Give students a limited number of words with which to explain the key points of the lesson or ask them to identify the most important piece of learning.</a:t>
            </a:r>
          </a:p>
          <a:p>
            <a:pPr algn="ctr" eaLnBrk="1" hangingPunct="1">
              <a:buFontTx/>
              <a:buNone/>
            </a:pPr>
            <a:endParaRPr lang="en-GB" sz="2400" dirty="0">
              <a:latin typeface="Calibri" pitchFamily="34" charset="0"/>
            </a:endParaRPr>
          </a:p>
          <a:p>
            <a:pPr algn="ctr" eaLnBrk="1" hangingPunct="1">
              <a:buFontTx/>
              <a:buNone/>
            </a:pPr>
            <a:r>
              <a:rPr lang="en-GB" sz="2400" dirty="0">
                <a:latin typeface="Calibri" pitchFamily="34" charset="0"/>
              </a:rPr>
              <a:t>The results may allow you to judge in what directions pupils are taking their learning and how everyone is interacting with the concepts and ideas.</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graphicFrame>
        <p:nvGraphicFramePr>
          <p:cNvPr id="3" name="Diagram 2"/>
          <p:cNvGraphicFramePr/>
          <p:nvPr>
            <p:extLst>
              <p:ext uri="{D42A27DB-BD31-4B8C-83A1-F6EECF244321}">
                <p14:modId xmlns:p14="http://schemas.microsoft.com/office/powerpoint/2010/main" val="2428234980"/>
              </p:ext>
            </p:extLst>
          </p:nvPr>
        </p:nvGraphicFramePr>
        <p:xfrm>
          <a:off x="90444" y="5868144"/>
          <a:ext cx="6650924" cy="304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40837549"/>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351235" y="347133"/>
            <a:ext cx="6172200" cy="1524000"/>
          </a:xfrm>
        </p:spPr>
        <p:txBody>
          <a:bodyPr>
            <a:normAutofit/>
          </a:bodyPr>
          <a:lstStyle/>
          <a:p>
            <a:pPr eaLnBrk="1" hangingPunct="1"/>
            <a:r>
              <a:rPr lang="en-GB" sz="4000" b="1" dirty="0">
                <a:solidFill>
                  <a:srgbClr val="00B050"/>
                </a:solidFill>
                <a:latin typeface="Calibri" pitchFamily="34" charset="0"/>
              </a:rPr>
              <a:t>Question? </a:t>
            </a:r>
            <a:br>
              <a:rPr lang="en-GB" sz="4000" b="1" dirty="0">
                <a:solidFill>
                  <a:srgbClr val="00B050"/>
                </a:solidFill>
                <a:latin typeface="Calibri" pitchFamily="34" charset="0"/>
              </a:rPr>
            </a:br>
            <a:r>
              <a:rPr lang="en-GB" sz="4000" b="1" dirty="0">
                <a:solidFill>
                  <a:srgbClr val="00B050"/>
                </a:solidFill>
                <a:latin typeface="Calibri" pitchFamily="34" charset="0"/>
              </a:rPr>
              <a:t>Answer.</a:t>
            </a:r>
          </a:p>
        </p:txBody>
      </p:sp>
      <p:sp>
        <p:nvSpPr>
          <p:cNvPr id="20483" name="Text Box 5"/>
          <p:cNvSpPr txBox="1">
            <a:spLocks noChangeArrowheads="1"/>
          </p:cNvSpPr>
          <p:nvPr/>
        </p:nvSpPr>
        <p:spPr bwMode="auto">
          <a:xfrm>
            <a:off x="278011" y="1864963"/>
            <a:ext cx="6318647" cy="390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2400" dirty="0">
                <a:latin typeface="Calibri" pitchFamily="34" charset="0"/>
              </a:rPr>
              <a:t>Put a question on the board and have different answers around the room. Students go to the one they think is right and justify their decision.</a:t>
            </a:r>
          </a:p>
          <a:p>
            <a:pPr algn="ctr" eaLnBrk="1" hangingPunct="1">
              <a:spcBef>
                <a:spcPct val="50000"/>
              </a:spcBef>
            </a:pPr>
            <a:r>
              <a:rPr lang="en-GB" sz="2400" dirty="0">
                <a:latin typeface="Calibri" pitchFamily="34" charset="0"/>
              </a:rPr>
              <a:t>Make this easier by having A,B,C,D points or posters in your room. Then you can have the answers on the board as well to save faffing.</a:t>
            </a:r>
          </a:p>
          <a:p>
            <a:pPr algn="ctr" eaLnBrk="1" hangingPunct="1">
              <a:spcBef>
                <a:spcPct val="50000"/>
              </a:spcBef>
            </a:pPr>
            <a:endParaRPr lang="en-GB" sz="2400" dirty="0">
              <a:latin typeface="Calibri" pitchFamily="34" charset="0"/>
            </a:endParaRPr>
          </a:p>
          <a:p>
            <a:pPr algn="ctr" eaLnBrk="1" hangingPunct="1">
              <a:spcBef>
                <a:spcPct val="50000"/>
              </a:spcBef>
            </a:pPr>
            <a:r>
              <a:rPr lang="en-GB" sz="1600" dirty="0">
                <a:latin typeface="Calibri" pitchFamily="34" charset="0"/>
              </a:rPr>
              <a:t>Develop by getting one member from each answer area to try and convince the others that their answer is right (good for encourage use of reason and uncovering of fallacy, misconceived reasoning etc.)</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graphicFrame>
        <p:nvGraphicFramePr>
          <p:cNvPr id="3" name="Diagram 2"/>
          <p:cNvGraphicFramePr/>
          <p:nvPr>
            <p:extLst>
              <p:ext uri="{D42A27DB-BD31-4B8C-83A1-F6EECF244321}">
                <p14:modId xmlns:p14="http://schemas.microsoft.com/office/powerpoint/2010/main" val="3516500379"/>
              </p:ext>
            </p:extLst>
          </p:nvPr>
        </p:nvGraphicFramePr>
        <p:xfrm>
          <a:off x="1168814" y="5914018"/>
          <a:ext cx="4572000" cy="304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22251764"/>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342900" y="539552"/>
            <a:ext cx="6172200" cy="1524000"/>
          </a:xfrm>
        </p:spPr>
        <p:txBody>
          <a:bodyPr/>
          <a:lstStyle/>
          <a:p>
            <a:pPr eaLnBrk="1" hangingPunct="1"/>
            <a:r>
              <a:rPr lang="en-GB" b="1" dirty="0">
                <a:solidFill>
                  <a:srgbClr val="00B050"/>
                </a:solidFill>
                <a:latin typeface="Calibri" pitchFamily="34" charset="0"/>
              </a:rPr>
              <a:t>Objective </a:t>
            </a:r>
            <a:br>
              <a:rPr lang="en-GB" b="1" dirty="0">
                <a:solidFill>
                  <a:srgbClr val="00B050"/>
                </a:solidFill>
                <a:latin typeface="Calibri" pitchFamily="34" charset="0"/>
              </a:rPr>
            </a:br>
            <a:r>
              <a:rPr lang="en-GB" b="1" dirty="0">
                <a:solidFill>
                  <a:srgbClr val="00B050"/>
                </a:solidFill>
                <a:latin typeface="Calibri" pitchFamily="34" charset="0"/>
              </a:rPr>
              <a:t>Traffic Lights</a:t>
            </a:r>
          </a:p>
        </p:txBody>
      </p:sp>
      <p:sp>
        <p:nvSpPr>
          <p:cNvPr id="21507" name="Text Box 5"/>
          <p:cNvSpPr txBox="1">
            <a:spLocks noChangeArrowheads="1"/>
          </p:cNvSpPr>
          <p:nvPr/>
        </p:nvSpPr>
        <p:spPr bwMode="auto">
          <a:xfrm>
            <a:off x="513159" y="2063552"/>
            <a:ext cx="5831681"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2000" dirty="0">
                <a:latin typeface="Calibri" pitchFamily="34" charset="0"/>
              </a:rPr>
              <a:t>How do you feel about the lesson objectives?</a:t>
            </a:r>
          </a:p>
          <a:p>
            <a:pPr algn="ctr" eaLnBrk="1" hangingPunct="1">
              <a:spcBef>
                <a:spcPct val="50000"/>
              </a:spcBef>
            </a:pPr>
            <a:endParaRPr lang="en-GB" sz="2000" dirty="0">
              <a:latin typeface="Calibri" pitchFamily="34" charset="0"/>
            </a:endParaRPr>
          </a:p>
          <a:p>
            <a:pPr algn="ctr" eaLnBrk="1" hangingPunct="1">
              <a:spcBef>
                <a:spcPct val="50000"/>
              </a:spcBef>
            </a:pPr>
            <a:r>
              <a:rPr lang="en-GB" sz="2000" dirty="0">
                <a:latin typeface="Calibri" pitchFamily="34" charset="0"/>
              </a:rPr>
              <a:t>Red = don’t think I have grasped this</a:t>
            </a:r>
          </a:p>
          <a:p>
            <a:pPr algn="ctr" eaLnBrk="1" hangingPunct="1">
              <a:spcBef>
                <a:spcPct val="50000"/>
              </a:spcBef>
            </a:pPr>
            <a:r>
              <a:rPr lang="en-GB" sz="2000" dirty="0">
                <a:latin typeface="Calibri" pitchFamily="34" charset="0"/>
              </a:rPr>
              <a:t>Amber = feeling OK about this, have just about got there</a:t>
            </a:r>
          </a:p>
          <a:p>
            <a:pPr algn="ctr" eaLnBrk="1" hangingPunct="1">
              <a:spcBef>
                <a:spcPct val="50000"/>
              </a:spcBef>
            </a:pPr>
            <a:r>
              <a:rPr lang="en-GB" sz="2000" dirty="0">
                <a:latin typeface="Calibri" pitchFamily="34" charset="0"/>
              </a:rPr>
              <a:t>Green = Confident I have achieved this</a:t>
            </a:r>
          </a:p>
          <a:p>
            <a:pPr algn="ctr" eaLnBrk="1" hangingPunct="1">
              <a:spcBef>
                <a:spcPct val="50000"/>
              </a:spcBef>
            </a:pPr>
            <a:endParaRPr lang="en-GB" sz="2400" dirty="0">
              <a:latin typeface="Calibri" pitchFamily="34" charset="0"/>
            </a:endParaRPr>
          </a:p>
        </p:txBody>
      </p:sp>
      <p:sp>
        <p:nvSpPr>
          <p:cNvPr id="21511" name="Text Box 8"/>
          <p:cNvSpPr txBox="1">
            <a:spLocks noChangeArrowheads="1"/>
          </p:cNvSpPr>
          <p:nvPr/>
        </p:nvSpPr>
        <p:spPr bwMode="auto">
          <a:xfrm>
            <a:off x="513159" y="7908327"/>
            <a:ext cx="594121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600" dirty="0"/>
              <a:t>Being specific to the lesson objectives is an alternative way of using the traffic light technique. It sacrifices an holistic, qualitative assessment for a precise, quantitative one.</a:t>
            </a:r>
          </a:p>
        </p:txBody>
      </p:sp>
      <p:graphicFrame>
        <p:nvGraphicFramePr>
          <p:cNvPr id="2" name="Diagram 1"/>
          <p:cNvGraphicFramePr/>
          <p:nvPr>
            <p:extLst>
              <p:ext uri="{D42A27DB-BD31-4B8C-83A1-F6EECF244321}">
                <p14:modId xmlns:p14="http://schemas.microsoft.com/office/powerpoint/2010/main" val="3519237750"/>
              </p:ext>
            </p:extLst>
          </p:nvPr>
        </p:nvGraphicFramePr>
        <p:xfrm>
          <a:off x="1142999" y="4644008"/>
          <a:ext cx="4572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1990085839"/>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pPr eaLnBrk="1" hangingPunct="1"/>
            <a:r>
              <a:rPr lang="en-GB" b="1" dirty="0">
                <a:solidFill>
                  <a:srgbClr val="00B050"/>
                </a:solidFill>
                <a:latin typeface="Calibri" pitchFamily="34" charset="0"/>
              </a:rPr>
              <a:t>Random </a:t>
            </a:r>
            <a:br>
              <a:rPr lang="en-GB" b="1" dirty="0">
                <a:solidFill>
                  <a:srgbClr val="00B050"/>
                </a:solidFill>
                <a:latin typeface="Calibri" pitchFamily="34" charset="0"/>
              </a:rPr>
            </a:br>
            <a:r>
              <a:rPr lang="en-GB" b="1" dirty="0">
                <a:solidFill>
                  <a:srgbClr val="00B050"/>
                </a:solidFill>
                <a:latin typeface="Calibri" pitchFamily="34" charset="0"/>
              </a:rPr>
              <a:t>Feedback</a:t>
            </a:r>
          </a:p>
        </p:txBody>
      </p:sp>
      <p:sp>
        <p:nvSpPr>
          <p:cNvPr id="22533" name="Text Box 8"/>
          <p:cNvSpPr txBox="1">
            <a:spLocks noChangeArrowheads="1"/>
          </p:cNvSpPr>
          <p:nvPr/>
        </p:nvSpPr>
        <p:spPr bwMode="auto">
          <a:xfrm>
            <a:off x="54768" y="2221995"/>
            <a:ext cx="6679504" cy="2092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2000" dirty="0">
                <a:latin typeface="Calibri" pitchFamily="34" charset="0"/>
              </a:rPr>
              <a:t>Use dice, short straws, roulette wheel, tombola, guess the number of sweets in the jar, to pick a group (or two) at random to feedback to the whole class on the lesson.</a:t>
            </a:r>
          </a:p>
          <a:p>
            <a:pPr algn="ctr" eaLnBrk="1" hangingPunct="1">
              <a:spcBef>
                <a:spcPct val="50000"/>
              </a:spcBef>
            </a:pPr>
            <a:r>
              <a:rPr lang="en-GB" sz="2000" dirty="0">
                <a:latin typeface="Calibri" pitchFamily="34" charset="0"/>
              </a:rPr>
              <a:t>This is not whole class feedback per se, but with the random aspect could be used over a number of lessons to achieve the same ends in a slightly different manner.</a:t>
            </a:r>
          </a:p>
        </p:txBody>
      </p:sp>
      <p:graphicFrame>
        <p:nvGraphicFramePr>
          <p:cNvPr id="2" name="Diagram 1"/>
          <p:cNvGraphicFramePr/>
          <p:nvPr>
            <p:extLst>
              <p:ext uri="{D42A27DB-BD31-4B8C-83A1-F6EECF244321}">
                <p14:modId xmlns:p14="http://schemas.microsoft.com/office/powerpoint/2010/main" val="3068059280"/>
              </p:ext>
            </p:extLst>
          </p:nvPr>
        </p:nvGraphicFramePr>
        <p:xfrm>
          <a:off x="30982" y="4427984"/>
          <a:ext cx="6803232" cy="4488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2257716231"/>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en-GB" b="1" dirty="0">
                <a:solidFill>
                  <a:srgbClr val="00B050"/>
                </a:solidFill>
                <a:latin typeface="Calibri" pitchFamily="34" charset="0"/>
              </a:rPr>
              <a:t>Play-Doh</a:t>
            </a:r>
          </a:p>
        </p:txBody>
      </p:sp>
      <p:sp>
        <p:nvSpPr>
          <p:cNvPr id="24579" name="Rectangle 3"/>
          <p:cNvSpPr>
            <a:spLocks noGrp="1" noChangeArrowheads="1"/>
          </p:cNvSpPr>
          <p:nvPr>
            <p:ph type="body" idx="4294967295"/>
          </p:nvPr>
        </p:nvSpPr>
        <p:spPr>
          <a:xfrm>
            <a:off x="0" y="2121694"/>
            <a:ext cx="6858000" cy="6034617"/>
          </a:xfrm>
        </p:spPr>
        <p:txBody>
          <a:bodyPr/>
          <a:lstStyle/>
          <a:p>
            <a:pPr algn="ctr" eaLnBrk="1" hangingPunct="1">
              <a:buFontTx/>
              <a:buNone/>
            </a:pPr>
            <a:r>
              <a:rPr lang="en-GB" sz="2400" dirty="0"/>
              <a:t>Ask students to model answers to questions using</a:t>
            </a:r>
          </a:p>
          <a:p>
            <a:pPr algn="ctr" eaLnBrk="1" hangingPunct="1">
              <a:buFontTx/>
              <a:buNone/>
            </a:pPr>
            <a:r>
              <a:rPr lang="en-GB" sz="2400" dirty="0"/>
              <a:t>Play-Doh. These will be clearly visible, if potentially</a:t>
            </a:r>
          </a:p>
          <a:p>
            <a:pPr algn="ctr" eaLnBrk="1" hangingPunct="1">
              <a:buFontTx/>
              <a:buNone/>
            </a:pPr>
            <a:r>
              <a:rPr lang="en-GB" sz="2400" dirty="0"/>
              <a:t>esoteric. You could also ask students to model their</a:t>
            </a:r>
          </a:p>
          <a:p>
            <a:pPr algn="ctr" eaLnBrk="1" hangingPunct="1">
              <a:buFontTx/>
              <a:buNone/>
            </a:pPr>
            <a:r>
              <a:rPr lang="en-GB" sz="2400" dirty="0"/>
              <a:t> feeling towards the learning – happy, OK, unsure etc.</a:t>
            </a:r>
          </a:p>
        </p:txBody>
      </p:sp>
      <p:graphicFrame>
        <p:nvGraphicFramePr>
          <p:cNvPr id="2" name="Diagram 1"/>
          <p:cNvGraphicFramePr/>
          <p:nvPr>
            <p:extLst>
              <p:ext uri="{D42A27DB-BD31-4B8C-83A1-F6EECF244321}">
                <p14:modId xmlns:p14="http://schemas.microsoft.com/office/powerpoint/2010/main" val="744270184"/>
              </p:ext>
            </p:extLst>
          </p:nvPr>
        </p:nvGraphicFramePr>
        <p:xfrm>
          <a:off x="342900" y="4644008"/>
          <a:ext cx="6172200" cy="41992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2971491111"/>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369689" y="179512"/>
            <a:ext cx="6172200" cy="1524000"/>
          </a:xfrm>
        </p:spPr>
        <p:txBody>
          <a:bodyPr/>
          <a:lstStyle/>
          <a:p>
            <a:pPr eaLnBrk="1" hangingPunct="1"/>
            <a:r>
              <a:rPr lang="en-US" b="1" dirty="0">
                <a:solidFill>
                  <a:srgbClr val="00B050"/>
                </a:solidFill>
              </a:rPr>
              <a:t>Smiley Faces</a:t>
            </a:r>
          </a:p>
        </p:txBody>
      </p:sp>
      <p:sp>
        <p:nvSpPr>
          <p:cNvPr id="27651" name="Rectangle 3"/>
          <p:cNvSpPr>
            <a:spLocks noGrp="1" noChangeArrowheads="1"/>
          </p:cNvSpPr>
          <p:nvPr>
            <p:ph type="body" sz="half" idx="4294967295"/>
          </p:nvPr>
        </p:nvSpPr>
        <p:spPr>
          <a:xfrm>
            <a:off x="278606" y="1935022"/>
            <a:ext cx="6300788" cy="6034617"/>
          </a:xfrm>
        </p:spPr>
        <p:txBody>
          <a:bodyPr>
            <a:normAutofit/>
          </a:bodyPr>
          <a:lstStyle/>
          <a:p>
            <a:pPr algn="ctr" eaLnBrk="1" hangingPunct="1">
              <a:buFontTx/>
              <a:buNone/>
            </a:pPr>
            <a:r>
              <a:rPr lang="en-US" sz="2000" dirty="0"/>
              <a:t>Students draw smiley faces to indicate how comfortable they are with the topic:</a:t>
            </a:r>
          </a:p>
        </p:txBody>
      </p:sp>
      <p:sp>
        <p:nvSpPr>
          <p:cNvPr id="27655" name="TextBox 7"/>
          <p:cNvSpPr txBox="1">
            <a:spLocks noChangeArrowheads="1"/>
          </p:cNvSpPr>
          <p:nvPr/>
        </p:nvSpPr>
        <p:spPr bwMode="auto">
          <a:xfrm>
            <a:off x="160735" y="5580112"/>
            <a:ext cx="192881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2000" b="1" dirty="0"/>
              <a:t>Ready to move on</a:t>
            </a:r>
          </a:p>
        </p:txBody>
      </p:sp>
      <p:sp>
        <p:nvSpPr>
          <p:cNvPr id="27656" name="TextBox 8"/>
          <p:cNvSpPr txBox="1">
            <a:spLocks noChangeArrowheads="1"/>
          </p:cNvSpPr>
          <p:nvPr/>
        </p:nvSpPr>
        <p:spPr bwMode="auto">
          <a:xfrm>
            <a:off x="2464594" y="5580112"/>
            <a:ext cx="192881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2000" b="1" dirty="0"/>
              <a:t>Understand some parts but not all</a:t>
            </a:r>
          </a:p>
        </p:txBody>
      </p:sp>
      <p:sp>
        <p:nvSpPr>
          <p:cNvPr id="27657" name="TextBox 9"/>
          <p:cNvSpPr txBox="1">
            <a:spLocks noChangeArrowheads="1"/>
          </p:cNvSpPr>
          <p:nvPr/>
        </p:nvSpPr>
        <p:spPr bwMode="auto">
          <a:xfrm>
            <a:off x="4661297" y="5580112"/>
            <a:ext cx="1928813"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2000" b="1" dirty="0"/>
              <a:t>Do not understand and need to look at it again</a:t>
            </a:r>
          </a:p>
        </p:txBody>
      </p:sp>
      <p:sp>
        <p:nvSpPr>
          <p:cNvPr id="27659" name="Text Box 12"/>
          <p:cNvSpPr txBox="1">
            <a:spLocks noChangeArrowheads="1"/>
          </p:cNvSpPr>
          <p:nvPr/>
        </p:nvSpPr>
        <p:spPr bwMode="auto">
          <a:xfrm>
            <a:off x="160735" y="7370679"/>
            <a:ext cx="659010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2000" dirty="0"/>
              <a:t>You could spend a session with students where they make these, perhaps exaggerating the expressions, and then use them repeatedly.</a:t>
            </a:r>
          </a:p>
        </p:txBody>
      </p:sp>
      <p:sp>
        <p:nvSpPr>
          <p:cNvPr id="2" name="Smiley Face 1"/>
          <p:cNvSpPr/>
          <p:nvPr/>
        </p:nvSpPr>
        <p:spPr>
          <a:xfrm>
            <a:off x="160735" y="3069368"/>
            <a:ext cx="2087438" cy="1863490"/>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Smiley Face 11"/>
          <p:cNvSpPr/>
          <p:nvPr/>
        </p:nvSpPr>
        <p:spPr>
          <a:xfrm>
            <a:off x="2342607" y="3060751"/>
            <a:ext cx="2087438" cy="1863490"/>
          </a:xfrm>
          <a:prstGeom prst="smileyFac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Smiley Face 12"/>
          <p:cNvSpPr/>
          <p:nvPr/>
        </p:nvSpPr>
        <p:spPr>
          <a:xfrm>
            <a:off x="4524699" y="3069368"/>
            <a:ext cx="2087438" cy="1863490"/>
          </a:xfrm>
          <a:prstGeom prst="smileyFac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4892366" y="4091820"/>
            <a:ext cx="1296144" cy="518688"/>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2738364" y="4146686"/>
            <a:ext cx="1296144" cy="518688"/>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 name="Straight Connector 4"/>
          <p:cNvCxnSpPr>
            <a:stCxn id="15" idx="1"/>
            <a:endCxn id="15" idx="3"/>
          </p:cNvCxnSpPr>
          <p:nvPr/>
        </p:nvCxnSpPr>
        <p:spPr>
          <a:xfrm>
            <a:off x="2738364" y="4406030"/>
            <a:ext cx="1296144" cy="0"/>
          </a:xfrm>
          <a:prstGeom prst="line">
            <a:avLst/>
          </a:prstGeom>
          <a:ln w="38100">
            <a:solidFill>
              <a:srgbClr val="406898"/>
            </a:solidFill>
          </a:ln>
        </p:spPr>
        <p:style>
          <a:lnRef idx="1">
            <a:schemeClr val="accent1"/>
          </a:lnRef>
          <a:fillRef idx="0">
            <a:schemeClr val="accent1"/>
          </a:fillRef>
          <a:effectRef idx="0">
            <a:schemeClr val="accent1"/>
          </a:effectRef>
          <a:fontRef idx="minor">
            <a:schemeClr val="tx1"/>
          </a:fontRef>
        </p:style>
      </p:cxnSp>
      <p:sp>
        <p:nvSpPr>
          <p:cNvPr id="9" name="Freeform 8"/>
          <p:cNvSpPr/>
          <p:nvPr/>
        </p:nvSpPr>
        <p:spPr>
          <a:xfrm>
            <a:off x="5037234" y="4213059"/>
            <a:ext cx="1006409" cy="216024"/>
          </a:xfrm>
          <a:custGeom>
            <a:avLst/>
            <a:gdLst>
              <a:gd name="connsiteX0" fmla="*/ 0 w 1173345"/>
              <a:gd name="connsiteY0" fmla="*/ 420851 h 420851"/>
              <a:gd name="connsiteX1" fmla="*/ 631179 w 1173345"/>
              <a:gd name="connsiteY1" fmla="*/ 66 h 420851"/>
              <a:gd name="connsiteX2" fmla="*/ 1173345 w 1173345"/>
              <a:gd name="connsiteY2" fmla="*/ 388483 h 420851"/>
            </a:gdLst>
            <a:ahLst/>
            <a:cxnLst>
              <a:cxn ang="0">
                <a:pos x="connsiteX0" y="connsiteY0"/>
              </a:cxn>
              <a:cxn ang="0">
                <a:pos x="connsiteX1" y="connsiteY1"/>
              </a:cxn>
              <a:cxn ang="0">
                <a:pos x="connsiteX2" y="connsiteY2"/>
              </a:cxn>
            </a:cxnLst>
            <a:rect l="l" t="t" r="r" b="b"/>
            <a:pathLst>
              <a:path w="1173345" h="420851">
                <a:moveTo>
                  <a:pt x="0" y="420851"/>
                </a:moveTo>
                <a:cubicBezTo>
                  <a:pt x="217811" y="213156"/>
                  <a:pt x="435622" y="5461"/>
                  <a:pt x="631179" y="66"/>
                </a:cubicBezTo>
                <a:cubicBezTo>
                  <a:pt x="826736" y="-5329"/>
                  <a:pt x="1078938" y="318352"/>
                  <a:pt x="1173345" y="388483"/>
                </a:cubicBezTo>
              </a:path>
            </a:pathLst>
          </a:cu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17" name="Picture 1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29108423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p:txBody>
          <a:bodyPr/>
          <a:lstStyle/>
          <a:p>
            <a:pPr eaLnBrk="1" hangingPunct="1"/>
            <a:r>
              <a:rPr lang="en-US" b="1" dirty="0">
                <a:solidFill>
                  <a:srgbClr val="00B050"/>
                </a:solidFill>
              </a:rPr>
              <a:t>Muddiest Point</a:t>
            </a:r>
          </a:p>
        </p:txBody>
      </p:sp>
      <p:sp>
        <p:nvSpPr>
          <p:cNvPr id="28675" name="Rectangle 3"/>
          <p:cNvSpPr>
            <a:spLocks noGrp="1" noChangeArrowheads="1"/>
          </p:cNvSpPr>
          <p:nvPr>
            <p:ph type="body" sz="half" idx="4294967295"/>
          </p:nvPr>
        </p:nvSpPr>
        <p:spPr>
          <a:xfrm>
            <a:off x="426976" y="1921542"/>
            <a:ext cx="6004048" cy="2657269"/>
          </a:xfrm>
        </p:spPr>
        <p:txBody>
          <a:bodyPr>
            <a:noAutofit/>
          </a:bodyPr>
          <a:lstStyle/>
          <a:p>
            <a:pPr algn="ctr" eaLnBrk="1" hangingPunct="1">
              <a:buFontTx/>
              <a:buNone/>
            </a:pPr>
            <a:r>
              <a:rPr lang="en-US" sz="2400" dirty="0"/>
              <a:t>Another variation on mini-whiteboards.</a:t>
            </a:r>
          </a:p>
          <a:p>
            <a:pPr algn="ctr" eaLnBrk="1" hangingPunct="1">
              <a:buFontTx/>
              <a:buNone/>
            </a:pPr>
            <a:endParaRPr lang="en-US" sz="2400" dirty="0"/>
          </a:p>
          <a:p>
            <a:pPr algn="ctr" eaLnBrk="1" hangingPunct="1">
              <a:buFontTx/>
              <a:buNone/>
            </a:pPr>
            <a:r>
              <a:rPr lang="en-US" sz="2400" dirty="0"/>
              <a:t>Students write down one or two points on which they are least clear. This could be from the previous lesson, the rest of the unit, the preceding activity etc. </a:t>
            </a:r>
          </a:p>
          <a:p>
            <a:pPr algn="ctr" eaLnBrk="1" hangingPunct="1">
              <a:buFontTx/>
              <a:buNone/>
            </a:pPr>
            <a:endParaRPr lang="en-US" sz="2400" dirty="0"/>
          </a:p>
          <a:p>
            <a:pPr algn="ctr" eaLnBrk="1" hangingPunct="1">
              <a:buFontTx/>
              <a:buNone/>
            </a:pPr>
            <a:r>
              <a:rPr lang="en-US" sz="2400" dirty="0"/>
              <a:t>The teacher and class can then seek to remedy the muddiness.</a:t>
            </a:r>
          </a:p>
        </p:txBody>
      </p:sp>
      <p:graphicFrame>
        <p:nvGraphicFramePr>
          <p:cNvPr id="2" name="Diagram 1"/>
          <p:cNvGraphicFramePr/>
          <p:nvPr>
            <p:extLst>
              <p:ext uri="{D42A27DB-BD31-4B8C-83A1-F6EECF244321}">
                <p14:modId xmlns:p14="http://schemas.microsoft.com/office/powerpoint/2010/main" val="3846636522"/>
              </p:ext>
            </p:extLst>
          </p:nvPr>
        </p:nvGraphicFramePr>
        <p:xfrm>
          <a:off x="1143000" y="5796136"/>
          <a:ext cx="4572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36069928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p:txBody>
          <a:bodyPr/>
          <a:lstStyle/>
          <a:p>
            <a:pPr eaLnBrk="1" hangingPunct="1"/>
            <a:r>
              <a:rPr lang="en-GB" b="1" dirty="0">
                <a:solidFill>
                  <a:srgbClr val="00B050"/>
                </a:solidFill>
                <a:latin typeface="Calibri" pitchFamily="34" charset="0"/>
              </a:rPr>
              <a:t>Seed to Tree</a:t>
            </a:r>
          </a:p>
        </p:txBody>
      </p:sp>
      <p:sp>
        <p:nvSpPr>
          <p:cNvPr id="29699" name="Rectangle 3"/>
          <p:cNvSpPr>
            <a:spLocks noGrp="1" noChangeArrowheads="1"/>
          </p:cNvSpPr>
          <p:nvPr>
            <p:ph type="body" idx="4294967295"/>
          </p:nvPr>
        </p:nvSpPr>
        <p:spPr>
          <a:xfrm>
            <a:off x="342900" y="1920236"/>
            <a:ext cx="6172200" cy="6034617"/>
          </a:xfrm>
        </p:spPr>
        <p:txBody>
          <a:bodyPr>
            <a:normAutofit/>
          </a:bodyPr>
          <a:lstStyle/>
          <a:p>
            <a:pPr algn="ctr" eaLnBrk="1" hangingPunct="1">
              <a:buFontTx/>
              <a:buNone/>
            </a:pPr>
            <a:r>
              <a:rPr lang="en-GB" sz="2000" dirty="0"/>
              <a:t>This technique draws on drama and asks students to </a:t>
            </a:r>
          </a:p>
          <a:p>
            <a:pPr algn="ctr" eaLnBrk="1" hangingPunct="1">
              <a:buFontTx/>
              <a:buNone/>
            </a:pPr>
            <a:r>
              <a:rPr lang="en-GB" sz="2000" dirty="0"/>
              <a:t>imagine their learning is like the life-cycle of a tree. The </a:t>
            </a:r>
          </a:p>
          <a:p>
            <a:pPr algn="ctr" eaLnBrk="1" hangingPunct="1">
              <a:buFontTx/>
              <a:buNone/>
            </a:pPr>
            <a:r>
              <a:rPr lang="en-GB" sz="2000" dirty="0"/>
              <a:t>tree starts off very small, as a seed, and grows to be very </a:t>
            </a:r>
          </a:p>
          <a:p>
            <a:pPr algn="ctr" eaLnBrk="1" hangingPunct="1">
              <a:buFontTx/>
              <a:buNone/>
            </a:pPr>
            <a:r>
              <a:rPr lang="en-GB" sz="2000" dirty="0"/>
              <a:t>big, as a full tree.</a:t>
            </a:r>
          </a:p>
          <a:p>
            <a:pPr algn="ctr" eaLnBrk="1" hangingPunct="1">
              <a:buFontTx/>
              <a:buNone/>
            </a:pPr>
            <a:endParaRPr lang="en-GB" sz="2000" dirty="0"/>
          </a:p>
          <a:p>
            <a:pPr algn="ctr" eaLnBrk="1" hangingPunct="1">
              <a:buFontTx/>
              <a:buNone/>
            </a:pPr>
            <a:r>
              <a:rPr lang="en-GB" sz="2000" dirty="0"/>
              <a:t>Students consider where their learning is at and make the shape appropriate. Full trees can then be sent round to help seeds and saplings develop.</a:t>
            </a:r>
          </a:p>
        </p:txBody>
      </p:sp>
      <p:graphicFrame>
        <p:nvGraphicFramePr>
          <p:cNvPr id="2" name="Diagram 1"/>
          <p:cNvGraphicFramePr/>
          <p:nvPr>
            <p:extLst>
              <p:ext uri="{D42A27DB-BD31-4B8C-83A1-F6EECF244321}">
                <p14:modId xmlns:p14="http://schemas.microsoft.com/office/powerpoint/2010/main" val="501157378"/>
              </p:ext>
            </p:extLst>
          </p:nvPr>
        </p:nvGraphicFramePr>
        <p:xfrm>
          <a:off x="1143000" y="5364088"/>
          <a:ext cx="4572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3328038624"/>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a:xfrm>
            <a:off x="368714" y="231510"/>
            <a:ext cx="6172200" cy="1524000"/>
          </a:xfrm>
        </p:spPr>
        <p:txBody>
          <a:bodyPr/>
          <a:lstStyle/>
          <a:p>
            <a:pPr eaLnBrk="1" hangingPunct="1"/>
            <a:r>
              <a:rPr lang="en-GB" b="1" dirty="0">
                <a:solidFill>
                  <a:srgbClr val="00B050"/>
                </a:solidFill>
                <a:latin typeface="Calibri" pitchFamily="34" charset="0"/>
              </a:rPr>
              <a:t>Fingers</a:t>
            </a:r>
          </a:p>
        </p:txBody>
      </p:sp>
      <p:sp>
        <p:nvSpPr>
          <p:cNvPr id="31747" name="Rectangle 3"/>
          <p:cNvSpPr>
            <a:spLocks noGrp="1" noChangeArrowheads="1"/>
          </p:cNvSpPr>
          <p:nvPr>
            <p:ph type="body" idx="4294967295"/>
          </p:nvPr>
        </p:nvSpPr>
        <p:spPr>
          <a:xfrm>
            <a:off x="368714" y="2004773"/>
            <a:ext cx="6172200" cy="6034616"/>
          </a:xfrm>
        </p:spPr>
        <p:txBody>
          <a:bodyPr>
            <a:normAutofit/>
          </a:bodyPr>
          <a:lstStyle/>
          <a:p>
            <a:pPr algn="ctr" eaLnBrk="1" hangingPunct="1">
              <a:buFontTx/>
              <a:buNone/>
            </a:pPr>
            <a:r>
              <a:rPr lang="en-GB" sz="2000" dirty="0"/>
              <a:t>A nuanced version of thumbs and traffic lights. </a:t>
            </a:r>
          </a:p>
          <a:p>
            <a:pPr algn="ctr" eaLnBrk="1" hangingPunct="1">
              <a:buFontTx/>
              <a:buNone/>
            </a:pPr>
            <a:r>
              <a:rPr lang="en-GB" sz="2000" dirty="0"/>
              <a:t>Students hold up fingers accordingly:</a:t>
            </a:r>
          </a:p>
          <a:p>
            <a:pPr algn="ctr" eaLnBrk="1" hangingPunct="1">
              <a:buFontTx/>
              <a:buNone/>
            </a:pPr>
            <a:endParaRPr lang="en-GB" sz="2000" dirty="0"/>
          </a:p>
          <a:p>
            <a:pPr algn="ctr" eaLnBrk="1" hangingPunct="1">
              <a:buFontTx/>
              <a:buNone/>
            </a:pPr>
            <a:r>
              <a:rPr lang="en-GB" sz="2000" dirty="0"/>
              <a:t>1 – I am fully confident with the learning</a:t>
            </a:r>
          </a:p>
          <a:p>
            <a:pPr algn="ctr" eaLnBrk="1" hangingPunct="1">
              <a:buFontTx/>
              <a:buNone/>
            </a:pPr>
            <a:r>
              <a:rPr lang="en-GB" sz="2000" dirty="0"/>
              <a:t>2 – I am confident with most of the learning</a:t>
            </a:r>
          </a:p>
          <a:p>
            <a:pPr algn="ctr" eaLnBrk="1" hangingPunct="1">
              <a:buFontTx/>
              <a:buNone/>
            </a:pPr>
            <a:r>
              <a:rPr lang="en-GB" sz="2000" dirty="0"/>
              <a:t>3 – Some parts I am confident with, other bits I am not sure</a:t>
            </a:r>
          </a:p>
          <a:p>
            <a:pPr algn="ctr" eaLnBrk="1" hangingPunct="1">
              <a:buFontTx/>
              <a:buNone/>
            </a:pPr>
            <a:r>
              <a:rPr lang="en-GB" sz="2000" dirty="0"/>
              <a:t>4 – I am only happy with a few parts of the learning</a:t>
            </a:r>
          </a:p>
          <a:p>
            <a:pPr algn="ctr" eaLnBrk="1" hangingPunct="1">
              <a:buFontTx/>
              <a:buNone/>
            </a:pPr>
            <a:r>
              <a:rPr lang="en-GB" sz="2000" dirty="0"/>
              <a:t>5 – I am having difficulty understanding any part</a:t>
            </a:r>
          </a:p>
        </p:txBody>
      </p:sp>
      <p:graphicFrame>
        <p:nvGraphicFramePr>
          <p:cNvPr id="2" name="Diagram 1"/>
          <p:cNvGraphicFramePr/>
          <p:nvPr>
            <p:extLst>
              <p:ext uri="{D42A27DB-BD31-4B8C-83A1-F6EECF244321}">
                <p14:modId xmlns:p14="http://schemas.microsoft.com/office/powerpoint/2010/main" val="3466297341"/>
              </p:ext>
            </p:extLst>
          </p:nvPr>
        </p:nvGraphicFramePr>
        <p:xfrm>
          <a:off x="1168814" y="5724128"/>
          <a:ext cx="4572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78" y="0"/>
            <a:ext cx="1164136" cy="1755510"/>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3864" y="0"/>
            <a:ext cx="1164136" cy="1755510"/>
          </a:xfrm>
          <a:prstGeom prst="rect">
            <a:avLst/>
          </a:prstGeom>
        </p:spPr>
      </p:pic>
    </p:spTree>
    <p:extLst>
      <p:ext uri="{BB962C8B-B14F-4D97-AF65-F5344CB8AC3E}">
        <p14:creationId xmlns:p14="http://schemas.microsoft.com/office/powerpoint/2010/main" val="2217378426"/>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2656" y="395536"/>
            <a:ext cx="6192688" cy="830997"/>
          </a:xfrm>
          <a:prstGeom prst="rect">
            <a:avLst/>
          </a:prstGeom>
          <a:noFill/>
        </p:spPr>
        <p:txBody>
          <a:bodyPr wrap="square" rtlCol="0">
            <a:spAutoFit/>
          </a:bodyPr>
          <a:lstStyle/>
          <a:p>
            <a:pPr algn="ctr"/>
            <a:r>
              <a:rPr lang="en-GB" sz="2400" b="1" dirty="0"/>
              <a:t>Resources you can purchase and put in your AFL boxes</a:t>
            </a:r>
          </a:p>
        </p:txBody>
      </p:sp>
      <p:sp>
        <p:nvSpPr>
          <p:cNvPr id="3" name="TextBox 2"/>
          <p:cNvSpPr txBox="1"/>
          <p:nvPr/>
        </p:nvSpPr>
        <p:spPr>
          <a:xfrm>
            <a:off x="332656" y="1403648"/>
            <a:ext cx="6192688" cy="4139595"/>
          </a:xfrm>
          <a:prstGeom prst="rect">
            <a:avLst/>
          </a:prstGeom>
          <a:noFill/>
        </p:spPr>
        <p:txBody>
          <a:bodyPr wrap="square" rtlCol="0">
            <a:spAutoFit/>
          </a:bodyPr>
          <a:lstStyle/>
          <a:p>
            <a:r>
              <a:rPr lang="en-GB" sz="2400" dirty="0"/>
              <a:t>Sponge Balls</a:t>
            </a:r>
          </a:p>
          <a:p>
            <a:r>
              <a:rPr lang="en-GB" sz="1000" dirty="0">
                <a:hlinkClick r:id="rId2"/>
              </a:rPr>
              <a:t>http://www.amazon.co.uk/s/?ie=UTF8&amp;keywords=sponge+balls&amp;tag=googhydr-21&amp;index=aps&amp;hvadid=10038686341&amp;hvpos=1t1&amp;hvexid=&amp;hvnetw=g&amp;hvrand=1451665692841600462&amp;hvpone=&amp;hvptwo=&amp;hvqmt=b&amp;ref=pd_sl_grz2d8rv_b</a:t>
            </a:r>
            <a:r>
              <a:rPr lang="en-GB" sz="1000" dirty="0"/>
              <a:t> </a:t>
            </a:r>
          </a:p>
          <a:p>
            <a:r>
              <a:rPr lang="en-GB" sz="2400" dirty="0"/>
              <a:t>Post-It Notes</a:t>
            </a:r>
          </a:p>
          <a:p>
            <a:r>
              <a:rPr lang="en-GB" sz="1200" dirty="0">
                <a:hlinkClick r:id="rId3"/>
              </a:rPr>
              <a:t>http://www.euroffice.co.uk/i/whj/5-Star-Re-Move-Notes-Repositionable-Pad-of-100-Sheets-76x76mm-Yellow-Pack-12</a:t>
            </a:r>
            <a:r>
              <a:rPr lang="en-GB" sz="1200" dirty="0"/>
              <a:t> </a:t>
            </a:r>
          </a:p>
          <a:p>
            <a:r>
              <a:rPr lang="en-GB" sz="2400" dirty="0"/>
              <a:t>Lollipop Sticks</a:t>
            </a:r>
          </a:p>
          <a:p>
            <a:r>
              <a:rPr lang="en-GB" sz="1100" dirty="0">
                <a:hlinkClick r:id="rId4"/>
              </a:rPr>
              <a:t>http://www.amazon.co.uk/BAG-NATURAL-LOLLIPOP-STICKS-CPT6681108/dp/B0038XOG9M/ref=sr_1_5?ie=UTF8&amp;qid=1352299422&amp;sr=8-5</a:t>
            </a:r>
            <a:r>
              <a:rPr lang="en-GB" sz="1100" dirty="0"/>
              <a:t> </a:t>
            </a:r>
          </a:p>
          <a:p>
            <a:r>
              <a:rPr lang="en-GB" sz="2400" dirty="0"/>
              <a:t>Dice</a:t>
            </a:r>
          </a:p>
          <a:p>
            <a:r>
              <a:rPr lang="en-GB" sz="1100" dirty="0">
                <a:hlinkClick r:id="rId5"/>
              </a:rPr>
              <a:t>http://www.amazon.co.uk/Dice-16mm-Round-Corner-Spot/dp/B003E1S2PW/ref=sr_1_1?ie=UTF8&amp;qid=1352299475&amp;sr=8-1</a:t>
            </a:r>
            <a:r>
              <a:rPr lang="en-GB" sz="1100" dirty="0"/>
              <a:t> </a:t>
            </a:r>
          </a:p>
          <a:p>
            <a:r>
              <a:rPr lang="en-GB" sz="2400" dirty="0"/>
              <a:t>Play-</a:t>
            </a:r>
            <a:r>
              <a:rPr lang="en-GB" sz="2400" dirty="0" err="1"/>
              <a:t>Doh</a:t>
            </a:r>
            <a:endParaRPr lang="en-GB" sz="2400" dirty="0"/>
          </a:p>
          <a:p>
            <a:r>
              <a:rPr lang="en-GB" sz="1050" dirty="0">
                <a:hlinkClick r:id="rId6"/>
              </a:rPr>
              <a:t>http://www.amazon.co.uk/Play-Doh-Pots-Different-colours/dp/B008GRI9HK/ref=sr_1_8?ie=UTF8&amp;qid=1352299495&amp;sr=8-8</a:t>
            </a:r>
            <a:r>
              <a:rPr lang="en-GB" sz="1050" dirty="0"/>
              <a:t> </a:t>
            </a:r>
          </a:p>
          <a:p>
            <a:endParaRPr lang="en-GB" sz="2400" dirty="0"/>
          </a:p>
        </p:txBody>
      </p:sp>
      <p:sp>
        <p:nvSpPr>
          <p:cNvPr id="4" name="TextBox 3"/>
          <p:cNvSpPr txBox="1"/>
          <p:nvPr/>
        </p:nvSpPr>
        <p:spPr>
          <a:xfrm>
            <a:off x="160884" y="5364088"/>
            <a:ext cx="6580484" cy="3785652"/>
          </a:xfrm>
          <a:prstGeom prst="rect">
            <a:avLst/>
          </a:prstGeom>
          <a:noFill/>
        </p:spPr>
        <p:txBody>
          <a:bodyPr wrap="square" rtlCol="0">
            <a:spAutoFit/>
          </a:bodyPr>
          <a:lstStyle/>
          <a:p>
            <a:r>
              <a:rPr lang="en-GB" sz="1400" b="1" dirty="0"/>
              <a:t>How to use them:</a:t>
            </a:r>
          </a:p>
          <a:p>
            <a:endParaRPr lang="en-GB" sz="1400" b="1" dirty="0"/>
          </a:p>
          <a:p>
            <a:r>
              <a:rPr lang="en-GB" sz="1400" b="1" dirty="0"/>
              <a:t>Sponge Balls </a:t>
            </a:r>
            <a:r>
              <a:rPr lang="en-GB" sz="1400" dirty="0"/>
              <a:t>– Use one to indicate who is to speak or answer questions. They can easily be thrown around the room from student to student.</a:t>
            </a:r>
          </a:p>
          <a:p>
            <a:endParaRPr lang="en-GB" sz="1400" dirty="0"/>
          </a:p>
          <a:p>
            <a:r>
              <a:rPr lang="en-GB" sz="1400" b="1" dirty="0"/>
              <a:t>Post-It Notes </a:t>
            </a:r>
            <a:r>
              <a:rPr lang="en-GB" sz="1400" dirty="0"/>
              <a:t>– These can be used to collect information or as part of a peer-assessment activity.</a:t>
            </a:r>
          </a:p>
          <a:p>
            <a:endParaRPr lang="en-GB" sz="1400" b="1" dirty="0"/>
          </a:p>
          <a:p>
            <a:r>
              <a:rPr lang="en-GB" sz="1400" b="1" dirty="0"/>
              <a:t>Lollipop Sticks</a:t>
            </a:r>
            <a:r>
              <a:rPr lang="en-GB" sz="1400" dirty="0"/>
              <a:t> – Write your students’ names on them, one per stick. Use the bunch as a way to randomly choose who will answer questions.</a:t>
            </a:r>
          </a:p>
          <a:p>
            <a:endParaRPr lang="en-GB" sz="1400" b="1" dirty="0"/>
          </a:p>
          <a:p>
            <a:r>
              <a:rPr lang="en-GB" sz="1400" b="1" dirty="0"/>
              <a:t>Dice </a:t>
            </a:r>
            <a:r>
              <a:rPr lang="en-GB" sz="1400" dirty="0"/>
              <a:t>– Assign numbers to students or to groups. Roll the to determine who will answer the question or provide feedback.</a:t>
            </a:r>
          </a:p>
          <a:p>
            <a:endParaRPr lang="en-GB" sz="1400" b="1" dirty="0"/>
          </a:p>
          <a:p>
            <a:r>
              <a:rPr lang="en-GB" sz="1400" b="1" dirty="0"/>
              <a:t>Play-</a:t>
            </a:r>
            <a:r>
              <a:rPr lang="en-GB" sz="1400" b="1" dirty="0" err="1"/>
              <a:t>Doh</a:t>
            </a:r>
            <a:r>
              <a:rPr lang="en-GB" sz="1400" dirty="0"/>
              <a:t> – Ask students to model concepts or what they have learnt. This is an excellent way to elicit information about students’ thinking.</a:t>
            </a:r>
            <a:endParaRPr lang="en-GB" sz="1400" b="1" dirty="0"/>
          </a:p>
          <a:p>
            <a:endParaRPr lang="en-GB" sz="1600" dirty="0"/>
          </a:p>
        </p:txBody>
      </p:sp>
    </p:spTree>
    <p:extLst>
      <p:ext uri="{BB962C8B-B14F-4D97-AF65-F5344CB8AC3E}">
        <p14:creationId xmlns:p14="http://schemas.microsoft.com/office/powerpoint/2010/main" val="1563409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6858000" cy="1569660"/>
          </a:xfrm>
          <a:prstGeom prst="rect">
            <a:avLst/>
          </a:prstGeom>
          <a:noFill/>
        </p:spPr>
        <p:txBody>
          <a:bodyPr wrap="square" rtlCol="0">
            <a:spAutoFit/>
          </a:bodyPr>
          <a:lstStyle/>
          <a:p>
            <a:pPr algn="ctr"/>
            <a:r>
              <a:rPr lang="en-GB" sz="9600" dirty="0"/>
              <a:t>1		2		3		4</a:t>
            </a:r>
          </a:p>
        </p:txBody>
      </p:sp>
      <p:sp>
        <p:nvSpPr>
          <p:cNvPr id="11" name="TextBox 10"/>
          <p:cNvSpPr txBox="1"/>
          <p:nvPr/>
        </p:nvSpPr>
        <p:spPr>
          <a:xfrm>
            <a:off x="0" y="1475656"/>
            <a:ext cx="6858000" cy="1569660"/>
          </a:xfrm>
          <a:prstGeom prst="rect">
            <a:avLst/>
          </a:prstGeom>
          <a:noFill/>
        </p:spPr>
        <p:txBody>
          <a:bodyPr wrap="square" rtlCol="0">
            <a:spAutoFit/>
          </a:bodyPr>
          <a:lstStyle/>
          <a:p>
            <a:pPr algn="ctr"/>
            <a:r>
              <a:rPr lang="en-GB" sz="9600" dirty="0"/>
              <a:t>1		2		3		4</a:t>
            </a:r>
          </a:p>
        </p:txBody>
      </p:sp>
      <p:sp>
        <p:nvSpPr>
          <p:cNvPr id="12" name="TextBox 11"/>
          <p:cNvSpPr txBox="1"/>
          <p:nvPr/>
        </p:nvSpPr>
        <p:spPr>
          <a:xfrm>
            <a:off x="0" y="2771800"/>
            <a:ext cx="6858000" cy="1569660"/>
          </a:xfrm>
          <a:prstGeom prst="rect">
            <a:avLst/>
          </a:prstGeom>
          <a:noFill/>
        </p:spPr>
        <p:txBody>
          <a:bodyPr wrap="square" rtlCol="0">
            <a:spAutoFit/>
          </a:bodyPr>
          <a:lstStyle/>
          <a:p>
            <a:pPr algn="ctr"/>
            <a:r>
              <a:rPr lang="en-GB" sz="9600" dirty="0"/>
              <a:t>1		2		3		4</a:t>
            </a:r>
          </a:p>
        </p:txBody>
      </p:sp>
      <p:sp>
        <p:nvSpPr>
          <p:cNvPr id="13" name="TextBox 12"/>
          <p:cNvSpPr txBox="1"/>
          <p:nvPr/>
        </p:nvSpPr>
        <p:spPr>
          <a:xfrm>
            <a:off x="0" y="4247456"/>
            <a:ext cx="6858000" cy="1569660"/>
          </a:xfrm>
          <a:prstGeom prst="rect">
            <a:avLst/>
          </a:prstGeom>
          <a:noFill/>
        </p:spPr>
        <p:txBody>
          <a:bodyPr wrap="square" rtlCol="0">
            <a:spAutoFit/>
          </a:bodyPr>
          <a:lstStyle/>
          <a:p>
            <a:pPr algn="ctr"/>
            <a:r>
              <a:rPr lang="en-GB" sz="9600" dirty="0"/>
              <a:t>1		2		3		4</a:t>
            </a:r>
          </a:p>
        </p:txBody>
      </p:sp>
      <p:sp>
        <p:nvSpPr>
          <p:cNvPr id="14" name="TextBox 13"/>
          <p:cNvSpPr txBox="1"/>
          <p:nvPr/>
        </p:nvSpPr>
        <p:spPr>
          <a:xfrm>
            <a:off x="0" y="5566612"/>
            <a:ext cx="6858000" cy="1569660"/>
          </a:xfrm>
          <a:prstGeom prst="rect">
            <a:avLst/>
          </a:prstGeom>
          <a:noFill/>
        </p:spPr>
        <p:txBody>
          <a:bodyPr wrap="square" rtlCol="0">
            <a:spAutoFit/>
          </a:bodyPr>
          <a:lstStyle/>
          <a:p>
            <a:pPr algn="ctr"/>
            <a:r>
              <a:rPr lang="en-GB" sz="9600" dirty="0"/>
              <a:t>1		2		3		4</a:t>
            </a:r>
          </a:p>
        </p:txBody>
      </p:sp>
      <p:sp>
        <p:nvSpPr>
          <p:cNvPr id="15" name="TextBox 14"/>
          <p:cNvSpPr txBox="1"/>
          <p:nvPr/>
        </p:nvSpPr>
        <p:spPr>
          <a:xfrm>
            <a:off x="0" y="7042268"/>
            <a:ext cx="6858000" cy="1569660"/>
          </a:xfrm>
          <a:prstGeom prst="rect">
            <a:avLst/>
          </a:prstGeom>
          <a:noFill/>
        </p:spPr>
        <p:txBody>
          <a:bodyPr wrap="square" rtlCol="0">
            <a:spAutoFit/>
          </a:bodyPr>
          <a:lstStyle/>
          <a:p>
            <a:pPr algn="ctr"/>
            <a:r>
              <a:rPr lang="en-GB" sz="9600" dirty="0"/>
              <a:t>1		2		3		4</a:t>
            </a:r>
          </a:p>
        </p:txBody>
      </p:sp>
    </p:spTree>
    <p:extLst>
      <p:ext uri="{BB962C8B-B14F-4D97-AF65-F5344CB8AC3E}">
        <p14:creationId xmlns:p14="http://schemas.microsoft.com/office/powerpoint/2010/main" val="2354211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p:cNvSpPr/>
          <p:nvPr/>
        </p:nvSpPr>
        <p:spPr>
          <a:xfrm>
            <a:off x="260648" y="323528"/>
            <a:ext cx="1944216" cy="187220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2441464" y="323528"/>
            <a:ext cx="1944216" cy="187220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p:cNvSpPr/>
          <p:nvPr/>
        </p:nvSpPr>
        <p:spPr>
          <a:xfrm>
            <a:off x="4581128" y="323528"/>
            <a:ext cx="1944216" cy="187220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42"/>
          <p:cNvSpPr/>
          <p:nvPr/>
        </p:nvSpPr>
        <p:spPr>
          <a:xfrm>
            <a:off x="260648" y="2483768"/>
            <a:ext cx="1944216" cy="187220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43"/>
          <p:cNvSpPr/>
          <p:nvPr/>
        </p:nvSpPr>
        <p:spPr>
          <a:xfrm>
            <a:off x="2441464" y="2483768"/>
            <a:ext cx="1944216" cy="187220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p:cNvSpPr/>
          <p:nvPr/>
        </p:nvSpPr>
        <p:spPr>
          <a:xfrm>
            <a:off x="4581128" y="2483768"/>
            <a:ext cx="1944216" cy="187220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p:cNvSpPr/>
          <p:nvPr/>
        </p:nvSpPr>
        <p:spPr>
          <a:xfrm>
            <a:off x="260648" y="4644008"/>
            <a:ext cx="1944216" cy="187220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p:cNvSpPr/>
          <p:nvPr/>
        </p:nvSpPr>
        <p:spPr>
          <a:xfrm>
            <a:off x="2441464" y="4644008"/>
            <a:ext cx="1944216" cy="187220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p:cNvSpPr/>
          <p:nvPr/>
        </p:nvSpPr>
        <p:spPr>
          <a:xfrm>
            <a:off x="4581128" y="4644008"/>
            <a:ext cx="1944216" cy="187220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Rectangle 48"/>
          <p:cNvSpPr/>
          <p:nvPr/>
        </p:nvSpPr>
        <p:spPr>
          <a:xfrm>
            <a:off x="260648" y="6876256"/>
            <a:ext cx="1944216" cy="187220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Rectangle 49"/>
          <p:cNvSpPr/>
          <p:nvPr/>
        </p:nvSpPr>
        <p:spPr>
          <a:xfrm>
            <a:off x="2441464" y="6876256"/>
            <a:ext cx="1944216" cy="187220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p:cNvSpPr/>
          <p:nvPr/>
        </p:nvSpPr>
        <p:spPr>
          <a:xfrm>
            <a:off x="4581128" y="6876256"/>
            <a:ext cx="1944216" cy="187220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27872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p:cNvSpPr/>
          <p:nvPr/>
        </p:nvSpPr>
        <p:spPr>
          <a:xfrm>
            <a:off x="260648" y="323528"/>
            <a:ext cx="1944216" cy="18722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2441464" y="323528"/>
            <a:ext cx="1944216" cy="18722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p:cNvSpPr/>
          <p:nvPr/>
        </p:nvSpPr>
        <p:spPr>
          <a:xfrm>
            <a:off x="4581128" y="323528"/>
            <a:ext cx="1944216" cy="18722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42"/>
          <p:cNvSpPr/>
          <p:nvPr/>
        </p:nvSpPr>
        <p:spPr>
          <a:xfrm>
            <a:off x="260648" y="2483768"/>
            <a:ext cx="1944216" cy="18722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43"/>
          <p:cNvSpPr/>
          <p:nvPr/>
        </p:nvSpPr>
        <p:spPr>
          <a:xfrm>
            <a:off x="2441464" y="2483768"/>
            <a:ext cx="1944216" cy="18722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p:cNvSpPr/>
          <p:nvPr/>
        </p:nvSpPr>
        <p:spPr>
          <a:xfrm>
            <a:off x="4581128" y="2483768"/>
            <a:ext cx="1944216" cy="18722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p:cNvSpPr/>
          <p:nvPr/>
        </p:nvSpPr>
        <p:spPr>
          <a:xfrm>
            <a:off x="260648" y="4644008"/>
            <a:ext cx="1944216" cy="18722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p:cNvSpPr/>
          <p:nvPr/>
        </p:nvSpPr>
        <p:spPr>
          <a:xfrm>
            <a:off x="2441464" y="4644008"/>
            <a:ext cx="1944216" cy="18722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p:cNvSpPr/>
          <p:nvPr/>
        </p:nvSpPr>
        <p:spPr>
          <a:xfrm>
            <a:off x="4581128" y="4644008"/>
            <a:ext cx="1944216" cy="18722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Rectangle 48"/>
          <p:cNvSpPr/>
          <p:nvPr/>
        </p:nvSpPr>
        <p:spPr>
          <a:xfrm>
            <a:off x="260648" y="6876256"/>
            <a:ext cx="1944216" cy="18722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Rectangle 49"/>
          <p:cNvSpPr/>
          <p:nvPr/>
        </p:nvSpPr>
        <p:spPr>
          <a:xfrm>
            <a:off x="2441464" y="6876256"/>
            <a:ext cx="1944216" cy="18722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p:cNvSpPr/>
          <p:nvPr/>
        </p:nvSpPr>
        <p:spPr>
          <a:xfrm>
            <a:off x="4581128" y="6876256"/>
            <a:ext cx="1944216" cy="18722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04207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p:cNvSpPr/>
          <p:nvPr/>
        </p:nvSpPr>
        <p:spPr>
          <a:xfrm>
            <a:off x="260648" y="323528"/>
            <a:ext cx="1944216" cy="187220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2441464" y="323528"/>
            <a:ext cx="1944216" cy="187220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p:cNvSpPr/>
          <p:nvPr/>
        </p:nvSpPr>
        <p:spPr>
          <a:xfrm>
            <a:off x="4581128" y="323528"/>
            <a:ext cx="1944216" cy="187220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42"/>
          <p:cNvSpPr/>
          <p:nvPr/>
        </p:nvSpPr>
        <p:spPr>
          <a:xfrm>
            <a:off x="260648" y="2483768"/>
            <a:ext cx="1944216" cy="187220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43"/>
          <p:cNvSpPr/>
          <p:nvPr/>
        </p:nvSpPr>
        <p:spPr>
          <a:xfrm>
            <a:off x="2441464" y="2483768"/>
            <a:ext cx="1944216" cy="187220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p:cNvSpPr/>
          <p:nvPr/>
        </p:nvSpPr>
        <p:spPr>
          <a:xfrm>
            <a:off x="4581128" y="2483768"/>
            <a:ext cx="1944216" cy="187220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p:cNvSpPr/>
          <p:nvPr/>
        </p:nvSpPr>
        <p:spPr>
          <a:xfrm>
            <a:off x="260648" y="4644008"/>
            <a:ext cx="1944216" cy="187220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p:cNvSpPr/>
          <p:nvPr/>
        </p:nvSpPr>
        <p:spPr>
          <a:xfrm>
            <a:off x="2441464" y="4644008"/>
            <a:ext cx="1944216" cy="187220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p:cNvSpPr/>
          <p:nvPr/>
        </p:nvSpPr>
        <p:spPr>
          <a:xfrm>
            <a:off x="4581128" y="4644008"/>
            <a:ext cx="1944216" cy="187220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Rectangle 48"/>
          <p:cNvSpPr/>
          <p:nvPr/>
        </p:nvSpPr>
        <p:spPr>
          <a:xfrm>
            <a:off x="260648" y="6876256"/>
            <a:ext cx="1944216" cy="187220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Rectangle 49"/>
          <p:cNvSpPr/>
          <p:nvPr/>
        </p:nvSpPr>
        <p:spPr>
          <a:xfrm>
            <a:off x="2441464" y="6876256"/>
            <a:ext cx="1944216" cy="187220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p:cNvSpPr/>
          <p:nvPr/>
        </p:nvSpPr>
        <p:spPr>
          <a:xfrm>
            <a:off x="4581128" y="6876256"/>
            <a:ext cx="1944216" cy="187220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04207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6858000" cy="1569660"/>
          </a:xfrm>
          <a:prstGeom prst="rect">
            <a:avLst/>
          </a:prstGeom>
          <a:noFill/>
        </p:spPr>
        <p:txBody>
          <a:bodyPr wrap="square" rtlCol="0">
            <a:spAutoFit/>
          </a:bodyPr>
          <a:lstStyle/>
          <a:p>
            <a:pPr algn="ctr"/>
            <a:r>
              <a:rPr lang="en-GB" sz="9600" dirty="0"/>
              <a:t>A		B		C		D</a:t>
            </a:r>
          </a:p>
        </p:txBody>
      </p:sp>
      <p:sp>
        <p:nvSpPr>
          <p:cNvPr id="5" name="TextBox 4"/>
          <p:cNvSpPr txBox="1"/>
          <p:nvPr/>
        </p:nvSpPr>
        <p:spPr>
          <a:xfrm>
            <a:off x="0" y="1475656"/>
            <a:ext cx="6858000" cy="1569660"/>
          </a:xfrm>
          <a:prstGeom prst="rect">
            <a:avLst/>
          </a:prstGeom>
          <a:noFill/>
        </p:spPr>
        <p:txBody>
          <a:bodyPr wrap="square" rtlCol="0">
            <a:spAutoFit/>
          </a:bodyPr>
          <a:lstStyle/>
          <a:p>
            <a:pPr algn="ctr"/>
            <a:r>
              <a:rPr lang="en-GB" sz="9600" dirty="0"/>
              <a:t>A		B		C		D</a:t>
            </a:r>
          </a:p>
        </p:txBody>
      </p:sp>
      <p:sp>
        <p:nvSpPr>
          <p:cNvPr id="6" name="TextBox 5"/>
          <p:cNvSpPr txBox="1"/>
          <p:nvPr/>
        </p:nvSpPr>
        <p:spPr>
          <a:xfrm>
            <a:off x="0" y="2771800"/>
            <a:ext cx="6858000" cy="1569660"/>
          </a:xfrm>
          <a:prstGeom prst="rect">
            <a:avLst/>
          </a:prstGeom>
          <a:noFill/>
        </p:spPr>
        <p:txBody>
          <a:bodyPr wrap="square" rtlCol="0">
            <a:spAutoFit/>
          </a:bodyPr>
          <a:lstStyle/>
          <a:p>
            <a:pPr algn="ctr"/>
            <a:r>
              <a:rPr lang="en-GB" sz="9600" dirty="0"/>
              <a:t>A		B		C		D</a:t>
            </a:r>
          </a:p>
        </p:txBody>
      </p:sp>
      <p:sp>
        <p:nvSpPr>
          <p:cNvPr id="7" name="TextBox 6"/>
          <p:cNvSpPr txBox="1"/>
          <p:nvPr/>
        </p:nvSpPr>
        <p:spPr>
          <a:xfrm>
            <a:off x="0" y="4247456"/>
            <a:ext cx="6858000" cy="1569660"/>
          </a:xfrm>
          <a:prstGeom prst="rect">
            <a:avLst/>
          </a:prstGeom>
          <a:noFill/>
        </p:spPr>
        <p:txBody>
          <a:bodyPr wrap="square" rtlCol="0">
            <a:spAutoFit/>
          </a:bodyPr>
          <a:lstStyle/>
          <a:p>
            <a:pPr algn="ctr"/>
            <a:r>
              <a:rPr lang="en-GB" sz="9600" dirty="0"/>
              <a:t>A		B		C		D</a:t>
            </a:r>
          </a:p>
        </p:txBody>
      </p:sp>
      <p:sp>
        <p:nvSpPr>
          <p:cNvPr id="8" name="TextBox 7"/>
          <p:cNvSpPr txBox="1"/>
          <p:nvPr/>
        </p:nvSpPr>
        <p:spPr>
          <a:xfrm>
            <a:off x="0" y="5566612"/>
            <a:ext cx="6858000" cy="1569660"/>
          </a:xfrm>
          <a:prstGeom prst="rect">
            <a:avLst/>
          </a:prstGeom>
          <a:noFill/>
        </p:spPr>
        <p:txBody>
          <a:bodyPr wrap="square" rtlCol="0">
            <a:spAutoFit/>
          </a:bodyPr>
          <a:lstStyle/>
          <a:p>
            <a:pPr algn="ctr"/>
            <a:r>
              <a:rPr lang="en-GB" sz="9600" dirty="0"/>
              <a:t>A		B		C		D</a:t>
            </a:r>
          </a:p>
        </p:txBody>
      </p:sp>
      <p:sp>
        <p:nvSpPr>
          <p:cNvPr id="9" name="TextBox 8"/>
          <p:cNvSpPr txBox="1"/>
          <p:nvPr/>
        </p:nvSpPr>
        <p:spPr>
          <a:xfrm>
            <a:off x="0" y="7042268"/>
            <a:ext cx="6858000" cy="1569660"/>
          </a:xfrm>
          <a:prstGeom prst="rect">
            <a:avLst/>
          </a:prstGeom>
          <a:noFill/>
        </p:spPr>
        <p:txBody>
          <a:bodyPr wrap="square" rtlCol="0">
            <a:spAutoFit/>
          </a:bodyPr>
          <a:lstStyle/>
          <a:p>
            <a:pPr algn="ctr"/>
            <a:r>
              <a:rPr lang="en-GB" sz="9600" dirty="0"/>
              <a:t>A		B		C		D</a:t>
            </a:r>
          </a:p>
        </p:txBody>
      </p:sp>
    </p:spTree>
    <p:extLst>
      <p:ext uri="{BB962C8B-B14F-4D97-AF65-F5344CB8AC3E}">
        <p14:creationId xmlns:p14="http://schemas.microsoft.com/office/powerpoint/2010/main" val="4212757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268760" y="0"/>
            <a:ext cx="1393010" cy="3074313"/>
            <a:chOff x="-3403388" y="461212"/>
            <a:chExt cx="1393010" cy="3074313"/>
          </a:xfrm>
        </p:grpSpPr>
        <p:sp>
          <p:nvSpPr>
            <p:cNvPr id="2" name="Isosceles Triangle 1"/>
            <p:cNvSpPr/>
            <p:nvPr/>
          </p:nvSpPr>
          <p:spPr>
            <a:xfrm rot="3054140">
              <a:off x="-3923759" y="2394269"/>
              <a:ext cx="1592726" cy="551984"/>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Isosceles Triangle 10"/>
            <p:cNvSpPr/>
            <p:nvPr/>
          </p:nvSpPr>
          <p:spPr>
            <a:xfrm rot="18045163">
              <a:off x="-3827146" y="1718757"/>
              <a:ext cx="3074313" cy="559223"/>
            </a:xfrm>
            <a:prstGeom prst="triangle">
              <a:avLst>
                <a:gd name="adj" fmla="val 26007"/>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Multiply 3"/>
          <p:cNvSpPr/>
          <p:nvPr/>
        </p:nvSpPr>
        <p:spPr>
          <a:xfrm>
            <a:off x="3408452" y="467544"/>
            <a:ext cx="2880320" cy="288032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9" name="Group 18"/>
          <p:cNvGrpSpPr/>
          <p:nvPr/>
        </p:nvGrpSpPr>
        <p:grpSpPr>
          <a:xfrm>
            <a:off x="1355865" y="2627784"/>
            <a:ext cx="1393010" cy="3074313"/>
            <a:chOff x="-3403388" y="461212"/>
            <a:chExt cx="1393010" cy="3074313"/>
          </a:xfrm>
        </p:grpSpPr>
        <p:sp>
          <p:nvSpPr>
            <p:cNvPr id="20" name="Isosceles Triangle 19"/>
            <p:cNvSpPr/>
            <p:nvPr/>
          </p:nvSpPr>
          <p:spPr>
            <a:xfrm rot="3054140">
              <a:off x="-3923759" y="2394269"/>
              <a:ext cx="1592726" cy="551984"/>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Isosceles Triangle 20"/>
            <p:cNvSpPr/>
            <p:nvPr/>
          </p:nvSpPr>
          <p:spPr>
            <a:xfrm rot="18045163">
              <a:off x="-3827146" y="1718757"/>
              <a:ext cx="3074313" cy="559223"/>
            </a:xfrm>
            <a:prstGeom prst="triangle">
              <a:avLst>
                <a:gd name="adj" fmla="val 26007"/>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2" name="Multiply 21"/>
          <p:cNvSpPr/>
          <p:nvPr/>
        </p:nvSpPr>
        <p:spPr>
          <a:xfrm>
            <a:off x="3495557" y="3095328"/>
            <a:ext cx="2880320" cy="288032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3" name="Group 22"/>
          <p:cNvGrpSpPr/>
          <p:nvPr/>
        </p:nvGrpSpPr>
        <p:grpSpPr>
          <a:xfrm>
            <a:off x="1268760" y="5375763"/>
            <a:ext cx="1393010" cy="3074313"/>
            <a:chOff x="-3403388" y="461212"/>
            <a:chExt cx="1393010" cy="3074313"/>
          </a:xfrm>
        </p:grpSpPr>
        <p:sp>
          <p:nvSpPr>
            <p:cNvPr id="24" name="Isosceles Triangle 23"/>
            <p:cNvSpPr/>
            <p:nvPr/>
          </p:nvSpPr>
          <p:spPr>
            <a:xfrm rot="3054140">
              <a:off x="-3923759" y="2394269"/>
              <a:ext cx="1592726" cy="551984"/>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Isosceles Triangle 24"/>
            <p:cNvSpPr/>
            <p:nvPr/>
          </p:nvSpPr>
          <p:spPr>
            <a:xfrm rot="18045163">
              <a:off x="-3827146" y="1718757"/>
              <a:ext cx="3074313" cy="559223"/>
            </a:xfrm>
            <a:prstGeom prst="triangle">
              <a:avLst>
                <a:gd name="adj" fmla="val 26007"/>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6" name="Multiply 25"/>
          <p:cNvSpPr/>
          <p:nvPr/>
        </p:nvSpPr>
        <p:spPr>
          <a:xfrm>
            <a:off x="3408452" y="5843307"/>
            <a:ext cx="2880320" cy="288032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878337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0379C0FBBE5F64C867E870903AC0A13" ma:contentTypeVersion="12" ma:contentTypeDescription="Create a new document." ma:contentTypeScope="" ma:versionID="fd33769f13a66ff7e3cf96b34a6be0b0">
  <xsd:schema xmlns:xsd="http://www.w3.org/2001/XMLSchema" xmlns:xs="http://www.w3.org/2001/XMLSchema" xmlns:p="http://schemas.microsoft.com/office/2006/metadata/properties" xmlns:ns3="44af9fd6-4f85-4d6d-92e3-f6f9e8493cc0" xmlns:ns4="fd6f02a8-2638-4412-94f8-10c57718c0ae" targetNamespace="http://schemas.microsoft.com/office/2006/metadata/properties" ma:root="true" ma:fieldsID="1f212ee67f43897533b39c1f879e03f8" ns3:_="" ns4:_="">
    <xsd:import namespace="44af9fd6-4f85-4d6d-92e3-f6f9e8493cc0"/>
    <xsd:import namespace="fd6f02a8-2638-4412-94f8-10c57718c0a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DateTake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af9fd6-4f85-4d6d-92e3-f6f9e8493c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6f02a8-2638-4412-94f8-10c57718c0a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5C49CC6-5463-4634-B667-B1A11F6636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af9fd6-4f85-4d6d-92e3-f6f9e8493cc0"/>
    <ds:schemaRef ds:uri="fd6f02a8-2638-4412-94f8-10c57718c0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06EE3E4-D2CB-4111-A615-6EC55DFE21DF}">
  <ds:schemaRefs>
    <ds:schemaRef ds:uri="http://schemas.microsoft.com/sharepoint/v3/contenttype/forms"/>
  </ds:schemaRefs>
</ds:datastoreItem>
</file>

<file path=customXml/itemProps3.xml><?xml version="1.0" encoding="utf-8"?>
<ds:datastoreItem xmlns:ds="http://schemas.openxmlformats.org/officeDocument/2006/customXml" ds:itemID="{0CAA118B-F541-4B52-B9E0-5FE744A97982}">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160</TotalTime>
  <Words>5970</Words>
  <Application>Microsoft Office PowerPoint</Application>
  <PresentationFormat>On-screen Show (4:3)</PresentationFormat>
  <Paragraphs>569</Paragraphs>
  <Slides>39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39</vt:i4>
      </vt:variant>
    </vt:vector>
  </HeadingPairs>
  <TitlesOfParts>
    <vt:vector size="42"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Post It Notes</vt:lpstr>
      <vt:lpstr>Mini-Whiteboards</vt:lpstr>
      <vt:lpstr>Exit Pass</vt:lpstr>
      <vt:lpstr>True/False Cards</vt:lpstr>
      <vt:lpstr>ABCD cards</vt:lpstr>
      <vt:lpstr>Thumbs</vt:lpstr>
      <vt:lpstr>Traffic Lights</vt:lpstr>
      <vt:lpstr>Stand-Crouch-Sit</vt:lpstr>
      <vt:lpstr>Post It Divider</vt:lpstr>
      <vt:lpstr>Continuum</vt:lpstr>
      <vt:lpstr>Partnering</vt:lpstr>
      <vt:lpstr>Whiteboard Words</vt:lpstr>
      <vt:lpstr>Question?  Answer.</vt:lpstr>
      <vt:lpstr>Objective  Traffic Lights</vt:lpstr>
      <vt:lpstr>Random  Feedback</vt:lpstr>
      <vt:lpstr>Play-Doh</vt:lpstr>
      <vt:lpstr>Smiley Faces</vt:lpstr>
      <vt:lpstr>Muddiest Point</vt:lpstr>
      <vt:lpstr>Seed to Tree</vt:lpstr>
      <vt:lpstr>Fingers</vt:lpstr>
      <vt:lpstr>PowerPoint Presentation</vt:lpstr>
    </vt:vector>
  </TitlesOfParts>
  <Company>King Edward VI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Eddie Tudor</dc:creator>
  <cp:lastModifiedBy>Scott, Wendy (Childrens Services)</cp:lastModifiedBy>
  <cp:revision>17</cp:revision>
  <dcterms:created xsi:type="dcterms:W3CDTF">2012-11-06T08:45:57Z</dcterms:created>
  <dcterms:modified xsi:type="dcterms:W3CDTF">2020-02-13T13:00:37Z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0x01010020379C0FBBE5F64C867E870903AC0A13</vt:lpwstr>
  </property>
</Properties>
</file>