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4"/>
  </p:sldMasterIdLst>
  <p:notesMasterIdLst>
    <p:notesMasterId r:id="rId29"/>
  </p:notesMasterIdLst>
  <p:sldIdLst>
    <p:sldId id="256" r:id="rId5"/>
    <p:sldId id="257" r:id="rId6"/>
    <p:sldId id="258" r:id="rId7"/>
    <p:sldId id="259" r:id="rId8"/>
    <p:sldId id="262" r:id="rId9"/>
    <p:sldId id="263" r:id="rId10"/>
    <p:sldId id="264" r:id="rId11"/>
    <p:sldId id="269" r:id="rId12"/>
    <p:sldId id="275" r:id="rId13"/>
    <p:sldId id="278" r:id="rId14"/>
    <p:sldId id="279" r:id="rId15"/>
    <p:sldId id="280" r:id="rId16"/>
    <p:sldId id="281" r:id="rId17"/>
    <p:sldId id="291" r:id="rId18"/>
    <p:sldId id="301" r:id="rId19"/>
    <p:sldId id="296" r:id="rId20"/>
    <p:sldId id="302" r:id="rId21"/>
    <p:sldId id="318" r:id="rId22"/>
    <p:sldId id="320" r:id="rId23"/>
    <p:sldId id="321" r:id="rId24"/>
    <p:sldId id="323" r:id="rId25"/>
    <p:sldId id="325" r:id="rId26"/>
    <p:sldId id="329" r:id="rId27"/>
    <p:sldId id="333" r:id="rId2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BC1"/>
    <a:srgbClr val="C0E0D7"/>
    <a:srgbClr val="C0C9E4"/>
    <a:srgbClr val="F6CCBE"/>
    <a:srgbClr val="D8D8D8"/>
    <a:srgbClr val="CBD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5E6B7-6E5E-42A7-89A9-632FF0DE22E6}" v="28" dt="2021-09-30T15:45:12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62" autoAdjust="0"/>
    <p:restoredTop sz="93376" autoAdjust="0"/>
  </p:normalViewPr>
  <p:slideViewPr>
    <p:cSldViewPr>
      <p:cViewPr varScale="1">
        <p:scale>
          <a:sx n="98" d="100"/>
          <a:sy n="98" d="100"/>
        </p:scale>
        <p:origin x="19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0945E6B7-6E5E-42A7-89A9-632FF0DE22E6}"/>
    <pc:docChg chg="undo custSel modSld sldOrd">
      <pc:chgData name="Scott, Wendy (Childrens Services)" userId="ccf14525-30ec-4eb3-9ec0-c8e827388be1" providerId="ADAL" clId="{0945E6B7-6E5E-42A7-89A9-632FF0DE22E6}" dt="2021-09-30T15:39:13.263" v="171" actId="6549"/>
      <pc:docMkLst>
        <pc:docMk/>
      </pc:docMkLst>
      <pc:sldChg chg="addSp modSp mod">
        <pc:chgData name="Scott, Wendy (Childrens Services)" userId="ccf14525-30ec-4eb3-9ec0-c8e827388be1" providerId="ADAL" clId="{0945E6B7-6E5E-42A7-89A9-632FF0DE22E6}" dt="2021-09-30T15:39:13.263" v="171" actId="6549"/>
        <pc:sldMkLst>
          <pc:docMk/>
          <pc:sldMk cId="0" sldId="257"/>
        </pc:sldMkLst>
        <pc:spChg chg="add mod">
          <ac:chgData name="Scott, Wendy (Childrens Services)" userId="ccf14525-30ec-4eb3-9ec0-c8e827388be1" providerId="ADAL" clId="{0945E6B7-6E5E-42A7-89A9-632FF0DE22E6}" dt="2021-09-30T15:39:13.263" v="171" actId="6549"/>
          <ac:spMkLst>
            <pc:docMk/>
            <pc:sldMk cId="0" sldId="257"/>
            <ac:spMk id="9" creationId="{2100E674-09A1-470F-9206-4DFEE954E1C3}"/>
          </ac:spMkLst>
        </pc:spChg>
        <pc:spChg chg="mod">
          <ac:chgData name="Scott, Wendy (Childrens Services)" userId="ccf14525-30ec-4eb3-9ec0-c8e827388be1" providerId="ADAL" clId="{0945E6B7-6E5E-42A7-89A9-632FF0DE22E6}" dt="2021-09-30T15:38:17.888" v="164" actId="6549"/>
          <ac:spMkLst>
            <pc:docMk/>
            <pc:sldMk cId="0" sldId="257"/>
            <ac:spMk id="3074" creationId="{00000000-0000-0000-0000-000000000000}"/>
          </ac:spMkLst>
        </pc:spChg>
      </pc:sldChg>
      <pc:sldChg chg="ord">
        <pc:chgData name="Scott, Wendy (Childrens Services)" userId="ccf14525-30ec-4eb3-9ec0-c8e827388be1" providerId="ADAL" clId="{0945E6B7-6E5E-42A7-89A9-632FF0DE22E6}" dt="2021-09-30T15:38:33.223" v="166"/>
        <pc:sldMkLst>
          <pc:docMk/>
          <pc:sldMk cId="0" sldId="30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D0E0D-9BB5-4DD2-8D31-098FADAAC122}" type="doc">
      <dgm:prSet loTypeId="urn:microsoft.com/office/officeart/2005/8/layout/cycle2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34BEBB16-08A5-41DB-97F0-B0D08B1F302B}">
      <dgm:prSet phldrT="[Text]"/>
      <dgm:spPr/>
      <dgm:t>
        <a:bodyPr/>
        <a:lstStyle/>
        <a:p>
          <a:r>
            <a:rPr lang="en-GB" dirty="0"/>
            <a:t>Eliciting and Using Information</a:t>
          </a:r>
        </a:p>
      </dgm:t>
    </dgm:pt>
    <dgm:pt modelId="{E01CE0C3-9801-4E15-91D2-45BF04125C58}" type="parTrans" cxnId="{CA708FF9-38C1-4550-8CDD-4DA2CB40E72F}">
      <dgm:prSet/>
      <dgm:spPr/>
      <dgm:t>
        <a:bodyPr/>
        <a:lstStyle/>
        <a:p>
          <a:endParaRPr lang="en-GB"/>
        </a:p>
      </dgm:t>
    </dgm:pt>
    <dgm:pt modelId="{4D49B5D4-C1D4-4BF9-B364-BB1AAF165B1C}" type="sibTrans" cxnId="{CA708FF9-38C1-4550-8CDD-4DA2CB40E72F}">
      <dgm:prSet/>
      <dgm:spPr/>
      <dgm:t>
        <a:bodyPr/>
        <a:lstStyle/>
        <a:p>
          <a:endParaRPr lang="en-GB"/>
        </a:p>
      </dgm:t>
    </dgm:pt>
    <dgm:pt modelId="{E9BC8864-7BDF-45F6-A835-568CCCB2513C}">
      <dgm:prSet phldrT="[Text]"/>
      <dgm:spPr/>
      <dgm:t>
        <a:bodyPr/>
        <a:lstStyle/>
        <a:p>
          <a:r>
            <a:rPr lang="en-GB" dirty="0"/>
            <a:t>Opening up Success Criteria</a:t>
          </a:r>
        </a:p>
      </dgm:t>
    </dgm:pt>
    <dgm:pt modelId="{CB1169DD-5354-4013-9965-99B162A370CC}" type="parTrans" cxnId="{A3126FC1-C9D3-4DFD-B570-17A016BC816B}">
      <dgm:prSet/>
      <dgm:spPr/>
      <dgm:t>
        <a:bodyPr/>
        <a:lstStyle/>
        <a:p>
          <a:endParaRPr lang="en-GB"/>
        </a:p>
      </dgm:t>
    </dgm:pt>
    <dgm:pt modelId="{8C86E1CC-06A2-4AA6-A745-352738AD0FF2}" type="sibTrans" cxnId="{A3126FC1-C9D3-4DFD-B570-17A016BC816B}">
      <dgm:prSet/>
      <dgm:spPr/>
      <dgm:t>
        <a:bodyPr/>
        <a:lstStyle/>
        <a:p>
          <a:endParaRPr lang="en-GB"/>
        </a:p>
      </dgm:t>
    </dgm:pt>
    <dgm:pt modelId="{D9A54864-DFBA-441D-B017-E3131ECA9416}">
      <dgm:prSet phldrT="[Text]"/>
      <dgm:spPr/>
      <dgm:t>
        <a:bodyPr/>
        <a:lstStyle/>
        <a:p>
          <a:r>
            <a:rPr lang="en-GB" dirty="0"/>
            <a:t>Giving and Following up on Formative Feedback</a:t>
          </a:r>
        </a:p>
      </dgm:t>
    </dgm:pt>
    <dgm:pt modelId="{CC5B201C-F26E-4FB5-AE00-07AB30D1223B}" type="parTrans" cxnId="{7D64624A-A10D-4581-A4A1-AC79DA88AEA8}">
      <dgm:prSet/>
      <dgm:spPr/>
      <dgm:t>
        <a:bodyPr/>
        <a:lstStyle/>
        <a:p>
          <a:endParaRPr lang="en-GB"/>
        </a:p>
      </dgm:t>
    </dgm:pt>
    <dgm:pt modelId="{FED6E141-ADBD-42D2-AA4E-4BE5CB46B6B7}" type="sibTrans" cxnId="{7D64624A-A10D-4581-A4A1-AC79DA88AEA8}">
      <dgm:prSet/>
      <dgm:spPr/>
      <dgm:t>
        <a:bodyPr/>
        <a:lstStyle/>
        <a:p>
          <a:endParaRPr lang="en-GB"/>
        </a:p>
      </dgm:t>
    </dgm:pt>
    <dgm:pt modelId="{73AD6516-CE35-40BE-8179-39AE967A54D5}" type="pres">
      <dgm:prSet presAssocID="{174D0E0D-9BB5-4DD2-8D31-098FADAAC122}" presName="cycle" presStyleCnt="0">
        <dgm:presLayoutVars>
          <dgm:dir/>
          <dgm:resizeHandles val="exact"/>
        </dgm:presLayoutVars>
      </dgm:prSet>
      <dgm:spPr/>
    </dgm:pt>
    <dgm:pt modelId="{412D2DED-492C-48FE-9F61-1C5B2F4CE2C9}" type="pres">
      <dgm:prSet presAssocID="{34BEBB16-08A5-41DB-97F0-B0D08B1F302B}" presName="node" presStyleLbl="node1" presStyleIdx="0" presStyleCnt="3">
        <dgm:presLayoutVars>
          <dgm:bulletEnabled val="1"/>
        </dgm:presLayoutVars>
      </dgm:prSet>
      <dgm:spPr/>
    </dgm:pt>
    <dgm:pt modelId="{A3465A38-3C06-4785-ABEB-CC742D38B932}" type="pres">
      <dgm:prSet presAssocID="{4D49B5D4-C1D4-4BF9-B364-BB1AAF165B1C}" presName="sibTrans" presStyleLbl="sibTrans2D1" presStyleIdx="0" presStyleCnt="3"/>
      <dgm:spPr/>
    </dgm:pt>
    <dgm:pt modelId="{3A69D163-E8B6-4DE2-BB12-CD11EB2CFE5A}" type="pres">
      <dgm:prSet presAssocID="{4D49B5D4-C1D4-4BF9-B364-BB1AAF165B1C}" presName="connectorText" presStyleLbl="sibTrans2D1" presStyleIdx="0" presStyleCnt="3"/>
      <dgm:spPr/>
    </dgm:pt>
    <dgm:pt modelId="{760C690A-D82F-4474-8CD4-9B7F363439E9}" type="pres">
      <dgm:prSet presAssocID="{E9BC8864-7BDF-45F6-A835-568CCCB2513C}" presName="node" presStyleLbl="node1" presStyleIdx="1" presStyleCnt="3">
        <dgm:presLayoutVars>
          <dgm:bulletEnabled val="1"/>
        </dgm:presLayoutVars>
      </dgm:prSet>
      <dgm:spPr/>
    </dgm:pt>
    <dgm:pt modelId="{0F012EBA-BB3C-4AED-B09B-776121729684}" type="pres">
      <dgm:prSet presAssocID="{8C86E1CC-06A2-4AA6-A745-352738AD0FF2}" presName="sibTrans" presStyleLbl="sibTrans2D1" presStyleIdx="1" presStyleCnt="3"/>
      <dgm:spPr/>
    </dgm:pt>
    <dgm:pt modelId="{781218E1-F96E-45B0-9488-4437AE3DE466}" type="pres">
      <dgm:prSet presAssocID="{8C86E1CC-06A2-4AA6-A745-352738AD0FF2}" presName="connectorText" presStyleLbl="sibTrans2D1" presStyleIdx="1" presStyleCnt="3"/>
      <dgm:spPr/>
    </dgm:pt>
    <dgm:pt modelId="{DABD1A36-AAE0-45EF-A1BB-C7FB4AF89044}" type="pres">
      <dgm:prSet presAssocID="{D9A54864-DFBA-441D-B017-E3131ECA9416}" presName="node" presStyleLbl="node1" presStyleIdx="2" presStyleCnt="3">
        <dgm:presLayoutVars>
          <dgm:bulletEnabled val="1"/>
        </dgm:presLayoutVars>
      </dgm:prSet>
      <dgm:spPr/>
    </dgm:pt>
    <dgm:pt modelId="{76CF9423-C1E7-4FD0-B9D1-64B61574DE5D}" type="pres">
      <dgm:prSet presAssocID="{FED6E141-ADBD-42D2-AA4E-4BE5CB46B6B7}" presName="sibTrans" presStyleLbl="sibTrans2D1" presStyleIdx="2" presStyleCnt="3"/>
      <dgm:spPr/>
    </dgm:pt>
    <dgm:pt modelId="{4193A178-EF28-4350-ACFF-0DF5DF77290A}" type="pres">
      <dgm:prSet presAssocID="{FED6E141-ADBD-42D2-AA4E-4BE5CB46B6B7}" presName="connectorText" presStyleLbl="sibTrans2D1" presStyleIdx="2" presStyleCnt="3"/>
      <dgm:spPr/>
    </dgm:pt>
  </dgm:ptLst>
  <dgm:cxnLst>
    <dgm:cxn modelId="{4E25E515-A1CF-4E22-B031-AE793B65E8DB}" type="presOf" srcId="{4D49B5D4-C1D4-4BF9-B364-BB1AAF165B1C}" destId="{A3465A38-3C06-4785-ABEB-CC742D38B932}" srcOrd="0" destOrd="0" presId="urn:microsoft.com/office/officeart/2005/8/layout/cycle2"/>
    <dgm:cxn modelId="{60554439-A852-425C-A9BF-1D6225139A9F}" type="presOf" srcId="{E9BC8864-7BDF-45F6-A835-568CCCB2513C}" destId="{760C690A-D82F-4474-8CD4-9B7F363439E9}" srcOrd="0" destOrd="0" presId="urn:microsoft.com/office/officeart/2005/8/layout/cycle2"/>
    <dgm:cxn modelId="{B8FC7B5D-CC8C-4092-B493-192303D0A32E}" type="presOf" srcId="{FED6E141-ADBD-42D2-AA4E-4BE5CB46B6B7}" destId="{76CF9423-C1E7-4FD0-B9D1-64B61574DE5D}" srcOrd="0" destOrd="0" presId="urn:microsoft.com/office/officeart/2005/8/layout/cycle2"/>
    <dgm:cxn modelId="{EAFE2141-5042-4246-BABB-51B313DDD04A}" type="presOf" srcId="{8C86E1CC-06A2-4AA6-A745-352738AD0FF2}" destId="{0F012EBA-BB3C-4AED-B09B-776121729684}" srcOrd="0" destOrd="0" presId="urn:microsoft.com/office/officeart/2005/8/layout/cycle2"/>
    <dgm:cxn modelId="{7D64624A-A10D-4581-A4A1-AC79DA88AEA8}" srcId="{174D0E0D-9BB5-4DD2-8D31-098FADAAC122}" destId="{D9A54864-DFBA-441D-B017-E3131ECA9416}" srcOrd="2" destOrd="0" parTransId="{CC5B201C-F26E-4FB5-AE00-07AB30D1223B}" sibTransId="{FED6E141-ADBD-42D2-AA4E-4BE5CB46B6B7}"/>
    <dgm:cxn modelId="{D1C41972-1C68-41E6-9946-7A09B317A087}" type="presOf" srcId="{4D49B5D4-C1D4-4BF9-B364-BB1AAF165B1C}" destId="{3A69D163-E8B6-4DE2-BB12-CD11EB2CFE5A}" srcOrd="1" destOrd="0" presId="urn:microsoft.com/office/officeart/2005/8/layout/cycle2"/>
    <dgm:cxn modelId="{2E98D673-B1A2-4B22-9801-1017B3C884E4}" type="presOf" srcId="{FED6E141-ADBD-42D2-AA4E-4BE5CB46B6B7}" destId="{4193A178-EF28-4350-ACFF-0DF5DF77290A}" srcOrd="1" destOrd="0" presId="urn:microsoft.com/office/officeart/2005/8/layout/cycle2"/>
    <dgm:cxn modelId="{E8FABE80-8F28-47CD-A643-5C1CC8C63DE9}" type="presOf" srcId="{34BEBB16-08A5-41DB-97F0-B0D08B1F302B}" destId="{412D2DED-492C-48FE-9F61-1C5B2F4CE2C9}" srcOrd="0" destOrd="0" presId="urn:microsoft.com/office/officeart/2005/8/layout/cycle2"/>
    <dgm:cxn modelId="{A3126FC1-C9D3-4DFD-B570-17A016BC816B}" srcId="{174D0E0D-9BB5-4DD2-8D31-098FADAAC122}" destId="{E9BC8864-7BDF-45F6-A835-568CCCB2513C}" srcOrd="1" destOrd="0" parTransId="{CB1169DD-5354-4013-9965-99B162A370CC}" sibTransId="{8C86E1CC-06A2-4AA6-A745-352738AD0FF2}"/>
    <dgm:cxn modelId="{34E95CCB-7142-45D2-BF94-0ECAE3E29E67}" type="presOf" srcId="{8C86E1CC-06A2-4AA6-A745-352738AD0FF2}" destId="{781218E1-F96E-45B0-9488-4437AE3DE466}" srcOrd="1" destOrd="0" presId="urn:microsoft.com/office/officeart/2005/8/layout/cycle2"/>
    <dgm:cxn modelId="{F326E7CB-2420-4427-8AB5-6E2C9006EF98}" type="presOf" srcId="{174D0E0D-9BB5-4DD2-8D31-098FADAAC122}" destId="{73AD6516-CE35-40BE-8179-39AE967A54D5}" srcOrd="0" destOrd="0" presId="urn:microsoft.com/office/officeart/2005/8/layout/cycle2"/>
    <dgm:cxn modelId="{CA708FF9-38C1-4550-8CDD-4DA2CB40E72F}" srcId="{174D0E0D-9BB5-4DD2-8D31-098FADAAC122}" destId="{34BEBB16-08A5-41DB-97F0-B0D08B1F302B}" srcOrd="0" destOrd="0" parTransId="{E01CE0C3-9801-4E15-91D2-45BF04125C58}" sibTransId="{4D49B5D4-C1D4-4BF9-B364-BB1AAF165B1C}"/>
    <dgm:cxn modelId="{AD81BEFA-FD3A-425F-9CB4-5403682C38C8}" type="presOf" srcId="{D9A54864-DFBA-441D-B017-E3131ECA9416}" destId="{DABD1A36-AAE0-45EF-A1BB-C7FB4AF89044}" srcOrd="0" destOrd="0" presId="urn:microsoft.com/office/officeart/2005/8/layout/cycle2"/>
    <dgm:cxn modelId="{1CB64321-CCA1-4BD8-B3EF-2F1462312058}" type="presParOf" srcId="{73AD6516-CE35-40BE-8179-39AE967A54D5}" destId="{412D2DED-492C-48FE-9F61-1C5B2F4CE2C9}" srcOrd="0" destOrd="0" presId="urn:microsoft.com/office/officeart/2005/8/layout/cycle2"/>
    <dgm:cxn modelId="{BAAA229F-BD22-4900-B259-29CF5B409ADA}" type="presParOf" srcId="{73AD6516-CE35-40BE-8179-39AE967A54D5}" destId="{A3465A38-3C06-4785-ABEB-CC742D38B932}" srcOrd="1" destOrd="0" presId="urn:microsoft.com/office/officeart/2005/8/layout/cycle2"/>
    <dgm:cxn modelId="{15C49633-6A1C-4876-8EFD-1DC9A70A8031}" type="presParOf" srcId="{A3465A38-3C06-4785-ABEB-CC742D38B932}" destId="{3A69D163-E8B6-4DE2-BB12-CD11EB2CFE5A}" srcOrd="0" destOrd="0" presId="urn:microsoft.com/office/officeart/2005/8/layout/cycle2"/>
    <dgm:cxn modelId="{06C85C4A-D87A-45F2-A1F4-DD7BFE26D919}" type="presParOf" srcId="{73AD6516-CE35-40BE-8179-39AE967A54D5}" destId="{760C690A-D82F-4474-8CD4-9B7F363439E9}" srcOrd="2" destOrd="0" presId="urn:microsoft.com/office/officeart/2005/8/layout/cycle2"/>
    <dgm:cxn modelId="{7C0B57CB-818B-4910-82E9-F03D261CC9DE}" type="presParOf" srcId="{73AD6516-CE35-40BE-8179-39AE967A54D5}" destId="{0F012EBA-BB3C-4AED-B09B-776121729684}" srcOrd="3" destOrd="0" presId="urn:microsoft.com/office/officeart/2005/8/layout/cycle2"/>
    <dgm:cxn modelId="{5D129690-43ED-4B83-B038-73B2C945CF61}" type="presParOf" srcId="{0F012EBA-BB3C-4AED-B09B-776121729684}" destId="{781218E1-F96E-45B0-9488-4437AE3DE466}" srcOrd="0" destOrd="0" presId="urn:microsoft.com/office/officeart/2005/8/layout/cycle2"/>
    <dgm:cxn modelId="{6C6F88FA-7A6F-4A9B-81C5-B114B37526C4}" type="presParOf" srcId="{73AD6516-CE35-40BE-8179-39AE967A54D5}" destId="{DABD1A36-AAE0-45EF-A1BB-C7FB4AF89044}" srcOrd="4" destOrd="0" presId="urn:microsoft.com/office/officeart/2005/8/layout/cycle2"/>
    <dgm:cxn modelId="{91938C19-13E3-46E6-BB13-981587C79223}" type="presParOf" srcId="{73AD6516-CE35-40BE-8179-39AE967A54D5}" destId="{76CF9423-C1E7-4FD0-B9D1-64B61574DE5D}" srcOrd="5" destOrd="0" presId="urn:microsoft.com/office/officeart/2005/8/layout/cycle2"/>
    <dgm:cxn modelId="{11168335-A60F-4767-AF61-036BC06908C5}" type="presParOf" srcId="{76CF9423-C1E7-4FD0-B9D1-64B61574DE5D}" destId="{4193A178-EF28-4350-ACFF-0DF5DF77290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1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Bounce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Bounce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Bounce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E7B1830F-63E6-49A3-9ED4-EC9BE13572DD}" type="presOf" srcId="{FA552CF5-0917-43DA-A0F5-A5D3D1831A8C}" destId="{382C0EF7-662B-4A4B-93CB-4DB3F0772E9D}" srcOrd="2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F343AF31-4569-4EBD-8017-70FFD617BE60}" type="presOf" srcId="{B37AAE0A-7819-4334-8EC6-DD3C7C4F273E}" destId="{EE6A5647-C501-43D6-83F9-0EE7B3C44FB6}" srcOrd="0" destOrd="0" presId="urn:microsoft.com/office/officeart/2005/8/layout/gear1"/>
    <dgm:cxn modelId="{C80BC935-75A0-4093-BB1F-C193D7328C8C}" type="presOf" srcId="{B37AAE0A-7819-4334-8EC6-DD3C7C4F273E}" destId="{04C0A35A-DC64-41FC-A118-B972EA386C68}" srcOrd="2" destOrd="0" presId="urn:microsoft.com/office/officeart/2005/8/layout/gear1"/>
    <dgm:cxn modelId="{26AE2165-9F51-4765-A9A3-BF856CDB3450}" type="presOf" srcId="{B37AAE0A-7819-4334-8EC6-DD3C7C4F273E}" destId="{63D50B3E-509F-4494-A2FF-2B8FB1F784B7}" srcOrd="1" destOrd="0" presId="urn:microsoft.com/office/officeart/2005/8/layout/gear1"/>
    <dgm:cxn modelId="{4FBDE547-4542-4358-B7E4-0AF90FCD672F}" type="presOf" srcId="{CBECE990-6B6F-48EE-84AF-2F80FFE1AF12}" destId="{7050FD3A-7FA7-45BF-9185-0E5115F426F7}" srcOrd="2" destOrd="0" presId="urn:microsoft.com/office/officeart/2005/8/layout/gear1"/>
    <dgm:cxn modelId="{5D073854-E847-4D31-A62C-96B9B9EBCCCA}" type="presOf" srcId="{3E3356D9-A649-40AF-91C2-9E30F7021120}" destId="{3BF18E74-A79F-44E4-82FE-3F78F76D05D2}" srcOrd="0" destOrd="0" presId="urn:microsoft.com/office/officeart/2005/8/layout/gear1"/>
    <dgm:cxn modelId="{FB40E456-E3CC-496A-9C31-8887FD37706C}" type="presOf" srcId="{FD4B29BA-C6A1-47FC-92C6-1D0602E903AB}" destId="{D2BD489B-2C57-4F31-AE79-377E79471CD4}" srcOrd="0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5AC07484-F5E8-41C6-81F2-170E3B3CB406}" type="presOf" srcId="{B37AAE0A-7819-4334-8EC6-DD3C7C4F273E}" destId="{B128CF09-C302-4844-AAAC-716736783D80}" srcOrd="3" destOrd="0" presId="urn:microsoft.com/office/officeart/2005/8/layout/gear1"/>
    <dgm:cxn modelId="{9CDB7A88-6CFB-4B04-9E20-5AD5E2ACE8E2}" type="presOf" srcId="{CBECE990-6B6F-48EE-84AF-2F80FFE1AF12}" destId="{8B0F1354-D3A9-4785-B782-C9C47B4F0688}" srcOrd="1" destOrd="0" presId="urn:microsoft.com/office/officeart/2005/8/layout/gear1"/>
    <dgm:cxn modelId="{77BEC598-DD48-48E0-B971-770E4312BB63}" type="presOf" srcId="{FA552CF5-0917-43DA-A0F5-A5D3D1831A8C}" destId="{0783B730-B43E-4CDE-BA26-0E01A7F6397D}" srcOrd="0" destOrd="0" presId="urn:microsoft.com/office/officeart/2005/8/layout/gear1"/>
    <dgm:cxn modelId="{B515E59C-1075-4EF2-A3DB-70261F4DBCB3}" type="presOf" srcId="{FA552CF5-0917-43DA-A0F5-A5D3D1831A8C}" destId="{F876A299-53AF-4C85-B60A-297CE26DD8A3}" srcOrd="1" destOrd="0" presId="urn:microsoft.com/office/officeart/2005/8/layout/gear1"/>
    <dgm:cxn modelId="{4D7ECCA7-7BDE-421E-9827-87D8CB603744}" type="presOf" srcId="{4242B932-C33A-4360-AA1E-15FCE9615CBB}" destId="{A9210B2F-64CA-49E1-A1A2-E0B4DB218CC0}" srcOrd="0" destOrd="0" presId="urn:microsoft.com/office/officeart/2005/8/layout/gear1"/>
    <dgm:cxn modelId="{15579BA8-9C97-4292-9E7E-BAFC0F5C8BBF}" type="presOf" srcId="{CBECE990-6B6F-48EE-84AF-2F80FFE1AF12}" destId="{C430B11C-C7C8-41F2-AFA1-FA104859957C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59BFB1D6-3A42-48C3-A303-5B85480B7D02}" type="presOf" srcId="{1A97D3D1-A67C-46BF-BEEC-EA5C6894A47A}" destId="{9CE723A7-BC46-4CE9-A6C5-C2C6856781F4}" srcOrd="0" destOrd="0" presId="urn:microsoft.com/office/officeart/2005/8/layout/gear1"/>
    <dgm:cxn modelId="{86FCEAAE-B69C-4EFC-9E39-96A7E036DAF1}" type="presParOf" srcId="{9CE723A7-BC46-4CE9-A6C5-C2C6856781F4}" destId="{0783B730-B43E-4CDE-BA26-0E01A7F6397D}" srcOrd="0" destOrd="0" presId="urn:microsoft.com/office/officeart/2005/8/layout/gear1"/>
    <dgm:cxn modelId="{16F82FD3-3C60-452C-A3C3-BEE4EFDB2B6F}" type="presParOf" srcId="{9CE723A7-BC46-4CE9-A6C5-C2C6856781F4}" destId="{F876A299-53AF-4C85-B60A-297CE26DD8A3}" srcOrd="1" destOrd="0" presId="urn:microsoft.com/office/officeart/2005/8/layout/gear1"/>
    <dgm:cxn modelId="{CE1EDA04-3E4D-48B6-92D5-79ECF496D774}" type="presParOf" srcId="{9CE723A7-BC46-4CE9-A6C5-C2C6856781F4}" destId="{382C0EF7-662B-4A4B-93CB-4DB3F0772E9D}" srcOrd="2" destOrd="0" presId="urn:microsoft.com/office/officeart/2005/8/layout/gear1"/>
    <dgm:cxn modelId="{0C1C5F75-3DB8-4D92-9966-3EC0F7968059}" type="presParOf" srcId="{9CE723A7-BC46-4CE9-A6C5-C2C6856781F4}" destId="{C430B11C-C7C8-41F2-AFA1-FA104859957C}" srcOrd="3" destOrd="0" presId="urn:microsoft.com/office/officeart/2005/8/layout/gear1"/>
    <dgm:cxn modelId="{8BFDECA9-A63F-4B7B-A729-12ED8D94CD71}" type="presParOf" srcId="{9CE723A7-BC46-4CE9-A6C5-C2C6856781F4}" destId="{8B0F1354-D3A9-4785-B782-C9C47B4F0688}" srcOrd="4" destOrd="0" presId="urn:microsoft.com/office/officeart/2005/8/layout/gear1"/>
    <dgm:cxn modelId="{AA7E2054-8EC8-41B1-8F05-0497E366BFF0}" type="presParOf" srcId="{9CE723A7-BC46-4CE9-A6C5-C2C6856781F4}" destId="{7050FD3A-7FA7-45BF-9185-0E5115F426F7}" srcOrd="5" destOrd="0" presId="urn:microsoft.com/office/officeart/2005/8/layout/gear1"/>
    <dgm:cxn modelId="{FE1B6341-B40D-4A58-9FB1-2DDF87E3610B}" type="presParOf" srcId="{9CE723A7-BC46-4CE9-A6C5-C2C6856781F4}" destId="{EE6A5647-C501-43D6-83F9-0EE7B3C44FB6}" srcOrd="6" destOrd="0" presId="urn:microsoft.com/office/officeart/2005/8/layout/gear1"/>
    <dgm:cxn modelId="{31769EEA-9281-4B03-8CA5-72AF0B2F378A}" type="presParOf" srcId="{9CE723A7-BC46-4CE9-A6C5-C2C6856781F4}" destId="{63D50B3E-509F-4494-A2FF-2B8FB1F784B7}" srcOrd="7" destOrd="0" presId="urn:microsoft.com/office/officeart/2005/8/layout/gear1"/>
    <dgm:cxn modelId="{F336F9AE-C3E0-47FA-B498-B1C298507ADF}" type="presParOf" srcId="{9CE723A7-BC46-4CE9-A6C5-C2C6856781F4}" destId="{04C0A35A-DC64-41FC-A118-B972EA386C68}" srcOrd="8" destOrd="0" presId="urn:microsoft.com/office/officeart/2005/8/layout/gear1"/>
    <dgm:cxn modelId="{ACB57042-73F3-41B8-B6F5-05B1522E8DD2}" type="presParOf" srcId="{9CE723A7-BC46-4CE9-A6C5-C2C6856781F4}" destId="{B128CF09-C302-4844-AAAC-716736783D80}" srcOrd="9" destOrd="0" presId="urn:microsoft.com/office/officeart/2005/8/layout/gear1"/>
    <dgm:cxn modelId="{0BE51B75-6607-47D0-8E7E-0B139D4401E1}" type="presParOf" srcId="{9CE723A7-BC46-4CE9-A6C5-C2C6856781F4}" destId="{D2BD489B-2C57-4F31-AE79-377E79471CD4}" srcOrd="10" destOrd="0" presId="urn:microsoft.com/office/officeart/2005/8/layout/gear1"/>
    <dgm:cxn modelId="{49715396-6293-47D3-8CB2-D0F91F80C1E5}" type="presParOf" srcId="{9CE723A7-BC46-4CE9-A6C5-C2C6856781F4}" destId="{A9210B2F-64CA-49E1-A1A2-E0B4DB218CC0}" srcOrd="11" destOrd="0" presId="urn:microsoft.com/office/officeart/2005/8/layout/gear1"/>
    <dgm:cxn modelId="{00052224-1A01-4D12-B208-C0A0FFDBC83A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FC62432-F48A-4E7C-B482-6085B47F62D7}" type="doc">
      <dgm:prSet loTypeId="urn:microsoft.com/office/officeart/2005/8/layout/StepDown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06B1177C-D2E6-46AF-BD51-4392CBF7C36D}">
      <dgm:prSet phldrT="[Text]"/>
      <dgm:spPr/>
      <dgm:t>
        <a:bodyPr/>
        <a:lstStyle/>
        <a:p>
          <a:endParaRPr lang="en-GB" dirty="0"/>
        </a:p>
      </dgm:t>
    </dgm:pt>
    <dgm:pt modelId="{E5C236B6-B496-42C6-AFFB-838174D30F8D}" type="parTrans" cxnId="{DEDFFA38-F172-4208-8BA8-280A3EA9CC30}">
      <dgm:prSet/>
      <dgm:spPr/>
      <dgm:t>
        <a:bodyPr/>
        <a:lstStyle/>
        <a:p>
          <a:endParaRPr lang="en-GB"/>
        </a:p>
      </dgm:t>
    </dgm:pt>
    <dgm:pt modelId="{CE33F6E9-DFD0-4F4A-B539-EA64E4251BD4}" type="sibTrans" cxnId="{DEDFFA38-F172-4208-8BA8-280A3EA9CC30}">
      <dgm:prSet/>
      <dgm:spPr/>
      <dgm:t>
        <a:bodyPr/>
        <a:lstStyle/>
        <a:p>
          <a:endParaRPr lang="en-GB"/>
        </a:p>
      </dgm:t>
    </dgm:pt>
    <dgm:pt modelId="{087B963C-B4A0-47EB-A157-08453C7C801D}">
      <dgm:prSet phldrT="[Text]"/>
      <dgm:spPr/>
      <dgm:t>
        <a:bodyPr/>
        <a:lstStyle/>
        <a:p>
          <a:endParaRPr lang="en-GB" dirty="0"/>
        </a:p>
      </dgm:t>
    </dgm:pt>
    <dgm:pt modelId="{A6CAA1C5-20D0-471F-97F4-AB964BA83441}" type="parTrans" cxnId="{ADA761C4-5994-48A9-836C-D7113FADF9F6}">
      <dgm:prSet/>
      <dgm:spPr/>
      <dgm:t>
        <a:bodyPr/>
        <a:lstStyle/>
        <a:p>
          <a:endParaRPr lang="en-GB"/>
        </a:p>
      </dgm:t>
    </dgm:pt>
    <dgm:pt modelId="{0F40ACC6-D1FD-45B5-A988-35B5737A7D04}" type="sibTrans" cxnId="{ADA761C4-5994-48A9-836C-D7113FADF9F6}">
      <dgm:prSet/>
      <dgm:spPr/>
      <dgm:t>
        <a:bodyPr/>
        <a:lstStyle/>
        <a:p>
          <a:endParaRPr lang="en-GB"/>
        </a:p>
      </dgm:t>
    </dgm:pt>
    <dgm:pt modelId="{8681776E-33EC-47A0-9A45-4185056190E6}">
      <dgm:prSet phldrT="[Text]"/>
      <dgm:spPr/>
      <dgm:t>
        <a:bodyPr/>
        <a:lstStyle/>
        <a:p>
          <a:endParaRPr lang="en-GB" dirty="0"/>
        </a:p>
      </dgm:t>
    </dgm:pt>
    <dgm:pt modelId="{351BC9B6-C2A1-42D9-849A-8EDB25075776}" type="parTrans" cxnId="{2EFE9CE5-B1CA-415E-8C4E-F305DFEE320F}">
      <dgm:prSet/>
      <dgm:spPr/>
      <dgm:t>
        <a:bodyPr/>
        <a:lstStyle/>
        <a:p>
          <a:endParaRPr lang="en-GB"/>
        </a:p>
      </dgm:t>
    </dgm:pt>
    <dgm:pt modelId="{19971372-23AF-4288-920E-A1466A4F4907}" type="sibTrans" cxnId="{2EFE9CE5-B1CA-415E-8C4E-F305DFEE320F}">
      <dgm:prSet/>
      <dgm:spPr/>
      <dgm:t>
        <a:bodyPr/>
        <a:lstStyle/>
        <a:p>
          <a:endParaRPr lang="en-GB"/>
        </a:p>
      </dgm:t>
    </dgm:pt>
    <dgm:pt modelId="{A2AD0B19-AAB1-437D-AC80-55D17CEDC38B}">
      <dgm:prSet phldrT="[Text]"/>
      <dgm:spPr/>
      <dgm:t>
        <a:bodyPr/>
        <a:lstStyle/>
        <a:p>
          <a:endParaRPr lang="en-GB" dirty="0"/>
        </a:p>
      </dgm:t>
    </dgm:pt>
    <dgm:pt modelId="{4FA6B1D0-A212-4F89-901E-082470BB4880}" type="parTrans" cxnId="{A7FF4CCD-0A95-4154-8BF3-01019840D0D4}">
      <dgm:prSet/>
      <dgm:spPr/>
      <dgm:t>
        <a:bodyPr/>
        <a:lstStyle/>
        <a:p>
          <a:endParaRPr lang="en-GB"/>
        </a:p>
      </dgm:t>
    </dgm:pt>
    <dgm:pt modelId="{311B0A08-7E44-4669-8761-D7C6E03CA906}" type="sibTrans" cxnId="{A7FF4CCD-0A95-4154-8BF3-01019840D0D4}">
      <dgm:prSet/>
      <dgm:spPr/>
      <dgm:t>
        <a:bodyPr/>
        <a:lstStyle/>
        <a:p>
          <a:endParaRPr lang="en-GB"/>
        </a:p>
      </dgm:t>
    </dgm:pt>
    <dgm:pt modelId="{B9EE1E40-8259-408A-8797-B5A6B2E0E3E3}">
      <dgm:prSet phldrT="[Text]"/>
      <dgm:spPr/>
      <dgm:t>
        <a:bodyPr/>
        <a:lstStyle/>
        <a:p>
          <a:endParaRPr lang="en-GB" dirty="0"/>
        </a:p>
      </dgm:t>
    </dgm:pt>
    <dgm:pt modelId="{FBA48B23-C989-4D98-B611-9D44CE19B92E}" type="parTrans" cxnId="{E789FF64-5CCE-4258-A2B4-69AECB00CBEA}">
      <dgm:prSet/>
      <dgm:spPr/>
      <dgm:t>
        <a:bodyPr/>
        <a:lstStyle/>
        <a:p>
          <a:endParaRPr lang="en-GB"/>
        </a:p>
      </dgm:t>
    </dgm:pt>
    <dgm:pt modelId="{87180E86-1709-411B-9A34-CA44E7E45C54}" type="sibTrans" cxnId="{E789FF64-5CCE-4258-A2B4-69AECB00CBEA}">
      <dgm:prSet/>
      <dgm:spPr/>
      <dgm:t>
        <a:bodyPr/>
        <a:lstStyle/>
        <a:p>
          <a:endParaRPr lang="en-GB"/>
        </a:p>
      </dgm:t>
    </dgm:pt>
    <dgm:pt modelId="{26ECF400-E122-4428-A869-6419D5569DE8}">
      <dgm:prSet phldrT="[Text]"/>
      <dgm:spPr/>
      <dgm:t>
        <a:bodyPr/>
        <a:lstStyle/>
        <a:p>
          <a:endParaRPr lang="en-GB" dirty="0"/>
        </a:p>
      </dgm:t>
    </dgm:pt>
    <dgm:pt modelId="{73DD51BD-0B48-46A7-8EE6-B0DEA6A15148}" type="parTrans" cxnId="{34EEBCE1-2A04-4FCB-A0DF-6F74A93185FD}">
      <dgm:prSet/>
      <dgm:spPr/>
      <dgm:t>
        <a:bodyPr/>
        <a:lstStyle/>
        <a:p>
          <a:endParaRPr lang="en-GB"/>
        </a:p>
      </dgm:t>
    </dgm:pt>
    <dgm:pt modelId="{BC18C129-CDEB-4061-BC6A-0A7D656B08C4}" type="sibTrans" cxnId="{34EEBCE1-2A04-4FCB-A0DF-6F74A93185FD}">
      <dgm:prSet/>
      <dgm:spPr/>
      <dgm:t>
        <a:bodyPr/>
        <a:lstStyle/>
        <a:p>
          <a:endParaRPr lang="en-GB"/>
        </a:p>
      </dgm:t>
    </dgm:pt>
    <dgm:pt modelId="{A75A8D36-801C-4011-9079-61315F87ED24}" type="pres">
      <dgm:prSet presAssocID="{FFC62432-F48A-4E7C-B482-6085B47F62D7}" presName="rootnode" presStyleCnt="0">
        <dgm:presLayoutVars>
          <dgm:chMax/>
          <dgm:chPref/>
          <dgm:dir/>
          <dgm:animLvl val="lvl"/>
        </dgm:presLayoutVars>
      </dgm:prSet>
      <dgm:spPr/>
    </dgm:pt>
    <dgm:pt modelId="{51B7D875-7735-4F4E-B602-F5D9F15FAB30}" type="pres">
      <dgm:prSet presAssocID="{06B1177C-D2E6-46AF-BD51-4392CBF7C36D}" presName="composite" presStyleCnt="0"/>
      <dgm:spPr/>
    </dgm:pt>
    <dgm:pt modelId="{2BC872B6-25C5-4D4A-84F6-AFA33E1D8753}" type="pres">
      <dgm:prSet presAssocID="{06B1177C-D2E6-46AF-BD51-4392CBF7C36D}" presName="bentUpArrow1" presStyleLbl="alignImgPlace1" presStyleIdx="0" presStyleCnt="2"/>
      <dgm:spPr/>
    </dgm:pt>
    <dgm:pt modelId="{515A60C4-BA06-47CA-AC0C-7D5C119D12DA}" type="pres">
      <dgm:prSet presAssocID="{06B1177C-D2E6-46AF-BD51-4392CBF7C36D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58057F89-12BE-4D1E-8020-14B8A0836CAD}" type="pres">
      <dgm:prSet presAssocID="{06B1177C-D2E6-46AF-BD51-4392CBF7C36D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387CEE8-867D-42B6-A93A-91A8D45969A8}" type="pres">
      <dgm:prSet presAssocID="{CE33F6E9-DFD0-4F4A-B539-EA64E4251BD4}" presName="sibTrans" presStyleCnt="0"/>
      <dgm:spPr/>
    </dgm:pt>
    <dgm:pt modelId="{C4688EF4-9F85-4C8D-AD33-9483B00E6B89}" type="pres">
      <dgm:prSet presAssocID="{8681776E-33EC-47A0-9A45-4185056190E6}" presName="composite" presStyleCnt="0"/>
      <dgm:spPr/>
    </dgm:pt>
    <dgm:pt modelId="{D977CBC0-8055-4CCA-A329-86868791499B}" type="pres">
      <dgm:prSet presAssocID="{8681776E-33EC-47A0-9A45-4185056190E6}" presName="bentUpArrow1" presStyleLbl="alignImgPlace1" presStyleIdx="1" presStyleCnt="2"/>
      <dgm:spPr/>
    </dgm:pt>
    <dgm:pt modelId="{4E8A8D31-26A7-4021-B9B5-6BD896EF3280}" type="pres">
      <dgm:prSet presAssocID="{8681776E-33EC-47A0-9A45-4185056190E6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07837444-45C5-411A-B280-7719413172BD}" type="pres">
      <dgm:prSet presAssocID="{8681776E-33EC-47A0-9A45-4185056190E6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1A5C392-E845-48FB-950D-AE1F951DD9F6}" type="pres">
      <dgm:prSet presAssocID="{19971372-23AF-4288-920E-A1466A4F4907}" presName="sibTrans" presStyleCnt="0"/>
      <dgm:spPr/>
    </dgm:pt>
    <dgm:pt modelId="{3283A00D-65F5-4579-9312-7D2947613AC2}" type="pres">
      <dgm:prSet presAssocID="{B9EE1E40-8259-408A-8797-B5A6B2E0E3E3}" presName="composite" presStyleCnt="0"/>
      <dgm:spPr/>
    </dgm:pt>
    <dgm:pt modelId="{B214A0A2-869C-4F93-9FEB-72DEE2993B38}" type="pres">
      <dgm:prSet presAssocID="{B9EE1E40-8259-408A-8797-B5A6B2E0E3E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8CD08652-6097-4342-A606-3C75757584F9}" type="pres">
      <dgm:prSet presAssocID="{B9EE1E40-8259-408A-8797-B5A6B2E0E3E3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EDEC706-F441-4254-837B-FE52335A88B2}" type="presOf" srcId="{087B963C-B4A0-47EB-A157-08453C7C801D}" destId="{58057F89-12BE-4D1E-8020-14B8A0836CAD}" srcOrd="0" destOrd="0" presId="urn:microsoft.com/office/officeart/2005/8/layout/StepDownProcess"/>
    <dgm:cxn modelId="{3F35E730-90C5-47C8-9376-A79357D0B7BF}" type="presOf" srcId="{A2AD0B19-AAB1-437D-AC80-55D17CEDC38B}" destId="{07837444-45C5-411A-B280-7719413172BD}" srcOrd="0" destOrd="0" presId="urn:microsoft.com/office/officeart/2005/8/layout/StepDownProcess"/>
    <dgm:cxn modelId="{DEDFFA38-F172-4208-8BA8-280A3EA9CC30}" srcId="{FFC62432-F48A-4E7C-B482-6085B47F62D7}" destId="{06B1177C-D2E6-46AF-BD51-4392CBF7C36D}" srcOrd="0" destOrd="0" parTransId="{E5C236B6-B496-42C6-AFFB-838174D30F8D}" sibTransId="{CE33F6E9-DFD0-4F4A-B539-EA64E4251BD4}"/>
    <dgm:cxn modelId="{E789FF64-5CCE-4258-A2B4-69AECB00CBEA}" srcId="{FFC62432-F48A-4E7C-B482-6085B47F62D7}" destId="{B9EE1E40-8259-408A-8797-B5A6B2E0E3E3}" srcOrd="2" destOrd="0" parTransId="{FBA48B23-C989-4D98-B611-9D44CE19B92E}" sibTransId="{87180E86-1709-411B-9A34-CA44E7E45C54}"/>
    <dgm:cxn modelId="{FA408956-037F-4C56-B887-DD7F3871ACA9}" type="presOf" srcId="{B9EE1E40-8259-408A-8797-B5A6B2E0E3E3}" destId="{B214A0A2-869C-4F93-9FEB-72DEE2993B38}" srcOrd="0" destOrd="0" presId="urn:microsoft.com/office/officeart/2005/8/layout/StepDownProcess"/>
    <dgm:cxn modelId="{72AB2FBF-E6A9-491C-84D9-1DF4AF9E57C1}" type="presOf" srcId="{26ECF400-E122-4428-A869-6419D5569DE8}" destId="{8CD08652-6097-4342-A606-3C75757584F9}" srcOrd="0" destOrd="0" presId="urn:microsoft.com/office/officeart/2005/8/layout/StepDownProcess"/>
    <dgm:cxn modelId="{ADA761C4-5994-48A9-836C-D7113FADF9F6}" srcId="{06B1177C-D2E6-46AF-BD51-4392CBF7C36D}" destId="{087B963C-B4A0-47EB-A157-08453C7C801D}" srcOrd="0" destOrd="0" parTransId="{A6CAA1C5-20D0-471F-97F4-AB964BA83441}" sibTransId="{0F40ACC6-D1FD-45B5-A988-35B5737A7D04}"/>
    <dgm:cxn modelId="{A7FF4CCD-0A95-4154-8BF3-01019840D0D4}" srcId="{8681776E-33EC-47A0-9A45-4185056190E6}" destId="{A2AD0B19-AAB1-437D-AC80-55D17CEDC38B}" srcOrd="0" destOrd="0" parTransId="{4FA6B1D0-A212-4F89-901E-082470BB4880}" sibTransId="{311B0A08-7E44-4669-8761-D7C6E03CA906}"/>
    <dgm:cxn modelId="{34EEBCE1-2A04-4FCB-A0DF-6F74A93185FD}" srcId="{B9EE1E40-8259-408A-8797-B5A6B2E0E3E3}" destId="{26ECF400-E122-4428-A869-6419D5569DE8}" srcOrd="0" destOrd="0" parTransId="{73DD51BD-0B48-46A7-8EE6-B0DEA6A15148}" sibTransId="{BC18C129-CDEB-4061-BC6A-0A7D656B08C4}"/>
    <dgm:cxn modelId="{2EFE9CE5-B1CA-415E-8C4E-F305DFEE320F}" srcId="{FFC62432-F48A-4E7C-B482-6085B47F62D7}" destId="{8681776E-33EC-47A0-9A45-4185056190E6}" srcOrd="1" destOrd="0" parTransId="{351BC9B6-C2A1-42D9-849A-8EDB25075776}" sibTransId="{19971372-23AF-4288-920E-A1466A4F4907}"/>
    <dgm:cxn modelId="{3518F9EB-0A45-4539-81B4-8B84484260D9}" type="presOf" srcId="{06B1177C-D2E6-46AF-BD51-4392CBF7C36D}" destId="{515A60C4-BA06-47CA-AC0C-7D5C119D12DA}" srcOrd="0" destOrd="0" presId="urn:microsoft.com/office/officeart/2005/8/layout/StepDownProcess"/>
    <dgm:cxn modelId="{D66D25EE-945F-4780-8F5F-0A1145B50BB4}" type="presOf" srcId="{FFC62432-F48A-4E7C-B482-6085B47F62D7}" destId="{A75A8D36-801C-4011-9079-61315F87ED24}" srcOrd="0" destOrd="0" presId="urn:microsoft.com/office/officeart/2005/8/layout/StepDownProcess"/>
    <dgm:cxn modelId="{330D9FFD-3C12-4B6E-8023-75D5380CD41C}" type="presOf" srcId="{8681776E-33EC-47A0-9A45-4185056190E6}" destId="{4E8A8D31-26A7-4021-B9B5-6BD896EF3280}" srcOrd="0" destOrd="0" presId="urn:microsoft.com/office/officeart/2005/8/layout/StepDownProcess"/>
    <dgm:cxn modelId="{FB8F356D-A930-4090-8EDE-FF5200A82070}" type="presParOf" srcId="{A75A8D36-801C-4011-9079-61315F87ED24}" destId="{51B7D875-7735-4F4E-B602-F5D9F15FAB30}" srcOrd="0" destOrd="0" presId="urn:microsoft.com/office/officeart/2005/8/layout/StepDownProcess"/>
    <dgm:cxn modelId="{7A0C97D4-5958-491C-9883-A6790748E3EF}" type="presParOf" srcId="{51B7D875-7735-4F4E-B602-F5D9F15FAB30}" destId="{2BC872B6-25C5-4D4A-84F6-AFA33E1D8753}" srcOrd="0" destOrd="0" presId="urn:microsoft.com/office/officeart/2005/8/layout/StepDownProcess"/>
    <dgm:cxn modelId="{A4DD0E07-E433-463E-BE94-3F4E8EE00055}" type="presParOf" srcId="{51B7D875-7735-4F4E-B602-F5D9F15FAB30}" destId="{515A60C4-BA06-47CA-AC0C-7D5C119D12DA}" srcOrd="1" destOrd="0" presId="urn:microsoft.com/office/officeart/2005/8/layout/StepDownProcess"/>
    <dgm:cxn modelId="{330C90E9-A36E-4A43-9E05-C155FD3B4208}" type="presParOf" srcId="{51B7D875-7735-4F4E-B602-F5D9F15FAB30}" destId="{58057F89-12BE-4D1E-8020-14B8A0836CAD}" srcOrd="2" destOrd="0" presId="urn:microsoft.com/office/officeart/2005/8/layout/StepDownProcess"/>
    <dgm:cxn modelId="{FFC18A5A-89FE-46B6-B9A8-629116042DA1}" type="presParOf" srcId="{A75A8D36-801C-4011-9079-61315F87ED24}" destId="{1387CEE8-867D-42B6-A93A-91A8D45969A8}" srcOrd="1" destOrd="0" presId="urn:microsoft.com/office/officeart/2005/8/layout/StepDownProcess"/>
    <dgm:cxn modelId="{DB25B93E-E2E9-4877-BD2B-A989C7F17B8B}" type="presParOf" srcId="{A75A8D36-801C-4011-9079-61315F87ED24}" destId="{C4688EF4-9F85-4C8D-AD33-9483B00E6B89}" srcOrd="2" destOrd="0" presId="urn:microsoft.com/office/officeart/2005/8/layout/StepDownProcess"/>
    <dgm:cxn modelId="{F0CD5740-3BEF-4763-9F34-C4C8134B4C31}" type="presParOf" srcId="{C4688EF4-9F85-4C8D-AD33-9483B00E6B89}" destId="{D977CBC0-8055-4CCA-A329-86868791499B}" srcOrd="0" destOrd="0" presId="urn:microsoft.com/office/officeart/2005/8/layout/StepDownProcess"/>
    <dgm:cxn modelId="{82918459-33F5-440A-BFD7-DB8EC094E9AE}" type="presParOf" srcId="{C4688EF4-9F85-4C8D-AD33-9483B00E6B89}" destId="{4E8A8D31-26A7-4021-B9B5-6BD896EF3280}" srcOrd="1" destOrd="0" presId="urn:microsoft.com/office/officeart/2005/8/layout/StepDownProcess"/>
    <dgm:cxn modelId="{4F10D364-E249-47AF-ABC1-1E1044A827AA}" type="presParOf" srcId="{C4688EF4-9F85-4C8D-AD33-9483B00E6B89}" destId="{07837444-45C5-411A-B280-7719413172BD}" srcOrd="2" destOrd="0" presId="urn:microsoft.com/office/officeart/2005/8/layout/StepDownProcess"/>
    <dgm:cxn modelId="{3AF8B5CA-8B5D-487E-B6F7-A0B6A641C680}" type="presParOf" srcId="{A75A8D36-801C-4011-9079-61315F87ED24}" destId="{41A5C392-E845-48FB-950D-AE1F951DD9F6}" srcOrd="3" destOrd="0" presId="urn:microsoft.com/office/officeart/2005/8/layout/StepDownProcess"/>
    <dgm:cxn modelId="{2E2BE44E-86F5-4F7F-A130-EE7C3407C30E}" type="presParOf" srcId="{A75A8D36-801C-4011-9079-61315F87ED24}" destId="{3283A00D-65F5-4579-9312-7D2947613AC2}" srcOrd="4" destOrd="0" presId="urn:microsoft.com/office/officeart/2005/8/layout/StepDownProcess"/>
    <dgm:cxn modelId="{0B2496B4-F6A8-443B-930A-5566C9F56BEF}" type="presParOf" srcId="{3283A00D-65F5-4579-9312-7D2947613AC2}" destId="{B214A0A2-869C-4F93-9FEB-72DEE2993B38}" srcOrd="0" destOrd="0" presId="urn:microsoft.com/office/officeart/2005/8/layout/StepDownProcess"/>
    <dgm:cxn modelId="{A3ED853F-A36E-48D8-9EA9-0A20F0DC2689}" type="presParOf" srcId="{3283A00D-65F5-4579-9312-7D2947613AC2}" destId="{8CD08652-6097-4342-A606-3C75757584F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2" csCatId="colorful" phldr="1"/>
      <dgm:spPr/>
    </dgm:pt>
    <dgm:pt modelId="{CBECE990-6B6F-48EE-84AF-2F80FFE1AF12}">
      <dgm:prSet phldrT="[Text]"/>
      <dgm:spPr/>
      <dgm:t>
        <a:bodyPr/>
        <a:lstStyle/>
        <a:p>
          <a:r>
            <a:rPr lang="en-GB" dirty="0"/>
            <a:t>Discussion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Incorrect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FA552CF5-0917-43DA-A0F5-A5D3D1831A8C}">
      <dgm:prSet phldrT="[Text]"/>
      <dgm:spPr/>
      <dgm:t>
        <a:bodyPr/>
        <a:lstStyle/>
        <a:p>
          <a:endParaRPr lang="en-GB" dirty="0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A1D58609-B29F-4E3E-92EE-6A663BD57A0B}" type="presOf" srcId="{B37AAE0A-7819-4334-8EC6-DD3C7C4F273E}" destId="{04C0A35A-DC64-41FC-A118-B972EA386C68}" srcOrd="2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B7041A26-2A91-4AF0-AE70-5F4CFAFB3A5B}" type="presOf" srcId="{3E3356D9-A649-40AF-91C2-9E30F7021120}" destId="{3BF18E74-A79F-44E4-82FE-3F78F76D05D2}" srcOrd="0" destOrd="0" presId="urn:microsoft.com/office/officeart/2005/8/layout/gear1"/>
    <dgm:cxn modelId="{AB49DD28-F052-4D94-B1FA-D80A75A62D0F}" type="presOf" srcId="{B37AAE0A-7819-4334-8EC6-DD3C7C4F273E}" destId="{EE6A5647-C501-43D6-83F9-0EE7B3C44FB6}" srcOrd="0" destOrd="0" presId="urn:microsoft.com/office/officeart/2005/8/layout/gear1"/>
    <dgm:cxn modelId="{4C74EB2A-B3B9-4835-804C-DB2B9C59D8F4}" type="presOf" srcId="{4242B932-C33A-4360-AA1E-15FCE9615CBB}" destId="{A9210B2F-64CA-49E1-A1A2-E0B4DB218CC0}" srcOrd="0" destOrd="0" presId="urn:microsoft.com/office/officeart/2005/8/layout/gear1"/>
    <dgm:cxn modelId="{BE183262-E223-4BA0-A6FA-50D160C0BF4E}" type="presOf" srcId="{FA552CF5-0917-43DA-A0F5-A5D3D1831A8C}" destId="{F876A299-53AF-4C85-B60A-297CE26DD8A3}" srcOrd="1" destOrd="0" presId="urn:microsoft.com/office/officeart/2005/8/layout/gear1"/>
    <dgm:cxn modelId="{19440E64-62A8-43FE-9A6E-E1A516738072}" type="presOf" srcId="{CBECE990-6B6F-48EE-84AF-2F80FFE1AF12}" destId="{7050FD3A-7FA7-45BF-9185-0E5115F426F7}" srcOrd="2" destOrd="0" presId="urn:microsoft.com/office/officeart/2005/8/layout/gear1"/>
    <dgm:cxn modelId="{94D66265-C878-4CEF-BB4D-FDBEC216291C}" type="presOf" srcId="{FD4B29BA-C6A1-47FC-92C6-1D0602E903AB}" destId="{D2BD489B-2C57-4F31-AE79-377E79471CD4}" srcOrd="0" destOrd="0" presId="urn:microsoft.com/office/officeart/2005/8/layout/gear1"/>
    <dgm:cxn modelId="{6E536548-AC06-419C-B929-6D1FB76008CB}" type="presOf" srcId="{FA552CF5-0917-43DA-A0F5-A5D3D1831A8C}" destId="{0783B730-B43E-4CDE-BA26-0E01A7F6397D}" srcOrd="0" destOrd="0" presId="urn:microsoft.com/office/officeart/2005/8/layout/gear1"/>
    <dgm:cxn modelId="{B51A314A-685A-4E9A-87DC-5E66476A096E}" type="presOf" srcId="{1A97D3D1-A67C-46BF-BEEC-EA5C6894A47A}" destId="{9CE723A7-BC46-4CE9-A6C5-C2C6856781F4}" srcOrd="0" destOrd="0" presId="urn:microsoft.com/office/officeart/2005/8/layout/gear1"/>
    <dgm:cxn modelId="{7C9EE052-0FB9-4FD1-8D71-EE4511BB1F52}" type="presOf" srcId="{FA552CF5-0917-43DA-A0F5-A5D3D1831A8C}" destId="{382C0EF7-662B-4A4B-93CB-4DB3F0772E9D}" srcOrd="2" destOrd="0" presId="urn:microsoft.com/office/officeart/2005/8/layout/gear1"/>
    <dgm:cxn modelId="{85E8CF53-474D-44C2-AB32-AD0354DAC191}" type="presOf" srcId="{B37AAE0A-7819-4334-8EC6-DD3C7C4F273E}" destId="{B128CF09-C302-4844-AAAC-716736783D80}" srcOrd="3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F63F86C1-5247-41C4-B053-B32EB242D621}" type="presOf" srcId="{CBECE990-6B6F-48EE-84AF-2F80FFE1AF12}" destId="{C430B11C-C7C8-41F2-AFA1-FA104859957C}" srcOrd="0" destOrd="0" presId="urn:microsoft.com/office/officeart/2005/8/layout/gear1"/>
    <dgm:cxn modelId="{BB7CAFCE-98E0-4EAA-B7B9-764C108AD878}" type="presOf" srcId="{B37AAE0A-7819-4334-8EC6-DD3C7C4F273E}" destId="{63D50B3E-509F-4494-A2FF-2B8FB1F784B7}" srcOrd="1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148461D5-2951-44E5-A9AF-A89CB3112D86}" type="presOf" srcId="{CBECE990-6B6F-48EE-84AF-2F80FFE1AF12}" destId="{8B0F1354-D3A9-4785-B782-C9C47B4F0688}" srcOrd="1" destOrd="0" presId="urn:microsoft.com/office/officeart/2005/8/layout/gear1"/>
    <dgm:cxn modelId="{13331EB8-AFA6-44E9-BDA7-D8134D1B5CBE}" type="presParOf" srcId="{9CE723A7-BC46-4CE9-A6C5-C2C6856781F4}" destId="{0783B730-B43E-4CDE-BA26-0E01A7F6397D}" srcOrd="0" destOrd="0" presId="urn:microsoft.com/office/officeart/2005/8/layout/gear1"/>
    <dgm:cxn modelId="{DA267C1C-A7AB-4791-BE5D-E6304BE26E0C}" type="presParOf" srcId="{9CE723A7-BC46-4CE9-A6C5-C2C6856781F4}" destId="{F876A299-53AF-4C85-B60A-297CE26DD8A3}" srcOrd="1" destOrd="0" presId="urn:microsoft.com/office/officeart/2005/8/layout/gear1"/>
    <dgm:cxn modelId="{2B9AEF71-6AEA-4615-9227-FE412A0E0DE3}" type="presParOf" srcId="{9CE723A7-BC46-4CE9-A6C5-C2C6856781F4}" destId="{382C0EF7-662B-4A4B-93CB-4DB3F0772E9D}" srcOrd="2" destOrd="0" presId="urn:microsoft.com/office/officeart/2005/8/layout/gear1"/>
    <dgm:cxn modelId="{8DF20D52-742F-45C8-8F33-F6D736AF87CF}" type="presParOf" srcId="{9CE723A7-BC46-4CE9-A6C5-C2C6856781F4}" destId="{C430B11C-C7C8-41F2-AFA1-FA104859957C}" srcOrd="3" destOrd="0" presId="urn:microsoft.com/office/officeart/2005/8/layout/gear1"/>
    <dgm:cxn modelId="{1DFA945E-A2D6-4536-B718-6AFDFF89B866}" type="presParOf" srcId="{9CE723A7-BC46-4CE9-A6C5-C2C6856781F4}" destId="{8B0F1354-D3A9-4785-B782-C9C47B4F0688}" srcOrd="4" destOrd="0" presId="urn:microsoft.com/office/officeart/2005/8/layout/gear1"/>
    <dgm:cxn modelId="{3B85B7F4-B4E1-496E-9F1C-426CB2A2AB38}" type="presParOf" srcId="{9CE723A7-BC46-4CE9-A6C5-C2C6856781F4}" destId="{7050FD3A-7FA7-45BF-9185-0E5115F426F7}" srcOrd="5" destOrd="0" presId="urn:microsoft.com/office/officeart/2005/8/layout/gear1"/>
    <dgm:cxn modelId="{3FB539DB-01D7-4E4F-857F-08F775E23361}" type="presParOf" srcId="{9CE723A7-BC46-4CE9-A6C5-C2C6856781F4}" destId="{EE6A5647-C501-43D6-83F9-0EE7B3C44FB6}" srcOrd="6" destOrd="0" presId="urn:microsoft.com/office/officeart/2005/8/layout/gear1"/>
    <dgm:cxn modelId="{2F58E8F2-1BCA-43CF-BB3C-BBD8CDEC9459}" type="presParOf" srcId="{9CE723A7-BC46-4CE9-A6C5-C2C6856781F4}" destId="{63D50B3E-509F-4494-A2FF-2B8FB1F784B7}" srcOrd="7" destOrd="0" presId="urn:microsoft.com/office/officeart/2005/8/layout/gear1"/>
    <dgm:cxn modelId="{FC25E671-B9A8-419F-B9EB-2E4377D52B57}" type="presParOf" srcId="{9CE723A7-BC46-4CE9-A6C5-C2C6856781F4}" destId="{04C0A35A-DC64-41FC-A118-B972EA386C68}" srcOrd="8" destOrd="0" presId="urn:microsoft.com/office/officeart/2005/8/layout/gear1"/>
    <dgm:cxn modelId="{ECD3DD98-A60D-484B-93F0-E8938FD31A34}" type="presParOf" srcId="{9CE723A7-BC46-4CE9-A6C5-C2C6856781F4}" destId="{B128CF09-C302-4844-AAAC-716736783D80}" srcOrd="9" destOrd="0" presId="urn:microsoft.com/office/officeart/2005/8/layout/gear1"/>
    <dgm:cxn modelId="{C51C57A8-B30D-4234-9C22-127A724E9F94}" type="presParOf" srcId="{9CE723A7-BC46-4CE9-A6C5-C2C6856781F4}" destId="{D2BD489B-2C57-4F31-AE79-377E79471CD4}" srcOrd="10" destOrd="0" presId="urn:microsoft.com/office/officeart/2005/8/layout/gear1"/>
    <dgm:cxn modelId="{5DFBB772-21F3-417D-995D-09F09543636E}" type="presParOf" srcId="{9CE723A7-BC46-4CE9-A6C5-C2C6856781F4}" destId="{A9210B2F-64CA-49E1-A1A2-E0B4DB218CC0}" srcOrd="11" destOrd="0" presId="urn:microsoft.com/office/officeart/2005/8/layout/gear1"/>
    <dgm:cxn modelId="{901652C5-2301-4E21-A1F1-6C0107FB0293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B189C91-2C00-48CE-B4ED-4628A909DEDC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</dgm:pt>
    <dgm:pt modelId="{91F7CA45-3BB7-4B8B-9C5B-1DE785B92587}">
      <dgm:prSet phldrT="[Text]"/>
      <dgm:spPr/>
      <dgm:t>
        <a:bodyPr/>
        <a:lstStyle/>
        <a:p>
          <a:r>
            <a:rPr lang="en-GB" dirty="0"/>
            <a:t>Question</a:t>
          </a:r>
        </a:p>
      </dgm:t>
    </dgm:pt>
    <dgm:pt modelId="{A3D6813C-2416-4395-9827-2070EC993462}" type="parTrans" cxnId="{3FB5FC31-D223-47C3-A732-C07C64D160FC}">
      <dgm:prSet/>
      <dgm:spPr/>
      <dgm:t>
        <a:bodyPr/>
        <a:lstStyle/>
        <a:p>
          <a:endParaRPr lang="en-GB"/>
        </a:p>
      </dgm:t>
    </dgm:pt>
    <dgm:pt modelId="{E714D41C-63DC-4A72-99B0-1189E0E93014}" type="sibTrans" cxnId="{3FB5FC31-D223-47C3-A732-C07C64D160FC}">
      <dgm:prSet/>
      <dgm:spPr/>
      <dgm:t>
        <a:bodyPr/>
        <a:lstStyle/>
        <a:p>
          <a:endParaRPr lang="en-GB"/>
        </a:p>
      </dgm:t>
    </dgm:pt>
    <dgm:pt modelId="{AB0D2B32-F5E6-4BA3-AC3B-C7821B8FA377}">
      <dgm:prSet phldrT="[Text]"/>
      <dgm:spPr/>
      <dgm:t>
        <a:bodyPr/>
        <a:lstStyle/>
        <a:p>
          <a:r>
            <a:rPr lang="en-GB" dirty="0"/>
            <a:t>Thumbs</a:t>
          </a:r>
        </a:p>
      </dgm:t>
    </dgm:pt>
    <dgm:pt modelId="{7B224A8E-726A-4AD4-A275-DB5AB604A805}" type="parTrans" cxnId="{7CA9719A-4958-470F-B708-6DFAE0DFC718}">
      <dgm:prSet/>
      <dgm:spPr/>
      <dgm:t>
        <a:bodyPr/>
        <a:lstStyle/>
        <a:p>
          <a:endParaRPr lang="en-GB"/>
        </a:p>
      </dgm:t>
    </dgm:pt>
    <dgm:pt modelId="{2EDF7474-4244-4645-A8F4-C2BF9D8E4E93}" type="sibTrans" cxnId="{7CA9719A-4958-470F-B708-6DFAE0DFC718}">
      <dgm:prSet/>
      <dgm:spPr/>
      <dgm:t>
        <a:bodyPr/>
        <a:lstStyle/>
        <a:p>
          <a:endParaRPr lang="en-GB"/>
        </a:p>
      </dgm:t>
    </dgm:pt>
    <dgm:pt modelId="{4F8051C7-691C-4EB4-8C14-FF44AD7474AB}">
      <dgm:prSet phldrT="[Text]"/>
      <dgm:spPr/>
      <dgm:t>
        <a:bodyPr/>
        <a:lstStyle/>
        <a:p>
          <a:r>
            <a:rPr lang="en-GB" dirty="0"/>
            <a:t>Teacher informed about where students are at</a:t>
          </a:r>
        </a:p>
      </dgm:t>
    </dgm:pt>
    <dgm:pt modelId="{9ADEF565-AE6B-45E5-9F3F-A62FDFA9D898}" type="parTrans" cxnId="{D3468285-9E1C-4303-8EB9-011A9D25CD8C}">
      <dgm:prSet/>
      <dgm:spPr/>
      <dgm:t>
        <a:bodyPr/>
        <a:lstStyle/>
        <a:p>
          <a:endParaRPr lang="en-GB"/>
        </a:p>
      </dgm:t>
    </dgm:pt>
    <dgm:pt modelId="{EDCB4E2D-316E-4558-8464-1A24AD6F3326}" type="sibTrans" cxnId="{D3468285-9E1C-4303-8EB9-011A9D25CD8C}">
      <dgm:prSet/>
      <dgm:spPr/>
      <dgm:t>
        <a:bodyPr/>
        <a:lstStyle/>
        <a:p>
          <a:endParaRPr lang="en-GB"/>
        </a:p>
      </dgm:t>
    </dgm:pt>
    <dgm:pt modelId="{70F9268B-3117-48D4-B145-A151E67B48F1}" type="pres">
      <dgm:prSet presAssocID="{2B189C91-2C00-48CE-B4ED-4628A909DEDC}" presName="Name0" presStyleCnt="0">
        <dgm:presLayoutVars>
          <dgm:dir/>
          <dgm:resizeHandles val="exact"/>
        </dgm:presLayoutVars>
      </dgm:prSet>
      <dgm:spPr/>
    </dgm:pt>
    <dgm:pt modelId="{D81A8F82-3365-45D9-9136-0AA0582D6894}" type="pres">
      <dgm:prSet presAssocID="{2B189C91-2C00-48CE-B4ED-4628A909DEDC}" presName="vNodes" presStyleCnt="0"/>
      <dgm:spPr/>
    </dgm:pt>
    <dgm:pt modelId="{32F9BBDF-0394-47CD-B510-BB503E35B93D}" type="pres">
      <dgm:prSet presAssocID="{91F7CA45-3BB7-4B8B-9C5B-1DE785B92587}" presName="node" presStyleLbl="node1" presStyleIdx="0" presStyleCnt="3">
        <dgm:presLayoutVars>
          <dgm:bulletEnabled val="1"/>
        </dgm:presLayoutVars>
      </dgm:prSet>
      <dgm:spPr/>
    </dgm:pt>
    <dgm:pt modelId="{51D59792-ED8C-429B-9338-269ADB3A96A3}" type="pres">
      <dgm:prSet presAssocID="{E714D41C-63DC-4A72-99B0-1189E0E93014}" presName="spacerT" presStyleCnt="0"/>
      <dgm:spPr/>
    </dgm:pt>
    <dgm:pt modelId="{5E7F8458-02C9-4AFE-8A8F-C4B783A651B0}" type="pres">
      <dgm:prSet presAssocID="{E714D41C-63DC-4A72-99B0-1189E0E93014}" presName="sibTrans" presStyleLbl="sibTrans2D1" presStyleIdx="0" presStyleCnt="2"/>
      <dgm:spPr/>
    </dgm:pt>
    <dgm:pt modelId="{A408A874-E09B-49EC-B4D6-6F3FE5C69A84}" type="pres">
      <dgm:prSet presAssocID="{E714D41C-63DC-4A72-99B0-1189E0E93014}" presName="spacerB" presStyleCnt="0"/>
      <dgm:spPr/>
    </dgm:pt>
    <dgm:pt modelId="{707C87B2-9D8D-41C4-8F30-D46845F1A075}" type="pres">
      <dgm:prSet presAssocID="{AB0D2B32-F5E6-4BA3-AC3B-C7821B8FA377}" presName="node" presStyleLbl="node1" presStyleIdx="1" presStyleCnt="3">
        <dgm:presLayoutVars>
          <dgm:bulletEnabled val="1"/>
        </dgm:presLayoutVars>
      </dgm:prSet>
      <dgm:spPr/>
    </dgm:pt>
    <dgm:pt modelId="{CA210708-4C3D-4A7C-BBFD-C01DC8EC7261}" type="pres">
      <dgm:prSet presAssocID="{2B189C91-2C00-48CE-B4ED-4628A909DEDC}" presName="sibTransLast" presStyleLbl="sibTrans2D1" presStyleIdx="1" presStyleCnt="2"/>
      <dgm:spPr/>
    </dgm:pt>
    <dgm:pt modelId="{A76D37E0-93D1-478C-8838-F02E14C6D677}" type="pres">
      <dgm:prSet presAssocID="{2B189C91-2C00-48CE-B4ED-4628A909DEDC}" presName="connectorText" presStyleLbl="sibTrans2D1" presStyleIdx="1" presStyleCnt="2"/>
      <dgm:spPr/>
    </dgm:pt>
    <dgm:pt modelId="{5E662627-6C1D-4C9A-A250-B640C225E9E4}" type="pres">
      <dgm:prSet presAssocID="{2B189C91-2C00-48CE-B4ED-4628A909DEDC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C14BBF12-23A5-4D98-BCAA-DAA944CBC98F}" type="presOf" srcId="{2B189C91-2C00-48CE-B4ED-4628A909DEDC}" destId="{70F9268B-3117-48D4-B145-A151E67B48F1}" srcOrd="0" destOrd="0" presId="urn:microsoft.com/office/officeart/2005/8/layout/equation2"/>
    <dgm:cxn modelId="{E8767E18-12D8-49B2-B2D4-51EE8C9A1CF1}" type="presOf" srcId="{E714D41C-63DC-4A72-99B0-1189E0E93014}" destId="{5E7F8458-02C9-4AFE-8A8F-C4B783A651B0}" srcOrd="0" destOrd="0" presId="urn:microsoft.com/office/officeart/2005/8/layout/equation2"/>
    <dgm:cxn modelId="{5D37D019-E52D-44BD-AE36-25DE3F23F264}" type="presOf" srcId="{2EDF7474-4244-4645-A8F4-C2BF9D8E4E93}" destId="{CA210708-4C3D-4A7C-BBFD-C01DC8EC7261}" srcOrd="0" destOrd="0" presId="urn:microsoft.com/office/officeart/2005/8/layout/equation2"/>
    <dgm:cxn modelId="{3FB5FC31-D223-47C3-A732-C07C64D160FC}" srcId="{2B189C91-2C00-48CE-B4ED-4628A909DEDC}" destId="{91F7CA45-3BB7-4B8B-9C5B-1DE785B92587}" srcOrd="0" destOrd="0" parTransId="{A3D6813C-2416-4395-9827-2070EC993462}" sibTransId="{E714D41C-63DC-4A72-99B0-1189E0E93014}"/>
    <dgm:cxn modelId="{F0DF3E73-0132-4B51-8D68-A0627609E78A}" type="presOf" srcId="{2EDF7474-4244-4645-A8F4-C2BF9D8E4E93}" destId="{A76D37E0-93D1-478C-8838-F02E14C6D677}" srcOrd="1" destOrd="0" presId="urn:microsoft.com/office/officeart/2005/8/layout/equation2"/>
    <dgm:cxn modelId="{D3468285-9E1C-4303-8EB9-011A9D25CD8C}" srcId="{2B189C91-2C00-48CE-B4ED-4628A909DEDC}" destId="{4F8051C7-691C-4EB4-8C14-FF44AD7474AB}" srcOrd="2" destOrd="0" parTransId="{9ADEF565-AE6B-45E5-9F3F-A62FDFA9D898}" sibTransId="{EDCB4E2D-316E-4558-8464-1A24AD6F3326}"/>
    <dgm:cxn modelId="{7CA9719A-4958-470F-B708-6DFAE0DFC718}" srcId="{2B189C91-2C00-48CE-B4ED-4628A909DEDC}" destId="{AB0D2B32-F5E6-4BA3-AC3B-C7821B8FA377}" srcOrd="1" destOrd="0" parTransId="{7B224A8E-726A-4AD4-A275-DB5AB604A805}" sibTransId="{2EDF7474-4244-4645-A8F4-C2BF9D8E4E93}"/>
    <dgm:cxn modelId="{FBA71D9C-3C4C-4CFD-B3DF-3FE84AF6EDB0}" type="presOf" srcId="{91F7CA45-3BB7-4B8B-9C5B-1DE785B92587}" destId="{32F9BBDF-0394-47CD-B510-BB503E35B93D}" srcOrd="0" destOrd="0" presId="urn:microsoft.com/office/officeart/2005/8/layout/equation2"/>
    <dgm:cxn modelId="{CF9F09A4-0144-4D7A-B94A-B94E54EC88FC}" type="presOf" srcId="{AB0D2B32-F5E6-4BA3-AC3B-C7821B8FA377}" destId="{707C87B2-9D8D-41C4-8F30-D46845F1A075}" srcOrd="0" destOrd="0" presId="urn:microsoft.com/office/officeart/2005/8/layout/equation2"/>
    <dgm:cxn modelId="{64B116C5-C1EF-4552-8001-9195A6E2DAA0}" type="presOf" srcId="{4F8051C7-691C-4EB4-8C14-FF44AD7474AB}" destId="{5E662627-6C1D-4C9A-A250-B640C225E9E4}" srcOrd="0" destOrd="0" presId="urn:microsoft.com/office/officeart/2005/8/layout/equation2"/>
    <dgm:cxn modelId="{1E34FB06-23C8-4CBD-99C4-43A1E42214FD}" type="presParOf" srcId="{70F9268B-3117-48D4-B145-A151E67B48F1}" destId="{D81A8F82-3365-45D9-9136-0AA0582D6894}" srcOrd="0" destOrd="0" presId="urn:microsoft.com/office/officeart/2005/8/layout/equation2"/>
    <dgm:cxn modelId="{B33BAC48-F259-4DC1-B8A6-7CBD0706E432}" type="presParOf" srcId="{D81A8F82-3365-45D9-9136-0AA0582D6894}" destId="{32F9BBDF-0394-47CD-B510-BB503E35B93D}" srcOrd="0" destOrd="0" presId="urn:microsoft.com/office/officeart/2005/8/layout/equation2"/>
    <dgm:cxn modelId="{CF06840E-C4CA-4ED4-BFEF-1BB8928F5F7E}" type="presParOf" srcId="{D81A8F82-3365-45D9-9136-0AA0582D6894}" destId="{51D59792-ED8C-429B-9338-269ADB3A96A3}" srcOrd="1" destOrd="0" presId="urn:microsoft.com/office/officeart/2005/8/layout/equation2"/>
    <dgm:cxn modelId="{329A960E-5F94-422C-ADE1-8A79AD0F9B54}" type="presParOf" srcId="{D81A8F82-3365-45D9-9136-0AA0582D6894}" destId="{5E7F8458-02C9-4AFE-8A8F-C4B783A651B0}" srcOrd="2" destOrd="0" presId="urn:microsoft.com/office/officeart/2005/8/layout/equation2"/>
    <dgm:cxn modelId="{AA6B7386-9343-49D6-BD1E-9E7FB35FA1D5}" type="presParOf" srcId="{D81A8F82-3365-45D9-9136-0AA0582D6894}" destId="{A408A874-E09B-49EC-B4D6-6F3FE5C69A84}" srcOrd="3" destOrd="0" presId="urn:microsoft.com/office/officeart/2005/8/layout/equation2"/>
    <dgm:cxn modelId="{DE7F1476-3AB2-4085-ADF4-22F899608CB2}" type="presParOf" srcId="{D81A8F82-3365-45D9-9136-0AA0582D6894}" destId="{707C87B2-9D8D-41C4-8F30-D46845F1A075}" srcOrd="4" destOrd="0" presId="urn:microsoft.com/office/officeart/2005/8/layout/equation2"/>
    <dgm:cxn modelId="{13A31198-070B-497A-81BC-81A95086F15E}" type="presParOf" srcId="{70F9268B-3117-48D4-B145-A151E67B48F1}" destId="{CA210708-4C3D-4A7C-BBFD-C01DC8EC7261}" srcOrd="1" destOrd="0" presId="urn:microsoft.com/office/officeart/2005/8/layout/equation2"/>
    <dgm:cxn modelId="{A7758C0D-4310-4F15-9F55-75236D79613C}" type="presParOf" srcId="{CA210708-4C3D-4A7C-BBFD-C01DC8EC7261}" destId="{A76D37E0-93D1-478C-8838-F02E14C6D677}" srcOrd="0" destOrd="0" presId="urn:microsoft.com/office/officeart/2005/8/layout/equation2"/>
    <dgm:cxn modelId="{13531BFF-C5FC-492F-AEF2-C6F44CB17050}" type="presParOf" srcId="{70F9268B-3117-48D4-B145-A151E67B48F1}" destId="{5E662627-6C1D-4C9A-A250-B640C225E9E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5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Question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the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Invert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E9C5C710-E9DE-4A36-A284-47354E60A6B4}" type="presOf" srcId="{4242B932-C33A-4360-AA1E-15FCE9615CBB}" destId="{A9210B2F-64CA-49E1-A1A2-E0B4DB218CC0}" srcOrd="0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B2F06A19-6698-4DFC-B9E1-BC4503ABBA20}" type="presOf" srcId="{CBECE990-6B6F-48EE-84AF-2F80FFE1AF12}" destId="{8B0F1354-D3A9-4785-B782-C9C47B4F0688}" srcOrd="1" destOrd="0" presId="urn:microsoft.com/office/officeart/2005/8/layout/gear1"/>
    <dgm:cxn modelId="{667A091F-5AF0-4EAA-9CB0-B00F69B375BC}" type="presOf" srcId="{FA552CF5-0917-43DA-A0F5-A5D3D1831A8C}" destId="{F876A299-53AF-4C85-B60A-297CE26DD8A3}" srcOrd="1" destOrd="0" presId="urn:microsoft.com/office/officeart/2005/8/layout/gear1"/>
    <dgm:cxn modelId="{98D31A2B-18CA-4E7B-8BAA-40417BE2E5CE}" type="presOf" srcId="{B37AAE0A-7819-4334-8EC6-DD3C7C4F273E}" destId="{63D50B3E-509F-4494-A2FF-2B8FB1F784B7}" srcOrd="1" destOrd="0" presId="urn:microsoft.com/office/officeart/2005/8/layout/gear1"/>
    <dgm:cxn modelId="{02F71C4E-B829-4C70-B92C-D5BCB1012089}" type="presOf" srcId="{B37AAE0A-7819-4334-8EC6-DD3C7C4F273E}" destId="{B128CF09-C302-4844-AAAC-716736783D80}" srcOrd="3" destOrd="0" presId="urn:microsoft.com/office/officeart/2005/8/layout/gear1"/>
    <dgm:cxn modelId="{03CF3A51-5D25-4CEE-A438-81CE8768B5D3}" type="presOf" srcId="{1A97D3D1-A67C-46BF-BEEC-EA5C6894A47A}" destId="{9CE723A7-BC46-4CE9-A6C5-C2C6856781F4}" srcOrd="0" destOrd="0" presId="urn:microsoft.com/office/officeart/2005/8/layout/gear1"/>
    <dgm:cxn modelId="{56804752-7F74-4CA9-85B2-226BAD4E045F}" type="presOf" srcId="{B37AAE0A-7819-4334-8EC6-DD3C7C4F273E}" destId="{04C0A35A-DC64-41FC-A118-B972EA386C68}" srcOrd="2" destOrd="0" presId="urn:microsoft.com/office/officeart/2005/8/layout/gear1"/>
    <dgm:cxn modelId="{253F6F54-B3E9-44D5-BEF7-7427BB3F3F2E}" type="presOf" srcId="{CBECE990-6B6F-48EE-84AF-2F80FFE1AF12}" destId="{C430B11C-C7C8-41F2-AFA1-FA104859957C}" srcOrd="0" destOrd="0" presId="urn:microsoft.com/office/officeart/2005/8/layout/gear1"/>
    <dgm:cxn modelId="{6956DA80-1862-4116-966B-5DEE31507490}" type="presOf" srcId="{CBECE990-6B6F-48EE-84AF-2F80FFE1AF12}" destId="{7050FD3A-7FA7-45BF-9185-0E5115F426F7}" srcOrd="2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85C8FE9E-28A4-4BF1-AE79-7A551883B24B}" type="presOf" srcId="{3E3356D9-A649-40AF-91C2-9E30F7021120}" destId="{3BF18E74-A79F-44E4-82FE-3F78F76D05D2}" srcOrd="0" destOrd="0" presId="urn:microsoft.com/office/officeart/2005/8/layout/gear1"/>
    <dgm:cxn modelId="{613C2EAC-0969-4C8B-B0EF-0F896B24D9FE}" type="presOf" srcId="{B37AAE0A-7819-4334-8EC6-DD3C7C4F273E}" destId="{EE6A5647-C501-43D6-83F9-0EE7B3C44FB6}" srcOrd="0" destOrd="0" presId="urn:microsoft.com/office/officeart/2005/8/layout/gear1"/>
    <dgm:cxn modelId="{EFBDCEC6-536E-4019-BB60-DC9083AD2DF9}" type="presOf" srcId="{FA552CF5-0917-43DA-A0F5-A5D3D1831A8C}" destId="{382C0EF7-662B-4A4B-93CB-4DB3F0772E9D}" srcOrd="2" destOrd="0" presId="urn:microsoft.com/office/officeart/2005/8/layout/gear1"/>
    <dgm:cxn modelId="{6CEA68D3-30E2-461B-90FB-10F9428E3009}" type="presOf" srcId="{FD4B29BA-C6A1-47FC-92C6-1D0602E903AB}" destId="{D2BD489B-2C57-4F31-AE79-377E79471CD4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15E35FDB-615E-4216-9D73-60AEBDC015E7}" type="presOf" srcId="{FA552CF5-0917-43DA-A0F5-A5D3D1831A8C}" destId="{0783B730-B43E-4CDE-BA26-0E01A7F6397D}" srcOrd="0" destOrd="0" presId="urn:microsoft.com/office/officeart/2005/8/layout/gear1"/>
    <dgm:cxn modelId="{9FADD863-4D0B-4932-9288-58A1720B2E33}" type="presParOf" srcId="{9CE723A7-BC46-4CE9-A6C5-C2C6856781F4}" destId="{0783B730-B43E-4CDE-BA26-0E01A7F6397D}" srcOrd="0" destOrd="0" presId="urn:microsoft.com/office/officeart/2005/8/layout/gear1"/>
    <dgm:cxn modelId="{C6C5AE30-1FA9-4734-916E-2037828EC837}" type="presParOf" srcId="{9CE723A7-BC46-4CE9-A6C5-C2C6856781F4}" destId="{F876A299-53AF-4C85-B60A-297CE26DD8A3}" srcOrd="1" destOrd="0" presId="urn:microsoft.com/office/officeart/2005/8/layout/gear1"/>
    <dgm:cxn modelId="{903244F5-FDA5-468F-A1DD-0BBB84806D50}" type="presParOf" srcId="{9CE723A7-BC46-4CE9-A6C5-C2C6856781F4}" destId="{382C0EF7-662B-4A4B-93CB-4DB3F0772E9D}" srcOrd="2" destOrd="0" presId="urn:microsoft.com/office/officeart/2005/8/layout/gear1"/>
    <dgm:cxn modelId="{0CFECDE0-D1EC-461F-83CB-23373E9D658C}" type="presParOf" srcId="{9CE723A7-BC46-4CE9-A6C5-C2C6856781F4}" destId="{C430B11C-C7C8-41F2-AFA1-FA104859957C}" srcOrd="3" destOrd="0" presId="urn:microsoft.com/office/officeart/2005/8/layout/gear1"/>
    <dgm:cxn modelId="{CBA557B0-A914-47DA-8463-8CBCF829561D}" type="presParOf" srcId="{9CE723A7-BC46-4CE9-A6C5-C2C6856781F4}" destId="{8B0F1354-D3A9-4785-B782-C9C47B4F0688}" srcOrd="4" destOrd="0" presId="urn:microsoft.com/office/officeart/2005/8/layout/gear1"/>
    <dgm:cxn modelId="{D8CBA5E8-3EC0-43EC-88B2-DD1C54F53FF8}" type="presParOf" srcId="{9CE723A7-BC46-4CE9-A6C5-C2C6856781F4}" destId="{7050FD3A-7FA7-45BF-9185-0E5115F426F7}" srcOrd="5" destOrd="0" presId="urn:microsoft.com/office/officeart/2005/8/layout/gear1"/>
    <dgm:cxn modelId="{25642C11-152A-43A1-AAD4-43B62F475EA1}" type="presParOf" srcId="{9CE723A7-BC46-4CE9-A6C5-C2C6856781F4}" destId="{EE6A5647-C501-43D6-83F9-0EE7B3C44FB6}" srcOrd="6" destOrd="0" presId="urn:microsoft.com/office/officeart/2005/8/layout/gear1"/>
    <dgm:cxn modelId="{CDA64DFF-7E0D-4863-9212-7E37A10DE62B}" type="presParOf" srcId="{9CE723A7-BC46-4CE9-A6C5-C2C6856781F4}" destId="{63D50B3E-509F-4494-A2FF-2B8FB1F784B7}" srcOrd="7" destOrd="0" presId="urn:microsoft.com/office/officeart/2005/8/layout/gear1"/>
    <dgm:cxn modelId="{FAE865D1-78E0-4743-A6A5-C72B98222224}" type="presParOf" srcId="{9CE723A7-BC46-4CE9-A6C5-C2C6856781F4}" destId="{04C0A35A-DC64-41FC-A118-B972EA386C68}" srcOrd="8" destOrd="0" presId="urn:microsoft.com/office/officeart/2005/8/layout/gear1"/>
    <dgm:cxn modelId="{6CE938B7-BAF0-4CF6-B0CD-D9E2798115E1}" type="presParOf" srcId="{9CE723A7-BC46-4CE9-A6C5-C2C6856781F4}" destId="{B128CF09-C302-4844-AAAC-716736783D80}" srcOrd="9" destOrd="0" presId="urn:microsoft.com/office/officeart/2005/8/layout/gear1"/>
    <dgm:cxn modelId="{EA8269A5-E08A-47A2-AEBE-ED7213B5378D}" type="presParOf" srcId="{9CE723A7-BC46-4CE9-A6C5-C2C6856781F4}" destId="{D2BD489B-2C57-4F31-AE79-377E79471CD4}" srcOrd="10" destOrd="0" presId="urn:microsoft.com/office/officeart/2005/8/layout/gear1"/>
    <dgm:cxn modelId="{8D677566-06B6-4891-93E9-23878FEE09EC}" type="presParOf" srcId="{9CE723A7-BC46-4CE9-A6C5-C2C6856781F4}" destId="{A9210B2F-64CA-49E1-A1A2-E0B4DB218CC0}" srcOrd="11" destOrd="0" presId="urn:microsoft.com/office/officeart/2005/8/layout/gear1"/>
    <dgm:cxn modelId="{2EE441D6-A6C4-4E1F-A763-17582D696F50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A552CF5-0917-43DA-A0F5-A5D3D1831A8C}">
      <dgm:prSet phldrT="[Text]"/>
      <dgm:spPr/>
      <dgm:t>
        <a:bodyPr/>
        <a:lstStyle/>
        <a:p>
          <a:endParaRPr lang="en-GB" dirty="0"/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Answers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Group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E407BF0E-D87F-4B66-A5ED-AB0E41FA7255}" type="presOf" srcId="{4242B932-C33A-4360-AA1E-15FCE9615CBB}" destId="{A9210B2F-64CA-49E1-A1A2-E0B4DB218CC0}" srcOrd="0" destOrd="0" presId="urn:microsoft.com/office/officeart/2005/8/layout/gear1"/>
    <dgm:cxn modelId="{C9067A15-85DA-4593-B640-231F34B2AFF3}" type="presOf" srcId="{B37AAE0A-7819-4334-8EC6-DD3C7C4F273E}" destId="{EE6A5647-C501-43D6-83F9-0EE7B3C44FB6}" srcOrd="0" destOrd="0" presId="urn:microsoft.com/office/officeart/2005/8/layout/gear1"/>
    <dgm:cxn modelId="{E7D9BF15-EA74-4F4C-A4CF-350A8B2FA417}" type="presOf" srcId="{CBECE990-6B6F-48EE-84AF-2F80FFE1AF12}" destId="{8B0F1354-D3A9-4785-B782-C9C47B4F0688}" srcOrd="1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7C043420-FCA8-4016-BB74-74E3F3C81D19}" type="presOf" srcId="{1A97D3D1-A67C-46BF-BEEC-EA5C6894A47A}" destId="{9CE723A7-BC46-4CE9-A6C5-C2C6856781F4}" srcOrd="0" destOrd="0" presId="urn:microsoft.com/office/officeart/2005/8/layout/gear1"/>
    <dgm:cxn modelId="{51FB415C-F789-4B3D-B323-8E2F6A120F8B}" type="presOf" srcId="{CBECE990-6B6F-48EE-84AF-2F80FFE1AF12}" destId="{7050FD3A-7FA7-45BF-9185-0E5115F426F7}" srcOrd="2" destOrd="0" presId="urn:microsoft.com/office/officeart/2005/8/layout/gear1"/>
    <dgm:cxn modelId="{2F705554-33CD-42A4-8129-6F90F2F044E3}" type="presOf" srcId="{B37AAE0A-7819-4334-8EC6-DD3C7C4F273E}" destId="{04C0A35A-DC64-41FC-A118-B972EA386C68}" srcOrd="2" destOrd="0" presId="urn:microsoft.com/office/officeart/2005/8/layout/gear1"/>
    <dgm:cxn modelId="{B9E58A7B-A631-4E2B-B332-357803E1F166}" type="presOf" srcId="{FA552CF5-0917-43DA-A0F5-A5D3D1831A8C}" destId="{0783B730-B43E-4CDE-BA26-0E01A7F6397D}" srcOrd="0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1AB1F886-D4F0-4D5F-8D09-07F223A044AB}" type="presOf" srcId="{CBECE990-6B6F-48EE-84AF-2F80FFE1AF12}" destId="{C430B11C-C7C8-41F2-AFA1-FA104859957C}" srcOrd="0" destOrd="0" presId="urn:microsoft.com/office/officeart/2005/8/layout/gear1"/>
    <dgm:cxn modelId="{68E30A9D-A5B7-468D-ADAA-4B48E532634F}" type="presOf" srcId="{FA552CF5-0917-43DA-A0F5-A5D3D1831A8C}" destId="{F876A299-53AF-4C85-B60A-297CE26DD8A3}" srcOrd="1" destOrd="0" presId="urn:microsoft.com/office/officeart/2005/8/layout/gear1"/>
    <dgm:cxn modelId="{914BBAA0-CD77-4C79-B436-4655C70A0326}" type="presOf" srcId="{B37AAE0A-7819-4334-8EC6-DD3C7C4F273E}" destId="{63D50B3E-509F-4494-A2FF-2B8FB1F784B7}" srcOrd="1" destOrd="0" presId="urn:microsoft.com/office/officeart/2005/8/layout/gear1"/>
    <dgm:cxn modelId="{04826DB9-A9C7-4479-8ABA-2461E12B2CD6}" type="presOf" srcId="{B37AAE0A-7819-4334-8EC6-DD3C7C4F273E}" destId="{B128CF09-C302-4844-AAAC-716736783D80}" srcOrd="3" destOrd="0" presId="urn:microsoft.com/office/officeart/2005/8/layout/gear1"/>
    <dgm:cxn modelId="{EE3F3CC9-0000-4AAC-BDEB-AC47153FCC5F}" type="presOf" srcId="{3E3356D9-A649-40AF-91C2-9E30F7021120}" destId="{3BF18E74-A79F-44E4-82FE-3F78F76D05D2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BEBCA4EA-EEA3-4227-AB72-FF2600A7FCA6}" type="presOf" srcId="{FD4B29BA-C6A1-47FC-92C6-1D0602E903AB}" destId="{D2BD489B-2C57-4F31-AE79-377E79471CD4}" srcOrd="0" destOrd="0" presId="urn:microsoft.com/office/officeart/2005/8/layout/gear1"/>
    <dgm:cxn modelId="{F8D039F0-233C-4912-A736-E70AE3C91055}" type="presOf" srcId="{FA552CF5-0917-43DA-A0F5-A5D3D1831A8C}" destId="{382C0EF7-662B-4A4B-93CB-4DB3F0772E9D}" srcOrd="2" destOrd="0" presId="urn:microsoft.com/office/officeart/2005/8/layout/gear1"/>
    <dgm:cxn modelId="{D44CBE0D-4AC3-47B0-A378-8DF27FB60FD6}" type="presParOf" srcId="{9CE723A7-BC46-4CE9-A6C5-C2C6856781F4}" destId="{0783B730-B43E-4CDE-BA26-0E01A7F6397D}" srcOrd="0" destOrd="0" presId="urn:microsoft.com/office/officeart/2005/8/layout/gear1"/>
    <dgm:cxn modelId="{3919EFF2-EE76-4CF6-9856-0610A7BA0EA9}" type="presParOf" srcId="{9CE723A7-BC46-4CE9-A6C5-C2C6856781F4}" destId="{F876A299-53AF-4C85-B60A-297CE26DD8A3}" srcOrd="1" destOrd="0" presId="urn:microsoft.com/office/officeart/2005/8/layout/gear1"/>
    <dgm:cxn modelId="{38A10661-93F9-4DDD-921A-E5EB8A610F1A}" type="presParOf" srcId="{9CE723A7-BC46-4CE9-A6C5-C2C6856781F4}" destId="{382C0EF7-662B-4A4B-93CB-4DB3F0772E9D}" srcOrd="2" destOrd="0" presId="urn:microsoft.com/office/officeart/2005/8/layout/gear1"/>
    <dgm:cxn modelId="{CC6D8B24-FC63-4315-8716-CE5A42D91996}" type="presParOf" srcId="{9CE723A7-BC46-4CE9-A6C5-C2C6856781F4}" destId="{C430B11C-C7C8-41F2-AFA1-FA104859957C}" srcOrd="3" destOrd="0" presId="urn:microsoft.com/office/officeart/2005/8/layout/gear1"/>
    <dgm:cxn modelId="{FF8E647F-6512-43E4-8B18-4C4DEE9F001D}" type="presParOf" srcId="{9CE723A7-BC46-4CE9-A6C5-C2C6856781F4}" destId="{8B0F1354-D3A9-4785-B782-C9C47B4F0688}" srcOrd="4" destOrd="0" presId="urn:microsoft.com/office/officeart/2005/8/layout/gear1"/>
    <dgm:cxn modelId="{FDE12D6E-EF82-454C-AE54-39DEEEE07E03}" type="presParOf" srcId="{9CE723A7-BC46-4CE9-A6C5-C2C6856781F4}" destId="{7050FD3A-7FA7-45BF-9185-0E5115F426F7}" srcOrd="5" destOrd="0" presId="urn:microsoft.com/office/officeart/2005/8/layout/gear1"/>
    <dgm:cxn modelId="{138A05BA-EA9F-4C9A-965A-0C38C07D4909}" type="presParOf" srcId="{9CE723A7-BC46-4CE9-A6C5-C2C6856781F4}" destId="{EE6A5647-C501-43D6-83F9-0EE7B3C44FB6}" srcOrd="6" destOrd="0" presId="urn:microsoft.com/office/officeart/2005/8/layout/gear1"/>
    <dgm:cxn modelId="{F9F20F38-15DC-416D-B7DA-4B56D0CBD3C7}" type="presParOf" srcId="{9CE723A7-BC46-4CE9-A6C5-C2C6856781F4}" destId="{63D50B3E-509F-4494-A2FF-2B8FB1F784B7}" srcOrd="7" destOrd="0" presId="urn:microsoft.com/office/officeart/2005/8/layout/gear1"/>
    <dgm:cxn modelId="{EA0B4D34-481D-451F-AE12-8FBE64FE5DD7}" type="presParOf" srcId="{9CE723A7-BC46-4CE9-A6C5-C2C6856781F4}" destId="{04C0A35A-DC64-41FC-A118-B972EA386C68}" srcOrd="8" destOrd="0" presId="urn:microsoft.com/office/officeart/2005/8/layout/gear1"/>
    <dgm:cxn modelId="{D9D88322-AAF5-4EB3-AE31-EB82E994EFA9}" type="presParOf" srcId="{9CE723A7-BC46-4CE9-A6C5-C2C6856781F4}" destId="{B128CF09-C302-4844-AAAC-716736783D80}" srcOrd="9" destOrd="0" presId="urn:microsoft.com/office/officeart/2005/8/layout/gear1"/>
    <dgm:cxn modelId="{929C9455-B550-4FDC-837F-E11DE2A9D671}" type="presParOf" srcId="{9CE723A7-BC46-4CE9-A6C5-C2C6856781F4}" destId="{D2BD489B-2C57-4F31-AE79-377E79471CD4}" srcOrd="10" destOrd="0" presId="urn:microsoft.com/office/officeart/2005/8/layout/gear1"/>
    <dgm:cxn modelId="{D4B2034D-9C4D-447B-BCEF-5F2E27974142}" type="presParOf" srcId="{9CE723A7-BC46-4CE9-A6C5-C2C6856781F4}" destId="{A9210B2F-64CA-49E1-A1A2-E0B4DB218CC0}" srcOrd="11" destOrd="0" presId="urn:microsoft.com/office/officeart/2005/8/layout/gear1"/>
    <dgm:cxn modelId="{35137C81-3B64-49A4-AAC9-FC3A698EB892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3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Notes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It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Post-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51633516-14AC-4277-BE56-2D581E9AC178}" type="presOf" srcId="{CBECE990-6B6F-48EE-84AF-2F80FFE1AF12}" destId="{8B0F1354-D3A9-4785-B782-C9C47B4F0688}" srcOrd="1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40472D1E-2369-417C-9C61-0B5A3FD836BB}" type="presOf" srcId="{FA552CF5-0917-43DA-A0F5-A5D3D1831A8C}" destId="{F876A299-53AF-4C85-B60A-297CE26DD8A3}" srcOrd="1" destOrd="0" presId="urn:microsoft.com/office/officeart/2005/8/layout/gear1"/>
    <dgm:cxn modelId="{3EDE1B3C-5151-49E5-A2A5-20FCB74736B9}" type="presOf" srcId="{FA552CF5-0917-43DA-A0F5-A5D3D1831A8C}" destId="{382C0EF7-662B-4A4B-93CB-4DB3F0772E9D}" srcOrd="2" destOrd="0" presId="urn:microsoft.com/office/officeart/2005/8/layout/gear1"/>
    <dgm:cxn modelId="{361DF150-5F88-4591-A03C-80CED4233F90}" type="presOf" srcId="{B37AAE0A-7819-4334-8EC6-DD3C7C4F273E}" destId="{B128CF09-C302-4844-AAAC-716736783D80}" srcOrd="3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152F4D82-C587-4D65-AD25-F49844E694E5}" type="presOf" srcId="{B37AAE0A-7819-4334-8EC6-DD3C7C4F273E}" destId="{EE6A5647-C501-43D6-83F9-0EE7B3C44FB6}" srcOrd="0" destOrd="0" presId="urn:microsoft.com/office/officeart/2005/8/layout/gear1"/>
    <dgm:cxn modelId="{98226C87-BDF3-4B3F-A589-B4AC073666A6}" type="presOf" srcId="{B37AAE0A-7819-4334-8EC6-DD3C7C4F273E}" destId="{04C0A35A-DC64-41FC-A118-B972EA386C68}" srcOrd="2" destOrd="0" presId="urn:microsoft.com/office/officeart/2005/8/layout/gear1"/>
    <dgm:cxn modelId="{CC06CFA3-7F18-4F9B-BBD4-B420C2FC533C}" type="presOf" srcId="{CBECE990-6B6F-48EE-84AF-2F80FFE1AF12}" destId="{C430B11C-C7C8-41F2-AFA1-FA104859957C}" srcOrd="0" destOrd="0" presId="urn:microsoft.com/office/officeart/2005/8/layout/gear1"/>
    <dgm:cxn modelId="{978712B3-E182-46D0-861E-FF57A2DEBBE1}" type="presOf" srcId="{3E3356D9-A649-40AF-91C2-9E30F7021120}" destId="{3BF18E74-A79F-44E4-82FE-3F78F76D05D2}" srcOrd="0" destOrd="0" presId="urn:microsoft.com/office/officeart/2005/8/layout/gear1"/>
    <dgm:cxn modelId="{867FCEC7-1154-44B1-A75E-1FA4B9AF720D}" type="presOf" srcId="{FA552CF5-0917-43DA-A0F5-A5D3D1831A8C}" destId="{0783B730-B43E-4CDE-BA26-0E01A7F6397D}" srcOrd="0" destOrd="0" presId="urn:microsoft.com/office/officeart/2005/8/layout/gear1"/>
    <dgm:cxn modelId="{71BFCACE-B4FB-492E-967D-AF5F23E2AD40}" type="presOf" srcId="{FD4B29BA-C6A1-47FC-92C6-1D0602E903AB}" destId="{D2BD489B-2C57-4F31-AE79-377E79471CD4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21E7F4D8-EB3F-411F-8D18-1B6ED16C0DFD}" type="presOf" srcId="{1A97D3D1-A67C-46BF-BEEC-EA5C6894A47A}" destId="{9CE723A7-BC46-4CE9-A6C5-C2C6856781F4}" srcOrd="0" destOrd="0" presId="urn:microsoft.com/office/officeart/2005/8/layout/gear1"/>
    <dgm:cxn modelId="{5139F2D9-538A-4B79-9182-F64F02AB1891}" type="presOf" srcId="{CBECE990-6B6F-48EE-84AF-2F80FFE1AF12}" destId="{7050FD3A-7FA7-45BF-9185-0E5115F426F7}" srcOrd="2" destOrd="0" presId="urn:microsoft.com/office/officeart/2005/8/layout/gear1"/>
    <dgm:cxn modelId="{DA0F43DC-0281-4439-B2A4-C45C9D64C5C5}" type="presOf" srcId="{4242B932-C33A-4360-AA1E-15FCE9615CBB}" destId="{A9210B2F-64CA-49E1-A1A2-E0B4DB218CC0}" srcOrd="0" destOrd="0" presId="urn:microsoft.com/office/officeart/2005/8/layout/gear1"/>
    <dgm:cxn modelId="{68A6A2E6-EA24-45BB-AACC-B02B99C8EAC8}" type="presOf" srcId="{B37AAE0A-7819-4334-8EC6-DD3C7C4F273E}" destId="{63D50B3E-509F-4494-A2FF-2B8FB1F784B7}" srcOrd="1" destOrd="0" presId="urn:microsoft.com/office/officeart/2005/8/layout/gear1"/>
    <dgm:cxn modelId="{0AA8EF93-0951-444A-901E-9A191C0B8F37}" type="presParOf" srcId="{9CE723A7-BC46-4CE9-A6C5-C2C6856781F4}" destId="{0783B730-B43E-4CDE-BA26-0E01A7F6397D}" srcOrd="0" destOrd="0" presId="urn:microsoft.com/office/officeart/2005/8/layout/gear1"/>
    <dgm:cxn modelId="{B334EC28-99FD-4661-8AEA-56ECCAF67758}" type="presParOf" srcId="{9CE723A7-BC46-4CE9-A6C5-C2C6856781F4}" destId="{F876A299-53AF-4C85-B60A-297CE26DD8A3}" srcOrd="1" destOrd="0" presId="urn:microsoft.com/office/officeart/2005/8/layout/gear1"/>
    <dgm:cxn modelId="{190AD44C-9C5A-45B5-98A1-B1605544A123}" type="presParOf" srcId="{9CE723A7-BC46-4CE9-A6C5-C2C6856781F4}" destId="{382C0EF7-662B-4A4B-93CB-4DB3F0772E9D}" srcOrd="2" destOrd="0" presId="urn:microsoft.com/office/officeart/2005/8/layout/gear1"/>
    <dgm:cxn modelId="{7CEA6F4A-E2B3-4950-BC4F-8E5B723B55EF}" type="presParOf" srcId="{9CE723A7-BC46-4CE9-A6C5-C2C6856781F4}" destId="{C430B11C-C7C8-41F2-AFA1-FA104859957C}" srcOrd="3" destOrd="0" presId="urn:microsoft.com/office/officeart/2005/8/layout/gear1"/>
    <dgm:cxn modelId="{166B682A-1542-4ECF-83B4-7257DED1CB48}" type="presParOf" srcId="{9CE723A7-BC46-4CE9-A6C5-C2C6856781F4}" destId="{8B0F1354-D3A9-4785-B782-C9C47B4F0688}" srcOrd="4" destOrd="0" presId="urn:microsoft.com/office/officeart/2005/8/layout/gear1"/>
    <dgm:cxn modelId="{0549B0CF-EBEE-4BEC-B4E6-11CAD2E1C803}" type="presParOf" srcId="{9CE723A7-BC46-4CE9-A6C5-C2C6856781F4}" destId="{7050FD3A-7FA7-45BF-9185-0E5115F426F7}" srcOrd="5" destOrd="0" presId="urn:microsoft.com/office/officeart/2005/8/layout/gear1"/>
    <dgm:cxn modelId="{E53709E8-2A20-48BB-9578-0653C7255DE3}" type="presParOf" srcId="{9CE723A7-BC46-4CE9-A6C5-C2C6856781F4}" destId="{EE6A5647-C501-43D6-83F9-0EE7B3C44FB6}" srcOrd="6" destOrd="0" presId="urn:microsoft.com/office/officeart/2005/8/layout/gear1"/>
    <dgm:cxn modelId="{7B860B2A-91A6-4EF4-A9D7-4B2801C4CD5B}" type="presParOf" srcId="{9CE723A7-BC46-4CE9-A6C5-C2C6856781F4}" destId="{63D50B3E-509F-4494-A2FF-2B8FB1F784B7}" srcOrd="7" destOrd="0" presId="urn:microsoft.com/office/officeart/2005/8/layout/gear1"/>
    <dgm:cxn modelId="{E9196826-687D-4AB8-8D39-652E892CBE40}" type="presParOf" srcId="{9CE723A7-BC46-4CE9-A6C5-C2C6856781F4}" destId="{04C0A35A-DC64-41FC-A118-B972EA386C68}" srcOrd="8" destOrd="0" presId="urn:microsoft.com/office/officeart/2005/8/layout/gear1"/>
    <dgm:cxn modelId="{F49CEAEE-F590-4677-84F2-6CC0832CB5F2}" type="presParOf" srcId="{9CE723A7-BC46-4CE9-A6C5-C2C6856781F4}" destId="{B128CF09-C302-4844-AAAC-716736783D80}" srcOrd="9" destOrd="0" presId="urn:microsoft.com/office/officeart/2005/8/layout/gear1"/>
    <dgm:cxn modelId="{C6CF7631-3B9E-49BC-AA20-B6D3F12E51E0}" type="presParOf" srcId="{9CE723A7-BC46-4CE9-A6C5-C2C6856781F4}" destId="{D2BD489B-2C57-4F31-AE79-377E79471CD4}" srcOrd="10" destOrd="0" presId="urn:microsoft.com/office/officeart/2005/8/layout/gear1"/>
    <dgm:cxn modelId="{F6692AD3-D322-4D04-AC31-430CCFC8C079}" type="presParOf" srcId="{9CE723A7-BC46-4CE9-A6C5-C2C6856781F4}" destId="{A9210B2F-64CA-49E1-A1A2-E0B4DB218CC0}" srcOrd="11" destOrd="0" presId="urn:microsoft.com/office/officeart/2005/8/layout/gear1"/>
    <dgm:cxn modelId="{B1085E10-6838-4737-930E-ADE879CE99B1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Down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Hands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endParaRPr lang="en-GB" dirty="0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FCAF1910-3AE5-46BC-A032-80EFEBEEDCF4}" type="presOf" srcId="{4242B932-C33A-4360-AA1E-15FCE9615CBB}" destId="{A9210B2F-64CA-49E1-A1A2-E0B4DB218CC0}" srcOrd="0" destOrd="0" presId="urn:microsoft.com/office/officeart/2005/8/layout/gear1"/>
    <dgm:cxn modelId="{05D1D614-5E9F-43EB-A1AD-9741E7D50CEA}" type="presOf" srcId="{3E3356D9-A649-40AF-91C2-9E30F7021120}" destId="{3BF18E74-A79F-44E4-82FE-3F78F76D05D2}" srcOrd="0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734DFD35-CEDD-4346-986B-62359327D8CA}" type="presOf" srcId="{FD4B29BA-C6A1-47FC-92C6-1D0602E903AB}" destId="{D2BD489B-2C57-4F31-AE79-377E79471CD4}" srcOrd="0" destOrd="0" presId="urn:microsoft.com/office/officeart/2005/8/layout/gear1"/>
    <dgm:cxn modelId="{E587973E-C569-46A0-9E12-A1C11C1BE586}" type="presOf" srcId="{B37AAE0A-7819-4334-8EC6-DD3C7C4F273E}" destId="{EE6A5647-C501-43D6-83F9-0EE7B3C44FB6}" srcOrd="0" destOrd="0" presId="urn:microsoft.com/office/officeart/2005/8/layout/gear1"/>
    <dgm:cxn modelId="{F86F3A64-1599-4BDA-BD19-0563F3549C6A}" type="presOf" srcId="{CBECE990-6B6F-48EE-84AF-2F80FFE1AF12}" destId="{7050FD3A-7FA7-45BF-9185-0E5115F426F7}" srcOrd="2" destOrd="0" presId="urn:microsoft.com/office/officeart/2005/8/layout/gear1"/>
    <dgm:cxn modelId="{F52A7179-342B-4A2D-A3BC-FA75F1FF6D6C}" type="presOf" srcId="{FA552CF5-0917-43DA-A0F5-A5D3D1831A8C}" destId="{382C0EF7-662B-4A4B-93CB-4DB3F0772E9D}" srcOrd="2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FCB13184-7A00-439B-8A7D-218285A322CC}" type="presOf" srcId="{CBECE990-6B6F-48EE-84AF-2F80FFE1AF12}" destId="{8B0F1354-D3A9-4785-B782-C9C47B4F0688}" srcOrd="1" destOrd="0" presId="urn:microsoft.com/office/officeart/2005/8/layout/gear1"/>
    <dgm:cxn modelId="{B3C42993-BE4A-4984-AECF-45649EF7F8CE}" type="presOf" srcId="{B37AAE0A-7819-4334-8EC6-DD3C7C4F273E}" destId="{63D50B3E-509F-4494-A2FF-2B8FB1F784B7}" srcOrd="1" destOrd="0" presId="urn:microsoft.com/office/officeart/2005/8/layout/gear1"/>
    <dgm:cxn modelId="{B8A0359A-DBA2-4F0D-B24B-6FD3213350BA}" type="presOf" srcId="{B37AAE0A-7819-4334-8EC6-DD3C7C4F273E}" destId="{04C0A35A-DC64-41FC-A118-B972EA386C68}" srcOrd="2" destOrd="0" presId="urn:microsoft.com/office/officeart/2005/8/layout/gear1"/>
    <dgm:cxn modelId="{6F2178B9-4C6E-43BA-B867-AB9EFAB1E04A}" type="presOf" srcId="{FA552CF5-0917-43DA-A0F5-A5D3D1831A8C}" destId="{F876A299-53AF-4C85-B60A-297CE26DD8A3}" srcOrd="1" destOrd="0" presId="urn:microsoft.com/office/officeart/2005/8/layout/gear1"/>
    <dgm:cxn modelId="{E3A197C6-1AA8-48A9-B7FC-806533ACBFEE}" type="presOf" srcId="{FA552CF5-0917-43DA-A0F5-A5D3D1831A8C}" destId="{0783B730-B43E-4CDE-BA26-0E01A7F6397D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D9448FF2-2AF8-4479-9A02-3B98BABC677A}" type="presOf" srcId="{B37AAE0A-7819-4334-8EC6-DD3C7C4F273E}" destId="{B128CF09-C302-4844-AAAC-716736783D80}" srcOrd="3" destOrd="0" presId="urn:microsoft.com/office/officeart/2005/8/layout/gear1"/>
    <dgm:cxn modelId="{8EFA09FB-0EC5-48FC-A031-C81DE538AE2D}" type="presOf" srcId="{1A97D3D1-A67C-46BF-BEEC-EA5C6894A47A}" destId="{9CE723A7-BC46-4CE9-A6C5-C2C6856781F4}" srcOrd="0" destOrd="0" presId="urn:microsoft.com/office/officeart/2005/8/layout/gear1"/>
    <dgm:cxn modelId="{906521FF-5FE4-45DB-910D-2E39E76E61F4}" type="presOf" srcId="{CBECE990-6B6F-48EE-84AF-2F80FFE1AF12}" destId="{C430B11C-C7C8-41F2-AFA1-FA104859957C}" srcOrd="0" destOrd="0" presId="urn:microsoft.com/office/officeart/2005/8/layout/gear1"/>
    <dgm:cxn modelId="{591CD71B-F692-46DE-8EE9-87E91CD9EBE6}" type="presParOf" srcId="{9CE723A7-BC46-4CE9-A6C5-C2C6856781F4}" destId="{0783B730-B43E-4CDE-BA26-0E01A7F6397D}" srcOrd="0" destOrd="0" presId="urn:microsoft.com/office/officeart/2005/8/layout/gear1"/>
    <dgm:cxn modelId="{5BEC8263-C7B3-4426-A1A2-54F669557218}" type="presParOf" srcId="{9CE723A7-BC46-4CE9-A6C5-C2C6856781F4}" destId="{F876A299-53AF-4C85-B60A-297CE26DD8A3}" srcOrd="1" destOrd="0" presId="urn:microsoft.com/office/officeart/2005/8/layout/gear1"/>
    <dgm:cxn modelId="{9A63A78B-DFF7-4B67-ADB0-65E9EC59F4D4}" type="presParOf" srcId="{9CE723A7-BC46-4CE9-A6C5-C2C6856781F4}" destId="{382C0EF7-662B-4A4B-93CB-4DB3F0772E9D}" srcOrd="2" destOrd="0" presId="urn:microsoft.com/office/officeart/2005/8/layout/gear1"/>
    <dgm:cxn modelId="{E4F75D8A-0238-4F73-9FD1-2A8D86E6A352}" type="presParOf" srcId="{9CE723A7-BC46-4CE9-A6C5-C2C6856781F4}" destId="{C430B11C-C7C8-41F2-AFA1-FA104859957C}" srcOrd="3" destOrd="0" presId="urn:microsoft.com/office/officeart/2005/8/layout/gear1"/>
    <dgm:cxn modelId="{903F5BDC-C2AA-4469-9A68-836D33BCFF2A}" type="presParOf" srcId="{9CE723A7-BC46-4CE9-A6C5-C2C6856781F4}" destId="{8B0F1354-D3A9-4785-B782-C9C47B4F0688}" srcOrd="4" destOrd="0" presId="urn:microsoft.com/office/officeart/2005/8/layout/gear1"/>
    <dgm:cxn modelId="{82F28AC9-8FFB-49A2-9F14-EB58CE67939B}" type="presParOf" srcId="{9CE723A7-BC46-4CE9-A6C5-C2C6856781F4}" destId="{7050FD3A-7FA7-45BF-9185-0E5115F426F7}" srcOrd="5" destOrd="0" presId="urn:microsoft.com/office/officeart/2005/8/layout/gear1"/>
    <dgm:cxn modelId="{4590F199-52AD-4DD8-97C5-B9E8A01AD5CD}" type="presParOf" srcId="{9CE723A7-BC46-4CE9-A6C5-C2C6856781F4}" destId="{EE6A5647-C501-43D6-83F9-0EE7B3C44FB6}" srcOrd="6" destOrd="0" presId="urn:microsoft.com/office/officeart/2005/8/layout/gear1"/>
    <dgm:cxn modelId="{0F046B27-7917-4A7D-8F5F-B4442F2281D7}" type="presParOf" srcId="{9CE723A7-BC46-4CE9-A6C5-C2C6856781F4}" destId="{63D50B3E-509F-4494-A2FF-2B8FB1F784B7}" srcOrd="7" destOrd="0" presId="urn:microsoft.com/office/officeart/2005/8/layout/gear1"/>
    <dgm:cxn modelId="{4C6CE0C5-153C-4845-BD72-E027716DF632}" type="presParOf" srcId="{9CE723A7-BC46-4CE9-A6C5-C2C6856781F4}" destId="{04C0A35A-DC64-41FC-A118-B972EA386C68}" srcOrd="8" destOrd="0" presId="urn:microsoft.com/office/officeart/2005/8/layout/gear1"/>
    <dgm:cxn modelId="{E293E8B3-4E25-4961-AD4F-8A37FA494C6D}" type="presParOf" srcId="{9CE723A7-BC46-4CE9-A6C5-C2C6856781F4}" destId="{B128CF09-C302-4844-AAAC-716736783D80}" srcOrd="9" destOrd="0" presId="urn:microsoft.com/office/officeart/2005/8/layout/gear1"/>
    <dgm:cxn modelId="{669ECAEB-8E22-42EB-8090-DC3A0C7D43B3}" type="presParOf" srcId="{9CE723A7-BC46-4CE9-A6C5-C2C6856781F4}" destId="{D2BD489B-2C57-4F31-AE79-377E79471CD4}" srcOrd="10" destOrd="0" presId="urn:microsoft.com/office/officeart/2005/8/layout/gear1"/>
    <dgm:cxn modelId="{A8F8383A-97CC-49C4-A098-21AE55B7B7DB}" type="presParOf" srcId="{9CE723A7-BC46-4CE9-A6C5-C2C6856781F4}" destId="{A9210B2F-64CA-49E1-A1A2-E0B4DB218CC0}" srcOrd="11" destOrd="0" presId="urn:microsoft.com/office/officeart/2005/8/layout/gear1"/>
    <dgm:cxn modelId="{4C1E6FDB-7D2E-4143-AB23-329972620085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78AE27D-04EF-4702-A772-D86B19A1E07A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710F3C79-0DFB-4ACF-821B-ED2D6F161816}">
      <dgm:prSet phldrT="[Text]"/>
      <dgm:spPr/>
      <dgm:t>
        <a:bodyPr/>
        <a:lstStyle/>
        <a:p>
          <a:r>
            <a:rPr lang="en-GB" dirty="0"/>
            <a:t>Step 1</a:t>
          </a:r>
        </a:p>
      </dgm:t>
    </dgm:pt>
    <dgm:pt modelId="{BD7403BF-665E-4FD6-A219-5184BF680FE9}" type="parTrans" cxnId="{D7581CBE-10A0-4DA8-8E00-44F408F8557F}">
      <dgm:prSet/>
      <dgm:spPr/>
      <dgm:t>
        <a:bodyPr/>
        <a:lstStyle/>
        <a:p>
          <a:endParaRPr lang="en-GB"/>
        </a:p>
      </dgm:t>
    </dgm:pt>
    <dgm:pt modelId="{362308D7-A0FC-48F3-BF4F-92EA26FDFA94}" type="sibTrans" cxnId="{D7581CBE-10A0-4DA8-8E00-44F408F8557F}">
      <dgm:prSet/>
      <dgm:spPr/>
      <dgm:t>
        <a:bodyPr/>
        <a:lstStyle/>
        <a:p>
          <a:endParaRPr lang="en-GB"/>
        </a:p>
      </dgm:t>
    </dgm:pt>
    <dgm:pt modelId="{E36D3BDD-5706-4137-85B0-DFC22497E000}">
      <dgm:prSet phldrT="[Text]"/>
      <dgm:spPr/>
      <dgm:t>
        <a:bodyPr/>
        <a:lstStyle/>
        <a:p>
          <a:pPr algn="ctr"/>
          <a:r>
            <a:rPr lang="en-GB" dirty="0"/>
            <a:t>Teacher poses a question with four possible answers – A, B, C and D.</a:t>
          </a:r>
        </a:p>
      </dgm:t>
    </dgm:pt>
    <dgm:pt modelId="{84B5562D-2BBF-488B-9EC9-C5C7E132BAA1}" type="parTrans" cxnId="{A71E7EC1-D248-4430-906D-055E050C5264}">
      <dgm:prSet/>
      <dgm:spPr/>
      <dgm:t>
        <a:bodyPr/>
        <a:lstStyle/>
        <a:p>
          <a:endParaRPr lang="en-GB"/>
        </a:p>
      </dgm:t>
    </dgm:pt>
    <dgm:pt modelId="{472B1F74-6A7E-4217-921C-BB3919535FE2}" type="sibTrans" cxnId="{A71E7EC1-D248-4430-906D-055E050C5264}">
      <dgm:prSet/>
      <dgm:spPr/>
      <dgm:t>
        <a:bodyPr/>
        <a:lstStyle/>
        <a:p>
          <a:endParaRPr lang="en-GB"/>
        </a:p>
      </dgm:t>
    </dgm:pt>
    <dgm:pt modelId="{E988E6A6-43CA-4C4B-823C-FBD666598CA5}">
      <dgm:prSet phldrT="[Text]"/>
      <dgm:spPr/>
      <dgm:t>
        <a:bodyPr/>
        <a:lstStyle/>
        <a:p>
          <a:r>
            <a:rPr lang="en-GB" dirty="0"/>
            <a:t>Step 2</a:t>
          </a:r>
        </a:p>
      </dgm:t>
    </dgm:pt>
    <dgm:pt modelId="{E3FB699D-4274-43E6-BB66-9488F1397A01}" type="parTrans" cxnId="{9D2406DB-D8CB-40B0-8788-A9FAF718D20D}">
      <dgm:prSet/>
      <dgm:spPr/>
      <dgm:t>
        <a:bodyPr/>
        <a:lstStyle/>
        <a:p>
          <a:endParaRPr lang="en-GB"/>
        </a:p>
      </dgm:t>
    </dgm:pt>
    <dgm:pt modelId="{91447B83-7E15-4280-A89B-DECE68047A6A}" type="sibTrans" cxnId="{9D2406DB-D8CB-40B0-8788-A9FAF718D20D}">
      <dgm:prSet/>
      <dgm:spPr/>
      <dgm:t>
        <a:bodyPr/>
        <a:lstStyle/>
        <a:p>
          <a:endParaRPr lang="en-GB"/>
        </a:p>
      </dgm:t>
    </dgm:pt>
    <dgm:pt modelId="{77C911B2-47D2-4C1A-BDB5-119582C0CD00}">
      <dgm:prSet phldrT="[Text]"/>
      <dgm:spPr/>
      <dgm:t>
        <a:bodyPr/>
        <a:lstStyle/>
        <a:p>
          <a:pPr algn="ctr"/>
          <a:r>
            <a:rPr lang="en-GB" dirty="0"/>
            <a:t>Students hold up a card to indicate what they think is the correct answer.</a:t>
          </a:r>
        </a:p>
      </dgm:t>
    </dgm:pt>
    <dgm:pt modelId="{C25EA165-C9B9-4D65-9618-C7A3DF41ED2B}" type="parTrans" cxnId="{B36443DD-C3A3-4B7F-84EB-8CBE5843B25B}">
      <dgm:prSet/>
      <dgm:spPr/>
      <dgm:t>
        <a:bodyPr/>
        <a:lstStyle/>
        <a:p>
          <a:endParaRPr lang="en-GB"/>
        </a:p>
      </dgm:t>
    </dgm:pt>
    <dgm:pt modelId="{9F7984F2-2957-4ECD-B438-BB1E5248AFEA}" type="sibTrans" cxnId="{B36443DD-C3A3-4B7F-84EB-8CBE5843B25B}">
      <dgm:prSet/>
      <dgm:spPr/>
      <dgm:t>
        <a:bodyPr/>
        <a:lstStyle/>
        <a:p>
          <a:endParaRPr lang="en-GB"/>
        </a:p>
      </dgm:t>
    </dgm:pt>
    <dgm:pt modelId="{AB881815-FAC8-4B3D-9B06-6C8BB000EA67}">
      <dgm:prSet phldrT="[Text]"/>
      <dgm:spPr/>
      <dgm:t>
        <a:bodyPr/>
        <a:lstStyle/>
        <a:p>
          <a:r>
            <a:rPr lang="en-GB" dirty="0"/>
            <a:t>Step 3</a:t>
          </a:r>
        </a:p>
      </dgm:t>
    </dgm:pt>
    <dgm:pt modelId="{C0EBE55B-ADA4-4723-9DD1-5792927136DD}" type="parTrans" cxnId="{0D20271B-D7E9-40D0-8EAC-09E9121D90E1}">
      <dgm:prSet/>
      <dgm:spPr/>
      <dgm:t>
        <a:bodyPr/>
        <a:lstStyle/>
        <a:p>
          <a:endParaRPr lang="en-GB"/>
        </a:p>
      </dgm:t>
    </dgm:pt>
    <dgm:pt modelId="{AB3AF907-5E77-47D5-973B-780415C07AF8}" type="sibTrans" cxnId="{0D20271B-D7E9-40D0-8EAC-09E9121D90E1}">
      <dgm:prSet/>
      <dgm:spPr/>
      <dgm:t>
        <a:bodyPr/>
        <a:lstStyle/>
        <a:p>
          <a:endParaRPr lang="en-GB"/>
        </a:p>
      </dgm:t>
    </dgm:pt>
    <dgm:pt modelId="{025FFD45-CCF8-4B40-AFB5-A65E46D84AD0}">
      <dgm:prSet phldrT="[Text]"/>
      <dgm:spPr/>
      <dgm:t>
        <a:bodyPr/>
        <a:lstStyle/>
        <a:p>
          <a:pPr algn="ctr"/>
          <a:r>
            <a:rPr lang="en-GB" dirty="0"/>
            <a:t>Teacher uses the information to adapt the lesson. They might speed things up, slow them down or re-teach an idea.</a:t>
          </a:r>
        </a:p>
      </dgm:t>
    </dgm:pt>
    <dgm:pt modelId="{39AF234D-A9C3-4DCC-9160-12DEEC79EBFA}" type="parTrans" cxnId="{124BBCE0-0712-43B6-B3CC-3BB84E467B2B}">
      <dgm:prSet/>
      <dgm:spPr/>
      <dgm:t>
        <a:bodyPr/>
        <a:lstStyle/>
        <a:p>
          <a:endParaRPr lang="en-GB"/>
        </a:p>
      </dgm:t>
    </dgm:pt>
    <dgm:pt modelId="{14F050AD-8533-4951-A6BA-064A2B2E76A7}" type="sibTrans" cxnId="{124BBCE0-0712-43B6-B3CC-3BB84E467B2B}">
      <dgm:prSet/>
      <dgm:spPr/>
      <dgm:t>
        <a:bodyPr/>
        <a:lstStyle/>
        <a:p>
          <a:endParaRPr lang="en-GB"/>
        </a:p>
      </dgm:t>
    </dgm:pt>
    <dgm:pt modelId="{F5582A05-DB3E-405C-929B-BAE47E67C267}" type="pres">
      <dgm:prSet presAssocID="{978AE27D-04EF-4702-A772-D86B19A1E07A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253BEB0C-F4E2-446D-9C17-5F59540DAE82}" type="pres">
      <dgm:prSet presAssocID="{AB881815-FAC8-4B3D-9B06-6C8BB000EA67}" presName="ChildAccent3" presStyleCnt="0"/>
      <dgm:spPr/>
    </dgm:pt>
    <dgm:pt modelId="{54AB1F79-D3D5-4108-9BCB-0BA5E6F09AD0}" type="pres">
      <dgm:prSet presAssocID="{AB881815-FAC8-4B3D-9B06-6C8BB000EA67}" presName="ChildAccent" presStyleLbl="alignImgPlace1" presStyleIdx="0" presStyleCnt="3"/>
      <dgm:spPr/>
    </dgm:pt>
    <dgm:pt modelId="{81AA884F-15A1-45CB-BF1B-E833AE8B6683}" type="pres">
      <dgm:prSet presAssocID="{AB881815-FAC8-4B3D-9B06-6C8BB000EA67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FB5ADEB-439E-45F1-BBC8-54001DAD82C1}" type="pres">
      <dgm:prSet presAssocID="{AB881815-FAC8-4B3D-9B06-6C8BB000EA67}" presName="Parent3" presStyleLbl="node1" presStyleIdx="0" presStyleCnt="3">
        <dgm:presLayoutVars>
          <dgm:chMax val="2"/>
          <dgm:chPref val="1"/>
          <dgm:bulletEnabled val="1"/>
        </dgm:presLayoutVars>
      </dgm:prSet>
      <dgm:spPr/>
    </dgm:pt>
    <dgm:pt modelId="{4F8C2643-A0A7-4735-AE8E-36455EEFFA86}" type="pres">
      <dgm:prSet presAssocID="{E988E6A6-43CA-4C4B-823C-FBD666598CA5}" presName="ChildAccent2" presStyleCnt="0"/>
      <dgm:spPr/>
    </dgm:pt>
    <dgm:pt modelId="{DCA4E6BA-748C-49E0-A1A0-881766ED155B}" type="pres">
      <dgm:prSet presAssocID="{E988E6A6-43CA-4C4B-823C-FBD666598CA5}" presName="ChildAccent" presStyleLbl="alignImgPlace1" presStyleIdx="1" presStyleCnt="3"/>
      <dgm:spPr/>
    </dgm:pt>
    <dgm:pt modelId="{C42EC51C-FBBB-4294-A42E-5E0A23858071}" type="pres">
      <dgm:prSet presAssocID="{E988E6A6-43CA-4C4B-823C-FBD666598CA5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A3C1933-9083-4727-9F03-8D7C3C206D1D}" type="pres">
      <dgm:prSet presAssocID="{E988E6A6-43CA-4C4B-823C-FBD666598CA5}" presName="Parent2" presStyleLbl="node1" presStyleIdx="1" presStyleCnt="3">
        <dgm:presLayoutVars>
          <dgm:chMax val="2"/>
          <dgm:chPref val="1"/>
          <dgm:bulletEnabled val="1"/>
        </dgm:presLayoutVars>
      </dgm:prSet>
      <dgm:spPr/>
    </dgm:pt>
    <dgm:pt modelId="{6EEA6797-FD6C-4E7D-B59A-906C203812FE}" type="pres">
      <dgm:prSet presAssocID="{710F3C79-0DFB-4ACF-821B-ED2D6F161816}" presName="ChildAccent1" presStyleCnt="0"/>
      <dgm:spPr/>
    </dgm:pt>
    <dgm:pt modelId="{3988449F-B802-443D-8114-682A7A557023}" type="pres">
      <dgm:prSet presAssocID="{710F3C79-0DFB-4ACF-821B-ED2D6F161816}" presName="ChildAccent" presStyleLbl="alignImgPlace1" presStyleIdx="2" presStyleCnt="3"/>
      <dgm:spPr/>
    </dgm:pt>
    <dgm:pt modelId="{58E1E1A8-CBA4-493B-9909-7DD1B9686257}" type="pres">
      <dgm:prSet presAssocID="{710F3C79-0DFB-4ACF-821B-ED2D6F161816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84BD61F-021B-4A8A-9142-F8FE5EEDED35}" type="pres">
      <dgm:prSet presAssocID="{710F3C79-0DFB-4ACF-821B-ED2D6F161816}" presName="Parent1" presStyleLbl="node1" presStyleIdx="2" presStyleCnt="3">
        <dgm:presLayoutVars>
          <dgm:chMax val="2"/>
          <dgm:chPref val="1"/>
          <dgm:bulletEnabled val="1"/>
        </dgm:presLayoutVars>
      </dgm:prSet>
      <dgm:spPr/>
    </dgm:pt>
  </dgm:ptLst>
  <dgm:cxnLst>
    <dgm:cxn modelId="{E994350C-8A35-48BE-8A46-86A92CCFED86}" type="presOf" srcId="{978AE27D-04EF-4702-A772-D86B19A1E07A}" destId="{F5582A05-DB3E-405C-929B-BAE47E67C267}" srcOrd="0" destOrd="0" presId="urn:microsoft.com/office/officeart/2011/layout/InterconnectedBlockProcess"/>
    <dgm:cxn modelId="{901E6817-70C2-4C78-81DB-1B52E0C4F11F}" type="presOf" srcId="{E36D3BDD-5706-4137-85B0-DFC22497E000}" destId="{3988449F-B802-443D-8114-682A7A557023}" srcOrd="0" destOrd="0" presId="urn:microsoft.com/office/officeart/2011/layout/InterconnectedBlockProcess"/>
    <dgm:cxn modelId="{0D20271B-D7E9-40D0-8EAC-09E9121D90E1}" srcId="{978AE27D-04EF-4702-A772-D86B19A1E07A}" destId="{AB881815-FAC8-4B3D-9B06-6C8BB000EA67}" srcOrd="2" destOrd="0" parTransId="{C0EBE55B-ADA4-4723-9DD1-5792927136DD}" sibTransId="{AB3AF907-5E77-47D5-973B-780415C07AF8}"/>
    <dgm:cxn modelId="{B0474A2C-9884-4C1E-8FC6-270E8769377F}" type="presOf" srcId="{77C911B2-47D2-4C1A-BDB5-119582C0CD00}" destId="{C42EC51C-FBBB-4294-A42E-5E0A23858071}" srcOrd="1" destOrd="0" presId="urn:microsoft.com/office/officeart/2011/layout/InterconnectedBlockProcess"/>
    <dgm:cxn modelId="{4679613A-141E-4486-9B4B-ECFA957CF96D}" type="presOf" srcId="{025FFD45-CCF8-4B40-AFB5-A65E46D84AD0}" destId="{81AA884F-15A1-45CB-BF1B-E833AE8B6683}" srcOrd="1" destOrd="0" presId="urn:microsoft.com/office/officeart/2011/layout/InterconnectedBlockProcess"/>
    <dgm:cxn modelId="{BF782B5C-66EE-4C7C-80B8-A2DB08D7E35F}" type="presOf" srcId="{025FFD45-CCF8-4B40-AFB5-A65E46D84AD0}" destId="{54AB1F79-D3D5-4108-9BCB-0BA5E6F09AD0}" srcOrd="0" destOrd="0" presId="urn:microsoft.com/office/officeart/2011/layout/InterconnectedBlockProcess"/>
    <dgm:cxn modelId="{DA0B5E4C-3577-47F6-9321-3FDDFB45CFAD}" type="presOf" srcId="{AB881815-FAC8-4B3D-9B06-6C8BB000EA67}" destId="{FFB5ADEB-439E-45F1-BBC8-54001DAD82C1}" srcOrd="0" destOrd="0" presId="urn:microsoft.com/office/officeart/2011/layout/InterconnectedBlockProcess"/>
    <dgm:cxn modelId="{C7EF1252-9274-448E-8CA2-25FE58042ADD}" type="presOf" srcId="{710F3C79-0DFB-4ACF-821B-ED2D6F161816}" destId="{384BD61F-021B-4A8A-9142-F8FE5EEDED35}" srcOrd="0" destOrd="0" presId="urn:microsoft.com/office/officeart/2011/layout/InterconnectedBlockProcess"/>
    <dgm:cxn modelId="{7B90AF78-82B8-428F-9761-82002A48C069}" type="presOf" srcId="{77C911B2-47D2-4C1A-BDB5-119582C0CD00}" destId="{DCA4E6BA-748C-49E0-A1A0-881766ED155B}" srcOrd="0" destOrd="0" presId="urn:microsoft.com/office/officeart/2011/layout/InterconnectedBlockProcess"/>
    <dgm:cxn modelId="{2C34D597-8827-46CE-BD96-820E086539C8}" type="presOf" srcId="{E36D3BDD-5706-4137-85B0-DFC22497E000}" destId="{58E1E1A8-CBA4-493B-9909-7DD1B9686257}" srcOrd="1" destOrd="0" presId="urn:microsoft.com/office/officeart/2011/layout/InterconnectedBlockProcess"/>
    <dgm:cxn modelId="{D7581CBE-10A0-4DA8-8E00-44F408F8557F}" srcId="{978AE27D-04EF-4702-A772-D86B19A1E07A}" destId="{710F3C79-0DFB-4ACF-821B-ED2D6F161816}" srcOrd="0" destOrd="0" parTransId="{BD7403BF-665E-4FD6-A219-5184BF680FE9}" sibTransId="{362308D7-A0FC-48F3-BF4F-92EA26FDFA94}"/>
    <dgm:cxn modelId="{A71E7EC1-D248-4430-906D-055E050C5264}" srcId="{710F3C79-0DFB-4ACF-821B-ED2D6F161816}" destId="{E36D3BDD-5706-4137-85B0-DFC22497E000}" srcOrd="0" destOrd="0" parTransId="{84B5562D-2BBF-488B-9EC9-C5C7E132BAA1}" sibTransId="{472B1F74-6A7E-4217-921C-BB3919535FE2}"/>
    <dgm:cxn modelId="{9D2406DB-D8CB-40B0-8788-A9FAF718D20D}" srcId="{978AE27D-04EF-4702-A772-D86B19A1E07A}" destId="{E988E6A6-43CA-4C4B-823C-FBD666598CA5}" srcOrd="1" destOrd="0" parTransId="{E3FB699D-4274-43E6-BB66-9488F1397A01}" sibTransId="{91447B83-7E15-4280-A89B-DECE68047A6A}"/>
    <dgm:cxn modelId="{1FEA43DB-DC71-462D-A2DB-E38BE0BEC4EE}" type="presOf" srcId="{E988E6A6-43CA-4C4B-823C-FBD666598CA5}" destId="{0A3C1933-9083-4727-9F03-8D7C3C206D1D}" srcOrd="0" destOrd="0" presId="urn:microsoft.com/office/officeart/2011/layout/InterconnectedBlockProcess"/>
    <dgm:cxn modelId="{B36443DD-C3A3-4B7F-84EB-8CBE5843B25B}" srcId="{E988E6A6-43CA-4C4B-823C-FBD666598CA5}" destId="{77C911B2-47D2-4C1A-BDB5-119582C0CD00}" srcOrd="0" destOrd="0" parTransId="{C25EA165-C9B9-4D65-9618-C7A3DF41ED2B}" sibTransId="{9F7984F2-2957-4ECD-B438-BB1E5248AFEA}"/>
    <dgm:cxn modelId="{124BBCE0-0712-43B6-B3CC-3BB84E467B2B}" srcId="{AB881815-FAC8-4B3D-9B06-6C8BB000EA67}" destId="{025FFD45-CCF8-4B40-AFB5-A65E46D84AD0}" srcOrd="0" destOrd="0" parTransId="{39AF234D-A9C3-4DCC-9160-12DEEC79EBFA}" sibTransId="{14F050AD-8533-4951-A6BA-064A2B2E76A7}"/>
    <dgm:cxn modelId="{273DE1B6-9344-4067-A73F-694851503946}" type="presParOf" srcId="{F5582A05-DB3E-405C-929B-BAE47E67C267}" destId="{253BEB0C-F4E2-446D-9C17-5F59540DAE82}" srcOrd="0" destOrd="0" presId="urn:microsoft.com/office/officeart/2011/layout/InterconnectedBlockProcess"/>
    <dgm:cxn modelId="{A0410B50-36B5-4F4C-B32D-4745C7706BC8}" type="presParOf" srcId="{253BEB0C-F4E2-446D-9C17-5F59540DAE82}" destId="{54AB1F79-D3D5-4108-9BCB-0BA5E6F09AD0}" srcOrd="0" destOrd="0" presId="urn:microsoft.com/office/officeart/2011/layout/InterconnectedBlockProcess"/>
    <dgm:cxn modelId="{5A594F30-7F2A-4773-B50C-D5B033B8C2D8}" type="presParOf" srcId="{F5582A05-DB3E-405C-929B-BAE47E67C267}" destId="{81AA884F-15A1-45CB-BF1B-E833AE8B6683}" srcOrd="1" destOrd="0" presId="urn:microsoft.com/office/officeart/2011/layout/InterconnectedBlockProcess"/>
    <dgm:cxn modelId="{D442F2A4-8E5E-4855-A049-61B014546172}" type="presParOf" srcId="{F5582A05-DB3E-405C-929B-BAE47E67C267}" destId="{FFB5ADEB-439E-45F1-BBC8-54001DAD82C1}" srcOrd="2" destOrd="0" presId="urn:microsoft.com/office/officeart/2011/layout/InterconnectedBlockProcess"/>
    <dgm:cxn modelId="{F0F69F76-DF6A-443F-8478-3E942A8B9668}" type="presParOf" srcId="{F5582A05-DB3E-405C-929B-BAE47E67C267}" destId="{4F8C2643-A0A7-4735-AE8E-36455EEFFA86}" srcOrd="3" destOrd="0" presId="urn:microsoft.com/office/officeart/2011/layout/InterconnectedBlockProcess"/>
    <dgm:cxn modelId="{9A41B258-3AEC-4581-AE31-494F75BEB5F8}" type="presParOf" srcId="{4F8C2643-A0A7-4735-AE8E-36455EEFFA86}" destId="{DCA4E6BA-748C-49E0-A1A0-881766ED155B}" srcOrd="0" destOrd="0" presId="urn:microsoft.com/office/officeart/2011/layout/InterconnectedBlockProcess"/>
    <dgm:cxn modelId="{9160378E-DED7-4B4A-89B5-306ADA827DB8}" type="presParOf" srcId="{F5582A05-DB3E-405C-929B-BAE47E67C267}" destId="{C42EC51C-FBBB-4294-A42E-5E0A23858071}" srcOrd="4" destOrd="0" presId="urn:microsoft.com/office/officeart/2011/layout/InterconnectedBlockProcess"/>
    <dgm:cxn modelId="{6A30DAFF-1DAC-414D-BD05-32E05085AFCB}" type="presParOf" srcId="{F5582A05-DB3E-405C-929B-BAE47E67C267}" destId="{0A3C1933-9083-4727-9F03-8D7C3C206D1D}" srcOrd="5" destOrd="0" presId="urn:microsoft.com/office/officeart/2011/layout/InterconnectedBlockProcess"/>
    <dgm:cxn modelId="{E39FE2FF-9A5E-4BB3-BBD9-933D58BF14B3}" type="presParOf" srcId="{F5582A05-DB3E-405C-929B-BAE47E67C267}" destId="{6EEA6797-FD6C-4E7D-B59A-906C203812FE}" srcOrd="6" destOrd="0" presId="urn:microsoft.com/office/officeart/2011/layout/InterconnectedBlockProcess"/>
    <dgm:cxn modelId="{943E774A-1187-4F91-B244-EE0DA2FCBF7B}" type="presParOf" srcId="{6EEA6797-FD6C-4E7D-B59A-906C203812FE}" destId="{3988449F-B802-443D-8114-682A7A557023}" srcOrd="0" destOrd="0" presId="urn:microsoft.com/office/officeart/2011/layout/InterconnectedBlockProcess"/>
    <dgm:cxn modelId="{BEC6834D-9B19-45E1-A567-1A2A813BF854}" type="presParOf" srcId="{F5582A05-DB3E-405C-929B-BAE47E67C267}" destId="{58E1E1A8-CBA4-493B-9909-7DD1B9686257}" srcOrd="7" destOrd="0" presId="urn:microsoft.com/office/officeart/2011/layout/InterconnectedBlockProcess"/>
    <dgm:cxn modelId="{164C5D74-E4E3-4388-8000-421A27799454}" type="presParOf" srcId="{F5582A05-DB3E-405C-929B-BAE47E67C267}" destId="{384BD61F-021B-4A8A-9142-F8FE5EEDED35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C0EB79C-9966-48BD-ADDB-03913FB1AF87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EF72B4E5-57DE-4D88-BD38-D5BE6D043CC8}">
      <dgm:prSet phldrT="[Text]"/>
      <dgm:spPr/>
      <dgm:t>
        <a:bodyPr/>
        <a:lstStyle/>
        <a:p>
          <a:r>
            <a:rPr lang="en-GB" dirty="0"/>
            <a:t>Show</a:t>
          </a:r>
        </a:p>
      </dgm:t>
    </dgm:pt>
    <dgm:pt modelId="{D25127A2-F17E-4A5B-AF32-4811B949BE79}" type="parTrans" cxnId="{DE574A1A-14B6-44D4-BBB3-B238F080C13C}">
      <dgm:prSet/>
      <dgm:spPr/>
      <dgm:t>
        <a:bodyPr/>
        <a:lstStyle/>
        <a:p>
          <a:endParaRPr lang="en-GB"/>
        </a:p>
      </dgm:t>
    </dgm:pt>
    <dgm:pt modelId="{139321CF-6934-4DF0-BF55-28DA15BACAFC}" type="sibTrans" cxnId="{DE574A1A-14B6-44D4-BBB3-B238F080C13C}">
      <dgm:prSet/>
      <dgm:spPr/>
      <dgm:t>
        <a:bodyPr/>
        <a:lstStyle/>
        <a:p>
          <a:endParaRPr lang="en-GB"/>
        </a:p>
      </dgm:t>
    </dgm:pt>
    <dgm:pt modelId="{5EE76BB2-D354-483D-9A08-D10D7A59C3BE}">
      <dgm:prSet phldrT="[Text]"/>
      <dgm:spPr/>
      <dgm:t>
        <a:bodyPr/>
        <a:lstStyle/>
        <a:p>
          <a:r>
            <a:rPr lang="en-GB" dirty="0"/>
            <a:t>and</a:t>
          </a:r>
        </a:p>
      </dgm:t>
    </dgm:pt>
    <dgm:pt modelId="{0FB24D6B-8E4B-4534-903B-3A4C89C62F65}" type="parTrans" cxnId="{BFCF2622-105A-4378-AA4E-D19ED91CB65C}">
      <dgm:prSet/>
      <dgm:spPr/>
      <dgm:t>
        <a:bodyPr/>
        <a:lstStyle/>
        <a:p>
          <a:endParaRPr lang="en-GB"/>
        </a:p>
      </dgm:t>
    </dgm:pt>
    <dgm:pt modelId="{6B4F7E74-A789-4CAD-AA53-ADC20CA06B0E}" type="sibTrans" cxnId="{BFCF2622-105A-4378-AA4E-D19ED91CB65C}">
      <dgm:prSet/>
      <dgm:spPr/>
      <dgm:t>
        <a:bodyPr/>
        <a:lstStyle/>
        <a:p>
          <a:endParaRPr lang="en-GB"/>
        </a:p>
      </dgm:t>
    </dgm:pt>
    <dgm:pt modelId="{9BC98B19-D0DF-4867-B26A-D9E2F1E91AD7}">
      <dgm:prSet phldrT="[Text]"/>
      <dgm:spPr/>
      <dgm:t>
        <a:bodyPr/>
        <a:lstStyle/>
        <a:p>
          <a:r>
            <a:rPr lang="en-GB" dirty="0"/>
            <a:t>Tell</a:t>
          </a:r>
        </a:p>
      </dgm:t>
    </dgm:pt>
    <dgm:pt modelId="{022EB5B0-2DB3-400D-AC64-E8A447A320B1}" type="parTrans" cxnId="{8FC3B755-EE1C-4428-A653-BDF68105506F}">
      <dgm:prSet/>
      <dgm:spPr/>
      <dgm:t>
        <a:bodyPr/>
        <a:lstStyle/>
        <a:p>
          <a:endParaRPr lang="en-GB"/>
        </a:p>
      </dgm:t>
    </dgm:pt>
    <dgm:pt modelId="{7030DB10-D230-485E-83FA-FEDB9E3B8DEF}" type="sibTrans" cxnId="{8FC3B755-EE1C-4428-A653-BDF68105506F}">
      <dgm:prSet/>
      <dgm:spPr/>
      <dgm:t>
        <a:bodyPr/>
        <a:lstStyle/>
        <a:p>
          <a:endParaRPr lang="en-GB"/>
        </a:p>
      </dgm:t>
    </dgm:pt>
    <dgm:pt modelId="{36A36764-D7B3-4962-B32E-75062EB26298}" type="pres">
      <dgm:prSet presAssocID="{3C0EB79C-9966-48BD-ADDB-03913FB1AF87}" presName="CompostProcess" presStyleCnt="0">
        <dgm:presLayoutVars>
          <dgm:dir/>
          <dgm:resizeHandles val="exact"/>
        </dgm:presLayoutVars>
      </dgm:prSet>
      <dgm:spPr/>
    </dgm:pt>
    <dgm:pt modelId="{1D9B3B41-B76C-437F-A444-618A8D9A0E97}" type="pres">
      <dgm:prSet presAssocID="{3C0EB79C-9966-48BD-ADDB-03913FB1AF87}" presName="arrow" presStyleLbl="bgShp" presStyleIdx="0" presStyleCnt="1"/>
      <dgm:spPr/>
    </dgm:pt>
    <dgm:pt modelId="{0BA049C9-69DA-4341-8BEF-C321E69A4B41}" type="pres">
      <dgm:prSet presAssocID="{3C0EB79C-9966-48BD-ADDB-03913FB1AF87}" presName="linearProcess" presStyleCnt="0"/>
      <dgm:spPr/>
    </dgm:pt>
    <dgm:pt modelId="{24115490-81FA-40F1-A876-35D8F8DCA710}" type="pres">
      <dgm:prSet presAssocID="{EF72B4E5-57DE-4D88-BD38-D5BE6D043CC8}" presName="textNode" presStyleLbl="node1" presStyleIdx="0" presStyleCnt="3">
        <dgm:presLayoutVars>
          <dgm:bulletEnabled val="1"/>
        </dgm:presLayoutVars>
      </dgm:prSet>
      <dgm:spPr/>
    </dgm:pt>
    <dgm:pt modelId="{39F96A1F-76E0-41C0-B75B-3892A4F814A6}" type="pres">
      <dgm:prSet presAssocID="{139321CF-6934-4DF0-BF55-28DA15BACAFC}" presName="sibTrans" presStyleCnt="0"/>
      <dgm:spPr/>
    </dgm:pt>
    <dgm:pt modelId="{8C5ADC9A-207D-490F-A2AC-732F4AD58AA1}" type="pres">
      <dgm:prSet presAssocID="{5EE76BB2-D354-483D-9A08-D10D7A59C3BE}" presName="textNode" presStyleLbl="node1" presStyleIdx="1" presStyleCnt="3">
        <dgm:presLayoutVars>
          <dgm:bulletEnabled val="1"/>
        </dgm:presLayoutVars>
      </dgm:prSet>
      <dgm:spPr/>
    </dgm:pt>
    <dgm:pt modelId="{3934995C-B4DB-42A1-B002-0CCAF3BE348D}" type="pres">
      <dgm:prSet presAssocID="{6B4F7E74-A789-4CAD-AA53-ADC20CA06B0E}" presName="sibTrans" presStyleCnt="0"/>
      <dgm:spPr/>
    </dgm:pt>
    <dgm:pt modelId="{B8E30521-D17F-46F2-84A7-1665ABC97E8C}" type="pres">
      <dgm:prSet presAssocID="{9BC98B19-D0DF-4867-B26A-D9E2F1E91AD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E574A1A-14B6-44D4-BBB3-B238F080C13C}" srcId="{3C0EB79C-9966-48BD-ADDB-03913FB1AF87}" destId="{EF72B4E5-57DE-4D88-BD38-D5BE6D043CC8}" srcOrd="0" destOrd="0" parTransId="{D25127A2-F17E-4A5B-AF32-4811B949BE79}" sibTransId="{139321CF-6934-4DF0-BF55-28DA15BACAFC}"/>
    <dgm:cxn modelId="{062FDC1E-F651-4926-A030-7D91A28F3054}" type="presOf" srcId="{3C0EB79C-9966-48BD-ADDB-03913FB1AF87}" destId="{36A36764-D7B3-4962-B32E-75062EB26298}" srcOrd="0" destOrd="0" presId="urn:microsoft.com/office/officeart/2005/8/layout/hProcess9"/>
    <dgm:cxn modelId="{BFCF2622-105A-4378-AA4E-D19ED91CB65C}" srcId="{3C0EB79C-9966-48BD-ADDB-03913FB1AF87}" destId="{5EE76BB2-D354-483D-9A08-D10D7A59C3BE}" srcOrd="1" destOrd="0" parTransId="{0FB24D6B-8E4B-4534-903B-3A4C89C62F65}" sibTransId="{6B4F7E74-A789-4CAD-AA53-ADC20CA06B0E}"/>
    <dgm:cxn modelId="{3A10864D-7D4A-4791-8D56-68710BDA3108}" type="presOf" srcId="{EF72B4E5-57DE-4D88-BD38-D5BE6D043CC8}" destId="{24115490-81FA-40F1-A876-35D8F8DCA710}" srcOrd="0" destOrd="0" presId="urn:microsoft.com/office/officeart/2005/8/layout/hProcess9"/>
    <dgm:cxn modelId="{8FC3B755-EE1C-4428-A653-BDF68105506F}" srcId="{3C0EB79C-9966-48BD-ADDB-03913FB1AF87}" destId="{9BC98B19-D0DF-4867-B26A-D9E2F1E91AD7}" srcOrd="2" destOrd="0" parTransId="{022EB5B0-2DB3-400D-AC64-E8A447A320B1}" sibTransId="{7030DB10-D230-485E-83FA-FEDB9E3B8DEF}"/>
    <dgm:cxn modelId="{FC1287B8-99A9-4CC8-AAEE-840E84530D49}" type="presOf" srcId="{5EE76BB2-D354-483D-9A08-D10D7A59C3BE}" destId="{8C5ADC9A-207D-490F-A2AC-732F4AD58AA1}" srcOrd="0" destOrd="0" presId="urn:microsoft.com/office/officeart/2005/8/layout/hProcess9"/>
    <dgm:cxn modelId="{E69E8FF7-4D0E-4AFA-8D10-47C29BA24CDC}" type="presOf" srcId="{9BC98B19-D0DF-4867-B26A-D9E2F1E91AD7}" destId="{B8E30521-D17F-46F2-84A7-1665ABC97E8C}" srcOrd="0" destOrd="0" presId="urn:microsoft.com/office/officeart/2005/8/layout/hProcess9"/>
    <dgm:cxn modelId="{BA4255D2-C738-4F43-AA72-243E4783EA48}" type="presParOf" srcId="{36A36764-D7B3-4962-B32E-75062EB26298}" destId="{1D9B3B41-B76C-437F-A444-618A8D9A0E97}" srcOrd="0" destOrd="0" presId="urn:microsoft.com/office/officeart/2005/8/layout/hProcess9"/>
    <dgm:cxn modelId="{FB782606-734A-494D-925E-3924D79E46DC}" type="presParOf" srcId="{36A36764-D7B3-4962-B32E-75062EB26298}" destId="{0BA049C9-69DA-4341-8BEF-C321E69A4B41}" srcOrd="1" destOrd="0" presId="urn:microsoft.com/office/officeart/2005/8/layout/hProcess9"/>
    <dgm:cxn modelId="{3EA17342-6E15-4869-B531-D5AC546D8281}" type="presParOf" srcId="{0BA049C9-69DA-4341-8BEF-C321E69A4B41}" destId="{24115490-81FA-40F1-A876-35D8F8DCA710}" srcOrd="0" destOrd="0" presId="urn:microsoft.com/office/officeart/2005/8/layout/hProcess9"/>
    <dgm:cxn modelId="{B7017166-5C2B-4DC2-96B6-84FE0EB92E32}" type="presParOf" srcId="{0BA049C9-69DA-4341-8BEF-C321E69A4B41}" destId="{39F96A1F-76E0-41C0-B75B-3892A4F814A6}" srcOrd="1" destOrd="0" presId="urn:microsoft.com/office/officeart/2005/8/layout/hProcess9"/>
    <dgm:cxn modelId="{44109769-4203-48D6-BD50-9C440D88C158}" type="presParOf" srcId="{0BA049C9-69DA-4341-8BEF-C321E69A4B41}" destId="{8C5ADC9A-207D-490F-A2AC-732F4AD58AA1}" srcOrd="2" destOrd="0" presId="urn:microsoft.com/office/officeart/2005/8/layout/hProcess9"/>
    <dgm:cxn modelId="{E21B4590-6AB4-4C02-9707-96F9395FF577}" type="presParOf" srcId="{0BA049C9-69DA-4341-8BEF-C321E69A4B41}" destId="{3934995C-B4DB-42A1-B002-0CCAF3BE348D}" srcOrd="3" destOrd="0" presId="urn:microsoft.com/office/officeart/2005/8/layout/hProcess9"/>
    <dgm:cxn modelId="{72B8F39A-CF57-4D56-BBF3-9BB9EACE0F4D}" type="presParOf" srcId="{0BA049C9-69DA-4341-8BEF-C321E69A4B41}" destId="{B8E30521-D17F-46F2-84A7-1665ABC97E8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1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Questions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Write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Students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D8C58F04-5329-4CC6-A59A-DE229048F29A}" type="presOf" srcId="{FA552CF5-0917-43DA-A0F5-A5D3D1831A8C}" destId="{0783B730-B43E-4CDE-BA26-0E01A7F6397D}" srcOrd="0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C9E08142-9E30-46D3-90E3-8B4000F018CD}" type="presOf" srcId="{B37AAE0A-7819-4334-8EC6-DD3C7C4F273E}" destId="{EE6A5647-C501-43D6-83F9-0EE7B3C44FB6}" srcOrd="0" destOrd="0" presId="urn:microsoft.com/office/officeart/2005/8/layout/gear1"/>
    <dgm:cxn modelId="{E4908342-DCAC-45E7-8D2F-C4C1BD140BA8}" type="presOf" srcId="{CBECE990-6B6F-48EE-84AF-2F80FFE1AF12}" destId="{7050FD3A-7FA7-45BF-9185-0E5115F426F7}" srcOrd="2" destOrd="0" presId="urn:microsoft.com/office/officeart/2005/8/layout/gear1"/>
    <dgm:cxn modelId="{64DC3956-8C3D-4963-AB83-EAB86F95039A}" type="presOf" srcId="{B37AAE0A-7819-4334-8EC6-DD3C7C4F273E}" destId="{B128CF09-C302-4844-AAAC-716736783D80}" srcOrd="3" destOrd="0" presId="urn:microsoft.com/office/officeart/2005/8/layout/gear1"/>
    <dgm:cxn modelId="{331D9F57-2541-4632-A7BD-362AE6C01DBA}" type="presOf" srcId="{B37AAE0A-7819-4334-8EC6-DD3C7C4F273E}" destId="{04C0A35A-DC64-41FC-A118-B972EA386C68}" srcOrd="2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1E08FB82-F766-4595-BF07-766ACD9E92EB}" type="presOf" srcId="{1A97D3D1-A67C-46BF-BEEC-EA5C6894A47A}" destId="{9CE723A7-BC46-4CE9-A6C5-C2C6856781F4}" srcOrd="0" destOrd="0" presId="urn:microsoft.com/office/officeart/2005/8/layout/gear1"/>
    <dgm:cxn modelId="{2A525B92-9D09-422F-8B0D-42BAB932B98E}" type="presOf" srcId="{CBECE990-6B6F-48EE-84AF-2F80FFE1AF12}" destId="{8B0F1354-D3A9-4785-B782-C9C47B4F0688}" srcOrd="1" destOrd="0" presId="urn:microsoft.com/office/officeart/2005/8/layout/gear1"/>
    <dgm:cxn modelId="{1A7F68AF-11B2-4A66-B281-0B365EA41D15}" type="presOf" srcId="{CBECE990-6B6F-48EE-84AF-2F80FFE1AF12}" destId="{C430B11C-C7C8-41F2-AFA1-FA104859957C}" srcOrd="0" destOrd="0" presId="urn:microsoft.com/office/officeart/2005/8/layout/gear1"/>
    <dgm:cxn modelId="{DF9C9EBB-407A-4378-96C9-EBE10EE5A6FE}" type="presOf" srcId="{FA552CF5-0917-43DA-A0F5-A5D3D1831A8C}" destId="{382C0EF7-662B-4A4B-93CB-4DB3F0772E9D}" srcOrd="2" destOrd="0" presId="urn:microsoft.com/office/officeart/2005/8/layout/gear1"/>
    <dgm:cxn modelId="{4DB73DCD-30BE-45F9-839E-7AEDBD1BDC4F}" type="presOf" srcId="{4242B932-C33A-4360-AA1E-15FCE9615CBB}" destId="{A9210B2F-64CA-49E1-A1A2-E0B4DB218CC0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452810E8-010D-4884-8D5D-BBADB457ECD7}" type="presOf" srcId="{B37AAE0A-7819-4334-8EC6-DD3C7C4F273E}" destId="{63D50B3E-509F-4494-A2FF-2B8FB1F784B7}" srcOrd="1" destOrd="0" presId="urn:microsoft.com/office/officeart/2005/8/layout/gear1"/>
    <dgm:cxn modelId="{582510EF-9F75-475F-ABEA-3D8316BA15F0}" type="presOf" srcId="{FA552CF5-0917-43DA-A0F5-A5D3D1831A8C}" destId="{F876A299-53AF-4C85-B60A-297CE26DD8A3}" srcOrd="1" destOrd="0" presId="urn:microsoft.com/office/officeart/2005/8/layout/gear1"/>
    <dgm:cxn modelId="{A1770AF8-CE56-43F7-8DB1-C2A31CFDCAB2}" type="presOf" srcId="{FD4B29BA-C6A1-47FC-92C6-1D0602E903AB}" destId="{D2BD489B-2C57-4F31-AE79-377E79471CD4}" srcOrd="0" destOrd="0" presId="urn:microsoft.com/office/officeart/2005/8/layout/gear1"/>
    <dgm:cxn modelId="{84B499F8-F8E0-4D70-BA62-6D54BA8B2278}" type="presOf" srcId="{3E3356D9-A649-40AF-91C2-9E30F7021120}" destId="{3BF18E74-A79F-44E4-82FE-3F78F76D05D2}" srcOrd="0" destOrd="0" presId="urn:microsoft.com/office/officeart/2005/8/layout/gear1"/>
    <dgm:cxn modelId="{8CB03929-D4E3-4362-B365-AAACE5191604}" type="presParOf" srcId="{9CE723A7-BC46-4CE9-A6C5-C2C6856781F4}" destId="{0783B730-B43E-4CDE-BA26-0E01A7F6397D}" srcOrd="0" destOrd="0" presId="urn:microsoft.com/office/officeart/2005/8/layout/gear1"/>
    <dgm:cxn modelId="{FBDAEF9D-9CAE-499E-BB9A-1F35F0A643B5}" type="presParOf" srcId="{9CE723A7-BC46-4CE9-A6C5-C2C6856781F4}" destId="{F876A299-53AF-4C85-B60A-297CE26DD8A3}" srcOrd="1" destOrd="0" presId="urn:microsoft.com/office/officeart/2005/8/layout/gear1"/>
    <dgm:cxn modelId="{F3B35832-BD2E-40F4-A94D-C336FF8FCE3C}" type="presParOf" srcId="{9CE723A7-BC46-4CE9-A6C5-C2C6856781F4}" destId="{382C0EF7-662B-4A4B-93CB-4DB3F0772E9D}" srcOrd="2" destOrd="0" presId="urn:microsoft.com/office/officeart/2005/8/layout/gear1"/>
    <dgm:cxn modelId="{0DFD8A27-327B-43D5-8C09-C7A16EA31600}" type="presParOf" srcId="{9CE723A7-BC46-4CE9-A6C5-C2C6856781F4}" destId="{C430B11C-C7C8-41F2-AFA1-FA104859957C}" srcOrd="3" destOrd="0" presId="urn:microsoft.com/office/officeart/2005/8/layout/gear1"/>
    <dgm:cxn modelId="{E0492656-8A4D-4099-8057-600083A994C1}" type="presParOf" srcId="{9CE723A7-BC46-4CE9-A6C5-C2C6856781F4}" destId="{8B0F1354-D3A9-4785-B782-C9C47B4F0688}" srcOrd="4" destOrd="0" presId="urn:microsoft.com/office/officeart/2005/8/layout/gear1"/>
    <dgm:cxn modelId="{0D82AB7B-2728-4917-A962-A2E1C96181FE}" type="presParOf" srcId="{9CE723A7-BC46-4CE9-A6C5-C2C6856781F4}" destId="{7050FD3A-7FA7-45BF-9185-0E5115F426F7}" srcOrd="5" destOrd="0" presId="urn:microsoft.com/office/officeart/2005/8/layout/gear1"/>
    <dgm:cxn modelId="{E179CF90-97B2-4332-962E-EA3FD94CE6CC}" type="presParOf" srcId="{9CE723A7-BC46-4CE9-A6C5-C2C6856781F4}" destId="{EE6A5647-C501-43D6-83F9-0EE7B3C44FB6}" srcOrd="6" destOrd="0" presId="urn:microsoft.com/office/officeart/2005/8/layout/gear1"/>
    <dgm:cxn modelId="{EA0F0FFC-5FA2-4B8B-8DD3-6B743BFFEBC1}" type="presParOf" srcId="{9CE723A7-BC46-4CE9-A6C5-C2C6856781F4}" destId="{63D50B3E-509F-4494-A2FF-2B8FB1F784B7}" srcOrd="7" destOrd="0" presId="urn:microsoft.com/office/officeart/2005/8/layout/gear1"/>
    <dgm:cxn modelId="{D8067C9D-25EF-4E8A-A52D-30CB163C0268}" type="presParOf" srcId="{9CE723A7-BC46-4CE9-A6C5-C2C6856781F4}" destId="{04C0A35A-DC64-41FC-A118-B972EA386C68}" srcOrd="8" destOrd="0" presId="urn:microsoft.com/office/officeart/2005/8/layout/gear1"/>
    <dgm:cxn modelId="{5933A1C1-5D65-4B65-9CED-40235C5C2670}" type="presParOf" srcId="{9CE723A7-BC46-4CE9-A6C5-C2C6856781F4}" destId="{B128CF09-C302-4844-AAAC-716736783D80}" srcOrd="9" destOrd="0" presId="urn:microsoft.com/office/officeart/2005/8/layout/gear1"/>
    <dgm:cxn modelId="{ABF563FB-8B96-478D-A2E2-90EBB50BA6A0}" type="presParOf" srcId="{9CE723A7-BC46-4CE9-A6C5-C2C6856781F4}" destId="{D2BD489B-2C57-4F31-AE79-377E79471CD4}" srcOrd="10" destOrd="0" presId="urn:microsoft.com/office/officeart/2005/8/layout/gear1"/>
    <dgm:cxn modelId="{14400B30-9E87-459B-BB19-BF99D33FBE58}" type="presParOf" srcId="{9CE723A7-BC46-4CE9-A6C5-C2C6856781F4}" destId="{A9210B2F-64CA-49E1-A1A2-E0B4DB218CC0}" srcOrd="11" destOrd="0" presId="urn:microsoft.com/office/officeart/2005/8/layout/gear1"/>
    <dgm:cxn modelId="{102E39FE-003E-409F-9AC8-61A52C6135AD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6C62E337-3C16-42BD-8812-EBB283B7F90D}" type="doc">
      <dgm:prSet loTypeId="urn:microsoft.com/office/officeart/2005/8/layout/funnel1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081F34E8-FCDC-46CE-92E3-3ECB74D316B5}">
      <dgm:prSet phldrT="[Text]"/>
      <dgm:spPr/>
      <dgm:t>
        <a:bodyPr/>
        <a:lstStyle/>
        <a:p>
          <a:endParaRPr lang="en-GB" dirty="0"/>
        </a:p>
      </dgm:t>
    </dgm:pt>
    <dgm:pt modelId="{DEB7F856-58A3-4FE3-92DD-DE8A49EDFE90}" type="parTrans" cxnId="{0F14FDAD-4024-4AD6-83B4-F13D9E0D830B}">
      <dgm:prSet/>
      <dgm:spPr/>
      <dgm:t>
        <a:bodyPr/>
        <a:lstStyle/>
        <a:p>
          <a:endParaRPr lang="en-GB"/>
        </a:p>
      </dgm:t>
    </dgm:pt>
    <dgm:pt modelId="{06C700E6-7D7B-4777-A878-9DCE34226AED}" type="sibTrans" cxnId="{0F14FDAD-4024-4AD6-83B4-F13D9E0D830B}">
      <dgm:prSet/>
      <dgm:spPr/>
      <dgm:t>
        <a:bodyPr/>
        <a:lstStyle/>
        <a:p>
          <a:endParaRPr lang="en-GB"/>
        </a:p>
      </dgm:t>
    </dgm:pt>
    <dgm:pt modelId="{7698B1C6-0E43-4C92-B39F-ADF9F6993568}">
      <dgm:prSet phldrT="[Text]"/>
      <dgm:spPr/>
      <dgm:t>
        <a:bodyPr/>
        <a:lstStyle/>
        <a:p>
          <a:endParaRPr lang="en-GB" dirty="0"/>
        </a:p>
      </dgm:t>
    </dgm:pt>
    <dgm:pt modelId="{C9871A9C-1AEC-4F05-B164-5D9E00E60B18}" type="parTrans" cxnId="{66EB2896-44DD-4F39-81FC-185AAE65B350}">
      <dgm:prSet/>
      <dgm:spPr/>
      <dgm:t>
        <a:bodyPr/>
        <a:lstStyle/>
        <a:p>
          <a:endParaRPr lang="en-GB"/>
        </a:p>
      </dgm:t>
    </dgm:pt>
    <dgm:pt modelId="{E2709987-DF77-4A69-BD34-4F26745C53AD}" type="sibTrans" cxnId="{66EB2896-44DD-4F39-81FC-185AAE65B350}">
      <dgm:prSet/>
      <dgm:spPr/>
      <dgm:t>
        <a:bodyPr/>
        <a:lstStyle/>
        <a:p>
          <a:endParaRPr lang="en-GB"/>
        </a:p>
      </dgm:t>
    </dgm:pt>
    <dgm:pt modelId="{A8347A73-94E8-456E-8123-7ED34CFFB80D}">
      <dgm:prSet phldrT="[Text]"/>
      <dgm:spPr/>
      <dgm:t>
        <a:bodyPr/>
        <a:lstStyle/>
        <a:p>
          <a:endParaRPr lang="en-GB" dirty="0"/>
        </a:p>
      </dgm:t>
    </dgm:pt>
    <dgm:pt modelId="{146BEECF-AD5B-4AA0-A9BA-57358AC27CA4}" type="parTrans" cxnId="{97ED8DD1-C3EC-4635-8F56-46820FEB4B56}">
      <dgm:prSet/>
      <dgm:spPr/>
      <dgm:t>
        <a:bodyPr/>
        <a:lstStyle/>
        <a:p>
          <a:endParaRPr lang="en-GB"/>
        </a:p>
      </dgm:t>
    </dgm:pt>
    <dgm:pt modelId="{B7F8B1D9-2DDB-41A8-869A-2194AADFB29D}" type="sibTrans" cxnId="{97ED8DD1-C3EC-4635-8F56-46820FEB4B56}">
      <dgm:prSet/>
      <dgm:spPr/>
      <dgm:t>
        <a:bodyPr/>
        <a:lstStyle/>
        <a:p>
          <a:endParaRPr lang="en-GB"/>
        </a:p>
      </dgm:t>
    </dgm:pt>
    <dgm:pt modelId="{AA176A43-3BC6-4C33-AA4E-B84126C16441}">
      <dgm:prSet phldrT="[Text]"/>
      <dgm:spPr/>
      <dgm:t>
        <a:bodyPr/>
        <a:lstStyle/>
        <a:p>
          <a:endParaRPr lang="en-GB" dirty="0"/>
        </a:p>
      </dgm:t>
    </dgm:pt>
    <dgm:pt modelId="{3CB968E3-4C87-4048-9B7C-1D24B4127A87}" type="parTrans" cxnId="{FAD3EF23-9E9E-40F9-95CA-4EA7D34046C8}">
      <dgm:prSet/>
      <dgm:spPr/>
      <dgm:t>
        <a:bodyPr/>
        <a:lstStyle/>
        <a:p>
          <a:endParaRPr lang="en-GB"/>
        </a:p>
      </dgm:t>
    </dgm:pt>
    <dgm:pt modelId="{41037C86-29EA-4F28-9774-2B16A56134B8}" type="sibTrans" cxnId="{FAD3EF23-9E9E-40F9-95CA-4EA7D34046C8}">
      <dgm:prSet/>
      <dgm:spPr/>
      <dgm:t>
        <a:bodyPr/>
        <a:lstStyle/>
        <a:p>
          <a:endParaRPr lang="en-GB"/>
        </a:p>
      </dgm:t>
    </dgm:pt>
    <dgm:pt modelId="{DDF6AB33-E25E-447C-853C-81E6BFDE5BF8}" type="pres">
      <dgm:prSet presAssocID="{6C62E337-3C16-42BD-8812-EBB283B7F90D}" presName="Name0" presStyleCnt="0">
        <dgm:presLayoutVars>
          <dgm:chMax val="4"/>
          <dgm:resizeHandles val="exact"/>
        </dgm:presLayoutVars>
      </dgm:prSet>
      <dgm:spPr/>
    </dgm:pt>
    <dgm:pt modelId="{DE7B35D2-E470-4816-A2C8-5E54DF6DDE60}" type="pres">
      <dgm:prSet presAssocID="{6C62E337-3C16-42BD-8812-EBB283B7F90D}" presName="ellipse" presStyleLbl="trBgShp" presStyleIdx="0" presStyleCnt="1"/>
      <dgm:spPr/>
    </dgm:pt>
    <dgm:pt modelId="{00624FB3-522C-4C40-99DE-CF5109ED343C}" type="pres">
      <dgm:prSet presAssocID="{6C62E337-3C16-42BD-8812-EBB283B7F90D}" presName="arrow1" presStyleLbl="fgShp" presStyleIdx="0" presStyleCnt="1"/>
      <dgm:spPr/>
    </dgm:pt>
    <dgm:pt modelId="{5EEFA4CF-A085-489C-A280-1B73F806A9A4}" type="pres">
      <dgm:prSet presAssocID="{6C62E337-3C16-42BD-8812-EBB283B7F90D}" presName="rectangle" presStyleLbl="revTx" presStyleIdx="0" presStyleCnt="1">
        <dgm:presLayoutVars>
          <dgm:bulletEnabled val="1"/>
        </dgm:presLayoutVars>
      </dgm:prSet>
      <dgm:spPr/>
    </dgm:pt>
    <dgm:pt modelId="{393F36C1-C793-4B03-925E-4AC6297AAB62}" type="pres">
      <dgm:prSet presAssocID="{7698B1C6-0E43-4C92-B39F-ADF9F6993568}" presName="item1" presStyleLbl="node1" presStyleIdx="0" presStyleCnt="3">
        <dgm:presLayoutVars>
          <dgm:bulletEnabled val="1"/>
        </dgm:presLayoutVars>
      </dgm:prSet>
      <dgm:spPr/>
    </dgm:pt>
    <dgm:pt modelId="{3B1DC855-FD1E-4451-BCE8-AD3113ACCB48}" type="pres">
      <dgm:prSet presAssocID="{A8347A73-94E8-456E-8123-7ED34CFFB80D}" presName="item2" presStyleLbl="node1" presStyleIdx="1" presStyleCnt="3">
        <dgm:presLayoutVars>
          <dgm:bulletEnabled val="1"/>
        </dgm:presLayoutVars>
      </dgm:prSet>
      <dgm:spPr/>
    </dgm:pt>
    <dgm:pt modelId="{B8205C40-871B-4D3F-8A94-00B50EB2B399}" type="pres">
      <dgm:prSet presAssocID="{AA176A43-3BC6-4C33-AA4E-B84126C16441}" presName="item3" presStyleLbl="node1" presStyleIdx="2" presStyleCnt="3">
        <dgm:presLayoutVars>
          <dgm:bulletEnabled val="1"/>
        </dgm:presLayoutVars>
      </dgm:prSet>
      <dgm:spPr/>
    </dgm:pt>
    <dgm:pt modelId="{57B26E40-1FA2-4F0F-8C22-A9F95481C6EF}" type="pres">
      <dgm:prSet presAssocID="{6C62E337-3C16-42BD-8812-EBB283B7F90D}" presName="funnel" presStyleLbl="trAlignAcc1" presStyleIdx="0" presStyleCnt="1"/>
      <dgm:spPr/>
    </dgm:pt>
  </dgm:ptLst>
  <dgm:cxnLst>
    <dgm:cxn modelId="{CF8B5F23-2E93-4D9C-A726-82ED8318F601}" type="presOf" srcId="{AA176A43-3BC6-4C33-AA4E-B84126C16441}" destId="{5EEFA4CF-A085-489C-A280-1B73F806A9A4}" srcOrd="0" destOrd="0" presId="urn:microsoft.com/office/officeart/2005/8/layout/funnel1"/>
    <dgm:cxn modelId="{FAD3EF23-9E9E-40F9-95CA-4EA7D34046C8}" srcId="{6C62E337-3C16-42BD-8812-EBB283B7F90D}" destId="{AA176A43-3BC6-4C33-AA4E-B84126C16441}" srcOrd="3" destOrd="0" parTransId="{3CB968E3-4C87-4048-9B7C-1D24B4127A87}" sibTransId="{41037C86-29EA-4F28-9774-2B16A56134B8}"/>
    <dgm:cxn modelId="{FE43B363-015C-48B8-B1A0-2AF6D95444B4}" type="presOf" srcId="{6C62E337-3C16-42BD-8812-EBB283B7F90D}" destId="{DDF6AB33-E25E-447C-853C-81E6BFDE5BF8}" srcOrd="0" destOrd="0" presId="urn:microsoft.com/office/officeart/2005/8/layout/funnel1"/>
    <dgm:cxn modelId="{0BD9AB7F-BDD7-467D-BB46-9277E4CD75F1}" type="presOf" srcId="{7698B1C6-0E43-4C92-B39F-ADF9F6993568}" destId="{3B1DC855-FD1E-4451-BCE8-AD3113ACCB48}" srcOrd="0" destOrd="0" presId="urn:microsoft.com/office/officeart/2005/8/layout/funnel1"/>
    <dgm:cxn modelId="{66EB2896-44DD-4F39-81FC-185AAE65B350}" srcId="{6C62E337-3C16-42BD-8812-EBB283B7F90D}" destId="{7698B1C6-0E43-4C92-B39F-ADF9F6993568}" srcOrd="1" destOrd="0" parTransId="{C9871A9C-1AEC-4F05-B164-5D9E00E60B18}" sibTransId="{E2709987-DF77-4A69-BD34-4F26745C53AD}"/>
    <dgm:cxn modelId="{CB443397-B21D-403E-AC9E-2D601747B498}" type="presOf" srcId="{A8347A73-94E8-456E-8123-7ED34CFFB80D}" destId="{393F36C1-C793-4B03-925E-4AC6297AAB62}" srcOrd="0" destOrd="0" presId="urn:microsoft.com/office/officeart/2005/8/layout/funnel1"/>
    <dgm:cxn modelId="{0F14FDAD-4024-4AD6-83B4-F13D9E0D830B}" srcId="{6C62E337-3C16-42BD-8812-EBB283B7F90D}" destId="{081F34E8-FCDC-46CE-92E3-3ECB74D316B5}" srcOrd="0" destOrd="0" parTransId="{DEB7F856-58A3-4FE3-92DD-DE8A49EDFE90}" sibTransId="{06C700E6-7D7B-4777-A878-9DCE34226AED}"/>
    <dgm:cxn modelId="{97ED8DD1-C3EC-4635-8F56-46820FEB4B56}" srcId="{6C62E337-3C16-42BD-8812-EBB283B7F90D}" destId="{A8347A73-94E8-456E-8123-7ED34CFFB80D}" srcOrd="2" destOrd="0" parTransId="{146BEECF-AD5B-4AA0-A9BA-57358AC27CA4}" sibTransId="{B7F8B1D9-2DDB-41A8-869A-2194AADFB29D}"/>
    <dgm:cxn modelId="{9636EEE7-BAB6-4DCD-BFB4-C6A330DB1EEA}" type="presOf" srcId="{081F34E8-FCDC-46CE-92E3-3ECB74D316B5}" destId="{B8205C40-871B-4D3F-8A94-00B50EB2B399}" srcOrd="0" destOrd="0" presId="urn:microsoft.com/office/officeart/2005/8/layout/funnel1"/>
    <dgm:cxn modelId="{D15DFDA5-C0FF-48D2-AED8-C30FEE11A9FA}" type="presParOf" srcId="{DDF6AB33-E25E-447C-853C-81E6BFDE5BF8}" destId="{DE7B35D2-E470-4816-A2C8-5E54DF6DDE60}" srcOrd="0" destOrd="0" presId="urn:microsoft.com/office/officeart/2005/8/layout/funnel1"/>
    <dgm:cxn modelId="{35B2966F-5D7E-4119-BA79-C8315C3ED3DA}" type="presParOf" srcId="{DDF6AB33-E25E-447C-853C-81E6BFDE5BF8}" destId="{00624FB3-522C-4C40-99DE-CF5109ED343C}" srcOrd="1" destOrd="0" presId="urn:microsoft.com/office/officeart/2005/8/layout/funnel1"/>
    <dgm:cxn modelId="{3FC60AC3-6324-43EC-BFCE-A9297AD6E4F7}" type="presParOf" srcId="{DDF6AB33-E25E-447C-853C-81E6BFDE5BF8}" destId="{5EEFA4CF-A085-489C-A280-1B73F806A9A4}" srcOrd="2" destOrd="0" presId="urn:microsoft.com/office/officeart/2005/8/layout/funnel1"/>
    <dgm:cxn modelId="{44A295CD-C601-4609-B8F8-54EA5157B42C}" type="presParOf" srcId="{DDF6AB33-E25E-447C-853C-81E6BFDE5BF8}" destId="{393F36C1-C793-4B03-925E-4AC6297AAB62}" srcOrd="3" destOrd="0" presId="urn:microsoft.com/office/officeart/2005/8/layout/funnel1"/>
    <dgm:cxn modelId="{2D82D5FC-034B-4966-BE02-5138E3DCDBCB}" type="presParOf" srcId="{DDF6AB33-E25E-447C-853C-81E6BFDE5BF8}" destId="{3B1DC855-FD1E-4451-BCE8-AD3113ACCB48}" srcOrd="4" destOrd="0" presId="urn:microsoft.com/office/officeart/2005/8/layout/funnel1"/>
    <dgm:cxn modelId="{70E17BC5-C179-43E2-9B76-C638059D09DA}" type="presParOf" srcId="{DDF6AB33-E25E-447C-853C-81E6BFDE5BF8}" destId="{B8205C40-871B-4D3F-8A94-00B50EB2B399}" srcOrd="5" destOrd="0" presId="urn:microsoft.com/office/officeart/2005/8/layout/funnel1"/>
    <dgm:cxn modelId="{B3903CB7-803C-4ABE-A70B-A891B81D28F4}" type="presParOf" srcId="{DDF6AB33-E25E-447C-853C-81E6BFDE5BF8}" destId="{57B26E40-1FA2-4F0F-8C22-A9F95481C6E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93B1CF-52CD-4043-ACB9-F9A6433EE98C}" type="doc">
      <dgm:prSet loTypeId="urn:microsoft.com/office/officeart/2005/8/layout/funnel1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DC3C1A0-2A04-405D-831B-949CC4176598}">
      <dgm:prSet phldrT="[Text]"/>
      <dgm:spPr/>
      <dgm:t>
        <a:bodyPr/>
        <a:lstStyle/>
        <a:p>
          <a:r>
            <a:rPr lang="en-GB" dirty="0"/>
            <a:t>?</a:t>
          </a:r>
        </a:p>
      </dgm:t>
    </dgm:pt>
    <dgm:pt modelId="{A760C369-9F1D-4817-8587-77A31FA2A65F}" type="parTrans" cxnId="{BBC6B5CB-B3BC-4C22-865C-53D00581EEA5}">
      <dgm:prSet/>
      <dgm:spPr/>
      <dgm:t>
        <a:bodyPr/>
        <a:lstStyle/>
        <a:p>
          <a:endParaRPr lang="en-GB"/>
        </a:p>
      </dgm:t>
    </dgm:pt>
    <dgm:pt modelId="{E650E8F3-7981-4C08-832F-EC633B0CE81F}" type="sibTrans" cxnId="{BBC6B5CB-B3BC-4C22-865C-53D00581EEA5}">
      <dgm:prSet/>
      <dgm:spPr/>
      <dgm:t>
        <a:bodyPr/>
        <a:lstStyle/>
        <a:p>
          <a:endParaRPr lang="en-GB"/>
        </a:p>
      </dgm:t>
    </dgm:pt>
    <dgm:pt modelId="{6F1AA85F-96FC-42E0-AEC3-A3F0D65647B1}">
      <dgm:prSet phldrT="[Text]"/>
      <dgm:spPr/>
      <dgm:t>
        <a:bodyPr/>
        <a:lstStyle/>
        <a:p>
          <a:r>
            <a:rPr lang="en-GB" dirty="0"/>
            <a:t>?</a:t>
          </a:r>
        </a:p>
      </dgm:t>
    </dgm:pt>
    <dgm:pt modelId="{F655FDC6-5FC9-47F7-85B1-8DD995DE5307}" type="parTrans" cxnId="{F0E657E2-B36D-4FBA-A20D-A7512AFC1300}">
      <dgm:prSet/>
      <dgm:spPr/>
      <dgm:t>
        <a:bodyPr/>
        <a:lstStyle/>
        <a:p>
          <a:endParaRPr lang="en-GB"/>
        </a:p>
      </dgm:t>
    </dgm:pt>
    <dgm:pt modelId="{BC1F58FE-D9F4-4C5D-BA3F-7B0DA6634D98}" type="sibTrans" cxnId="{F0E657E2-B36D-4FBA-A20D-A7512AFC1300}">
      <dgm:prSet/>
      <dgm:spPr/>
      <dgm:t>
        <a:bodyPr/>
        <a:lstStyle/>
        <a:p>
          <a:endParaRPr lang="en-GB"/>
        </a:p>
      </dgm:t>
    </dgm:pt>
    <dgm:pt modelId="{826F4F08-3E38-4134-83C4-591A85597A6B}">
      <dgm:prSet phldrT="[Text]"/>
      <dgm:spPr/>
      <dgm:t>
        <a:bodyPr/>
        <a:lstStyle/>
        <a:p>
          <a:r>
            <a:rPr lang="en-GB" dirty="0"/>
            <a:t>?</a:t>
          </a:r>
        </a:p>
      </dgm:t>
    </dgm:pt>
    <dgm:pt modelId="{2A2276A3-819C-47AC-918A-83959FFF66F4}" type="parTrans" cxnId="{27750BF9-5D1B-40FE-8BE6-E51DC0EF63FE}">
      <dgm:prSet/>
      <dgm:spPr/>
      <dgm:t>
        <a:bodyPr/>
        <a:lstStyle/>
        <a:p>
          <a:endParaRPr lang="en-GB"/>
        </a:p>
      </dgm:t>
    </dgm:pt>
    <dgm:pt modelId="{A238DAE3-F515-4E93-BB73-E9E55FB275A2}" type="sibTrans" cxnId="{27750BF9-5D1B-40FE-8BE6-E51DC0EF63FE}">
      <dgm:prSet/>
      <dgm:spPr/>
      <dgm:t>
        <a:bodyPr/>
        <a:lstStyle/>
        <a:p>
          <a:endParaRPr lang="en-GB"/>
        </a:p>
      </dgm:t>
    </dgm:pt>
    <dgm:pt modelId="{C957758E-7CCE-4D92-A656-0933305245E3}">
      <dgm:prSet phldrT="[Text]"/>
      <dgm:spPr/>
      <dgm:t>
        <a:bodyPr/>
        <a:lstStyle/>
        <a:p>
          <a:endParaRPr lang="en-GB" dirty="0"/>
        </a:p>
      </dgm:t>
    </dgm:pt>
    <dgm:pt modelId="{5E9C361B-8547-42AB-AE87-1AC22E740B72}" type="parTrans" cxnId="{C90460CD-4C47-4377-9674-6ACF384A7306}">
      <dgm:prSet/>
      <dgm:spPr/>
      <dgm:t>
        <a:bodyPr/>
        <a:lstStyle/>
        <a:p>
          <a:endParaRPr lang="en-GB"/>
        </a:p>
      </dgm:t>
    </dgm:pt>
    <dgm:pt modelId="{88120468-AEFC-4C39-ADB1-8885AE322B80}" type="sibTrans" cxnId="{C90460CD-4C47-4377-9674-6ACF384A7306}">
      <dgm:prSet/>
      <dgm:spPr/>
      <dgm:t>
        <a:bodyPr/>
        <a:lstStyle/>
        <a:p>
          <a:endParaRPr lang="en-GB"/>
        </a:p>
      </dgm:t>
    </dgm:pt>
    <dgm:pt modelId="{A719C60F-9CC5-4C7F-8634-E189E8537BD3}" type="pres">
      <dgm:prSet presAssocID="{0B93B1CF-52CD-4043-ACB9-F9A6433EE98C}" presName="Name0" presStyleCnt="0">
        <dgm:presLayoutVars>
          <dgm:chMax val="4"/>
          <dgm:resizeHandles val="exact"/>
        </dgm:presLayoutVars>
      </dgm:prSet>
      <dgm:spPr/>
    </dgm:pt>
    <dgm:pt modelId="{1D88EC94-A454-4F6A-8551-B641B36AFCF0}" type="pres">
      <dgm:prSet presAssocID="{0B93B1CF-52CD-4043-ACB9-F9A6433EE98C}" presName="ellipse" presStyleLbl="trBgShp" presStyleIdx="0" presStyleCnt="1"/>
      <dgm:spPr/>
    </dgm:pt>
    <dgm:pt modelId="{40A21B24-CE94-4580-B1AB-E7F0306D5FDE}" type="pres">
      <dgm:prSet presAssocID="{0B93B1CF-52CD-4043-ACB9-F9A6433EE98C}" presName="arrow1" presStyleLbl="fgShp" presStyleIdx="0" presStyleCnt="1"/>
      <dgm:spPr/>
    </dgm:pt>
    <dgm:pt modelId="{A40CDDC4-96F0-4779-A4E7-00559AB6FDB3}" type="pres">
      <dgm:prSet presAssocID="{0B93B1CF-52CD-4043-ACB9-F9A6433EE98C}" presName="rectangle" presStyleLbl="revTx" presStyleIdx="0" presStyleCnt="1">
        <dgm:presLayoutVars>
          <dgm:bulletEnabled val="1"/>
        </dgm:presLayoutVars>
      </dgm:prSet>
      <dgm:spPr/>
    </dgm:pt>
    <dgm:pt modelId="{11D453C9-0C7A-4E4D-B59D-7532D1908374}" type="pres">
      <dgm:prSet presAssocID="{6F1AA85F-96FC-42E0-AEC3-A3F0D65647B1}" presName="item1" presStyleLbl="node1" presStyleIdx="0" presStyleCnt="3">
        <dgm:presLayoutVars>
          <dgm:bulletEnabled val="1"/>
        </dgm:presLayoutVars>
      </dgm:prSet>
      <dgm:spPr/>
    </dgm:pt>
    <dgm:pt modelId="{259EFC85-9AB8-4899-9A48-3D4C30756ECD}" type="pres">
      <dgm:prSet presAssocID="{826F4F08-3E38-4134-83C4-591A85597A6B}" presName="item2" presStyleLbl="node1" presStyleIdx="1" presStyleCnt="3">
        <dgm:presLayoutVars>
          <dgm:bulletEnabled val="1"/>
        </dgm:presLayoutVars>
      </dgm:prSet>
      <dgm:spPr/>
    </dgm:pt>
    <dgm:pt modelId="{A69F8F2B-AC06-49F7-9EFF-432C6914B01D}" type="pres">
      <dgm:prSet presAssocID="{C957758E-7CCE-4D92-A656-0933305245E3}" presName="item3" presStyleLbl="node1" presStyleIdx="2" presStyleCnt="3">
        <dgm:presLayoutVars>
          <dgm:bulletEnabled val="1"/>
        </dgm:presLayoutVars>
      </dgm:prSet>
      <dgm:spPr/>
    </dgm:pt>
    <dgm:pt modelId="{C6C1BD30-6DCF-436C-AE62-2ADF228D4476}" type="pres">
      <dgm:prSet presAssocID="{0B93B1CF-52CD-4043-ACB9-F9A6433EE98C}" presName="funnel" presStyleLbl="trAlignAcc1" presStyleIdx="0" presStyleCnt="1"/>
      <dgm:spPr/>
    </dgm:pt>
  </dgm:ptLst>
  <dgm:cxnLst>
    <dgm:cxn modelId="{2DA91840-43F9-4E41-B1CD-90CFDD753D1C}" type="presOf" srcId="{6F1AA85F-96FC-42E0-AEC3-A3F0D65647B1}" destId="{259EFC85-9AB8-4899-9A48-3D4C30756ECD}" srcOrd="0" destOrd="0" presId="urn:microsoft.com/office/officeart/2005/8/layout/funnel1"/>
    <dgm:cxn modelId="{13F54B65-3F22-4942-BC23-CAD31B07DC66}" type="presOf" srcId="{ADC3C1A0-2A04-405D-831B-949CC4176598}" destId="{A69F8F2B-AC06-49F7-9EFF-432C6914B01D}" srcOrd="0" destOrd="0" presId="urn:microsoft.com/office/officeart/2005/8/layout/funnel1"/>
    <dgm:cxn modelId="{BF13454C-9D2A-4073-A2F9-2654041B55D8}" type="presOf" srcId="{0B93B1CF-52CD-4043-ACB9-F9A6433EE98C}" destId="{A719C60F-9CC5-4C7F-8634-E189E8537BD3}" srcOrd="0" destOrd="0" presId="urn:microsoft.com/office/officeart/2005/8/layout/funnel1"/>
    <dgm:cxn modelId="{BBBEFD8E-E75A-4BA8-B82D-DFF6E87EB166}" type="presOf" srcId="{826F4F08-3E38-4134-83C4-591A85597A6B}" destId="{11D453C9-0C7A-4E4D-B59D-7532D1908374}" srcOrd="0" destOrd="0" presId="urn:microsoft.com/office/officeart/2005/8/layout/funnel1"/>
    <dgm:cxn modelId="{DDBDDAC5-7A4A-4819-9F26-143A97D7F5B8}" type="presOf" srcId="{C957758E-7CCE-4D92-A656-0933305245E3}" destId="{A40CDDC4-96F0-4779-A4E7-00559AB6FDB3}" srcOrd="0" destOrd="0" presId="urn:microsoft.com/office/officeart/2005/8/layout/funnel1"/>
    <dgm:cxn modelId="{BBC6B5CB-B3BC-4C22-865C-53D00581EEA5}" srcId="{0B93B1CF-52CD-4043-ACB9-F9A6433EE98C}" destId="{ADC3C1A0-2A04-405D-831B-949CC4176598}" srcOrd="0" destOrd="0" parTransId="{A760C369-9F1D-4817-8587-77A31FA2A65F}" sibTransId="{E650E8F3-7981-4C08-832F-EC633B0CE81F}"/>
    <dgm:cxn modelId="{C90460CD-4C47-4377-9674-6ACF384A7306}" srcId="{0B93B1CF-52CD-4043-ACB9-F9A6433EE98C}" destId="{C957758E-7CCE-4D92-A656-0933305245E3}" srcOrd="3" destOrd="0" parTransId="{5E9C361B-8547-42AB-AE87-1AC22E740B72}" sibTransId="{88120468-AEFC-4C39-ADB1-8885AE322B80}"/>
    <dgm:cxn modelId="{F0E657E2-B36D-4FBA-A20D-A7512AFC1300}" srcId="{0B93B1CF-52CD-4043-ACB9-F9A6433EE98C}" destId="{6F1AA85F-96FC-42E0-AEC3-A3F0D65647B1}" srcOrd="1" destOrd="0" parTransId="{F655FDC6-5FC9-47F7-85B1-8DD995DE5307}" sibTransId="{BC1F58FE-D9F4-4C5D-BA3F-7B0DA6634D98}"/>
    <dgm:cxn modelId="{27750BF9-5D1B-40FE-8BE6-E51DC0EF63FE}" srcId="{0B93B1CF-52CD-4043-ACB9-F9A6433EE98C}" destId="{826F4F08-3E38-4134-83C4-591A85597A6B}" srcOrd="2" destOrd="0" parTransId="{2A2276A3-819C-47AC-918A-83959FFF66F4}" sibTransId="{A238DAE3-F515-4E93-BB73-E9E55FB275A2}"/>
    <dgm:cxn modelId="{72FBF492-13F7-49BF-8A13-60488FAEADCD}" type="presParOf" srcId="{A719C60F-9CC5-4C7F-8634-E189E8537BD3}" destId="{1D88EC94-A454-4F6A-8551-B641B36AFCF0}" srcOrd="0" destOrd="0" presId="urn:microsoft.com/office/officeart/2005/8/layout/funnel1"/>
    <dgm:cxn modelId="{87820F65-9129-460E-B932-91BD11768D12}" type="presParOf" srcId="{A719C60F-9CC5-4C7F-8634-E189E8537BD3}" destId="{40A21B24-CE94-4580-B1AB-E7F0306D5FDE}" srcOrd="1" destOrd="0" presId="urn:microsoft.com/office/officeart/2005/8/layout/funnel1"/>
    <dgm:cxn modelId="{9B4593E4-6150-4F47-9599-A2A7C52C7E62}" type="presParOf" srcId="{A719C60F-9CC5-4C7F-8634-E189E8537BD3}" destId="{A40CDDC4-96F0-4779-A4E7-00559AB6FDB3}" srcOrd="2" destOrd="0" presId="urn:microsoft.com/office/officeart/2005/8/layout/funnel1"/>
    <dgm:cxn modelId="{2DA857D5-2F09-4746-BAC1-379220A5DA83}" type="presParOf" srcId="{A719C60F-9CC5-4C7F-8634-E189E8537BD3}" destId="{11D453C9-0C7A-4E4D-B59D-7532D1908374}" srcOrd="3" destOrd="0" presId="urn:microsoft.com/office/officeart/2005/8/layout/funnel1"/>
    <dgm:cxn modelId="{A5934B35-4F5A-4F23-B1B9-130C46B0FD39}" type="presParOf" srcId="{A719C60F-9CC5-4C7F-8634-E189E8537BD3}" destId="{259EFC85-9AB8-4899-9A48-3D4C30756ECD}" srcOrd="4" destOrd="0" presId="urn:microsoft.com/office/officeart/2005/8/layout/funnel1"/>
    <dgm:cxn modelId="{5C62C7BA-9F11-44BE-8DB8-D4D478D419D4}" type="presParOf" srcId="{A719C60F-9CC5-4C7F-8634-E189E8537BD3}" destId="{A69F8F2B-AC06-49F7-9EFF-432C6914B01D}" srcOrd="5" destOrd="0" presId="urn:microsoft.com/office/officeart/2005/8/layout/funnel1"/>
    <dgm:cxn modelId="{2DB3059B-07C3-43A7-B292-5330413C93D8}" type="presParOf" srcId="{A719C60F-9CC5-4C7F-8634-E189E8537BD3}" destId="{C6C1BD30-6DCF-436C-AE62-2ADF228D447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3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Might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Might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Might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9949DE0E-FC7A-4EF7-AA2D-ABCF866DA80B}" type="presOf" srcId="{3E3356D9-A649-40AF-91C2-9E30F7021120}" destId="{3BF18E74-A79F-44E4-82FE-3F78F76D05D2}" srcOrd="0" destOrd="0" presId="urn:microsoft.com/office/officeart/2005/8/layout/gear1"/>
    <dgm:cxn modelId="{74DCEA0F-1624-4F16-B108-B2940AF3B231}" type="presOf" srcId="{B37AAE0A-7819-4334-8EC6-DD3C7C4F273E}" destId="{04C0A35A-DC64-41FC-A118-B972EA386C68}" srcOrd="2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7840382B-7E23-4E97-9347-4D84F90B1EA5}" type="presOf" srcId="{CBECE990-6B6F-48EE-84AF-2F80FFE1AF12}" destId="{C430B11C-C7C8-41F2-AFA1-FA104859957C}" srcOrd="0" destOrd="0" presId="urn:microsoft.com/office/officeart/2005/8/layout/gear1"/>
    <dgm:cxn modelId="{0C8FD441-070B-4D4C-A6DC-F959A86A51DE}" type="presOf" srcId="{4242B932-C33A-4360-AA1E-15FCE9615CBB}" destId="{A9210B2F-64CA-49E1-A1A2-E0B4DB218CC0}" srcOrd="0" destOrd="0" presId="urn:microsoft.com/office/officeart/2005/8/layout/gear1"/>
    <dgm:cxn modelId="{48586766-864A-4CAE-96A7-16AFA504BF41}" type="presOf" srcId="{CBECE990-6B6F-48EE-84AF-2F80FFE1AF12}" destId="{7050FD3A-7FA7-45BF-9185-0E5115F426F7}" srcOrd="2" destOrd="0" presId="urn:microsoft.com/office/officeart/2005/8/layout/gear1"/>
    <dgm:cxn modelId="{32899268-7213-4AF7-8942-74F5D7587BE9}" type="presOf" srcId="{FD4B29BA-C6A1-47FC-92C6-1D0602E903AB}" destId="{D2BD489B-2C57-4F31-AE79-377E79471CD4}" srcOrd="0" destOrd="0" presId="urn:microsoft.com/office/officeart/2005/8/layout/gear1"/>
    <dgm:cxn modelId="{7A66AE55-D7D1-4B5B-A7A2-ED17F39E81FF}" type="presOf" srcId="{FA552CF5-0917-43DA-A0F5-A5D3D1831A8C}" destId="{382C0EF7-662B-4A4B-93CB-4DB3F0772E9D}" srcOrd="2" destOrd="0" presId="urn:microsoft.com/office/officeart/2005/8/layout/gear1"/>
    <dgm:cxn modelId="{11EFFA59-7753-4EA7-BD66-D7238D66A040}" type="presOf" srcId="{FA552CF5-0917-43DA-A0F5-A5D3D1831A8C}" destId="{0783B730-B43E-4CDE-BA26-0E01A7F6397D}" srcOrd="0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7CED60CB-81FF-4AE8-B31C-DD9D7899FB5B}" type="presOf" srcId="{B37AAE0A-7819-4334-8EC6-DD3C7C4F273E}" destId="{63D50B3E-509F-4494-A2FF-2B8FB1F784B7}" srcOrd="1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70CAA5D6-0ADA-48E1-B47D-828F105FE1CB}" type="presOf" srcId="{B37AAE0A-7819-4334-8EC6-DD3C7C4F273E}" destId="{B128CF09-C302-4844-AAAC-716736783D80}" srcOrd="3" destOrd="0" presId="urn:microsoft.com/office/officeart/2005/8/layout/gear1"/>
    <dgm:cxn modelId="{0940CAD7-648A-48BC-A61A-930077ADB391}" type="presOf" srcId="{B37AAE0A-7819-4334-8EC6-DD3C7C4F273E}" destId="{EE6A5647-C501-43D6-83F9-0EE7B3C44FB6}" srcOrd="0" destOrd="0" presId="urn:microsoft.com/office/officeart/2005/8/layout/gear1"/>
    <dgm:cxn modelId="{AD0311EF-ACF2-4C80-A0A7-DB2229BAABEB}" type="presOf" srcId="{FA552CF5-0917-43DA-A0F5-A5D3D1831A8C}" destId="{F876A299-53AF-4C85-B60A-297CE26DD8A3}" srcOrd="1" destOrd="0" presId="urn:microsoft.com/office/officeart/2005/8/layout/gear1"/>
    <dgm:cxn modelId="{40327FF4-F377-494F-B83C-5216E96697F5}" type="presOf" srcId="{1A97D3D1-A67C-46BF-BEEC-EA5C6894A47A}" destId="{9CE723A7-BC46-4CE9-A6C5-C2C6856781F4}" srcOrd="0" destOrd="0" presId="urn:microsoft.com/office/officeart/2005/8/layout/gear1"/>
    <dgm:cxn modelId="{B5C6CEF4-1BB1-48B6-A1B4-18C295188E0C}" type="presOf" srcId="{CBECE990-6B6F-48EE-84AF-2F80FFE1AF12}" destId="{8B0F1354-D3A9-4785-B782-C9C47B4F0688}" srcOrd="1" destOrd="0" presId="urn:microsoft.com/office/officeart/2005/8/layout/gear1"/>
    <dgm:cxn modelId="{8AB25A77-581A-4C0E-8B16-4C14F322FF75}" type="presParOf" srcId="{9CE723A7-BC46-4CE9-A6C5-C2C6856781F4}" destId="{0783B730-B43E-4CDE-BA26-0E01A7F6397D}" srcOrd="0" destOrd="0" presId="urn:microsoft.com/office/officeart/2005/8/layout/gear1"/>
    <dgm:cxn modelId="{8F15DDD6-0A1C-468B-B9E3-81465035618B}" type="presParOf" srcId="{9CE723A7-BC46-4CE9-A6C5-C2C6856781F4}" destId="{F876A299-53AF-4C85-B60A-297CE26DD8A3}" srcOrd="1" destOrd="0" presId="urn:microsoft.com/office/officeart/2005/8/layout/gear1"/>
    <dgm:cxn modelId="{20DE4EFA-18BE-4FCD-8859-0E67FA52659F}" type="presParOf" srcId="{9CE723A7-BC46-4CE9-A6C5-C2C6856781F4}" destId="{382C0EF7-662B-4A4B-93CB-4DB3F0772E9D}" srcOrd="2" destOrd="0" presId="urn:microsoft.com/office/officeart/2005/8/layout/gear1"/>
    <dgm:cxn modelId="{72C7FC09-5835-48E4-98F6-6C0300618FBE}" type="presParOf" srcId="{9CE723A7-BC46-4CE9-A6C5-C2C6856781F4}" destId="{C430B11C-C7C8-41F2-AFA1-FA104859957C}" srcOrd="3" destOrd="0" presId="urn:microsoft.com/office/officeart/2005/8/layout/gear1"/>
    <dgm:cxn modelId="{E04E5BA0-DBD8-47B0-B46E-58AD987D5C16}" type="presParOf" srcId="{9CE723A7-BC46-4CE9-A6C5-C2C6856781F4}" destId="{8B0F1354-D3A9-4785-B782-C9C47B4F0688}" srcOrd="4" destOrd="0" presId="urn:microsoft.com/office/officeart/2005/8/layout/gear1"/>
    <dgm:cxn modelId="{6069886C-A98C-4537-B7B9-8D03D13D3D4F}" type="presParOf" srcId="{9CE723A7-BC46-4CE9-A6C5-C2C6856781F4}" destId="{7050FD3A-7FA7-45BF-9185-0E5115F426F7}" srcOrd="5" destOrd="0" presId="urn:microsoft.com/office/officeart/2005/8/layout/gear1"/>
    <dgm:cxn modelId="{B2D62DE8-5573-4A24-88CA-5C70FC1866EC}" type="presParOf" srcId="{9CE723A7-BC46-4CE9-A6C5-C2C6856781F4}" destId="{EE6A5647-C501-43D6-83F9-0EE7B3C44FB6}" srcOrd="6" destOrd="0" presId="urn:microsoft.com/office/officeart/2005/8/layout/gear1"/>
    <dgm:cxn modelId="{18295013-2C5F-453F-A7D2-6E51E4C55692}" type="presParOf" srcId="{9CE723A7-BC46-4CE9-A6C5-C2C6856781F4}" destId="{63D50B3E-509F-4494-A2FF-2B8FB1F784B7}" srcOrd="7" destOrd="0" presId="urn:microsoft.com/office/officeart/2005/8/layout/gear1"/>
    <dgm:cxn modelId="{E0C4FD29-0089-4990-BFF7-26C9FD84EF74}" type="presParOf" srcId="{9CE723A7-BC46-4CE9-A6C5-C2C6856781F4}" destId="{04C0A35A-DC64-41FC-A118-B972EA386C68}" srcOrd="8" destOrd="0" presId="urn:microsoft.com/office/officeart/2005/8/layout/gear1"/>
    <dgm:cxn modelId="{EB58E74F-0F83-4E97-99A9-A60BF0C4C043}" type="presParOf" srcId="{9CE723A7-BC46-4CE9-A6C5-C2C6856781F4}" destId="{B128CF09-C302-4844-AAAC-716736783D80}" srcOrd="9" destOrd="0" presId="urn:microsoft.com/office/officeart/2005/8/layout/gear1"/>
    <dgm:cxn modelId="{CC75BD6C-7211-4EA1-8A9C-CD4680E7F37A}" type="presParOf" srcId="{9CE723A7-BC46-4CE9-A6C5-C2C6856781F4}" destId="{D2BD489B-2C57-4F31-AE79-377E79471CD4}" srcOrd="10" destOrd="0" presId="urn:microsoft.com/office/officeart/2005/8/layout/gear1"/>
    <dgm:cxn modelId="{7E0AFACD-960D-4B0F-B878-B67B7DD8CDCD}" type="presParOf" srcId="{9CE723A7-BC46-4CE9-A6C5-C2C6856781F4}" destId="{A9210B2F-64CA-49E1-A1A2-E0B4DB218CC0}" srcOrd="11" destOrd="0" presId="urn:microsoft.com/office/officeart/2005/8/layout/gear1"/>
    <dgm:cxn modelId="{0B331274-E939-4851-B652-8B5DB1DA5671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74DC9A-AD6C-407A-8D0C-1B64F101C051}" type="doc">
      <dgm:prSet loTypeId="urn:diagrams.loki3.com/VaryingWidthList" loCatId="list" qsTypeId="urn:microsoft.com/office/officeart/2005/8/quickstyle/simple1" qsCatId="simple" csTypeId="urn:microsoft.com/office/officeart/2005/8/colors/colorful3" csCatId="colorful" phldr="1"/>
      <dgm:spPr/>
    </dgm:pt>
    <dgm:pt modelId="{05B06088-86A4-4B79-8D55-138147ADCCB3}">
      <dgm:prSet phldrT="[Text]"/>
      <dgm:spPr/>
      <dgm:t>
        <a:bodyPr/>
        <a:lstStyle/>
        <a:p>
          <a:r>
            <a:rPr lang="en-GB" dirty="0"/>
            <a:t>Question</a:t>
          </a:r>
        </a:p>
      </dgm:t>
    </dgm:pt>
    <dgm:pt modelId="{2A6EA94C-EDF0-4BD1-A0E0-D5330E4FB8D8}" type="parTrans" cxnId="{A0F228F1-794D-421B-8A2A-063B04244D7C}">
      <dgm:prSet/>
      <dgm:spPr/>
      <dgm:t>
        <a:bodyPr/>
        <a:lstStyle/>
        <a:p>
          <a:endParaRPr lang="en-GB"/>
        </a:p>
      </dgm:t>
    </dgm:pt>
    <dgm:pt modelId="{CCBB6ECE-BF03-4EF4-8812-35EC6F43C18B}" type="sibTrans" cxnId="{A0F228F1-794D-421B-8A2A-063B04244D7C}">
      <dgm:prSet/>
      <dgm:spPr/>
      <dgm:t>
        <a:bodyPr/>
        <a:lstStyle/>
        <a:p>
          <a:endParaRPr lang="en-GB"/>
        </a:p>
      </dgm:t>
    </dgm:pt>
    <dgm:pt modelId="{431C8759-C80F-4250-98EA-A979AA5AC930}">
      <dgm:prSet phldrT="[Text]"/>
      <dgm:spPr/>
      <dgm:t>
        <a:bodyPr/>
        <a:lstStyle/>
        <a:p>
          <a:r>
            <a:rPr lang="en-GB" dirty="0"/>
            <a:t>Wait</a:t>
          </a:r>
        </a:p>
      </dgm:t>
    </dgm:pt>
    <dgm:pt modelId="{3B1486A2-E93E-4D2E-BBA0-E0494FD8D4C4}" type="parTrans" cxnId="{7C65D247-2035-4975-9788-F8B287D83E0C}">
      <dgm:prSet/>
      <dgm:spPr/>
      <dgm:t>
        <a:bodyPr/>
        <a:lstStyle/>
        <a:p>
          <a:endParaRPr lang="en-GB"/>
        </a:p>
      </dgm:t>
    </dgm:pt>
    <dgm:pt modelId="{881F3B75-75AE-4988-A2F3-325AAD6D402F}" type="sibTrans" cxnId="{7C65D247-2035-4975-9788-F8B287D83E0C}">
      <dgm:prSet/>
      <dgm:spPr/>
      <dgm:t>
        <a:bodyPr/>
        <a:lstStyle/>
        <a:p>
          <a:endParaRPr lang="en-GB"/>
        </a:p>
      </dgm:t>
    </dgm:pt>
    <dgm:pt modelId="{E732433F-9C02-4A80-B5D0-6D0780420702}">
      <dgm:prSet phldrT="[Text]"/>
      <dgm:spPr/>
      <dgm:t>
        <a:bodyPr/>
        <a:lstStyle/>
        <a:p>
          <a:r>
            <a:rPr lang="en-GB" dirty="0"/>
            <a:t>Answer</a:t>
          </a:r>
        </a:p>
      </dgm:t>
    </dgm:pt>
    <dgm:pt modelId="{1B8A1EA5-82F3-482E-9A26-8D321D2A655A}" type="parTrans" cxnId="{2D438992-9F63-410C-B52A-E0214F1A86A3}">
      <dgm:prSet/>
      <dgm:spPr/>
      <dgm:t>
        <a:bodyPr/>
        <a:lstStyle/>
        <a:p>
          <a:endParaRPr lang="en-GB"/>
        </a:p>
      </dgm:t>
    </dgm:pt>
    <dgm:pt modelId="{699A4E50-9C73-4692-8DF6-86CC4E49BE2B}" type="sibTrans" cxnId="{2D438992-9F63-410C-B52A-E0214F1A86A3}">
      <dgm:prSet/>
      <dgm:spPr/>
      <dgm:t>
        <a:bodyPr/>
        <a:lstStyle/>
        <a:p>
          <a:endParaRPr lang="en-GB"/>
        </a:p>
      </dgm:t>
    </dgm:pt>
    <dgm:pt modelId="{004885E4-C8F8-4848-8F16-DC2A5C39018C}">
      <dgm:prSet phldrT="[Text]"/>
      <dgm:spPr/>
      <dgm:t>
        <a:bodyPr/>
        <a:lstStyle/>
        <a:p>
          <a:r>
            <a:rPr lang="en-GB" dirty="0"/>
            <a:t>…</a:t>
          </a:r>
        </a:p>
      </dgm:t>
    </dgm:pt>
    <dgm:pt modelId="{EBDD643C-E5E4-44F0-94D4-48E000430542}" type="parTrans" cxnId="{79110617-71C4-4256-84DB-40C4107B99B9}">
      <dgm:prSet/>
      <dgm:spPr/>
      <dgm:t>
        <a:bodyPr/>
        <a:lstStyle/>
        <a:p>
          <a:endParaRPr lang="en-GB"/>
        </a:p>
      </dgm:t>
    </dgm:pt>
    <dgm:pt modelId="{70A95BC0-32B0-4DC2-9D8F-599E0D5B4DF0}" type="sibTrans" cxnId="{79110617-71C4-4256-84DB-40C4107B99B9}">
      <dgm:prSet/>
      <dgm:spPr/>
      <dgm:t>
        <a:bodyPr/>
        <a:lstStyle/>
        <a:p>
          <a:endParaRPr lang="en-GB"/>
        </a:p>
      </dgm:t>
    </dgm:pt>
    <dgm:pt modelId="{B1D46F7A-33D7-4555-BFD5-E9EC72F810A6}">
      <dgm:prSet phldrT="[Text]"/>
      <dgm:spPr/>
      <dgm:t>
        <a:bodyPr/>
        <a:lstStyle/>
        <a:p>
          <a:r>
            <a:rPr lang="en-GB" dirty="0"/>
            <a:t>…</a:t>
          </a:r>
        </a:p>
      </dgm:t>
    </dgm:pt>
    <dgm:pt modelId="{578E5F24-D200-4D44-88BF-FE81BA2E4073}" type="parTrans" cxnId="{883BB9B9-4FB8-4A18-8F2D-84B5FF025947}">
      <dgm:prSet/>
      <dgm:spPr/>
      <dgm:t>
        <a:bodyPr/>
        <a:lstStyle/>
        <a:p>
          <a:endParaRPr lang="en-GB"/>
        </a:p>
      </dgm:t>
    </dgm:pt>
    <dgm:pt modelId="{A054F84B-927B-4999-A1A2-A83C84A4104C}" type="sibTrans" cxnId="{883BB9B9-4FB8-4A18-8F2D-84B5FF025947}">
      <dgm:prSet/>
      <dgm:spPr/>
      <dgm:t>
        <a:bodyPr/>
        <a:lstStyle/>
        <a:p>
          <a:endParaRPr lang="en-GB"/>
        </a:p>
      </dgm:t>
    </dgm:pt>
    <dgm:pt modelId="{65F601CE-E2D7-4CA5-BD24-10367028DF7D}">
      <dgm:prSet phldrT="[Text]"/>
      <dgm:spPr/>
      <dgm:t>
        <a:bodyPr/>
        <a:lstStyle/>
        <a:p>
          <a:r>
            <a:rPr lang="en-GB" dirty="0"/>
            <a:t>…</a:t>
          </a:r>
        </a:p>
      </dgm:t>
    </dgm:pt>
    <dgm:pt modelId="{ABB59F7F-6297-4A02-8F2C-7F613BAA628E}" type="parTrans" cxnId="{45D4B290-70AB-487F-808F-6B21EB5FD055}">
      <dgm:prSet/>
      <dgm:spPr/>
      <dgm:t>
        <a:bodyPr/>
        <a:lstStyle/>
        <a:p>
          <a:endParaRPr lang="en-GB"/>
        </a:p>
      </dgm:t>
    </dgm:pt>
    <dgm:pt modelId="{6A599020-53F6-454B-AC6A-619E9C4E2429}" type="sibTrans" cxnId="{45D4B290-70AB-487F-808F-6B21EB5FD055}">
      <dgm:prSet/>
      <dgm:spPr/>
      <dgm:t>
        <a:bodyPr/>
        <a:lstStyle/>
        <a:p>
          <a:endParaRPr lang="en-GB"/>
        </a:p>
      </dgm:t>
    </dgm:pt>
    <dgm:pt modelId="{F4D81E50-68C8-4748-A659-91D95E58FF64}" type="pres">
      <dgm:prSet presAssocID="{F774DC9A-AD6C-407A-8D0C-1B64F101C051}" presName="Name0" presStyleCnt="0">
        <dgm:presLayoutVars>
          <dgm:resizeHandles/>
        </dgm:presLayoutVars>
      </dgm:prSet>
      <dgm:spPr/>
    </dgm:pt>
    <dgm:pt modelId="{B7B92C10-BF12-45A6-9DE7-38A72A5D489A}" type="pres">
      <dgm:prSet presAssocID="{05B06088-86A4-4B79-8D55-138147ADCCB3}" presName="text" presStyleLbl="node1" presStyleIdx="0" presStyleCnt="6">
        <dgm:presLayoutVars>
          <dgm:bulletEnabled val="1"/>
        </dgm:presLayoutVars>
      </dgm:prSet>
      <dgm:spPr/>
    </dgm:pt>
    <dgm:pt modelId="{D4D768B5-E7BC-48F7-8E10-B7AA7D3EF19A}" type="pres">
      <dgm:prSet presAssocID="{CCBB6ECE-BF03-4EF4-8812-35EC6F43C18B}" presName="space" presStyleCnt="0"/>
      <dgm:spPr/>
    </dgm:pt>
    <dgm:pt modelId="{2E41DC46-F43C-4171-90B7-C777D230823C}" type="pres">
      <dgm:prSet presAssocID="{431C8759-C80F-4250-98EA-A979AA5AC930}" presName="text" presStyleLbl="node1" presStyleIdx="1" presStyleCnt="6">
        <dgm:presLayoutVars>
          <dgm:bulletEnabled val="1"/>
        </dgm:presLayoutVars>
      </dgm:prSet>
      <dgm:spPr/>
    </dgm:pt>
    <dgm:pt modelId="{ECC812F4-F106-4285-8A0D-8692CFE883A2}" type="pres">
      <dgm:prSet presAssocID="{881F3B75-75AE-4988-A2F3-325AAD6D402F}" presName="space" presStyleCnt="0"/>
      <dgm:spPr/>
    </dgm:pt>
    <dgm:pt modelId="{3D2B5678-D296-443A-A81F-5D989F256348}" type="pres">
      <dgm:prSet presAssocID="{B1D46F7A-33D7-4555-BFD5-E9EC72F810A6}" presName="text" presStyleLbl="node1" presStyleIdx="2" presStyleCnt="6">
        <dgm:presLayoutVars>
          <dgm:bulletEnabled val="1"/>
        </dgm:presLayoutVars>
      </dgm:prSet>
      <dgm:spPr/>
    </dgm:pt>
    <dgm:pt modelId="{6A3B179B-215B-405C-83A5-0B42CF3DD4D0}" type="pres">
      <dgm:prSet presAssocID="{A054F84B-927B-4999-A1A2-A83C84A4104C}" presName="space" presStyleCnt="0"/>
      <dgm:spPr/>
    </dgm:pt>
    <dgm:pt modelId="{085ED030-4077-4007-B929-1156CDC2CD14}" type="pres">
      <dgm:prSet presAssocID="{65F601CE-E2D7-4CA5-BD24-10367028DF7D}" presName="text" presStyleLbl="node1" presStyleIdx="3" presStyleCnt="6">
        <dgm:presLayoutVars>
          <dgm:bulletEnabled val="1"/>
        </dgm:presLayoutVars>
      </dgm:prSet>
      <dgm:spPr/>
    </dgm:pt>
    <dgm:pt modelId="{2390E6A1-80D3-48F3-A5F9-9CC55E9E5820}" type="pres">
      <dgm:prSet presAssocID="{6A599020-53F6-454B-AC6A-619E9C4E2429}" presName="space" presStyleCnt="0"/>
      <dgm:spPr/>
    </dgm:pt>
    <dgm:pt modelId="{83D7BAB4-9CFA-4F0A-88BA-EFDC8BA66CDD}" type="pres">
      <dgm:prSet presAssocID="{004885E4-C8F8-4848-8F16-DC2A5C39018C}" presName="text" presStyleLbl="node1" presStyleIdx="4" presStyleCnt="6">
        <dgm:presLayoutVars>
          <dgm:bulletEnabled val="1"/>
        </dgm:presLayoutVars>
      </dgm:prSet>
      <dgm:spPr/>
    </dgm:pt>
    <dgm:pt modelId="{04F1DA36-D103-40B6-9249-928407997224}" type="pres">
      <dgm:prSet presAssocID="{70A95BC0-32B0-4DC2-9D8F-599E0D5B4DF0}" presName="space" presStyleCnt="0"/>
      <dgm:spPr/>
    </dgm:pt>
    <dgm:pt modelId="{F582FF3C-98D4-431E-A1E1-1F2F142765D3}" type="pres">
      <dgm:prSet presAssocID="{E732433F-9C02-4A80-B5D0-6D0780420702}" presName="text" presStyleLbl="node1" presStyleIdx="5" presStyleCnt="6">
        <dgm:presLayoutVars>
          <dgm:bulletEnabled val="1"/>
        </dgm:presLayoutVars>
      </dgm:prSet>
      <dgm:spPr/>
    </dgm:pt>
  </dgm:ptLst>
  <dgm:cxnLst>
    <dgm:cxn modelId="{79110617-71C4-4256-84DB-40C4107B99B9}" srcId="{F774DC9A-AD6C-407A-8D0C-1B64F101C051}" destId="{004885E4-C8F8-4848-8F16-DC2A5C39018C}" srcOrd="4" destOrd="0" parTransId="{EBDD643C-E5E4-44F0-94D4-48E000430542}" sibTransId="{70A95BC0-32B0-4DC2-9D8F-599E0D5B4DF0}"/>
    <dgm:cxn modelId="{787E5F63-65F5-4301-A6F9-55798A1FF7C0}" type="presOf" srcId="{F774DC9A-AD6C-407A-8D0C-1B64F101C051}" destId="{F4D81E50-68C8-4748-A659-91D95E58FF64}" srcOrd="0" destOrd="0" presId="urn:diagrams.loki3.com/VaryingWidthList"/>
    <dgm:cxn modelId="{8951E465-094B-4946-B2A9-C23DA4BD6200}" type="presOf" srcId="{E732433F-9C02-4A80-B5D0-6D0780420702}" destId="{F582FF3C-98D4-431E-A1E1-1F2F142765D3}" srcOrd="0" destOrd="0" presId="urn:diagrams.loki3.com/VaryingWidthList"/>
    <dgm:cxn modelId="{7C65D247-2035-4975-9788-F8B287D83E0C}" srcId="{F774DC9A-AD6C-407A-8D0C-1B64F101C051}" destId="{431C8759-C80F-4250-98EA-A979AA5AC930}" srcOrd="1" destOrd="0" parTransId="{3B1486A2-E93E-4D2E-BBA0-E0494FD8D4C4}" sibTransId="{881F3B75-75AE-4988-A2F3-325AAD6D402F}"/>
    <dgm:cxn modelId="{EBA1D868-A428-4D82-9556-C418467DD66A}" type="presOf" srcId="{65F601CE-E2D7-4CA5-BD24-10367028DF7D}" destId="{085ED030-4077-4007-B929-1156CDC2CD14}" srcOrd="0" destOrd="0" presId="urn:diagrams.loki3.com/VaryingWidthList"/>
    <dgm:cxn modelId="{5F5C047C-785B-4617-9A66-EE30040DC10F}" type="presOf" srcId="{431C8759-C80F-4250-98EA-A979AA5AC930}" destId="{2E41DC46-F43C-4171-90B7-C777D230823C}" srcOrd="0" destOrd="0" presId="urn:diagrams.loki3.com/VaryingWidthList"/>
    <dgm:cxn modelId="{FF9B5B86-89DE-4721-AD29-50A4FE48B5F3}" type="presOf" srcId="{B1D46F7A-33D7-4555-BFD5-E9EC72F810A6}" destId="{3D2B5678-D296-443A-A81F-5D989F256348}" srcOrd="0" destOrd="0" presId="urn:diagrams.loki3.com/VaryingWidthList"/>
    <dgm:cxn modelId="{45D4B290-70AB-487F-808F-6B21EB5FD055}" srcId="{F774DC9A-AD6C-407A-8D0C-1B64F101C051}" destId="{65F601CE-E2D7-4CA5-BD24-10367028DF7D}" srcOrd="3" destOrd="0" parTransId="{ABB59F7F-6297-4A02-8F2C-7F613BAA628E}" sibTransId="{6A599020-53F6-454B-AC6A-619E9C4E2429}"/>
    <dgm:cxn modelId="{2D438992-9F63-410C-B52A-E0214F1A86A3}" srcId="{F774DC9A-AD6C-407A-8D0C-1B64F101C051}" destId="{E732433F-9C02-4A80-B5D0-6D0780420702}" srcOrd="5" destOrd="0" parTransId="{1B8A1EA5-82F3-482E-9A26-8D321D2A655A}" sibTransId="{699A4E50-9C73-4692-8DF6-86CC4E49BE2B}"/>
    <dgm:cxn modelId="{883BB9B9-4FB8-4A18-8F2D-84B5FF025947}" srcId="{F774DC9A-AD6C-407A-8D0C-1B64F101C051}" destId="{B1D46F7A-33D7-4555-BFD5-E9EC72F810A6}" srcOrd="2" destOrd="0" parTransId="{578E5F24-D200-4D44-88BF-FE81BA2E4073}" sibTransId="{A054F84B-927B-4999-A1A2-A83C84A4104C}"/>
    <dgm:cxn modelId="{1FFA87E4-5F52-48AD-8090-81E234EE33FA}" type="presOf" srcId="{004885E4-C8F8-4848-8F16-DC2A5C39018C}" destId="{83D7BAB4-9CFA-4F0A-88BA-EFDC8BA66CDD}" srcOrd="0" destOrd="0" presId="urn:diagrams.loki3.com/VaryingWidthList"/>
    <dgm:cxn modelId="{A0F228F1-794D-421B-8A2A-063B04244D7C}" srcId="{F774DC9A-AD6C-407A-8D0C-1B64F101C051}" destId="{05B06088-86A4-4B79-8D55-138147ADCCB3}" srcOrd="0" destOrd="0" parTransId="{2A6EA94C-EDF0-4BD1-A0E0-D5330E4FB8D8}" sibTransId="{CCBB6ECE-BF03-4EF4-8812-35EC6F43C18B}"/>
    <dgm:cxn modelId="{E88C21FF-AA56-45A8-8D08-5BA92019027F}" type="presOf" srcId="{05B06088-86A4-4B79-8D55-138147ADCCB3}" destId="{B7B92C10-BF12-45A6-9DE7-38A72A5D489A}" srcOrd="0" destOrd="0" presId="urn:diagrams.loki3.com/VaryingWidthList"/>
    <dgm:cxn modelId="{86F04C39-433A-43EB-B88B-4C57DFBF2E96}" type="presParOf" srcId="{F4D81E50-68C8-4748-A659-91D95E58FF64}" destId="{B7B92C10-BF12-45A6-9DE7-38A72A5D489A}" srcOrd="0" destOrd="0" presId="urn:diagrams.loki3.com/VaryingWidthList"/>
    <dgm:cxn modelId="{2251664D-8540-481C-BA9C-7B151176238A}" type="presParOf" srcId="{F4D81E50-68C8-4748-A659-91D95E58FF64}" destId="{D4D768B5-E7BC-48F7-8E10-B7AA7D3EF19A}" srcOrd="1" destOrd="0" presId="urn:diagrams.loki3.com/VaryingWidthList"/>
    <dgm:cxn modelId="{FA33FB16-CCB7-48EB-8821-AC11B40400D4}" type="presParOf" srcId="{F4D81E50-68C8-4748-A659-91D95E58FF64}" destId="{2E41DC46-F43C-4171-90B7-C777D230823C}" srcOrd="2" destOrd="0" presId="urn:diagrams.loki3.com/VaryingWidthList"/>
    <dgm:cxn modelId="{EFA365F6-D87C-4210-9A31-66A6D5C6745B}" type="presParOf" srcId="{F4D81E50-68C8-4748-A659-91D95E58FF64}" destId="{ECC812F4-F106-4285-8A0D-8692CFE883A2}" srcOrd="3" destOrd="0" presId="urn:diagrams.loki3.com/VaryingWidthList"/>
    <dgm:cxn modelId="{B3A45909-C1A3-41B0-809A-516C745F8AF6}" type="presParOf" srcId="{F4D81E50-68C8-4748-A659-91D95E58FF64}" destId="{3D2B5678-D296-443A-A81F-5D989F256348}" srcOrd="4" destOrd="0" presId="urn:diagrams.loki3.com/VaryingWidthList"/>
    <dgm:cxn modelId="{6B1F936D-43DD-407E-8803-6C8309D882A8}" type="presParOf" srcId="{F4D81E50-68C8-4748-A659-91D95E58FF64}" destId="{6A3B179B-215B-405C-83A5-0B42CF3DD4D0}" srcOrd="5" destOrd="0" presId="urn:diagrams.loki3.com/VaryingWidthList"/>
    <dgm:cxn modelId="{EE5CF56D-0FAA-4E0A-99AB-7EEA38E2D1B7}" type="presParOf" srcId="{F4D81E50-68C8-4748-A659-91D95E58FF64}" destId="{085ED030-4077-4007-B929-1156CDC2CD14}" srcOrd="6" destOrd="0" presId="urn:diagrams.loki3.com/VaryingWidthList"/>
    <dgm:cxn modelId="{73639619-06C4-4F6A-94DA-3A72C7136BAE}" type="presParOf" srcId="{F4D81E50-68C8-4748-A659-91D95E58FF64}" destId="{2390E6A1-80D3-48F3-A5F9-9CC55E9E5820}" srcOrd="7" destOrd="0" presId="urn:diagrams.loki3.com/VaryingWidthList"/>
    <dgm:cxn modelId="{644ED853-2FFF-4B37-9233-93D14207B042}" type="presParOf" srcId="{F4D81E50-68C8-4748-A659-91D95E58FF64}" destId="{83D7BAB4-9CFA-4F0A-88BA-EFDC8BA66CDD}" srcOrd="8" destOrd="0" presId="urn:diagrams.loki3.com/VaryingWidthList"/>
    <dgm:cxn modelId="{FAD297AF-5BB8-4546-B0A2-598277BF4B82}" type="presParOf" srcId="{F4D81E50-68C8-4748-A659-91D95E58FF64}" destId="{04F1DA36-D103-40B6-9249-928407997224}" srcOrd="9" destOrd="0" presId="urn:diagrams.loki3.com/VaryingWidthList"/>
    <dgm:cxn modelId="{0D8951CC-AB35-4F63-B2B0-B7466798432F}" type="presParOf" srcId="{F4D81E50-68C8-4748-A659-91D95E58FF64}" destId="{F582FF3C-98D4-431E-A1E1-1F2F142765D3}" srcOrd="1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Closed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Vs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Open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94C38109-F781-420E-A282-97732643BD5B}" type="presOf" srcId="{B37AAE0A-7819-4334-8EC6-DD3C7C4F273E}" destId="{63D50B3E-509F-4494-A2FF-2B8FB1F784B7}" srcOrd="1" destOrd="0" presId="urn:microsoft.com/office/officeart/2005/8/layout/gear1"/>
    <dgm:cxn modelId="{9D3BE212-4551-4404-A04C-AC205EB19F1C}" type="presOf" srcId="{B37AAE0A-7819-4334-8EC6-DD3C7C4F273E}" destId="{B128CF09-C302-4844-AAAC-716736783D80}" srcOrd="3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8989143E-A6A6-47AA-B5C7-0EAC25EC81DB}" type="presOf" srcId="{FA552CF5-0917-43DA-A0F5-A5D3D1831A8C}" destId="{F876A299-53AF-4C85-B60A-297CE26DD8A3}" srcOrd="1" destOrd="0" presId="urn:microsoft.com/office/officeart/2005/8/layout/gear1"/>
    <dgm:cxn modelId="{093AAB3E-D970-4F69-8F37-CA831D7E8714}" type="presOf" srcId="{B37AAE0A-7819-4334-8EC6-DD3C7C4F273E}" destId="{EE6A5647-C501-43D6-83F9-0EE7B3C44FB6}" srcOrd="0" destOrd="0" presId="urn:microsoft.com/office/officeart/2005/8/layout/gear1"/>
    <dgm:cxn modelId="{A5EC7F47-C1FB-4C0A-828D-BF51D9FF7076}" type="presOf" srcId="{FD4B29BA-C6A1-47FC-92C6-1D0602E903AB}" destId="{D2BD489B-2C57-4F31-AE79-377E79471CD4}" srcOrd="0" destOrd="0" presId="urn:microsoft.com/office/officeart/2005/8/layout/gear1"/>
    <dgm:cxn modelId="{68D7296F-4645-42AD-A91C-9C4A452D60CE}" type="presOf" srcId="{FA552CF5-0917-43DA-A0F5-A5D3D1831A8C}" destId="{0783B730-B43E-4CDE-BA26-0E01A7F6397D}" srcOrd="0" destOrd="0" presId="urn:microsoft.com/office/officeart/2005/8/layout/gear1"/>
    <dgm:cxn modelId="{FD7E9F50-C5E1-400E-8F0F-A535B7DF806E}" type="presOf" srcId="{3E3356D9-A649-40AF-91C2-9E30F7021120}" destId="{3BF18E74-A79F-44E4-82FE-3F78F76D05D2}" srcOrd="0" destOrd="0" presId="urn:microsoft.com/office/officeart/2005/8/layout/gear1"/>
    <dgm:cxn modelId="{91CEF374-18C4-4188-928D-53287476BD63}" type="presOf" srcId="{CBECE990-6B6F-48EE-84AF-2F80FFE1AF12}" destId="{C430B11C-C7C8-41F2-AFA1-FA104859957C}" srcOrd="0" destOrd="0" presId="urn:microsoft.com/office/officeart/2005/8/layout/gear1"/>
    <dgm:cxn modelId="{B3A8BF56-F031-4F3E-8277-73A8C94C0826}" type="presOf" srcId="{CBECE990-6B6F-48EE-84AF-2F80FFE1AF12}" destId="{8B0F1354-D3A9-4785-B782-C9C47B4F0688}" srcOrd="1" destOrd="0" presId="urn:microsoft.com/office/officeart/2005/8/layout/gear1"/>
    <dgm:cxn modelId="{9E1C0957-DDE2-4A67-A0A6-30B9D7FF2821}" type="presOf" srcId="{B37AAE0A-7819-4334-8EC6-DD3C7C4F273E}" destId="{04C0A35A-DC64-41FC-A118-B972EA386C68}" srcOrd="2" destOrd="0" presId="urn:microsoft.com/office/officeart/2005/8/layout/gear1"/>
    <dgm:cxn modelId="{EEDA3F5A-8A6C-4CA3-8CED-09591616E8CE}" type="presOf" srcId="{FA552CF5-0917-43DA-A0F5-A5D3D1831A8C}" destId="{382C0EF7-662B-4A4B-93CB-4DB3F0772E9D}" srcOrd="2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331B3D95-FCB1-4132-BE21-2C2E7BBDFF45}" type="presOf" srcId="{1A97D3D1-A67C-46BF-BEEC-EA5C6894A47A}" destId="{9CE723A7-BC46-4CE9-A6C5-C2C6856781F4}" srcOrd="0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8CF500DE-FB16-4FC2-80A2-66E6EC1191C2}" type="presOf" srcId="{CBECE990-6B6F-48EE-84AF-2F80FFE1AF12}" destId="{7050FD3A-7FA7-45BF-9185-0E5115F426F7}" srcOrd="2" destOrd="0" presId="urn:microsoft.com/office/officeart/2005/8/layout/gear1"/>
    <dgm:cxn modelId="{FFD87AE9-EBCB-4367-AC7B-024968CF7A24}" type="presOf" srcId="{4242B932-C33A-4360-AA1E-15FCE9615CBB}" destId="{A9210B2F-64CA-49E1-A1A2-E0B4DB218CC0}" srcOrd="0" destOrd="0" presId="urn:microsoft.com/office/officeart/2005/8/layout/gear1"/>
    <dgm:cxn modelId="{96FD605D-3C54-49F7-ADA0-9311FF48440D}" type="presParOf" srcId="{9CE723A7-BC46-4CE9-A6C5-C2C6856781F4}" destId="{0783B730-B43E-4CDE-BA26-0E01A7F6397D}" srcOrd="0" destOrd="0" presId="urn:microsoft.com/office/officeart/2005/8/layout/gear1"/>
    <dgm:cxn modelId="{C6614D5A-386E-4A7E-8033-E93DD5A60285}" type="presParOf" srcId="{9CE723A7-BC46-4CE9-A6C5-C2C6856781F4}" destId="{F876A299-53AF-4C85-B60A-297CE26DD8A3}" srcOrd="1" destOrd="0" presId="urn:microsoft.com/office/officeart/2005/8/layout/gear1"/>
    <dgm:cxn modelId="{3DA0DA95-4EC7-4334-9AF0-669C04A196F3}" type="presParOf" srcId="{9CE723A7-BC46-4CE9-A6C5-C2C6856781F4}" destId="{382C0EF7-662B-4A4B-93CB-4DB3F0772E9D}" srcOrd="2" destOrd="0" presId="urn:microsoft.com/office/officeart/2005/8/layout/gear1"/>
    <dgm:cxn modelId="{FDB6999D-EE33-495F-9870-6F45EBE35FFF}" type="presParOf" srcId="{9CE723A7-BC46-4CE9-A6C5-C2C6856781F4}" destId="{C430B11C-C7C8-41F2-AFA1-FA104859957C}" srcOrd="3" destOrd="0" presId="urn:microsoft.com/office/officeart/2005/8/layout/gear1"/>
    <dgm:cxn modelId="{D3B31961-5EE1-424B-857F-B60E2774F105}" type="presParOf" srcId="{9CE723A7-BC46-4CE9-A6C5-C2C6856781F4}" destId="{8B0F1354-D3A9-4785-B782-C9C47B4F0688}" srcOrd="4" destOrd="0" presId="urn:microsoft.com/office/officeart/2005/8/layout/gear1"/>
    <dgm:cxn modelId="{ADAC577E-ABA9-4D19-94CA-3931CCDE5D80}" type="presParOf" srcId="{9CE723A7-BC46-4CE9-A6C5-C2C6856781F4}" destId="{7050FD3A-7FA7-45BF-9185-0E5115F426F7}" srcOrd="5" destOrd="0" presId="urn:microsoft.com/office/officeart/2005/8/layout/gear1"/>
    <dgm:cxn modelId="{E44823E2-858B-4501-8437-5B897D338CA3}" type="presParOf" srcId="{9CE723A7-BC46-4CE9-A6C5-C2C6856781F4}" destId="{EE6A5647-C501-43D6-83F9-0EE7B3C44FB6}" srcOrd="6" destOrd="0" presId="urn:microsoft.com/office/officeart/2005/8/layout/gear1"/>
    <dgm:cxn modelId="{B3C2B2EC-82EC-4172-A43A-693F8F834BD2}" type="presParOf" srcId="{9CE723A7-BC46-4CE9-A6C5-C2C6856781F4}" destId="{63D50B3E-509F-4494-A2FF-2B8FB1F784B7}" srcOrd="7" destOrd="0" presId="urn:microsoft.com/office/officeart/2005/8/layout/gear1"/>
    <dgm:cxn modelId="{98A698E1-1ED9-4394-BC5F-6BCC72C5133E}" type="presParOf" srcId="{9CE723A7-BC46-4CE9-A6C5-C2C6856781F4}" destId="{04C0A35A-DC64-41FC-A118-B972EA386C68}" srcOrd="8" destOrd="0" presId="urn:microsoft.com/office/officeart/2005/8/layout/gear1"/>
    <dgm:cxn modelId="{9F94C0D8-C542-46F6-8B70-504EF6B2573F}" type="presParOf" srcId="{9CE723A7-BC46-4CE9-A6C5-C2C6856781F4}" destId="{B128CF09-C302-4844-AAAC-716736783D80}" srcOrd="9" destOrd="0" presId="urn:microsoft.com/office/officeart/2005/8/layout/gear1"/>
    <dgm:cxn modelId="{7A165CB1-103A-429D-934A-299155265EF3}" type="presParOf" srcId="{9CE723A7-BC46-4CE9-A6C5-C2C6856781F4}" destId="{D2BD489B-2C57-4F31-AE79-377E79471CD4}" srcOrd="10" destOrd="0" presId="urn:microsoft.com/office/officeart/2005/8/layout/gear1"/>
    <dgm:cxn modelId="{2D5E90D4-0D8C-4097-9DFE-F35AAAA84D4A}" type="presParOf" srcId="{9CE723A7-BC46-4CE9-A6C5-C2C6856781F4}" destId="{A9210B2F-64CA-49E1-A1A2-E0B4DB218CC0}" srcOrd="11" destOrd="0" presId="urn:microsoft.com/office/officeart/2005/8/layout/gear1"/>
    <dgm:cxn modelId="{C67E5456-206D-451A-BD48-CDD88E1852D7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529378-7847-4876-B2E5-D864ECA3B2A9}" type="doc">
      <dgm:prSet loTypeId="urn:microsoft.com/office/officeart/2008/layout/AscendingPictureAccen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6EFF0C76-9537-4AC1-B968-38949389980A}">
      <dgm:prSet phldrT="[Text]"/>
      <dgm:spPr/>
      <dgm:t>
        <a:bodyPr/>
        <a:lstStyle/>
        <a:p>
          <a:endParaRPr lang="en-GB" dirty="0"/>
        </a:p>
      </dgm:t>
    </dgm:pt>
    <dgm:pt modelId="{DF4C5CC1-93B5-4BB1-908C-D32D6D8E47FC}" type="parTrans" cxnId="{D3E7C8B3-352C-466C-B636-253CB012F791}">
      <dgm:prSet/>
      <dgm:spPr/>
      <dgm:t>
        <a:bodyPr/>
        <a:lstStyle/>
        <a:p>
          <a:endParaRPr lang="en-GB"/>
        </a:p>
      </dgm:t>
    </dgm:pt>
    <dgm:pt modelId="{270A0596-F100-4F31-AFA6-AE9699B5A10A}" type="sibTrans" cxnId="{D3E7C8B3-352C-466C-B636-253CB012F791}">
      <dgm:prSet/>
      <dgm:spPr>
        <a:solidFill>
          <a:srgbClr val="F6CCBE"/>
        </a:solidFill>
      </dgm:spPr>
      <dgm:t>
        <a:bodyPr/>
        <a:lstStyle/>
        <a:p>
          <a:endParaRPr lang="en-GB"/>
        </a:p>
      </dgm:t>
    </dgm:pt>
    <dgm:pt modelId="{9E23757D-8DBE-4C10-88B1-59EE71D59F7F}">
      <dgm:prSet phldrT="[Text]"/>
      <dgm:spPr/>
      <dgm:t>
        <a:bodyPr/>
        <a:lstStyle/>
        <a:p>
          <a:endParaRPr lang="en-GB" dirty="0"/>
        </a:p>
      </dgm:t>
    </dgm:pt>
    <dgm:pt modelId="{8F784B02-298E-4C27-9F25-926561FC25E0}" type="parTrans" cxnId="{A931F42F-7917-4870-9E5F-358EBA6A0DCC}">
      <dgm:prSet/>
      <dgm:spPr/>
      <dgm:t>
        <a:bodyPr/>
        <a:lstStyle/>
        <a:p>
          <a:endParaRPr lang="en-GB"/>
        </a:p>
      </dgm:t>
    </dgm:pt>
    <dgm:pt modelId="{84F4FAB2-13C3-4A91-931F-885163C78ACA}" type="sibTrans" cxnId="{A931F42F-7917-4870-9E5F-358EBA6A0DCC}">
      <dgm:prSet/>
      <dgm:spPr>
        <a:solidFill>
          <a:srgbClr val="D8D8D8"/>
        </a:solidFill>
      </dgm:spPr>
      <dgm:t>
        <a:bodyPr/>
        <a:lstStyle/>
        <a:p>
          <a:endParaRPr lang="en-GB"/>
        </a:p>
      </dgm:t>
    </dgm:pt>
    <dgm:pt modelId="{D0A74A93-82CB-4E75-9E01-8A36317738D3}" type="pres">
      <dgm:prSet presAssocID="{E1529378-7847-4876-B2E5-D864ECA3B2A9}" presName="Name0" presStyleCnt="0">
        <dgm:presLayoutVars>
          <dgm:chMax val="7"/>
          <dgm:chPref val="7"/>
          <dgm:dir/>
        </dgm:presLayoutVars>
      </dgm:prSet>
      <dgm:spPr/>
    </dgm:pt>
    <dgm:pt modelId="{BB341D8A-8744-4A8B-B3B5-2A5A5FBC66AE}" type="pres">
      <dgm:prSet presAssocID="{E1529378-7847-4876-B2E5-D864ECA3B2A9}" presName="dot1" presStyleLbl="alignNode1" presStyleIdx="0" presStyleCnt="10"/>
      <dgm:spPr/>
    </dgm:pt>
    <dgm:pt modelId="{072E40DD-F43A-4AEB-B46B-127FBF64504F}" type="pres">
      <dgm:prSet presAssocID="{E1529378-7847-4876-B2E5-D864ECA3B2A9}" presName="dot2" presStyleLbl="alignNode1" presStyleIdx="1" presStyleCnt="10"/>
      <dgm:spPr/>
    </dgm:pt>
    <dgm:pt modelId="{0D3C58D9-28F7-44EE-BF42-7A61C4475869}" type="pres">
      <dgm:prSet presAssocID="{E1529378-7847-4876-B2E5-D864ECA3B2A9}" presName="dot3" presStyleLbl="alignNode1" presStyleIdx="2" presStyleCnt="10"/>
      <dgm:spPr/>
    </dgm:pt>
    <dgm:pt modelId="{5EB54E4E-BE46-4B45-8FA3-28533A8C6A3A}" type="pres">
      <dgm:prSet presAssocID="{E1529378-7847-4876-B2E5-D864ECA3B2A9}" presName="dotArrow1" presStyleLbl="alignNode1" presStyleIdx="3" presStyleCnt="10"/>
      <dgm:spPr/>
    </dgm:pt>
    <dgm:pt modelId="{F6D84113-C4CE-431D-8269-ED4C010C8BA7}" type="pres">
      <dgm:prSet presAssocID="{E1529378-7847-4876-B2E5-D864ECA3B2A9}" presName="dotArrow2" presStyleLbl="alignNode1" presStyleIdx="4" presStyleCnt="10"/>
      <dgm:spPr/>
    </dgm:pt>
    <dgm:pt modelId="{28E40D14-10C1-4E67-9668-A2A5CA6083E9}" type="pres">
      <dgm:prSet presAssocID="{E1529378-7847-4876-B2E5-D864ECA3B2A9}" presName="dotArrow3" presStyleLbl="alignNode1" presStyleIdx="5" presStyleCnt="10"/>
      <dgm:spPr/>
    </dgm:pt>
    <dgm:pt modelId="{FB301526-25E6-48BE-A36B-D6BBADEC5CFD}" type="pres">
      <dgm:prSet presAssocID="{E1529378-7847-4876-B2E5-D864ECA3B2A9}" presName="dotArrow4" presStyleLbl="alignNode1" presStyleIdx="6" presStyleCnt="10"/>
      <dgm:spPr/>
    </dgm:pt>
    <dgm:pt modelId="{6F39560F-01E3-4BEA-9C73-938AF191C15C}" type="pres">
      <dgm:prSet presAssocID="{E1529378-7847-4876-B2E5-D864ECA3B2A9}" presName="dotArrow5" presStyleLbl="alignNode1" presStyleIdx="7" presStyleCnt="10"/>
      <dgm:spPr/>
    </dgm:pt>
    <dgm:pt modelId="{DC2689A2-88D3-4AB5-8CDF-9662A9E001E7}" type="pres">
      <dgm:prSet presAssocID="{E1529378-7847-4876-B2E5-D864ECA3B2A9}" presName="dotArrow6" presStyleLbl="alignNode1" presStyleIdx="8" presStyleCnt="10"/>
      <dgm:spPr/>
    </dgm:pt>
    <dgm:pt modelId="{61EE0B96-72E6-4723-8A77-24B1FAE7ED84}" type="pres">
      <dgm:prSet presAssocID="{E1529378-7847-4876-B2E5-D864ECA3B2A9}" presName="dotArrow7" presStyleLbl="alignNode1" presStyleIdx="9" presStyleCnt="10"/>
      <dgm:spPr/>
    </dgm:pt>
    <dgm:pt modelId="{8FE5CE83-47E0-4647-8A82-208D16FB0988}" type="pres">
      <dgm:prSet presAssocID="{6EFF0C76-9537-4AC1-B968-38949389980A}" presName="parTx1" presStyleLbl="node1" presStyleIdx="0" presStyleCnt="2"/>
      <dgm:spPr/>
    </dgm:pt>
    <dgm:pt modelId="{12C405C7-098F-499B-86FB-E104D41E9D95}" type="pres">
      <dgm:prSet presAssocID="{270A0596-F100-4F31-AFA6-AE9699B5A10A}" presName="picture1" presStyleCnt="0"/>
      <dgm:spPr/>
    </dgm:pt>
    <dgm:pt modelId="{FB7D99FD-9F3A-436E-8976-D3016C976569}" type="pres">
      <dgm:prSet presAssocID="{270A0596-F100-4F31-AFA6-AE9699B5A10A}" presName="imageRepeatNode" presStyleLbl="fgImgPlace1" presStyleIdx="0" presStyleCnt="2"/>
      <dgm:spPr/>
    </dgm:pt>
    <dgm:pt modelId="{384CB948-DFC9-457B-A6D9-486E387F42F9}" type="pres">
      <dgm:prSet presAssocID="{9E23757D-8DBE-4C10-88B1-59EE71D59F7F}" presName="parTx2" presStyleLbl="node1" presStyleIdx="1" presStyleCnt="2"/>
      <dgm:spPr/>
    </dgm:pt>
    <dgm:pt modelId="{2CA164D3-0552-4C6E-91C3-0EF4A51A96BF}" type="pres">
      <dgm:prSet presAssocID="{84F4FAB2-13C3-4A91-931F-885163C78ACA}" presName="picture2" presStyleCnt="0"/>
      <dgm:spPr/>
    </dgm:pt>
    <dgm:pt modelId="{F02C5B98-F621-4BAA-A84A-BD7357393AE1}" type="pres">
      <dgm:prSet presAssocID="{84F4FAB2-13C3-4A91-931F-885163C78ACA}" presName="imageRepeatNode" presStyleLbl="fgImgPlace1" presStyleIdx="1" presStyleCnt="2"/>
      <dgm:spPr/>
    </dgm:pt>
  </dgm:ptLst>
  <dgm:cxnLst>
    <dgm:cxn modelId="{A931F42F-7917-4870-9E5F-358EBA6A0DCC}" srcId="{E1529378-7847-4876-B2E5-D864ECA3B2A9}" destId="{9E23757D-8DBE-4C10-88B1-59EE71D59F7F}" srcOrd="1" destOrd="0" parTransId="{8F784B02-298E-4C27-9F25-926561FC25E0}" sibTransId="{84F4FAB2-13C3-4A91-931F-885163C78ACA}"/>
    <dgm:cxn modelId="{ACB34E69-0222-4388-A385-53A0399EF750}" type="presOf" srcId="{6EFF0C76-9537-4AC1-B968-38949389980A}" destId="{8FE5CE83-47E0-4647-8A82-208D16FB0988}" srcOrd="0" destOrd="0" presId="urn:microsoft.com/office/officeart/2008/layout/AscendingPictureAccentProcess"/>
    <dgm:cxn modelId="{F229C369-DDE4-480B-92B7-D043D64D7057}" type="presOf" srcId="{270A0596-F100-4F31-AFA6-AE9699B5A10A}" destId="{FB7D99FD-9F3A-436E-8976-D3016C976569}" srcOrd="0" destOrd="0" presId="urn:microsoft.com/office/officeart/2008/layout/AscendingPictureAccentProcess"/>
    <dgm:cxn modelId="{2917A472-DF1D-496D-8FEA-7633B5064BDC}" type="presOf" srcId="{9E23757D-8DBE-4C10-88B1-59EE71D59F7F}" destId="{384CB948-DFC9-457B-A6D9-486E387F42F9}" srcOrd="0" destOrd="0" presId="urn:microsoft.com/office/officeart/2008/layout/AscendingPictureAccentProcess"/>
    <dgm:cxn modelId="{D3E7C8B3-352C-466C-B636-253CB012F791}" srcId="{E1529378-7847-4876-B2E5-D864ECA3B2A9}" destId="{6EFF0C76-9537-4AC1-B968-38949389980A}" srcOrd="0" destOrd="0" parTransId="{DF4C5CC1-93B5-4BB1-908C-D32D6D8E47FC}" sibTransId="{270A0596-F100-4F31-AFA6-AE9699B5A10A}"/>
    <dgm:cxn modelId="{87D9B0C9-0595-4D1D-AFD6-7339049ED93A}" type="presOf" srcId="{E1529378-7847-4876-B2E5-D864ECA3B2A9}" destId="{D0A74A93-82CB-4E75-9E01-8A36317738D3}" srcOrd="0" destOrd="0" presId="urn:microsoft.com/office/officeart/2008/layout/AscendingPictureAccentProcess"/>
    <dgm:cxn modelId="{AC0264D1-AFA8-442D-9C87-A5EA0233DADE}" type="presOf" srcId="{84F4FAB2-13C3-4A91-931F-885163C78ACA}" destId="{F02C5B98-F621-4BAA-A84A-BD7357393AE1}" srcOrd="0" destOrd="0" presId="urn:microsoft.com/office/officeart/2008/layout/AscendingPictureAccentProcess"/>
    <dgm:cxn modelId="{13F68935-4984-473D-97B8-3ABAF2BC0E74}" type="presParOf" srcId="{D0A74A93-82CB-4E75-9E01-8A36317738D3}" destId="{BB341D8A-8744-4A8B-B3B5-2A5A5FBC66AE}" srcOrd="0" destOrd="0" presId="urn:microsoft.com/office/officeart/2008/layout/AscendingPictureAccentProcess"/>
    <dgm:cxn modelId="{EDB1E100-4CF8-48AE-9179-6C40C86EC430}" type="presParOf" srcId="{D0A74A93-82CB-4E75-9E01-8A36317738D3}" destId="{072E40DD-F43A-4AEB-B46B-127FBF64504F}" srcOrd="1" destOrd="0" presId="urn:microsoft.com/office/officeart/2008/layout/AscendingPictureAccentProcess"/>
    <dgm:cxn modelId="{9BBBE986-9E72-42BD-925A-43BC3CF3D4D6}" type="presParOf" srcId="{D0A74A93-82CB-4E75-9E01-8A36317738D3}" destId="{0D3C58D9-28F7-44EE-BF42-7A61C4475869}" srcOrd="2" destOrd="0" presId="urn:microsoft.com/office/officeart/2008/layout/AscendingPictureAccentProcess"/>
    <dgm:cxn modelId="{8361F00C-04DF-45C1-A957-1A94366DAF2F}" type="presParOf" srcId="{D0A74A93-82CB-4E75-9E01-8A36317738D3}" destId="{5EB54E4E-BE46-4B45-8FA3-28533A8C6A3A}" srcOrd="3" destOrd="0" presId="urn:microsoft.com/office/officeart/2008/layout/AscendingPictureAccentProcess"/>
    <dgm:cxn modelId="{EA4721B2-FCB0-42E0-9A8A-2E4B2083C024}" type="presParOf" srcId="{D0A74A93-82CB-4E75-9E01-8A36317738D3}" destId="{F6D84113-C4CE-431D-8269-ED4C010C8BA7}" srcOrd="4" destOrd="0" presId="urn:microsoft.com/office/officeart/2008/layout/AscendingPictureAccentProcess"/>
    <dgm:cxn modelId="{400A7881-7099-438A-B048-3851D4730C17}" type="presParOf" srcId="{D0A74A93-82CB-4E75-9E01-8A36317738D3}" destId="{28E40D14-10C1-4E67-9668-A2A5CA6083E9}" srcOrd="5" destOrd="0" presId="urn:microsoft.com/office/officeart/2008/layout/AscendingPictureAccentProcess"/>
    <dgm:cxn modelId="{838E9CAC-5295-4A9B-9275-F4EA40A34D40}" type="presParOf" srcId="{D0A74A93-82CB-4E75-9E01-8A36317738D3}" destId="{FB301526-25E6-48BE-A36B-D6BBADEC5CFD}" srcOrd="6" destOrd="0" presId="urn:microsoft.com/office/officeart/2008/layout/AscendingPictureAccentProcess"/>
    <dgm:cxn modelId="{1997D484-3DBB-43D8-8237-A823B4B3BEDA}" type="presParOf" srcId="{D0A74A93-82CB-4E75-9E01-8A36317738D3}" destId="{6F39560F-01E3-4BEA-9C73-938AF191C15C}" srcOrd="7" destOrd="0" presId="urn:microsoft.com/office/officeart/2008/layout/AscendingPictureAccentProcess"/>
    <dgm:cxn modelId="{553BB74D-6786-40E0-B35F-65B18E0FC70A}" type="presParOf" srcId="{D0A74A93-82CB-4E75-9E01-8A36317738D3}" destId="{DC2689A2-88D3-4AB5-8CDF-9662A9E001E7}" srcOrd="8" destOrd="0" presId="urn:microsoft.com/office/officeart/2008/layout/AscendingPictureAccentProcess"/>
    <dgm:cxn modelId="{4EB63312-AD79-47D0-8252-01CC0C2D824D}" type="presParOf" srcId="{D0A74A93-82CB-4E75-9E01-8A36317738D3}" destId="{61EE0B96-72E6-4723-8A77-24B1FAE7ED84}" srcOrd="9" destOrd="0" presId="urn:microsoft.com/office/officeart/2008/layout/AscendingPictureAccentProcess"/>
    <dgm:cxn modelId="{5A94C2B5-EA5D-43C7-8EDD-9E2E55354A45}" type="presParOf" srcId="{D0A74A93-82CB-4E75-9E01-8A36317738D3}" destId="{8FE5CE83-47E0-4647-8A82-208D16FB0988}" srcOrd="10" destOrd="0" presId="urn:microsoft.com/office/officeart/2008/layout/AscendingPictureAccentProcess"/>
    <dgm:cxn modelId="{9689A0C8-66F8-462A-907A-4AA1722CCD67}" type="presParOf" srcId="{D0A74A93-82CB-4E75-9E01-8A36317738D3}" destId="{12C405C7-098F-499B-86FB-E104D41E9D95}" srcOrd="11" destOrd="0" presId="urn:microsoft.com/office/officeart/2008/layout/AscendingPictureAccentProcess"/>
    <dgm:cxn modelId="{94B182C1-EAEE-430E-900B-86D368424530}" type="presParOf" srcId="{12C405C7-098F-499B-86FB-E104D41E9D95}" destId="{FB7D99FD-9F3A-436E-8976-D3016C976569}" srcOrd="0" destOrd="0" presId="urn:microsoft.com/office/officeart/2008/layout/AscendingPictureAccentProcess"/>
    <dgm:cxn modelId="{C7B239BC-BBB1-4089-9D82-52F3A4D19693}" type="presParOf" srcId="{D0A74A93-82CB-4E75-9E01-8A36317738D3}" destId="{384CB948-DFC9-457B-A6D9-486E387F42F9}" srcOrd="12" destOrd="0" presId="urn:microsoft.com/office/officeart/2008/layout/AscendingPictureAccentProcess"/>
    <dgm:cxn modelId="{E73BC177-2035-47CF-A50E-C09C9B131EF5}" type="presParOf" srcId="{D0A74A93-82CB-4E75-9E01-8A36317738D3}" destId="{2CA164D3-0552-4C6E-91C3-0EF4A51A96BF}" srcOrd="13" destOrd="0" presId="urn:microsoft.com/office/officeart/2008/layout/AscendingPictureAccentProcess"/>
    <dgm:cxn modelId="{7E0BE0F3-733C-4C44-9337-D5F717F46DD1}" type="presParOf" srcId="{2CA164D3-0552-4C6E-91C3-0EF4A51A96BF}" destId="{F02C5B98-F621-4BAA-A84A-BD7357393AE1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A97D3D1-A67C-46BF-BEEC-EA5C6894A47A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A552CF5-0917-43DA-A0F5-A5D3D1831A8C}">
      <dgm:prSet phldrT="[Text]"/>
      <dgm:spPr/>
      <dgm:t>
        <a:bodyPr/>
        <a:lstStyle/>
        <a:p>
          <a:r>
            <a:rPr lang="en-GB" dirty="0"/>
            <a:t>Answer</a:t>
          </a:r>
        </a:p>
      </dgm:t>
    </dgm:pt>
    <dgm:pt modelId="{A35FEF83-99E7-403C-A7DE-A0455111C310}" type="parTrans" cxnId="{997B7CD4-D408-4589-98C4-07EB16950BDF}">
      <dgm:prSet/>
      <dgm:spPr/>
      <dgm:t>
        <a:bodyPr/>
        <a:lstStyle/>
        <a:p>
          <a:endParaRPr lang="en-GB"/>
        </a:p>
      </dgm:t>
    </dgm:pt>
    <dgm:pt modelId="{FD4B29BA-C6A1-47FC-92C6-1D0602E903AB}" type="sibTrans" cxnId="{997B7CD4-D408-4589-98C4-07EB16950BDF}">
      <dgm:prSet/>
      <dgm:spPr/>
      <dgm:t>
        <a:bodyPr/>
        <a:lstStyle/>
        <a:p>
          <a:endParaRPr lang="en-GB"/>
        </a:p>
      </dgm:t>
    </dgm:pt>
    <dgm:pt modelId="{CBECE990-6B6F-48EE-84AF-2F80FFE1AF12}">
      <dgm:prSet phldrT="[Text]"/>
      <dgm:spPr/>
      <dgm:t>
        <a:bodyPr/>
        <a:lstStyle/>
        <a:p>
          <a:r>
            <a:rPr lang="en-GB" dirty="0"/>
            <a:t>Then</a:t>
          </a:r>
        </a:p>
      </dgm:t>
    </dgm:pt>
    <dgm:pt modelId="{0EA12297-EBCD-4442-839E-21C9A3D6D9F1}" type="parTrans" cxnId="{C9A46517-0678-42F0-AD9C-DF4AF47ABF80}">
      <dgm:prSet/>
      <dgm:spPr/>
      <dgm:t>
        <a:bodyPr/>
        <a:lstStyle/>
        <a:p>
          <a:endParaRPr lang="en-GB"/>
        </a:p>
      </dgm:t>
    </dgm:pt>
    <dgm:pt modelId="{4242B932-C33A-4360-AA1E-15FCE9615CBB}" type="sibTrans" cxnId="{C9A46517-0678-42F0-AD9C-DF4AF47ABF80}">
      <dgm:prSet/>
      <dgm:spPr/>
      <dgm:t>
        <a:bodyPr/>
        <a:lstStyle/>
        <a:p>
          <a:endParaRPr lang="en-GB"/>
        </a:p>
      </dgm:t>
    </dgm:pt>
    <dgm:pt modelId="{B37AAE0A-7819-4334-8EC6-DD3C7C4F273E}">
      <dgm:prSet phldrT="[Text]"/>
      <dgm:spPr/>
      <dgm:t>
        <a:bodyPr/>
        <a:lstStyle/>
        <a:p>
          <a:r>
            <a:rPr lang="en-GB" dirty="0"/>
            <a:t>Articulate</a:t>
          </a:r>
        </a:p>
      </dgm:t>
    </dgm:pt>
    <dgm:pt modelId="{9AD54680-FDCB-4BAE-8E31-182F0AFEAF4C}" type="parTrans" cxnId="{9A902D82-D8E6-4710-9948-0E92C5F79D34}">
      <dgm:prSet/>
      <dgm:spPr/>
      <dgm:t>
        <a:bodyPr/>
        <a:lstStyle/>
        <a:p>
          <a:endParaRPr lang="en-GB"/>
        </a:p>
      </dgm:t>
    </dgm:pt>
    <dgm:pt modelId="{3E3356D9-A649-40AF-91C2-9E30F7021120}" type="sibTrans" cxnId="{9A902D82-D8E6-4710-9948-0E92C5F79D34}">
      <dgm:prSet/>
      <dgm:spPr/>
      <dgm:t>
        <a:bodyPr/>
        <a:lstStyle/>
        <a:p>
          <a:endParaRPr lang="en-GB"/>
        </a:p>
      </dgm:t>
    </dgm:pt>
    <dgm:pt modelId="{9CE723A7-BC46-4CE9-A6C5-C2C6856781F4}" type="pres">
      <dgm:prSet presAssocID="{1A97D3D1-A67C-46BF-BEEC-EA5C6894A47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83B730-B43E-4CDE-BA26-0E01A7F6397D}" type="pres">
      <dgm:prSet presAssocID="{FA552CF5-0917-43DA-A0F5-A5D3D1831A8C}" presName="gear1" presStyleLbl="node1" presStyleIdx="0" presStyleCnt="3">
        <dgm:presLayoutVars>
          <dgm:chMax val="1"/>
          <dgm:bulletEnabled val="1"/>
        </dgm:presLayoutVars>
      </dgm:prSet>
      <dgm:spPr/>
    </dgm:pt>
    <dgm:pt modelId="{F876A299-53AF-4C85-B60A-297CE26DD8A3}" type="pres">
      <dgm:prSet presAssocID="{FA552CF5-0917-43DA-A0F5-A5D3D1831A8C}" presName="gear1srcNode" presStyleLbl="node1" presStyleIdx="0" presStyleCnt="3"/>
      <dgm:spPr/>
    </dgm:pt>
    <dgm:pt modelId="{382C0EF7-662B-4A4B-93CB-4DB3F0772E9D}" type="pres">
      <dgm:prSet presAssocID="{FA552CF5-0917-43DA-A0F5-A5D3D1831A8C}" presName="gear1dstNode" presStyleLbl="node1" presStyleIdx="0" presStyleCnt="3"/>
      <dgm:spPr/>
    </dgm:pt>
    <dgm:pt modelId="{C430B11C-C7C8-41F2-AFA1-FA104859957C}" type="pres">
      <dgm:prSet presAssocID="{CBECE990-6B6F-48EE-84AF-2F80FFE1AF12}" presName="gear2" presStyleLbl="node1" presStyleIdx="1" presStyleCnt="3">
        <dgm:presLayoutVars>
          <dgm:chMax val="1"/>
          <dgm:bulletEnabled val="1"/>
        </dgm:presLayoutVars>
      </dgm:prSet>
      <dgm:spPr/>
    </dgm:pt>
    <dgm:pt modelId="{8B0F1354-D3A9-4785-B782-C9C47B4F0688}" type="pres">
      <dgm:prSet presAssocID="{CBECE990-6B6F-48EE-84AF-2F80FFE1AF12}" presName="gear2srcNode" presStyleLbl="node1" presStyleIdx="1" presStyleCnt="3"/>
      <dgm:spPr/>
    </dgm:pt>
    <dgm:pt modelId="{7050FD3A-7FA7-45BF-9185-0E5115F426F7}" type="pres">
      <dgm:prSet presAssocID="{CBECE990-6B6F-48EE-84AF-2F80FFE1AF12}" presName="gear2dstNode" presStyleLbl="node1" presStyleIdx="1" presStyleCnt="3"/>
      <dgm:spPr/>
    </dgm:pt>
    <dgm:pt modelId="{EE6A5647-C501-43D6-83F9-0EE7B3C44FB6}" type="pres">
      <dgm:prSet presAssocID="{B37AAE0A-7819-4334-8EC6-DD3C7C4F273E}" presName="gear3" presStyleLbl="node1" presStyleIdx="2" presStyleCnt="3"/>
      <dgm:spPr/>
    </dgm:pt>
    <dgm:pt modelId="{63D50B3E-509F-4494-A2FF-2B8FB1F784B7}" type="pres">
      <dgm:prSet presAssocID="{B37AAE0A-7819-4334-8EC6-DD3C7C4F273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4C0A35A-DC64-41FC-A118-B972EA386C68}" type="pres">
      <dgm:prSet presAssocID="{B37AAE0A-7819-4334-8EC6-DD3C7C4F273E}" presName="gear3srcNode" presStyleLbl="node1" presStyleIdx="2" presStyleCnt="3"/>
      <dgm:spPr/>
    </dgm:pt>
    <dgm:pt modelId="{B128CF09-C302-4844-AAAC-716736783D80}" type="pres">
      <dgm:prSet presAssocID="{B37AAE0A-7819-4334-8EC6-DD3C7C4F273E}" presName="gear3dstNode" presStyleLbl="node1" presStyleIdx="2" presStyleCnt="3"/>
      <dgm:spPr/>
    </dgm:pt>
    <dgm:pt modelId="{D2BD489B-2C57-4F31-AE79-377E79471CD4}" type="pres">
      <dgm:prSet presAssocID="{FD4B29BA-C6A1-47FC-92C6-1D0602E903AB}" presName="connector1" presStyleLbl="sibTrans2D1" presStyleIdx="0" presStyleCnt="3"/>
      <dgm:spPr/>
    </dgm:pt>
    <dgm:pt modelId="{A9210B2F-64CA-49E1-A1A2-E0B4DB218CC0}" type="pres">
      <dgm:prSet presAssocID="{4242B932-C33A-4360-AA1E-15FCE9615CBB}" presName="connector2" presStyleLbl="sibTrans2D1" presStyleIdx="1" presStyleCnt="3"/>
      <dgm:spPr/>
    </dgm:pt>
    <dgm:pt modelId="{3BF18E74-A79F-44E4-82FE-3F78F76D05D2}" type="pres">
      <dgm:prSet presAssocID="{3E3356D9-A649-40AF-91C2-9E30F7021120}" presName="connector3" presStyleLbl="sibTrans2D1" presStyleIdx="2" presStyleCnt="3"/>
      <dgm:spPr/>
    </dgm:pt>
  </dgm:ptLst>
  <dgm:cxnLst>
    <dgm:cxn modelId="{531FF00D-C6BF-47C0-B129-E48D54426431}" type="presOf" srcId="{CBECE990-6B6F-48EE-84AF-2F80FFE1AF12}" destId="{8B0F1354-D3A9-4785-B782-C9C47B4F0688}" srcOrd="1" destOrd="0" presId="urn:microsoft.com/office/officeart/2005/8/layout/gear1"/>
    <dgm:cxn modelId="{C9A46517-0678-42F0-AD9C-DF4AF47ABF80}" srcId="{1A97D3D1-A67C-46BF-BEEC-EA5C6894A47A}" destId="{CBECE990-6B6F-48EE-84AF-2F80FFE1AF12}" srcOrd="1" destOrd="0" parTransId="{0EA12297-EBCD-4442-839E-21C9A3D6D9F1}" sibTransId="{4242B932-C33A-4360-AA1E-15FCE9615CBB}"/>
    <dgm:cxn modelId="{A3F6862F-48D8-4000-BF96-75E9D1D092AB}" type="presOf" srcId="{1A97D3D1-A67C-46BF-BEEC-EA5C6894A47A}" destId="{9CE723A7-BC46-4CE9-A6C5-C2C6856781F4}" srcOrd="0" destOrd="0" presId="urn:microsoft.com/office/officeart/2005/8/layout/gear1"/>
    <dgm:cxn modelId="{0011B03C-CF42-44D2-8F95-60D351CB055E}" type="presOf" srcId="{3E3356D9-A649-40AF-91C2-9E30F7021120}" destId="{3BF18E74-A79F-44E4-82FE-3F78F76D05D2}" srcOrd="0" destOrd="0" presId="urn:microsoft.com/office/officeart/2005/8/layout/gear1"/>
    <dgm:cxn modelId="{C0F1EF67-07C7-49F8-8EF3-655E61C80AAE}" type="presOf" srcId="{FA552CF5-0917-43DA-A0F5-A5D3D1831A8C}" destId="{F876A299-53AF-4C85-B60A-297CE26DD8A3}" srcOrd="1" destOrd="0" presId="urn:microsoft.com/office/officeart/2005/8/layout/gear1"/>
    <dgm:cxn modelId="{B9279F4A-768D-4366-BECC-55C52709A42F}" type="presOf" srcId="{B37AAE0A-7819-4334-8EC6-DD3C7C4F273E}" destId="{EE6A5647-C501-43D6-83F9-0EE7B3C44FB6}" srcOrd="0" destOrd="0" presId="urn:microsoft.com/office/officeart/2005/8/layout/gear1"/>
    <dgm:cxn modelId="{D0BFA34E-0A76-4104-B74C-655A64FBEA6A}" type="presOf" srcId="{FA552CF5-0917-43DA-A0F5-A5D3D1831A8C}" destId="{382C0EF7-662B-4A4B-93CB-4DB3F0772E9D}" srcOrd="2" destOrd="0" presId="urn:microsoft.com/office/officeart/2005/8/layout/gear1"/>
    <dgm:cxn modelId="{FEE73770-DD99-44DE-A84D-D6E976CC9BCF}" type="presOf" srcId="{CBECE990-6B6F-48EE-84AF-2F80FFE1AF12}" destId="{C430B11C-C7C8-41F2-AFA1-FA104859957C}" srcOrd="0" destOrd="0" presId="urn:microsoft.com/office/officeart/2005/8/layout/gear1"/>
    <dgm:cxn modelId="{9A902D82-D8E6-4710-9948-0E92C5F79D34}" srcId="{1A97D3D1-A67C-46BF-BEEC-EA5C6894A47A}" destId="{B37AAE0A-7819-4334-8EC6-DD3C7C4F273E}" srcOrd="2" destOrd="0" parTransId="{9AD54680-FDCB-4BAE-8E31-182F0AFEAF4C}" sibTransId="{3E3356D9-A649-40AF-91C2-9E30F7021120}"/>
    <dgm:cxn modelId="{B6DA8883-D8BD-4E9F-952A-9657F2A64FE8}" type="presOf" srcId="{FA552CF5-0917-43DA-A0F5-A5D3D1831A8C}" destId="{0783B730-B43E-4CDE-BA26-0E01A7F6397D}" srcOrd="0" destOrd="0" presId="urn:microsoft.com/office/officeart/2005/8/layout/gear1"/>
    <dgm:cxn modelId="{01800F88-47A4-4EA5-AB3E-F8CF783A525B}" type="presOf" srcId="{4242B932-C33A-4360-AA1E-15FCE9615CBB}" destId="{A9210B2F-64CA-49E1-A1A2-E0B4DB218CC0}" srcOrd="0" destOrd="0" presId="urn:microsoft.com/office/officeart/2005/8/layout/gear1"/>
    <dgm:cxn modelId="{17B044B2-E659-4E29-BF97-D6D1005960FA}" type="presOf" srcId="{B37AAE0A-7819-4334-8EC6-DD3C7C4F273E}" destId="{B128CF09-C302-4844-AAAC-716736783D80}" srcOrd="3" destOrd="0" presId="urn:microsoft.com/office/officeart/2005/8/layout/gear1"/>
    <dgm:cxn modelId="{D40412C6-CC11-465D-AD1B-B41D3EF7633D}" type="presOf" srcId="{FD4B29BA-C6A1-47FC-92C6-1D0602E903AB}" destId="{D2BD489B-2C57-4F31-AE79-377E79471CD4}" srcOrd="0" destOrd="0" presId="urn:microsoft.com/office/officeart/2005/8/layout/gear1"/>
    <dgm:cxn modelId="{F175F4C7-AE05-43A4-A207-14713214B823}" type="presOf" srcId="{CBECE990-6B6F-48EE-84AF-2F80FFE1AF12}" destId="{7050FD3A-7FA7-45BF-9185-0E5115F426F7}" srcOrd="2" destOrd="0" presId="urn:microsoft.com/office/officeart/2005/8/layout/gear1"/>
    <dgm:cxn modelId="{997B7CD4-D408-4589-98C4-07EB16950BDF}" srcId="{1A97D3D1-A67C-46BF-BEEC-EA5C6894A47A}" destId="{FA552CF5-0917-43DA-A0F5-A5D3D1831A8C}" srcOrd="0" destOrd="0" parTransId="{A35FEF83-99E7-403C-A7DE-A0455111C310}" sibTransId="{FD4B29BA-C6A1-47FC-92C6-1D0602E903AB}"/>
    <dgm:cxn modelId="{EBA3E5E7-3FB4-4B3C-A85F-ECA0FE6C973D}" type="presOf" srcId="{B37AAE0A-7819-4334-8EC6-DD3C7C4F273E}" destId="{63D50B3E-509F-4494-A2FF-2B8FB1F784B7}" srcOrd="1" destOrd="0" presId="urn:microsoft.com/office/officeart/2005/8/layout/gear1"/>
    <dgm:cxn modelId="{054326F5-84E9-43A5-B739-41E258891081}" type="presOf" srcId="{B37AAE0A-7819-4334-8EC6-DD3C7C4F273E}" destId="{04C0A35A-DC64-41FC-A118-B972EA386C68}" srcOrd="2" destOrd="0" presId="urn:microsoft.com/office/officeart/2005/8/layout/gear1"/>
    <dgm:cxn modelId="{8A9B1921-91A4-48BB-B40C-9B186CC8C9F6}" type="presParOf" srcId="{9CE723A7-BC46-4CE9-A6C5-C2C6856781F4}" destId="{0783B730-B43E-4CDE-BA26-0E01A7F6397D}" srcOrd="0" destOrd="0" presId="urn:microsoft.com/office/officeart/2005/8/layout/gear1"/>
    <dgm:cxn modelId="{C411A163-928C-45A2-AA7D-94C5014939C4}" type="presParOf" srcId="{9CE723A7-BC46-4CE9-A6C5-C2C6856781F4}" destId="{F876A299-53AF-4C85-B60A-297CE26DD8A3}" srcOrd="1" destOrd="0" presId="urn:microsoft.com/office/officeart/2005/8/layout/gear1"/>
    <dgm:cxn modelId="{578898F7-B08B-42FA-87D9-3CFF2B84153D}" type="presParOf" srcId="{9CE723A7-BC46-4CE9-A6C5-C2C6856781F4}" destId="{382C0EF7-662B-4A4B-93CB-4DB3F0772E9D}" srcOrd="2" destOrd="0" presId="urn:microsoft.com/office/officeart/2005/8/layout/gear1"/>
    <dgm:cxn modelId="{8C9B7E7B-AF20-4956-80AE-AFC785259D64}" type="presParOf" srcId="{9CE723A7-BC46-4CE9-A6C5-C2C6856781F4}" destId="{C430B11C-C7C8-41F2-AFA1-FA104859957C}" srcOrd="3" destOrd="0" presId="urn:microsoft.com/office/officeart/2005/8/layout/gear1"/>
    <dgm:cxn modelId="{7F2D67A7-ABFC-4C65-86D4-994E527960FF}" type="presParOf" srcId="{9CE723A7-BC46-4CE9-A6C5-C2C6856781F4}" destId="{8B0F1354-D3A9-4785-B782-C9C47B4F0688}" srcOrd="4" destOrd="0" presId="urn:microsoft.com/office/officeart/2005/8/layout/gear1"/>
    <dgm:cxn modelId="{C45D6B01-75BB-43C5-B7FE-696859596BC7}" type="presParOf" srcId="{9CE723A7-BC46-4CE9-A6C5-C2C6856781F4}" destId="{7050FD3A-7FA7-45BF-9185-0E5115F426F7}" srcOrd="5" destOrd="0" presId="urn:microsoft.com/office/officeart/2005/8/layout/gear1"/>
    <dgm:cxn modelId="{17D26DE4-E51A-4D1A-B966-5C082F4D2B0D}" type="presParOf" srcId="{9CE723A7-BC46-4CE9-A6C5-C2C6856781F4}" destId="{EE6A5647-C501-43D6-83F9-0EE7B3C44FB6}" srcOrd="6" destOrd="0" presId="urn:microsoft.com/office/officeart/2005/8/layout/gear1"/>
    <dgm:cxn modelId="{7493B143-E716-49EB-BD35-CC9CFFA8E130}" type="presParOf" srcId="{9CE723A7-BC46-4CE9-A6C5-C2C6856781F4}" destId="{63D50B3E-509F-4494-A2FF-2B8FB1F784B7}" srcOrd="7" destOrd="0" presId="urn:microsoft.com/office/officeart/2005/8/layout/gear1"/>
    <dgm:cxn modelId="{80D86C68-A453-4AF6-BEC7-8163E41ABA1E}" type="presParOf" srcId="{9CE723A7-BC46-4CE9-A6C5-C2C6856781F4}" destId="{04C0A35A-DC64-41FC-A118-B972EA386C68}" srcOrd="8" destOrd="0" presId="urn:microsoft.com/office/officeart/2005/8/layout/gear1"/>
    <dgm:cxn modelId="{166E0902-9B43-4B30-A347-5547E84A7D4A}" type="presParOf" srcId="{9CE723A7-BC46-4CE9-A6C5-C2C6856781F4}" destId="{B128CF09-C302-4844-AAAC-716736783D80}" srcOrd="9" destOrd="0" presId="urn:microsoft.com/office/officeart/2005/8/layout/gear1"/>
    <dgm:cxn modelId="{491BFCA3-3D24-437F-9B94-29B40E48974B}" type="presParOf" srcId="{9CE723A7-BC46-4CE9-A6C5-C2C6856781F4}" destId="{D2BD489B-2C57-4F31-AE79-377E79471CD4}" srcOrd="10" destOrd="0" presId="urn:microsoft.com/office/officeart/2005/8/layout/gear1"/>
    <dgm:cxn modelId="{D652B5B9-9FB0-451F-AB90-7CF528F804B3}" type="presParOf" srcId="{9CE723A7-BC46-4CE9-A6C5-C2C6856781F4}" destId="{A9210B2F-64CA-49E1-A1A2-E0B4DB218CC0}" srcOrd="11" destOrd="0" presId="urn:microsoft.com/office/officeart/2005/8/layout/gear1"/>
    <dgm:cxn modelId="{73607766-302C-45C1-BBB0-CA9A23E165BD}" type="presParOf" srcId="{9CE723A7-BC46-4CE9-A6C5-C2C6856781F4}" destId="{3BF18E74-A79F-44E4-82FE-3F78F76D05D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A1D3AB5-2CA6-46F3-9A5A-2A7439A3D793}" type="doc">
      <dgm:prSet loTypeId="urn:microsoft.com/office/officeart/2011/layout/ConvergingText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1BD18FC7-68BF-4507-B2E8-940CF96B3B21}">
      <dgm:prSet phldrT="[Text]"/>
      <dgm:spPr/>
      <dgm:t>
        <a:bodyPr/>
        <a:lstStyle/>
        <a:p>
          <a:endParaRPr lang="en-GB" dirty="0"/>
        </a:p>
      </dgm:t>
    </dgm:pt>
    <dgm:pt modelId="{2049CD45-50C2-4996-A026-EA0AE248BB0C}" type="parTrans" cxnId="{3863024B-7B36-4E95-8784-FD68813C6CFA}">
      <dgm:prSet/>
      <dgm:spPr/>
      <dgm:t>
        <a:bodyPr/>
        <a:lstStyle/>
        <a:p>
          <a:endParaRPr lang="en-GB"/>
        </a:p>
      </dgm:t>
    </dgm:pt>
    <dgm:pt modelId="{D025F7A4-C484-4AEA-B30F-7A496BB857E5}" type="sibTrans" cxnId="{3863024B-7B36-4E95-8784-FD68813C6CFA}">
      <dgm:prSet/>
      <dgm:spPr/>
      <dgm:t>
        <a:bodyPr/>
        <a:lstStyle/>
        <a:p>
          <a:endParaRPr lang="en-GB"/>
        </a:p>
      </dgm:t>
    </dgm:pt>
    <dgm:pt modelId="{FA00290F-8C6C-4D75-AE96-CED67CB063E9}">
      <dgm:prSet phldrT="[Text]"/>
      <dgm:spPr/>
      <dgm:t>
        <a:bodyPr/>
        <a:lstStyle/>
        <a:p>
          <a:endParaRPr lang="en-GB" dirty="0"/>
        </a:p>
      </dgm:t>
    </dgm:pt>
    <dgm:pt modelId="{4F703ED3-8102-4054-8112-462159BFB7D0}" type="parTrans" cxnId="{E21F8A33-7308-48BB-8060-4E219862B294}">
      <dgm:prSet/>
      <dgm:spPr/>
      <dgm:t>
        <a:bodyPr/>
        <a:lstStyle/>
        <a:p>
          <a:endParaRPr lang="en-GB"/>
        </a:p>
      </dgm:t>
    </dgm:pt>
    <dgm:pt modelId="{DD1CE26F-96E9-4318-9C18-55C570BFBE50}" type="sibTrans" cxnId="{E21F8A33-7308-48BB-8060-4E219862B294}">
      <dgm:prSet/>
      <dgm:spPr/>
      <dgm:t>
        <a:bodyPr/>
        <a:lstStyle/>
        <a:p>
          <a:endParaRPr lang="en-GB"/>
        </a:p>
      </dgm:t>
    </dgm:pt>
    <dgm:pt modelId="{DDEE1C04-70A2-44FE-976F-B4E0BC79FC21}">
      <dgm:prSet phldrT="[Text]"/>
      <dgm:spPr/>
      <dgm:t>
        <a:bodyPr/>
        <a:lstStyle/>
        <a:p>
          <a:endParaRPr lang="en-GB" dirty="0"/>
        </a:p>
      </dgm:t>
    </dgm:pt>
    <dgm:pt modelId="{79863F85-8357-4326-83F5-97B724061663}" type="parTrans" cxnId="{9B1A1E35-6078-4F4C-B8B2-D0EF400416FB}">
      <dgm:prSet/>
      <dgm:spPr/>
      <dgm:t>
        <a:bodyPr/>
        <a:lstStyle/>
        <a:p>
          <a:endParaRPr lang="en-GB"/>
        </a:p>
      </dgm:t>
    </dgm:pt>
    <dgm:pt modelId="{5885DD50-CCA2-4DB0-BBFB-9C8F28120DCA}" type="sibTrans" cxnId="{9B1A1E35-6078-4F4C-B8B2-D0EF400416FB}">
      <dgm:prSet/>
      <dgm:spPr/>
      <dgm:t>
        <a:bodyPr/>
        <a:lstStyle/>
        <a:p>
          <a:endParaRPr lang="en-GB"/>
        </a:p>
      </dgm:t>
    </dgm:pt>
    <dgm:pt modelId="{BB57E3E8-8858-4A6C-AE80-5CE1625CF622}">
      <dgm:prSet phldrT="[Text]"/>
      <dgm:spPr/>
      <dgm:t>
        <a:bodyPr/>
        <a:lstStyle/>
        <a:p>
          <a:endParaRPr lang="en-GB" dirty="0"/>
        </a:p>
      </dgm:t>
    </dgm:pt>
    <dgm:pt modelId="{947B85B1-20DD-49B2-A02F-A823E8732E32}" type="parTrans" cxnId="{DA32D97B-0ACE-40DB-8264-AC8C1F64BA89}">
      <dgm:prSet/>
      <dgm:spPr/>
      <dgm:t>
        <a:bodyPr/>
        <a:lstStyle/>
        <a:p>
          <a:endParaRPr lang="en-GB"/>
        </a:p>
      </dgm:t>
    </dgm:pt>
    <dgm:pt modelId="{96541DBE-89B5-4A5E-8D75-32D06FFA872B}" type="sibTrans" cxnId="{DA32D97B-0ACE-40DB-8264-AC8C1F64BA89}">
      <dgm:prSet/>
      <dgm:spPr/>
      <dgm:t>
        <a:bodyPr/>
        <a:lstStyle/>
        <a:p>
          <a:endParaRPr lang="en-GB"/>
        </a:p>
      </dgm:t>
    </dgm:pt>
    <dgm:pt modelId="{1C60BE64-570E-4C2F-BE72-F89A0FFF5DAE}" type="pres">
      <dgm:prSet presAssocID="{2A1D3AB5-2CA6-46F3-9A5A-2A7439A3D793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D7BD468B-5156-44AC-B74B-F0F65A8F89BB}" type="pres">
      <dgm:prSet presAssocID="{1BD18FC7-68BF-4507-B2E8-940CF96B3B21}" presName="composite" presStyleCnt="0"/>
      <dgm:spPr/>
    </dgm:pt>
    <dgm:pt modelId="{E8F120D1-344A-46FF-A61B-DC66F584AA06}" type="pres">
      <dgm:prSet presAssocID="{1BD18FC7-68BF-4507-B2E8-940CF96B3B21}" presName="ParentAccent1" presStyleLbl="alignNode1" presStyleIdx="0" presStyleCnt="34"/>
      <dgm:spPr/>
    </dgm:pt>
    <dgm:pt modelId="{76236CB9-D0C2-4028-84A6-58DB4F366A45}" type="pres">
      <dgm:prSet presAssocID="{1BD18FC7-68BF-4507-B2E8-940CF96B3B21}" presName="ParentAccent2" presStyleLbl="alignNode1" presStyleIdx="1" presStyleCnt="34"/>
      <dgm:spPr/>
    </dgm:pt>
    <dgm:pt modelId="{9FBD2341-8D5B-4B3B-9B3C-4C64896BCD44}" type="pres">
      <dgm:prSet presAssocID="{1BD18FC7-68BF-4507-B2E8-940CF96B3B21}" presName="ParentAccent3" presStyleLbl="alignNode1" presStyleIdx="2" presStyleCnt="34"/>
      <dgm:spPr/>
    </dgm:pt>
    <dgm:pt modelId="{1BEB7369-624E-4832-A8B0-07FD2B245099}" type="pres">
      <dgm:prSet presAssocID="{1BD18FC7-68BF-4507-B2E8-940CF96B3B21}" presName="ParentAccent4" presStyleLbl="alignNode1" presStyleIdx="3" presStyleCnt="34"/>
      <dgm:spPr/>
    </dgm:pt>
    <dgm:pt modelId="{E1EE9624-99A5-4195-8ECB-403C7CAA0CFE}" type="pres">
      <dgm:prSet presAssocID="{1BD18FC7-68BF-4507-B2E8-940CF96B3B21}" presName="ParentAccent5" presStyleLbl="alignNode1" presStyleIdx="4" presStyleCnt="34"/>
      <dgm:spPr/>
    </dgm:pt>
    <dgm:pt modelId="{60B33C92-5339-4390-893D-AC188D8292CD}" type="pres">
      <dgm:prSet presAssocID="{1BD18FC7-68BF-4507-B2E8-940CF96B3B21}" presName="ParentAccent6" presStyleLbl="alignNode1" presStyleIdx="5" presStyleCnt="34"/>
      <dgm:spPr/>
    </dgm:pt>
    <dgm:pt modelId="{029CE1EE-8FF2-4F28-9F08-B9F0943305A4}" type="pres">
      <dgm:prSet presAssocID="{1BD18FC7-68BF-4507-B2E8-940CF96B3B21}" presName="ParentAccent7" presStyleLbl="alignNode1" presStyleIdx="6" presStyleCnt="34"/>
      <dgm:spPr/>
    </dgm:pt>
    <dgm:pt modelId="{8F1895A8-D9B3-423F-8E79-1ED19DA7AF95}" type="pres">
      <dgm:prSet presAssocID="{1BD18FC7-68BF-4507-B2E8-940CF96B3B21}" presName="ParentAccent8" presStyleLbl="alignNode1" presStyleIdx="7" presStyleCnt="34"/>
      <dgm:spPr/>
    </dgm:pt>
    <dgm:pt modelId="{373981A8-6870-4E79-80D0-2C65F1C4305E}" type="pres">
      <dgm:prSet presAssocID="{1BD18FC7-68BF-4507-B2E8-940CF96B3B21}" presName="ParentAccent9" presStyleLbl="alignNode1" presStyleIdx="8" presStyleCnt="34"/>
      <dgm:spPr/>
    </dgm:pt>
    <dgm:pt modelId="{2503148B-0329-4D8B-B666-29BB0EFBF926}" type="pres">
      <dgm:prSet presAssocID="{1BD18FC7-68BF-4507-B2E8-940CF96B3B21}" presName="ParentAccent10" presStyleLbl="alignNode1" presStyleIdx="9" presStyleCnt="34"/>
      <dgm:spPr/>
    </dgm:pt>
    <dgm:pt modelId="{21C33C52-E8D6-42D8-B7C2-04BEA9AD747A}" type="pres">
      <dgm:prSet presAssocID="{1BD18FC7-68BF-4507-B2E8-940CF96B3B21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</dgm:pt>
    <dgm:pt modelId="{0E18C188-9518-471C-BFC3-717B343D0CE4}" type="pres">
      <dgm:prSet presAssocID="{FA00290F-8C6C-4D75-AE96-CED67CB063E9}" presName="Child1Accent1" presStyleLbl="alignNode1" presStyleIdx="11" presStyleCnt="34"/>
      <dgm:spPr/>
    </dgm:pt>
    <dgm:pt modelId="{23593CC0-B94F-4FD2-877E-D465EAA219B9}" type="pres">
      <dgm:prSet presAssocID="{FA00290F-8C6C-4D75-AE96-CED67CB063E9}" presName="Child1Accent2" presStyleLbl="alignNode1" presStyleIdx="12" presStyleCnt="34"/>
      <dgm:spPr/>
    </dgm:pt>
    <dgm:pt modelId="{63142970-2634-41B8-AB13-B32CDFCBDBD6}" type="pres">
      <dgm:prSet presAssocID="{FA00290F-8C6C-4D75-AE96-CED67CB063E9}" presName="Child1Accent3" presStyleLbl="alignNode1" presStyleIdx="13" presStyleCnt="34"/>
      <dgm:spPr/>
    </dgm:pt>
    <dgm:pt modelId="{7EE98EFC-9CA9-473D-9290-080C172F14D9}" type="pres">
      <dgm:prSet presAssocID="{FA00290F-8C6C-4D75-AE96-CED67CB063E9}" presName="Child1Accent4" presStyleLbl="alignNode1" presStyleIdx="14" presStyleCnt="34"/>
      <dgm:spPr/>
    </dgm:pt>
    <dgm:pt modelId="{1C259469-8DCC-465B-8FB1-A5B2ABE862D4}" type="pres">
      <dgm:prSet presAssocID="{FA00290F-8C6C-4D75-AE96-CED67CB063E9}" presName="Child1Accent5" presStyleLbl="alignNode1" presStyleIdx="15" presStyleCnt="34"/>
      <dgm:spPr/>
    </dgm:pt>
    <dgm:pt modelId="{6E8C5358-73C9-4A33-B1A4-1C935DFAD0F3}" type="pres">
      <dgm:prSet presAssocID="{FA00290F-8C6C-4D75-AE96-CED67CB063E9}" presName="Child1Accent6" presStyleLbl="alignNode1" presStyleIdx="16" presStyleCnt="34"/>
      <dgm:spPr/>
    </dgm:pt>
    <dgm:pt modelId="{4C4C0752-D5B3-4164-8635-4FB074D117B3}" type="pres">
      <dgm:prSet presAssocID="{FA00290F-8C6C-4D75-AE96-CED67CB063E9}" presName="Child1Accent7" presStyleLbl="alignNode1" presStyleIdx="17" presStyleCnt="34"/>
      <dgm:spPr/>
    </dgm:pt>
    <dgm:pt modelId="{CCCED2B1-04D1-40A9-8F51-2F9AB521A91C}" type="pres">
      <dgm:prSet presAssocID="{FA00290F-8C6C-4D75-AE96-CED67CB063E9}" presName="Child1Accent8" presStyleLbl="alignNode1" presStyleIdx="18" presStyleCnt="34"/>
      <dgm:spPr/>
    </dgm:pt>
    <dgm:pt modelId="{7C4D466D-6D2C-413F-90DF-44C4565D51B7}" type="pres">
      <dgm:prSet presAssocID="{FA00290F-8C6C-4D75-AE96-CED67CB063E9}" presName="Child1Accent9" presStyleLbl="alignNode1" presStyleIdx="19" presStyleCnt="34"/>
      <dgm:spPr/>
    </dgm:pt>
    <dgm:pt modelId="{7A383BE1-EE19-4E64-8386-A0192EE901AE}" type="pres">
      <dgm:prSet presAssocID="{FA00290F-8C6C-4D75-AE96-CED67CB063E9}" presName="Child1" presStyleLbl="revTx" presStyleIdx="0" presStyleCnt="3">
        <dgm:presLayoutVars>
          <dgm:chMax/>
          <dgm:chPref val="0"/>
          <dgm:bulletEnabled val="1"/>
        </dgm:presLayoutVars>
      </dgm:prSet>
      <dgm:spPr/>
    </dgm:pt>
    <dgm:pt modelId="{D77FC950-432A-4A04-A4EF-C22FC22AE72E}" type="pres">
      <dgm:prSet presAssocID="{DDEE1C04-70A2-44FE-976F-B4E0BC79FC21}" presName="Child2Accent1" presStyleLbl="alignNode1" presStyleIdx="20" presStyleCnt="34"/>
      <dgm:spPr/>
    </dgm:pt>
    <dgm:pt modelId="{6673F630-703D-4ED9-89A2-7E4709C5FB62}" type="pres">
      <dgm:prSet presAssocID="{DDEE1C04-70A2-44FE-976F-B4E0BC79FC21}" presName="Child2Accent2" presStyleLbl="alignNode1" presStyleIdx="21" presStyleCnt="34"/>
      <dgm:spPr/>
    </dgm:pt>
    <dgm:pt modelId="{852161CE-663B-4647-8FAC-D573CEB17E74}" type="pres">
      <dgm:prSet presAssocID="{DDEE1C04-70A2-44FE-976F-B4E0BC79FC21}" presName="Child2Accent3" presStyleLbl="alignNode1" presStyleIdx="22" presStyleCnt="34"/>
      <dgm:spPr/>
    </dgm:pt>
    <dgm:pt modelId="{034C6484-5686-4BD7-AE83-46FE7A50347E}" type="pres">
      <dgm:prSet presAssocID="{DDEE1C04-70A2-44FE-976F-B4E0BC79FC21}" presName="Child2Accent4" presStyleLbl="alignNode1" presStyleIdx="23" presStyleCnt="34"/>
      <dgm:spPr/>
    </dgm:pt>
    <dgm:pt modelId="{3BCD1739-B21D-43E0-95E9-A1111ACD29FA}" type="pres">
      <dgm:prSet presAssocID="{DDEE1C04-70A2-44FE-976F-B4E0BC79FC21}" presName="Child2Accent5" presStyleLbl="alignNode1" presStyleIdx="24" presStyleCnt="34"/>
      <dgm:spPr/>
    </dgm:pt>
    <dgm:pt modelId="{38B7B507-21B7-49FC-9A76-42F9551BC36A}" type="pres">
      <dgm:prSet presAssocID="{DDEE1C04-70A2-44FE-976F-B4E0BC79FC21}" presName="Child2Accent6" presStyleLbl="alignNode1" presStyleIdx="25" presStyleCnt="34"/>
      <dgm:spPr/>
    </dgm:pt>
    <dgm:pt modelId="{7AA38976-6591-4767-83B5-C4D6EED130CA}" type="pres">
      <dgm:prSet presAssocID="{DDEE1C04-70A2-44FE-976F-B4E0BC79FC21}" presName="Child2Accent7" presStyleLbl="alignNode1" presStyleIdx="26" presStyleCnt="34"/>
      <dgm:spPr/>
    </dgm:pt>
    <dgm:pt modelId="{2749E7DC-5AFE-408B-A186-CB81F2A3DD5D}" type="pres">
      <dgm:prSet presAssocID="{DDEE1C04-70A2-44FE-976F-B4E0BC79FC21}" presName="Child2" presStyleLbl="revTx" presStyleIdx="1" presStyleCnt="3">
        <dgm:presLayoutVars>
          <dgm:chMax/>
          <dgm:chPref val="0"/>
          <dgm:bulletEnabled val="1"/>
        </dgm:presLayoutVars>
      </dgm:prSet>
      <dgm:spPr/>
    </dgm:pt>
    <dgm:pt modelId="{A28BEA6F-DF8F-4EA6-B76B-DF16E436834E}" type="pres">
      <dgm:prSet presAssocID="{BB57E3E8-8858-4A6C-AE80-5CE1625CF622}" presName="Child3Accent1" presStyleLbl="alignNode1" presStyleIdx="27" presStyleCnt="34"/>
      <dgm:spPr/>
    </dgm:pt>
    <dgm:pt modelId="{F57B1996-6907-4CE9-B4E2-E81C11F8D7D1}" type="pres">
      <dgm:prSet presAssocID="{BB57E3E8-8858-4A6C-AE80-5CE1625CF622}" presName="Child3Accent2" presStyleLbl="alignNode1" presStyleIdx="28" presStyleCnt="34"/>
      <dgm:spPr/>
    </dgm:pt>
    <dgm:pt modelId="{E123D483-317F-42A5-97C4-85BDA1DD4F3D}" type="pres">
      <dgm:prSet presAssocID="{BB57E3E8-8858-4A6C-AE80-5CE1625CF622}" presName="Child3Accent3" presStyleLbl="alignNode1" presStyleIdx="29" presStyleCnt="34"/>
      <dgm:spPr/>
    </dgm:pt>
    <dgm:pt modelId="{0F9E2862-5D7C-451D-BE72-228DFC64B7E5}" type="pres">
      <dgm:prSet presAssocID="{BB57E3E8-8858-4A6C-AE80-5CE1625CF622}" presName="Child3Accent4" presStyleLbl="alignNode1" presStyleIdx="30" presStyleCnt="34"/>
      <dgm:spPr/>
    </dgm:pt>
    <dgm:pt modelId="{698A5F0D-5127-4547-97CE-B31E1AB20783}" type="pres">
      <dgm:prSet presAssocID="{BB57E3E8-8858-4A6C-AE80-5CE1625CF622}" presName="Child3Accent5" presStyleLbl="alignNode1" presStyleIdx="31" presStyleCnt="34"/>
      <dgm:spPr/>
    </dgm:pt>
    <dgm:pt modelId="{BDF52487-6860-4519-A889-68B6F022249E}" type="pres">
      <dgm:prSet presAssocID="{BB57E3E8-8858-4A6C-AE80-5CE1625CF622}" presName="Child3Accent6" presStyleLbl="alignNode1" presStyleIdx="32" presStyleCnt="34"/>
      <dgm:spPr/>
    </dgm:pt>
    <dgm:pt modelId="{8D9DA544-5CB4-400C-AA5A-2F93BE59FB7D}" type="pres">
      <dgm:prSet presAssocID="{BB57E3E8-8858-4A6C-AE80-5CE1625CF622}" presName="Child3Accent7" presStyleLbl="alignNode1" presStyleIdx="33" presStyleCnt="34"/>
      <dgm:spPr/>
    </dgm:pt>
    <dgm:pt modelId="{7A23FBC6-06B4-4E38-8C12-A472B04BFBFA}" type="pres">
      <dgm:prSet presAssocID="{BB57E3E8-8858-4A6C-AE80-5CE1625CF622}" presName="Child3" presStyleLbl="revTx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E3679C0E-D261-49EB-9B39-6D14DB51DEDC}" type="presOf" srcId="{FA00290F-8C6C-4D75-AE96-CED67CB063E9}" destId="{7A383BE1-EE19-4E64-8386-A0192EE901AE}" srcOrd="0" destOrd="0" presId="urn:microsoft.com/office/officeart/2011/layout/ConvergingText"/>
    <dgm:cxn modelId="{E21F8A33-7308-48BB-8060-4E219862B294}" srcId="{1BD18FC7-68BF-4507-B2E8-940CF96B3B21}" destId="{FA00290F-8C6C-4D75-AE96-CED67CB063E9}" srcOrd="0" destOrd="0" parTransId="{4F703ED3-8102-4054-8112-462159BFB7D0}" sibTransId="{DD1CE26F-96E9-4318-9C18-55C570BFBE50}"/>
    <dgm:cxn modelId="{9B1A1E35-6078-4F4C-B8B2-D0EF400416FB}" srcId="{1BD18FC7-68BF-4507-B2E8-940CF96B3B21}" destId="{DDEE1C04-70A2-44FE-976F-B4E0BC79FC21}" srcOrd="1" destOrd="0" parTransId="{79863F85-8357-4326-83F5-97B724061663}" sibTransId="{5885DD50-CCA2-4DB0-BBFB-9C8F28120DCA}"/>
    <dgm:cxn modelId="{19B60D3A-919D-4FC6-A91B-98266438ACD6}" type="presOf" srcId="{1BD18FC7-68BF-4507-B2E8-940CF96B3B21}" destId="{21C33C52-E8D6-42D8-B7C2-04BEA9AD747A}" srcOrd="0" destOrd="0" presId="urn:microsoft.com/office/officeart/2011/layout/ConvergingText"/>
    <dgm:cxn modelId="{9900E46A-FF61-4429-9A21-D84AC42D051E}" type="presOf" srcId="{2A1D3AB5-2CA6-46F3-9A5A-2A7439A3D793}" destId="{1C60BE64-570E-4C2F-BE72-F89A0FFF5DAE}" srcOrd="0" destOrd="0" presId="urn:microsoft.com/office/officeart/2011/layout/ConvergingText"/>
    <dgm:cxn modelId="{3863024B-7B36-4E95-8784-FD68813C6CFA}" srcId="{2A1D3AB5-2CA6-46F3-9A5A-2A7439A3D793}" destId="{1BD18FC7-68BF-4507-B2E8-940CF96B3B21}" srcOrd="0" destOrd="0" parTransId="{2049CD45-50C2-4996-A026-EA0AE248BB0C}" sibTransId="{D025F7A4-C484-4AEA-B30F-7A496BB857E5}"/>
    <dgm:cxn modelId="{DA32D97B-0ACE-40DB-8264-AC8C1F64BA89}" srcId="{1BD18FC7-68BF-4507-B2E8-940CF96B3B21}" destId="{BB57E3E8-8858-4A6C-AE80-5CE1625CF622}" srcOrd="2" destOrd="0" parTransId="{947B85B1-20DD-49B2-A02F-A823E8732E32}" sibTransId="{96541DBE-89B5-4A5E-8D75-32D06FFA872B}"/>
    <dgm:cxn modelId="{60E9159D-CF68-4A14-98D7-E86626475D18}" type="presOf" srcId="{BB57E3E8-8858-4A6C-AE80-5CE1625CF622}" destId="{7A23FBC6-06B4-4E38-8C12-A472B04BFBFA}" srcOrd="0" destOrd="0" presId="urn:microsoft.com/office/officeart/2011/layout/ConvergingText"/>
    <dgm:cxn modelId="{888D07BE-158A-4ED0-8D24-D3C3FDD6797B}" type="presOf" srcId="{DDEE1C04-70A2-44FE-976F-B4E0BC79FC21}" destId="{2749E7DC-5AFE-408B-A186-CB81F2A3DD5D}" srcOrd="0" destOrd="0" presId="urn:microsoft.com/office/officeart/2011/layout/ConvergingText"/>
    <dgm:cxn modelId="{A021306E-3218-4B67-80B5-434D65D4520C}" type="presParOf" srcId="{1C60BE64-570E-4C2F-BE72-F89A0FFF5DAE}" destId="{D7BD468B-5156-44AC-B74B-F0F65A8F89BB}" srcOrd="0" destOrd="0" presId="urn:microsoft.com/office/officeart/2011/layout/ConvergingText"/>
    <dgm:cxn modelId="{BAD7A4F1-15BE-4819-B62E-C297282FEC5C}" type="presParOf" srcId="{D7BD468B-5156-44AC-B74B-F0F65A8F89BB}" destId="{E8F120D1-344A-46FF-A61B-DC66F584AA06}" srcOrd="0" destOrd="0" presId="urn:microsoft.com/office/officeart/2011/layout/ConvergingText"/>
    <dgm:cxn modelId="{44DFA6DB-7BD9-4EA7-9385-C4703B5C31E4}" type="presParOf" srcId="{D7BD468B-5156-44AC-B74B-F0F65A8F89BB}" destId="{76236CB9-D0C2-4028-84A6-58DB4F366A45}" srcOrd="1" destOrd="0" presId="urn:microsoft.com/office/officeart/2011/layout/ConvergingText"/>
    <dgm:cxn modelId="{B02FC994-3D9F-4F13-9315-8138944CA35D}" type="presParOf" srcId="{D7BD468B-5156-44AC-B74B-F0F65A8F89BB}" destId="{9FBD2341-8D5B-4B3B-9B3C-4C64896BCD44}" srcOrd="2" destOrd="0" presId="urn:microsoft.com/office/officeart/2011/layout/ConvergingText"/>
    <dgm:cxn modelId="{E5C07B01-FADA-4CBA-BB17-5DF799764816}" type="presParOf" srcId="{D7BD468B-5156-44AC-B74B-F0F65A8F89BB}" destId="{1BEB7369-624E-4832-A8B0-07FD2B245099}" srcOrd="3" destOrd="0" presId="urn:microsoft.com/office/officeart/2011/layout/ConvergingText"/>
    <dgm:cxn modelId="{14333D7D-8957-4144-861F-A105FD83D670}" type="presParOf" srcId="{D7BD468B-5156-44AC-B74B-F0F65A8F89BB}" destId="{E1EE9624-99A5-4195-8ECB-403C7CAA0CFE}" srcOrd="4" destOrd="0" presId="urn:microsoft.com/office/officeart/2011/layout/ConvergingText"/>
    <dgm:cxn modelId="{453BA51E-2BB8-4A1D-9184-12A831A712AA}" type="presParOf" srcId="{D7BD468B-5156-44AC-B74B-F0F65A8F89BB}" destId="{60B33C92-5339-4390-893D-AC188D8292CD}" srcOrd="5" destOrd="0" presId="urn:microsoft.com/office/officeart/2011/layout/ConvergingText"/>
    <dgm:cxn modelId="{D665BB24-D2FF-4DB9-9788-CE795B08A9CD}" type="presParOf" srcId="{D7BD468B-5156-44AC-B74B-F0F65A8F89BB}" destId="{029CE1EE-8FF2-4F28-9F08-B9F0943305A4}" srcOrd="6" destOrd="0" presId="urn:microsoft.com/office/officeart/2011/layout/ConvergingText"/>
    <dgm:cxn modelId="{88A1D7BA-6BAD-4E0E-A00F-CBBAFD52959F}" type="presParOf" srcId="{D7BD468B-5156-44AC-B74B-F0F65A8F89BB}" destId="{8F1895A8-D9B3-423F-8E79-1ED19DA7AF95}" srcOrd="7" destOrd="0" presId="urn:microsoft.com/office/officeart/2011/layout/ConvergingText"/>
    <dgm:cxn modelId="{08A71450-A58A-47D5-9FD8-F734F8D4E045}" type="presParOf" srcId="{D7BD468B-5156-44AC-B74B-F0F65A8F89BB}" destId="{373981A8-6870-4E79-80D0-2C65F1C4305E}" srcOrd="8" destOrd="0" presId="urn:microsoft.com/office/officeart/2011/layout/ConvergingText"/>
    <dgm:cxn modelId="{F56D43E6-7BB9-4842-9E83-9623D3A8FC52}" type="presParOf" srcId="{D7BD468B-5156-44AC-B74B-F0F65A8F89BB}" destId="{2503148B-0329-4D8B-B666-29BB0EFBF926}" srcOrd="9" destOrd="0" presId="urn:microsoft.com/office/officeart/2011/layout/ConvergingText"/>
    <dgm:cxn modelId="{DE094501-9484-4116-883E-AE008A56E46A}" type="presParOf" srcId="{D7BD468B-5156-44AC-B74B-F0F65A8F89BB}" destId="{21C33C52-E8D6-42D8-B7C2-04BEA9AD747A}" srcOrd="10" destOrd="0" presId="urn:microsoft.com/office/officeart/2011/layout/ConvergingText"/>
    <dgm:cxn modelId="{18E81658-5549-4EDC-AB4D-308CE6A957E2}" type="presParOf" srcId="{D7BD468B-5156-44AC-B74B-F0F65A8F89BB}" destId="{0E18C188-9518-471C-BFC3-717B343D0CE4}" srcOrd="11" destOrd="0" presId="urn:microsoft.com/office/officeart/2011/layout/ConvergingText"/>
    <dgm:cxn modelId="{BF44AD24-4040-49BE-99B8-37A99EE7DC82}" type="presParOf" srcId="{D7BD468B-5156-44AC-B74B-F0F65A8F89BB}" destId="{23593CC0-B94F-4FD2-877E-D465EAA219B9}" srcOrd="12" destOrd="0" presId="urn:microsoft.com/office/officeart/2011/layout/ConvergingText"/>
    <dgm:cxn modelId="{3A32CF04-353B-4195-ACE0-2D0E94623459}" type="presParOf" srcId="{D7BD468B-5156-44AC-B74B-F0F65A8F89BB}" destId="{63142970-2634-41B8-AB13-B32CDFCBDBD6}" srcOrd="13" destOrd="0" presId="urn:microsoft.com/office/officeart/2011/layout/ConvergingText"/>
    <dgm:cxn modelId="{6113CB5D-030B-4016-A8C9-D2EE7A8C637A}" type="presParOf" srcId="{D7BD468B-5156-44AC-B74B-F0F65A8F89BB}" destId="{7EE98EFC-9CA9-473D-9290-080C172F14D9}" srcOrd="14" destOrd="0" presId="urn:microsoft.com/office/officeart/2011/layout/ConvergingText"/>
    <dgm:cxn modelId="{87E3DE74-0C68-442A-ACC9-B43EEF4507AA}" type="presParOf" srcId="{D7BD468B-5156-44AC-B74B-F0F65A8F89BB}" destId="{1C259469-8DCC-465B-8FB1-A5B2ABE862D4}" srcOrd="15" destOrd="0" presId="urn:microsoft.com/office/officeart/2011/layout/ConvergingText"/>
    <dgm:cxn modelId="{7A470E02-1C1C-4BF0-8E9A-956F31610D73}" type="presParOf" srcId="{D7BD468B-5156-44AC-B74B-F0F65A8F89BB}" destId="{6E8C5358-73C9-4A33-B1A4-1C935DFAD0F3}" srcOrd="16" destOrd="0" presId="urn:microsoft.com/office/officeart/2011/layout/ConvergingText"/>
    <dgm:cxn modelId="{C4BC3A28-6989-4B75-8B31-F6787862897C}" type="presParOf" srcId="{D7BD468B-5156-44AC-B74B-F0F65A8F89BB}" destId="{4C4C0752-D5B3-4164-8635-4FB074D117B3}" srcOrd="17" destOrd="0" presId="urn:microsoft.com/office/officeart/2011/layout/ConvergingText"/>
    <dgm:cxn modelId="{A510AC5F-4899-46C2-88DB-D80588A45E66}" type="presParOf" srcId="{D7BD468B-5156-44AC-B74B-F0F65A8F89BB}" destId="{CCCED2B1-04D1-40A9-8F51-2F9AB521A91C}" srcOrd="18" destOrd="0" presId="urn:microsoft.com/office/officeart/2011/layout/ConvergingText"/>
    <dgm:cxn modelId="{A5A07ADD-1867-42B4-BB60-F642E8086F85}" type="presParOf" srcId="{D7BD468B-5156-44AC-B74B-F0F65A8F89BB}" destId="{7C4D466D-6D2C-413F-90DF-44C4565D51B7}" srcOrd="19" destOrd="0" presId="urn:microsoft.com/office/officeart/2011/layout/ConvergingText"/>
    <dgm:cxn modelId="{1672C88B-624B-48E9-AA23-FADCF42A0D6B}" type="presParOf" srcId="{D7BD468B-5156-44AC-B74B-F0F65A8F89BB}" destId="{7A383BE1-EE19-4E64-8386-A0192EE901AE}" srcOrd="20" destOrd="0" presId="urn:microsoft.com/office/officeart/2011/layout/ConvergingText"/>
    <dgm:cxn modelId="{9713214E-E5B6-43AF-8EC7-893F8F6668D4}" type="presParOf" srcId="{D7BD468B-5156-44AC-B74B-F0F65A8F89BB}" destId="{D77FC950-432A-4A04-A4EF-C22FC22AE72E}" srcOrd="21" destOrd="0" presId="urn:microsoft.com/office/officeart/2011/layout/ConvergingText"/>
    <dgm:cxn modelId="{CBE4AD8A-53D4-4929-A608-38C332D94985}" type="presParOf" srcId="{D7BD468B-5156-44AC-B74B-F0F65A8F89BB}" destId="{6673F630-703D-4ED9-89A2-7E4709C5FB62}" srcOrd="22" destOrd="0" presId="urn:microsoft.com/office/officeart/2011/layout/ConvergingText"/>
    <dgm:cxn modelId="{4E577629-92C7-49D5-84C3-DA6C7F7BCA17}" type="presParOf" srcId="{D7BD468B-5156-44AC-B74B-F0F65A8F89BB}" destId="{852161CE-663B-4647-8FAC-D573CEB17E74}" srcOrd="23" destOrd="0" presId="urn:microsoft.com/office/officeart/2011/layout/ConvergingText"/>
    <dgm:cxn modelId="{19E63C18-41C5-4154-85DB-382AE457E7EC}" type="presParOf" srcId="{D7BD468B-5156-44AC-B74B-F0F65A8F89BB}" destId="{034C6484-5686-4BD7-AE83-46FE7A50347E}" srcOrd="24" destOrd="0" presId="urn:microsoft.com/office/officeart/2011/layout/ConvergingText"/>
    <dgm:cxn modelId="{DA25DC13-9116-46DF-BC14-8C8023D18BBB}" type="presParOf" srcId="{D7BD468B-5156-44AC-B74B-F0F65A8F89BB}" destId="{3BCD1739-B21D-43E0-95E9-A1111ACD29FA}" srcOrd="25" destOrd="0" presId="urn:microsoft.com/office/officeart/2011/layout/ConvergingText"/>
    <dgm:cxn modelId="{C1B60ED4-319C-4052-98AB-DA8D163618D4}" type="presParOf" srcId="{D7BD468B-5156-44AC-B74B-F0F65A8F89BB}" destId="{38B7B507-21B7-49FC-9A76-42F9551BC36A}" srcOrd="26" destOrd="0" presId="urn:microsoft.com/office/officeart/2011/layout/ConvergingText"/>
    <dgm:cxn modelId="{258CA192-DA14-49B5-BCDD-42337EFAF9DA}" type="presParOf" srcId="{D7BD468B-5156-44AC-B74B-F0F65A8F89BB}" destId="{7AA38976-6591-4767-83B5-C4D6EED130CA}" srcOrd="27" destOrd="0" presId="urn:microsoft.com/office/officeart/2011/layout/ConvergingText"/>
    <dgm:cxn modelId="{836506DA-CB6B-4924-A7C2-EE9D10F9EAC9}" type="presParOf" srcId="{D7BD468B-5156-44AC-B74B-F0F65A8F89BB}" destId="{2749E7DC-5AFE-408B-A186-CB81F2A3DD5D}" srcOrd="28" destOrd="0" presId="urn:microsoft.com/office/officeart/2011/layout/ConvergingText"/>
    <dgm:cxn modelId="{824E0CDD-94F0-4059-8F12-D3B6BC2E1FBF}" type="presParOf" srcId="{D7BD468B-5156-44AC-B74B-F0F65A8F89BB}" destId="{A28BEA6F-DF8F-4EA6-B76B-DF16E436834E}" srcOrd="29" destOrd="0" presId="urn:microsoft.com/office/officeart/2011/layout/ConvergingText"/>
    <dgm:cxn modelId="{98703D2B-349F-420B-B619-B57D1C42F82B}" type="presParOf" srcId="{D7BD468B-5156-44AC-B74B-F0F65A8F89BB}" destId="{F57B1996-6907-4CE9-B4E2-E81C11F8D7D1}" srcOrd="30" destOrd="0" presId="urn:microsoft.com/office/officeart/2011/layout/ConvergingText"/>
    <dgm:cxn modelId="{EA6B3704-FA62-4881-84B6-822AC3D008E8}" type="presParOf" srcId="{D7BD468B-5156-44AC-B74B-F0F65A8F89BB}" destId="{E123D483-317F-42A5-97C4-85BDA1DD4F3D}" srcOrd="31" destOrd="0" presId="urn:microsoft.com/office/officeart/2011/layout/ConvergingText"/>
    <dgm:cxn modelId="{D6B861FB-832D-4125-A207-931628AE2824}" type="presParOf" srcId="{D7BD468B-5156-44AC-B74B-F0F65A8F89BB}" destId="{0F9E2862-5D7C-451D-BE72-228DFC64B7E5}" srcOrd="32" destOrd="0" presId="urn:microsoft.com/office/officeart/2011/layout/ConvergingText"/>
    <dgm:cxn modelId="{A8947606-EA3F-4A42-A03A-B96D0ADE8043}" type="presParOf" srcId="{D7BD468B-5156-44AC-B74B-F0F65A8F89BB}" destId="{698A5F0D-5127-4547-97CE-B31E1AB20783}" srcOrd="33" destOrd="0" presId="urn:microsoft.com/office/officeart/2011/layout/ConvergingText"/>
    <dgm:cxn modelId="{E2385DBC-FE33-43D4-9B93-E94307834545}" type="presParOf" srcId="{D7BD468B-5156-44AC-B74B-F0F65A8F89BB}" destId="{BDF52487-6860-4519-A889-68B6F022249E}" srcOrd="34" destOrd="0" presId="urn:microsoft.com/office/officeart/2011/layout/ConvergingText"/>
    <dgm:cxn modelId="{28FF4E3F-4A7D-4243-890D-B04F8D2D261D}" type="presParOf" srcId="{D7BD468B-5156-44AC-B74B-F0F65A8F89BB}" destId="{8D9DA544-5CB4-400C-AA5A-2F93BE59FB7D}" srcOrd="35" destOrd="0" presId="urn:microsoft.com/office/officeart/2011/layout/ConvergingText"/>
    <dgm:cxn modelId="{CCE664DA-BCEF-4D21-AABE-8ADBD3C95EA6}" type="presParOf" srcId="{D7BD468B-5156-44AC-B74B-F0F65A8F89BB}" destId="{7A23FBC6-06B4-4E38-8C12-A472B04BFBFA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D2DED-492C-48FE-9F61-1C5B2F4CE2C9}">
      <dsp:nvSpPr>
        <dsp:cNvPr id="0" name=""/>
        <dsp:cNvSpPr/>
      </dsp:nvSpPr>
      <dsp:spPr>
        <a:xfrm>
          <a:off x="2165449" y="606"/>
          <a:ext cx="1765101" cy="176510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Eliciting and Using Information</a:t>
          </a:r>
        </a:p>
      </dsp:txBody>
      <dsp:txXfrm>
        <a:off x="2423942" y="259099"/>
        <a:ext cx="1248115" cy="1248115"/>
      </dsp:txXfrm>
    </dsp:sp>
    <dsp:sp modelId="{A3465A38-3C06-4785-ABEB-CC742D38B932}">
      <dsp:nvSpPr>
        <dsp:cNvPr id="0" name=""/>
        <dsp:cNvSpPr/>
      </dsp:nvSpPr>
      <dsp:spPr>
        <a:xfrm rot="3600000">
          <a:off x="3469294" y="1722603"/>
          <a:ext cx="470660" cy="5957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3504594" y="1780606"/>
        <a:ext cx="329462" cy="357433"/>
      </dsp:txXfrm>
    </dsp:sp>
    <dsp:sp modelId="{760C690A-D82F-4474-8CD4-9B7F363439E9}">
      <dsp:nvSpPr>
        <dsp:cNvPr id="0" name=""/>
        <dsp:cNvSpPr/>
      </dsp:nvSpPr>
      <dsp:spPr>
        <a:xfrm>
          <a:off x="3492018" y="2298292"/>
          <a:ext cx="1765101" cy="1765101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Opening up Success Criteria</a:t>
          </a:r>
        </a:p>
      </dsp:txBody>
      <dsp:txXfrm>
        <a:off x="3750511" y="2556785"/>
        <a:ext cx="1248115" cy="1248115"/>
      </dsp:txXfrm>
    </dsp:sp>
    <dsp:sp modelId="{0F012EBA-BB3C-4AED-B09B-776121729684}">
      <dsp:nvSpPr>
        <dsp:cNvPr id="0" name=""/>
        <dsp:cNvSpPr/>
      </dsp:nvSpPr>
      <dsp:spPr>
        <a:xfrm rot="10800000">
          <a:off x="2825990" y="2882982"/>
          <a:ext cx="470660" cy="5957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2967188" y="3002126"/>
        <a:ext cx="329462" cy="357433"/>
      </dsp:txXfrm>
    </dsp:sp>
    <dsp:sp modelId="{DABD1A36-AAE0-45EF-A1BB-C7FB4AF89044}">
      <dsp:nvSpPr>
        <dsp:cNvPr id="0" name=""/>
        <dsp:cNvSpPr/>
      </dsp:nvSpPr>
      <dsp:spPr>
        <a:xfrm>
          <a:off x="838879" y="2298292"/>
          <a:ext cx="1765101" cy="1765101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Giving and Following up on Formative Feedback</a:t>
          </a:r>
        </a:p>
      </dsp:txBody>
      <dsp:txXfrm>
        <a:off x="1097372" y="2556785"/>
        <a:ext cx="1248115" cy="1248115"/>
      </dsp:txXfrm>
    </dsp:sp>
    <dsp:sp modelId="{76CF9423-C1E7-4FD0-B9D1-64B61574DE5D}">
      <dsp:nvSpPr>
        <dsp:cNvPr id="0" name=""/>
        <dsp:cNvSpPr/>
      </dsp:nvSpPr>
      <dsp:spPr>
        <a:xfrm rot="18000000">
          <a:off x="2142724" y="1745675"/>
          <a:ext cx="470660" cy="5957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178024" y="1925960"/>
        <a:ext cx="329462" cy="3574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890674" y="2031364"/>
          <a:ext cx="2482778" cy="2482778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Bounce</a:t>
          </a:r>
        </a:p>
      </dsp:txBody>
      <dsp:txXfrm>
        <a:off x="3389823" y="2612943"/>
        <a:ext cx="1484480" cy="1276199"/>
      </dsp:txXfrm>
    </dsp:sp>
    <dsp:sp modelId="{C430B11C-C7C8-41F2-AFA1-FA104859957C}">
      <dsp:nvSpPr>
        <dsp:cNvPr id="0" name=""/>
        <dsp:cNvSpPr/>
      </dsp:nvSpPr>
      <dsp:spPr>
        <a:xfrm>
          <a:off x="1446149" y="1444525"/>
          <a:ext cx="1805657" cy="1805657"/>
        </a:xfrm>
        <a:prstGeom prst="gear6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Bounce</a:t>
          </a:r>
        </a:p>
      </dsp:txBody>
      <dsp:txXfrm>
        <a:off x="1900729" y="1901852"/>
        <a:ext cx="896497" cy="891003"/>
      </dsp:txXfrm>
    </dsp:sp>
    <dsp:sp modelId="{EE6A5647-C501-43D6-83F9-0EE7B3C44FB6}">
      <dsp:nvSpPr>
        <dsp:cNvPr id="0" name=""/>
        <dsp:cNvSpPr/>
      </dsp:nvSpPr>
      <dsp:spPr>
        <a:xfrm rot="20700000">
          <a:off x="2457501" y="198806"/>
          <a:ext cx="1769175" cy="1769175"/>
        </a:xfrm>
        <a:prstGeom prst="gear6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Bounce</a:t>
          </a:r>
        </a:p>
      </dsp:txBody>
      <dsp:txXfrm rot="-20700000">
        <a:off x="2845533" y="586838"/>
        <a:ext cx="993111" cy="993111"/>
      </dsp:txXfrm>
    </dsp:sp>
    <dsp:sp modelId="{D2BD489B-2C57-4F31-AE79-377E79471CD4}">
      <dsp:nvSpPr>
        <dsp:cNvPr id="0" name=""/>
        <dsp:cNvSpPr/>
      </dsp:nvSpPr>
      <dsp:spPr>
        <a:xfrm>
          <a:off x="2703288" y="1654711"/>
          <a:ext cx="3177956" cy="3177956"/>
        </a:xfrm>
        <a:prstGeom prst="circularArrow">
          <a:avLst>
            <a:gd name="adj1" fmla="val 4687"/>
            <a:gd name="adj2" fmla="val 299029"/>
            <a:gd name="adj3" fmla="val 2523328"/>
            <a:gd name="adj4" fmla="val 15845934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126370" y="1043629"/>
          <a:ext cx="2308984" cy="230898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048272" y="-190082"/>
          <a:ext cx="2489549" cy="248954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872B6-25C5-4D4A-84F6-AFA33E1D8753}">
      <dsp:nvSpPr>
        <dsp:cNvPr id="0" name=""/>
        <dsp:cNvSpPr/>
      </dsp:nvSpPr>
      <dsp:spPr>
        <a:xfrm rot="5400000">
          <a:off x="197983" y="1432583"/>
          <a:ext cx="745260" cy="8484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5A60C4-BA06-47CA-AC0C-7D5C119D12DA}">
      <dsp:nvSpPr>
        <dsp:cNvPr id="0" name=""/>
        <dsp:cNvSpPr/>
      </dsp:nvSpPr>
      <dsp:spPr>
        <a:xfrm>
          <a:off x="534" y="606447"/>
          <a:ext cx="1254580" cy="87816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 dirty="0"/>
        </a:p>
      </dsp:txBody>
      <dsp:txXfrm>
        <a:off x="43410" y="649323"/>
        <a:ext cx="1168828" cy="792413"/>
      </dsp:txXfrm>
    </dsp:sp>
    <dsp:sp modelId="{58057F89-12BE-4D1E-8020-14B8A0836CAD}">
      <dsp:nvSpPr>
        <dsp:cNvPr id="0" name=""/>
        <dsp:cNvSpPr/>
      </dsp:nvSpPr>
      <dsp:spPr>
        <a:xfrm>
          <a:off x="1255114" y="690200"/>
          <a:ext cx="912462" cy="709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1255114" y="690200"/>
        <a:ext cx="912462" cy="709772"/>
      </dsp:txXfrm>
    </dsp:sp>
    <dsp:sp modelId="{D977CBC0-8055-4CCA-A329-86868791499B}">
      <dsp:nvSpPr>
        <dsp:cNvPr id="0" name=""/>
        <dsp:cNvSpPr/>
      </dsp:nvSpPr>
      <dsp:spPr>
        <a:xfrm rot="5400000">
          <a:off x="1238163" y="2419053"/>
          <a:ext cx="745260" cy="84845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2059734"/>
            <a:satOff val="24125"/>
            <a:lumOff val="102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8A8D31-26A7-4021-B9B5-6BD896EF3280}">
      <dsp:nvSpPr>
        <dsp:cNvPr id="0" name=""/>
        <dsp:cNvSpPr/>
      </dsp:nvSpPr>
      <dsp:spPr>
        <a:xfrm>
          <a:off x="1040714" y="1592917"/>
          <a:ext cx="1254580" cy="87816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 dirty="0"/>
        </a:p>
      </dsp:txBody>
      <dsp:txXfrm>
        <a:off x="1083590" y="1635793"/>
        <a:ext cx="1168828" cy="792413"/>
      </dsp:txXfrm>
    </dsp:sp>
    <dsp:sp modelId="{07837444-45C5-411A-B280-7719413172BD}">
      <dsp:nvSpPr>
        <dsp:cNvPr id="0" name=""/>
        <dsp:cNvSpPr/>
      </dsp:nvSpPr>
      <dsp:spPr>
        <a:xfrm>
          <a:off x="2295295" y="1676670"/>
          <a:ext cx="912462" cy="709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2295295" y="1676670"/>
        <a:ext cx="912462" cy="709772"/>
      </dsp:txXfrm>
    </dsp:sp>
    <dsp:sp modelId="{B214A0A2-869C-4F93-9FEB-72DEE2993B38}">
      <dsp:nvSpPr>
        <dsp:cNvPr id="0" name=""/>
        <dsp:cNvSpPr/>
      </dsp:nvSpPr>
      <dsp:spPr>
        <a:xfrm>
          <a:off x="2080895" y="2579386"/>
          <a:ext cx="1254580" cy="878165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 dirty="0"/>
        </a:p>
      </dsp:txBody>
      <dsp:txXfrm>
        <a:off x="2123771" y="2622262"/>
        <a:ext cx="1168828" cy="792413"/>
      </dsp:txXfrm>
    </dsp:sp>
    <dsp:sp modelId="{8CD08652-6097-4342-A606-3C75757584F9}">
      <dsp:nvSpPr>
        <dsp:cNvPr id="0" name=""/>
        <dsp:cNvSpPr/>
      </dsp:nvSpPr>
      <dsp:spPr>
        <a:xfrm>
          <a:off x="3335475" y="2663140"/>
          <a:ext cx="912462" cy="7097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800" kern="1200" dirty="0"/>
        </a:p>
      </dsp:txBody>
      <dsp:txXfrm>
        <a:off x="3335475" y="2663140"/>
        <a:ext cx="912462" cy="7097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882313" y="2297145"/>
          <a:ext cx="2807622" cy="2807622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700" kern="1200" dirty="0"/>
        </a:p>
      </dsp:txBody>
      <dsp:txXfrm>
        <a:off x="3446770" y="2954817"/>
        <a:ext cx="1678708" cy="1443176"/>
      </dsp:txXfrm>
    </dsp:sp>
    <dsp:sp modelId="{C430B11C-C7C8-41F2-AFA1-FA104859957C}">
      <dsp:nvSpPr>
        <dsp:cNvPr id="0" name=""/>
        <dsp:cNvSpPr/>
      </dsp:nvSpPr>
      <dsp:spPr>
        <a:xfrm>
          <a:off x="1248787" y="1633525"/>
          <a:ext cx="2041907" cy="2041907"/>
        </a:xfrm>
        <a:prstGeom prst="gear6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Discussion</a:t>
          </a:r>
        </a:p>
      </dsp:txBody>
      <dsp:txXfrm>
        <a:off x="1762843" y="2150688"/>
        <a:ext cx="1013795" cy="1007581"/>
      </dsp:txXfrm>
    </dsp:sp>
    <dsp:sp modelId="{EE6A5647-C501-43D6-83F9-0EE7B3C44FB6}">
      <dsp:nvSpPr>
        <dsp:cNvPr id="0" name=""/>
        <dsp:cNvSpPr/>
      </dsp:nvSpPr>
      <dsp:spPr>
        <a:xfrm rot="20700000">
          <a:off x="2392464" y="224818"/>
          <a:ext cx="2000652" cy="2000652"/>
        </a:xfrm>
        <a:prstGeom prst="gear6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Incorrect</a:t>
          </a:r>
        </a:p>
      </dsp:txBody>
      <dsp:txXfrm rot="-20700000">
        <a:off x="2831265" y="663619"/>
        <a:ext cx="1123048" cy="1123048"/>
      </dsp:txXfrm>
    </dsp:sp>
    <dsp:sp modelId="{D2BD489B-2C57-4F31-AE79-377E79471CD4}">
      <dsp:nvSpPr>
        <dsp:cNvPr id="0" name=""/>
        <dsp:cNvSpPr/>
      </dsp:nvSpPr>
      <dsp:spPr>
        <a:xfrm>
          <a:off x="2676550" y="1867698"/>
          <a:ext cx="3593756" cy="3593756"/>
        </a:xfrm>
        <a:prstGeom prst="circularArrow">
          <a:avLst>
            <a:gd name="adj1" fmla="val 4688"/>
            <a:gd name="adj2" fmla="val 299029"/>
            <a:gd name="adj3" fmla="val 2534326"/>
            <a:gd name="adj4" fmla="val 15822697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887169" y="1177821"/>
          <a:ext cx="2611088" cy="261108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1929692" y="-217307"/>
          <a:ext cx="2815279" cy="28152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9BBDF-0394-47CD-B510-BB503E35B93D}">
      <dsp:nvSpPr>
        <dsp:cNvPr id="0" name=""/>
        <dsp:cNvSpPr/>
      </dsp:nvSpPr>
      <dsp:spPr>
        <a:xfrm>
          <a:off x="286866" y="1104"/>
          <a:ext cx="1110629" cy="111062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Question</a:t>
          </a:r>
        </a:p>
      </dsp:txBody>
      <dsp:txXfrm>
        <a:off x="449514" y="163752"/>
        <a:ext cx="785333" cy="785333"/>
      </dsp:txXfrm>
    </dsp:sp>
    <dsp:sp modelId="{5E7F8458-02C9-4AFE-8A8F-C4B783A651B0}">
      <dsp:nvSpPr>
        <dsp:cNvPr id="0" name=""/>
        <dsp:cNvSpPr/>
      </dsp:nvSpPr>
      <dsp:spPr>
        <a:xfrm>
          <a:off x="520098" y="1201917"/>
          <a:ext cx="644165" cy="644165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605482" y="1448246"/>
        <a:ext cx="473397" cy="151507"/>
      </dsp:txXfrm>
    </dsp:sp>
    <dsp:sp modelId="{707C87B2-9D8D-41C4-8F30-D46845F1A075}">
      <dsp:nvSpPr>
        <dsp:cNvPr id="0" name=""/>
        <dsp:cNvSpPr/>
      </dsp:nvSpPr>
      <dsp:spPr>
        <a:xfrm>
          <a:off x="286866" y="1936265"/>
          <a:ext cx="1110629" cy="1110629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Thumbs</a:t>
          </a:r>
        </a:p>
      </dsp:txBody>
      <dsp:txXfrm>
        <a:off x="449514" y="2098913"/>
        <a:ext cx="785333" cy="785333"/>
      </dsp:txXfrm>
    </dsp:sp>
    <dsp:sp modelId="{CA210708-4C3D-4A7C-BBFD-C01DC8EC7261}">
      <dsp:nvSpPr>
        <dsp:cNvPr id="0" name=""/>
        <dsp:cNvSpPr/>
      </dsp:nvSpPr>
      <dsp:spPr>
        <a:xfrm>
          <a:off x="1564090" y="1317422"/>
          <a:ext cx="353180" cy="4131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564090" y="1400053"/>
        <a:ext cx="247226" cy="247892"/>
      </dsp:txXfrm>
    </dsp:sp>
    <dsp:sp modelId="{5E662627-6C1D-4C9A-A250-B640C225E9E4}">
      <dsp:nvSpPr>
        <dsp:cNvPr id="0" name=""/>
        <dsp:cNvSpPr/>
      </dsp:nvSpPr>
      <dsp:spPr>
        <a:xfrm>
          <a:off x="2063874" y="413370"/>
          <a:ext cx="2221259" cy="2221259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Teacher informed about where students are at</a:t>
          </a:r>
        </a:p>
      </dsp:txBody>
      <dsp:txXfrm>
        <a:off x="2389170" y="738666"/>
        <a:ext cx="1570667" cy="157066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921435" y="2078557"/>
          <a:ext cx="2540459" cy="2540459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Question</a:t>
          </a:r>
        </a:p>
      </dsp:txBody>
      <dsp:txXfrm>
        <a:off x="3432180" y="2673647"/>
        <a:ext cx="1518969" cy="1305849"/>
      </dsp:txXfrm>
    </dsp:sp>
    <dsp:sp modelId="{C430B11C-C7C8-41F2-AFA1-FA104859957C}">
      <dsp:nvSpPr>
        <dsp:cNvPr id="0" name=""/>
        <dsp:cNvSpPr/>
      </dsp:nvSpPr>
      <dsp:spPr>
        <a:xfrm>
          <a:off x="1443349" y="1478085"/>
          <a:ext cx="1847606" cy="1847606"/>
        </a:xfrm>
        <a:prstGeom prst="gear6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the</a:t>
          </a:r>
        </a:p>
      </dsp:txBody>
      <dsp:txXfrm>
        <a:off x="1908489" y="1946037"/>
        <a:ext cx="917326" cy="911702"/>
      </dsp:txXfrm>
    </dsp:sp>
    <dsp:sp modelId="{EE6A5647-C501-43D6-83F9-0EE7B3C44FB6}">
      <dsp:nvSpPr>
        <dsp:cNvPr id="0" name=""/>
        <dsp:cNvSpPr/>
      </dsp:nvSpPr>
      <dsp:spPr>
        <a:xfrm rot="20700000">
          <a:off x="2478198" y="203425"/>
          <a:ext cx="1810277" cy="1810277"/>
        </a:xfrm>
        <a:prstGeom prst="gear6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Invert</a:t>
          </a:r>
        </a:p>
      </dsp:txBody>
      <dsp:txXfrm rot="-20700000">
        <a:off x="2875244" y="600472"/>
        <a:ext cx="1016183" cy="1016183"/>
      </dsp:txXfrm>
    </dsp:sp>
    <dsp:sp modelId="{D2BD489B-2C57-4F31-AE79-377E79471CD4}">
      <dsp:nvSpPr>
        <dsp:cNvPr id="0" name=""/>
        <dsp:cNvSpPr/>
      </dsp:nvSpPr>
      <dsp:spPr>
        <a:xfrm>
          <a:off x="2730777" y="1692536"/>
          <a:ext cx="3251787" cy="3251787"/>
        </a:xfrm>
        <a:prstGeom prst="circularArrow">
          <a:avLst>
            <a:gd name="adj1" fmla="val 4688"/>
            <a:gd name="adj2" fmla="val 299029"/>
            <a:gd name="adj3" fmla="val 2525462"/>
            <a:gd name="adj4" fmla="val 1584139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116142" y="1067457"/>
          <a:ext cx="2362627" cy="236262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059462" y="-194916"/>
          <a:ext cx="2547387" cy="25473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782662" y="2031363"/>
          <a:ext cx="2482778" cy="2482778"/>
        </a:xfrm>
        <a:prstGeom prst="gear9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900" kern="1200" dirty="0"/>
        </a:p>
      </dsp:txBody>
      <dsp:txXfrm>
        <a:off x="3281811" y="2612942"/>
        <a:ext cx="1484480" cy="1276199"/>
      </dsp:txXfrm>
    </dsp:sp>
    <dsp:sp modelId="{C430B11C-C7C8-41F2-AFA1-FA104859957C}">
      <dsp:nvSpPr>
        <dsp:cNvPr id="0" name=""/>
        <dsp:cNvSpPr/>
      </dsp:nvSpPr>
      <dsp:spPr>
        <a:xfrm>
          <a:off x="1338137" y="1444525"/>
          <a:ext cx="1805656" cy="1805656"/>
        </a:xfrm>
        <a:prstGeom prst="gear6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Answers</a:t>
          </a:r>
        </a:p>
      </dsp:txBody>
      <dsp:txXfrm>
        <a:off x="1792716" y="1901852"/>
        <a:ext cx="896498" cy="891002"/>
      </dsp:txXfrm>
    </dsp:sp>
    <dsp:sp modelId="{EE6A5647-C501-43D6-83F9-0EE7B3C44FB6}">
      <dsp:nvSpPr>
        <dsp:cNvPr id="0" name=""/>
        <dsp:cNvSpPr/>
      </dsp:nvSpPr>
      <dsp:spPr>
        <a:xfrm rot="20700000">
          <a:off x="2349489" y="198806"/>
          <a:ext cx="1769175" cy="1769175"/>
        </a:xfrm>
        <a:prstGeom prst="gear6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Group</a:t>
          </a:r>
        </a:p>
      </dsp:txBody>
      <dsp:txXfrm rot="-20700000">
        <a:off x="2737521" y="586838"/>
        <a:ext cx="993111" cy="993111"/>
      </dsp:txXfrm>
    </dsp:sp>
    <dsp:sp modelId="{D2BD489B-2C57-4F31-AE79-377E79471CD4}">
      <dsp:nvSpPr>
        <dsp:cNvPr id="0" name=""/>
        <dsp:cNvSpPr/>
      </dsp:nvSpPr>
      <dsp:spPr>
        <a:xfrm>
          <a:off x="2595276" y="1654711"/>
          <a:ext cx="3177955" cy="3177955"/>
        </a:xfrm>
        <a:prstGeom prst="circularArrow">
          <a:avLst>
            <a:gd name="adj1" fmla="val 4687"/>
            <a:gd name="adj2" fmla="val 299029"/>
            <a:gd name="adj3" fmla="val 2523328"/>
            <a:gd name="adj4" fmla="val 15845934"/>
            <a:gd name="adj5" fmla="val 5469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018359" y="1043629"/>
          <a:ext cx="2308983" cy="23089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1940261" y="-190081"/>
          <a:ext cx="2489549" cy="248954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885431" y="2078557"/>
          <a:ext cx="2540459" cy="2540459"/>
        </a:xfrm>
        <a:prstGeom prst="gear9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Notes</a:t>
          </a:r>
        </a:p>
      </dsp:txBody>
      <dsp:txXfrm>
        <a:off x="3396176" y="2673647"/>
        <a:ext cx="1518969" cy="1305849"/>
      </dsp:txXfrm>
    </dsp:sp>
    <dsp:sp modelId="{C430B11C-C7C8-41F2-AFA1-FA104859957C}">
      <dsp:nvSpPr>
        <dsp:cNvPr id="0" name=""/>
        <dsp:cNvSpPr/>
      </dsp:nvSpPr>
      <dsp:spPr>
        <a:xfrm>
          <a:off x="1407345" y="1478085"/>
          <a:ext cx="1847606" cy="1847606"/>
        </a:xfrm>
        <a:prstGeom prst="gear6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It</a:t>
          </a:r>
        </a:p>
      </dsp:txBody>
      <dsp:txXfrm>
        <a:off x="1872485" y="1946037"/>
        <a:ext cx="917326" cy="911702"/>
      </dsp:txXfrm>
    </dsp:sp>
    <dsp:sp modelId="{EE6A5647-C501-43D6-83F9-0EE7B3C44FB6}">
      <dsp:nvSpPr>
        <dsp:cNvPr id="0" name=""/>
        <dsp:cNvSpPr/>
      </dsp:nvSpPr>
      <dsp:spPr>
        <a:xfrm rot="20700000">
          <a:off x="2442194" y="203425"/>
          <a:ext cx="1810277" cy="1810277"/>
        </a:xfrm>
        <a:prstGeom prst="gear6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Post-</a:t>
          </a:r>
        </a:p>
      </dsp:txBody>
      <dsp:txXfrm rot="-20700000">
        <a:off x="2839240" y="600472"/>
        <a:ext cx="1016183" cy="1016183"/>
      </dsp:txXfrm>
    </dsp:sp>
    <dsp:sp modelId="{D2BD489B-2C57-4F31-AE79-377E79471CD4}">
      <dsp:nvSpPr>
        <dsp:cNvPr id="0" name=""/>
        <dsp:cNvSpPr/>
      </dsp:nvSpPr>
      <dsp:spPr>
        <a:xfrm>
          <a:off x="2694773" y="1692536"/>
          <a:ext cx="3251787" cy="3251787"/>
        </a:xfrm>
        <a:prstGeom prst="circularArrow">
          <a:avLst>
            <a:gd name="adj1" fmla="val 4688"/>
            <a:gd name="adj2" fmla="val 299029"/>
            <a:gd name="adj3" fmla="val 2525462"/>
            <a:gd name="adj4" fmla="val 15841395"/>
            <a:gd name="adj5" fmla="val 546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080138" y="1067457"/>
          <a:ext cx="2362627" cy="236262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023458" y="-194916"/>
          <a:ext cx="2547387" cy="25473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3279518" y="2096171"/>
          <a:ext cx="2561986" cy="2561986"/>
        </a:xfrm>
        <a:prstGeom prst="gear9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Down</a:t>
          </a:r>
        </a:p>
      </dsp:txBody>
      <dsp:txXfrm>
        <a:off x="3794591" y="2696304"/>
        <a:ext cx="1531840" cy="1316914"/>
      </dsp:txXfrm>
    </dsp:sp>
    <dsp:sp modelId="{C430B11C-C7C8-41F2-AFA1-FA104859957C}">
      <dsp:nvSpPr>
        <dsp:cNvPr id="0" name=""/>
        <dsp:cNvSpPr/>
      </dsp:nvSpPr>
      <dsp:spPr>
        <a:xfrm>
          <a:off x="1788907" y="1490610"/>
          <a:ext cx="1863263" cy="1863263"/>
        </a:xfrm>
        <a:prstGeom prst="gear6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900" kern="1200" dirty="0"/>
        </a:p>
      </dsp:txBody>
      <dsp:txXfrm>
        <a:off x="2257989" y="1962527"/>
        <a:ext cx="925099" cy="919429"/>
      </dsp:txXfrm>
    </dsp:sp>
    <dsp:sp modelId="{EE6A5647-C501-43D6-83F9-0EE7B3C44FB6}">
      <dsp:nvSpPr>
        <dsp:cNvPr id="0" name=""/>
        <dsp:cNvSpPr/>
      </dsp:nvSpPr>
      <dsp:spPr>
        <a:xfrm rot="20700000">
          <a:off x="2832525" y="205149"/>
          <a:ext cx="1825617" cy="1825617"/>
        </a:xfrm>
        <a:prstGeom prst="gear6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Hands</a:t>
          </a:r>
        </a:p>
      </dsp:txBody>
      <dsp:txXfrm rot="-20700000">
        <a:off x="3232936" y="605560"/>
        <a:ext cx="1024794" cy="1024794"/>
      </dsp:txXfrm>
    </dsp:sp>
    <dsp:sp modelId="{D2BD489B-2C57-4F31-AE79-377E79471CD4}">
      <dsp:nvSpPr>
        <dsp:cNvPr id="0" name=""/>
        <dsp:cNvSpPr/>
      </dsp:nvSpPr>
      <dsp:spPr>
        <a:xfrm>
          <a:off x="3087640" y="1706652"/>
          <a:ext cx="3279343" cy="3279343"/>
        </a:xfrm>
        <a:prstGeom prst="circularArrow">
          <a:avLst>
            <a:gd name="adj1" fmla="val 4687"/>
            <a:gd name="adj2" fmla="val 299029"/>
            <a:gd name="adj3" fmla="val 2526236"/>
            <a:gd name="adj4" fmla="val 15839751"/>
            <a:gd name="adj5" fmla="val 5469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458927" y="1076350"/>
          <a:ext cx="2382647" cy="238264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410240" y="-196720"/>
          <a:ext cx="2568974" cy="256897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B1F79-D3D5-4108-9BCB-0BA5E6F09AD0}">
      <dsp:nvSpPr>
        <dsp:cNvPr id="0" name=""/>
        <dsp:cNvSpPr/>
      </dsp:nvSpPr>
      <dsp:spPr>
        <a:xfrm>
          <a:off x="3820207" y="695247"/>
          <a:ext cx="1467774" cy="3261768"/>
        </a:xfrm>
        <a:prstGeom prst="wedgeRectCallout">
          <a:avLst>
            <a:gd name="adj1" fmla="val 0"/>
            <a:gd name="adj2" fmla="val 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Teacher uses the information to adapt the lesson. They might speed things up, slow them down or re-teach an idea.</a:t>
          </a:r>
        </a:p>
      </dsp:txBody>
      <dsp:txXfrm>
        <a:off x="4006486" y="695247"/>
        <a:ext cx="1281495" cy="3261768"/>
      </dsp:txXfrm>
    </dsp:sp>
    <dsp:sp modelId="{FFB5ADEB-439E-45F1-BBC8-54001DAD82C1}">
      <dsp:nvSpPr>
        <dsp:cNvPr id="0" name=""/>
        <dsp:cNvSpPr/>
      </dsp:nvSpPr>
      <dsp:spPr>
        <a:xfrm>
          <a:off x="3820207" y="0"/>
          <a:ext cx="1467774" cy="69643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Step 3</a:t>
          </a:r>
        </a:p>
      </dsp:txBody>
      <dsp:txXfrm>
        <a:off x="3820207" y="0"/>
        <a:ext cx="1467774" cy="696434"/>
      </dsp:txXfrm>
    </dsp:sp>
    <dsp:sp modelId="{DCA4E6BA-748C-49E0-A1A0-881766ED155B}">
      <dsp:nvSpPr>
        <dsp:cNvPr id="0" name=""/>
        <dsp:cNvSpPr/>
      </dsp:nvSpPr>
      <dsp:spPr>
        <a:xfrm>
          <a:off x="2351992" y="695247"/>
          <a:ext cx="1467774" cy="3029095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4">
            <a:tint val="50000"/>
            <a:hueOff val="5749951"/>
            <a:satOff val="-31524"/>
            <a:lumOff val="34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Students hold up a card to indicate what they think is the correct answer.</a:t>
          </a:r>
        </a:p>
      </dsp:txBody>
      <dsp:txXfrm>
        <a:off x="2538271" y="695247"/>
        <a:ext cx="1281495" cy="3029095"/>
      </dsp:txXfrm>
    </dsp:sp>
    <dsp:sp modelId="{0A3C1933-9083-4727-9F03-8D7C3C206D1D}">
      <dsp:nvSpPr>
        <dsp:cNvPr id="0" name=""/>
        <dsp:cNvSpPr/>
      </dsp:nvSpPr>
      <dsp:spPr>
        <a:xfrm>
          <a:off x="2351992" y="112774"/>
          <a:ext cx="1467774" cy="582472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Step 2</a:t>
          </a:r>
        </a:p>
      </dsp:txBody>
      <dsp:txXfrm>
        <a:off x="2351992" y="112774"/>
        <a:ext cx="1467774" cy="582472"/>
      </dsp:txXfrm>
    </dsp:sp>
    <dsp:sp modelId="{3988449F-B802-443D-8114-682A7A557023}">
      <dsp:nvSpPr>
        <dsp:cNvPr id="0" name=""/>
        <dsp:cNvSpPr/>
      </dsp:nvSpPr>
      <dsp:spPr>
        <a:xfrm>
          <a:off x="884218" y="695247"/>
          <a:ext cx="1467774" cy="2796027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4">
            <a:tint val="50000"/>
            <a:hueOff val="11499901"/>
            <a:satOff val="-63047"/>
            <a:lumOff val="68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Teacher poses a question with four possible answers – A, B, C and D.</a:t>
          </a:r>
        </a:p>
      </dsp:txBody>
      <dsp:txXfrm>
        <a:off x="1070497" y="695247"/>
        <a:ext cx="1281495" cy="2796027"/>
      </dsp:txXfrm>
    </dsp:sp>
    <dsp:sp modelId="{384BD61F-021B-4A8A-9142-F8FE5EEDED35}">
      <dsp:nvSpPr>
        <dsp:cNvPr id="0" name=""/>
        <dsp:cNvSpPr/>
      </dsp:nvSpPr>
      <dsp:spPr>
        <a:xfrm>
          <a:off x="884218" y="229111"/>
          <a:ext cx="1467774" cy="466136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Step 1</a:t>
          </a:r>
        </a:p>
      </dsp:txBody>
      <dsp:txXfrm>
        <a:off x="884218" y="229111"/>
        <a:ext cx="1467774" cy="46613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B3B41-B76C-437F-A444-618A8D9A0E97}">
      <dsp:nvSpPr>
        <dsp:cNvPr id="0" name=""/>
        <dsp:cNvSpPr/>
      </dsp:nvSpPr>
      <dsp:spPr>
        <a:xfrm>
          <a:off x="410445" y="0"/>
          <a:ext cx="4651716" cy="4064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115490-81FA-40F1-A876-35D8F8DCA710}">
      <dsp:nvSpPr>
        <dsp:cNvPr id="0" name=""/>
        <dsp:cNvSpPr/>
      </dsp:nvSpPr>
      <dsp:spPr>
        <a:xfrm>
          <a:off x="1937" y="1219199"/>
          <a:ext cx="1703375" cy="162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Show</a:t>
          </a:r>
        </a:p>
      </dsp:txBody>
      <dsp:txXfrm>
        <a:off x="81292" y="1298554"/>
        <a:ext cx="1544665" cy="1466890"/>
      </dsp:txXfrm>
    </dsp:sp>
    <dsp:sp modelId="{8C5ADC9A-207D-490F-A2AC-732F4AD58AA1}">
      <dsp:nvSpPr>
        <dsp:cNvPr id="0" name=""/>
        <dsp:cNvSpPr/>
      </dsp:nvSpPr>
      <dsp:spPr>
        <a:xfrm>
          <a:off x="1884616" y="1219199"/>
          <a:ext cx="1703375" cy="1625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and</a:t>
          </a:r>
        </a:p>
      </dsp:txBody>
      <dsp:txXfrm>
        <a:off x="1963971" y="1298554"/>
        <a:ext cx="1544665" cy="1466890"/>
      </dsp:txXfrm>
    </dsp:sp>
    <dsp:sp modelId="{B8E30521-D17F-46F2-84A7-1665ABC97E8C}">
      <dsp:nvSpPr>
        <dsp:cNvPr id="0" name=""/>
        <dsp:cNvSpPr/>
      </dsp:nvSpPr>
      <dsp:spPr>
        <a:xfrm>
          <a:off x="3767294" y="1219199"/>
          <a:ext cx="1703375" cy="1625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300" kern="1200" dirty="0"/>
            <a:t>Tell</a:t>
          </a:r>
        </a:p>
      </dsp:txBody>
      <dsp:txXfrm>
        <a:off x="3846649" y="1298554"/>
        <a:ext cx="1544665" cy="1466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3093484" y="1969955"/>
          <a:ext cx="2407724" cy="2407724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Questions</a:t>
          </a:r>
        </a:p>
      </dsp:txBody>
      <dsp:txXfrm>
        <a:off x="3577544" y="2533953"/>
        <a:ext cx="1439604" cy="1237620"/>
      </dsp:txXfrm>
    </dsp:sp>
    <dsp:sp modelId="{C430B11C-C7C8-41F2-AFA1-FA104859957C}">
      <dsp:nvSpPr>
        <dsp:cNvPr id="0" name=""/>
        <dsp:cNvSpPr/>
      </dsp:nvSpPr>
      <dsp:spPr>
        <a:xfrm>
          <a:off x="1692626" y="1400857"/>
          <a:ext cx="1751072" cy="1751072"/>
        </a:xfrm>
        <a:prstGeom prst="gear6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Write</a:t>
          </a:r>
        </a:p>
      </dsp:txBody>
      <dsp:txXfrm>
        <a:off x="2133464" y="1844359"/>
        <a:ext cx="869396" cy="864068"/>
      </dsp:txXfrm>
    </dsp:sp>
    <dsp:sp modelId="{EE6A5647-C501-43D6-83F9-0EE7B3C44FB6}">
      <dsp:nvSpPr>
        <dsp:cNvPr id="0" name=""/>
        <dsp:cNvSpPr/>
      </dsp:nvSpPr>
      <dsp:spPr>
        <a:xfrm rot="20700000">
          <a:off x="2673405" y="192796"/>
          <a:ext cx="1715693" cy="1715693"/>
        </a:xfrm>
        <a:prstGeom prst="gear6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Students</a:t>
          </a:r>
        </a:p>
      </dsp:txBody>
      <dsp:txXfrm rot="-20700000">
        <a:off x="3049707" y="569098"/>
        <a:ext cx="963089" cy="963089"/>
      </dsp:txXfrm>
    </dsp:sp>
    <dsp:sp modelId="{D2BD489B-2C57-4F31-AE79-377E79471CD4}">
      <dsp:nvSpPr>
        <dsp:cNvPr id="0" name=""/>
        <dsp:cNvSpPr/>
      </dsp:nvSpPr>
      <dsp:spPr>
        <a:xfrm>
          <a:off x="2910361" y="1605488"/>
          <a:ext cx="3081886" cy="3081886"/>
        </a:xfrm>
        <a:prstGeom prst="circularArrow">
          <a:avLst>
            <a:gd name="adj1" fmla="val 4687"/>
            <a:gd name="adj2" fmla="val 299029"/>
            <a:gd name="adj3" fmla="val 2520417"/>
            <a:gd name="adj4" fmla="val 15852149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382514" y="1012624"/>
          <a:ext cx="2239183" cy="22391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276547" y="-183791"/>
          <a:ext cx="2414290" cy="241429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B35D2-E470-4816-A2C8-5E54DF6DDE60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24FB3-522C-4C40-99DE-CF5109ED343C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EEFA4CF-A085-489C-A280-1B73F806A9A4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 dirty="0"/>
        </a:p>
      </dsp:txBody>
      <dsp:txXfrm>
        <a:off x="1524000" y="3276600"/>
        <a:ext cx="3048000" cy="762000"/>
      </dsp:txXfrm>
    </dsp:sp>
    <dsp:sp modelId="{393F36C1-C793-4B03-925E-4AC6297AAB62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2763268" y="1558292"/>
        <a:ext cx="808224" cy="808224"/>
      </dsp:txXfrm>
    </dsp:sp>
    <dsp:sp modelId="{3B1DC855-FD1E-4451-BCE8-AD3113ACCB48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1945388" y="700787"/>
        <a:ext cx="808224" cy="808224"/>
      </dsp:txXfrm>
    </dsp:sp>
    <dsp:sp modelId="{B8205C40-871B-4D3F-8A94-00B50EB2B399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4900" kern="1200" dirty="0"/>
        </a:p>
      </dsp:txBody>
      <dsp:txXfrm>
        <a:off x="3113788" y="424435"/>
        <a:ext cx="808224" cy="808224"/>
      </dsp:txXfrm>
    </dsp:sp>
    <dsp:sp modelId="{57B26E40-1FA2-4F0F-8C22-A9F95481C6EF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8EC94-A454-4F6A-8551-B641B36AFCF0}">
      <dsp:nvSpPr>
        <dsp:cNvPr id="0" name=""/>
        <dsp:cNvSpPr/>
      </dsp:nvSpPr>
      <dsp:spPr>
        <a:xfrm>
          <a:off x="1511881" y="193025"/>
          <a:ext cx="3830805" cy="133038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A21B24-CE94-4580-B1AB-E7F0306D5FDE}">
      <dsp:nvSpPr>
        <dsp:cNvPr id="0" name=""/>
        <dsp:cNvSpPr/>
      </dsp:nvSpPr>
      <dsp:spPr>
        <a:xfrm>
          <a:off x="3062021" y="3450694"/>
          <a:ext cx="742404" cy="475138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40CDDC4-96F0-4779-A4E7-00559AB6FDB3}">
      <dsp:nvSpPr>
        <dsp:cNvPr id="0" name=""/>
        <dsp:cNvSpPr/>
      </dsp:nvSpPr>
      <dsp:spPr>
        <a:xfrm>
          <a:off x="1651453" y="3830805"/>
          <a:ext cx="3563540" cy="890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100" kern="1200" dirty="0"/>
        </a:p>
      </dsp:txBody>
      <dsp:txXfrm>
        <a:off x="1651453" y="3830805"/>
        <a:ext cx="3563540" cy="890885"/>
      </dsp:txXfrm>
    </dsp:sp>
    <dsp:sp modelId="{11D453C9-0C7A-4E4D-B59D-7532D1908374}">
      <dsp:nvSpPr>
        <dsp:cNvPr id="0" name=""/>
        <dsp:cNvSpPr/>
      </dsp:nvSpPr>
      <dsp:spPr>
        <a:xfrm>
          <a:off x="2904631" y="1626162"/>
          <a:ext cx="1336327" cy="13363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700" kern="1200" dirty="0"/>
            <a:t>?</a:t>
          </a:r>
        </a:p>
      </dsp:txBody>
      <dsp:txXfrm>
        <a:off x="3100332" y="1821863"/>
        <a:ext cx="944925" cy="944925"/>
      </dsp:txXfrm>
    </dsp:sp>
    <dsp:sp modelId="{259EFC85-9AB8-4899-9A48-3D4C30756ECD}">
      <dsp:nvSpPr>
        <dsp:cNvPr id="0" name=""/>
        <dsp:cNvSpPr/>
      </dsp:nvSpPr>
      <dsp:spPr>
        <a:xfrm>
          <a:off x="1948415" y="623619"/>
          <a:ext cx="1336327" cy="133632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700" kern="1200" dirty="0"/>
            <a:t>?</a:t>
          </a:r>
        </a:p>
      </dsp:txBody>
      <dsp:txXfrm>
        <a:off x="2144116" y="819320"/>
        <a:ext cx="944925" cy="944925"/>
      </dsp:txXfrm>
    </dsp:sp>
    <dsp:sp modelId="{A69F8F2B-AC06-49F7-9EFF-432C6914B01D}">
      <dsp:nvSpPr>
        <dsp:cNvPr id="0" name=""/>
        <dsp:cNvSpPr/>
      </dsp:nvSpPr>
      <dsp:spPr>
        <a:xfrm>
          <a:off x="3314438" y="300525"/>
          <a:ext cx="1336327" cy="133632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700" kern="1200" dirty="0"/>
            <a:t>?</a:t>
          </a:r>
        </a:p>
      </dsp:txBody>
      <dsp:txXfrm>
        <a:off x="3510139" y="496226"/>
        <a:ext cx="944925" cy="944925"/>
      </dsp:txXfrm>
    </dsp:sp>
    <dsp:sp modelId="{C6C1BD30-6DCF-436C-AE62-2ADF228D4476}">
      <dsp:nvSpPr>
        <dsp:cNvPr id="0" name=""/>
        <dsp:cNvSpPr/>
      </dsp:nvSpPr>
      <dsp:spPr>
        <a:xfrm>
          <a:off x="1354491" y="29696"/>
          <a:ext cx="4157463" cy="332597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3093484" y="1969955"/>
          <a:ext cx="2407724" cy="2407724"/>
        </a:xfrm>
        <a:prstGeom prst="gear9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Might</a:t>
          </a:r>
        </a:p>
      </dsp:txBody>
      <dsp:txXfrm>
        <a:off x="3577544" y="2533953"/>
        <a:ext cx="1439604" cy="1237620"/>
      </dsp:txXfrm>
    </dsp:sp>
    <dsp:sp modelId="{C430B11C-C7C8-41F2-AFA1-FA104859957C}">
      <dsp:nvSpPr>
        <dsp:cNvPr id="0" name=""/>
        <dsp:cNvSpPr/>
      </dsp:nvSpPr>
      <dsp:spPr>
        <a:xfrm>
          <a:off x="1692626" y="1400857"/>
          <a:ext cx="1751072" cy="1751072"/>
        </a:xfrm>
        <a:prstGeom prst="gear6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Might</a:t>
          </a:r>
        </a:p>
      </dsp:txBody>
      <dsp:txXfrm>
        <a:off x="2133464" y="1844359"/>
        <a:ext cx="869396" cy="864068"/>
      </dsp:txXfrm>
    </dsp:sp>
    <dsp:sp modelId="{EE6A5647-C501-43D6-83F9-0EE7B3C44FB6}">
      <dsp:nvSpPr>
        <dsp:cNvPr id="0" name=""/>
        <dsp:cNvSpPr/>
      </dsp:nvSpPr>
      <dsp:spPr>
        <a:xfrm rot="20700000">
          <a:off x="2673405" y="192796"/>
          <a:ext cx="1715693" cy="1715693"/>
        </a:xfrm>
        <a:prstGeom prst="gear6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Might</a:t>
          </a:r>
        </a:p>
      </dsp:txBody>
      <dsp:txXfrm rot="-20700000">
        <a:off x="3049707" y="569098"/>
        <a:ext cx="963089" cy="963089"/>
      </dsp:txXfrm>
    </dsp:sp>
    <dsp:sp modelId="{D2BD489B-2C57-4F31-AE79-377E79471CD4}">
      <dsp:nvSpPr>
        <dsp:cNvPr id="0" name=""/>
        <dsp:cNvSpPr/>
      </dsp:nvSpPr>
      <dsp:spPr>
        <a:xfrm>
          <a:off x="2910361" y="1605488"/>
          <a:ext cx="3081886" cy="3081886"/>
        </a:xfrm>
        <a:prstGeom prst="circularArrow">
          <a:avLst>
            <a:gd name="adj1" fmla="val 4687"/>
            <a:gd name="adj2" fmla="val 299029"/>
            <a:gd name="adj3" fmla="val 2520417"/>
            <a:gd name="adj4" fmla="val 15852149"/>
            <a:gd name="adj5" fmla="val 546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382514" y="1012624"/>
          <a:ext cx="2239183" cy="22391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276547" y="-183791"/>
          <a:ext cx="2414290" cy="241429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92C10-BF12-45A6-9DE7-38A72A5D489A}">
      <dsp:nvSpPr>
        <dsp:cNvPr id="0" name=""/>
        <dsp:cNvSpPr/>
      </dsp:nvSpPr>
      <dsp:spPr>
        <a:xfrm>
          <a:off x="1788000" y="1574"/>
          <a:ext cx="2520000" cy="9169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Question</a:t>
          </a:r>
        </a:p>
      </dsp:txBody>
      <dsp:txXfrm>
        <a:off x="1788000" y="1574"/>
        <a:ext cx="2520000" cy="916944"/>
      </dsp:txXfrm>
    </dsp:sp>
    <dsp:sp modelId="{2E41DC46-F43C-4171-90B7-C777D230823C}">
      <dsp:nvSpPr>
        <dsp:cNvPr id="0" name=""/>
        <dsp:cNvSpPr/>
      </dsp:nvSpPr>
      <dsp:spPr>
        <a:xfrm>
          <a:off x="2339250" y="964366"/>
          <a:ext cx="1417500" cy="916944"/>
        </a:xfrm>
        <a:prstGeom prst="rect">
          <a:avLst/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Wait</a:t>
          </a:r>
        </a:p>
      </dsp:txBody>
      <dsp:txXfrm>
        <a:off x="2339250" y="964366"/>
        <a:ext cx="1417500" cy="916944"/>
      </dsp:txXfrm>
    </dsp:sp>
    <dsp:sp modelId="{3D2B5678-D296-443A-A81F-5D989F256348}">
      <dsp:nvSpPr>
        <dsp:cNvPr id="0" name=""/>
        <dsp:cNvSpPr/>
      </dsp:nvSpPr>
      <dsp:spPr>
        <a:xfrm>
          <a:off x="2688000" y="1927157"/>
          <a:ext cx="720000" cy="916944"/>
        </a:xfrm>
        <a:prstGeom prst="rect">
          <a:avLst/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…</a:t>
          </a:r>
        </a:p>
      </dsp:txBody>
      <dsp:txXfrm>
        <a:off x="2688000" y="1927157"/>
        <a:ext cx="720000" cy="916944"/>
      </dsp:txXfrm>
    </dsp:sp>
    <dsp:sp modelId="{085ED030-4077-4007-B929-1156CDC2CD14}">
      <dsp:nvSpPr>
        <dsp:cNvPr id="0" name=""/>
        <dsp:cNvSpPr/>
      </dsp:nvSpPr>
      <dsp:spPr>
        <a:xfrm>
          <a:off x="2688000" y="2889948"/>
          <a:ext cx="720000" cy="916944"/>
        </a:xfrm>
        <a:prstGeom prst="rect">
          <a:avLst/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…</a:t>
          </a:r>
        </a:p>
      </dsp:txBody>
      <dsp:txXfrm>
        <a:off x="2688000" y="2889948"/>
        <a:ext cx="720000" cy="916944"/>
      </dsp:txXfrm>
    </dsp:sp>
    <dsp:sp modelId="{83D7BAB4-9CFA-4F0A-88BA-EFDC8BA66CDD}">
      <dsp:nvSpPr>
        <dsp:cNvPr id="0" name=""/>
        <dsp:cNvSpPr/>
      </dsp:nvSpPr>
      <dsp:spPr>
        <a:xfrm>
          <a:off x="2688000" y="3852739"/>
          <a:ext cx="720000" cy="916944"/>
        </a:xfrm>
        <a:prstGeom prst="rect">
          <a:avLst/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…</a:t>
          </a:r>
        </a:p>
      </dsp:txBody>
      <dsp:txXfrm>
        <a:off x="2688000" y="3852739"/>
        <a:ext cx="720000" cy="916944"/>
      </dsp:txXfrm>
    </dsp:sp>
    <dsp:sp modelId="{F582FF3C-98D4-431E-A1E1-1F2F142765D3}">
      <dsp:nvSpPr>
        <dsp:cNvPr id="0" name=""/>
        <dsp:cNvSpPr/>
      </dsp:nvSpPr>
      <dsp:spPr>
        <a:xfrm>
          <a:off x="1990500" y="4815531"/>
          <a:ext cx="2115000" cy="916944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Answer</a:t>
          </a:r>
        </a:p>
      </dsp:txBody>
      <dsp:txXfrm>
        <a:off x="1990500" y="4815531"/>
        <a:ext cx="2115000" cy="9169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3093484" y="1969955"/>
          <a:ext cx="2407724" cy="2407724"/>
        </a:xfrm>
        <a:prstGeom prst="gear9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Closed</a:t>
          </a:r>
        </a:p>
      </dsp:txBody>
      <dsp:txXfrm>
        <a:off x="3577544" y="2533953"/>
        <a:ext cx="1439604" cy="1237620"/>
      </dsp:txXfrm>
    </dsp:sp>
    <dsp:sp modelId="{C430B11C-C7C8-41F2-AFA1-FA104859957C}">
      <dsp:nvSpPr>
        <dsp:cNvPr id="0" name=""/>
        <dsp:cNvSpPr/>
      </dsp:nvSpPr>
      <dsp:spPr>
        <a:xfrm>
          <a:off x="1692626" y="1400857"/>
          <a:ext cx="1751072" cy="1751072"/>
        </a:xfrm>
        <a:prstGeom prst="gear6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Vs</a:t>
          </a:r>
        </a:p>
      </dsp:txBody>
      <dsp:txXfrm>
        <a:off x="2133464" y="1844359"/>
        <a:ext cx="869396" cy="864068"/>
      </dsp:txXfrm>
    </dsp:sp>
    <dsp:sp modelId="{EE6A5647-C501-43D6-83F9-0EE7B3C44FB6}">
      <dsp:nvSpPr>
        <dsp:cNvPr id="0" name=""/>
        <dsp:cNvSpPr/>
      </dsp:nvSpPr>
      <dsp:spPr>
        <a:xfrm rot="20700000">
          <a:off x="2673405" y="192796"/>
          <a:ext cx="1715693" cy="1715693"/>
        </a:xfrm>
        <a:prstGeom prst="gear6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Open</a:t>
          </a:r>
        </a:p>
      </dsp:txBody>
      <dsp:txXfrm rot="-20700000">
        <a:off x="3049707" y="569098"/>
        <a:ext cx="963089" cy="963089"/>
      </dsp:txXfrm>
    </dsp:sp>
    <dsp:sp modelId="{D2BD489B-2C57-4F31-AE79-377E79471CD4}">
      <dsp:nvSpPr>
        <dsp:cNvPr id="0" name=""/>
        <dsp:cNvSpPr/>
      </dsp:nvSpPr>
      <dsp:spPr>
        <a:xfrm>
          <a:off x="2910361" y="1605488"/>
          <a:ext cx="3081886" cy="3081886"/>
        </a:xfrm>
        <a:prstGeom prst="circularArrow">
          <a:avLst>
            <a:gd name="adj1" fmla="val 4687"/>
            <a:gd name="adj2" fmla="val 299029"/>
            <a:gd name="adj3" fmla="val 2520417"/>
            <a:gd name="adj4" fmla="val 15852149"/>
            <a:gd name="adj5" fmla="val 5469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382514" y="1012624"/>
          <a:ext cx="2239183" cy="223918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276547" y="-183791"/>
          <a:ext cx="2414290" cy="241429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41D8A-8744-4A8B-B3B5-2A5A5FBC66AE}">
      <dsp:nvSpPr>
        <dsp:cNvPr id="0" name=""/>
        <dsp:cNvSpPr/>
      </dsp:nvSpPr>
      <dsp:spPr>
        <a:xfrm>
          <a:off x="1811944" y="2272734"/>
          <a:ext cx="131414" cy="1314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72E40DD-F43A-4AEB-B46B-127FBF64504F}">
      <dsp:nvSpPr>
        <dsp:cNvPr id="0" name=""/>
        <dsp:cNvSpPr/>
      </dsp:nvSpPr>
      <dsp:spPr>
        <a:xfrm>
          <a:off x="1696825" y="2457218"/>
          <a:ext cx="131414" cy="1314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3C58D9-28F7-44EE-BF42-7A61C4475869}">
      <dsp:nvSpPr>
        <dsp:cNvPr id="0" name=""/>
        <dsp:cNvSpPr/>
      </dsp:nvSpPr>
      <dsp:spPr>
        <a:xfrm>
          <a:off x="1559628" y="2616942"/>
          <a:ext cx="131414" cy="1314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B54E4E-BE46-4B45-8FA3-28533A8C6A3A}">
      <dsp:nvSpPr>
        <dsp:cNvPr id="0" name=""/>
        <dsp:cNvSpPr/>
      </dsp:nvSpPr>
      <dsp:spPr>
        <a:xfrm>
          <a:off x="1723633" y="416033"/>
          <a:ext cx="131414" cy="13141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D84113-C4CE-431D-8269-ED4C010C8BA7}">
      <dsp:nvSpPr>
        <dsp:cNvPr id="0" name=""/>
        <dsp:cNvSpPr/>
      </dsp:nvSpPr>
      <dsp:spPr>
        <a:xfrm>
          <a:off x="1899203" y="311410"/>
          <a:ext cx="131414" cy="13141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E40D14-10C1-4E67-9668-A2A5CA6083E9}">
      <dsp:nvSpPr>
        <dsp:cNvPr id="0" name=""/>
        <dsp:cNvSpPr/>
      </dsp:nvSpPr>
      <dsp:spPr>
        <a:xfrm>
          <a:off x="2074248" y="206788"/>
          <a:ext cx="131414" cy="13141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301526-25E6-48BE-A36B-D6BBADEC5CFD}">
      <dsp:nvSpPr>
        <dsp:cNvPr id="0" name=""/>
        <dsp:cNvSpPr/>
      </dsp:nvSpPr>
      <dsp:spPr>
        <a:xfrm>
          <a:off x="2249292" y="311410"/>
          <a:ext cx="131414" cy="1314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39560F-01E3-4BEA-9C73-938AF191C15C}">
      <dsp:nvSpPr>
        <dsp:cNvPr id="0" name=""/>
        <dsp:cNvSpPr/>
      </dsp:nvSpPr>
      <dsp:spPr>
        <a:xfrm>
          <a:off x="2424862" y="416033"/>
          <a:ext cx="131414" cy="1314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2689A2-88D3-4AB5-8CDF-9662A9E001E7}">
      <dsp:nvSpPr>
        <dsp:cNvPr id="0" name=""/>
        <dsp:cNvSpPr/>
      </dsp:nvSpPr>
      <dsp:spPr>
        <a:xfrm>
          <a:off x="2074248" y="427541"/>
          <a:ext cx="131414" cy="13141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EE0B96-72E6-4723-8A77-24B1FAE7ED84}">
      <dsp:nvSpPr>
        <dsp:cNvPr id="0" name=""/>
        <dsp:cNvSpPr/>
      </dsp:nvSpPr>
      <dsp:spPr>
        <a:xfrm>
          <a:off x="2074248" y="648295"/>
          <a:ext cx="131414" cy="13141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E5CE83-47E0-4647-8A82-208D16FB0988}">
      <dsp:nvSpPr>
        <dsp:cNvPr id="0" name=""/>
        <dsp:cNvSpPr/>
      </dsp:nvSpPr>
      <dsp:spPr>
        <a:xfrm>
          <a:off x="1005058" y="3096954"/>
          <a:ext cx="2834350" cy="76025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9937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100" kern="1200" dirty="0"/>
        </a:p>
      </dsp:txBody>
      <dsp:txXfrm>
        <a:off x="1042171" y="3134067"/>
        <a:ext cx="2760124" cy="686030"/>
      </dsp:txXfrm>
    </dsp:sp>
    <dsp:sp modelId="{FB7D99FD-9F3A-436E-8976-D3016C976569}">
      <dsp:nvSpPr>
        <dsp:cNvPr id="0" name=""/>
        <dsp:cNvSpPr/>
      </dsp:nvSpPr>
      <dsp:spPr>
        <a:xfrm>
          <a:off x="219199" y="2352042"/>
          <a:ext cx="1314145" cy="1314058"/>
        </a:xfrm>
        <a:prstGeom prst="ellipse">
          <a:avLst/>
        </a:prstGeom>
        <a:solidFill>
          <a:srgbClr val="F6CCBE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4CB948-DFC9-457B-A6D9-486E387F42F9}">
      <dsp:nvSpPr>
        <dsp:cNvPr id="0" name=""/>
        <dsp:cNvSpPr/>
      </dsp:nvSpPr>
      <dsp:spPr>
        <a:xfrm>
          <a:off x="2203034" y="1609920"/>
          <a:ext cx="2834350" cy="7602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9937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100" kern="1200" dirty="0"/>
        </a:p>
      </dsp:txBody>
      <dsp:txXfrm>
        <a:off x="2240147" y="1647033"/>
        <a:ext cx="2760124" cy="686030"/>
      </dsp:txXfrm>
    </dsp:sp>
    <dsp:sp modelId="{F02C5B98-F621-4BAA-A84A-BD7357393AE1}">
      <dsp:nvSpPr>
        <dsp:cNvPr id="0" name=""/>
        <dsp:cNvSpPr/>
      </dsp:nvSpPr>
      <dsp:spPr>
        <a:xfrm>
          <a:off x="1417175" y="865007"/>
          <a:ext cx="1314145" cy="1314058"/>
        </a:xfrm>
        <a:prstGeom prst="ellipse">
          <a:avLst/>
        </a:prstGeom>
        <a:solidFill>
          <a:srgbClr val="D8D8D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3B730-B43E-4CDE-BA26-0E01A7F6397D}">
      <dsp:nvSpPr>
        <dsp:cNvPr id="0" name=""/>
        <dsp:cNvSpPr/>
      </dsp:nvSpPr>
      <dsp:spPr>
        <a:xfrm>
          <a:off x="2846309" y="1973109"/>
          <a:ext cx="2411578" cy="2411578"/>
        </a:xfrm>
        <a:prstGeom prst="gear9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Answer</a:t>
          </a:r>
        </a:p>
      </dsp:txBody>
      <dsp:txXfrm>
        <a:off x="3331143" y="2538010"/>
        <a:ext cx="1441910" cy="1239601"/>
      </dsp:txXfrm>
    </dsp:sp>
    <dsp:sp modelId="{C430B11C-C7C8-41F2-AFA1-FA104859957C}">
      <dsp:nvSpPr>
        <dsp:cNvPr id="0" name=""/>
        <dsp:cNvSpPr/>
      </dsp:nvSpPr>
      <dsp:spPr>
        <a:xfrm>
          <a:off x="1443209" y="1403100"/>
          <a:ext cx="1753875" cy="1753875"/>
        </a:xfrm>
        <a:prstGeom prst="gear6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Then</a:t>
          </a:r>
        </a:p>
      </dsp:txBody>
      <dsp:txXfrm>
        <a:off x="1884752" y="1847312"/>
        <a:ext cx="870789" cy="865451"/>
      </dsp:txXfrm>
    </dsp:sp>
    <dsp:sp modelId="{EE6A5647-C501-43D6-83F9-0EE7B3C44FB6}">
      <dsp:nvSpPr>
        <dsp:cNvPr id="0" name=""/>
        <dsp:cNvSpPr/>
      </dsp:nvSpPr>
      <dsp:spPr>
        <a:xfrm rot="20700000">
          <a:off x="2425558" y="193105"/>
          <a:ext cx="1718439" cy="1718439"/>
        </a:xfrm>
        <a:prstGeom prst="gear6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Articulate</a:t>
          </a:r>
        </a:p>
      </dsp:txBody>
      <dsp:txXfrm rot="-20700000">
        <a:off x="2802462" y="570009"/>
        <a:ext cx="964631" cy="964631"/>
      </dsp:txXfrm>
    </dsp:sp>
    <dsp:sp modelId="{D2BD489B-2C57-4F31-AE79-377E79471CD4}">
      <dsp:nvSpPr>
        <dsp:cNvPr id="0" name=""/>
        <dsp:cNvSpPr/>
      </dsp:nvSpPr>
      <dsp:spPr>
        <a:xfrm>
          <a:off x="2662967" y="1608016"/>
          <a:ext cx="3086820" cy="3086820"/>
        </a:xfrm>
        <a:prstGeom prst="circularArrow">
          <a:avLst>
            <a:gd name="adj1" fmla="val 4688"/>
            <a:gd name="adj2" fmla="val 299029"/>
            <a:gd name="adj3" fmla="val 2520570"/>
            <a:gd name="adj4" fmla="val 15851821"/>
            <a:gd name="adj5" fmla="val 5469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10B2F-64CA-49E1-A1A2-E0B4DB218CC0}">
      <dsp:nvSpPr>
        <dsp:cNvPr id="0" name=""/>
        <dsp:cNvSpPr/>
      </dsp:nvSpPr>
      <dsp:spPr>
        <a:xfrm>
          <a:off x="1132601" y="1014216"/>
          <a:ext cx="2242767" cy="22427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BF18E74-A79F-44E4-82FE-3F78F76D05D2}">
      <dsp:nvSpPr>
        <dsp:cNvPr id="0" name=""/>
        <dsp:cNvSpPr/>
      </dsp:nvSpPr>
      <dsp:spPr>
        <a:xfrm>
          <a:off x="2028065" y="-184114"/>
          <a:ext cx="2418155" cy="24181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120D1-344A-46FF-A61B-DC66F584AA06}">
      <dsp:nvSpPr>
        <dsp:cNvPr id="0" name=""/>
        <dsp:cNvSpPr/>
      </dsp:nvSpPr>
      <dsp:spPr>
        <a:xfrm>
          <a:off x="4340436" y="2139788"/>
          <a:ext cx="128251" cy="1282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36CB9-D0C2-4028-84A6-58DB4F366A45}">
      <dsp:nvSpPr>
        <dsp:cNvPr id="0" name=""/>
        <dsp:cNvSpPr/>
      </dsp:nvSpPr>
      <dsp:spPr>
        <a:xfrm>
          <a:off x="4105383" y="2139788"/>
          <a:ext cx="128251" cy="128249"/>
        </a:xfrm>
        <a:prstGeom prst="ellipse">
          <a:avLst/>
        </a:prstGeom>
        <a:solidFill>
          <a:schemeClr val="accent4">
            <a:hueOff val="315021"/>
            <a:satOff val="-1454"/>
            <a:lumOff val="53"/>
            <a:alphaOff val="0"/>
          </a:schemeClr>
        </a:solidFill>
        <a:ln w="12700" cap="flat" cmpd="sng" algn="ctr">
          <a:solidFill>
            <a:schemeClr val="accent4">
              <a:hueOff val="315021"/>
              <a:satOff val="-1454"/>
              <a:lumOff val="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D2341-8D5B-4B3B-9B3C-4C64896BCD44}">
      <dsp:nvSpPr>
        <dsp:cNvPr id="0" name=""/>
        <dsp:cNvSpPr/>
      </dsp:nvSpPr>
      <dsp:spPr>
        <a:xfrm>
          <a:off x="3870330" y="2139788"/>
          <a:ext cx="128251" cy="128249"/>
        </a:xfrm>
        <a:prstGeom prst="ellipse">
          <a:avLst/>
        </a:prstGeom>
        <a:solidFill>
          <a:schemeClr val="accent4">
            <a:hueOff val="630042"/>
            <a:satOff val="-2907"/>
            <a:lumOff val="107"/>
            <a:alphaOff val="0"/>
          </a:schemeClr>
        </a:solidFill>
        <a:ln w="12700" cap="flat" cmpd="sng" algn="ctr">
          <a:solidFill>
            <a:schemeClr val="accent4">
              <a:hueOff val="630042"/>
              <a:satOff val="-2907"/>
              <a:lumOff val="1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B7369-624E-4832-A8B0-07FD2B245099}">
      <dsp:nvSpPr>
        <dsp:cNvPr id="0" name=""/>
        <dsp:cNvSpPr/>
      </dsp:nvSpPr>
      <dsp:spPr>
        <a:xfrm>
          <a:off x="3635724" y="2139788"/>
          <a:ext cx="128251" cy="128249"/>
        </a:xfrm>
        <a:prstGeom prst="ellipse">
          <a:avLst/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 w="12700" cap="flat" cmpd="sng" algn="ctr">
          <a:solidFill>
            <a:schemeClr val="accent4">
              <a:hueOff val="945063"/>
              <a:satOff val="-4361"/>
              <a:lumOff val="1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EE9624-99A5-4195-8ECB-403C7CAA0CFE}">
      <dsp:nvSpPr>
        <dsp:cNvPr id="0" name=""/>
        <dsp:cNvSpPr/>
      </dsp:nvSpPr>
      <dsp:spPr>
        <a:xfrm>
          <a:off x="3400671" y="2139788"/>
          <a:ext cx="128251" cy="128249"/>
        </a:xfrm>
        <a:prstGeom prst="ellipse">
          <a:avLst/>
        </a:prstGeom>
        <a:solidFill>
          <a:schemeClr val="accent4">
            <a:hueOff val="1260084"/>
            <a:satOff val="-5814"/>
            <a:lumOff val="214"/>
            <a:alphaOff val="0"/>
          </a:schemeClr>
        </a:solidFill>
        <a:ln w="12700" cap="flat" cmpd="sng" algn="ctr">
          <a:solidFill>
            <a:schemeClr val="accent4">
              <a:hueOff val="1260084"/>
              <a:satOff val="-5814"/>
              <a:lumOff val="2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B33C92-5339-4390-893D-AC188D8292CD}">
      <dsp:nvSpPr>
        <dsp:cNvPr id="0" name=""/>
        <dsp:cNvSpPr/>
      </dsp:nvSpPr>
      <dsp:spPr>
        <a:xfrm>
          <a:off x="3037367" y="2075663"/>
          <a:ext cx="256502" cy="256709"/>
        </a:xfrm>
        <a:prstGeom prst="ellipse">
          <a:avLst/>
        </a:prstGeom>
        <a:solidFill>
          <a:schemeClr val="accent4">
            <a:hueOff val="1575105"/>
            <a:satOff val="-7268"/>
            <a:lumOff val="267"/>
            <a:alphaOff val="0"/>
          </a:schemeClr>
        </a:solidFill>
        <a:ln w="12700" cap="flat" cmpd="sng" algn="ctr">
          <a:solidFill>
            <a:schemeClr val="accent4">
              <a:hueOff val="1575105"/>
              <a:satOff val="-7268"/>
              <a:lumOff val="2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CE1EE-8FF2-4F28-9F08-B9F0943305A4}">
      <dsp:nvSpPr>
        <dsp:cNvPr id="0" name=""/>
        <dsp:cNvSpPr/>
      </dsp:nvSpPr>
      <dsp:spPr>
        <a:xfrm>
          <a:off x="4131302" y="1874852"/>
          <a:ext cx="128251" cy="128249"/>
        </a:xfrm>
        <a:prstGeom prst="ellipse">
          <a:avLst/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 w="12700" cap="flat" cmpd="sng" algn="ctr">
          <a:solidFill>
            <a:schemeClr val="accent4">
              <a:hueOff val="1890126"/>
              <a:satOff val="-8721"/>
              <a:lumOff val="3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1895A8-D9B3-423F-8E79-1ED19DA7AF95}">
      <dsp:nvSpPr>
        <dsp:cNvPr id="0" name=""/>
        <dsp:cNvSpPr/>
      </dsp:nvSpPr>
      <dsp:spPr>
        <a:xfrm>
          <a:off x="4131302" y="2406623"/>
          <a:ext cx="128251" cy="128249"/>
        </a:xfrm>
        <a:prstGeom prst="ellipse">
          <a:avLst/>
        </a:prstGeom>
        <a:solidFill>
          <a:schemeClr val="accent4">
            <a:hueOff val="2205147"/>
            <a:satOff val="-10175"/>
            <a:lumOff val="374"/>
            <a:alphaOff val="0"/>
          </a:schemeClr>
        </a:solidFill>
        <a:ln w="12700" cap="flat" cmpd="sng" algn="ctr">
          <a:solidFill>
            <a:schemeClr val="accent4">
              <a:hueOff val="2205147"/>
              <a:satOff val="-10175"/>
              <a:lumOff val="37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3981A8-6870-4E79-80D0-2C65F1C4305E}">
      <dsp:nvSpPr>
        <dsp:cNvPr id="0" name=""/>
        <dsp:cNvSpPr/>
      </dsp:nvSpPr>
      <dsp:spPr>
        <a:xfrm>
          <a:off x="4245700" y="1990023"/>
          <a:ext cx="128251" cy="128249"/>
        </a:xfrm>
        <a:prstGeom prst="ellipse">
          <a:avLst/>
        </a:prstGeom>
        <a:solidFill>
          <a:schemeClr val="accent4">
            <a:hueOff val="2520168"/>
            <a:satOff val="-11629"/>
            <a:lumOff val="428"/>
            <a:alphaOff val="0"/>
          </a:schemeClr>
        </a:solidFill>
        <a:ln w="12700" cap="flat" cmpd="sng" algn="ctr">
          <a:solidFill>
            <a:schemeClr val="accent4">
              <a:hueOff val="2520168"/>
              <a:satOff val="-11629"/>
              <a:lumOff val="4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03148B-0329-4D8B-B666-29BB0EFBF926}">
      <dsp:nvSpPr>
        <dsp:cNvPr id="0" name=""/>
        <dsp:cNvSpPr/>
      </dsp:nvSpPr>
      <dsp:spPr>
        <a:xfrm>
          <a:off x="4253297" y="2292084"/>
          <a:ext cx="128251" cy="128249"/>
        </a:xfrm>
        <a:prstGeom prst="ellipse">
          <a:avLst/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 w="12700" cap="flat" cmpd="sng" algn="ctr">
          <a:solidFill>
            <a:schemeClr val="accent4">
              <a:hueOff val="2835189"/>
              <a:satOff val="-13082"/>
              <a:lumOff val="4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33C52-E8D6-42D8-B7C2-04BEA9AD747A}">
      <dsp:nvSpPr>
        <dsp:cNvPr id="0" name=""/>
        <dsp:cNvSpPr/>
      </dsp:nvSpPr>
      <dsp:spPr>
        <a:xfrm>
          <a:off x="1632411" y="1554650"/>
          <a:ext cx="1298600" cy="1298735"/>
        </a:xfrm>
        <a:prstGeom prst="ellipse">
          <a:avLst/>
        </a:prstGeom>
        <a:solidFill>
          <a:schemeClr val="accent4">
            <a:hueOff val="3150210"/>
            <a:satOff val="-14536"/>
            <a:lumOff val="535"/>
            <a:alphaOff val="0"/>
          </a:schemeClr>
        </a:solidFill>
        <a:ln w="12700" cap="flat" cmpd="sng" algn="ctr">
          <a:solidFill>
            <a:schemeClr val="accent4">
              <a:hueOff val="3150210"/>
              <a:satOff val="-14536"/>
              <a:lumOff val="5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500" kern="1200" dirty="0"/>
        </a:p>
      </dsp:txBody>
      <dsp:txXfrm>
        <a:off x="1822587" y="1744845"/>
        <a:ext cx="918248" cy="918345"/>
      </dsp:txXfrm>
    </dsp:sp>
    <dsp:sp modelId="{0E18C188-9518-471C-BFC3-717B343D0CE4}">
      <dsp:nvSpPr>
        <dsp:cNvPr id="0" name=""/>
        <dsp:cNvSpPr/>
      </dsp:nvSpPr>
      <dsp:spPr>
        <a:xfrm>
          <a:off x="1535441" y="1443698"/>
          <a:ext cx="256502" cy="256709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93CC0-B94F-4FD2-877E-D465EAA219B9}">
      <dsp:nvSpPr>
        <dsp:cNvPr id="0" name=""/>
        <dsp:cNvSpPr/>
      </dsp:nvSpPr>
      <dsp:spPr>
        <a:xfrm>
          <a:off x="1370993" y="1308277"/>
          <a:ext cx="128251" cy="128249"/>
        </a:xfrm>
        <a:prstGeom prst="ellipse">
          <a:avLst/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 w="12700" cap="flat" cmpd="sng" algn="ctr">
          <a:solidFill>
            <a:schemeClr val="accent4">
              <a:hueOff val="3780252"/>
              <a:satOff val="-17443"/>
              <a:lumOff val="6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42970-2634-41B8-AB13-B32CDFCBDBD6}">
      <dsp:nvSpPr>
        <dsp:cNvPr id="0" name=""/>
        <dsp:cNvSpPr/>
      </dsp:nvSpPr>
      <dsp:spPr>
        <a:xfrm>
          <a:off x="1097062" y="1308277"/>
          <a:ext cx="128251" cy="128249"/>
        </a:xfrm>
        <a:prstGeom prst="ellipse">
          <a:avLst/>
        </a:prstGeom>
        <a:solidFill>
          <a:schemeClr val="accent4">
            <a:hueOff val="4095273"/>
            <a:satOff val="-18896"/>
            <a:lumOff val="695"/>
            <a:alphaOff val="0"/>
          </a:schemeClr>
        </a:solidFill>
        <a:ln w="12700" cap="flat" cmpd="sng" algn="ctr">
          <a:solidFill>
            <a:schemeClr val="accent4">
              <a:hueOff val="4095273"/>
              <a:satOff val="-18896"/>
              <a:lumOff val="6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98EFC-9CA9-473D-9290-080C172F14D9}">
      <dsp:nvSpPr>
        <dsp:cNvPr id="0" name=""/>
        <dsp:cNvSpPr/>
      </dsp:nvSpPr>
      <dsp:spPr>
        <a:xfrm>
          <a:off x="823132" y="1308277"/>
          <a:ext cx="128251" cy="128249"/>
        </a:xfrm>
        <a:prstGeom prst="ellipse">
          <a:avLst/>
        </a:prstGeom>
        <a:solidFill>
          <a:schemeClr val="accent4">
            <a:hueOff val="4410294"/>
            <a:satOff val="-20350"/>
            <a:lumOff val="749"/>
            <a:alphaOff val="0"/>
          </a:schemeClr>
        </a:solidFill>
        <a:ln w="12700" cap="flat" cmpd="sng" algn="ctr">
          <a:solidFill>
            <a:schemeClr val="accent4">
              <a:hueOff val="4410294"/>
              <a:satOff val="-20350"/>
              <a:lumOff val="7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9469-8DCC-465B-8FB1-A5B2ABE862D4}">
      <dsp:nvSpPr>
        <dsp:cNvPr id="0" name=""/>
        <dsp:cNvSpPr/>
      </dsp:nvSpPr>
      <dsp:spPr>
        <a:xfrm>
          <a:off x="549201" y="1308277"/>
          <a:ext cx="128251" cy="128249"/>
        </a:xfrm>
        <a:prstGeom prst="ellipse">
          <a:avLst/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 w="12700" cap="flat" cmpd="sng" algn="ctr">
          <a:solidFill>
            <a:schemeClr val="accent4">
              <a:hueOff val="4725315"/>
              <a:satOff val="-21804"/>
              <a:lumOff val="8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C5358-73C9-4A33-B1A4-1C935DFAD0F3}">
      <dsp:nvSpPr>
        <dsp:cNvPr id="0" name=""/>
        <dsp:cNvSpPr/>
      </dsp:nvSpPr>
      <dsp:spPr>
        <a:xfrm>
          <a:off x="274824" y="1308277"/>
          <a:ext cx="128251" cy="128249"/>
        </a:xfrm>
        <a:prstGeom prst="ellipse">
          <a:avLst/>
        </a:prstGeom>
        <a:solidFill>
          <a:schemeClr val="accent4">
            <a:hueOff val="5040336"/>
            <a:satOff val="-23257"/>
            <a:lumOff val="856"/>
            <a:alphaOff val="0"/>
          </a:schemeClr>
        </a:solidFill>
        <a:ln w="12700" cap="flat" cmpd="sng" algn="ctr">
          <a:solidFill>
            <a:schemeClr val="accent4">
              <a:hueOff val="5040336"/>
              <a:satOff val="-23257"/>
              <a:lumOff val="8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C0752-D5B3-4164-8635-4FB074D117B3}">
      <dsp:nvSpPr>
        <dsp:cNvPr id="0" name=""/>
        <dsp:cNvSpPr/>
      </dsp:nvSpPr>
      <dsp:spPr>
        <a:xfrm>
          <a:off x="893" y="1308277"/>
          <a:ext cx="128251" cy="128249"/>
        </a:xfrm>
        <a:prstGeom prst="ellipse">
          <a:avLst/>
        </a:prstGeom>
        <a:solidFill>
          <a:schemeClr val="accent4">
            <a:hueOff val="5355357"/>
            <a:satOff val="-24711"/>
            <a:lumOff val="909"/>
            <a:alphaOff val="0"/>
          </a:schemeClr>
        </a:solidFill>
        <a:ln w="12700" cap="flat" cmpd="sng" algn="ctr">
          <a:solidFill>
            <a:schemeClr val="accent4">
              <a:hueOff val="5355357"/>
              <a:satOff val="-24711"/>
              <a:lumOff val="9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83BE1-EE19-4E64-8386-A0192EE901AE}">
      <dsp:nvSpPr>
        <dsp:cNvPr id="0" name=""/>
        <dsp:cNvSpPr/>
      </dsp:nvSpPr>
      <dsp:spPr>
        <a:xfrm>
          <a:off x="0" y="977317"/>
          <a:ext cx="1503266" cy="3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 dirty="0"/>
        </a:p>
      </dsp:txBody>
      <dsp:txXfrm>
        <a:off x="0" y="977317"/>
        <a:ext cx="1503266" cy="329904"/>
      </dsp:txXfrm>
    </dsp:sp>
    <dsp:sp modelId="{D77FC950-432A-4A04-A4EF-C22FC22AE72E}">
      <dsp:nvSpPr>
        <dsp:cNvPr id="0" name=""/>
        <dsp:cNvSpPr/>
      </dsp:nvSpPr>
      <dsp:spPr>
        <a:xfrm>
          <a:off x="1269107" y="2075663"/>
          <a:ext cx="256502" cy="256709"/>
        </a:xfrm>
        <a:prstGeom prst="ellipse">
          <a:avLst/>
        </a:prstGeom>
        <a:solidFill>
          <a:schemeClr val="accent4">
            <a:hueOff val="6300420"/>
            <a:satOff val="-29072"/>
            <a:lumOff val="1070"/>
            <a:alphaOff val="0"/>
          </a:schemeClr>
        </a:solidFill>
        <a:ln w="12700" cap="flat" cmpd="sng" algn="ctr">
          <a:solidFill>
            <a:schemeClr val="accent4">
              <a:hueOff val="6300420"/>
              <a:satOff val="-29072"/>
              <a:lumOff val="10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73F630-703D-4ED9-89A2-7E4709C5FB62}">
      <dsp:nvSpPr>
        <dsp:cNvPr id="0" name=""/>
        <dsp:cNvSpPr/>
      </dsp:nvSpPr>
      <dsp:spPr>
        <a:xfrm>
          <a:off x="1015285" y="2139788"/>
          <a:ext cx="128251" cy="128249"/>
        </a:xfrm>
        <a:prstGeom prst="ellipse">
          <a:avLst/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 w="12700" cap="flat" cmpd="sng" algn="ctr">
          <a:solidFill>
            <a:schemeClr val="accent4">
              <a:hueOff val="6615440"/>
              <a:satOff val="-30525"/>
              <a:lumOff val="11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161CE-663B-4647-8FAC-D573CEB17E74}">
      <dsp:nvSpPr>
        <dsp:cNvPr id="0" name=""/>
        <dsp:cNvSpPr/>
      </dsp:nvSpPr>
      <dsp:spPr>
        <a:xfrm>
          <a:off x="761911" y="2139788"/>
          <a:ext cx="128251" cy="128249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C6484-5686-4BD7-AE83-46FE7A50347E}">
      <dsp:nvSpPr>
        <dsp:cNvPr id="0" name=""/>
        <dsp:cNvSpPr/>
      </dsp:nvSpPr>
      <dsp:spPr>
        <a:xfrm>
          <a:off x="508089" y="2139788"/>
          <a:ext cx="128251" cy="128249"/>
        </a:xfrm>
        <a:prstGeom prst="ellipse">
          <a:avLst/>
        </a:prstGeom>
        <a:solidFill>
          <a:schemeClr val="accent4">
            <a:hueOff val="7245482"/>
            <a:satOff val="-33432"/>
            <a:lumOff val="1230"/>
            <a:alphaOff val="0"/>
          </a:schemeClr>
        </a:solidFill>
        <a:ln w="12700" cap="flat" cmpd="sng" algn="ctr">
          <a:solidFill>
            <a:schemeClr val="accent4">
              <a:hueOff val="7245482"/>
              <a:satOff val="-33432"/>
              <a:lumOff val="12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D1739-B21D-43E0-95E9-A1111ACD29FA}">
      <dsp:nvSpPr>
        <dsp:cNvPr id="0" name=""/>
        <dsp:cNvSpPr/>
      </dsp:nvSpPr>
      <dsp:spPr>
        <a:xfrm>
          <a:off x="254715" y="2139788"/>
          <a:ext cx="128251" cy="128249"/>
        </a:xfrm>
        <a:prstGeom prst="ellipse">
          <a:avLst/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 w="12700" cap="flat" cmpd="sng" algn="ctr">
          <a:solidFill>
            <a:schemeClr val="accent4">
              <a:hueOff val="7560504"/>
              <a:satOff val="-34886"/>
              <a:lumOff val="12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7B507-21B7-49FC-9A76-42F9551BC36A}">
      <dsp:nvSpPr>
        <dsp:cNvPr id="0" name=""/>
        <dsp:cNvSpPr/>
      </dsp:nvSpPr>
      <dsp:spPr>
        <a:xfrm>
          <a:off x="893" y="2139788"/>
          <a:ext cx="128251" cy="128249"/>
        </a:xfrm>
        <a:prstGeom prst="ellipse">
          <a:avLst/>
        </a:prstGeom>
        <a:solidFill>
          <a:schemeClr val="accent4">
            <a:hueOff val="7875525"/>
            <a:satOff val="-36339"/>
            <a:lumOff val="1337"/>
            <a:alphaOff val="0"/>
          </a:schemeClr>
        </a:solidFill>
        <a:ln w="12700" cap="flat" cmpd="sng" algn="ctr">
          <a:solidFill>
            <a:schemeClr val="accent4">
              <a:hueOff val="7875525"/>
              <a:satOff val="-36339"/>
              <a:lumOff val="13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9E7DC-5AFE-408B-A186-CB81F2A3DD5D}">
      <dsp:nvSpPr>
        <dsp:cNvPr id="0" name=""/>
        <dsp:cNvSpPr/>
      </dsp:nvSpPr>
      <dsp:spPr>
        <a:xfrm>
          <a:off x="0" y="1811571"/>
          <a:ext cx="1136834" cy="3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 dirty="0"/>
        </a:p>
      </dsp:txBody>
      <dsp:txXfrm>
        <a:off x="0" y="1811571"/>
        <a:ext cx="1136834" cy="329904"/>
      </dsp:txXfrm>
    </dsp:sp>
    <dsp:sp modelId="{A28BEA6F-DF8F-4EA6-B76B-DF16E436834E}">
      <dsp:nvSpPr>
        <dsp:cNvPr id="0" name=""/>
        <dsp:cNvSpPr/>
      </dsp:nvSpPr>
      <dsp:spPr>
        <a:xfrm>
          <a:off x="1535441" y="2697082"/>
          <a:ext cx="256502" cy="256709"/>
        </a:xfrm>
        <a:prstGeom prst="ellipse">
          <a:avLst/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 w="12700" cap="flat" cmpd="sng" algn="ctr">
          <a:solidFill>
            <a:schemeClr val="accent4">
              <a:hueOff val="8505566"/>
              <a:satOff val="-39247"/>
              <a:lumOff val="14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B1996-6907-4CE9-B4E2-E81C11F8D7D1}">
      <dsp:nvSpPr>
        <dsp:cNvPr id="0" name=""/>
        <dsp:cNvSpPr/>
      </dsp:nvSpPr>
      <dsp:spPr>
        <a:xfrm>
          <a:off x="1370993" y="2958432"/>
          <a:ext cx="128251" cy="128249"/>
        </a:xfrm>
        <a:prstGeom prst="ellipse">
          <a:avLst/>
        </a:prstGeom>
        <a:solidFill>
          <a:schemeClr val="accent4">
            <a:hueOff val="8820588"/>
            <a:satOff val="-40700"/>
            <a:lumOff val="1498"/>
            <a:alphaOff val="0"/>
          </a:schemeClr>
        </a:solidFill>
        <a:ln w="12700" cap="flat" cmpd="sng" algn="ctr">
          <a:solidFill>
            <a:schemeClr val="accent4">
              <a:hueOff val="8820588"/>
              <a:satOff val="-40700"/>
              <a:lumOff val="14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3D483-317F-42A5-97C4-85BDA1DD4F3D}">
      <dsp:nvSpPr>
        <dsp:cNvPr id="0" name=""/>
        <dsp:cNvSpPr/>
      </dsp:nvSpPr>
      <dsp:spPr>
        <a:xfrm>
          <a:off x="1097062" y="2958432"/>
          <a:ext cx="128251" cy="128249"/>
        </a:xfrm>
        <a:prstGeom prst="ellipse">
          <a:avLst/>
        </a:prstGeom>
        <a:solidFill>
          <a:schemeClr val="accent4">
            <a:hueOff val="9135608"/>
            <a:satOff val="-42154"/>
            <a:lumOff val="1551"/>
            <a:alphaOff val="0"/>
          </a:schemeClr>
        </a:solidFill>
        <a:ln w="12700" cap="flat" cmpd="sng" algn="ctr">
          <a:solidFill>
            <a:schemeClr val="accent4">
              <a:hueOff val="9135608"/>
              <a:satOff val="-42154"/>
              <a:lumOff val="15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9E2862-5D7C-451D-BE72-228DFC64B7E5}">
      <dsp:nvSpPr>
        <dsp:cNvPr id="0" name=""/>
        <dsp:cNvSpPr/>
      </dsp:nvSpPr>
      <dsp:spPr>
        <a:xfrm>
          <a:off x="823132" y="2958432"/>
          <a:ext cx="128251" cy="128249"/>
        </a:xfrm>
        <a:prstGeom prst="ellipse">
          <a:avLst/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 w="12700" cap="flat" cmpd="sng" algn="ctr">
          <a:solidFill>
            <a:schemeClr val="accent4">
              <a:hueOff val="9450630"/>
              <a:satOff val="-43607"/>
              <a:lumOff val="16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A5F0D-5127-4547-97CE-B31E1AB20783}">
      <dsp:nvSpPr>
        <dsp:cNvPr id="0" name=""/>
        <dsp:cNvSpPr/>
      </dsp:nvSpPr>
      <dsp:spPr>
        <a:xfrm>
          <a:off x="549201" y="2958432"/>
          <a:ext cx="128251" cy="128249"/>
        </a:xfrm>
        <a:prstGeom prst="ellipse">
          <a:avLst/>
        </a:prstGeom>
        <a:solidFill>
          <a:schemeClr val="accent4">
            <a:hueOff val="9765650"/>
            <a:satOff val="-45061"/>
            <a:lumOff val="1658"/>
            <a:alphaOff val="0"/>
          </a:schemeClr>
        </a:solidFill>
        <a:ln w="12700" cap="flat" cmpd="sng" algn="ctr">
          <a:solidFill>
            <a:schemeClr val="accent4">
              <a:hueOff val="9765650"/>
              <a:satOff val="-45061"/>
              <a:lumOff val="16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52487-6860-4519-A889-68B6F022249E}">
      <dsp:nvSpPr>
        <dsp:cNvPr id="0" name=""/>
        <dsp:cNvSpPr/>
      </dsp:nvSpPr>
      <dsp:spPr>
        <a:xfrm>
          <a:off x="274824" y="2958432"/>
          <a:ext cx="128251" cy="128249"/>
        </a:xfrm>
        <a:prstGeom prst="ellipse">
          <a:avLst/>
        </a:prstGeom>
        <a:solidFill>
          <a:schemeClr val="accent4">
            <a:hueOff val="10080671"/>
            <a:satOff val="-46514"/>
            <a:lumOff val="1712"/>
            <a:alphaOff val="0"/>
          </a:schemeClr>
        </a:solidFill>
        <a:ln w="12700" cap="flat" cmpd="sng" algn="ctr">
          <a:solidFill>
            <a:schemeClr val="accent4">
              <a:hueOff val="10080671"/>
              <a:satOff val="-46514"/>
              <a:lumOff val="17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DA544-5CB4-400C-AA5A-2F93BE59FB7D}">
      <dsp:nvSpPr>
        <dsp:cNvPr id="0" name=""/>
        <dsp:cNvSpPr/>
      </dsp:nvSpPr>
      <dsp:spPr>
        <a:xfrm>
          <a:off x="893" y="2958432"/>
          <a:ext cx="128251" cy="12824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3FBC6-06B4-4E38-8C12-A472B04BFBFA}">
      <dsp:nvSpPr>
        <dsp:cNvPr id="0" name=""/>
        <dsp:cNvSpPr/>
      </dsp:nvSpPr>
      <dsp:spPr>
        <a:xfrm>
          <a:off x="0" y="2627262"/>
          <a:ext cx="1503266" cy="32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300" kern="1200" dirty="0"/>
        </a:p>
      </dsp:txBody>
      <dsp:txXfrm>
        <a:off x="0" y="2627262"/>
        <a:ext cx="1503266" cy="329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B8C72D2-1469-49FD-859B-57DE7F8DDEE8}" type="datetimeFigureOut">
              <a:rPr lang="en-US"/>
              <a:pPr>
                <a:defRPr/>
              </a:pPr>
              <a:t>9/30/2021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7A3129-3760-4B0F-B3D5-073CCB9B5B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6097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A3129-3760-4B0F-B3D5-073CCB9B5B93}" type="slidenum">
              <a:rPr lang="en-GB" altLang="en-US" smtClean="0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770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5909-2EF0-4602-8B9D-627253514E1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839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605F8-59D0-40E1-A794-46F6449DA85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530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C21D0-4E68-463D-9C2C-7E8457834EE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8624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6BF0A-970F-49A4-93AC-EC15A39618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861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7A4E-F36E-4F42-8647-EA6D8B46889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364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A458-EDEE-419C-AC1B-FD0EDEA3DC7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344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2043A-1375-46CF-96FA-E68356E07BE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481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3D6A-F5CA-435C-B4D0-4AD23AB46E6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049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1100F-19C5-4516-A1A6-D406A4C2AAF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205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2598-9011-4012-9167-83713F33D3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861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19BEA-A375-4CFB-B4AC-A1463DF6472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716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049AA-ADD3-445B-BE19-8D3CF5E8872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717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2874A-967C-44A0-B675-B70628D3C16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310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ommunity.tes.co.uk/forums/t/300200.aspx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mailto:mikegershon@hotmail.com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hyperlink" Target="http://www.harford.edu/irc/assessment/FormativeAssessmentActivities.doc" TargetMode="Externa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://www.schoolhistory.co.uk/forum/lofiversion/index.php/t7669.html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2.xml"/><Relationship Id="rId7" Type="http://schemas.openxmlformats.org/officeDocument/2006/relationships/diagramColors" Target="../diagrams/colors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2.xml"/><Relationship Id="rId7" Type="http://schemas.openxmlformats.org/officeDocument/2006/relationships/diagramColors" Target="../diagrams/colors17.xml"/><Relationship Id="rId2" Type="http://schemas.openxmlformats.org/officeDocument/2006/relationships/hyperlink" Target="http://www.classtools.net/" TargetMode="Externa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8.xml"/><Relationship Id="rId3" Type="http://schemas.openxmlformats.org/officeDocument/2006/relationships/slide" Target="slide4.xml"/><Relationship Id="rId21" Type="http://schemas.openxmlformats.org/officeDocument/2006/relationships/slide" Target="slide21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7.xml"/><Relationship Id="rId2" Type="http://schemas.openxmlformats.org/officeDocument/2006/relationships/slide" Target="slide3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10" Type="http://schemas.openxmlformats.org/officeDocument/2006/relationships/slide" Target="slide11.xml"/><Relationship Id="rId19" Type="http://schemas.openxmlformats.org/officeDocument/2006/relationships/slide" Target="slide19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image" Target="../media/image1.jpeg"/><Relationship Id="rId22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://www.campus.manchester.ac.uk/ceebl/ebl/" TargetMode="Externa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2.xml"/><Relationship Id="rId7" Type="http://schemas.openxmlformats.org/officeDocument/2006/relationships/diagramColors" Target="../diagrams/colors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59552391"/>
              </p:ext>
            </p:extLst>
          </p:nvPr>
        </p:nvGraphicFramePr>
        <p:xfrm>
          <a:off x="3635896" y="487441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65966"/>
            <a:ext cx="4748720" cy="738186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4800" b="1" dirty="0">
                <a:solidFill>
                  <a:srgbClr val="00B050"/>
                </a:solidFill>
              </a:rPr>
              <a:t>Assessment </a:t>
            </a:r>
            <a:br>
              <a:rPr lang="en-GB" altLang="en-US" sz="4800" b="1" dirty="0">
                <a:solidFill>
                  <a:srgbClr val="00B050"/>
                </a:solidFill>
              </a:rPr>
            </a:br>
            <a:r>
              <a:rPr lang="en-GB" altLang="en-US" sz="4800" b="1" dirty="0">
                <a:solidFill>
                  <a:srgbClr val="00B050"/>
                </a:solidFill>
              </a:rPr>
              <a:t>For Learning Tools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0" y="0"/>
            <a:ext cx="284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200"/>
              <a:t>Made by Mike Gershon – </a:t>
            </a:r>
            <a:r>
              <a:rPr lang="en-GB" altLang="en-US" sz="1200">
                <a:hlinkClick r:id="rId7"/>
              </a:rPr>
              <a:t>mikegershon@hotmail.com</a:t>
            </a:r>
            <a:r>
              <a:rPr lang="en-GB" altLang="en-US" sz="1200"/>
              <a:t> 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0" y="4545405"/>
            <a:ext cx="8572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 u="sng" dirty="0"/>
              <a:t>Sources</a:t>
            </a:r>
          </a:p>
          <a:p>
            <a:pPr eaLnBrk="1" hangingPunct="1"/>
            <a:endParaRPr lang="en-GB" altLang="en-US" sz="1200" u="sng" dirty="0"/>
          </a:p>
          <a:p>
            <a:pPr eaLnBrk="1" hangingPunct="1"/>
            <a:r>
              <a:rPr lang="en-GB" altLang="en-US" sz="1200" u="sng" dirty="0">
                <a:hlinkClick r:id="rId8"/>
              </a:rPr>
              <a:t>http://community.tes.co.uk/forums/t/300200.aspx</a:t>
            </a:r>
            <a:r>
              <a:rPr lang="en-GB" altLang="en-US" sz="1200" u="sng" dirty="0"/>
              <a:t> </a:t>
            </a:r>
          </a:p>
          <a:p>
            <a:pPr eaLnBrk="1" hangingPunct="1"/>
            <a:r>
              <a:rPr lang="en-GB" altLang="en-US" sz="1200" u="sng" dirty="0">
                <a:hlinkClick r:id="rId9"/>
              </a:rPr>
              <a:t>http://www.schoolhistory.co.uk/forum/lofiversion/index.php/t7669.html</a:t>
            </a:r>
            <a:r>
              <a:rPr lang="en-GB" altLang="en-US" sz="1200" u="sng" dirty="0"/>
              <a:t> </a:t>
            </a:r>
          </a:p>
          <a:p>
            <a:pPr eaLnBrk="1" hangingPunct="1"/>
            <a:r>
              <a:rPr lang="en-GB" altLang="en-US" sz="1200" i="1" dirty="0">
                <a:hlinkClick r:id="rId10"/>
              </a:rPr>
              <a:t>www.harford.edu/irc/</a:t>
            </a:r>
            <a:r>
              <a:rPr lang="en-GB" altLang="en-US" sz="1200" b="1" i="1" dirty="0">
                <a:hlinkClick r:id="rId10"/>
              </a:rPr>
              <a:t>assessment</a:t>
            </a:r>
            <a:r>
              <a:rPr lang="en-GB" altLang="en-US" sz="1200" i="1" dirty="0">
                <a:hlinkClick r:id="rId10"/>
              </a:rPr>
              <a:t>/</a:t>
            </a:r>
            <a:r>
              <a:rPr lang="en-GB" altLang="en-US" sz="1200" b="1" i="1" dirty="0">
                <a:hlinkClick r:id="rId10"/>
              </a:rPr>
              <a:t>FormativeAssessmentActivities</a:t>
            </a:r>
            <a:r>
              <a:rPr lang="en-GB" altLang="en-US" sz="1200" i="1" dirty="0">
                <a:hlinkClick r:id="rId10"/>
              </a:rPr>
              <a:t>.doc</a:t>
            </a:r>
            <a:r>
              <a:rPr lang="en-GB" altLang="en-US" sz="1200" i="1" dirty="0"/>
              <a:t> </a:t>
            </a:r>
            <a:endParaRPr lang="en-GB" altLang="en-US" sz="1200" u="sng" dirty="0"/>
          </a:p>
          <a:p>
            <a:pPr eaLnBrk="1" hangingPunct="1"/>
            <a:r>
              <a:rPr lang="en-GB" altLang="en-US" sz="1200" dirty="0"/>
              <a:t>Paul Black et al, </a:t>
            </a:r>
            <a:r>
              <a:rPr lang="en-GB" altLang="en-US" sz="1200" i="1" dirty="0"/>
              <a:t>Assessment for Learning,</a:t>
            </a:r>
            <a:r>
              <a:rPr lang="en-GB" altLang="en-US" sz="1200" dirty="0"/>
              <a:t> (Open University Press, Maidenhead, 2003)</a:t>
            </a:r>
          </a:p>
          <a:p>
            <a:pPr eaLnBrk="1" hangingPunct="1"/>
            <a:r>
              <a:rPr lang="en-GB" altLang="en-US" sz="1200" dirty="0"/>
              <a:t>Paul Black et al, “Working inside the black box”, (</a:t>
            </a:r>
            <a:r>
              <a:rPr lang="en-GB" altLang="en-US" sz="1200" dirty="0" err="1"/>
              <a:t>nferNelson</a:t>
            </a:r>
            <a:r>
              <a:rPr lang="en-GB" altLang="en-US" sz="1200" dirty="0"/>
              <a:t>, London, 2002)</a:t>
            </a:r>
          </a:p>
          <a:p>
            <a:pPr eaLnBrk="1" hangingPunct="1"/>
            <a:r>
              <a:rPr lang="en-GB" altLang="en-US" sz="1200" dirty="0"/>
              <a:t>Paul Black and Dylan William, </a:t>
            </a:r>
            <a:r>
              <a:rPr lang="en-GB" altLang="en-US" sz="1200" i="1" dirty="0"/>
              <a:t>Inside the Black Box, </a:t>
            </a:r>
            <a:r>
              <a:rPr lang="en-GB" altLang="en-US" sz="1200" dirty="0"/>
              <a:t>(</a:t>
            </a:r>
            <a:r>
              <a:rPr lang="en-GB" altLang="en-US" sz="1200" dirty="0" err="1"/>
              <a:t>nferNelson</a:t>
            </a:r>
            <a:r>
              <a:rPr lang="en-GB" altLang="en-US" sz="1200" dirty="0"/>
              <a:t>, London, 1998) </a:t>
            </a:r>
          </a:p>
          <a:p>
            <a:pPr eaLnBrk="1" hangingPunct="1"/>
            <a:r>
              <a:rPr lang="en-GB" altLang="en-US" sz="1200" dirty="0"/>
              <a:t>Assessment Reform Group, </a:t>
            </a:r>
            <a:r>
              <a:rPr lang="en-GB" altLang="en-US" sz="1200" i="1" dirty="0"/>
              <a:t>Testing, Motivation and Learning,</a:t>
            </a:r>
            <a:r>
              <a:rPr lang="en-GB" altLang="en-US" sz="1200" dirty="0"/>
              <a:t> (The Assessment Reform Group, Cambridge, 2002) </a:t>
            </a:r>
          </a:p>
          <a:p>
            <a:pPr eaLnBrk="1" hangingPunct="1"/>
            <a:r>
              <a:rPr lang="en-GB" altLang="en-US" sz="1200" dirty="0"/>
              <a:t>Assessment Reform Group, </a:t>
            </a:r>
            <a:r>
              <a:rPr lang="en-GB" altLang="en-US" sz="1200" i="1" dirty="0"/>
              <a:t>Assessment for Learning,</a:t>
            </a:r>
            <a:r>
              <a:rPr lang="en-GB" altLang="en-US" sz="1200" dirty="0"/>
              <a:t> (The Assessment Reform Group, Cambridge, 1999)</a:t>
            </a:r>
          </a:p>
          <a:p>
            <a:pPr eaLnBrk="1" hangingPunct="1"/>
            <a:r>
              <a:rPr lang="en-GB" altLang="en-US" sz="1200" dirty="0"/>
              <a:t>My head</a:t>
            </a:r>
          </a:p>
          <a:p>
            <a:pPr eaLnBrk="1" hangingPunct="1"/>
            <a:r>
              <a:rPr lang="en-GB" altLang="en-US" sz="1200" dirty="0"/>
              <a:t>Other people’s heads</a:t>
            </a:r>
            <a:endParaRPr lang="en-GB" altLang="en-US" sz="1200" u="sng" dirty="0"/>
          </a:p>
        </p:txBody>
      </p:sp>
      <p:sp>
        <p:nvSpPr>
          <p:cNvPr id="2054" name="TextBox 5"/>
          <p:cNvSpPr txBox="1">
            <a:spLocks noChangeArrowheads="1"/>
          </p:cNvSpPr>
          <p:nvPr/>
        </p:nvSpPr>
        <p:spPr bwMode="auto">
          <a:xfrm>
            <a:off x="509665" y="2346085"/>
            <a:ext cx="372939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 b="1" dirty="0" err="1">
                <a:solidFill>
                  <a:srgbClr val="7030A0"/>
                </a:solidFill>
              </a:rPr>
              <a:t>AfL</a:t>
            </a:r>
            <a:r>
              <a:rPr lang="en-GB" altLang="en-US" sz="1400" b="1" dirty="0">
                <a:solidFill>
                  <a:srgbClr val="7030A0"/>
                </a:solidFill>
              </a:rPr>
              <a:t> is successful when embedded in teaching and learning. </a:t>
            </a:r>
          </a:p>
          <a:p>
            <a:pPr eaLnBrk="1" hangingPunct="1"/>
            <a:endParaRPr lang="en-GB" altLang="en-US" sz="1400" b="1" dirty="0">
              <a:solidFill>
                <a:srgbClr val="7030A0"/>
              </a:solidFill>
            </a:endParaRPr>
          </a:p>
          <a:p>
            <a:pPr algn="ctr" eaLnBrk="1" hangingPunct="1"/>
            <a:r>
              <a:rPr lang="en-GB" altLang="en-US" sz="1400" b="1" dirty="0">
                <a:solidFill>
                  <a:srgbClr val="7030A0"/>
                </a:solidFill>
              </a:rPr>
              <a:t>This toolkit aims to help by presenting different facets, activities and tools for teachers to use in order to achieve this.</a:t>
            </a:r>
          </a:p>
          <a:p>
            <a:pPr eaLnBrk="1" hangingPunct="1"/>
            <a:endParaRPr lang="en-GB" altLang="en-US" sz="1400" b="1" dirty="0">
              <a:solidFill>
                <a:srgbClr val="7030A0"/>
              </a:solidFill>
            </a:endParaRPr>
          </a:p>
          <a:p>
            <a:pPr algn="ctr" eaLnBrk="1" hangingPunct="1"/>
            <a:r>
              <a:rPr lang="en-GB" altLang="en-US" sz="1400" b="1" dirty="0">
                <a:solidFill>
                  <a:srgbClr val="7030A0"/>
                </a:solidFill>
              </a:rPr>
              <a:t>I hope you find it useful!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Idea Thoughts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/>
              <a:t>When you have received an answer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to a question, open up the thinking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behind it by asking what others think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about the idea.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 “What do others think about _________’s idea?”</a:t>
            </a:r>
          </a:p>
          <a:p>
            <a:pPr eaLnBrk="1" hangingPunct="1"/>
            <a:endParaRPr lang="en-GB" altLang="en-US" sz="2800"/>
          </a:p>
          <a:p>
            <a:pPr eaLnBrk="1" hangingPunct="1">
              <a:buFontTx/>
              <a:buNone/>
            </a:pPr>
            <a:endParaRPr lang="en-GB" altLang="en-US" sz="2800"/>
          </a:p>
        </p:txBody>
      </p:sp>
      <p:sp>
        <p:nvSpPr>
          <p:cNvPr id="23557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9" r="11199"/>
          <a:stretch/>
        </p:blipFill>
        <p:spPr>
          <a:xfrm>
            <a:off x="1115616" y="4797152"/>
            <a:ext cx="2060138" cy="1783966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28888331"/>
              </p:ext>
            </p:extLst>
          </p:nvPr>
        </p:nvGraphicFramePr>
        <p:xfrm>
          <a:off x="4495800" y="1417638"/>
          <a:ext cx="44686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Bouncing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4038600" cy="47815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Bounce answers around the room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build on understanding and have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students develop stronger reasoning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out of misconceptions.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“Jimmy, what do you think of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Sandra’s answer?”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“Sandra, how could you develop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Carl’s answer to include more detail?”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“Carl, how might you combine all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we’ve heard into a single answer?”</a:t>
            </a:r>
            <a:endParaRPr lang="en-GB" altLang="en-US" sz="2800"/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08278313"/>
              </p:ext>
            </p:extLst>
          </p:nvPr>
        </p:nvGraphicFramePr>
        <p:xfrm>
          <a:off x="2915816" y="1507145"/>
          <a:ext cx="6232764" cy="4514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Wait and recap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/>
              <a:t>Wait for students to draw out most of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the key words you are asking for and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then reframe the question – asking for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 synthesis which recaps the whole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discussion by joining all these words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into a single coherent answer,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paragraph etc.</a:t>
            </a:r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9" r="11199"/>
          <a:stretch/>
        </p:blipFill>
        <p:spPr>
          <a:xfrm>
            <a:off x="1115616" y="4725144"/>
            <a:ext cx="2226448" cy="1927982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06956277"/>
              </p:ext>
            </p:extLst>
          </p:nvPr>
        </p:nvGraphicFramePr>
        <p:xfrm>
          <a:off x="4572000" y="1463676"/>
          <a:ext cx="42484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Incorrect Discussion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Use incorrect answers as 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discussion point.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Rather then dismissing something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because it is wrong, or saying ‘that’s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interesting’ etc. Use the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misconception in reasoning to draw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the process out into the open.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This leads to improving on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misconceived reasoning and an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atmosphere in which it is OK to be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Wrong.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</a:t>
            </a:r>
          </a:p>
        </p:txBody>
      </p:sp>
      <p:sp>
        <p:nvSpPr>
          <p:cNvPr id="26631" name="TextBox 6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60431271"/>
              </p:ext>
            </p:extLst>
          </p:nvPr>
        </p:nvGraphicFramePr>
        <p:xfrm>
          <a:off x="2868896" y="1310797"/>
          <a:ext cx="6275104" cy="5104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Thumbs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/>
              <a:t>Check class understanding of what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you are teaching by asking them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to show their thumbs.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Thumbs up = I get it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Thumbs half way = sort of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Thumbs down = I don’t get it</a:t>
            </a:r>
          </a:p>
        </p:txBody>
      </p:sp>
      <p:sp>
        <p:nvSpPr>
          <p:cNvPr id="3584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027065726"/>
              </p:ext>
            </p:extLst>
          </p:nvPr>
        </p:nvGraphicFramePr>
        <p:xfrm>
          <a:off x="4137636" y="1844824"/>
          <a:ext cx="45720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Invert the Question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Instead of asking a question that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requires factual recall, invert it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request explicit reasoning.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‘Is France a democracy?’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becomes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‘What does it mean for a country to be a democracy?’</a:t>
            </a:r>
          </a:p>
        </p:txBody>
      </p:sp>
      <p:sp>
        <p:nvSpPr>
          <p:cNvPr id="43013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53412027"/>
              </p:ext>
            </p:extLst>
          </p:nvPr>
        </p:nvGraphicFramePr>
        <p:xfrm>
          <a:off x="2843808" y="1507145"/>
          <a:ext cx="6304772" cy="4619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9" r="11199"/>
          <a:stretch/>
        </p:blipFill>
        <p:spPr>
          <a:xfrm>
            <a:off x="14033" y="4920693"/>
            <a:ext cx="2203516" cy="1908124"/>
          </a:xfrm>
          <a:prstGeom prst="rect">
            <a:avLst/>
          </a:prstGeom>
        </p:spPr>
      </p:pic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Group Answers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/>
              <a:t>Students work in small groups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agree on answers – when  tests are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returned or in other situations. 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The process of agreeing should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include reasoning over the validity of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the consensus answer, as well as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reasoned negation of misconceptions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or wrong answers.</a:t>
            </a:r>
          </a:p>
          <a:p>
            <a:pPr eaLnBrk="1" hangingPunct="1">
              <a:buFontTx/>
              <a:buNone/>
            </a:pPr>
            <a:endParaRPr lang="en-GB" altLang="en-US" sz="1800"/>
          </a:p>
        </p:txBody>
      </p:sp>
      <p:sp>
        <p:nvSpPr>
          <p:cNvPr id="4096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3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557678134"/>
              </p:ext>
            </p:extLst>
          </p:nvPr>
        </p:nvGraphicFramePr>
        <p:xfrm>
          <a:off x="3131840" y="1507146"/>
          <a:ext cx="6016740" cy="45141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X and 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4244975" cy="4525963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Ask students why  X is an example of Y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Why is an apple an example of a fruit?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Why is a fox an example of a mammal?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Questioning in this way avoids factual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recall and asks for the underlying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reasoning to be made explicit.</a:t>
            </a:r>
          </a:p>
          <a:p>
            <a:pPr eaLnBrk="1" hangingPunct="1"/>
            <a:endParaRPr lang="en-GB" altLang="en-US" sz="2800"/>
          </a:p>
          <a:p>
            <a:pPr eaLnBrk="1" hangingPunct="1">
              <a:buFontTx/>
              <a:buNone/>
            </a:pPr>
            <a:endParaRPr lang="en-GB" altLang="en-US" sz="2800"/>
          </a:p>
        </p:txBody>
      </p:sp>
      <p:sp>
        <p:nvSpPr>
          <p:cNvPr id="44037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sp>
        <p:nvSpPr>
          <p:cNvPr id="2" name="Rectangle 1"/>
          <p:cNvSpPr/>
          <p:nvPr/>
        </p:nvSpPr>
        <p:spPr>
          <a:xfrm>
            <a:off x="4885554" y="0"/>
            <a:ext cx="3329758" cy="64633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3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X</a:t>
            </a:r>
          </a:p>
          <a:p>
            <a:pPr algn="ctr"/>
            <a:r>
              <a:rPr lang="en-US" sz="13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</a:t>
            </a:r>
            <a:r>
              <a:rPr lang="en-US" sz="13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nd</a:t>
            </a:r>
          </a:p>
          <a:p>
            <a:pPr algn="ctr"/>
            <a:r>
              <a:rPr lang="en-US" sz="13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Post-It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/>
              <a:t>Use post-it notes to evaluate learning.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Groups, pairs or individuals can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answer: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/>
            <a:r>
              <a:rPr lang="en-US" altLang="en-US" sz="1800"/>
              <a:t>What have I learnt?</a:t>
            </a:r>
          </a:p>
          <a:p>
            <a:pPr eaLnBrk="1" hangingPunct="1"/>
            <a:r>
              <a:rPr lang="en-US" altLang="en-US" sz="1800"/>
              <a:t>What have I found easy?</a:t>
            </a:r>
          </a:p>
          <a:p>
            <a:pPr eaLnBrk="1" hangingPunct="1"/>
            <a:r>
              <a:rPr lang="en-US" altLang="en-US" sz="1800"/>
              <a:t>What have I found difficult?</a:t>
            </a:r>
          </a:p>
          <a:p>
            <a:pPr eaLnBrk="1" hangingPunct="1"/>
            <a:r>
              <a:rPr lang="en-US" altLang="en-US" sz="1800"/>
              <a:t>What do I want to know now?</a:t>
            </a:r>
          </a:p>
        </p:txBody>
      </p:sp>
      <p:sp>
        <p:nvSpPr>
          <p:cNvPr id="59397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8173622"/>
              </p:ext>
            </p:extLst>
          </p:nvPr>
        </p:nvGraphicFramePr>
        <p:xfrm>
          <a:off x="2915816" y="1507145"/>
          <a:ext cx="6232764" cy="4619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Hands Down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357313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1600"/>
              <a:t>Tell pupils they should only raise their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hand to ask a question, not to answer one.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The teacher then chooses pupils to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answer, therefore gaining information on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whether everyone is learning.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sz="1600">
                <a:hlinkClick r:id="rId2"/>
              </a:rPr>
              <a:t>www.classtools.net</a:t>
            </a:r>
            <a:r>
              <a:rPr lang="en-US" altLang="en-US" sz="1600"/>
              <a:t> – fruit machine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programme on here where you can input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names, save it and play it to choose pupils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at random.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sz="1600"/>
              <a:t>Write names on lollipop sticks and pull out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at random to answer.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sz="1600"/>
              <a:t>Write numbers on balls or counters that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tally to register or seating position and re-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use with every class.</a:t>
            </a:r>
          </a:p>
        </p:txBody>
      </p:sp>
      <p:sp>
        <p:nvSpPr>
          <p:cNvPr id="61445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3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973770783"/>
              </p:ext>
            </p:extLst>
          </p:nvPr>
        </p:nvGraphicFramePr>
        <p:xfrm>
          <a:off x="2123728" y="1507146"/>
          <a:ext cx="7024852" cy="4658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2061006" y="1505196"/>
            <a:ext cx="3303082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2" action="ppaction://hlinksldjump"/>
              </a:rPr>
              <a:t>Students write Questions</a:t>
            </a:r>
            <a:r>
              <a:rPr lang="en-GB" altLang="en-US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3" action="ppaction://hlinksldjump"/>
              </a:rPr>
              <a:t>Students ask Questions</a:t>
            </a:r>
            <a:r>
              <a:rPr lang="en-GB" altLang="en-US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4" action="ppaction://hlinksldjump"/>
              </a:rPr>
              <a:t>‘Might’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5" action="ppaction://hlinksldjump"/>
              </a:rPr>
              <a:t>Wait-time</a:t>
            </a:r>
            <a:r>
              <a:rPr lang="en-GB" altLang="en-US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6" action="ppaction://hlinksldjump"/>
              </a:rPr>
              <a:t>Open vs closed</a:t>
            </a:r>
            <a:r>
              <a:rPr lang="en-GB" altLang="en-US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7" action="ppaction://hlinksldjump"/>
              </a:rPr>
              <a:t>Teacher Review</a:t>
            </a:r>
            <a:r>
              <a:rPr lang="en-GB" altLang="en-US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8" action="ppaction://hlinksldjump"/>
              </a:rPr>
              <a:t>Articulate then Answer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9" action="ppaction://hlinksldjump"/>
              </a:rPr>
              <a:t>Idea Thoughts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10" action="ppaction://hlinksldjump"/>
              </a:rPr>
              <a:t>Bouncing</a:t>
            </a:r>
            <a:r>
              <a:rPr lang="en-GB" altLang="en-US" dirty="0"/>
              <a:t>	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11" action="ppaction://hlinksldjump"/>
              </a:rPr>
              <a:t>Wait and recap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2" action="ppaction://hlinksldjump"/>
              </a:rPr>
              <a:t>Incorrect Discussion</a:t>
            </a:r>
            <a:endParaRPr lang="en-GB" altLang="en-US" sz="1800" dirty="0"/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rId13" action="ppaction://hlinksldjump"/>
              </a:rPr>
              <a:t>Thumbs</a:t>
            </a:r>
            <a:r>
              <a:rPr lang="en-GB" altLang="en-US" dirty="0">
                <a:hlinkClick r:id="" action="ppaction://noaction"/>
              </a:rPr>
              <a:t> 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dirty="0"/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2000232" y="285728"/>
            <a:ext cx="5049717" cy="138499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AfL</a:t>
            </a:r>
            <a:r>
              <a:rPr lang="en-US" sz="8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 Tools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2061006" cy="13849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175" y="116632"/>
            <a:ext cx="2061006" cy="13849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8380"/>
            <a:ext cx="2061006" cy="13849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175" y="5428380"/>
            <a:ext cx="2061006" cy="13849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100E674-09A1-470F-9206-4DFEE954E1C3}"/>
              </a:ext>
            </a:extLst>
          </p:cNvPr>
          <p:cNvSpPr txBox="1"/>
          <p:nvPr/>
        </p:nvSpPr>
        <p:spPr>
          <a:xfrm>
            <a:off x="5478296" y="1501628"/>
            <a:ext cx="2910127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5" action="ppaction://hlinksldjump"/>
              </a:rPr>
              <a:t>Invert the Question</a:t>
            </a:r>
            <a:endParaRPr lang="en-GB" altLang="en-US" sz="1800" dirty="0"/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6" action="ppaction://hlinksldjump"/>
              </a:rPr>
              <a:t>Group Answers</a:t>
            </a:r>
            <a:endParaRPr lang="en-GB" altLang="en-US" sz="1800" dirty="0"/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7" action="ppaction://hlinksldjump"/>
              </a:rPr>
              <a:t>X and Y</a:t>
            </a:r>
            <a:r>
              <a:rPr lang="en-GB" altLang="en-US" sz="1800" dirty="0"/>
              <a:t>	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8" action="ppaction://hlinksldjump"/>
              </a:rPr>
              <a:t>Post-It</a:t>
            </a:r>
            <a:endParaRPr lang="en-GB" altLang="en-US" sz="1800" dirty="0">
              <a:hlinkClick r:id="" action="ppaction://noaction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19" action="ppaction://hlinksldjump"/>
              </a:rPr>
              <a:t>Hands Down</a:t>
            </a:r>
            <a:endParaRPr lang="en-GB" altLang="en-US" dirty="0">
              <a:hlinkClick r:id="" action="ppaction://noaction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20" action="ppaction://hlinksldjump"/>
              </a:rPr>
              <a:t>Question Stems</a:t>
            </a:r>
            <a:endParaRPr lang="en-GB" altLang="en-US" sz="1800" dirty="0"/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21" action="ppaction://hlinksldjump"/>
              </a:rPr>
              <a:t>A B C D	</a:t>
            </a:r>
            <a:endParaRPr lang="en-GB" altLang="en-US" dirty="0"/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22" action="ppaction://hlinksldjump"/>
              </a:rPr>
              <a:t>Show and Tell</a:t>
            </a:r>
            <a:endParaRPr lang="en-GB" altLang="en-US" dirty="0">
              <a:hlinkClick r:id="" action="ppaction://noaction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1800" dirty="0">
                <a:hlinkClick r:id="rId23" action="ppaction://hlinksldjump"/>
              </a:rPr>
              <a:t>Enquiry Question</a:t>
            </a:r>
            <a:r>
              <a:rPr lang="en-GB" altLang="en-US" sz="1800" dirty="0"/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dirty="0">
                <a:hlinkClick r:id="" action="ppaction://noaction"/>
              </a:rPr>
              <a:t>One-Sentence Summary </a:t>
            </a:r>
            <a:r>
              <a:rPr lang="en-GB" altLang="en-US" sz="1800" dirty="0"/>
              <a:t>	</a:t>
            </a:r>
            <a:r>
              <a:rPr lang="en-GB" altLang="en-US" dirty="0"/>
              <a:t> </a:t>
            </a:r>
            <a:r>
              <a:rPr lang="en-GB" altLang="en-US" sz="1800" dirty="0"/>
              <a:t>		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Good Question Stems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Why does…?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What if…?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How would you…?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Could you explain…?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What might…?</a:t>
            </a:r>
          </a:p>
        </p:txBody>
      </p:sp>
      <p:sp>
        <p:nvSpPr>
          <p:cNvPr id="62469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sp>
        <p:nvSpPr>
          <p:cNvPr id="7" name="Rectangle 6"/>
          <p:cNvSpPr/>
          <p:nvPr/>
        </p:nvSpPr>
        <p:spPr>
          <a:xfrm>
            <a:off x="6818387" y="160020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9024" y="1793994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6974" y="1982312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30898" y="217063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42200" y="247918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50150" y="2667507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74074" y="2855825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16135" y="316015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24085" y="334846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948009" y="3536786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56955" y="379281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64905" y="3981136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88829" y="4169454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20591" y="4459693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528541" y="4648011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2465" y="483632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98649" y="134151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79286" y="1535313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87236" y="1723631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11160" y="191194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922462" y="222050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30412" y="2408826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554336" y="2597144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196397" y="290146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504347" y="3089787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828271" y="3278105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37217" y="3534137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45167" y="3722455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69091" y="3910773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00853" y="4201012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08803" y="438933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32727" y="457764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924594" y="133623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232544" y="1524556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556468" y="1712874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67770" y="2021433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75720" y="2209751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499644" y="2398069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141705" y="2702394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449655" y="2890712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773579" y="307903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882525" y="3335062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90475" y="3523380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14399" y="3711698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046161" y="4001937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354111" y="4190255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678035" y="4378573"/>
            <a:ext cx="93647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A B C D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/>
              <a:t>Laminate a set of cards so every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member of the class has four, with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A,B,C and D written on them. Ask 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questions with four answers and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pupils can show you their answer.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Encourage them not to look at other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people’s response so as to copy.</a:t>
            </a:r>
          </a:p>
        </p:txBody>
      </p:sp>
      <p:sp>
        <p:nvSpPr>
          <p:cNvPr id="64517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57210245"/>
              </p:ext>
            </p:extLst>
          </p:nvPr>
        </p:nvGraphicFramePr>
        <p:xfrm>
          <a:off x="3563888" y="1592916"/>
          <a:ext cx="6172200" cy="3957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Show and Tell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/>
              <a:t>Use mini-whiteboards so that very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student can write or draw their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answer and show it to you (or their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peers) immediately.</a:t>
            </a:r>
          </a:p>
        </p:txBody>
      </p:sp>
      <p:sp>
        <p:nvSpPr>
          <p:cNvPr id="66565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99" r="11199"/>
          <a:stretch/>
        </p:blipFill>
        <p:spPr>
          <a:xfrm>
            <a:off x="690596" y="4066389"/>
            <a:ext cx="2873292" cy="2488114"/>
          </a:xfrm>
          <a:prstGeom prst="rect">
            <a:avLst/>
          </a:prstGeom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78765443"/>
              </p:ext>
            </p:extLst>
          </p:nvPr>
        </p:nvGraphicFramePr>
        <p:xfrm>
          <a:off x="3347864" y="1851827"/>
          <a:ext cx="54726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Enquiry Question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97205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1800"/>
              <a:t>Use an enquiry question to stimulate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high-level thinking in the lesson or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unit.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e.g.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How democratic is the United Kingdom?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Why is our school so ethnically diverse?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endParaRPr lang="en-US" altLang="en-US" sz="1200"/>
          </a:p>
          <a:p>
            <a:pPr eaLnBrk="1" hangingPunct="1">
              <a:buFontTx/>
              <a:buNone/>
            </a:pPr>
            <a:endParaRPr lang="en-US" altLang="en-US" sz="1200"/>
          </a:p>
          <a:p>
            <a:pPr eaLnBrk="1" hangingPunct="1">
              <a:buFontTx/>
              <a:buNone/>
            </a:pPr>
            <a:endParaRPr lang="en-US" altLang="en-US" sz="1200"/>
          </a:p>
          <a:p>
            <a:pPr eaLnBrk="1" hangingPunct="1">
              <a:buFontTx/>
              <a:buNone/>
            </a:pPr>
            <a:r>
              <a:rPr lang="en-US" altLang="en-US" sz="1200"/>
              <a:t>What is enquiry-based learning - </a:t>
            </a:r>
          </a:p>
          <a:p>
            <a:pPr eaLnBrk="1" hangingPunct="1">
              <a:buFontTx/>
              <a:buNone/>
            </a:pPr>
            <a:r>
              <a:rPr lang="en-US" altLang="en-US" sz="1200">
                <a:hlinkClick r:id="rId2"/>
              </a:rPr>
              <a:t>http://www.campus.manchester.ac.uk/ceebl/ebl/</a:t>
            </a:r>
            <a:r>
              <a:rPr lang="en-US" altLang="en-US" sz="1200"/>
              <a:t> </a:t>
            </a:r>
          </a:p>
        </p:txBody>
      </p:sp>
      <p:sp>
        <p:nvSpPr>
          <p:cNvPr id="70661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3" action="ppaction://hlinksldjump"/>
              </a:rPr>
              <a:t>Back to AFL Tools</a:t>
            </a:r>
            <a:endParaRPr lang="en-GB" altLang="en-US" sz="1400"/>
          </a:p>
        </p:txBody>
      </p:sp>
      <p:sp>
        <p:nvSpPr>
          <p:cNvPr id="7" name="Rectangle 6"/>
          <p:cNvSpPr/>
          <p:nvPr/>
        </p:nvSpPr>
        <p:spPr>
          <a:xfrm>
            <a:off x="7603284" y="141763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83921" y="1611432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7191871" y="1799750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15795" y="198806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27097" y="229662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35047" y="2484945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58971" y="2673263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01032" y="297758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408982" y="316590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32906" y="3354224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41852" y="361025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149802" y="3798574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473726" y="3986892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05488" y="4277131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3438" y="4465449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37362" y="465376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83546" y="115895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764183" y="1352751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72133" y="1541069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96057" y="172938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07359" y="203794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15309" y="2226264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39233" y="2414582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81294" y="271890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89244" y="2907225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613168" y="3095543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722114" y="3351575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030064" y="3539893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353988" y="3728211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885750" y="4018450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193700" y="420676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17624" y="439508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709491" y="115367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017441" y="1341994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341365" y="1530312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652667" y="1838871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960617" y="2027189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284541" y="2215507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926602" y="2519832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234552" y="2708150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558476" y="289646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667422" y="3152500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75372" y="3340818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299296" y="3529136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831058" y="3819375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139008" y="4007693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462932" y="4196011"/>
            <a:ext cx="9513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9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B050"/>
                </a:solidFill>
              </a:rPr>
              <a:t>One-Sentence Summary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/>
              <a:t>Students write a sentence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summarising their knowledge of a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topic. 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The sentence could have to include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who, what when, why, how, where 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etc.</a:t>
            </a:r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/>
              <a:t>The sentences could then be peer-</a:t>
            </a:r>
          </a:p>
          <a:p>
            <a:pPr eaLnBrk="1" hangingPunct="1">
              <a:buFontTx/>
              <a:buNone/>
            </a:pPr>
            <a:r>
              <a:rPr lang="en-US" altLang="en-US" sz="1800"/>
              <a:t>assessed, re-drafted and so on.</a:t>
            </a:r>
          </a:p>
        </p:txBody>
      </p:sp>
      <p:sp>
        <p:nvSpPr>
          <p:cNvPr id="74757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3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13632796"/>
              </p:ext>
            </p:extLst>
          </p:nvPr>
        </p:nvGraphicFramePr>
        <p:xfrm>
          <a:off x="3347864" y="169227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Students write Questions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4171950" cy="5068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For example – </a:t>
            </a:r>
          </a:p>
          <a:p>
            <a:pPr eaLnBrk="1" hangingPunct="1">
              <a:buFontTx/>
              <a:buNone/>
            </a:pPr>
            <a:endParaRPr lang="en-GB" altLang="en-US" sz="16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1600">
                <a:latin typeface="Calibri" panose="020F0502020204030204" pitchFamily="34" charset="0"/>
              </a:rPr>
              <a:t>About what they would like to know on a new topic</a:t>
            </a:r>
          </a:p>
          <a:p>
            <a:pPr eaLnBrk="1" hangingPunct="1"/>
            <a:r>
              <a:rPr lang="en-GB" altLang="en-US" sz="1600">
                <a:latin typeface="Calibri" panose="020F0502020204030204" pitchFamily="34" charset="0"/>
              </a:rPr>
              <a:t>To ask the teacher or other students in order to assess their learning </a:t>
            </a:r>
          </a:p>
          <a:p>
            <a:pPr eaLnBrk="1" hangingPunct="1"/>
            <a:r>
              <a:rPr lang="en-GB" altLang="en-US" sz="1600">
                <a:latin typeface="Calibri" panose="020F0502020204030204" pitchFamily="34" charset="0"/>
              </a:rPr>
              <a:t>To demonstrate their learning/misconceptions/areas they would like to further explore</a:t>
            </a:r>
          </a:p>
          <a:p>
            <a:pPr eaLnBrk="1" hangingPunct="1">
              <a:buFontTx/>
              <a:buNone/>
            </a:pPr>
            <a:endParaRPr lang="en-GB" altLang="en-US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The classroom could have a question box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where students drop questions at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end of a lesson.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Or, a plenary could involve students writing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 questions that the class then work 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together, or forms the basis of the next lesson.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849072776"/>
              </p:ext>
            </p:extLst>
          </p:nvPr>
        </p:nvGraphicFramePr>
        <p:xfrm>
          <a:off x="2987824" y="1606236"/>
          <a:ext cx="6624736" cy="437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Students ask Questions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643063"/>
            <a:ext cx="4038600" cy="4525962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Create opportunities for students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ask questions. This could be of their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peers, of the teacher or as a means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to develop discussion.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A ‘question box’ for written questions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offers a different means of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communication for students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Allow time for students to ask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questions about pieces of work. This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helps open up assessment and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eliminate ambiguity</a:t>
            </a:r>
          </a:p>
          <a:p>
            <a:pPr eaLnBrk="1" hangingPunct="1">
              <a:buFontTx/>
              <a:buNone/>
            </a:pPr>
            <a:endParaRPr lang="en-GB" altLang="en-US" sz="1800"/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129195020"/>
              </p:ext>
            </p:extLst>
          </p:nvPr>
        </p:nvGraphicFramePr>
        <p:xfrm>
          <a:off x="2915816" y="1709883"/>
          <a:ext cx="6866447" cy="4751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‘Might’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4038600" cy="518477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When questioning, insert the word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‘might’ to give students greater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opportunity to think and explore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possible answers.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What is meaning of democracy?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What might the meaning of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democracy be?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The first infers a single answer known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by the teacher whereas the second is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inherently more open.</a:t>
            </a: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53575175"/>
              </p:ext>
            </p:extLst>
          </p:nvPr>
        </p:nvGraphicFramePr>
        <p:xfrm>
          <a:off x="2915816" y="1395012"/>
          <a:ext cx="6624736" cy="437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Wait-time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Wait time allows students time to think </a:t>
            </a: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and therefore to produce answers. Also, </a:t>
            </a: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not everyone in the class thinks at the </a:t>
            </a: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same speed or in the same way – waiting </a:t>
            </a: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allows students to build their thoughts </a:t>
            </a: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and explore what has been asked.</a:t>
            </a:r>
          </a:p>
          <a:p>
            <a:pPr marL="577850" indent="-577850" eaLnBrk="1" hangingPunct="1">
              <a:buFontTx/>
              <a:buNone/>
            </a:pPr>
            <a:endParaRPr lang="en-GB" altLang="en-US" sz="1600">
              <a:latin typeface="Calibri" panose="020F0502020204030204" pitchFamily="34" charset="0"/>
            </a:endParaRPr>
          </a:p>
          <a:p>
            <a:pPr marL="577850" indent="-577850" eaLnBrk="1" hangingPunct="1">
              <a:buFontTx/>
              <a:buNone/>
            </a:pPr>
            <a:r>
              <a:rPr lang="en-GB" altLang="en-US" sz="1600">
                <a:latin typeface="Calibri" panose="020F0502020204030204" pitchFamily="34" charset="0"/>
              </a:rPr>
              <a:t>2 types of wait time – </a:t>
            </a:r>
          </a:p>
          <a:p>
            <a:pPr marL="577850" indent="-577850" eaLnBrk="1" hangingPunct="1">
              <a:buFontTx/>
              <a:buNone/>
            </a:pPr>
            <a:endParaRPr lang="en-GB" altLang="en-US" sz="1600">
              <a:latin typeface="Calibri" panose="020F0502020204030204" pitchFamily="34" charset="0"/>
            </a:endParaRPr>
          </a:p>
          <a:p>
            <a:pPr marL="577850" indent="-577850" eaLnBrk="1" hangingPunct="1">
              <a:buFontTx/>
              <a:buAutoNum type="romanLcParenR"/>
            </a:pPr>
            <a:r>
              <a:rPr lang="en-GB" altLang="en-US" sz="1600">
                <a:latin typeface="Calibri" panose="020F0502020204030204" pitchFamily="34" charset="0"/>
              </a:rPr>
              <a:t>Teacher speaks and then waits before taking student responses.</a:t>
            </a:r>
          </a:p>
          <a:p>
            <a:pPr marL="577850" indent="-577850" eaLnBrk="1" hangingPunct="1">
              <a:buFontTx/>
              <a:buAutoNum type="romanLcParenR"/>
            </a:pPr>
            <a:r>
              <a:rPr lang="en-GB" altLang="en-US" sz="1600">
                <a:latin typeface="Calibri" panose="020F0502020204030204" pitchFamily="34" charset="0"/>
              </a:rPr>
              <a:t>Student response ends and then teacher waits before responding. This gives the student space to elaborate or continue – or for another student to respond.</a:t>
            </a:r>
          </a:p>
          <a:p>
            <a:pPr marL="577850" indent="-577850" eaLnBrk="1" hangingPunct="1">
              <a:buFontTx/>
              <a:buNone/>
            </a:pPr>
            <a:endParaRPr lang="en-GB" altLang="en-US" sz="2400"/>
          </a:p>
          <a:p>
            <a:pPr marL="577850" indent="-577850" eaLnBrk="1" hangingPunct="1"/>
            <a:endParaRPr lang="en-GB" altLang="en-US" sz="2400"/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07200680"/>
              </p:ext>
            </p:extLst>
          </p:nvPr>
        </p:nvGraphicFramePr>
        <p:xfrm>
          <a:off x="3635896" y="582613"/>
          <a:ext cx="6096000" cy="573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Open vs closed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Closed questions can be useful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however are not great at facilitating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the use of abstract thinking skills,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encouraging talking or eliciting much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understanding. Open questions are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more likely to do this and thus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improve learning.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e.g. 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Did you go out last night? 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What did you after school yesterday?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endParaRPr lang="en-GB" altLang="en-US" sz="1800"/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57732467"/>
              </p:ext>
            </p:extLst>
          </p:nvPr>
        </p:nvGraphicFramePr>
        <p:xfrm>
          <a:off x="2987824" y="1606236"/>
          <a:ext cx="6624736" cy="437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Teacher Review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GB" altLang="en-US" sz="1800"/>
              <a:t>The teacher leads the review of the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lesson or unit using questioning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elicit understanding from students. 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Focus could also fall upon the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effectiveness of the lesson at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facilitating learning – i.e. can students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think of ways that it could be altered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to improve their learning?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>
              <a:buFontTx/>
              <a:buNone/>
            </a:pPr>
            <a:r>
              <a:rPr lang="en-GB" altLang="en-US" sz="1800"/>
              <a:t>The teacher could model review by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evaluating the lesson in relation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their own objectives.</a:t>
            </a: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90152566"/>
              </p:ext>
            </p:extLst>
          </p:nvPr>
        </p:nvGraphicFramePr>
        <p:xfrm>
          <a:off x="3887416" y="1440442"/>
          <a:ext cx="52565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>
                <a:solidFill>
                  <a:srgbClr val="00B050"/>
                </a:solidFill>
              </a:rPr>
              <a:t>Articulate then Answer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800"/>
              <a:t>Give students the opportunity to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articulate their thinking before </a:t>
            </a:r>
          </a:p>
          <a:p>
            <a:pPr eaLnBrk="1" hangingPunct="1">
              <a:buFontTx/>
              <a:buNone/>
            </a:pPr>
            <a:r>
              <a:rPr lang="en-GB" altLang="en-US" sz="1800"/>
              <a:t>answering – 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/>
            <a:r>
              <a:rPr lang="en-GB" altLang="en-US" sz="1800"/>
              <a:t>30 seconds silent thinking before any answers</a:t>
            </a:r>
          </a:p>
          <a:p>
            <a:pPr eaLnBrk="1" hangingPunct="1"/>
            <a:r>
              <a:rPr lang="en-GB" altLang="en-US" sz="1800"/>
              <a:t>Brainstorm in pairs first for 2-3 minutes</a:t>
            </a:r>
          </a:p>
          <a:p>
            <a:pPr eaLnBrk="1" hangingPunct="1"/>
            <a:r>
              <a:rPr lang="en-GB" altLang="en-US" sz="1800"/>
              <a:t>Write some thoughts down before answering</a:t>
            </a:r>
          </a:p>
          <a:p>
            <a:pPr eaLnBrk="1" hangingPunct="1"/>
            <a:r>
              <a:rPr lang="en-GB" altLang="en-US" sz="1800"/>
              <a:t>Discuss with your neighbour first</a:t>
            </a:r>
          </a:p>
          <a:p>
            <a:pPr eaLnBrk="1" hangingPunct="1">
              <a:buFontTx/>
              <a:buNone/>
            </a:pPr>
            <a:endParaRPr lang="en-GB" altLang="en-US" sz="1800"/>
          </a:p>
          <a:p>
            <a:pPr eaLnBrk="1" hangingPunct="1"/>
            <a:endParaRPr lang="en-GB" altLang="en-US" sz="1800"/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7286625" y="0"/>
            <a:ext cx="1857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altLang="en-US" sz="1400">
                <a:hlinkClick r:id="rId2" action="ppaction://hlinksldjump"/>
              </a:rPr>
              <a:t>Back to AFL Tools</a:t>
            </a:r>
            <a:endParaRPr lang="en-GB" altLang="en-US" sz="140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48876783"/>
              </p:ext>
            </p:extLst>
          </p:nvPr>
        </p:nvGraphicFramePr>
        <p:xfrm>
          <a:off x="3203848" y="1589468"/>
          <a:ext cx="6131088" cy="438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379C0FBBE5F64C867E870903AC0A13" ma:contentTypeVersion="12" ma:contentTypeDescription="Create a new document." ma:contentTypeScope="" ma:versionID="fd33769f13a66ff7e3cf96b34a6be0b0">
  <xsd:schema xmlns:xsd="http://www.w3.org/2001/XMLSchema" xmlns:xs="http://www.w3.org/2001/XMLSchema" xmlns:p="http://schemas.microsoft.com/office/2006/metadata/properties" xmlns:ns3="44af9fd6-4f85-4d6d-92e3-f6f9e8493cc0" xmlns:ns4="fd6f02a8-2638-4412-94f8-10c57718c0ae" targetNamespace="http://schemas.microsoft.com/office/2006/metadata/properties" ma:root="true" ma:fieldsID="1f212ee67f43897533b39c1f879e03f8" ns3:_="" ns4:_="">
    <xsd:import namespace="44af9fd6-4f85-4d6d-92e3-f6f9e8493cc0"/>
    <xsd:import namespace="fd6f02a8-2638-4412-94f8-10c57718c0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f9fd6-4f85-4d6d-92e3-f6f9e8493c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f02a8-2638-4412-94f8-10c57718c0a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639737-A53C-4F38-AA3F-28BCDEEBE0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B0A9FE-F1A2-4C83-B57A-B0A9A7A00E8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90C296-2A68-4B4F-9BD0-75CEBBE7C8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f9fd6-4f85-4d6d-92e3-f6f9e8493cc0"/>
    <ds:schemaRef ds:uri="fd6f02a8-2638-4412-94f8-10c57718c0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851</TotalTime>
  <Words>1791</Words>
  <Application>Microsoft Office PowerPoint</Application>
  <PresentationFormat>On-screen Show (4:3)</PresentationFormat>
  <Paragraphs>476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Assessment  For Learning Tools</vt:lpstr>
      <vt:lpstr>PowerPoint Presentation</vt:lpstr>
      <vt:lpstr>Students write Questions</vt:lpstr>
      <vt:lpstr>Students ask Questions</vt:lpstr>
      <vt:lpstr>‘Might’</vt:lpstr>
      <vt:lpstr>Wait-time</vt:lpstr>
      <vt:lpstr>Open vs closed</vt:lpstr>
      <vt:lpstr>Teacher Review</vt:lpstr>
      <vt:lpstr>Articulate then Answer</vt:lpstr>
      <vt:lpstr>Idea Thoughts</vt:lpstr>
      <vt:lpstr>Bouncing</vt:lpstr>
      <vt:lpstr>Wait and recap</vt:lpstr>
      <vt:lpstr>Incorrect Discussion</vt:lpstr>
      <vt:lpstr>Thumbs</vt:lpstr>
      <vt:lpstr>Invert the Question</vt:lpstr>
      <vt:lpstr>Group Answers</vt:lpstr>
      <vt:lpstr>X and Y</vt:lpstr>
      <vt:lpstr>Post-It</vt:lpstr>
      <vt:lpstr>Hands Down</vt:lpstr>
      <vt:lpstr>Good Question Stems</vt:lpstr>
      <vt:lpstr>A B C D</vt:lpstr>
      <vt:lpstr>Show and Tell</vt:lpstr>
      <vt:lpstr>Enquiry Question</vt:lpstr>
      <vt:lpstr>One-Sentence Summary</vt:lpstr>
    </vt:vector>
  </TitlesOfParts>
  <Company>Pimlicoschool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For Learning Activities</dc:title>
  <dc:creator>mgershon</dc:creator>
  <cp:lastModifiedBy>Wendy Scott (Childrens Services)</cp:lastModifiedBy>
  <cp:revision>48</cp:revision>
  <dcterms:created xsi:type="dcterms:W3CDTF">2009-08-10T10:16:01Z</dcterms:created>
  <dcterms:modified xsi:type="dcterms:W3CDTF">2021-09-30T15:45:21Z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0x01010020379C0FBBE5F64C867E870903AC0A13</vt:lpwstr>
  </property>
</Properties>
</file>