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2.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notesSlides/notesSlide3.xml" ContentType="application/vnd.openxmlformats-officedocument.presentationml.notesSlide+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ppt/diagrams/data111.xml" ContentType="application/vnd.openxmlformats-officedocument.drawingml.diagramData+xml"/>
  <Override PartName="/ppt/diagrams/layout111.xml" ContentType="application/vnd.openxmlformats-officedocument.drawingml.diagramLayout+xml"/>
  <Override PartName="/ppt/diagrams/quickStyle111.xml" ContentType="application/vnd.openxmlformats-officedocument.drawingml.diagramStyle+xml"/>
  <Override PartName="/ppt/diagrams/colors111.xml" ContentType="application/vnd.openxmlformats-officedocument.drawingml.diagramColors+xml"/>
  <Override PartName="/ppt/diagrams/drawing111.xml" ContentType="application/vnd.ms-office.drawingml.diagramDrawing+xml"/>
  <Override PartName="/ppt/diagrams/data112.xml" ContentType="application/vnd.openxmlformats-officedocument.drawingml.diagramData+xml"/>
  <Override PartName="/ppt/diagrams/layout112.xml" ContentType="application/vnd.openxmlformats-officedocument.drawingml.diagramLayout+xml"/>
  <Override PartName="/ppt/diagrams/quickStyle112.xml" ContentType="application/vnd.openxmlformats-officedocument.drawingml.diagramStyle+xml"/>
  <Override PartName="/ppt/diagrams/colors112.xml" ContentType="application/vnd.openxmlformats-officedocument.drawingml.diagramColors+xml"/>
  <Override PartName="/ppt/diagrams/drawing112.xml" ContentType="application/vnd.ms-office.drawingml.diagramDrawing+xml"/>
  <Override PartName="/ppt/diagrams/data113.xml" ContentType="application/vnd.openxmlformats-officedocument.drawingml.diagramData+xml"/>
  <Override PartName="/ppt/diagrams/layout113.xml" ContentType="application/vnd.openxmlformats-officedocument.drawingml.diagramLayout+xml"/>
  <Override PartName="/ppt/diagrams/quickStyle113.xml" ContentType="application/vnd.openxmlformats-officedocument.drawingml.diagramStyle+xml"/>
  <Override PartName="/ppt/diagrams/colors113.xml" ContentType="application/vnd.openxmlformats-officedocument.drawingml.diagramColors+xml"/>
  <Override PartName="/ppt/diagrams/drawing113.xml" ContentType="application/vnd.ms-office.drawingml.diagramDrawing+xml"/>
  <Override PartName="/ppt/diagrams/data114.xml" ContentType="application/vnd.openxmlformats-officedocument.drawingml.diagramData+xml"/>
  <Override PartName="/ppt/diagrams/layout114.xml" ContentType="application/vnd.openxmlformats-officedocument.drawingml.diagramLayout+xml"/>
  <Override PartName="/ppt/diagrams/quickStyle114.xml" ContentType="application/vnd.openxmlformats-officedocument.drawingml.diagramStyle+xml"/>
  <Override PartName="/ppt/diagrams/colors114.xml" ContentType="application/vnd.openxmlformats-officedocument.drawingml.diagramColors+xml"/>
  <Override PartName="/ppt/diagrams/drawing114.xml" ContentType="application/vnd.ms-office.drawingml.diagramDrawing+xml"/>
  <Override PartName="/ppt/diagrams/data115.xml" ContentType="application/vnd.openxmlformats-officedocument.drawingml.diagramData+xml"/>
  <Override PartName="/ppt/diagrams/layout115.xml" ContentType="application/vnd.openxmlformats-officedocument.drawingml.diagramLayout+xml"/>
  <Override PartName="/ppt/diagrams/quickStyle115.xml" ContentType="application/vnd.openxmlformats-officedocument.drawingml.diagramStyle+xml"/>
  <Override PartName="/ppt/diagrams/colors115.xml" ContentType="application/vnd.openxmlformats-officedocument.drawingml.diagramColors+xml"/>
  <Override PartName="/ppt/diagrams/drawing115.xml" ContentType="application/vnd.ms-office.drawingml.diagramDrawing+xml"/>
  <Override PartName="/ppt/diagrams/data116.xml" ContentType="application/vnd.openxmlformats-officedocument.drawingml.diagramData+xml"/>
  <Override PartName="/ppt/diagrams/layout116.xml" ContentType="application/vnd.openxmlformats-officedocument.drawingml.diagramLayout+xml"/>
  <Override PartName="/ppt/diagrams/quickStyle116.xml" ContentType="application/vnd.openxmlformats-officedocument.drawingml.diagramStyle+xml"/>
  <Override PartName="/ppt/diagrams/colors116.xml" ContentType="application/vnd.openxmlformats-officedocument.drawingml.diagramColors+xml"/>
  <Override PartName="/ppt/diagrams/drawing116.xml" ContentType="application/vnd.ms-office.drawingml.diagramDrawing+xml"/>
  <Override PartName="/ppt/diagrams/data117.xml" ContentType="application/vnd.openxmlformats-officedocument.drawingml.diagramData+xml"/>
  <Override PartName="/ppt/diagrams/layout117.xml" ContentType="application/vnd.openxmlformats-officedocument.drawingml.diagramLayout+xml"/>
  <Override PartName="/ppt/diagrams/quickStyle117.xml" ContentType="application/vnd.openxmlformats-officedocument.drawingml.diagramStyle+xml"/>
  <Override PartName="/ppt/diagrams/colors117.xml" ContentType="application/vnd.openxmlformats-officedocument.drawingml.diagramColors+xml"/>
  <Override PartName="/ppt/diagrams/drawing117.xml" ContentType="application/vnd.ms-office.drawingml.diagramDrawing+xml"/>
  <Override PartName="/ppt/diagrams/data118.xml" ContentType="application/vnd.openxmlformats-officedocument.drawingml.diagramData+xml"/>
  <Override PartName="/ppt/diagrams/layout118.xml" ContentType="application/vnd.openxmlformats-officedocument.drawingml.diagramLayout+xml"/>
  <Override PartName="/ppt/diagrams/quickStyle118.xml" ContentType="application/vnd.openxmlformats-officedocument.drawingml.diagramStyle+xml"/>
  <Override PartName="/ppt/diagrams/colors118.xml" ContentType="application/vnd.openxmlformats-officedocument.drawingml.diagramColors+xml"/>
  <Override PartName="/ppt/diagrams/drawing1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7"/>
  </p:notesMasterIdLst>
  <p:handoutMasterIdLst>
    <p:handoutMasterId r:id="rId128"/>
  </p:handoutMasterIdLst>
  <p:sldIdLst>
    <p:sldId id="256" r:id="rId5"/>
    <p:sldId id="327" r:id="rId6"/>
    <p:sldId id="257" r:id="rId7"/>
    <p:sldId id="258" r:id="rId8"/>
    <p:sldId id="286" r:id="rId9"/>
    <p:sldId id="259" r:id="rId10"/>
    <p:sldId id="260" r:id="rId11"/>
    <p:sldId id="261" r:id="rId12"/>
    <p:sldId id="263" r:id="rId13"/>
    <p:sldId id="289" r:id="rId14"/>
    <p:sldId id="264" r:id="rId15"/>
    <p:sldId id="265" r:id="rId16"/>
    <p:sldId id="283" r:id="rId17"/>
    <p:sldId id="266" r:id="rId18"/>
    <p:sldId id="285" r:id="rId19"/>
    <p:sldId id="267" r:id="rId20"/>
    <p:sldId id="268" r:id="rId21"/>
    <p:sldId id="269" r:id="rId22"/>
    <p:sldId id="287" r:id="rId23"/>
    <p:sldId id="270" r:id="rId24"/>
    <p:sldId id="271" r:id="rId25"/>
    <p:sldId id="272" r:id="rId26"/>
    <p:sldId id="273" r:id="rId27"/>
    <p:sldId id="274" r:id="rId28"/>
    <p:sldId id="275" r:id="rId29"/>
    <p:sldId id="262" r:id="rId30"/>
    <p:sldId id="276" r:id="rId31"/>
    <p:sldId id="277" r:id="rId32"/>
    <p:sldId id="278" r:id="rId33"/>
    <p:sldId id="279" r:id="rId34"/>
    <p:sldId id="280" r:id="rId35"/>
    <p:sldId id="281" r:id="rId36"/>
    <p:sldId id="282" r:id="rId37"/>
    <p:sldId id="284" r:id="rId38"/>
    <p:sldId id="288"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6" r:id="rId52"/>
    <p:sldId id="302" r:id="rId53"/>
    <p:sldId id="303" r:id="rId54"/>
    <p:sldId id="304" r:id="rId55"/>
    <p:sldId id="305"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7" d="100"/>
          <a:sy n="57" d="100"/>
        </p:scale>
        <p:origin x="28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A1587685-354F-4A27-B76A-D57E21DE69FA}">
      <dgm:prSet phldrT="[Text]"/>
      <dgm:spPr/>
      <dgm:t>
        <a:bodyPr/>
        <a:lstStyle/>
        <a:p>
          <a:r>
            <a:rPr lang="en-GB" dirty="0"/>
            <a:t>Learning</a:t>
          </a:r>
        </a:p>
      </dgm:t>
    </dgm:pt>
    <dgm:pt modelId="{359600E9-B4C1-416D-9CA9-C5AAE783B973}" type="parTrans" cxnId="{4D038F92-EC72-49E6-B52B-7862FB2DE9C3}">
      <dgm:prSet/>
      <dgm:spPr/>
      <dgm:t>
        <a:bodyPr/>
        <a:lstStyle/>
        <a:p>
          <a:endParaRPr lang="en-GB"/>
        </a:p>
      </dgm:t>
    </dgm:pt>
    <dgm:pt modelId="{F8D10BD4-50B3-47E7-A55D-5B613652B470}" type="sibTrans" cxnId="{4D038F92-EC72-49E6-B52B-7862FB2DE9C3}">
      <dgm:prSet/>
      <dgm:spPr/>
      <dgm:t>
        <a:bodyPr/>
        <a:lstStyle/>
        <a:p>
          <a:endParaRPr lang="en-GB"/>
        </a:p>
      </dgm:t>
    </dgm:pt>
    <dgm:pt modelId="{8424F0A1-5A0F-4D12-BD19-671990367BE0}">
      <dgm:prSet phldrT="[Text]"/>
      <dgm:spPr/>
      <dgm:t>
        <a:bodyPr/>
        <a:lstStyle/>
        <a:p>
          <a:r>
            <a:rPr lang="en-GB" dirty="0"/>
            <a:t>Thinking</a:t>
          </a:r>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r>
            <a:rPr lang="en-GB" dirty="0"/>
            <a:t>Teaching</a:t>
          </a:r>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r>
            <a:rPr lang="en-GB" sz="3200" b="1" dirty="0">
              <a:solidFill>
                <a:srgbClr val="7030A0"/>
              </a:solidFill>
            </a:rPr>
            <a:t>Starters!!</a:t>
          </a: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7FF10227-1699-4F86-ABD3-EAA2531539A4}"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170EBA88-8872-453E-BC76-83A686CA7AEC}" type="presOf" srcId="{628B1298-5613-48FB-A81D-3D5D29B7E650}" destId="{8F755D83-A441-47D0-9F64-BC5DD8F06ECE}"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C7716E9F-F741-4D18-A29A-64A47724CCB3}" type="presOf" srcId="{A1587685-354F-4A27-B76A-D57E21DE69FA}" destId="{7C879428-58E9-49AB-950A-4397E670E89A}" srcOrd="0" destOrd="0" presId="urn:microsoft.com/office/officeart/2005/8/layout/funnel1"/>
    <dgm:cxn modelId="{EEF266B6-A542-42FC-B6D1-3B862775D0C1}" type="presOf" srcId="{8424F0A1-5A0F-4D12-BD19-671990367BE0}" destId="{531BD547-2382-4794-855F-A50409F3C820}" srcOrd="0" destOrd="0" presId="urn:microsoft.com/office/officeart/2005/8/layout/funnel1"/>
    <dgm:cxn modelId="{0C3D5EC1-AECD-4E92-8BD5-8C5A10C4CC47}" type="presOf" srcId="{D6F1C0D4-2886-4C3B-BAED-2923D8AEBEDE}" destId="{4DA58435-F67F-441B-99F5-CED34D89D37F}" srcOrd="0" destOrd="0" presId="urn:microsoft.com/office/officeart/2005/8/layout/funnel1"/>
    <dgm:cxn modelId="{CB6833AE-5929-4C1F-8E4F-B14E1271D55E}" type="presParOf" srcId="{8F755D83-A441-47D0-9F64-BC5DD8F06ECE}" destId="{167B462D-64A5-47A8-880F-B36B212CC7B5}" srcOrd="0" destOrd="0" presId="urn:microsoft.com/office/officeart/2005/8/layout/funnel1"/>
    <dgm:cxn modelId="{14A2FDA2-DE15-4E09-918D-9A374EA2A271}" type="presParOf" srcId="{8F755D83-A441-47D0-9F64-BC5DD8F06ECE}" destId="{37BA7921-ACF7-4E01-8354-7598B6B22014}" srcOrd="1" destOrd="0" presId="urn:microsoft.com/office/officeart/2005/8/layout/funnel1"/>
    <dgm:cxn modelId="{E810A767-A853-40DC-8066-3433AB7D9B27}" type="presParOf" srcId="{8F755D83-A441-47D0-9F64-BC5DD8F06ECE}" destId="{4DA58435-F67F-441B-99F5-CED34D89D37F}" srcOrd="2" destOrd="0" presId="urn:microsoft.com/office/officeart/2005/8/layout/funnel1"/>
    <dgm:cxn modelId="{3DFCA397-38F2-492E-9635-1D97EF0BFDD4}" type="presParOf" srcId="{8F755D83-A441-47D0-9F64-BC5DD8F06ECE}" destId="{2A7D3CB3-FA5B-4C0C-926C-18658B37CDC7}" srcOrd="3" destOrd="0" presId="urn:microsoft.com/office/officeart/2005/8/layout/funnel1"/>
    <dgm:cxn modelId="{AA19230C-47CB-4846-8AF5-CBAB22DF595D}" type="presParOf" srcId="{8F755D83-A441-47D0-9F64-BC5DD8F06ECE}" destId="{531BD547-2382-4794-855F-A50409F3C820}" srcOrd="4" destOrd="0" presId="urn:microsoft.com/office/officeart/2005/8/layout/funnel1"/>
    <dgm:cxn modelId="{3B57BF33-4670-4E9D-97F3-EA3675B1C5DF}" type="presParOf" srcId="{8F755D83-A441-47D0-9F64-BC5DD8F06ECE}" destId="{7C879428-58E9-49AB-950A-4397E670E89A}" srcOrd="5" destOrd="0" presId="urn:microsoft.com/office/officeart/2005/8/layout/funnel1"/>
    <dgm:cxn modelId="{381AF86C-D7FF-4D48-8C49-F0E82C8590CF}"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A68D8C3E-4213-49B3-B179-6EF47AB5ECFD}" srcId="{628B1298-5613-48FB-A81D-3D5D29B7E650}" destId="{8424F0A1-5A0F-4D12-BD19-671990367BE0}" srcOrd="1" destOrd="0" parTransId="{08CB9B8F-DFAB-4682-B6FA-9DB86ABC6D58}" sibTransId="{77AB9BC8-19AF-41B2-BA9F-246A954BE8CC}"/>
    <dgm:cxn modelId="{740F7E49-B552-4A9D-9328-FBB21A6D77B4}" type="presOf" srcId="{8424F0A1-5A0F-4D12-BD19-671990367BE0}" destId="{531BD547-2382-4794-855F-A50409F3C820}"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9F3BED83-9E21-4899-BA4E-DD054C9E114C}" type="presOf" srcId="{21FDE10F-88CE-4FCF-886F-54C82C2CA168}" destId="{2A7D3CB3-FA5B-4C0C-926C-18658B37CDC7}"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CD62708C-1787-4E49-B86F-F17FBCAFC76C}" type="presOf" srcId="{628B1298-5613-48FB-A81D-3D5D29B7E650}" destId="{8F755D83-A441-47D0-9F64-BC5DD8F06ECE}"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222D59D8-BC55-442B-9AD4-4857933DB1EB}" type="presOf" srcId="{D6F1C0D4-2886-4C3B-BAED-2923D8AEBEDE}" destId="{4DA58435-F67F-441B-99F5-CED34D89D37F}" srcOrd="0" destOrd="0" presId="urn:microsoft.com/office/officeart/2005/8/layout/funnel1"/>
    <dgm:cxn modelId="{B328C1EF-FF83-4101-9ECE-1631C2191FB4}" type="presOf" srcId="{A1587685-354F-4A27-B76A-D57E21DE69FA}" destId="{7C879428-58E9-49AB-950A-4397E670E89A}" srcOrd="0" destOrd="0" presId="urn:microsoft.com/office/officeart/2005/8/layout/funnel1"/>
    <dgm:cxn modelId="{DD551B83-89B4-4FEC-80B9-858CB2C01AE1}" type="presParOf" srcId="{8F755D83-A441-47D0-9F64-BC5DD8F06ECE}" destId="{167B462D-64A5-47A8-880F-B36B212CC7B5}" srcOrd="0" destOrd="0" presId="urn:microsoft.com/office/officeart/2005/8/layout/funnel1"/>
    <dgm:cxn modelId="{42F54729-6C56-4CDF-9093-36A6C27B245C}" type="presParOf" srcId="{8F755D83-A441-47D0-9F64-BC5DD8F06ECE}" destId="{37BA7921-ACF7-4E01-8354-7598B6B22014}" srcOrd="1" destOrd="0" presId="urn:microsoft.com/office/officeart/2005/8/layout/funnel1"/>
    <dgm:cxn modelId="{1B421751-C825-4748-8EF2-EF884B0A62F7}" type="presParOf" srcId="{8F755D83-A441-47D0-9F64-BC5DD8F06ECE}" destId="{4DA58435-F67F-441B-99F5-CED34D89D37F}" srcOrd="2" destOrd="0" presId="urn:microsoft.com/office/officeart/2005/8/layout/funnel1"/>
    <dgm:cxn modelId="{30CB5E6F-C97E-428D-A4D0-EC978142AE0E}" type="presParOf" srcId="{8F755D83-A441-47D0-9F64-BC5DD8F06ECE}" destId="{2A7D3CB3-FA5B-4C0C-926C-18658B37CDC7}" srcOrd="3" destOrd="0" presId="urn:microsoft.com/office/officeart/2005/8/layout/funnel1"/>
    <dgm:cxn modelId="{DB9BA1AD-74DD-4020-900F-4C3BD2C7E725}" type="presParOf" srcId="{8F755D83-A441-47D0-9F64-BC5DD8F06ECE}" destId="{531BD547-2382-4794-855F-A50409F3C820}" srcOrd="4" destOrd="0" presId="urn:microsoft.com/office/officeart/2005/8/layout/funnel1"/>
    <dgm:cxn modelId="{C48F6FDD-BC58-428D-B005-66F6E43E8E28}" type="presParOf" srcId="{8F755D83-A441-47D0-9F64-BC5DD8F06ECE}" destId="{7C879428-58E9-49AB-950A-4397E670E89A}" srcOrd="5" destOrd="0" presId="urn:microsoft.com/office/officeart/2005/8/layout/funnel1"/>
    <dgm:cxn modelId="{6FAA527D-AC8C-4E0D-9D12-265AAE4DFD55}"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7D270A21-573D-4600-9F65-5F1B3E41E6BE}" type="presOf" srcId="{21FDE10F-88CE-4FCF-886F-54C82C2CA168}" destId="{2A7D3CB3-FA5B-4C0C-926C-18658B37CDC7}" srcOrd="0" destOrd="0" presId="urn:microsoft.com/office/officeart/2005/8/layout/funnel1"/>
    <dgm:cxn modelId="{ED36D52E-423D-4AD6-9890-4146C4F0663B}" type="presOf" srcId="{8424F0A1-5A0F-4D12-BD19-671990367BE0}" destId="{531BD547-2382-4794-855F-A50409F3C820}"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6141B547-DBA2-4D91-B3D3-CCA5566DD2D6}" type="presOf" srcId="{D6F1C0D4-2886-4C3B-BAED-2923D8AEBEDE}" destId="{4DA58435-F67F-441B-99F5-CED34D89D37F}" srcOrd="0" destOrd="0" presId="urn:microsoft.com/office/officeart/2005/8/layout/funnel1"/>
    <dgm:cxn modelId="{DA432E53-48AA-4747-8387-FB522B14FC5A}"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20667291-8DD0-4AB1-8568-D17E8C329A00}" type="presOf" srcId="{628B1298-5613-48FB-A81D-3D5D29B7E650}" destId="{8F755D83-A441-47D0-9F64-BC5DD8F06ECE}"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7C0C02D7-DFC5-4F23-B15B-CE7E6C4C422F}" type="presParOf" srcId="{8F755D83-A441-47D0-9F64-BC5DD8F06ECE}" destId="{167B462D-64A5-47A8-880F-B36B212CC7B5}" srcOrd="0" destOrd="0" presId="urn:microsoft.com/office/officeart/2005/8/layout/funnel1"/>
    <dgm:cxn modelId="{C60ABD74-7EBA-43CB-82A6-2564F14171B8}" type="presParOf" srcId="{8F755D83-A441-47D0-9F64-BC5DD8F06ECE}" destId="{37BA7921-ACF7-4E01-8354-7598B6B22014}" srcOrd="1" destOrd="0" presId="urn:microsoft.com/office/officeart/2005/8/layout/funnel1"/>
    <dgm:cxn modelId="{494A5283-54E2-4ABB-968C-41DDCD1C0722}" type="presParOf" srcId="{8F755D83-A441-47D0-9F64-BC5DD8F06ECE}" destId="{4DA58435-F67F-441B-99F5-CED34D89D37F}" srcOrd="2" destOrd="0" presId="urn:microsoft.com/office/officeart/2005/8/layout/funnel1"/>
    <dgm:cxn modelId="{D863936A-808A-46FF-983C-8648C6574C99}" type="presParOf" srcId="{8F755D83-A441-47D0-9F64-BC5DD8F06ECE}" destId="{2A7D3CB3-FA5B-4C0C-926C-18658B37CDC7}" srcOrd="3" destOrd="0" presId="urn:microsoft.com/office/officeart/2005/8/layout/funnel1"/>
    <dgm:cxn modelId="{F5C3201C-ED5D-4BF1-B31B-667757E0914D}" type="presParOf" srcId="{8F755D83-A441-47D0-9F64-BC5DD8F06ECE}" destId="{531BD547-2382-4794-855F-A50409F3C820}" srcOrd="4" destOrd="0" presId="urn:microsoft.com/office/officeart/2005/8/layout/funnel1"/>
    <dgm:cxn modelId="{DFE89A92-9406-492E-8905-B318F1EABE50}" type="presParOf" srcId="{8F755D83-A441-47D0-9F64-BC5DD8F06ECE}" destId="{7C879428-58E9-49AB-950A-4397E670E89A}" srcOrd="5" destOrd="0" presId="urn:microsoft.com/office/officeart/2005/8/layout/funnel1"/>
    <dgm:cxn modelId="{FD6D1A2B-88F5-4E01-9E68-955FE06F80AC}"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53A62808-4BDD-434E-AE08-87A1A87CDCDE}" type="presOf" srcId="{628B1298-5613-48FB-A81D-3D5D29B7E650}" destId="{8F755D83-A441-47D0-9F64-BC5DD8F06ECE}" srcOrd="0" destOrd="0" presId="urn:microsoft.com/office/officeart/2005/8/layout/funnel1"/>
    <dgm:cxn modelId="{C07DF933-C57C-4B01-9C3E-F7687AC80E2F}" type="presOf" srcId="{A1587685-354F-4A27-B76A-D57E21DE69FA}" destId="{7C879428-58E9-49AB-950A-4397E670E89A}" srcOrd="0" destOrd="0" presId="urn:microsoft.com/office/officeart/2005/8/layout/funnel1"/>
    <dgm:cxn modelId="{08CB9035-C72F-42C0-A9D2-CAF58A990DFC}"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69707E53-FD81-4B47-9AE5-73CDB3B614DD}"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8FE3C7DD-3277-4F39-AAAC-BCAEE6AFB80A}" type="presOf" srcId="{8424F0A1-5A0F-4D12-BD19-671990367BE0}" destId="{531BD547-2382-4794-855F-A50409F3C820}" srcOrd="0" destOrd="0" presId="urn:microsoft.com/office/officeart/2005/8/layout/funnel1"/>
    <dgm:cxn modelId="{9E54683C-BC9D-4B1E-8744-C60B847EB857}" type="presParOf" srcId="{8F755D83-A441-47D0-9F64-BC5DD8F06ECE}" destId="{167B462D-64A5-47A8-880F-B36B212CC7B5}" srcOrd="0" destOrd="0" presId="urn:microsoft.com/office/officeart/2005/8/layout/funnel1"/>
    <dgm:cxn modelId="{87217148-6D2B-42B3-8A3D-C08DD44FD884}" type="presParOf" srcId="{8F755D83-A441-47D0-9F64-BC5DD8F06ECE}" destId="{37BA7921-ACF7-4E01-8354-7598B6B22014}" srcOrd="1" destOrd="0" presId="urn:microsoft.com/office/officeart/2005/8/layout/funnel1"/>
    <dgm:cxn modelId="{581FB38F-5694-46AD-862F-33920488AAFE}" type="presParOf" srcId="{8F755D83-A441-47D0-9F64-BC5DD8F06ECE}" destId="{4DA58435-F67F-441B-99F5-CED34D89D37F}" srcOrd="2" destOrd="0" presId="urn:microsoft.com/office/officeart/2005/8/layout/funnel1"/>
    <dgm:cxn modelId="{544DA819-5D5A-438E-8DFE-F0E5CA8495F6}" type="presParOf" srcId="{8F755D83-A441-47D0-9F64-BC5DD8F06ECE}" destId="{2A7D3CB3-FA5B-4C0C-926C-18658B37CDC7}" srcOrd="3" destOrd="0" presId="urn:microsoft.com/office/officeart/2005/8/layout/funnel1"/>
    <dgm:cxn modelId="{9665549C-AA0B-4180-8EA8-176B3388D281}" type="presParOf" srcId="{8F755D83-A441-47D0-9F64-BC5DD8F06ECE}" destId="{531BD547-2382-4794-855F-A50409F3C820}" srcOrd="4" destOrd="0" presId="urn:microsoft.com/office/officeart/2005/8/layout/funnel1"/>
    <dgm:cxn modelId="{2771A18F-538C-47FB-BB8D-1DFA45A58C23}" type="presParOf" srcId="{8F755D83-A441-47D0-9F64-BC5DD8F06ECE}" destId="{7C879428-58E9-49AB-950A-4397E670E89A}" srcOrd="5" destOrd="0" presId="urn:microsoft.com/office/officeart/2005/8/layout/funnel1"/>
    <dgm:cxn modelId="{F7D1C7FD-9A6E-46B7-A75E-D65F5BFDF037}"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D95D0F2F-FBAE-4BD6-A56C-57DDF466A6C5}"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4AB8A89B-5FCB-496A-A853-007994DC13C7}" type="presOf" srcId="{A1587685-354F-4A27-B76A-D57E21DE69FA}" destId="{7C879428-58E9-49AB-950A-4397E670E89A}" srcOrd="0" destOrd="0" presId="urn:microsoft.com/office/officeart/2005/8/layout/funnel1"/>
    <dgm:cxn modelId="{45E5D1C1-663F-46F2-B376-2DAE7A34FC58}" type="presOf" srcId="{21FDE10F-88CE-4FCF-886F-54C82C2CA168}" destId="{2A7D3CB3-FA5B-4C0C-926C-18658B37CDC7}" srcOrd="0" destOrd="0" presId="urn:microsoft.com/office/officeart/2005/8/layout/funnel1"/>
    <dgm:cxn modelId="{BD6E2AD7-5557-425E-AE76-D0A79005A63B}" type="presOf" srcId="{D6F1C0D4-2886-4C3B-BAED-2923D8AEBEDE}" destId="{4DA58435-F67F-441B-99F5-CED34D89D37F}" srcOrd="0" destOrd="0" presId="urn:microsoft.com/office/officeart/2005/8/layout/funnel1"/>
    <dgm:cxn modelId="{B1AD41F9-A53E-4262-925D-C726AF693A87}" type="presOf" srcId="{8424F0A1-5A0F-4D12-BD19-671990367BE0}" destId="{531BD547-2382-4794-855F-A50409F3C820}" srcOrd="0" destOrd="0" presId="urn:microsoft.com/office/officeart/2005/8/layout/funnel1"/>
    <dgm:cxn modelId="{9F93303A-46DE-4F5B-A00A-F50B8EFE1FC4}" type="presParOf" srcId="{8F755D83-A441-47D0-9F64-BC5DD8F06ECE}" destId="{167B462D-64A5-47A8-880F-B36B212CC7B5}" srcOrd="0" destOrd="0" presId="urn:microsoft.com/office/officeart/2005/8/layout/funnel1"/>
    <dgm:cxn modelId="{4D4C49DD-6310-44D6-A077-9DCBBE10FAF7}" type="presParOf" srcId="{8F755D83-A441-47D0-9F64-BC5DD8F06ECE}" destId="{37BA7921-ACF7-4E01-8354-7598B6B22014}" srcOrd="1" destOrd="0" presId="urn:microsoft.com/office/officeart/2005/8/layout/funnel1"/>
    <dgm:cxn modelId="{AB9ED6E0-48B2-454D-8A91-AFFB3B2676DB}" type="presParOf" srcId="{8F755D83-A441-47D0-9F64-BC5DD8F06ECE}" destId="{4DA58435-F67F-441B-99F5-CED34D89D37F}" srcOrd="2" destOrd="0" presId="urn:microsoft.com/office/officeart/2005/8/layout/funnel1"/>
    <dgm:cxn modelId="{679DDF70-1E2A-4E16-B192-36E73AD224B7}" type="presParOf" srcId="{8F755D83-A441-47D0-9F64-BC5DD8F06ECE}" destId="{2A7D3CB3-FA5B-4C0C-926C-18658B37CDC7}" srcOrd="3" destOrd="0" presId="urn:microsoft.com/office/officeart/2005/8/layout/funnel1"/>
    <dgm:cxn modelId="{20469368-22AB-484A-A98C-60C7DA6A487F}" type="presParOf" srcId="{8F755D83-A441-47D0-9F64-BC5DD8F06ECE}" destId="{531BD547-2382-4794-855F-A50409F3C820}" srcOrd="4" destOrd="0" presId="urn:microsoft.com/office/officeart/2005/8/layout/funnel1"/>
    <dgm:cxn modelId="{4508C4EE-F8E6-47AD-A439-4244A40A2EB4}" type="presParOf" srcId="{8F755D83-A441-47D0-9F64-BC5DD8F06ECE}" destId="{7C879428-58E9-49AB-950A-4397E670E89A}" srcOrd="5" destOrd="0" presId="urn:microsoft.com/office/officeart/2005/8/layout/funnel1"/>
    <dgm:cxn modelId="{7030C1F4-567E-462F-B825-BEB8125E4651}"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F6CA2D19-69C9-428F-B529-9C8C684AA312}"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E49ED95B-FE68-4AC7-A2A7-A9A22C2E0EF8}" type="presOf" srcId="{8424F0A1-5A0F-4D12-BD19-671990367BE0}" destId="{531BD547-2382-4794-855F-A50409F3C820}"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AF388F8B-6BB7-4DD7-ACD2-4A91B337A4F3}" type="presOf" srcId="{D6F1C0D4-2886-4C3B-BAED-2923D8AEBEDE}" destId="{4DA58435-F67F-441B-99F5-CED34D89D37F}"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D401489F-9057-4CDE-8404-0FB8893E8CE2}" type="presOf" srcId="{21FDE10F-88CE-4FCF-886F-54C82C2CA168}" destId="{2A7D3CB3-FA5B-4C0C-926C-18658B37CDC7}" srcOrd="0" destOrd="0" presId="urn:microsoft.com/office/officeart/2005/8/layout/funnel1"/>
    <dgm:cxn modelId="{C5B070C5-6EB3-48D9-99A5-E402826F5430}" type="presOf" srcId="{628B1298-5613-48FB-A81D-3D5D29B7E650}" destId="{8F755D83-A441-47D0-9F64-BC5DD8F06ECE}" srcOrd="0" destOrd="0" presId="urn:microsoft.com/office/officeart/2005/8/layout/funnel1"/>
    <dgm:cxn modelId="{D109180E-0D19-4408-94E0-FBD40738CA5A}" type="presParOf" srcId="{8F755D83-A441-47D0-9F64-BC5DD8F06ECE}" destId="{167B462D-64A5-47A8-880F-B36B212CC7B5}" srcOrd="0" destOrd="0" presId="urn:microsoft.com/office/officeart/2005/8/layout/funnel1"/>
    <dgm:cxn modelId="{DC122691-CF10-4BE7-869E-38F8324F1AB1}" type="presParOf" srcId="{8F755D83-A441-47D0-9F64-BC5DD8F06ECE}" destId="{37BA7921-ACF7-4E01-8354-7598B6B22014}" srcOrd="1" destOrd="0" presId="urn:microsoft.com/office/officeart/2005/8/layout/funnel1"/>
    <dgm:cxn modelId="{CB37EE49-1DD6-4DA0-99BF-C3C35CB78209}" type="presParOf" srcId="{8F755D83-A441-47D0-9F64-BC5DD8F06ECE}" destId="{4DA58435-F67F-441B-99F5-CED34D89D37F}" srcOrd="2" destOrd="0" presId="urn:microsoft.com/office/officeart/2005/8/layout/funnel1"/>
    <dgm:cxn modelId="{C5298418-B818-46C7-9F7C-55F927B84BD3}" type="presParOf" srcId="{8F755D83-A441-47D0-9F64-BC5DD8F06ECE}" destId="{2A7D3CB3-FA5B-4C0C-926C-18658B37CDC7}" srcOrd="3" destOrd="0" presId="urn:microsoft.com/office/officeart/2005/8/layout/funnel1"/>
    <dgm:cxn modelId="{88DAD278-576C-4B5F-B691-DD327BEBD32C}" type="presParOf" srcId="{8F755D83-A441-47D0-9F64-BC5DD8F06ECE}" destId="{531BD547-2382-4794-855F-A50409F3C820}" srcOrd="4" destOrd="0" presId="urn:microsoft.com/office/officeart/2005/8/layout/funnel1"/>
    <dgm:cxn modelId="{D5DE5BE2-B8D6-4DFD-A7CF-271416FB2BD8}" type="presParOf" srcId="{8F755D83-A441-47D0-9F64-BC5DD8F06ECE}" destId="{7C879428-58E9-49AB-950A-4397E670E89A}" srcOrd="5" destOrd="0" presId="urn:microsoft.com/office/officeart/2005/8/layout/funnel1"/>
    <dgm:cxn modelId="{B594B3CC-9D34-4789-BC13-5E1D9E1FF526}"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7F8C2017-41C7-41DC-B464-D4D5E0A8D812}" type="presOf" srcId="{21FDE10F-88CE-4FCF-886F-54C82C2CA168}" destId="{2A7D3CB3-FA5B-4C0C-926C-18658B37CDC7}" srcOrd="0" destOrd="0" presId="urn:microsoft.com/office/officeart/2005/8/layout/funnel1"/>
    <dgm:cxn modelId="{9378E335-69E0-4B38-9D1D-CF7142A3ECC7}"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CD4A0E44-2EC1-41AD-9C35-E0433F345AF6}"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5165E9A3-9D4C-4BFA-9B2A-CFB0D2B1302B}" type="presOf" srcId="{8424F0A1-5A0F-4D12-BD19-671990367BE0}" destId="{531BD547-2382-4794-855F-A50409F3C820}" srcOrd="0" destOrd="0" presId="urn:microsoft.com/office/officeart/2005/8/layout/funnel1"/>
    <dgm:cxn modelId="{F2B99DEC-9B72-4EB5-A4D7-7A2050899CD1}" type="presOf" srcId="{D6F1C0D4-2886-4C3B-BAED-2923D8AEBEDE}" destId="{4DA58435-F67F-441B-99F5-CED34D89D37F}" srcOrd="0" destOrd="0" presId="urn:microsoft.com/office/officeart/2005/8/layout/funnel1"/>
    <dgm:cxn modelId="{7867F74D-BA39-4D39-AC2A-E2143B5246A1}" type="presParOf" srcId="{8F755D83-A441-47D0-9F64-BC5DD8F06ECE}" destId="{167B462D-64A5-47A8-880F-B36B212CC7B5}" srcOrd="0" destOrd="0" presId="urn:microsoft.com/office/officeart/2005/8/layout/funnel1"/>
    <dgm:cxn modelId="{1B81E4BB-8EAE-452B-AFB8-585A2D0C83CB}" type="presParOf" srcId="{8F755D83-A441-47D0-9F64-BC5DD8F06ECE}" destId="{37BA7921-ACF7-4E01-8354-7598B6B22014}" srcOrd="1" destOrd="0" presId="urn:microsoft.com/office/officeart/2005/8/layout/funnel1"/>
    <dgm:cxn modelId="{ADBA70FB-1A9B-4FAC-8CA5-AAD40B6D16B1}" type="presParOf" srcId="{8F755D83-A441-47D0-9F64-BC5DD8F06ECE}" destId="{4DA58435-F67F-441B-99F5-CED34D89D37F}" srcOrd="2" destOrd="0" presId="urn:microsoft.com/office/officeart/2005/8/layout/funnel1"/>
    <dgm:cxn modelId="{0839EA78-866C-48B7-AD27-A4A976229B61}" type="presParOf" srcId="{8F755D83-A441-47D0-9F64-BC5DD8F06ECE}" destId="{2A7D3CB3-FA5B-4C0C-926C-18658B37CDC7}" srcOrd="3" destOrd="0" presId="urn:microsoft.com/office/officeart/2005/8/layout/funnel1"/>
    <dgm:cxn modelId="{0CEB0490-6A90-4DB8-9F0C-54324020EA1B}" type="presParOf" srcId="{8F755D83-A441-47D0-9F64-BC5DD8F06ECE}" destId="{531BD547-2382-4794-855F-A50409F3C820}" srcOrd="4" destOrd="0" presId="urn:microsoft.com/office/officeart/2005/8/layout/funnel1"/>
    <dgm:cxn modelId="{745C5266-2134-4EDD-8452-9D05450F5FC4}" type="presParOf" srcId="{8F755D83-A441-47D0-9F64-BC5DD8F06ECE}" destId="{7C879428-58E9-49AB-950A-4397E670E89A}" srcOrd="5" destOrd="0" presId="urn:microsoft.com/office/officeart/2005/8/layout/funnel1"/>
    <dgm:cxn modelId="{9F161E2C-8523-4BBA-8810-CB7ADC748204}"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5D542D00-4AB6-445D-BF67-96F16BF7EF78}" type="presOf" srcId="{D6F1C0D4-2886-4C3B-BAED-2923D8AEBEDE}" destId="{4DA58435-F67F-441B-99F5-CED34D89D37F}" srcOrd="0" destOrd="0" presId="urn:microsoft.com/office/officeart/2005/8/layout/funnel1"/>
    <dgm:cxn modelId="{B34AD105-891C-4EC5-A36F-A48E480F846B}"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3E39235F-0B66-43CB-A369-DA8893F925EF}" type="presOf" srcId="{8424F0A1-5A0F-4D12-BD19-671990367BE0}" destId="{531BD547-2382-4794-855F-A50409F3C820}"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91B0E6D4-74FB-4F22-AB52-7FDE6EFB377F}" type="presOf" srcId="{A1587685-354F-4A27-B76A-D57E21DE69FA}" destId="{7C879428-58E9-49AB-950A-4397E670E89A}" srcOrd="0" destOrd="0" presId="urn:microsoft.com/office/officeart/2005/8/layout/funnel1"/>
    <dgm:cxn modelId="{396687E3-50D1-45A5-96EB-39C8AF8D3506}" type="presOf" srcId="{21FDE10F-88CE-4FCF-886F-54C82C2CA168}" destId="{2A7D3CB3-FA5B-4C0C-926C-18658B37CDC7}" srcOrd="0" destOrd="0" presId="urn:microsoft.com/office/officeart/2005/8/layout/funnel1"/>
    <dgm:cxn modelId="{2CDCCF26-B03D-4920-A1D1-24528E823ADE}" type="presParOf" srcId="{8F755D83-A441-47D0-9F64-BC5DD8F06ECE}" destId="{167B462D-64A5-47A8-880F-B36B212CC7B5}" srcOrd="0" destOrd="0" presId="urn:microsoft.com/office/officeart/2005/8/layout/funnel1"/>
    <dgm:cxn modelId="{0994EB90-6D61-42C1-8A82-7E6CA2938AA6}" type="presParOf" srcId="{8F755D83-A441-47D0-9F64-BC5DD8F06ECE}" destId="{37BA7921-ACF7-4E01-8354-7598B6B22014}" srcOrd="1" destOrd="0" presId="urn:microsoft.com/office/officeart/2005/8/layout/funnel1"/>
    <dgm:cxn modelId="{404E0ED7-DD3A-4913-9A17-E58EFD54714D}" type="presParOf" srcId="{8F755D83-A441-47D0-9F64-BC5DD8F06ECE}" destId="{4DA58435-F67F-441B-99F5-CED34D89D37F}" srcOrd="2" destOrd="0" presId="urn:microsoft.com/office/officeart/2005/8/layout/funnel1"/>
    <dgm:cxn modelId="{6FA6F799-BFD3-40C3-8B62-74FBF14C4BF5}" type="presParOf" srcId="{8F755D83-A441-47D0-9F64-BC5DD8F06ECE}" destId="{2A7D3CB3-FA5B-4C0C-926C-18658B37CDC7}" srcOrd="3" destOrd="0" presId="urn:microsoft.com/office/officeart/2005/8/layout/funnel1"/>
    <dgm:cxn modelId="{CEFC1AB6-A478-4F98-819D-09C2A3BCDD6A}" type="presParOf" srcId="{8F755D83-A441-47D0-9F64-BC5DD8F06ECE}" destId="{531BD547-2382-4794-855F-A50409F3C820}" srcOrd="4" destOrd="0" presId="urn:microsoft.com/office/officeart/2005/8/layout/funnel1"/>
    <dgm:cxn modelId="{AA7DBD2A-78A2-468B-AC27-5338B7039D69}" type="presParOf" srcId="{8F755D83-A441-47D0-9F64-BC5DD8F06ECE}" destId="{7C879428-58E9-49AB-950A-4397E670E89A}" srcOrd="5" destOrd="0" presId="urn:microsoft.com/office/officeart/2005/8/layout/funnel1"/>
    <dgm:cxn modelId="{9724EBBC-2891-4F85-8B4B-639B05437561}"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2B90A81D-988C-49F0-9DDD-16A25FF93A7C}"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DE78155E-58DB-4DC5-97A3-BEDAA2303758}" type="presOf" srcId="{8424F0A1-5A0F-4D12-BD19-671990367BE0}" destId="{531BD547-2382-4794-855F-A50409F3C820}" srcOrd="0" destOrd="0" presId="urn:microsoft.com/office/officeart/2005/8/layout/funnel1"/>
    <dgm:cxn modelId="{17124D5E-52DD-499F-9102-01416957FB44}"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4190E6D7-27A3-45A5-848F-B2DFAB62D182}" type="presOf" srcId="{21FDE10F-88CE-4FCF-886F-54C82C2CA168}" destId="{2A7D3CB3-FA5B-4C0C-926C-18658B37CDC7}" srcOrd="0" destOrd="0" presId="urn:microsoft.com/office/officeart/2005/8/layout/funnel1"/>
    <dgm:cxn modelId="{9C74F9E2-2C4B-4AE0-975E-69FD706EDE1D}" type="presOf" srcId="{628B1298-5613-48FB-A81D-3D5D29B7E650}" destId="{8F755D83-A441-47D0-9F64-BC5DD8F06ECE}" srcOrd="0" destOrd="0" presId="urn:microsoft.com/office/officeart/2005/8/layout/funnel1"/>
    <dgm:cxn modelId="{7B897EC4-3038-43CE-B2F9-F9B3494268C0}" type="presParOf" srcId="{8F755D83-A441-47D0-9F64-BC5DD8F06ECE}" destId="{167B462D-64A5-47A8-880F-B36B212CC7B5}" srcOrd="0" destOrd="0" presId="urn:microsoft.com/office/officeart/2005/8/layout/funnel1"/>
    <dgm:cxn modelId="{677A6857-A356-403D-8D5F-A28682FC8647}" type="presParOf" srcId="{8F755D83-A441-47D0-9F64-BC5DD8F06ECE}" destId="{37BA7921-ACF7-4E01-8354-7598B6B22014}" srcOrd="1" destOrd="0" presId="urn:microsoft.com/office/officeart/2005/8/layout/funnel1"/>
    <dgm:cxn modelId="{B9C3A8BA-FBA6-4E39-AA73-CEBC191FDA9F}" type="presParOf" srcId="{8F755D83-A441-47D0-9F64-BC5DD8F06ECE}" destId="{4DA58435-F67F-441B-99F5-CED34D89D37F}" srcOrd="2" destOrd="0" presId="urn:microsoft.com/office/officeart/2005/8/layout/funnel1"/>
    <dgm:cxn modelId="{116C0E22-ED6A-4531-81C7-8B092111A7CF}" type="presParOf" srcId="{8F755D83-A441-47D0-9F64-BC5DD8F06ECE}" destId="{2A7D3CB3-FA5B-4C0C-926C-18658B37CDC7}" srcOrd="3" destOrd="0" presId="urn:microsoft.com/office/officeart/2005/8/layout/funnel1"/>
    <dgm:cxn modelId="{E44190DF-529D-419C-A024-5E97E2EFCCF1}" type="presParOf" srcId="{8F755D83-A441-47D0-9F64-BC5DD8F06ECE}" destId="{531BD547-2382-4794-855F-A50409F3C820}" srcOrd="4" destOrd="0" presId="urn:microsoft.com/office/officeart/2005/8/layout/funnel1"/>
    <dgm:cxn modelId="{9A58CD80-0045-481A-AFE7-B488A942EB72}" type="presParOf" srcId="{8F755D83-A441-47D0-9F64-BC5DD8F06ECE}" destId="{7C879428-58E9-49AB-950A-4397E670E89A}" srcOrd="5" destOrd="0" presId="urn:microsoft.com/office/officeart/2005/8/layout/funnel1"/>
    <dgm:cxn modelId="{89B099E8-F3BC-4148-9617-525AEE209CD1}"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8437250E-0582-4503-AFCD-65C3E4331E05}" type="presOf" srcId="{628B1298-5613-48FB-A81D-3D5D29B7E650}" destId="{8F755D83-A441-47D0-9F64-BC5DD8F06ECE}" srcOrd="0" destOrd="0" presId="urn:microsoft.com/office/officeart/2005/8/layout/funnel1"/>
    <dgm:cxn modelId="{F2106911-6127-4810-828D-CD06C7404F8B}" type="presOf" srcId="{D6F1C0D4-2886-4C3B-BAED-2923D8AEBEDE}" destId="{4DA58435-F67F-441B-99F5-CED34D89D37F}" srcOrd="0" destOrd="0" presId="urn:microsoft.com/office/officeart/2005/8/layout/funnel1"/>
    <dgm:cxn modelId="{72E4CF13-5E4D-47FF-A5FC-CBC09365AB4D}" type="presOf" srcId="{21FDE10F-88CE-4FCF-886F-54C82C2CA168}" destId="{2A7D3CB3-FA5B-4C0C-926C-18658B37CDC7}" srcOrd="0" destOrd="0" presId="urn:microsoft.com/office/officeart/2005/8/layout/funnel1"/>
    <dgm:cxn modelId="{A962722C-1F16-4871-9097-755E66F63054}"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230716E7-ABAF-43E9-B698-31894B3F5C26}" type="presOf" srcId="{8424F0A1-5A0F-4D12-BD19-671990367BE0}" destId="{531BD547-2382-4794-855F-A50409F3C820}" srcOrd="0" destOrd="0" presId="urn:microsoft.com/office/officeart/2005/8/layout/funnel1"/>
    <dgm:cxn modelId="{FDE8B16D-8A57-4849-82FB-577B7CA369C6}" type="presParOf" srcId="{8F755D83-A441-47D0-9F64-BC5DD8F06ECE}" destId="{167B462D-64A5-47A8-880F-B36B212CC7B5}" srcOrd="0" destOrd="0" presId="urn:microsoft.com/office/officeart/2005/8/layout/funnel1"/>
    <dgm:cxn modelId="{CCDAE090-51DE-46E7-8366-8F05CB6A337F}" type="presParOf" srcId="{8F755D83-A441-47D0-9F64-BC5DD8F06ECE}" destId="{37BA7921-ACF7-4E01-8354-7598B6B22014}" srcOrd="1" destOrd="0" presId="urn:microsoft.com/office/officeart/2005/8/layout/funnel1"/>
    <dgm:cxn modelId="{B4B8951B-661B-4F62-8E36-17F25C399412}" type="presParOf" srcId="{8F755D83-A441-47D0-9F64-BC5DD8F06ECE}" destId="{4DA58435-F67F-441B-99F5-CED34D89D37F}" srcOrd="2" destOrd="0" presId="urn:microsoft.com/office/officeart/2005/8/layout/funnel1"/>
    <dgm:cxn modelId="{F7D887A0-3430-4106-8754-BD861E9F4388}" type="presParOf" srcId="{8F755D83-A441-47D0-9F64-BC5DD8F06ECE}" destId="{2A7D3CB3-FA5B-4C0C-926C-18658B37CDC7}" srcOrd="3" destOrd="0" presId="urn:microsoft.com/office/officeart/2005/8/layout/funnel1"/>
    <dgm:cxn modelId="{1F8F2173-F8B5-459A-BA76-1564D7E2B552}" type="presParOf" srcId="{8F755D83-A441-47D0-9F64-BC5DD8F06ECE}" destId="{531BD547-2382-4794-855F-A50409F3C820}" srcOrd="4" destOrd="0" presId="urn:microsoft.com/office/officeart/2005/8/layout/funnel1"/>
    <dgm:cxn modelId="{1B06CD25-0CBC-4221-A8EC-A4AD3B5F4444}" type="presParOf" srcId="{8F755D83-A441-47D0-9F64-BC5DD8F06ECE}" destId="{7C879428-58E9-49AB-950A-4397E670E89A}" srcOrd="5" destOrd="0" presId="urn:microsoft.com/office/officeart/2005/8/layout/funnel1"/>
    <dgm:cxn modelId="{EAB0937F-D13D-414B-AB3F-41D3D57D0D9B}"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GB"/>
        </a:p>
      </dgm:t>
    </dgm:pt>
    <dgm:pt modelId="{8424F0A1-5A0F-4D12-BD19-671990367BE0}">
      <dgm:prSet phldrT="[Text]"/>
      <dgm:spPr>
        <a:solidFill>
          <a:srgbClr val="CA16EE"/>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66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F9BAB40A-9A53-409B-9A64-3A70DEF1B075}" type="presOf" srcId="{D6F1C0D4-2886-4C3B-BAED-2923D8AEBEDE}" destId="{4DA58435-F67F-441B-99F5-CED34D89D37F}" srcOrd="0" destOrd="0" presId="urn:microsoft.com/office/officeart/2005/8/layout/funnel1"/>
    <dgm:cxn modelId="{07FFF80A-87FB-4981-836E-82411DBD947E}"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614F69A3-2E91-4AEB-AFED-1CD4752D5A50}" type="presOf" srcId="{A1587685-354F-4A27-B76A-D57E21DE69FA}" destId="{7C879428-58E9-49AB-950A-4397E670E89A}" srcOrd="0" destOrd="0" presId="urn:microsoft.com/office/officeart/2005/8/layout/funnel1"/>
    <dgm:cxn modelId="{7C6CD2C8-7195-4137-A896-4F6DE27000C7}" type="presOf" srcId="{8424F0A1-5A0F-4D12-BD19-671990367BE0}" destId="{531BD547-2382-4794-855F-A50409F3C820}" srcOrd="0" destOrd="0" presId="urn:microsoft.com/office/officeart/2005/8/layout/funnel1"/>
    <dgm:cxn modelId="{625771FF-58FB-4ACC-94C8-D81E4878518F}" type="presOf" srcId="{628B1298-5613-48FB-A81D-3D5D29B7E650}" destId="{8F755D83-A441-47D0-9F64-BC5DD8F06ECE}" srcOrd="0" destOrd="0" presId="urn:microsoft.com/office/officeart/2005/8/layout/funnel1"/>
    <dgm:cxn modelId="{421E47B8-C12E-4E8D-BAF0-A06003971E1B}" type="presParOf" srcId="{8F755D83-A441-47D0-9F64-BC5DD8F06ECE}" destId="{167B462D-64A5-47A8-880F-B36B212CC7B5}" srcOrd="0" destOrd="0" presId="urn:microsoft.com/office/officeart/2005/8/layout/funnel1"/>
    <dgm:cxn modelId="{9F60E26E-04F3-4988-8EE5-55E84315224D}" type="presParOf" srcId="{8F755D83-A441-47D0-9F64-BC5DD8F06ECE}" destId="{37BA7921-ACF7-4E01-8354-7598B6B22014}" srcOrd="1" destOrd="0" presId="urn:microsoft.com/office/officeart/2005/8/layout/funnel1"/>
    <dgm:cxn modelId="{6F188E4C-F29B-46DC-A944-9FB8541D5C50}" type="presParOf" srcId="{8F755D83-A441-47D0-9F64-BC5DD8F06ECE}" destId="{4DA58435-F67F-441B-99F5-CED34D89D37F}" srcOrd="2" destOrd="0" presId="urn:microsoft.com/office/officeart/2005/8/layout/funnel1"/>
    <dgm:cxn modelId="{F3E79592-149D-4BBA-A991-FEAF09EAA54F}" type="presParOf" srcId="{8F755D83-A441-47D0-9F64-BC5DD8F06ECE}" destId="{2A7D3CB3-FA5B-4C0C-926C-18658B37CDC7}" srcOrd="3" destOrd="0" presId="urn:microsoft.com/office/officeart/2005/8/layout/funnel1"/>
    <dgm:cxn modelId="{65E77A0D-9884-4095-A8CD-22C184B0F894}" type="presParOf" srcId="{8F755D83-A441-47D0-9F64-BC5DD8F06ECE}" destId="{531BD547-2382-4794-855F-A50409F3C820}" srcOrd="4" destOrd="0" presId="urn:microsoft.com/office/officeart/2005/8/layout/funnel1"/>
    <dgm:cxn modelId="{93A421BE-C3F4-4FD9-8C2F-0FE6F702C88D}" type="presParOf" srcId="{8F755D83-A441-47D0-9F64-BC5DD8F06ECE}" destId="{7C879428-58E9-49AB-950A-4397E670E89A}" srcOrd="5" destOrd="0" presId="urn:microsoft.com/office/officeart/2005/8/layout/funnel1"/>
    <dgm:cxn modelId="{1DBA33D9-BE9F-4111-A15B-DB171B079D2F}"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0CB03A0E-0B55-495F-B248-5C870A26A5A1}" type="presOf" srcId="{A1587685-354F-4A27-B76A-D57E21DE69FA}" destId="{7C879428-58E9-49AB-950A-4397E670E89A}" srcOrd="0" destOrd="0" presId="urn:microsoft.com/office/officeart/2005/8/layout/funnel1"/>
    <dgm:cxn modelId="{3BDB5D10-66A3-48D3-93E7-C8A96D79CF83}"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30001151-F225-417E-A8B0-3C3E4D9D25E0}"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604A5FAF-0CB3-4732-8174-D0184FFB1680}" type="presOf" srcId="{8424F0A1-5A0F-4D12-BD19-671990367BE0}" destId="{531BD547-2382-4794-855F-A50409F3C820}" srcOrd="0" destOrd="0" presId="urn:microsoft.com/office/officeart/2005/8/layout/funnel1"/>
    <dgm:cxn modelId="{8429E5FD-8E35-4C20-B3F8-4E35CF6AF6EF}" type="presOf" srcId="{628B1298-5613-48FB-A81D-3D5D29B7E650}" destId="{8F755D83-A441-47D0-9F64-BC5DD8F06ECE}" srcOrd="0" destOrd="0" presId="urn:microsoft.com/office/officeart/2005/8/layout/funnel1"/>
    <dgm:cxn modelId="{F1B01083-1668-4998-AE70-214F33FD36BA}" type="presParOf" srcId="{8F755D83-A441-47D0-9F64-BC5DD8F06ECE}" destId="{167B462D-64A5-47A8-880F-B36B212CC7B5}" srcOrd="0" destOrd="0" presId="urn:microsoft.com/office/officeart/2005/8/layout/funnel1"/>
    <dgm:cxn modelId="{C3EE8042-F4D0-464C-9043-988B93728D76}" type="presParOf" srcId="{8F755D83-A441-47D0-9F64-BC5DD8F06ECE}" destId="{37BA7921-ACF7-4E01-8354-7598B6B22014}" srcOrd="1" destOrd="0" presId="urn:microsoft.com/office/officeart/2005/8/layout/funnel1"/>
    <dgm:cxn modelId="{5EF08443-1E96-422E-8BC8-E5ABCC523107}" type="presParOf" srcId="{8F755D83-A441-47D0-9F64-BC5DD8F06ECE}" destId="{4DA58435-F67F-441B-99F5-CED34D89D37F}" srcOrd="2" destOrd="0" presId="urn:microsoft.com/office/officeart/2005/8/layout/funnel1"/>
    <dgm:cxn modelId="{DAFE8C8F-FD66-4472-8F39-B65464EE2B1E}" type="presParOf" srcId="{8F755D83-A441-47D0-9F64-BC5DD8F06ECE}" destId="{2A7D3CB3-FA5B-4C0C-926C-18658B37CDC7}" srcOrd="3" destOrd="0" presId="urn:microsoft.com/office/officeart/2005/8/layout/funnel1"/>
    <dgm:cxn modelId="{C6B5E0BC-56E1-4B41-BE78-256F78E9697B}" type="presParOf" srcId="{8F755D83-A441-47D0-9F64-BC5DD8F06ECE}" destId="{531BD547-2382-4794-855F-A50409F3C820}" srcOrd="4" destOrd="0" presId="urn:microsoft.com/office/officeart/2005/8/layout/funnel1"/>
    <dgm:cxn modelId="{E59D84FA-986B-4572-A1DF-888A0A6CE3FE}" type="presParOf" srcId="{8F755D83-A441-47D0-9F64-BC5DD8F06ECE}" destId="{7C879428-58E9-49AB-950A-4397E670E89A}" srcOrd="5" destOrd="0" presId="urn:microsoft.com/office/officeart/2005/8/layout/funnel1"/>
    <dgm:cxn modelId="{0E584BC5-D87A-4590-9684-0B9F3A7CBB94}"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GB"/>
        </a:p>
      </dgm:t>
    </dgm:pt>
    <dgm:pt modelId="{8424F0A1-5A0F-4D12-BD19-671990367BE0}">
      <dgm:prSet phldrT="[Text]"/>
      <dgm:spPr>
        <a:solidFill>
          <a:srgbClr val="CA16EE"/>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66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16BB4E43-7937-44B4-8D82-836F3FC5BA95}" type="presOf" srcId="{628B1298-5613-48FB-A81D-3D5D29B7E650}" destId="{8F755D83-A441-47D0-9F64-BC5DD8F06ECE}" srcOrd="0" destOrd="0" presId="urn:microsoft.com/office/officeart/2005/8/layout/funnel1"/>
    <dgm:cxn modelId="{3DD02258-A01E-497E-BF69-8CB8B2530289}"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ED83A787-7FA8-4849-88FC-A803A77B19BA}" type="presOf" srcId="{D6F1C0D4-2886-4C3B-BAED-2923D8AEBEDE}" destId="{4DA58435-F67F-441B-99F5-CED34D89D37F}"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4C2129A7-C6AA-4011-B94C-2C82DE912663}" type="presOf" srcId="{A1587685-354F-4A27-B76A-D57E21DE69FA}" destId="{7C879428-58E9-49AB-950A-4397E670E89A}" srcOrd="0" destOrd="0" presId="urn:microsoft.com/office/officeart/2005/8/layout/funnel1"/>
    <dgm:cxn modelId="{057F2CA9-CF14-4AC4-A793-27CE2B695AFF}" type="presOf" srcId="{8424F0A1-5A0F-4D12-BD19-671990367BE0}" destId="{531BD547-2382-4794-855F-A50409F3C820}" srcOrd="0" destOrd="0" presId="urn:microsoft.com/office/officeart/2005/8/layout/funnel1"/>
    <dgm:cxn modelId="{7E46F4A9-CF0E-42DD-8A21-3535563922E7}" type="presParOf" srcId="{8F755D83-A441-47D0-9F64-BC5DD8F06ECE}" destId="{167B462D-64A5-47A8-880F-B36B212CC7B5}" srcOrd="0" destOrd="0" presId="urn:microsoft.com/office/officeart/2005/8/layout/funnel1"/>
    <dgm:cxn modelId="{EA4B4560-2AC0-4182-BC2D-36FA9C358243}" type="presParOf" srcId="{8F755D83-A441-47D0-9F64-BC5DD8F06ECE}" destId="{37BA7921-ACF7-4E01-8354-7598B6B22014}" srcOrd="1" destOrd="0" presId="urn:microsoft.com/office/officeart/2005/8/layout/funnel1"/>
    <dgm:cxn modelId="{C3129C04-4BDB-47E7-8E62-57295A9B82BE}" type="presParOf" srcId="{8F755D83-A441-47D0-9F64-BC5DD8F06ECE}" destId="{4DA58435-F67F-441B-99F5-CED34D89D37F}" srcOrd="2" destOrd="0" presId="urn:microsoft.com/office/officeart/2005/8/layout/funnel1"/>
    <dgm:cxn modelId="{2D174F77-0EA6-4062-B576-F26EA878961F}" type="presParOf" srcId="{8F755D83-A441-47D0-9F64-BC5DD8F06ECE}" destId="{2A7D3CB3-FA5B-4C0C-926C-18658B37CDC7}" srcOrd="3" destOrd="0" presId="urn:microsoft.com/office/officeart/2005/8/layout/funnel1"/>
    <dgm:cxn modelId="{0CB0F012-739A-4262-ACD7-6400058AC459}" type="presParOf" srcId="{8F755D83-A441-47D0-9F64-BC5DD8F06ECE}" destId="{531BD547-2382-4794-855F-A50409F3C820}" srcOrd="4" destOrd="0" presId="urn:microsoft.com/office/officeart/2005/8/layout/funnel1"/>
    <dgm:cxn modelId="{3048D339-1871-4A62-BABC-9C8F7635691D}" type="presParOf" srcId="{8F755D83-A441-47D0-9F64-BC5DD8F06ECE}" destId="{7C879428-58E9-49AB-950A-4397E670E89A}" srcOrd="5" destOrd="0" presId="urn:microsoft.com/office/officeart/2005/8/layout/funnel1"/>
    <dgm:cxn modelId="{652A2BA0-AC5E-45AF-8A0E-DE432D5E45A3}"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93BF7204-C5A9-4354-BE99-969E59D4E9BB}"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3438276D-C7A3-4D97-8D44-6E05C0F4AB59}" type="presOf" srcId="{D6F1C0D4-2886-4C3B-BAED-2923D8AEBEDE}" destId="{4DA58435-F67F-441B-99F5-CED34D89D37F}" srcOrd="0" destOrd="0" presId="urn:microsoft.com/office/officeart/2005/8/layout/funnel1"/>
    <dgm:cxn modelId="{A6AB0277-E6EB-4EBD-ADE9-A9213544DE69}"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7B07FFA2-41D8-4477-AC53-B253B7479FC2}" type="presOf" srcId="{8424F0A1-5A0F-4D12-BD19-671990367BE0}" destId="{531BD547-2382-4794-855F-A50409F3C820}" srcOrd="0" destOrd="0" presId="urn:microsoft.com/office/officeart/2005/8/layout/funnel1"/>
    <dgm:cxn modelId="{9A5B16E1-B48A-48AC-BFC2-BD51122C7593}" type="presOf" srcId="{628B1298-5613-48FB-A81D-3D5D29B7E650}" destId="{8F755D83-A441-47D0-9F64-BC5DD8F06ECE}" srcOrd="0" destOrd="0" presId="urn:microsoft.com/office/officeart/2005/8/layout/funnel1"/>
    <dgm:cxn modelId="{CA61C548-AF4B-480C-A165-73005496ACE7}" type="presParOf" srcId="{8F755D83-A441-47D0-9F64-BC5DD8F06ECE}" destId="{167B462D-64A5-47A8-880F-B36B212CC7B5}" srcOrd="0" destOrd="0" presId="urn:microsoft.com/office/officeart/2005/8/layout/funnel1"/>
    <dgm:cxn modelId="{371C62D5-777A-4D6F-8D21-19FE718C9C70}" type="presParOf" srcId="{8F755D83-A441-47D0-9F64-BC5DD8F06ECE}" destId="{37BA7921-ACF7-4E01-8354-7598B6B22014}" srcOrd="1" destOrd="0" presId="urn:microsoft.com/office/officeart/2005/8/layout/funnel1"/>
    <dgm:cxn modelId="{F5798C6D-F8A8-4D08-BD0C-38E6240A460C}" type="presParOf" srcId="{8F755D83-A441-47D0-9F64-BC5DD8F06ECE}" destId="{4DA58435-F67F-441B-99F5-CED34D89D37F}" srcOrd="2" destOrd="0" presId="urn:microsoft.com/office/officeart/2005/8/layout/funnel1"/>
    <dgm:cxn modelId="{B540A760-CB1D-4C6F-8990-0733A3B005F9}" type="presParOf" srcId="{8F755D83-A441-47D0-9F64-BC5DD8F06ECE}" destId="{2A7D3CB3-FA5B-4C0C-926C-18658B37CDC7}" srcOrd="3" destOrd="0" presId="urn:microsoft.com/office/officeart/2005/8/layout/funnel1"/>
    <dgm:cxn modelId="{33BFAF13-5AC6-4368-AFB5-9F122196BD9F}" type="presParOf" srcId="{8F755D83-A441-47D0-9F64-BC5DD8F06ECE}" destId="{531BD547-2382-4794-855F-A50409F3C820}" srcOrd="4" destOrd="0" presId="urn:microsoft.com/office/officeart/2005/8/layout/funnel1"/>
    <dgm:cxn modelId="{8C2D2986-E396-47A3-B5BA-129853934D15}" type="presParOf" srcId="{8F755D83-A441-47D0-9F64-BC5DD8F06ECE}" destId="{7C879428-58E9-49AB-950A-4397E670E89A}" srcOrd="5" destOrd="0" presId="urn:microsoft.com/office/officeart/2005/8/layout/funnel1"/>
    <dgm:cxn modelId="{E3D57D0F-90A0-4450-BAD2-1EF46F168C71}"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E9005C4E-A712-4E3B-89CB-CD3F67F95257}" type="presOf" srcId="{8424F0A1-5A0F-4D12-BD19-671990367BE0}" destId="{531BD547-2382-4794-855F-A50409F3C820}" srcOrd="0" destOrd="0" presId="urn:microsoft.com/office/officeart/2005/8/layout/funnel1"/>
    <dgm:cxn modelId="{A5818750-7CFA-4FB1-AFD3-0A3BB820A316}"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0F96C4A3-83C7-48F1-86D8-CBC7196360E6}" type="presOf" srcId="{21FDE10F-88CE-4FCF-886F-54C82C2CA168}" destId="{2A7D3CB3-FA5B-4C0C-926C-18658B37CDC7}" srcOrd="0" destOrd="0" presId="urn:microsoft.com/office/officeart/2005/8/layout/funnel1"/>
    <dgm:cxn modelId="{3524E2DF-BEA4-443A-8A64-1C1220C70E91}" type="presOf" srcId="{628B1298-5613-48FB-A81D-3D5D29B7E650}" destId="{8F755D83-A441-47D0-9F64-BC5DD8F06ECE}" srcOrd="0" destOrd="0" presId="urn:microsoft.com/office/officeart/2005/8/layout/funnel1"/>
    <dgm:cxn modelId="{F30248E9-CB07-47F8-A1FA-34B62D57A581}" type="presOf" srcId="{D6F1C0D4-2886-4C3B-BAED-2923D8AEBEDE}" destId="{4DA58435-F67F-441B-99F5-CED34D89D37F}" srcOrd="0" destOrd="0" presId="urn:microsoft.com/office/officeart/2005/8/layout/funnel1"/>
    <dgm:cxn modelId="{6B4C6D04-D8B7-4B72-97BD-A7037B6FBEE9}" type="presParOf" srcId="{8F755D83-A441-47D0-9F64-BC5DD8F06ECE}" destId="{167B462D-64A5-47A8-880F-B36B212CC7B5}" srcOrd="0" destOrd="0" presId="urn:microsoft.com/office/officeart/2005/8/layout/funnel1"/>
    <dgm:cxn modelId="{4762C63B-1464-4D11-A68A-A542D7071161}" type="presParOf" srcId="{8F755D83-A441-47D0-9F64-BC5DD8F06ECE}" destId="{37BA7921-ACF7-4E01-8354-7598B6B22014}" srcOrd="1" destOrd="0" presId="urn:microsoft.com/office/officeart/2005/8/layout/funnel1"/>
    <dgm:cxn modelId="{449D9428-868E-4A5F-8906-C2174FC5637F}" type="presParOf" srcId="{8F755D83-A441-47D0-9F64-BC5DD8F06ECE}" destId="{4DA58435-F67F-441B-99F5-CED34D89D37F}" srcOrd="2" destOrd="0" presId="urn:microsoft.com/office/officeart/2005/8/layout/funnel1"/>
    <dgm:cxn modelId="{3D861835-31EC-41D2-8251-5DBBAD4DAB57}" type="presParOf" srcId="{8F755D83-A441-47D0-9F64-BC5DD8F06ECE}" destId="{2A7D3CB3-FA5B-4C0C-926C-18658B37CDC7}" srcOrd="3" destOrd="0" presId="urn:microsoft.com/office/officeart/2005/8/layout/funnel1"/>
    <dgm:cxn modelId="{7BC64A1B-4569-4012-807F-372E21028AE8}" type="presParOf" srcId="{8F755D83-A441-47D0-9F64-BC5DD8F06ECE}" destId="{531BD547-2382-4794-855F-A50409F3C820}" srcOrd="4" destOrd="0" presId="urn:microsoft.com/office/officeart/2005/8/layout/funnel1"/>
    <dgm:cxn modelId="{4176C5FD-C063-4E84-AC5D-1C8536B6A4D6}" type="presParOf" srcId="{8F755D83-A441-47D0-9F64-BC5DD8F06ECE}" destId="{7C879428-58E9-49AB-950A-4397E670E89A}" srcOrd="5" destOrd="0" presId="urn:microsoft.com/office/officeart/2005/8/layout/funnel1"/>
    <dgm:cxn modelId="{A38A1936-82EA-4C75-9218-C868014F7E37}"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01747C19-ED34-406E-BCC7-C7E7FE8E14FE}" type="presOf" srcId="{D6F1C0D4-2886-4C3B-BAED-2923D8AEBEDE}" destId="{4DA58435-F67F-441B-99F5-CED34D89D37F}" srcOrd="0" destOrd="0" presId="urn:microsoft.com/office/officeart/2005/8/layout/funnel1"/>
    <dgm:cxn modelId="{ABB60E36-0498-4AF5-87D2-C8501FBF0D3E}"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028B1256-D245-4010-981E-FD34E69D8271}"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8117C08C-9871-45C3-9E28-2DF287A5E4B7}" type="presOf" srcId="{A1587685-354F-4A27-B76A-D57E21DE69FA}" destId="{7C879428-58E9-49AB-950A-4397E670E89A}"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81461C9E-D8A1-47AE-ABBB-729039E53E74}" type="presOf" srcId="{8424F0A1-5A0F-4D12-BD19-671990367BE0}" destId="{531BD547-2382-4794-855F-A50409F3C820}" srcOrd="0" destOrd="0" presId="urn:microsoft.com/office/officeart/2005/8/layout/funnel1"/>
    <dgm:cxn modelId="{C214F12B-5D25-4C60-BC6B-394759437AA6}" type="presParOf" srcId="{8F755D83-A441-47D0-9F64-BC5DD8F06ECE}" destId="{167B462D-64A5-47A8-880F-B36B212CC7B5}" srcOrd="0" destOrd="0" presId="urn:microsoft.com/office/officeart/2005/8/layout/funnel1"/>
    <dgm:cxn modelId="{F3A08012-0384-412E-9335-9DA965A0C52C}" type="presParOf" srcId="{8F755D83-A441-47D0-9F64-BC5DD8F06ECE}" destId="{37BA7921-ACF7-4E01-8354-7598B6B22014}" srcOrd="1" destOrd="0" presId="urn:microsoft.com/office/officeart/2005/8/layout/funnel1"/>
    <dgm:cxn modelId="{41AA3530-52AF-4521-983F-73C006127657}" type="presParOf" srcId="{8F755D83-A441-47D0-9F64-BC5DD8F06ECE}" destId="{4DA58435-F67F-441B-99F5-CED34D89D37F}" srcOrd="2" destOrd="0" presId="urn:microsoft.com/office/officeart/2005/8/layout/funnel1"/>
    <dgm:cxn modelId="{BA21107C-E29C-4926-8A6A-307DACEDCFCB}" type="presParOf" srcId="{8F755D83-A441-47D0-9F64-BC5DD8F06ECE}" destId="{2A7D3CB3-FA5B-4C0C-926C-18658B37CDC7}" srcOrd="3" destOrd="0" presId="urn:microsoft.com/office/officeart/2005/8/layout/funnel1"/>
    <dgm:cxn modelId="{45D76571-C7E7-42E5-92C2-45BE971A0779}" type="presParOf" srcId="{8F755D83-A441-47D0-9F64-BC5DD8F06ECE}" destId="{531BD547-2382-4794-855F-A50409F3C820}" srcOrd="4" destOrd="0" presId="urn:microsoft.com/office/officeart/2005/8/layout/funnel1"/>
    <dgm:cxn modelId="{8C3F1E15-BF35-44DA-854A-AA2C52C77C6C}" type="presParOf" srcId="{8F755D83-A441-47D0-9F64-BC5DD8F06ECE}" destId="{7C879428-58E9-49AB-950A-4397E670E89A}" srcOrd="5" destOrd="0" presId="urn:microsoft.com/office/officeart/2005/8/layout/funnel1"/>
    <dgm:cxn modelId="{A7D3596E-A2B5-4C29-8A17-F8993559983B}"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11D1152B-BCF4-4283-87FF-839492F0C6D8}"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1DED2740-2AEB-4D08-92BB-EF4ECA933E64}" type="presOf" srcId="{8424F0A1-5A0F-4D12-BD19-671990367BE0}" destId="{531BD547-2382-4794-855F-A50409F3C820}" srcOrd="0" destOrd="0" presId="urn:microsoft.com/office/officeart/2005/8/layout/funnel1"/>
    <dgm:cxn modelId="{37FB8474-7F46-4EA1-9E4F-6000DF70A039}"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B3299084-6FA8-4331-8B59-57AD0D6388C9}" type="presOf" srcId="{D6F1C0D4-2886-4C3B-BAED-2923D8AEBEDE}" destId="{4DA58435-F67F-441B-99F5-CED34D89D37F}"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6D2168A2-A406-4C11-A541-8B125C480BE0}" type="presOf" srcId="{A1587685-354F-4A27-B76A-D57E21DE69FA}" destId="{7C879428-58E9-49AB-950A-4397E670E89A}" srcOrd="0" destOrd="0" presId="urn:microsoft.com/office/officeart/2005/8/layout/funnel1"/>
    <dgm:cxn modelId="{1E2F7228-5005-4BCC-8C84-3CF96781E4F2}" type="presParOf" srcId="{8F755D83-A441-47D0-9F64-BC5DD8F06ECE}" destId="{167B462D-64A5-47A8-880F-B36B212CC7B5}" srcOrd="0" destOrd="0" presId="urn:microsoft.com/office/officeart/2005/8/layout/funnel1"/>
    <dgm:cxn modelId="{6E6B4681-4EBB-4309-BF5C-F850704CDAAE}" type="presParOf" srcId="{8F755D83-A441-47D0-9F64-BC5DD8F06ECE}" destId="{37BA7921-ACF7-4E01-8354-7598B6B22014}" srcOrd="1" destOrd="0" presId="urn:microsoft.com/office/officeart/2005/8/layout/funnel1"/>
    <dgm:cxn modelId="{4BFF1FE1-4B62-4C40-8D0C-3614A9B0B153}" type="presParOf" srcId="{8F755D83-A441-47D0-9F64-BC5DD8F06ECE}" destId="{4DA58435-F67F-441B-99F5-CED34D89D37F}" srcOrd="2" destOrd="0" presId="urn:microsoft.com/office/officeart/2005/8/layout/funnel1"/>
    <dgm:cxn modelId="{3CF33C48-67DC-4287-87C6-24AB418711A4}" type="presParOf" srcId="{8F755D83-A441-47D0-9F64-BC5DD8F06ECE}" destId="{2A7D3CB3-FA5B-4C0C-926C-18658B37CDC7}" srcOrd="3" destOrd="0" presId="urn:microsoft.com/office/officeart/2005/8/layout/funnel1"/>
    <dgm:cxn modelId="{67D3C001-EF74-4134-B441-6BBF21876B2D}" type="presParOf" srcId="{8F755D83-A441-47D0-9F64-BC5DD8F06ECE}" destId="{531BD547-2382-4794-855F-A50409F3C820}" srcOrd="4" destOrd="0" presId="urn:microsoft.com/office/officeart/2005/8/layout/funnel1"/>
    <dgm:cxn modelId="{3F2E4BD1-6EED-48EB-8174-87CA3AC1598E}" type="presParOf" srcId="{8F755D83-A441-47D0-9F64-BC5DD8F06ECE}" destId="{7C879428-58E9-49AB-950A-4397E670E89A}" srcOrd="5" destOrd="0" presId="urn:microsoft.com/office/officeart/2005/8/layout/funnel1"/>
    <dgm:cxn modelId="{D376B915-8C5E-4EAF-87BC-8E510683EDED}"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6DFEC42C-ADA5-46B3-ADAA-DF211676A17A}"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D95FC648-1097-47DE-A0F1-D621B37B96BD}" type="presOf" srcId="{628B1298-5613-48FB-A81D-3D5D29B7E650}" destId="{8F755D83-A441-47D0-9F64-BC5DD8F06ECE}" srcOrd="0" destOrd="0" presId="urn:microsoft.com/office/officeart/2005/8/layout/funnel1"/>
    <dgm:cxn modelId="{45D21C77-D77F-4ABF-AFF1-BECA949F3778}"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40226296-321A-4F1F-BD01-2D40F7E4C0E1}" type="presOf" srcId="{D6F1C0D4-2886-4C3B-BAED-2923D8AEBEDE}" destId="{4DA58435-F67F-441B-99F5-CED34D89D37F}" srcOrd="0" destOrd="0" presId="urn:microsoft.com/office/officeart/2005/8/layout/funnel1"/>
    <dgm:cxn modelId="{ECE6EAF5-9279-4873-B1CB-F8F32B09FCA1}" type="presOf" srcId="{8424F0A1-5A0F-4D12-BD19-671990367BE0}" destId="{531BD547-2382-4794-855F-A50409F3C820}" srcOrd="0" destOrd="0" presId="urn:microsoft.com/office/officeart/2005/8/layout/funnel1"/>
    <dgm:cxn modelId="{EF0D44BB-7DE6-4580-A3DD-4599C07E5B92}" type="presParOf" srcId="{8F755D83-A441-47D0-9F64-BC5DD8F06ECE}" destId="{167B462D-64A5-47A8-880F-B36B212CC7B5}" srcOrd="0" destOrd="0" presId="urn:microsoft.com/office/officeart/2005/8/layout/funnel1"/>
    <dgm:cxn modelId="{46032F65-38D6-4D06-A6D4-5E7987176F30}" type="presParOf" srcId="{8F755D83-A441-47D0-9F64-BC5DD8F06ECE}" destId="{37BA7921-ACF7-4E01-8354-7598B6B22014}" srcOrd="1" destOrd="0" presId="urn:microsoft.com/office/officeart/2005/8/layout/funnel1"/>
    <dgm:cxn modelId="{CA51C445-0471-4D7E-9355-3007492A8486}" type="presParOf" srcId="{8F755D83-A441-47D0-9F64-BC5DD8F06ECE}" destId="{4DA58435-F67F-441B-99F5-CED34D89D37F}" srcOrd="2" destOrd="0" presId="urn:microsoft.com/office/officeart/2005/8/layout/funnel1"/>
    <dgm:cxn modelId="{E2B7B44C-102B-4936-AE10-58ACC9521419}" type="presParOf" srcId="{8F755D83-A441-47D0-9F64-BC5DD8F06ECE}" destId="{2A7D3CB3-FA5B-4C0C-926C-18658B37CDC7}" srcOrd="3" destOrd="0" presId="urn:microsoft.com/office/officeart/2005/8/layout/funnel1"/>
    <dgm:cxn modelId="{7EFB08F8-4A0F-43B0-A68E-8DF68ABFB60D}" type="presParOf" srcId="{8F755D83-A441-47D0-9F64-BC5DD8F06ECE}" destId="{531BD547-2382-4794-855F-A50409F3C820}" srcOrd="4" destOrd="0" presId="urn:microsoft.com/office/officeart/2005/8/layout/funnel1"/>
    <dgm:cxn modelId="{535E3AA7-B01D-4E0C-923B-680CD5DEEBD9}" type="presParOf" srcId="{8F755D83-A441-47D0-9F64-BC5DD8F06ECE}" destId="{7C879428-58E9-49AB-950A-4397E670E89A}" srcOrd="5" destOrd="0" presId="urn:microsoft.com/office/officeart/2005/8/layout/funnel1"/>
    <dgm:cxn modelId="{4E41457C-3287-4198-9D16-01F382D9B308}"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13D76809-A0A7-41F6-B1E6-5CB2A0E645BA}"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0D80DC74-0A7F-4380-949C-5592E0E33558}" type="presOf" srcId="{628B1298-5613-48FB-A81D-3D5D29B7E650}" destId="{8F755D83-A441-47D0-9F64-BC5DD8F06ECE}" srcOrd="0" destOrd="0" presId="urn:microsoft.com/office/officeart/2005/8/layout/funnel1"/>
    <dgm:cxn modelId="{6FD9EC77-C10F-4636-A842-477B750CD349}"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959224B3-B2AF-476B-9076-DAFD417D9249}" type="presOf" srcId="{8424F0A1-5A0F-4D12-BD19-671990367BE0}" destId="{531BD547-2382-4794-855F-A50409F3C820}" srcOrd="0" destOrd="0" presId="urn:microsoft.com/office/officeart/2005/8/layout/funnel1"/>
    <dgm:cxn modelId="{303D4DB8-33E6-4486-B066-781D99F4709E}" type="presOf" srcId="{21FDE10F-88CE-4FCF-886F-54C82C2CA168}" destId="{2A7D3CB3-FA5B-4C0C-926C-18658B37CDC7}" srcOrd="0" destOrd="0" presId="urn:microsoft.com/office/officeart/2005/8/layout/funnel1"/>
    <dgm:cxn modelId="{2B653344-D7C4-427C-963C-6BAB44A09445}" type="presParOf" srcId="{8F755D83-A441-47D0-9F64-BC5DD8F06ECE}" destId="{167B462D-64A5-47A8-880F-B36B212CC7B5}" srcOrd="0" destOrd="0" presId="urn:microsoft.com/office/officeart/2005/8/layout/funnel1"/>
    <dgm:cxn modelId="{B17EA56F-B5EE-458C-9DF7-076BE90DEBCE}" type="presParOf" srcId="{8F755D83-A441-47D0-9F64-BC5DD8F06ECE}" destId="{37BA7921-ACF7-4E01-8354-7598B6B22014}" srcOrd="1" destOrd="0" presId="urn:microsoft.com/office/officeart/2005/8/layout/funnel1"/>
    <dgm:cxn modelId="{867C1E8E-C81C-41E1-9BA5-3A072E9C3124}" type="presParOf" srcId="{8F755D83-A441-47D0-9F64-BC5DD8F06ECE}" destId="{4DA58435-F67F-441B-99F5-CED34D89D37F}" srcOrd="2" destOrd="0" presId="urn:microsoft.com/office/officeart/2005/8/layout/funnel1"/>
    <dgm:cxn modelId="{B8D95D42-2119-48AD-B033-C12E868E01BD}" type="presParOf" srcId="{8F755D83-A441-47D0-9F64-BC5DD8F06ECE}" destId="{2A7D3CB3-FA5B-4C0C-926C-18658B37CDC7}" srcOrd="3" destOrd="0" presId="urn:microsoft.com/office/officeart/2005/8/layout/funnel1"/>
    <dgm:cxn modelId="{71AD9669-B6F5-4151-A8E7-22498DC755FB}" type="presParOf" srcId="{8F755D83-A441-47D0-9F64-BC5DD8F06ECE}" destId="{531BD547-2382-4794-855F-A50409F3C820}" srcOrd="4" destOrd="0" presId="urn:microsoft.com/office/officeart/2005/8/layout/funnel1"/>
    <dgm:cxn modelId="{755FC0B4-6C19-40D7-B384-3BA6D96F276C}" type="presParOf" srcId="{8F755D83-A441-47D0-9F64-BC5DD8F06ECE}" destId="{7C879428-58E9-49AB-950A-4397E670E89A}" srcOrd="5" destOrd="0" presId="urn:microsoft.com/office/officeart/2005/8/layout/funnel1"/>
    <dgm:cxn modelId="{0B8526CF-019C-4AEA-B838-1BFB608D6A6D}"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2F913310-F3A7-46DC-8699-1465E4C812F5}"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70AC1E54-4013-4A4B-8BE7-9BCF96CD3685}"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DD3EFD95-10CC-473A-9A51-108D4D81AFC2}" type="presOf" srcId="{21FDE10F-88CE-4FCF-886F-54C82C2CA168}" destId="{2A7D3CB3-FA5B-4C0C-926C-18658B37CDC7}" srcOrd="0" destOrd="0" presId="urn:microsoft.com/office/officeart/2005/8/layout/funnel1"/>
    <dgm:cxn modelId="{26A2A0BB-8F3A-4424-A2BB-4E1FA5282B17}" type="presOf" srcId="{8424F0A1-5A0F-4D12-BD19-671990367BE0}" destId="{531BD547-2382-4794-855F-A50409F3C820}" srcOrd="0" destOrd="0" presId="urn:microsoft.com/office/officeart/2005/8/layout/funnel1"/>
    <dgm:cxn modelId="{B7A32CFC-5248-4333-B6D4-7C68CFCDEB89}" type="presOf" srcId="{A1587685-354F-4A27-B76A-D57E21DE69FA}" destId="{7C879428-58E9-49AB-950A-4397E670E89A}" srcOrd="0" destOrd="0" presId="urn:microsoft.com/office/officeart/2005/8/layout/funnel1"/>
    <dgm:cxn modelId="{F0694232-94AC-4B1E-BFBC-8AC496796848}" type="presParOf" srcId="{8F755D83-A441-47D0-9F64-BC5DD8F06ECE}" destId="{167B462D-64A5-47A8-880F-B36B212CC7B5}" srcOrd="0" destOrd="0" presId="urn:microsoft.com/office/officeart/2005/8/layout/funnel1"/>
    <dgm:cxn modelId="{7AF0F871-F60D-444E-90ED-EF3D13FF52E2}" type="presParOf" srcId="{8F755D83-A441-47D0-9F64-BC5DD8F06ECE}" destId="{37BA7921-ACF7-4E01-8354-7598B6B22014}" srcOrd="1" destOrd="0" presId="urn:microsoft.com/office/officeart/2005/8/layout/funnel1"/>
    <dgm:cxn modelId="{206E3B20-7DEA-490F-A222-EE207945C0D1}" type="presParOf" srcId="{8F755D83-A441-47D0-9F64-BC5DD8F06ECE}" destId="{4DA58435-F67F-441B-99F5-CED34D89D37F}" srcOrd="2" destOrd="0" presId="urn:microsoft.com/office/officeart/2005/8/layout/funnel1"/>
    <dgm:cxn modelId="{C1502B2D-3C0A-48FC-9142-FD592C759F62}" type="presParOf" srcId="{8F755D83-A441-47D0-9F64-BC5DD8F06ECE}" destId="{2A7D3CB3-FA5B-4C0C-926C-18658B37CDC7}" srcOrd="3" destOrd="0" presId="urn:microsoft.com/office/officeart/2005/8/layout/funnel1"/>
    <dgm:cxn modelId="{4286F454-D2A0-4CB7-97F1-88EC02F38F1D}" type="presParOf" srcId="{8F755D83-A441-47D0-9F64-BC5DD8F06ECE}" destId="{531BD547-2382-4794-855F-A50409F3C820}" srcOrd="4" destOrd="0" presId="urn:microsoft.com/office/officeart/2005/8/layout/funnel1"/>
    <dgm:cxn modelId="{CC627702-1313-4CCD-8FC4-65AA78BE7766}" type="presParOf" srcId="{8F755D83-A441-47D0-9F64-BC5DD8F06ECE}" destId="{7C879428-58E9-49AB-950A-4397E670E89A}" srcOrd="5" destOrd="0" presId="urn:microsoft.com/office/officeart/2005/8/layout/funnel1"/>
    <dgm:cxn modelId="{0419D830-6C7B-43F6-B01C-446807A43145}"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3F23136D-EFEC-488B-B3DE-CEA30518B1CB}" type="presOf" srcId="{D6F1C0D4-2886-4C3B-BAED-2923D8AEBEDE}" destId="{4DA58435-F67F-441B-99F5-CED34D89D37F}" srcOrd="0" destOrd="0" presId="urn:microsoft.com/office/officeart/2005/8/layout/funnel1"/>
    <dgm:cxn modelId="{712A8075-1A7F-485E-B4B1-096048C70AF5}"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59FBCCAB-BAEE-4900-BA57-667DEE8FC19A}" type="presOf" srcId="{628B1298-5613-48FB-A81D-3D5D29B7E650}" destId="{8F755D83-A441-47D0-9F64-BC5DD8F06ECE}" srcOrd="0" destOrd="0" presId="urn:microsoft.com/office/officeart/2005/8/layout/funnel1"/>
    <dgm:cxn modelId="{8F13ECB9-E817-4AD2-881B-5B551FED1F8F}" type="presOf" srcId="{8424F0A1-5A0F-4D12-BD19-671990367BE0}" destId="{531BD547-2382-4794-855F-A50409F3C820}" srcOrd="0" destOrd="0" presId="urn:microsoft.com/office/officeart/2005/8/layout/funnel1"/>
    <dgm:cxn modelId="{0AA72CF2-0E08-4EC8-B6A3-B90D298C0704}" type="presOf" srcId="{A1587685-354F-4A27-B76A-D57E21DE69FA}" destId="{7C879428-58E9-49AB-950A-4397E670E89A}" srcOrd="0" destOrd="0" presId="urn:microsoft.com/office/officeart/2005/8/layout/funnel1"/>
    <dgm:cxn modelId="{7CF0F368-6AD9-43A9-9945-CDEF73228BEC}" type="presParOf" srcId="{8F755D83-A441-47D0-9F64-BC5DD8F06ECE}" destId="{167B462D-64A5-47A8-880F-B36B212CC7B5}" srcOrd="0" destOrd="0" presId="urn:microsoft.com/office/officeart/2005/8/layout/funnel1"/>
    <dgm:cxn modelId="{01F1D021-571B-4E64-89A4-D0EF66275AB0}" type="presParOf" srcId="{8F755D83-A441-47D0-9F64-BC5DD8F06ECE}" destId="{37BA7921-ACF7-4E01-8354-7598B6B22014}" srcOrd="1" destOrd="0" presId="urn:microsoft.com/office/officeart/2005/8/layout/funnel1"/>
    <dgm:cxn modelId="{7B4DB3F6-C80D-4608-AC9E-44DBB778649A}" type="presParOf" srcId="{8F755D83-A441-47D0-9F64-BC5DD8F06ECE}" destId="{4DA58435-F67F-441B-99F5-CED34D89D37F}" srcOrd="2" destOrd="0" presId="urn:microsoft.com/office/officeart/2005/8/layout/funnel1"/>
    <dgm:cxn modelId="{4A24068B-319E-412C-A75C-A7830CCED12D}" type="presParOf" srcId="{8F755D83-A441-47D0-9F64-BC5DD8F06ECE}" destId="{2A7D3CB3-FA5B-4C0C-926C-18658B37CDC7}" srcOrd="3" destOrd="0" presId="urn:microsoft.com/office/officeart/2005/8/layout/funnel1"/>
    <dgm:cxn modelId="{CFCB42F2-0A30-4BF8-9942-5AA70E85B7E8}" type="presParOf" srcId="{8F755D83-A441-47D0-9F64-BC5DD8F06ECE}" destId="{531BD547-2382-4794-855F-A50409F3C820}" srcOrd="4" destOrd="0" presId="urn:microsoft.com/office/officeart/2005/8/layout/funnel1"/>
    <dgm:cxn modelId="{72AFA5AE-AD6F-4CB0-91D6-099AE0E4FF84}" type="presParOf" srcId="{8F755D83-A441-47D0-9F64-BC5DD8F06ECE}" destId="{7C879428-58E9-49AB-950A-4397E670E89A}" srcOrd="5" destOrd="0" presId="urn:microsoft.com/office/officeart/2005/8/layout/funnel1"/>
    <dgm:cxn modelId="{D92BE54C-D742-4683-91B1-A7E6EA0A9BC0}"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FA266D14-B13F-43D9-A01C-95DA15FB7763}" type="presOf" srcId="{21FDE10F-88CE-4FCF-886F-54C82C2CA168}" destId="{2A7D3CB3-FA5B-4C0C-926C-18658B37CDC7}" srcOrd="0" destOrd="0" presId="urn:microsoft.com/office/officeart/2005/8/layout/funnel1"/>
    <dgm:cxn modelId="{804A2733-1E9A-466F-ADF9-3838CC0995E5}"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25EC5A5C-4081-437C-ABB4-F5176303C573}" type="presOf" srcId="{628B1298-5613-48FB-A81D-3D5D29B7E650}" destId="{8F755D83-A441-47D0-9F64-BC5DD8F06ECE}" srcOrd="0" destOrd="0" presId="urn:microsoft.com/office/officeart/2005/8/layout/funnel1"/>
    <dgm:cxn modelId="{7CF94B48-BCB0-4B9B-8431-710863DE48E0}" type="presOf" srcId="{D6F1C0D4-2886-4C3B-BAED-2923D8AEBEDE}" destId="{4DA58435-F67F-441B-99F5-CED34D89D37F}" srcOrd="0" destOrd="0" presId="urn:microsoft.com/office/officeart/2005/8/layout/funnel1"/>
    <dgm:cxn modelId="{8AFA0470-D31B-4220-B4C4-B7C583EE921B}" type="presOf" srcId="{8424F0A1-5A0F-4D12-BD19-671990367BE0}" destId="{531BD547-2382-4794-855F-A50409F3C820}"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AC091781-AA70-45C2-AEB8-43B30C0906A9}" type="presParOf" srcId="{8F755D83-A441-47D0-9F64-BC5DD8F06ECE}" destId="{167B462D-64A5-47A8-880F-B36B212CC7B5}" srcOrd="0" destOrd="0" presId="urn:microsoft.com/office/officeart/2005/8/layout/funnel1"/>
    <dgm:cxn modelId="{C8D29520-AEEE-482C-AB26-0CC3F763D726}" type="presParOf" srcId="{8F755D83-A441-47D0-9F64-BC5DD8F06ECE}" destId="{37BA7921-ACF7-4E01-8354-7598B6B22014}" srcOrd="1" destOrd="0" presId="urn:microsoft.com/office/officeart/2005/8/layout/funnel1"/>
    <dgm:cxn modelId="{B50D64ED-9EB8-45BB-AC66-F81AB391917A}" type="presParOf" srcId="{8F755D83-A441-47D0-9F64-BC5DD8F06ECE}" destId="{4DA58435-F67F-441B-99F5-CED34D89D37F}" srcOrd="2" destOrd="0" presId="urn:microsoft.com/office/officeart/2005/8/layout/funnel1"/>
    <dgm:cxn modelId="{966FE62B-05F1-45E3-AE15-F3E791557E74}" type="presParOf" srcId="{8F755D83-A441-47D0-9F64-BC5DD8F06ECE}" destId="{2A7D3CB3-FA5B-4C0C-926C-18658B37CDC7}" srcOrd="3" destOrd="0" presId="urn:microsoft.com/office/officeart/2005/8/layout/funnel1"/>
    <dgm:cxn modelId="{500D1C95-4053-4CA4-A9A7-128B3C2265C9}" type="presParOf" srcId="{8F755D83-A441-47D0-9F64-BC5DD8F06ECE}" destId="{531BD547-2382-4794-855F-A50409F3C820}" srcOrd="4" destOrd="0" presId="urn:microsoft.com/office/officeart/2005/8/layout/funnel1"/>
    <dgm:cxn modelId="{9455FEB1-E8B3-4D77-BE30-FA6E42600A96}" type="presParOf" srcId="{8F755D83-A441-47D0-9F64-BC5DD8F06ECE}" destId="{7C879428-58E9-49AB-950A-4397E670E89A}" srcOrd="5" destOrd="0" presId="urn:microsoft.com/office/officeart/2005/8/layout/funnel1"/>
    <dgm:cxn modelId="{4B75B828-BCF6-48F9-ABF4-F1729388491E}"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17F2F020-3714-4203-AF97-9B9ADCC83B35}"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1C4D8768-5E9A-454A-BC16-41CC5C15F0C3}" type="presOf" srcId="{21FDE10F-88CE-4FCF-886F-54C82C2CA168}" destId="{2A7D3CB3-FA5B-4C0C-926C-18658B37CDC7}" srcOrd="0" destOrd="0" presId="urn:microsoft.com/office/officeart/2005/8/layout/funnel1"/>
    <dgm:cxn modelId="{1E4B2058-54E8-4F67-8281-DE68A70AB626}"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FD90BC9F-2FEB-4CA5-86C9-E2CC6188643C}" type="presOf" srcId="{A1587685-354F-4A27-B76A-D57E21DE69FA}" destId="{7C879428-58E9-49AB-950A-4397E670E89A}" srcOrd="0" destOrd="0" presId="urn:microsoft.com/office/officeart/2005/8/layout/funnel1"/>
    <dgm:cxn modelId="{08FCC0B3-B09D-4EF6-8557-8E0B5069902A}" type="presOf" srcId="{8424F0A1-5A0F-4D12-BD19-671990367BE0}" destId="{531BD547-2382-4794-855F-A50409F3C820}" srcOrd="0" destOrd="0" presId="urn:microsoft.com/office/officeart/2005/8/layout/funnel1"/>
    <dgm:cxn modelId="{93A6E912-3B3D-480F-910A-3FB5FC21CD06}" type="presParOf" srcId="{8F755D83-A441-47D0-9F64-BC5DD8F06ECE}" destId="{167B462D-64A5-47A8-880F-B36B212CC7B5}" srcOrd="0" destOrd="0" presId="urn:microsoft.com/office/officeart/2005/8/layout/funnel1"/>
    <dgm:cxn modelId="{C8C178AD-CAD7-4509-8B2F-8B3D011702AB}" type="presParOf" srcId="{8F755D83-A441-47D0-9F64-BC5DD8F06ECE}" destId="{37BA7921-ACF7-4E01-8354-7598B6B22014}" srcOrd="1" destOrd="0" presId="urn:microsoft.com/office/officeart/2005/8/layout/funnel1"/>
    <dgm:cxn modelId="{194A7090-0BE1-4BE3-A8FF-9B358E43E1D7}" type="presParOf" srcId="{8F755D83-A441-47D0-9F64-BC5DD8F06ECE}" destId="{4DA58435-F67F-441B-99F5-CED34D89D37F}" srcOrd="2" destOrd="0" presId="urn:microsoft.com/office/officeart/2005/8/layout/funnel1"/>
    <dgm:cxn modelId="{1C550E98-6846-4ADD-8055-7EDDDC907185}" type="presParOf" srcId="{8F755D83-A441-47D0-9F64-BC5DD8F06ECE}" destId="{2A7D3CB3-FA5B-4C0C-926C-18658B37CDC7}" srcOrd="3" destOrd="0" presId="urn:microsoft.com/office/officeart/2005/8/layout/funnel1"/>
    <dgm:cxn modelId="{5ED5981E-0F7E-4CCD-88C6-8938C5F4E079}" type="presParOf" srcId="{8F755D83-A441-47D0-9F64-BC5DD8F06ECE}" destId="{531BD547-2382-4794-855F-A50409F3C820}" srcOrd="4" destOrd="0" presId="urn:microsoft.com/office/officeart/2005/8/layout/funnel1"/>
    <dgm:cxn modelId="{4FC650F9-D0FE-47D3-8DD7-ACCD19E0BC6B}" type="presParOf" srcId="{8F755D83-A441-47D0-9F64-BC5DD8F06ECE}" destId="{7C879428-58E9-49AB-950A-4397E670E89A}" srcOrd="5" destOrd="0" presId="urn:microsoft.com/office/officeart/2005/8/layout/funnel1"/>
    <dgm:cxn modelId="{3799D668-45A5-4FA1-8C25-149F1ED66D2A}"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8230029-5D68-4029-B31E-A3AB2D330E6E}" type="presOf" srcId="{8424F0A1-5A0F-4D12-BD19-671990367BE0}" destId="{531BD547-2382-4794-855F-A50409F3C820}" srcOrd="0" destOrd="0" presId="urn:microsoft.com/office/officeart/2005/8/layout/funnel1"/>
    <dgm:cxn modelId="{31AC602A-CE6B-4DAF-A01C-100F747B57EC}" type="presOf" srcId="{A1587685-354F-4A27-B76A-D57E21DE69FA}" destId="{7C879428-58E9-49AB-950A-4397E670E89A}" srcOrd="0" destOrd="0" presId="urn:microsoft.com/office/officeart/2005/8/layout/funnel1"/>
    <dgm:cxn modelId="{FBD1362B-840D-4FF6-9968-1AD54302C14F}"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5F8BDBE9-8B00-46DB-B69E-E3F1FBAF880B}" type="presOf" srcId="{D6F1C0D4-2886-4C3B-BAED-2923D8AEBEDE}" destId="{4DA58435-F67F-441B-99F5-CED34D89D37F}" srcOrd="0" destOrd="0" presId="urn:microsoft.com/office/officeart/2005/8/layout/funnel1"/>
    <dgm:cxn modelId="{573AC1F8-D173-4C57-B63F-5D3E0AC8302F}" type="presOf" srcId="{628B1298-5613-48FB-A81D-3D5D29B7E650}" destId="{8F755D83-A441-47D0-9F64-BC5DD8F06ECE}" srcOrd="0" destOrd="0" presId="urn:microsoft.com/office/officeart/2005/8/layout/funnel1"/>
    <dgm:cxn modelId="{FE81F366-2B5F-4FE1-8373-F421C2AFD9E4}" type="presParOf" srcId="{8F755D83-A441-47D0-9F64-BC5DD8F06ECE}" destId="{167B462D-64A5-47A8-880F-B36B212CC7B5}" srcOrd="0" destOrd="0" presId="urn:microsoft.com/office/officeart/2005/8/layout/funnel1"/>
    <dgm:cxn modelId="{116BCF04-8A5A-44F9-BEF0-7E2D3AECB0C3}" type="presParOf" srcId="{8F755D83-A441-47D0-9F64-BC5DD8F06ECE}" destId="{37BA7921-ACF7-4E01-8354-7598B6B22014}" srcOrd="1" destOrd="0" presId="urn:microsoft.com/office/officeart/2005/8/layout/funnel1"/>
    <dgm:cxn modelId="{01740270-7767-49F3-BB44-AA1F709EC956}" type="presParOf" srcId="{8F755D83-A441-47D0-9F64-BC5DD8F06ECE}" destId="{4DA58435-F67F-441B-99F5-CED34D89D37F}" srcOrd="2" destOrd="0" presId="urn:microsoft.com/office/officeart/2005/8/layout/funnel1"/>
    <dgm:cxn modelId="{3A7E4AD7-4B78-4759-9E53-202A2B89CDA8}" type="presParOf" srcId="{8F755D83-A441-47D0-9F64-BC5DD8F06ECE}" destId="{2A7D3CB3-FA5B-4C0C-926C-18658B37CDC7}" srcOrd="3" destOrd="0" presId="urn:microsoft.com/office/officeart/2005/8/layout/funnel1"/>
    <dgm:cxn modelId="{06B3AE0A-16A7-4B68-8909-51AC0AB16C26}" type="presParOf" srcId="{8F755D83-A441-47D0-9F64-BC5DD8F06ECE}" destId="{531BD547-2382-4794-855F-A50409F3C820}" srcOrd="4" destOrd="0" presId="urn:microsoft.com/office/officeart/2005/8/layout/funnel1"/>
    <dgm:cxn modelId="{6D51D1C9-A7A2-4267-B06F-443D1339D6E0}" type="presParOf" srcId="{8F755D83-A441-47D0-9F64-BC5DD8F06ECE}" destId="{7C879428-58E9-49AB-950A-4397E670E89A}" srcOrd="5" destOrd="0" presId="urn:microsoft.com/office/officeart/2005/8/layout/funnel1"/>
    <dgm:cxn modelId="{EA98DF49-2077-4C3D-A510-135F2ED48D23}"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16DD9730-F7DD-4261-A0D9-837863C0CDBF}" type="presOf" srcId="{8424F0A1-5A0F-4D12-BD19-671990367BE0}" destId="{531BD547-2382-4794-855F-A50409F3C820}" srcOrd="0" destOrd="0" presId="urn:microsoft.com/office/officeart/2005/8/layout/funnel1"/>
    <dgm:cxn modelId="{BC2A2D37-C97B-4BC2-A962-4E469F9C4E96}"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A16A8645-8EC4-4D8F-8F64-8FB4C25022E7}"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DF3723A7-49A2-4E8A-BBC5-DF9B95C642C7}" type="presOf" srcId="{D6F1C0D4-2886-4C3B-BAED-2923D8AEBEDE}" destId="{4DA58435-F67F-441B-99F5-CED34D89D37F}" srcOrd="0" destOrd="0" presId="urn:microsoft.com/office/officeart/2005/8/layout/funnel1"/>
    <dgm:cxn modelId="{5D5D15E9-BF52-46F4-9C0D-902B070F6740}" type="presOf" srcId="{628B1298-5613-48FB-A81D-3D5D29B7E650}" destId="{8F755D83-A441-47D0-9F64-BC5DD8F06ECE}" srcOrd="0" destOrd="0" presId="urn:microsoft.com/office/officeart/2005/8/layout/funnel1"/>
    <dgm:cxn modelId="{00C8CDF9-3A0E-4DDE-B43B-8ECD5406DC6D}" type="presParOf" srcId="{8F755D83-A441-47D0-9F64-BC5DD8F06ECE}" destId="{167B462D-64A5-47A8-880F-B36B212CC7B5}" srcOrd="0" destOrd="0" presId="urn:microsoft.com/office/officeart/2005/8/layout/funnel1"/>
    <dgm:cxn modelId="{34BCD8CD-9CE3-45D8-832C-1F8C620410EB}" type="presParOf" srcId="{8F755D83-A441-47D0-9F64-BC5DD8F06ECE}" destId="{37BA7921-ACF7-4E01-8354-7598B6B22014}" srcOrd="1" destOrd="0" presId="urn:microsoft.com/office/officeart/2005/8/layout/funnel1"/>
    <dgm:cxn modelId="{AD480190-CDC9-4E0F-AAEC-54E30A34EAC5}" type="presParOf" srcId="{8F755D83-A441-47D0-9F64-BC5DD8F06ECE}" destId="{4DA58435-F67F-441B-99F5-CED34D89D37F}" srcOrd="2" destOrd="0" presId="urn:microsoft.com/office/officeart/2005/8/layout/funnel1"/>
    <dgm:cxn modelId="{E026ABA9-67B6-4E94-A020-58A206354F04}" type="presParOf" srcId="{8F755D83-A441-47D0-9F64-BC5DD8F06ECE}" destId="{2A7D3CB3-FA5B-4C0C-926C-18658B37CDC7}" srcOrd="3" destOrd="0" presId="urn:microsoft.com/office/officeart/2005/8/layout/funnel1"/>
    <dgm:cxn modelId="{B0D3A7DE-FCA9-476A-9ED1-0DE9C5427AAC}" type="presParOf" srcId="{8F755D83-A441-47D0-9F64-BC5DD8F06ECE}" destId="{531BD547-2382-4794-855F-A50409F3C820}" srcOrd="4" destOrd="0" presId="urn:microsoft.com/office/officeart/2005/8/layout/funnel1"/>
    <dgm:cxn modelId="{5A05D86B-6B81-464F-B087-2D8A7CE8F3D4}" type="presParOf" srcId="{8F755D83-A441-47D0-9F64-BC5DD8F06ECE}" destId="{7C879428-58E9-49AB-950A-4397E670E89A}" srcOrd="5" destOrd="0" presId="urn:microsoft.com/office/officeart/2005/8/layout/funnel1"/>
    <dgm:cxn modelId="{A40F7B94-6890-46DF-9174-B89946EDF6D1}"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C4795145-07F8-4A46-B75D-A38529FAC091}" type="presOf" srcId="{21FDE10F-88CE-4FCF-886F-54C82C2CA168}" destId="{2A7D3CB3-FA5B-4C0C-926C-18658B37CDC7}" srcOrd="0" destOrd="0" presId="urn:microsoft.com/office/officeart/2005/8/layout/funnel1"/>
    <dgm:cxn modelId="{91CC6A69-9EB6-4679-B1AA-FB55EDC29256}"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A84450A1-D577-4CA0-9EC5-8FAB916EA9E9}" type="presOf" srcId="{8424F0A1-5A0F-4D12-BD19-671990367BE0}" destId="{531BD547-2382-4794-855F-A50409F3C820}" srcOrd="0" destOrd="0" presId="urn:microsoft.com/office/officeart/2005/8/layout/funnel1"/>
    <dgm:cxn modelId="{B0FC89CD-4924-41A0-A9B3-04845D139062}" type="presOf" srcId="{628B1298-5613-48FB-A81D-3D5D29B7E650}" destId="{8F755D83-A441-47D0-9F64-BC5DD8F06ECE}" srcOrd="0" destOrd="0" presId="urn:microsoft.com/office/officeart/2005/8/layout/funnel1"/>
    <dgm:cxn modelId="{18790EE6-D9D8-4470-BD5A-53100EB02714}" type="presOf" srcId="{D6F1C0D4-2886-4C3B-BAED-2923D8AEBEDE}" destId="{4DA58435-F67F-441B-99F5-CED34D89D37F}" srcOrd="0" destOrd="0" presId="urn:microsoft.com/office/officeart/2005/8/layout/funnel1"/>
    <dgm:cxn modelId="{B5B796AD-AAAC-415F-B8E4-CF2121AF8F8E}" type="presParOf" srcId="{8F755D83-A441-47D0-9F64-BC5DD8F06ECE}" destId="{167B462D-64A5-47A8-880F-B36B212CC7B5}" srcOrd="0" destOrd="0" presId="urn:microsoft.com/office/officeart/2005/8/layout/funnel1"/>
    <dgm:cxn modelId="{6BBB5972-C985-47F9-B2F5-BF5F56ECC6AC}" type="presParOf" srcId="{8F755D83-A441-47D0-9F64-BC5DD8F06ECE}" destId="{37BA7921-ACF7-4E01-8354-7598B6B22014}" srcOrd="1" destOrd="0" presId="urn:microsoft.com/office/officeart/2005/8/layout/funnel1"/>
    <dgm:cxn modelId="{5E7ED376-2E77-493E-B348-D99BB6EA8176}" type="presParOf" srcId="{8F755D83-A441-47D0-9F64-BC5DD8F06ECE}" destId="{4DA58435-F67F-441B-99F5-CED34D89D37F}" srcOrd="2" destOrd="0" presId="urn:microsoft.com/office/officeart/2005/8/layout/funnel1"/>
    <dgm:cxn modelId="{FE0D2307-AB47-454C-888E-F23037A232EB}" type="presParOf" srcId="{8F755D83-A441-47D0-9F64-BC5DD8F06ECE}" destId="{2A7D3CB3-FA5B-4C0C-926C-18658B37CDC7}" srcOrd="3" destOrd="0" presId="urn:microsoft.com/office/officeart/2005/8/layout/funnel1"/>
    <dgm:cxn modelId="{040C325C-8199-4E5C-A242-63FA40528F52}" type="presParOf" srcId="{8F755D83-A441-47D0-9F64-BC5DD8F06ECE}" destId="{531BD547-2382-4794-855F-A50409F3C820}" srcOrd="4" destOrd="0" presId="urn:microsoft.com/office/officeart/2005/8/layout/funnel1"/>
    <dgm:cxn modelId="{BE4E77AA-76CB-4B05-A6E1-9B4D4F1D859F}" type="presParOf" srcId="{8F755D83-A441-47D0-9F64-BC5DD8F06ECE}" destId="{7C879428-58E9-49AB-950A-4397E670E89A}" srcOrd="5" destOrd="0" presId="urn:microsoft.com/office/officeart/2005/8/layout/funnel1"/>
    <dgm:cxn modelId="{EAEFC982-7A69-4A94-9456-229F1F620E0D}"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93DE9204-F279-4BCB-ABD1-A6857F961F0A}" type="presOf" srcId="{A1587685-354F-4A27-B76A-D57E21DE69FA}" destId="{7C879428-58E9-49AB-950A-4397E670E89A}" srcOrd="0" destOrd="0" presId="urn:microsoft.com/office/officeart/2005/8/layout/funnel1"/>
    <dgm:cxn modelId="{4112B62D-53E0-4DD4-B49A-C57BBFF54816}"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1D1C2E6B-6887-4789-8668-18AD81A48DF5}"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8F72ED96-3D09-4F77-937D-971A4FB9068C}" type="presOf" srcId="{21FDE10F-88CE-4FCF-886F-54C82C2CA168}" destId="{2A7D3CB3-FA5B-4C0C-926C-18658B37CDC7}" srcOrd="0" destOrd="0" presId="urn:microsoft.com/office/officeart/2005/8/layout/funnel1"/>
    <dgm:cxn modelId="{09F805C2-6EC7-4E64-834A-7EF17EA79F7F}" type="presOf" srcId="{8424F0A1-5A0F-4D12-BD19-671990367BE0}" destId="{531BD547-2382-4794-855F-A50409F3C820}" srcOrd="0" destOrd="0" presId="urn:microsoft.com/office/officeart/2005/8/layout/funnel1"/>
    <dgm:cxn modelId="{F01FD9ED-91F0-46E8-8495-484B268285FA}" type="presParOf" srcId="{8F755D83-A441-47D0-9F64-BC5DD8F06ECE}" destId="{167B462D-64A5-47A8-880F-B36B212CC7B5}" srcOrd="0" destOrd="0" presId="urn:microsoft.com/office/officeart/2005/8/layout/funnel1"/>
    <dgm:cxn modelId="{67E61ED5-300F-42B8-96C1-7229769C11E1}" type="presParOf" srcId="{8F755D83-A441-47D0-9F64-BC5DD8F06ECE}" destId="{37BA7921-ACF7-4E01-8354-7598B6B22014}" srcOrd="1" destOrd="0" presId="urn:microsoft.com/office/officeart/2005/8/layout/funnel1"/>
    <dgm:cxn modelId="{88FA83FE-9741-4F4E-8F8F-DEDA26CE554C}" type="presParOf" srcId="{8F755D83-A441-47D0-9F64-BC5DD8F06ECE}" destId="{4DA58435-F67F-441B-99F5-CED34D89D37F}" srcOrd="2" destOrd="0" presId="urn:microsoft.com/office/officeart/2005/8/layout/funnel1"/>
    <dgm:cxn modelId="{8046C365-9DB1-4121-AA00-593FDB42F5B4}" type="presParOf" srcId="{8F755D83-A441-47D0-9F64-BC5DD8F06ECE}" destId="{2A7D3CB3-FA5B-4C0C-926C-18658B37CDC7}" srcOrd="3" destOrd="0" presId="urn:microsoft.com/office/officeart/2005/8/layout/funnel1"/>
    <dgm:cxn modelId="{6A236FA5-72A1-4F6E-A90A-DADDAC967755}" type="presParOf" srcId="{8F755D83-A441-47D0-9F64-BC5DD8F06ECE}" destId="{531BD547-2382-4794-855F-A50409F3C820}" srcOrd="4" destOrd="0" presId="urn:microsoft.com/office/officeart/2005/8/layout/funnel1"/>
    <dgm:cxn modelId="{6CF6F0E2-5889-4F39-BB71-EB00268B60B5}" type="presParOf" srcId="{8F755D83-A441-47D0-9F64-BC5DD8F06ECE}" destId="{7C879428-58E9-49AB-950A-4397E670E89A}" srcOrd="5" destOrd="0" presId="urn:microsoft.com/office/officeart/2005/8/layout/funnel1"/>
    <dgm:cxn modelId="{0B135FF1-872A-4DAB-B716-3CFDAE866CF8}"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1C8DBA61-170C-4583-9019-E0D42D91B4EF}" type="presOf" srcId="{A1587685-354F-4A27-B76A-D57E21DE69FA}" destId="{7C879428-58E9-49AB-950A-4397E670E89A}" srcOrd="0" destOrd="0" presId="urn:microsoft.com/office/officeart/2005/8/layout/funnel1"/>
    <dgm:cxn modelId="{94891B6A-5A16-496A-82E4-DCE6BF7E3FB3}"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66B4347A-14B1-499D-BF1D-F0F61129406D}" type="presOf" srcId="{D6F1C0D4-2886-4C3B-BAED-2923D8AEBEDE}" destId="{4DA58435-F67F-441B-99F5-CED34D89D37F}"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78980E8A-01F1-4CC6-8496-C8EEFF13EFE6}" type="presOf" srcId="{21FDE10F-88CE-4FCF-886F-54C82C2CA168}" destId="{2A7D3CB3-FA5B-4C0C-926C-18658B37CDC7}"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7AA29BF7-DA4A-4F1A-B4D5-B561A84B7676}" type="presOf" srcId="{8424F0A1-5A0F-4D12-BD19-671990367BE0}" destId="{531BD547-2382-4794-855F-A50409F3C820}" srcOrd="0" destOrd="0" presId="urn:microsoft.com/office/officeart/2005/8/layout/funnel1"/>
    <dgm:cxn modelId="{B5AAF6A1-F907-4F62-AC1C-307E26DB00CF}" type="presParOf" srcId="{8F755D83-A441-47D0-9F64-BC5DD8F06ECE}" destId="{167B462D-64A5-47A8-880F-B36B212CC7B5}" srcOrd="0" destOrd="0" presId="urn:microsoft.com/office/officeart/2005/8/layout/funnel1"/>
    <dgm:cxn modelId="{5C915A3E-51EF-48A8-B1B6-2ED307F33C6C}" type="presParOf" srcId="{8F755D83-A441-47D0-9F64-BC5DD8F06ECE}" destId="{37BA7921-ACF7-4E01-8354-7598B6B22014}" srcOrd="1" destOrd="0" presId="urn:microsoft.com/office/officeart/2005/8/layout/funnel1"/>
    <dgm:cxn modelId="{AD274C41-A567-4F8F-8CF3-1998B2C8D60E}" type="presParOf" srcId="{8F755D83-A441-47D0-9F64-BC5DD8F06ECE}" destId="{4DA58435-F67F-441B-99F5-CED34D89D37F}" srcOrd="2" destOrd="0" presId="urn:microsoft.com/office/officeart/2005/8/layout/funnel1"/>
    <dgm:cxn modelId="{9D48B07F-D1AB-442F-9BB4-F28D1F68E9D7}" type="presParOf" srcId="{8F755D83-A441-47D0-9F64-BC5DD8F06ECE}" destId="{2A7D3CB3-FA5B-4C0C-926C-18658B37CDC7}" srcOrd="3" destOrd="0" presId="urn:microsoft.com/office/officeart/2005/8/layout/funnel1"/>
    <dgm:cxn modelId="{23C9877B-2337-4898-8FDE-575D56A5ECB9}" type="presParOf" srcId="{8F755D83-A441-47D0-9F64-BC5DD8F06ECE}" destId="{531BD547-2382-4794-855F-A50409F3C820}" srcOrd="4" destOrd="0" presId="urn:microsoft.com/office/officeart/2005/8/layout/funnel1"/>
    <dgm:cxn modelId="{22986A4E-64C1-4D0E-8C51-593275775C9F}" type="presParOf" srcId="{8F755D83-A441-47D0-9F64-BC5DD8F06ECE}" destId="{7C879428-58E9-49AB-950A-4397E670E89A}" srcOrd="5" destOrd="0" presId="urn:microsoft.com/office/officeart/2005/8/layout/funnel1"/>
    <dgm:cxn modelId="{E9B770D7-817A-4E4F-AF41-27B4D8951B81}"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D22BF615-4BAF-4D66-B3D6-5B646950C87F}"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CFB05853-CB46-4037-8CC6-A6580EA2E266}"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B9122895-7FFE-4066-855A-B409A95310C3}" type="presOf" srcId="{21FDE10F-88CE-4FCF-886F-54C82C2CA168}" destId="{2A7D3CB3-FA5B-4C0C-926C-18658B37CDC7}" srcOrd="0" destOrd="0" presId="urn:microsoft.com/office/officeart/2005/8/layout/funnel1"/>
    <dgm:cxn modelId="{375072A9-C159-4145-81DC-527852CFF097}" type="presOf" srcId="{8424F0A1-5A0F-4D12-BD19-671990367BE0}" destId="{531BD547-2382-4794-855F-A50409F3C820}" srcOrd="0" destOrd="0" presId="urn:microsoft.com/office/officeart/2005/8/layout/funnel1"/>
    <dgm:cxn modelId="{6F0EC0C4-E42E-4F18-AA45-34397A77C198}" type="presOf" srcId="{628B1298-5613-48FB-A81D-3D5D29B7E650}" destId="{8F755D83-A441-47D0-9F64-BC5DD8F06ECE}" srcOrd="0" destOrd="0" presId="urn:microsoft.com/office/officeart/2005/8/layout/funnel1"/>
    <dgm:cxn modelId="{B85A0EBB-C748-4A08-A59A-76F7B74D7857}" type="presParOf" srcId="{8F755D83-A441-47D0-9F64-BC5DD8F06ECE}" destId="{167B462D-64A5-47A8-880F-B36B212CC7B5}" srcOrd="0" destOrd="0" presId="urn:microsoft.com/office/officeart/2005/8/layout/funnel1"/>
    <dgm:cxn modelId="{F257A56F-0376-45FB-9632-F1CEC2E445AD}" type="presParOf" srcId="{8F755D83-A441-47D0-9F64-BC5DD8F06ECE}" destId="{37BA7921-ACF7-4E01-8354-7598B6B22014}" srcOrd="1" destOrd="0" presId="urn:microsoft.com/office/officeart/2005/8/layout/funnel1"/>
    <dgm:cxn modelId="{F6871F56-A111-4722-B4FD-6CCB08B006FB}" type="presParOf" srcId="{8F755D83-A441-47D0-9F64-BC5DD8F06ECE}" destId="{4DA58435-F67F-441B-99F5-CED34D89D37F}" srcOrd="2" destOrd="0" presId="urn:microsoft.com/office/officeart/2005/8/layout/funnel1"/>
    <dgm:cxn modelId="{FCC61365-B422-4AA1-9ABC-85834444E1FC}" type="presParOf" srcId="{8F755D83-A441-47D0-9F64-BC5DD8F06ECE}" destId="{2A7D3CB3-FA5B-4C0C-926C-18658B37CDC7}" srcOrd="3" destOrd="0" presId="urn:microsoft.com/office/officeart/2005/8/layout/funnel1"/>
    <dgm:cxn modelId="{6723903A-C938-42AD-8875-31B1B707949E}" type="presParOf" srcId="{8F755D83-A441-47D0-9F64-BC5DD8F06ECE}" destId="{531BD547-2382-4794-855F-A50409F3C820}" srcOrd="4" destOrd="0" presId="urn:microsoft.com/office/officeart/2005/8/layout/funnel1"/>
    <dgm:cxn modelId="{A9DCD616-E335-408D-8D79-ACF806063B52}" type="presParOf" srcId="{8F755D83-A441-47D0-9F64-BC5DD8F06ECE}" destId="{7C879428-58E9-49AB-950A-4397E670E89A}" srcOrd="5" destOrd="0" presId="urn:microsoft.com/office/officeart/2005/8/layout/funnel1"/>
    <dgm:cxn modelId="{49DB4D0A-D9C8-4C81-9875-1F95555F0A37}"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9F4E1F05-39CB-4210-B053-778AF69AE731}"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5ABDDC6E-9E40-4F9E-BD4C-402B4869AF76}" type="presOf" srcId="{21FDE10F-88CE-4FCF-886F-54C82C2CA168}" destId="{2A7D3CB3-FA5B-4C0C-926C-18658B37CDC7}" srcOrd="0" destOrd="0" presId="urn:microsoft.com/office/officeart/2005/8/layout/funnel1"/>
    <dgm:cxn modelId="{CAF23356-83E2-4B6E-92A9-80B12FFCB8AB}" type="presOf" srcId="{8424F0A1-5A0F-4D12-BD19-671990367BE0}" destId="{531BD547-2382-4794-855F-A50409F3C820}"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67B27A7B-881D-4576-A0B5-3D2236E7E4BE}" type="presOf" srcId="{628B1298-5613-48FB-A81D-3D5D29B7E650}" destId="{8F755D83-A441-47D0-9F64-BC5DD8F06ECE}"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D806C6D4-E793-4AB9-9F32-0AE4F58F35E7}" type="presOf" srcId="{D6F1C0D4-2886-4C3B-BAED-2923D8AEBEDE}" destId="{4DA58435-F67F-441B-99F5-CED34D89D37F}" srcOrd="0" destOrd="0" presId="urn:microsoft.com/office/officeart/2005/8/layout/funnel1"/>
    <dgm:cxn modelId="{2AE280E4-1BA5-4CC9-A6E1-5F7B3B7B0B47}" type="presParOf" srcId="{8F755D83-A441-47D0-9F64-BC5DD8F06ECE}" destId="{167B462D-64A5-47A8-880F-B36B212CC7B5}" srcOrd="0" destOrd="0" presId="urn:microsoft.com/office/officeart/2005/8/layout/funnel1"/>
    <dgm:cxn modelId="{91589171-C78D-42A8-895B-1160880BA11A}" type="presParOf" srcId="{8F755D83-A441-47D0-9F64-BC5DD8F06ECE}" destId="{37BA7921-ACF7-4E01-8354-7598B6B22014}" srcOrd="1" destOrd="0" presId="urn:microsoft.com/office/officeart/2005/8/layout/funnel1"/>
    <dgm:cxn modelId="{AA333BEC-0B4E-483A-B36D-509A356AC4E1}" type="presParOf" srcId="{8F755D83-A441-47D0-9F64-BC5DD8F06ECE}" destId="{4DA58435-F67F-441B-99F5-CED34D89D37F}" srcOrd="2" destOrd="0" presId="urn:microsoft.com/office/officeart/2005/8/layout/funnel1"/>
    <dgm:cxn modelId="{EE811B28-0C25-418C-9A55-82033B3E9F3B}" type="presParOf" srcId="{8F755D83-A441-47D0-9F64-BC5DD8F06ECE}" destId="{2A7D3CB3-FA5B-4C0C-926C-18658B37CDC7}" srcOrd="3" destOrd="0" presId="urn:microsoft.com/office/officeart/2005/8/layout/funnel1"/>
    <dgm:cxn modelId="{EFF4FCFD-068D-4B62-AB14-7B21DC8524DA}" type="presParOf" srcId="{8F755D83-A441-47D0-9F64-BC5DD8F06ECE}" destId="{531BD547-2382-4794-855F-A50409F3C820}" srcOrd="4" destOrd="0" presId="urn:microsoft.com/office/officeart/2005/8/layout/funnel1"/>
    <dgm:cxn modelId="{56B3AD4C-9136-4764-BBEE-8A1893FE3B76}" type="presParOf" srcId="{8F755D83-A441-47D0-9F64-BC5DD8F06ECE}" destId="{7C879428-58E9-49AB-950A-4397E670E89A}" srcOrd="5" destOrd="0" presId="urn:microsoft.com/office/officeart/2005/8/layout/funnel1"/>
    <dgm:cxn modelId="{6037F1F5-7A5A-481E-B940-C55DF43B6F47}"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4F08DA05-E4BB-4FB5-BDD6-46CCD9C9EF25}" type="presOf" srcId="{D6F1C0D4-2886-4C3B-BAED-2923D8AEBEDE}" destId="{4DA58435-F67F-441B-99F5-CED34D89D37F}" srcOrd="0" destOrd="0" presId="urn:microsoft.com/office/officeart/2005/8/layout/funnel1"/>
    <dgm:cxn modelId="{60649B09-7984-4A8E-A9D5-D5B7EA5629E8}"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8ED0EB7B-BCC5-4C1B-B39F-DFC32D2B4561}" type="presOf" srcId="{A1587685-354F-4A27-B76A-D57E21DE69FA}" destId="{7C879428-58E9-49AB-950A-4397E670E89A}"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82F1FC8B-EF70-46EC-9E06-4638BF3C3491}" type="presOf" srcId="{8424F0A1-5A0F-4D12-BD19-671990367BE0}" destId="{531BD547-2382-4794-855F-A50409F3C820}"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41178FDF-1393-4E04-B4E1-A6C245C5157D}" type="presOf" srcId="{628B1298-5613-48FB-A81D-3D5D29B7E650}" destId="{8F755D83-A441-47D0-9F64-BC5DD8F06ECE}" srcOrd="0" destOrd="0" presId="urn:microsoft.com/office/officeart/2005/8/layout/funnel1"/>
    <dgm:cxn modelId="{12CB20EA-3E62-4944-886C-924DE492B317}" type="presParOf" srcId="{8F755D83-A441-47D0-9F64-BC5DD8F06ECE}" destId="{167B462D-64A5-47A8-880F-B36B212CC7B5}" srcOrd="0" destOrd="0" presId="urn:microsoft.com/office/officeart/2005/8/layout/funnel1"/>
    <dgm:cxn modelId="{BA07B9B1-7D81-48B3-A029-8BAA717E6222}" type="presParOf" srcId="{8F755D83-A441-47D0-9F64-BC5DD8F06ECE}" destId="{37BA7921-ACF7-4E01-8354-7598B6B22014}" srcOrd="1" destOrd="0" presId="urn:microsoft.com/office/officeart/2005/8/layout/funnel1"/>
    <dgm:cxn modelId="{4924B17D-0A32-4167-B701-EE95FBC8CD12}" type="presParOf" srcId="{8F755D83-A441-47D0-9F64-BC5DD8F06ECE}" destId="{4DA58435-F67F-441B-99F5-CED34D89D37F}" srcOrd="2" destOrd="0" presId="urn:microsoft.com/office/officeart/2005/8/layout/funnel1"/>
    <dgm:cxn modelId="{BFA0E68E-F41F-4076-A35A-91E69B8EBD33}" type="presParOf" srcId="{8F755D83-A441-47D0-9F64-BC5DD8F06ECE}" destId="{2A7D3CB3-FA5B-4C0C-926C-18658B37CDC7}" srcOrd="3" destOrd="0" presId="urn:microsoft.com/office/officeart/2005/8/layout/funnel1"/>
    <dgm:cxn modelId="{19DF6789-ADEC-4647-8FC2-7CC382664B24}" type="presParOf" srcId="{8F755D83-A441-47D0-9F64-BC5DD8F06ECE}" destId="{531BD547-2382-4794-855F-A50409F3C820}" srcOrd="4" destOrd="0" presId="urn:microsoft.com/office/officeart/2005/8/layout/funnel1"/>
    <dgm:cxn modelId="{5DB4F633-5FCB-4648-83E3-AA6222E62080}" type="presParOf" srcId="{8F755D83-A441-47D0-9F64-BC5DD8F06ECE}" destId="{7C879428-58E9-49AB-950A-4397E670E89A}" srcOrd="5" destOrd="0" presId="urn:microsoft.com/office/officeart/2005/8/layout/funnel1"/>
    <dgm:cxn modelId="{3C117079-CA87-4A82-83E2-256312DE0AE0}"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ED8F9A00-AA97-4393-984E-E162807F6688}" type="presOf" srcId="{21FDE10F-88CE-4FCF-886F-54C82C2CA168}" destId="{2A7D3CB3-FA5B-4C0C-926C-18658B37CDC7}" srcOrd="0" destOrd="0" presId="urn:microsoft.com/office/officeart/2005/8/layout/funnel1"/>
    <dgm:cxn modelId="{42EB511F-A695-4780-9969-24D572C70CDE}" type="presOf" srcId="{A1587685-354F-4A27-B76A-D57E21DE69FA}" destId="{7C879428-58E9-49AB-950A-4397E670E89A}" srcOrd="0" destOrd="0" presId="urn:microsoft.com/office/officeart/2005/8/layout/funnel1"/>
    <dgm:cxn modelId="{D1F95525-F04A-4720-A450-05B63CF56990}"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34F18671-3391-4D82-8803-0830C9E33526}"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095AF3A1-E4E9-4AED-AED3-6DD33E2F3E9C}" type="presOf" srcId="{8424F0A1-5A0F-4D12-BD19-671990367BE0}" destId="{531BD547-2382-4794-855F-A50409F3C820}" srcOrd="0" destOrd="0" presId="urn:microsoft.com/office/officeart/2005/8/layout/funnel1"/>
    <dgm:cxn modelId="{49D772C5-461F-4EC8-A633-B40936D46B96}" type="presParOf" srcId="{8F755D83-A441-47D0-9F64-BC5DD8F06ECE}" destId="{167B462D-64A5-47A8-880F-B36B212CC7B5}" srcOrd="0" destOrd="0" presId="urn:microsoft.com/office/officeart/2005/8/layout/funnel1"/>
    <dgm:cxn modelId="{D3BE2339-DA61-428F-826C-3FEA90DD91BE}" type="presParOf" srcId="{8F755D83-A441-47D0-9F64-BC5DD8F06ECE}" destId="{37BA7921-ACF7-4E01-8354-7598B6B22014}" srcOrd="1" destOrd="0" presId="urn:microsoft.com/office/officeart/2005/8/layout/funnel1"/>
    <dgm:cxn modelId="{39C93D1F-A91F-413F-A88F-3E6D9739A691}" type="presParOf" srcId="{8F755D83-A441-47D0-9F64-BC5DD8F06ECE}" destId="{4DA58435-F67F-441B-99F5-CED34D89D37F}" srcOrd="2" destOrd="0" presId="urn:microsoft.com/office/officeart/2005/8/layout/funnel1"/>
    <dgm:cxn modelId="{52EAEE87-269E-4CF3-979B-6CC929FA6965}" type="presParOf" srcId="{8F755D83-A441-47D0-9F64-BC5DD8F06ECE}" destId="{2A7D3CB3-FA5B-4C0C-926C-18658B37CDC7}" srcOrd="3" destOrd="0" presId="urn:microsoft.com/office/officeart/2005/8/layout/funnel1"/>
    <dgm:cxn modelId="{38D5D74A-4666-4A80-AC21-4D5B3BC3CEED}" type="presParOf" srcId="{8F755D83-A441-47D0-9F64-BC5DD8F06ECE}" destId="{531BD547-2382-4794-855F-A50409F3C820}" srcOrd="4" destOrd="0" presId="urn:microsoft.com/office/officeart/2005/8/layout/funnel1"/>
    <dgm:cxn modelId="{7A31043E-5BB2-4A44-AC9C-CF58723AAC78}" type="presParOf" srcId="{8F755D83-A441-47D0-9F64-BC5DD8F06ECE}" destId="{7C879428-58E9-49AB-950A-4397E670E89A}" srcOrd="5" destOrd="0" presId="urn:microsoft.com/office/officeart/2005/8/layout/funnel1"/>
    <dgm:cxn modelId="{AFE2A3F8-E203-45A6-9213-67038D818A3E}"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5FE22202-6FB2-4E99-844E-62664994B891}" type="presOf" srcId="{A1587685-354F-4A27-B76A-D57E21DE69FA}" destId="{7C879428-58E9-49AB-950A-4397E670E89A}" srcOrd="0" destOrd="0" presId="urn:microsoft.com/office/officeart/2005/8/layout/funnel1"/>
    <dgm:cxn modelId="{9FACCF1D-9E02-4916-A694-0D62BB52DBE5}"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3B1F6842-8574-47E6-938A-DEEBE5438B5C}"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9BC5FC81-DA93-48B9-8A7A-F633D2000FD1}" type="presOf" srcId="{8424F0A1-5A0F-4D12-BD19-671990367BE0}" destId="{531BD547-2382-4794-855F-A50409F3C820}"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438CB2AF-D920-4B61-AB83-F9AAA9137C9D}" type="presOf" srcId="{21FDE10F-88CE-4FCF-886F-54C82C2CA168}" destId="{2A7D3CB3-FA5B-4C0C-926C-18658B37CDC7}" srcOrd="0" destOrd="0" presId="urn:microsoft.com/office/officeart/2005/8/layout/funnel1"/>
    <dgm:cxn modelId="{97BED37A-C1B5-4174-924F-1FB68E880D3C}" type="presParOf" srcId="{8F755D83-A441-47D0-9F64-BC5DD8F06ECE}" destId="{167B462D-64A5-47A8-880F-B36B212CC7B5}" srcOrd="0" destOrd="0" presId="urn:microsoft.com/office/officeart/2005/8/layout/funnel1"/>
    <dgm:cxn modelId="{96EFE303-0AB4-46EC-BB9E-A006BA3ABB53}" type="presParOf" srcId="{8F755D83-A441-47D0-9F64-BC5DD8F06ECE}" destId="{37BA7921-ACF7-4E01-8354-7598B6B22014}" srcOrd="1" destOrd="0" presId="urn:microsoft.com/office/officeart/2005/8/layout/funnel1"/>
    <dgm:cxn modelId="{F57F4DD0-4629-4A26-84F2-241535B4339F}" type="presParOf" srcId="{8F755D83-A441-47D0-9F64-BC5DD8F06ECE}" destId="{4DA58435-F67F-441B-99F5-CED34D89D37F}" srcOrd="2" destOrd="0" presId="urn:microsoft.com/office/officeart/2005/8/layout/funnel1"/>
    <dgm:cxn modelId="{5617A6C3-BAA3-471C-AA8B-96E9375F3BF4}" type="presParOf" srcId="{8F755D83-A441-47D0-9F64-BC5DD8F06ECE}" destId="{2A7D3CB3-FA5B-4C0C-926C-18658B37CDC7}" srcOrd="3" destOrd="0" presId="urn:microsoft.com/office/officeart/2005/8/layout/funnel1"/>
    <dgm:cxn modelId="{B40DFF83-72CA-4F41-B608-3A37F392103F}" type="presParOf" srcId="{8F755D83-A441-47D0-9F64-BC5DD8F06ECE}" destId="{531BD547-2382-4794-855F-A50409F3C820}" srcOrd="4" destOrd="0" presId="urn:microsoft.com/office/officeart/2005/8/layout/funnel1"/>
    <dgm:cxn modelId="{2144CA98-80FF-46F3-B151-2227E667D681}" type="presParOf" srcId="{8F755D83-A441-47D0-9F64-BC5DD8F06ECE}" destId="{7C879428-58E9-49AB-950A-4397E670E89A}" srcOrd="5" destOrd="0" presId="urn:microsoft.com/office/officeart/2005/8/layout/funnel1"/>
    <dgm:cxn modelId="{75517ADA-748C-4454-AA49-2909E11CF6AC}"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4BC44135-DC62-4D82-9C35-92631258EF7D}"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0BD4FE5C-BB3C-427E-8BDC-9776EDEDE587}" type="presOf" srcId="{628B1298-5613-48FB-A81D-3D5D29B7E650}" destId="{8F755D83-A441-47D0-9F64-BC5DD8F06ECE}" srcOrd="0" destOrd="0" presId="urn:microsoft.com/office/officeart/2005/8/layout/funnel1"/>
    <dgm:cxn modelId="{5E6B7843-A3FC-4D4E-9E1D-982C3DB0B44B}" type="presOf" srcId="{21FDE10F-88CE-4FCF-886F-54C82C2CA168}" destId="{2A7D3CB3-FA5B-4C0C-926C-18658B37CDC7}" srcOrd="0" destOrd="0" presId="urn:microsoft.com/office/officeart/2005/8/layout/funnel1"/>
    <dgm:cxn modelId="{30D25667-2F29-44C6-8899-D75D3C9773E9}"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2F25FA85-11F2-4063-9B09-41383A946190}" type="presOf" srcId="{8424F0A1-5A0F-4D12-BD19-671990367BE0}" destId="{531BD547-2382-4794-855F-A50409F3C820}"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7860B48B-C56F-4458-9B74-93B8D9701178}" type="presParOf" srcId="{8F755D83-A441-47D0-9F64-BC5DD8F06ECE}" destId="{167B462D-64A5-47A8-880F-B36B212CC7B5}" srcOrd="0" destOrd="0" presId="urn:microsoft.com/office/officeart/2005/8/layout/funnel1"/>
    <dgm:cxn modelId="{95C2CC39-DD64-4047-A59A-704ACF72B21F}" type="presParOf" srcId="{8F755D83-A441-47D0-9F64-BC5DD8F06ECE}" destId="{37BA7921-ACF7-4E01-8354-7598B6B22014}" srcOrd="1" destOrd="0" presId="urn:microsoft.com/office/officeart/2005/8/layout/funnel1"/>
    <dgm:cxn modelId="{79B041D7-812E-4589-99EF-F15EBCD3B1A2}" type="presParOf" srcId="{8F755D83-A441-47D0-9F64-BC5DD8F06ECE}" destId="{4DA58435-F67F-441B-99F5-CED34D89D37F}" srcOrd="2" destOrd="0" presId="urn:microsoft.com/office/officeart/2005/8/layout/funnel1"/>
    <dgm:cxn modelId="{07FA6FCB-35D9-4F39-8FE9-9DDB720ED4DA}" type="presParOf" srcId="{8F755D83-A441-47D0-9F64-BC5DD8F06ECE}" destId="{2A7D3CB3-FA5B-4C0C-926C-18658B37CDC7}" srcOrd="3" destOrd="0" presId="urn:microsoft.com/office/officeart/2005/8/layout/funnel1"/>
    <dgm:cxn modelId="{608B6D5C-617C-4EC8-92D2-C42EB45E1097}" type="presParOf" srcId="{8F755D83-A441-47D0-9F64-BC5DD8F06ECE}" destId="{531BD547-2382-4794-855F-A50409F3C820}" srcOrd="4" destOrd="0" presId="urn:microsoft.com/office/officeart/2005/8/layout/funnel1"/>
    <dgm:cxn modelId="{49F78630-9FEA-4A56-83C3-FDFEB1E5E6CC}" type="presParOf" srcId="{8F755D83-A441-47D0-9F64-BC5DD8F06ECE}" destId="{7C879428-58E9-49AB-950A-4397E670E89A}" srcOrd="5" destOrd="0" presId="urn:microsoft.com/office/officeart/2005/8/layout/funnel1"/>
    <dgm:cxn modelId="{8E5905A5-6A43-4FDD-BCD2-D881166A01D7}"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306A8A7B-67EB-44CA-AC4F-E7D224CB8F4E}" type="presOf" srcId="{8424F0A1-5A0F-4D12-BD19-671990367BE0}" destId="{531BD547-2382-4794-855F-A50409F3C820}"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A1690BC3-77A8-4865-989F-73FD76672204}" type="presOf" srcId="{628B1298-5613-48FB-A81D-3D5D29B7E650}" destId="{8F755D83-A441-47D0-9F64-BC5DD8F06ECE}" srcOrd="0" destOrd="0" presId="urn:microsoft.com/office/officeart/2005/8/layout/funnel1"/>
    <dgm:cxn modelId="{ABE0DFE3-79F2-4381-A17D-0BC1A4B83623}" type="presOf" srcId="{21FDE10F-88CE-4FCF-886F-54C82C2CA168}" destId="{2A7D3CB3-FA5B-4C0C-926C-18658B37CDC7}" srcOrd="0" destOrd="0" presId="urn:microsoft.com/office/officeart/2005/8/layout/funnel1"/>
    <dgm:cxn modelId="{B84B94E6-41ED-4B74-9AB8-DB01596421EC}" type="presOf" srcId="{D6F1C0D4-2886-4C3B-BAED-2923D8AEBEDE}" destId="{4DA58435-F67F-441B-99F5-CED34D89D37F}" srcOrd="0" destOrd="0" presId="urn:microsoft.com/office/officeart/2005/8/layout/funnel1"/>
    <dgm:cxn modelId="{D27DC8ED-9F23-4969-BFD7-81EF979004F9}" type="presOf" srcId="{A1587685-354F-4A27-B76A-D57E21DE69FA}" destId="{7C879428-58E9-49AB-950A-4397E670E89A}" srcOrd="0" destOrd="0" presId="urn:microsoft.com/office/officeart/2005/8/layout/funnel1"/>
    <dgm:cxn modelId="{C93FD0E5-0697-47B3-93EE-165050E7EF9F}" type="presParOf" srcId="{8F755D83-A441-47D0-9F64-BC5DD8F06ECE}" destId="{167B462D-64A5-47A8-880F-B36B212CC7B5}" srcOrd="0" destOrd="0" presId="urn:microsoft.com/office/officeart/2005/8/layout/funnel1"/>
    <dgm:cxn modelId="{CFABBC6C-C3E9-430A-BDB7-93BA17851EC3}" type="presParOf" srcId="{8F755D83-A441-47D0-9F64-BC5DD8F06ECE}" destId="{37BA7921-ACF7-4E01-8354-7598B6B22014}" srcOrd="1" destOrd="0" presId="urn:microsoft.com/office/officeart/2005/8/layout/funnel1"/>
    <dgm:cxn modelId="{3C5A9790-FAE8-4AE4-80D7-851E0ACD1F85}" type="presParOf" srcId="{8F755D83-A441-47D0-9F64-BC5DD8F06ECE}" destId="{4DA58435-F67F-441B-99F5-CED34D89D37F}" srcOrd="2" destOrd="0" presId="urn:microsoft.com/office/officeart/2005/8/layout/funnel1"/>
    <dgm:cxn modelId="{D547CAEE-E760-4D67-9DBC-F29A63D0DC82}" type="presParOf" srcId="{8F755D83-A441-47D0-9F64-BC5DD8F06ECE}" destId="{2A7D3CB3-FA5B-4C0C-926C-18658B37CDC7}" srcOrd="3" destOrd="0" presId="urn:microsoft.com/office/officeart/2005/8/layout/funnel1"/>
    <dgm:cxn modelId="{D19EE84B-8BAB-4BDA-928E-229ECF2BC87F}" type="presParOf" srcId="{8F755D83-A441-47D0-9F64-BC5DD8F06ECE}" destId="{531BD547-2382-4794-855F-A50409F3C820}" srcOrd="4" destOrd="0" presId="urn:microsoft.com/office/officeart/2005/8/layout/funnel1"/>
    <dgm:cxn modelId="{0546E064-60DD-4DDD-84CD-7142D09892FA}" type="presParOf" srcId="{8F755D83-A441-47D0-9F64-BC5DD8F06ECE}" destId="{7C879428-58E9-49AB-950A-4397E670E89A}" srcOrd="5" destOrd="0" presId="urn:microsoft.com/office/officeart/2005/8/layout/funnel1"/>
    <dgm:cxn modelId="{5B92FDF0-8F06-4018-95CA-1ACEB4502A5E}"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EFA3AC3E-27B8-4478-AD9A-A92613084526}" type="presOf" srcId="{21FDE10F-88CE-4FCF-886F-54C82C2CA168}" destId="{2A7D3CB3-FA5B-4C0C-926C-18658B37CDC7}" srcOrd="0" destOrd="0" presId="urn:microsoft.com/office/officeart/2005/8/layout/funnel1"/>
    <dgm:cxn modelId="{6B68EE5D-0D75-4389-AAF1-142EE018567C}"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60A1985A-4AEB-4303-9992-EF9649ACB65C}" type="presOf" srcId="{628B1298-5613-48FB-A81D-3D5D29B7E650}" destId="{8F755D83-A441-47D0-9F64-BC5DD8F06ECE}"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0D27DF85-97B4-41C6-9483-FCBB2AFD1EDE}" type="presOf" srcId="{A1587685-354F-4A27-B76A-D57E21DE69FA}" destId="{7C879428-58E9-49AB-950A-4397E670E89A}"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0A019EA6-7904-4CE2-B630-AED0A9C89CF2}" type="presOf" srcId="{8424F0A1-5A0F-4D12-BD19-671990367BE0}" destId="{531BD547-2382-4794-855F-A50409F3C820}" srcOrd="0" destOrd="0" presId="urn:microsoft.com/office/officeart/2005/8/layout/funnel1"/>
    <dgm:cxn modelId="{FFA1D4DE-86A0-42ED-994A-FCE109736FA6}" type="presParOf" srcId="{8F755D83-A441-47D0-9F64-BC5DD8F06ECE}" destId="{167B462D-64A5-47A8-880F-B36B212CC7B5}" srcOrd="0" destOrd="0" presId="urn:microsoft.com/office/officeart/2005/8/layout/funnel1"/>
    <dgm:cxn modelId="{56BF8649-F037-455B-AC25-464CF4632576}" type="presParOf" srcId="{8F755D83-A441-47D0-9F64-BC5DD8F06ECE}" destId="{37BA7921-ACF7-4E01-8354-7598B6B22014}" srcOrd="1" destOrd="0" presId="urn:microsoft.com/office/officeart/2005/8/layout/funnel1"/>
    <dgm:cxn modelId="{F118AB0C-DF12-400A-821C-4A2AC440585E}" type="presParOf" srcId="{8F755D83-A441-47D0-9F64-BC5DD8F06ECE}" destId="{4DA58435-F67F-441B-99F5-CED34D89D37F}" srcOrd="2" destOrd="0" presId="urn:microsoft.com/office/officeart/2005/8/layout/funnel1"/>
    <dgm:cxn modelId="{8010D4D8-15BC-46CB-8035-DFF5FEAD7D45}" type="presParOf" srcId="{8F755D83-A441-47D0-9F64-BC5DD8F06ECE}" destId="{2A7D3CB3-FA5B-4C0C-926C-18658B37CDC7}" srcOrd="3" destOrd="0" presId="urn:microsoft.com/office/officeart/2005/8/layout/funnel1"/>
    <dgm:cxn modelId="{654EC4B7-489F-4819-804C-5B642177804D}" type="presParOf" srcId="{8F755D83-A441-47D0-9F64-BC5DD8F06ECE}" destId="{531BD547-2382-4794-855F-A50409F3C820}" srcOrd="4" destOrd="0" presId="urn:microsoft.com/office/officeart/2005/8/layout/funnel1"/>
    <dgm:cxn modelId="{38741EB8-63CD-4B9C-8459-9C72DD507A1F}" type="presParOf" srcId="{8F755D83-A441-47D0-9F64-BC5DD8F06ECE}" destId="{7C879428-58E9-49AB-950A-4397E670E89A}" srcOrd="5" destOrd="0" presId="urn:microsoft.com/office/officeart/2005/8/layout/funnel1"/>
    <dgm:cxn modelId="{CE0AB3D0-4CAB-423A-B181-27F5900319A6}"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38215834-99A2-4E58-B89E-F2CD4E64F2EC}"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A104EB43-F6C0-4F2D-8F2B-2420774430D4}" type="presOf" srcId="{21FDE10F-88CE-4FCF-886F-54C82C2CA168}" destId="{2A7D3CB3-FA5B-4C0C-926C-18658B37CDC7}" srcOrd="0" destOrd="0" presId="urn:microsoft.com/office/officeart/2005/8/layout/funnel1"/>
    <dgm:cxn modelId="{50913254-58DB-4757-9354-AB758089C257}" type="presOf" srcId="{8424F0A1-5A0F-4D12-BD19-671990367BE0}" destId="{531BD547-2382-4794-855F-A50409F3C820}"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6BFB317C-459E-4B9F-BFEE-CC8F2CF826F1}" type="presOf" srcId="{628B1298-5613-48FB-A81D-3D5D29B7E650}" destId="{8F755D83-A441-47D0-9F64-BC5DD8F06ECE}"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FE7519D0-7BC7-4B29-9AED-B9EB755A8D98}" type="presOf" srcId="{A1587685-354F-4A27-B76A-D57E21DE69FA}" destId="{7C879428-58E9-49AB-950A-4397E670E89A}" srcOrd="0" destOrd="0" presId="urn:microsoft.com/office/officeart/2005/8/layout/funnel1"/>
    <dgm:cxn modelId="{1CBDFD7D-2E68-4CD9-9EE4-F7AA75E35572}" type="presParOf" srcId="{8F755D83-A441-47D0-9F64-BC5DD8F06ECE}" destId="{167B462D-64A5-47A8-880F-B36B212CC7B5}" srcOrd="0" destOrd="0" presId="urn:microsoft.com/office/officeart/2005/8/layout/funnel1"/>
    <dgm:cxn modelId="{5596B0E1-6CA4-4805-BC0A-86DD07CCD882}" type="presParOf" srcId="{8F755D83-A441-47D0-9F64-BC5DD8F06ECE}" destId="{37BA7921-ACF7-4E01-8354-7598B6B22014}" srcOrd="1" destOrd="0" presId="urn:microsoft.com/office/officeart/2005/8/layout/funnel1"/>
    <dgm:cxn modelId="{2DC40E19-447B-40D7-8E9D-78E24C9B3721}" type="presParOf" srcId="{8F755D83-A441-47D0-9F64-BC5DD8F06ECE}" destId="{4DA58435-F67F-441B-99F5-CED34D89D37F}" srcOrd="2" destOrd="0" presId="urn:microsoft.com/office/officeart/2005/8/layout/funnel1"/>
    <dgm:cxn modelId="{324D8E93-8A77-4C28-8DC4-5978876271BA}" type="presParOf" srcId="{8F755D83-A441-47D0-9F64-BC5DD8F06ECE}" destId="{2A7D3CB3-FA5B-4C0C-926C-18658B37CDC7}" srcOrd="3" destOrd="0" presId="urn:microsoft.com/office/officeart/2005/8/layout/funnel1"/>
    <dgm:cxn modelId="{5677BDCF-5D7F-43C2-AF96-5290281FD791}" type="presParOf" srcId="{8F755D83-A441-47D0-9F64-BC5DD8F06ECE}" destId="{531BD547-2382-4794-855F-A50409F3C820}" srcOrd="4" destOrd="0" presId="urn:microsoft.com/office/officeart/2005/8/layout/funnel1"/>
    <dgm:cxn modelId="{4141983E-6D0D-4AF7-A15A-4D32DB1AD2B9}" type="presParOf" srcId="{8F755D83-A441-47D0-9F64-BC5DD8F06ECE}" destId="{7C879428-58E9-49AB-950A-4397E670E89A}" srcOrd="5" destOrd="0" presId="urn:microsoft.com/office/officeart/2005/8/layout/funnel1"/>
    <dgm:cxn modelId="{8F143216-F026-4B1A-9A9B-08036C930B4D}"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5A863E80-5F61-40E0-9419-01100419EDA9}" type="presOf" srcId="{628B1298-5613-48FB-A81D-3D5D29B7E650}" destId="{8F755D83-A441-47D0-9F64-BC5DD8F06ECE}"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EB8F6885-F8EF-4CB7-898A-FD81D04A26B0}" type="presOf" srcId="{21FDE10F-88CE-4FCF-886F-54C82C2CA168}" destId="{2A7D3CB3-FA5B-4C0C-926C-18658B37CDC7}"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8F3F40C3-2CC3-4309-9E1D-B3E969C7E53E}" type="presOf" srcId="{8424F0A1-5A0F-4D12-BD19-671990367BE0}" destId="{531BD547-2382-4794-855F-A50409F3C820}" srcOrd="0" destOrd="0" presId="urn:microsoft.com/office/officeart/2005/8/layout/funnel1"/>
    <dgm:cxn modelId="{E3C7BEC4-D953-443E-8621-E768D42EFAB3}" type="presOf" srcId="{A1587685-354F-4A27-B76A-D57E21DE69FA}" destId="{7C879428-58E9-49AB-950A-4397E670E89A}" srcOrd="0" destOrd="0" presId="urn:microsoft.com/office/officeart/2005/8/layout/funnel1"/>
    <dgm:cxn modelId="{28A0DBE6-C369-4388-8FDA-1E0B7B6D738C}" type="presOf" srcId="{D6F1C0D4-2886-4C3B-BAED-2923D8AEBEDE}" destId="{4DA58435-F67F-441B-99F5-CED34D89D37F}" srcOrd="0" destOrd="0" presId="urn:microsoft.com/office/officeart/2005/8/layout/funnel1"/>
    <dgm:cxn modelId="{5BAAEAE3-1A99-4AED-9739-4C63C56F55C4}" type="presParOf" srcId="{8F755D83-A441-47D0-9F64-BC5DD8F06ECE}" destId="{167B462D-64A5-47A8-880F-B36B212CC7B5}" srcOrd="0" destOrd="0" presId="urn:microsoft.com/office/officeart/2005/8/layout/funnel1"/>
    <dgm:cxn modelId="{C8EAC235-0FB3-4429-8109-9F31A8DED122}" type="presParOf" srcId="{8F755D83-A441-47D0-9F64-BC5DD8F06ECE}" destId="{37BA7921-ACF7-4E01-8354-7598B6B22014}" srcOrd="1" destOrd="0" presId="urn:microsoft.com/office/officeart/2005/8/layout/funnel1"/>
    <dgm:cxn modelId="{AE1E2C31-7675-4F32-AC5A-FB94CB0B5BBF}" type="presParOf" srcId="{8F755D83-A441-47D0-9F64-BC5DD8F06ECE}" destId="{4DA58435-F67F-441B-99F5-CED34D89D37F}" srcOrd="2" destOrd="0" presId="urn:microsoft.com/office/officeart/2005/8/layout/funnel1"/>
    <dgm:cxn modelId="{58164BC0-AB5D-4B0A-BC99-6F631BB56E19}" type="presParOf" srcId="{8F755D83-A441-47D0-9F64-BC5DD8F06ECE}" destId="{2A7D3CB3-FA5B-4C0C-926C-18658B37CDC7}" srcOrd="3" destOrd="0" presId="urn:microsoft.com/office/officeart/2005/8/layout/funnel1"/>
    <dgm:cxn modelId="{E4C600C3-4ADE-4B4B-879C-1E7A09146142}" type="presParOf" srcId="{8F755D83-A441-47D0-9F64-BC5DD8F06ECE}" destId="{531BD547-2382-4794-855F-A50409F3C820}" srcOrd="4" destOrd="0" presId="urn:microsoft.com/office/officeart/2005/8/layout/funnel1"/>
    <dgm:cxn modelId="{B9FCE6EA-378E-45E1-A801-5DF1ADFAE2A5}" type="presParOf" srcId="{8F755D83-A441-47D0-9F64-BC5DD8F06ECE}" destId="{7C879428-58E9-49AB-950A-4397E670E89A}" srcOrd="5" destOrd="0" presId="urn:microsoft.com/office/officeart/2005/8/layout/funnel1"/>
    <dgm:cxn modelId="{8D3870C8-AE9E-4120-88CC-DDB5457763B5}"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2FDBD012-C461-41E1-9C4C-1F509FDD069A}"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CEB5455C-CA31-4826-B2FA-4A5DB7F09F73}" type="presOf" srcId="{D6F1C0D4-2886-4C3B-BAED-2923D8AEBEDE}" destId="{4DA58435-F67F-441B-99F5-CED34D89D37F}" srcOrd="0" destOrd="0" presId="urn:microsoft.com/office/officeart/2005/8/layout/funnel1"/>
    <dgm:cxn modelId="{C4CECA6A-AC4C-403E-A0D7-89069398B87D}"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67E85CA1-31E3-47BA-B8C0-B5E01BBF231C}" type="presOf" srcId="{A1587685-354F-4A27-B76A-D57E21DE69FA}" destId="{7C879428-58E9-49AB-950A-4397E670E89A}" srcOrd="0" destOrd="0" presId="urn:microsoft.com/office/officeart/2005/8/layout/funnel1"/>
    <dgm:cxn modelId="{AC713CDC-8D1E-4201-B476-77D5FE9C3A02}" type="presOf" srcId="{8424F0A1-5A0F-4D12-BD19-671990367BE0}" destId="{531BD547-2382-4794-855F-A50409F3C820}" srcOrd="0" destOrd="0" presId="urn:microsoft.com/office/officeart/2005/8/layout/funnel1"/>
    <dgm:cxn modelId="{11A6FD25-030F-4398-A8FC-5D7B44A99DC1}" type="presParOf" srcId="{8F755D83-A441-47D0-9F64-BC5DD8F06ECE}" destId="{167B462D-64A5-47A8-880F-B36B212CC7B5}" srcOrd="0" destOrd="0" presId="urn:microsoft.com/office/officeart/2005/8/layout/funnel1"/>
    <dgm:cxn modelId="{80874E3E-49C9-406B-A2DA-45B7C7D54A5A}" type="presParOf" srcId="{8F755D83-A441-47D0-9F64-BC5DD8F06ECE}" destId="{37BA7921-ACF7-4E01-8354-7598B6B22014}" srcOrd="1" destOrd="0" presId="urn:microsoft.com/office/officeart/2005/8/layout/funnel1"/>
    <dgm:cxn modelId="{B671376D-3ED3-4002-A8BD-E19E30B67FFC}" type="presParOf" srcId="{8F755D83-A441-47D0-9F64-BC5DD8F06ECE}" destId="{4DA58435-F67F-441B-99F5-CED34D89D37F}" srcOrd="2" destOrd="0" presId="urn:microsoft.com/office/officeart/2005/8/layout/funnel1"/>
    <dgm:cxn modelId="{C5E99953-56E6-4AFA-84B5-905E7041109B}" type="presParOf" srcId="{8F755D83-A441-47D0-9F64-BC5DD8F06ECE}" destId="{2A7D3CB3-FA5B-4C0C-926C-18658B37CDC7}" srcOrd="3" destOrd="0" presId="urn:microsoft.com/office/officeart/2005/8/layout/funnel1"/>
    <dgm:cxn modelId="{8FD3365F-FAC9-4C59-8AB2-401280146C33}" type="presParOf" srcId="{8F755D83-A441-47D0-9F64-BC5DD8F06ECE}" destId="{531BD547-2382-4794-855F-A50409F3C820}" srcOrd="4" destOrd="0" presId="urn:microsoft.com/office/officeart/2005/8/layout/funnel1"/>
    <dgm:cxn modelId="{BB3FBC3B-B853-4F5C-A34F-D3A0CE66896E}" type="presParOf" srcId="{8F755D83-A441-47D0-9F64-BC5DD8F06ECE}" destId="{7C879428-58E9-49AB-950A-4397E670E89A}" srcOrd="5" destOrd="0" presId="urn:microsoft.com/office/officeart/2005/8/layout/funnel1"/>
    <dgm:cxn modelId="{CCD564D7-3D97-4BD4-BCCA-D63AD35B5B4A}"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4ABBD004-24D8-4A43-9CA9-59BBA14BD287}" type="presOf" srcId="{A1587685-354F-4A27-B76A-D57E21DE69FA}" destId="{7C879428-58E9-49AB-950A-4397E670E89A}" srcOrd="0" destOrd="0" presId="urn:microsoft.com/office/officeart/2005/8/layout/funnel1"/>
    <dgm:cxn modelId="{C4E5A91B-C4CB-4496-9A9D-E987E2033C9E}"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71813145-CE37-4A14-863C-0CBCC9F210AB}"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5C04C08C-8374-4D43-83DB-32A063AF344D}" type="presOf" srcId="{8424F0A1-5A0F-4D12-BD19-671990367BE0}" destId="{531BD547-2382-4794-855F-A50409F3C820}"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FA6DB3DA-7826-425C-8A1C-8AEBAF4283BB}" type="presOf" srcId="{21FDE10F-88CE-4FCF-886F-54C82C2CA168}" destId="{2A7D3CB3-FA5B-4C0C-926C-18658B37CDC7}" srcOrd="0" destOrd="0" presId="urn:microsoft.com/office/officeart/2005/8/layout/funnel1"/>
    <dgm:cxn modelId="{ADB75C06-B9C2-41CF-8F26-649839249EEE}" type="presParOf" srcId="{8F755D83-A441-47D0-9F64-BC5DD8F06ECE}" destId="{167B462D-64A5-47A8-880F-B36B212CC7B5}" srcOrd="0" destOrd="0" presId="urn:microsoft.com/office/officeart/2005/8/layout/funnel1"/>
    <dgm:cxn modelId="{D2A1DA75-5BFE-46FF-95F2-B627CD40470D}" type="presParOf" srcId="{8F755D83-A441-47D0-9F64-BC5DD8F06ECE}" destId="{37BA7921-ACF7-4E01-8354-7598B6B22014}" srcOrd="1" destOrd="0" presId="urn:microsoft.com/office/officeart/2005/8/layout/funnel1"/>
    <dgm:cxn modelId="{C9E852D2-7F68-4EC4-B681-255111B0565B}" type="presParOf" srcId="{8F755D83-A441-47D0-9F64-BC5DD8F06ECE}" destId="{4DA58435-F67F-441B-99F5-CED34D89D37F}" srcOrd="2" destOrd="0" presId="urn:microsoft.com/office/officeart/2005/8/layout/funnel1"/>
    <dgm:cxn modelId="{50483686-71E1-4B68-93DA-833CE97C5DB0}" type="presParOf" srcId="{8F755D83-A441-47D0-9F64-BC5DD8F06ECE}" destId="{2A7D3CB3-FA5B-4C0C-926C-18658B37CDC7}" srcOrd="3" destOrd="0" presId="urn:microsoft.com/office/officeart/2005/8/layout/funnel1"/>
    <dgm:cxn modelId="{25620063-AC40-4F17-A7BD-8C76117F1DFC}" type="presParOf" srcId="{8F755D83-A441-47D0-9F64-BC5DD8F06ECE}" destId="{531BD547-2382-4794-855F-A50409F3C820}" srcOrd="4" destOrd="0" presId="urn:microsoft.com/office/officeart/2005/8/layout/funnel1"/>
    <dgm:cxn modelId="{22FB0FF3-BE1B-4B78-AD3E-936F264A311F}" type="presParOf" srcId="{8F755D83-A441-47D0-9F64-BC5DD8F06ECE}" destId="{7C879428-58E9-49AB-950A-4397E670E89A}" srcOrd="5" destOrd="0" presId="urn:microsoft.com/office/officeart/2005/8/layout/funnel1"/>
    <dgm:cxn modelId="{FC8EFE25-5DEB-4F52-A28D-C28B4165368F}"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74642915-9D3A-470E-B19C-120299F06467}" type="presOf" srcId="{628B1298-5613-48FB-A81D-3D5D29B7E650}" destId="{8F755D83-A441-47D0-9F64-BC5DD8F06ECE}" srcOrd="0" destOrd="0" presId="urn:microsoft.com/office/officeart/2005/8/layout/funnel1"/>
    <dgm:cxn modelId="{62978E3A-6970-4DDB-AACA-5D122EAF881F}"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01C45166-18E0-4DBE-941F-D792D83B25F2}"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8D9E0AAF-4BFE-4305-A997-A80C8EC8A050}" type="presOf" srcId="{D6F1C0D4-2886-4C3B-BAED-2923D8AEBEDE}" destId="{4DA58435-F67F-441B-99F5-CED34D89D37F}" srcOrd="0" destOrd="0" presId="urn:microsoft.com/office/officeart/2005/8/layout/funnel1"/>
    <dgm:cxn modelId="{AB6C29C7-5BF8-4A81-9A8C-7F79F40DDD73}" type="presOf" srcId="{8424F0A1-5A0F-4D12-BD19-671990367BE0}" destId="{531BD547-2382-4794-855F-A50409F3C820}" srcOrd="0" destOrd="0" presId="urn:microsoft.com/office/officeart/2005/8/layout/funnel1"/>
    <dgm:cxn modelId="{0AF339D3-4EDE-4812-9228-93CF9B6A8D23}" type="presParOf" srcId="{8F755D83-A441-47D0-9F64-BC5DD8F06ECE}" destId="{167B462D-64A5-47A8-880F-B36B212CC7B5}" srcOrd="0" destOrd="0" presId="urn:microsoft.com/office/officeart/2005/8/layout/funnel1"/>
    <dgm:cxn modelId="{9F9C9EA8-39B5-4FAE-8919-5295E3DEFD13}" type="presParOf" srcId="{8F755D83-A441-47D0-9F64-BC5DD8F06ECE}" destId="{37BA7921-ACF7-4E01-8354-7598B6B22014}" srcOrd="1" destOrd="0" presId="urn:microsoft.com/office/officeart/2005/8/layout/funnel1"/>
    <dgm:cxn modelId="{486E4BF2-95A1-4118-879C-F91235100A80}" type="presParOf" srcId="{8F755D83-A441-47D0-9F64-BC5DD8F06ECE}" destId="{4DA58435-F67F-441B-99F5-CED34D89D37F}" srcOrd="2" destOrd="0" presId="urn:microsoft.com/office/officeart/2005/8/layout/funnel1"/>
    <dgm:cxn modelId="{2A8D2FAF-2CC2-44A9-B7D7-A0846643EAB3}" type="presParOf" srcId="{8F755D83-A441-47D0-9F64-BC5DD8F06ECE}" destId="{2A7D3CB3-FA5B-4C0C-926C-18658B37CDC7}" srcOrd="3" destOrd="0" presId="urn:microsoft.com/office/officeart/2005/8/layout/funnel1"/>
    <dgm:cxn modelId="{493C178A-A566-45E6-821C-127C4904E689}" type="presParOf" srcId="{8F755D83-A441-47D0-9F64-BC5DD8F06ECE}" destId="{531BD547-2382-4794-855F-A50409F3C820}" srcOrd="4" destOrd="0" presId="urn:microsoft.com/office/officeart/2005/8/layout/funnel1"/>
    <dgm:cxn modelId="{BCA57B12-73E9-41EC-ADA4-76598F6431D5}" type="presParOf" srcId="{8F755D83-A441-47D0-9F64-BC5DD8F06ECE}" destId="{7C879428-58E9-49AB-950A-4397E670E89A}" srcOrd="5" destOrd="0" presId="urn:microsoft.com/office/officeart/2005/8/layout/funnel1"/>
    <dgm:cxn modelId="{828E9567-B9DE-4BFF-87B2-59C7786BC82E}"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6E7D3658-382C-482A-95CB-6B1D2CAFF50F}"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286C4C7A-30DB-4F2E-9EDC-E4B3B3315CE1}" type="presOf" srcId="{628B1298-5613-48FB-A81D-3D5D29B7E650}" destId="{8F755D83-A441-47D0-9F64-BC5DD8F06ECE}"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A0C16D9B-6B4E-430D-9AB7-9AD266B5A178}" type="presOf" srcId="{A1587685-354F-4A27-B76A-D57E21DE69FA}" destId="{7C879428-58E9-49AB-950A-4397E670E89A}" srcOrd="0" destOrd="0" presId="urn:microsoft.com/office/officeart/2005/8/layout/funnel1"/>
    <dgm:cxn modelId="{EFC1C7B5-A414-4F06-AC40-52C56043ED3F}" type="presOf" srcId="{21FDE10F-88CE-4FCF-886F-54C82C2CA168}" destId="{2A7D3CB3-FA5B-4C0C-926C-18658B37CDC7}" srcOrd="0" destOrd="0" presId="urn:microsoft.com/office/officeart/2005/8/layout/funnel1"/>
    <dgm:cxn modelId="{FB0605D4-E880-48A4-8B4E-E29DC1811758}" type="presOf" srcId="{8424F0A1-5A0F-4D12-BD19-671990367BE0}" destId="{531BD547-2382-4794-855F-A50409F3C820}" srcOrd="0" destOrd="0" presId="urn:microsoft.com/office/officeart/2005/8/layout/funnel1"/>
    <dgm:cxn modelId="{19091A55-11A8-4AD9-8097-474E76C3EE4A}" type="presParOf" srcId="{8F755D83-A441-47D0-9F64-BC5DD8F06ECE}" destId="{167B462D-64A5-47A8-880F-B36B212CC7B5}" srcOrd="0" destOrd="0" presId="urn:microsoft.com/office/officeart/2005/8/layout/funnel1"/>
    <dgm:cxn modelId="{0C88CCA7-2C1B-482A-83BD-5C93E62295BF}" type="presParOf" srcId="{8F755D83-A441-47D0-9F64-BC5DD8F06ECE}" destId="{37BA7921-ACF7-4E01-8354-7598B6B22014}" srcOrd="1" destOrd="0" presId="urn:microsoft.com/office/officeart/2005/8/layout/funnel1"/>
    <dgm:cxn modelId="{3FF41709-3145-4D64-BBB9-D711D0969AF1}" type="presParOf" srcId="{8F755D83-A441-47D0-9F64-BC5DD8F06ECE}" destId="{4DA58435-F67F-441B-99F5-CED34D89D37F}" srcOrd="2" destOrd="0" presId="urn:microsoft.com/office/officeart/2005/8/layout/funnel1"/>
    <dgm:cxn modelId="{B3AEC9AB-A2EF-4AE8-BA52-0FAF74A1F879}" type="presParOf" srcId="{8F755D83-A441-47D0-9F64-BC5DD8F06ECE}" destId="{2A7D3CB3-FA5B-4C0C-926C-18658B37CDC7}" srcOrd="3" destOrd="0" presId="urn:microsoft.com/office/officeart/2005/8/layout/funnel1"/>
    <dgm:cxn modelId="{5B649BBD-8151-448A-AAF8-056A291012AA}" type="presParOf" srcId="{8F755D83-A441-47D0-9F64-BC5DD8F06ECE}" destId="{531BD547-2382-4794-855F-A50409F3C820}" srcOrd="4" destOrd="0" presId="urn:microsoft.com/office/officeart/2005/8/layout/funnel1"/>
    <dgm:cxn modelId="{1E19D79D-D21D-4BA2-A71F-65AFF7BC60E9}" type="presParOf" srcId="{8F755D83-A441-47D0-9F64-BC5DD8F06ECE}" destId="{7C879428-58E9-49AB-950A-4397E670E89A}" srcOrd="5" destOrd="0" presId="urn:microsoft.com/office/officeart/2005/8/layout/funnel1"/>
    <dgm:cxn modelId="{C8A13221-4DD4-42E6-8E0A-A7AC95391A58}"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37ED4E39-1004-4008-89A1-27397A186F7C}"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4E72193F-89A7-44A4-88DD-E7081B66F058}"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F3D87591-6F96-4C4B-ABAD-200A3F3A9CA4}" type="presOf" srcId="{21FDE10F-88CE-4FCF-886F-54C82C2CA168}" destId="{2A7D3CB3-FA5B-4C0C-926C-18658B37CDC7}"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666B90AE-A4FE-4979-AFC4-55D0AF74D21D}" type="presOf" srcId="{8424F0A1-5A0F-4D12-BD19-671990367BE0}" destId="{531BD547-2382-4794-855F-A50409F3C820}" srcOrd="0" destOrd="0" presId="urn:microsoft.com/office/officeart/2005/8/layout/funnel1"/>
    <dgm:cxn modelId="{E5668EC9-BAB9-4A08-AC7B-B2F157C2FB3F}" type="presOf" srcId="{D6F1C0D4-2886-4C3B-BAED-2923D8AEBEDE}" destId="{4DA58435-F67F-441B-99F5-CED34D89D37F}" srcOrd="0" destOrd="0" presId="urn:microsoft.com/office/officeart/2005/8/layout/funnel1"/>
    <dgm:cxn modelId="{8E8AE59F-9365-4E00-AB39-2104727B6338}" type="presParOf" srcId="{8F755D83-A441-47D0-9F64-BC5DD8F06ECE}" destId="{167B462D-64A5-47A8-880F-B36B212CC7B5}" srcOrd="0" destOrd="0" presId="urn:microsoft.com/office/officeart/2005/8/layout/funnel1"/>
    <dgm:cxn modelId="{4CE77EB9-BCAC-4D6B-8CD8-CA5AF7BB9196}" type="presParOf" srcId="{8F755D83-A441-47D0-9F64-BC5DD8F06ECE}" destId="{37BA7921-ACF7-4E01-8354-7598B6B22014}" srcOrd="1" destOrd="0" presId="urn:microsoft.com/office/officeart/2005/8/layout/funnel1"/>
    <dgm:cxn modelId="{09FAEFCC-3BEC-4F3F-A503-3265FF3C2B30}" type="presParOf" srcId="{8F755D83-A441-47D0-9F64-BC5DD8F06ECE}" destId="{4DA58435-F67F-441B-99F5-CED34D89D37F}" srcOrd="2" destOrd="0" presId="urn:microsoft.com/office/officeart/2005/8/layout/funnel1"/>
    <dgm:cxn modelId="{53BCBF78-A653-408F-842B-96FE12BB7A1F}" type="presParOf" srcId="{8F755D83-A441-47D0-9F64-BC5DD8F06ECE}" destId="{2A7D3CB3-FA5B-4C0C-926C-18658B37CDC7}" srcOrd="3" destOrd="0" presId="urn:microsoft.com/office/officeart/2005/8/layout/funnel1"/>
    <dgm:cxn modelId="{78EC9AE5-03D8-457C-8B55-B23576284381}" type="presParOf" srcId="{8F755D83-A441-47D0-9F64-BC5DD8F06ECE}" destId="{531BD547-2382-4794-855F-A50409F3C820}" srcOrd="4" destOrd="0" presId="urn:microsoft.com/office/officeart/2005/8/layout/funnel1"/>
    <dgm:cxn modelId="{689F4BBC-186D-4B26-B184-50B76E636F64}" type="presParOf" srcId="{8F755D83-A441-47D0-9F64-BC5DD8F06ECE}" destId="{7C879428-58E9-49AB-950A-4397E670E89A}" srcOrd="5" destOrd="0" presId="urn:microsoft.com/office/officeart/2005/8/layout/funnel1"/>
    <dgm:cxn modelId="{ACAC73F0-0160-4F7A-832C-6EFFC44791ED}"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2DD6520F-FAE6-4500-B3FA-C9EA10C3C9F4}"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6D98C16D-4973-4135-992C-711E677C5630}"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2BB4CE8E-F546-4D9C-956D-2261C278C265}" type="presOf" srcId="{8424F0A1-5A0F-4D12-BD19-671990367BE0}" destId="{531BD547-2382-4794-855F-A50409F3C820}"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7AA98DB2-2EE0-404E-AB35-BD9D336A5E2E}" type="presOf" srcId="{A1587685-354F-4A27-B76A-D57E21DE69FA}" destId="{7C879428-58E9-49AB-950A-4397E670E89A}" srcOrd="0" destOrd="0" presId="urn:microsoft.com/office/officeart/2005/8/layout/funnel1"/>
    <dgm:cxn modelId="{1D37C1C1-DB1F-4DDB-A3E2-43BDBE83E87B}" type="presOf" srcId="{21FDE10F-88CE-4FCF-886F-54C82C2CA168}" destId="{2A7D3CB3-FA5B-4C0C-926C-18658B37CDC7}" srcOrd="0" destOrd="0" presId="urn:microsoft.com/office/officeart/2005/8/layout/funnel1"/>
    <dgm:cxn modelId="{CE3EA46D-3092-4EC9-A99F-E00788AE4259}" type="presParOf" srcId="{8F755D83-A441-47D0-9F64-BC5DD8F06ECE}" destId="{167B462D-64A5-47A8-880F-B36B212CC7B5}" srcOrd="0" destOrd="0" presId="urn:microsoft.com/office/officeart/2005/8/layout/funnel1"/>
    <dgm:cxn modelId="{F1456BAD-34FC-483D-B860-9081889FBF48}" type="presParOf" srcId="{8F755D83-A441-47D0-9F64-BC5DD8F06ECE}" destId="{37BA7921-ACF7-4E01-8354-7598B6B22014}" srcOrd="1" destOrd="0" presId="urn:microsoft.com/office/officeart/2005/8/layout/funnel1"/>
    <dgm:cxn modelId="{46DC4CD5-F46A-4548-AC5B-2318118068CA}" type="presParOf" srcId="{8F755D83-A441-47D0-9F64-BC5DD8F06ECE}" destId="{4DA58435-F67F-441B-99F5-CED34D89D37F}" srcOrd="2" destOrd="0" presId="urn:microsoft.com/office/officeart/2005/8/layout/funnel1"/>
    <dgm:cxn modelId="{9947F4C1-18DE-40F4-A8EF-33DC0238161B}" type="presParOf" srcId="{8F755D83-A441-47D0-9F64-BC5DD8F06ECE}" destId="{2A7D3CB3-FA5B-4C0C-926C-18658B37CDC7}" srcOrd="3" destOrd="0" presId="urn:microsoft.com/office/officeart/2005/8/layout/funnel1"/>
    <dgm:cxn modelId="{53E33C69-2593-4FC6-9429-D6441C6732C0}" type="presParOf" srcId="{8F755D83-A441-47D0-9F64-BC5DD8F06ECE}" destId="{531BD547-2382-4794-855F-A50409F3C820}" srcOrd="4" destOrd="0" presId="urn:microsoft.com/office/officeart/2005/8/layout/funnel1"/>
    <dgm:cxn modelId="{CAD66142-5A8D-4A46-A123-F33259E8C414}" type="presParOf" srcId="{8F755D83-A441-47D0-9F64-BC5DD8F06ECE}" destId="{7C879428-58E9-49AB-950A-4397E670E89A}" srcOrd="5" destOrd="0" presId="urn:microsoft.com/office/officeart/2005/8/layout/funnel1"/>
    <dgm:cxn modelId="{56F8E2CE-0DDB-4EFA-9EF9-59C7D7F5AC7F}"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0AA18D6C-19B6-431A-94E8-3E5DD2050B80}"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6E762484-5537-4A1F-A5BF-D0431627D5FA}" type="presOf" srcId="{628B1298-5613-48FB-A81D-3D5D29B7E650}" destId="{8F755D83-A441-47D0-9F64-BC5DD8F06ECE}"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62F822D6-4E5F-4E98-A2CE-6CCDDE399684}" type="presOf" srcId="{8424F0A1-5A0F-4D12-BD19-671990367BE0}" destId="{531BD547-2382-4794-855F-A50409F3C820}" srcOrd="0" destOrd="0" presId="urn:microsoft.com/office/officeart/2005/8/layout/funnel1"/>
    <dgm:cxn modelId="{350300F2-8609-4F36-9CC8-F61152072A5E}" type="presOf" srcId="{21FDE10F-88CE-4FCF-886F-54C82C2CA168}" destId="{2A7D3CB3-FA5B-4C0C-926C-18658B37CDC7}" srcOrd="0" destOrd="0" presId="urn:microsoft.com/office/officeart/2005/8/layout/funnel1"/>
    <dgm:cxn modelId="{4F073AF4-BCAC-4E74-9B5A-674F21058B88}" type="presOf" srcId="{A1587685-354F-4A27-B76A-D57E21DE69FA}" destId="{7C879428-58E9-49AB-950A-4397E670E89A}" srcOrd="0" destOrd="0" presId="urn:microsoft.com/office/officeart/2005/8/layout/funnel1"/>
    <dgm:cxn modelId="{FBE34D47-A98D-457F-8E42-78FE77D584A7}" type="presParOf" srcId="{8F755D83-A441-47D0-9F64-BC5DD8F06ECE}" destId="{167B462D-64A5-47A8-880F-B36B212CC7B5}" srcOrd="0" destOrd="0" presId="urn:microsoft.com/office/officeart/2005/8/layout/funnel1"/>
    <dgm:cxn modelId="{CF738756-2C05-4CBE-A84D-00927AB1C5EA}" type="presParOf" srcId="{8F755D83-A441-47D0-9F64-BC5DD8F06ECE}" destId="{37BA7921-ACF7-4E01-8354-7598B6B22014}" srcOrd="1" destOrd="0" presId="urn:microsoft.com/office/officeart/2005/8/layout/funnel1"/>
    <dgm:cxn modelId="{239E8E69-31B8-4500-9EFB-9016A70C1514}" type="presParOf" srcId="{8F755D83-A441-47D0-9F64-BC5DD8F06ECE}" destId="{4DA58435-F67F-441B-99F5-CED34D89D37F}" srcOrd="2" destOrd="0" presId="urn:microsoft.com/office/officeart/2005/8/layout/funnel1"/>
    <dgm:cxn modelId="{079B7E0E-4AD6-4261-B3A7-2FCCD95CFE9E}" type="presParOf" srcId="{8F755D83-A441-47D0-9F64-BC5DD8F06ECE}" destId="{2A7D3CB3-FA5B-4C0C-926C-18658B37CDC7}" srcOrd="3" destOrd="0" presId="urn:microsoft.com/office/officeart/2005/8/layout/funnel1"/>
    <dgm:cxn modelId="{A0BBF2B5-289E-41F9-80D5-D80BC012A371}" type="presParOf" srcId="{8F755D83-A441-47D0-9F64-BC5DD8F06ECE}" destId="{531BD547-2382-4794-855F-A50409F3C820}" srcOrd="4" destOrd="0" presId="urn:microsoft.com/office/officeart/2005/8/layout/funnel1"/>
    <dgm:cxn modelId="{B75578BE-7A9D-4428-A3F9-D0D2B7CCFAB6}" type="presParOf" srcId="{8F755D83-A441-47D0-9F64-BC5DD8F06ECE}" destId="{7C879428-58E9-49AB-950A-4397E670E89A}" srcOrd="5" destOrd="0" presId="urn:microsoft.com/office/officeart/2005/8/layout/funnel1"/>
    <dgm:cxn modelId="{4B781847-E569-4D98-9196-FCCA69CEA96E}"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9BB9D045-DDB2-4B19-A187-CF2AC14032CD}" type="presOf" srcId="{8424F0A1-5A0F-4D12-BD19-671990367BE0}" destId="{531BD547-2382-4794-855F-A50409F3C820}" srcOrd="0" destOrd="0" presId="urn:microsoft.com/office/officeart/2005/8/layout/funnel1"/>
    <dgm:cxn modelId="{8CBE2150-21B4-4E8D-873D-FB153D66F222}" type="presOf" srcId="{628B1298-5613-48FB-A81D-3D5D29B7E650}" destId="{8F755D83-A441-47D0-9F64-BC5DD8F06ECE}" srcOrd="0" destOrd="0" presId="urn:microsoft.com/office/officeart/2005/8/layout/funnel1"/>
    <dgm:cxn modelId="{60C09770-F64C-4801-8F96-D66914CDFB15}"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29AC127C-CEB1-406B-80DC-25D8ED6F0AC7}" type="presOf" srcId="{A1587685-354F-4A27-B76A-D57E21DE69FA}" destId="{7C879428-58E9-49AB-950A-4397E670E89A}"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F2C374F3-E1D0-411B-A204-9CD5A7091DFF}" type="presOf" srcId="{21FDE10F-88CE-4FCF-886F-54C82C2CA168}" destId="{2A7D3CB3-FA5B-4C0C-926C-18658B37CDC7}" srcOrd="0" destOrd="0" presId="urn:microsoft.com/office/officeart/2005/8/layout/funnel1"/>
    <dgm:cxn modelId="{DC8ABE2C-6FB9-486F-A16C-2D293AE2CAA9}" type="presParOf" srcId="{8F755D83-A441-47D0-9F64-BC5DD8F06ECE}" destId="{167B462D-64A5-47A8-880F-B36B212CC7B5}" srcOrd="0" destOrd="0" presId="urn:microsoft.com/office/officeart/2005/8/layout/funnel1"/>
    <dgm:cxn modelId="{22531BB5-5851-44F0-B079-D1C0539C5232}" type="presParOf" srcId="{8F755D83-A441-47D0-9F64-BC5DD8F06ECE}" destId="{37BA7921-ACF7-4E01-8354-7598B6B22014}" srcOrd="1" destOrd="0" presId="urn:microsoft.com/office/officeart/2005/8/layout/funnel1"/>
    <dgm:cxn modelId="{5024EB7B-8632-4438-BE62-CCC2A7F405E8}" type="presParOf" srcId="{8F755D83-A441-47D0-9F64-BC5DD8F06ECE}" destId="{4DA58435-F67F-441B-99F5-CED34D89D37F}" srcOrd="2" destOrd="0" presId="urn:microsoft.com/office/officeart/2005/8/layout/funnel1"/>
    <dgm:cxn modelId="{4B1765A4-218D-4A84-AC2A-9E132A94BD1D}" type="presParOf" srcId="{8F755D83-A441-47D0-9F64-BC5DD8F06ECE}" destId="{2A7D3CB3-FA5B-4C0C-926C-18658B37CDC7}" srcOrd="3" destOrd="0" presId="urn:microsoft.com/office/officeart/2005/8/layout/funnel1"/>
    <dgm:cxn modelId="{A19F2870-C1F8-4103-967F-F44F776492DF}" type="presParOf" srcId="{8F755D83-A441-47D0-9F64-BC5DD8F06ECE}" destId="{531BD547-2382-4794-855F-A50409F3C820}" srcOrd="4" destOrd="0" presId="urn:microsoft.com/office/officeart/2005/8/layout/funnel1"/>
    <dgm:cxn modelId="{DEA4101E-81AD-43D2-9AF6-E26E6C060D77}" type="presParOf" srcId="{8F755D83-A441-47D0-9F64-BC5DD8F06ECE}" destId="{7C879428-58E9-49AB-950A-4397E670E89A}" srcOrd="5" destOrd="0" presId="urn:microsoft.com/office/officeart/2005/8/layout/funnel1"/>
    <dgm:cxn modelId="{4EBADF62-16A9-491B-9782-4BCD91F561AF}"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F83A561C-72C5-4C23-91D3-A4694F8D0635}" type="presOf" srcId="{D6F1C0D4-2886-4C3B-BAED-2923D8AEBEDE}" destId="{4DA58435-F67F-441B-99F5-CED34D89D37F}" srcOrd="0" destOrd="0" presId="urn:microsoft.com/office/officeart/2005/8/layout/funnel1"/>
    <dgm:cxn modelId="{4C4C5726-9BB8-465D-9638-BA7D4475CA37}"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47BC9460-BE61-4D98-A432-0CC771E74254}"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514265D5-3C4B-4E8C-995E-DB1FEF2005F7}" type="presOf" srcId="{A1587685-354F-4A27-B76A-D57E21DE69FA}" destId="{7C879428-58E9-49AB-950A-4397E670E89A}" srcOrd="0" destOrd="0" presId="urn:microsoft.com/office/officeart/2005/8/layout/funnel1"/>
    <dgm:cxn modelId="{0BA6C9F1-EE3A-4791-8BDB-2C2C029EEF7A}" type="presOf" srcId="{8424F0A1-5A0F-4D12-BD19-671990367BE0}" destId="{531BD547-2382-4794-855F-A50409F3C820}" srcOrd="0" destOrd="0" presId="urn:microsoft.com/office/officeart/2005/8/layout/funnel1"/>
    <dgm:cxn modelId="{0BFE4890-4D0B-41D3-8B18-EF1A435648CF}" type="presParOf" srcId="{8F755D83-A441-47D0-9F64-BC5DD8F06ECE}" destId="{167B462D-64A5-47A8-880F-B36B212CC7B5}" srcOrd="0" destOrd="0" presId="urn:microsoft.com/office/officeart/2005/8/layout/funnel1"/>
    <dgm:cxn modelId="{733FD9F4-F693-45F2-9D88-0657BE4686AA}" type="presParOf" srcId="{8F755D83-A441-47D0-9F64-BC5DD8F06ECE}" destId="{37BA7921-ACF7-4E01-8354-7598B6B22014}" srcOrd="1" destOrd="0" presId="urn:microsoft.com/office/officeart/2005/8/layout/funnel1"/>
    <dgm:cxn modelId="{4E6A1FD8-0B16-4413-8479-821A4D12086F}" type="presParOf" srcId="{8F755D83-A441-47D0-9F64-BC5DD8F06ECE}" destId="{4DA58435-F67F-441B-99F5-CED34D89D37F}" srcOrd="2" destOrd="0" presId="urn:microsoft.com/office/officeart/2005/8/layout/funnel1"/>
    <dgm:cxn modelId="{38D974BC-0454-4AE9-9A62-AC6DD2E1D23B}" type="presParOf" srcId="{8F755D83-A441-47D0-9F64-BC5DD8F06ECE}" destId="{2A7D3CB3-FA5B-4C0C-926C-18658B37CDC7}" srcOrd="3" destOrd="0" presId="urn:microsoft.com/office/officeart/2005/8/layout/funnel1"/>
    <dgm:cxn modelId="{FA7D223D-F2B0-43DB-B20E-A41B68D00B95}" type="presParOf" srcId="{8F755D83-A441-47D0-9F64-BC5DD8F06ECE}" destId="{531BD547-2382-4794-855F-A50409F3C820}" srcOrd="4" destOrd="0" presId="urn:microsoft.com/office/officeart/2005/8/layout/funnel1"/>
    <dgm:cxn modelId="{0C73746B-6940-452E-B1E4-4D85345F3A48}" type="presParOf" srcId="{8F755D83-A441-47D0-9F64-BC5DD8F06ECE}" destId="{7C879428-58E9-49AB-950A-4397E670E89A}" srcOrd="5" destOrd="0" presId="urn:microsoft.com/office/officeart/2005/8/layout/funnel1"/>
    <dgm:cxn modelId="{F3C6E273-9131-46DB-BDD4-29D8E336747F}"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E6A19942-0DA1-49EE-835C-5D1E8AF425E6}" type="presOf" srcId="{D6F1C0D4-2886-4C3B-BAED-2923D8AEBEDE}" destId="{4DA58435-F67F-441B-99F5-CED34D89D37F}" srcOrd="0" destOrd="0" presId="urn:microsoft.com/office/officeart/2005/8/layout/funnel1"/>
    <dgm:cxn modelId="{EA2B4771-56C0-49C8-B7D3-3DDAB9D9A40D}"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3EBC6697-E167-456A-B2FA-2A2C20DD47E9}" type="presOf" srcId="{628B1298-5613-48FB-A81D-3D5D29B7E650}" destId="{8F755D83-A441-47D0-9F64-BC5DD8F06ECE}" srcOrd="0" destOrd="0" presId="urn:microsoft.com/office/officeart/2005/8/layout/funnel1"/>
    <dgm:cxn modelId="{3B65879A-B25B-48A5-B6FD-B6B2AA207BA5}" type="presOf" srcId="{8424F0A1-5A0F-4D12-BD19-671990367BE0}" destId="{531BD547-2382-4794-855F-A50409F3C820}" srcOrd="0" destOrd="0" presId="urn:microsoft.com/office/officeart/2005/8/layout/funnel1"/>
    <dgm:cxn modelId="{1876ABDB-7F62-438C-9F18-7FC6C5423E9F}" type="presOf" srcId="{21FDE10F-88CE-4FCF-886F-54C82C2CA168}" destId="{2A7D3CB3-FA5B-4C0C-926C-18658B37CDC7}" srcOrd="0" destOrd="0" presId="urn:microsoft.com/office/officeart/2005/8/layout/funnel1"/>
    <dgm:cxn modelId="{E7107B33-C8CC-4B73-801A-0F6D798B23AE}" type="presParOf" srcId="{8F755D83-A441-47D0-9F64-BC5DD8F06ECE}" destId="{167B462D-64A5-47A8-880F-B36B212CC7B5}" srcOrd="0" destOrd="0" presId="urn:microsoft.com/office/officeart/2005/8/layout/funnel1"/>
    <dgm:cxn modelId="{FF6AA7B7-BBC6-4259-A233-0099F520B72C}" type="presParOf" srcId="{8F755D83-A441-47D0-9F64-BC5DD8F06ECE}" destId="{37BA7921-ACF7-4E01-8354-7598B6B22014}" srcOrd="1" destOrd="0" presId="urn:microsoft.com/office/officeart/2005/8/layout/funnel1"/>
    <dgm:cxn modelId="{2818AFAD-3FDE-48D1-AD46-31AB68DDBCAF}" type="presParOf" srcId="{8F755D83-A441-47D0-9F64-BC5DD8F06ECE}" destId="{4DA58435-F67F-441B-99F5-CED34D89D37F}" srcOrd="2" destOrd="0" presId="urn:microsoft.com/office/officeart/2005/8/layout/funnel1"/>
    <dgm:cxn modelId="{A28E0828-F813-486B-833C-D8CC05656B5B}" type="presParOf" srcId="{8F755D83-A441-47D0-9F64-BC5DD8F06ECE}" destId="{2A7D3CB3-FA5B-4C0C-926C-18658B37CDC7}" srcOrd="3" destOrd="0" presId="urn:microsoft.com/office/officeart/2005/8/layout/funnel1"/>
    <dgm:cxn modelId="{F621469A-9022-4324-91EB-85B5AAFA3339}" type="presParOf" srcId="{8F755D83-A441-47D0-9F64-BC5DD8F06ECE}" destId="{531BD547-2382-4794-855F-A50409F3C820}" srcOrd="4" destOrd="0" presId="urn:microsoft.com/office/officeart/2005/8/layout/funnel1"/>
    <dgm:cxn modelId="{67563A56-FC8A-4A66-96B9-9B18EEE87C45}" type="presParOf" srcId="{8F755D83-A441-47D0-9F64-BC5DD8F06ECE}" destId="{7C879428-58E9-49AB-950A-4397E670E89A}" srcOrd="5" destOrd="0" presId="urn:microsoft.com/office/officeart/2005/8/layout/funnel1"/>
    <dgm:cxn modelId="{9F251AFA-A21D-4F35-B0F1-5605475EC8FE}"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B2EA1E0E-8679-4FE6-A205-F655547AECEB}" type="presOf" srcId="{628B1298-5613-48FB-A81D-3D5D29B7E650}" destId="{8F755D83-A441-47D0-9F64-BC5DD8F06ECE}" srcOrd="0" destOrd="0" presId="urn:microsoft.com/office/officeart/2005/8/layout/funnel1"/>
    <dgm:cxn modelId="{A7C47915-BB60-4365-BD4F-5C78AF43713E}"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94C5EDCF-5FBD-41E7-A917-5D7D84DB747C}" type="presOf" srcId="{21FDE10F-88CE-4FCF-886F-54C82C2CA168}" destId="{2A7D3CB3-FA5B-4C0C-926C-18658B37CDC7}" srcOrd="0" destOrd="0" presId="urn:microsoft.com/office/officeart/2005/8/layout/funnel1"/>
    <dgm:cxn modelId="{8ACC94D8-EF7F-4898-886B-9603506E8223}" type="presOf" srcId="{A1587685-354F-4A27-B76A-D57E21DE69FA}" destId="{7C879428-58E9-49AB-950A-4397E670E89A}" srcOrd="0" destOrd="0" presId="urn:microsoft.com/office/officeart/2005/8/layout/funnel1"/>
    <dgm:cxn modelId="{DC4203DE-8063-4A36-B92B-518CB8C35CAD}" type="presOf" srcId="{8424F0A1-5A0F-4D12-BD19-671990367BE0}" destId="{531BD547-2382-4794-855F-A50409F3C820}" srcOrd="0" destOrd="0" presId="urn:microsoft.com/office/officeart/2005/8/layout/funnel1"/>
    <dgm:cxn modelId="{FEE8560C-77BE-4875-8F80-EA854B15E84D}" type="presParOf" srcId="{8F755D83-A441-47D0-9F64-BC5DD8F06ECE}" destId="{167B462D-64A5-47A8-880F-B36B212CC7B5}" srcOrd="0" destOrd="0" presId="urn:microsoft.com/office/officeart/2005/8/layout/funnel1"/>
    <dgm:cxn modelId="{06333A48-EB5B-4931-B055-998219B66AF6}" type="presParOf" srcId="{8F755D83-A441-47D0-9F64-BC5DD8F06ECE}" destId="{37BA7921-ACF7-4E01-8354-7598B6B22014}" srcOrd="1" destOrd="0" presId="urn:microsoft.com/office/officeart/2005/8/layout/funnel1"/>
    <dgm:cxn modelId="{1DBE4E93-BC6E-4AA9-A780-7DCD8919CC10}" type="presParOf" srcId="{8F755D83-A441-47D0-9F64-BC5DD8F06ECE}" destId="{4DA58435-F67F-441B-99F5-CED34D89D37F}" srcOrd="2" destOrd="0" presId="urn:microsoft.com/office/officeart/2005/8/layout/funnel1"/>
    <dgm:cxn modelId="{EFC54176-AA7D-41F6-A5A6-5B087AC7C527}" type="presParOf" srcId="{8F755D83-A441-47D0-9F64-BC5DD8F06ECE}" destId="{2A7D3CB3-FA5B-4C0C-926C-18658B37CDC7}" srcOrd="3" destOrd="0" presId="urn:microsoft.com/office/officeart/2005/8/layout/funnel1"/>
    <dgm:cxn modelId="{8FC811C0-F68A-4CE2-B483-89F1FBFEB10C}" type="presParOf" srcId="{8F755D83-A441-47D0-9F64-BC5DD8F06ECE}" destId="{531BD547-2382-4794-855F-A50409F3C820}" srcOrd="4" destOrd="0" presId="urn:microsoft.com/office/officeart/2005/8/layout/funnel1"/>
    <dgm:cxn modelId="{14050F5F-D3AF-4C5A-80F1-102B00E6CFC7}" type="presParOf" srcId="{8F755D83-A441-47D0-9F64-BC5DD8F06ECE}" destId="{7C879428-58E9-49AB-950A-4397E670E89A}" srcOrd="5" destOrd="0" presId="urn:microsoft.com/office/officeart/2005/8/layout/funnel1"/>
    <dgm:cxn modelId="{906A1BC9-05B4-49C2-A93A-A4235CA92160}"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54BE479-D698-4C81-AACB-B92E5C559ED5}" type="presOf" srcId="{21FDE10F-88CE-4FCF-886F-54C82C2CA168}" destId="{2A7D3CB3-FA5B-4C0C-926C-18658B37CDC7}"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9C21A198-DCF3-404A-83DA-FFAE2BA79EBF}" type="presOf" srcId="{628B1298-5613-48FB-A81D-3D5D29B7E650}" destId="{8F755D83-A441-47D0-9F64-BC5DD8F06ECE}" srcOrd="0" destOrd="0" presId="urn:microsoft.com/office/officeart/2005/8/layout/funnel1"/>
    <dgm:cxn modelId="{16037DB7-984A-41E5-B161-1CA5786549C1}" type="presOf" srcId="{D6F1C0D4-2886-4C3B-BAED-2923D8AEBEDE}" destId="{4DA58435-F67F-441B-99F5-CED34D89D37F}" srcOrd="0" destOrd="0" presId="urn:microsoft.com/office/officeart/2005/8/layout/funnel1"/>
    <dgm:cxn modelId="{9AEC7BB8-8EA8-4442-B35B-465CD6E2C664}" type="presOf" srcId="{A1587685-354F-4A27-B76A-D57E21DE69FA}" destId="{7C879428-58E9-49AB-950A-4397E670E89A}" srcOrd="0" destOrd="0" presId="urn:microsoft.com/office/officeart/2005/8/layout/funnel1"/>
    <dgm:cxn modelId="{170E14B9-D25E-425A-AA28-CC648E01A086}" type="presOf" srcId="{8424F0A1-5A0F-4D12-BD19-671990367BE0}" destId="{531BD547-2382-4794-855F-A50409F3C820}" srcOrd="0" destOrd="0" presId="urn:microsoft.com/office/officeart/2005/8/layout/funnel1"/>
    <dgm:cxn modelId="{4D9A776D-98E2-4938-9CD1-FE90A60F6899}" type="presParOf" srcId="{8F755D83-A441-47D0-9F64-BC5DD8F06ECE}" destId="{167B462D-64A5-47A8-880F-B36B212CC7B5}" srcOrd="0" destOrd="0" presId="urn:microsoft.com/office/officeart/2005/8/layout/funnel1"/>
    <dgm:cxn modelId="{8B0FD782-3251-41FD-80C8-6D2D813C9A9D}" type="presParOf" srcId="{8F755D83-A441-47D0-9F64-BC5DD8F06ECE}" destId="{37BA7921-ACF7-4E01-8354-7598B6B22014}" srcOrd="1" destOrd="0" presId="urn:microsoft.com/office/officeart/2005/8/layout/funnel1"/>
    <dgm:cxn modelId="{E78B37C0-6AEF-4529-A2EF-1706AF71170E}" type="presParOf" srcId="{8F755D83-A441-47D0-9F64-BC5DD8F06ECE}" destId="{4DA58435-F67F-441B-99F5-CED34D89D37F}" srcOrd="2" destOrd="0" presId="urn:microsoft.com/office/officeart/2005/8/layout/funnel1"/>
    <dgm:cxn modelId="{A5B4CF2E-AEB1-44B3-95E9-9638DD8B6B72}" type="presParOf" srcId="{8F755D83-A441-47D0-9F64-BC5DD8F06ECE}" destId="{2A7D3CB3-FA5B-4C0C-926C-18658B37CDC7}" srcOrd="3" destOrd="0" presId="urn:microsoft.com/office/officeart/2005/8/layout/funnel1"/>
    <dgm:cxn modelId="{29453A3C-C12E-4F8B-91BB-E24A4D7E4E95}" type="presParOf" srcId="{8F755D83-A441-47D0-9F64-BC5DD8F06ECE}" destId="{531BD547-2382-4794-855F-A50409F3C820}" srcOrd="4" destOrd="0" presId="urn:microsoft.com/office/officeart/2005/8/layout/funnel1"/>
    <dgm:cxn modelId="{6680F061-96F1-41A3-802D-1DD952B81C75}" type="presParOf" srcId="{8F755D83-A441-47D0-9F64-BC5DD8F06ECE}" destId="{7C879428-58E9-49AB-950A-4397E670E89A}" srcOrd="5" destOrd="0" presId="urn:microsoft.com/office/officeart/2005/8/layout/funnel1"/>
    <dgm:cxn modelId="{B5557298-2EA2-4723-9C97-6BB9C2462994}"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996FAA20-FC9B-4876-9D51-B9F55567BCB5}"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30FD64-C1C9-4E50-A6BD-D67729439E96}"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D0C85A97-6920-43F1-8072-B4D254AE5EF4}" type="presOf" srcId="{8424F0A1-5A0F-4D12-BD19-671990367BE0}" destId="{531BD547-2382-4794-855F-A50409F3C820}" srcOrd="0" destOrd="0" presId="urn:microsoft.com/office/officeart/2005/8/layout/funnel1"/>
    <dgm:cxn modelId="{276C63CF-F5EC-45AE-92F2-5D9A987731B3}" type="presOf" srcId="{A1587685-354F-4A27-B76A-D57E21DE69FA}" destId="{7C879428-58E9-49AB-950A-4397E670E89A}" srcOrd="0" destOrd="0" presId="urn:microsoft.com/office/officeart/2005/8/layout/funnel1"/>
    <dgm:cxn modelId="{C7C82FE1-464B-4539-9715-5C997320A3C7}" type="presOf" srcId="{628B1298-5613-48FB-A81D-3D5D29B7E650}" destId="{8F755D83-A441-47D0-9F64-BC5DD8F06ECE}" srcOrd="0" destOrd="0" presId="urn:microsoft.com/office/officeart/2005/8/layout/funnel1"/>
    <dgm:cxn modelId="{9EDCC08C-DEE9-43F3-8665-78428AFDC2C6}" type="presParOf" srcId="{8F755D83-A441-47D0-9F64-BC5DD8F06ECE}" destId="{167B462D-64A5-47A8-880F-B36B212CC7B5}" srcOrd="0" destOrd="0" presId="urn:microsoft.com/office/officeart/2005/8/layout/funnel1"/>
    <dgm:cxn modelId="{46701C6E-B8F4-49E8-BE06-55A15DC000E5}" type="presParOf" srcId="{8F755D83-A441-47D0-9F64-BC5DD8F06ECE}" destId="{37BA7921-ACF7-4E01-8354-7598B6B22014}" srcOrd="1" destOrd="0" presId="urn:microsoft.com/office/officeart/2005/8/layout/funnel1"/>
    <dgm:cxn modelId="{D0993840-E4DD-4D96-A83B-E3B41939C464}" type="presParOf" srcId="{8F755D83-A441-47D0-9F64-BC5DD8F06ECE}" destId="{4DA58435-F67F-441B-99F5-CED34D89D37F}" srcOrd="2" destOrd="0" presId="urn:microsoft.com/office/officeart/2005/8/layout/funnel1"/>
    <dgm:cxn modelId="{2265700E-F9ED-43A3-9F9A-8880B0DED9F9}" type="presParOf" srcId="{8F755D83-A441-47D0-9F64-BC5DD8F06ECE}" destId="{2A7D3CB3-FA5B-4C0C-926C-18658B37CDC7}" srcOrd="3" destOrd="0" presId="urn:microsoft.com/office/officeart/2005/8/layout/funnel1"/>
    <dgm:cxn modelId="{D0DCE546-1EF2-4498-8E1C-B752ADC11C4F}" type="presParOf" srcId="{8F755D83-A441-47D0-9F64-BC5DD8F06ECE}" destId="{531BD547-2382-4794-855F-A50409F3C820}" srcOrd="4" destOrd="0" presId="urn:microsoft.com/office/officeart/2005/8/layout/funnel1"/>
    <dgm:cxn modelId="{ACF93030-78C7-4C16-A659-E994BF61C083}" type="presParOf" srcId="{8F755D83-A441-47D0-9F64-BC5DD8F06ECE}" destId="{7C879428-58E9-49AB-950A-4397E670E89A}" srcOrd="5" destOrd="0" presId="urn:microsoft.com/office/officeart/2005/8/layout/funnel1"/>
    <dgm:cxn modelId="{D25AF93F-BB7E-4241-938F-F4EEFE88966D}"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759CB924-F42D-4554-B63D-56B79978B948}" type="presOf" srcId="{8424F0A1-5A0F-4D12-BD19-671990367BE0}" destId="{531BD547-2382-4794-855F-A50409F3C820}" srcOrd="0" destOrd="0" presId="urn:microsoft.com/office/officeart/2005/8/layout/funnel1"/>
    <dgm:cxn modelId="{7CC2B826-B8B2-4DD0-9562-B8E56864B9B8}"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0971F763-F331-43A6-8474-DE7EE80D78C9}"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94BDF9D2-8894-4C83-BA77-B8BC1855E199}" type="presOf" srcId="{D6F1C0D4-2886-4C3B-BAED-2923D8AEBEDE}" destId="{4DA58435-F67F-441B-99F5-CED34D89D37F}" srcOrd="0" destOrd="0" presId="urn:microsoft.com/office/officeart/2005/8/layout/funnel1"/>
    <dgm:cxn modelId="{9389F5E3-4C3B-417E-A704-0788D36BD6EE}" type="presOf" srcId="{628B1298-5613-48FB-A81D-3D5D29B7E650}" destId="{8F755D83-A441-47D0-9F64-BC5DD8F06ECE}" srcOrd="0" destOrd="0" presId="urn:microsoft.com/office/officeart/2005/8/layout/funnel1"/>
    <dgm:cxn modelId="{FEDF3249-887C-4E83-B17D-1B98923EE893}" type="presParOf" srcId="{8F755D83-A441-47D0-9F64-BC5DD8F06ECE}" destId="{167B462D-64A5-47A8-880F-B36B212CC7B5}" srcOrd="0" destOrd="0" presId="urn:microsoft.com/office/officeart/2005/8/layout/funnel1"/>
    <dgm:cxn modelId="{6D7C5BE8-230A-43AC-9284-17EEC5C5CC29}" type="presParOf" srcId="{8F755D83-A441-47D0-9F64-BC5DD8F06ECE}" destId="{37BA7921-ACF7-4E01-8354-7598B6B22014}" srcOrd="1" destOrd="0" presId="urn:microsoft.com/office/officeart/2005/8/layout/funnel1"/>
    <dgm:cxn modelId="{118F99D2-E195-4580-A082-07EE959CA94C}" type="presParOf" srcId="{8F755D83-A441-47D0-9F64-BC5DD8F06ECE}" destId="{4DA58435-F67F-441B-99F5-CED34D89D37F}" srcOrd="2" destOrd="0" presId="urn:microsoft.com/office/officeart/2005/8/layout/funnel1"/>
    <dgm:cxn modelId="{61E2F86A-9549-4BEB-B6E6-CE27CCDA284D}" type="presParOf" srcId="{8F755D83-A441-47D0-9F64-BC5DD8F06ECE}" destId="{2A7D3CB3-FA5B-4C0C-926C-18658B37CDC7}" srcOrd="3" destOrd="0" presId="urn:microsoft.com/office/officeart/2005/8/layout/funnel1"/>
    <dgm:cxn modelId="{BCA7C254-B0CB-46C4-B0A8-F41B947809E6}" type="presParOf" srcId="{8F755D83-A441-47D0-9F64-BC5DD8F06ECE}" destId="{531BD547-2382-4794-855F-A50409F3C820}" srcOrd="4" destOrd="0" presId="urn:microsoft.com/office/officeart/2005/8/layout/funnel1"/>
    <dgm:cxn modelId="{07B0FAE7-5EE3-44FF-AD95-2E684EC61959}" type="presParOf" srcId="{8F755D83-A441-47D0-9F64-BC5DD8F06ECE}" destId="{7C879428-58E9-49AB-950A-4397E670E89A}" srcOrd="5" destOrd="0" presId="urn:microsoft.com/office/officeart/2005/8/layout/funnel1"/>
    <dgm:cxn modelId="{42050573-4773-43AC-822D-514130537FB2}"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1A5B060E-5488-47AA-9116-6EB249AC1BD2}" type="presOf" srcId="{8424F0A1-5A0F-4D12-BD19-671990367BE0}" destId="{531BD547-2382-4794-855F-A50409F3C820}"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024DC544-2665-4C4A-B64E-F18E01CF9210}" type="presOf" srcId="{A1587685-354F-4A27-B76A-D57E21DE69FA}" destId="{7C879428-58E9-49AB-950A-4397E670E89A}" srcOrd="0" destOrd="0" presId="urn:microsoft.com/office/officeart/2005/8/layout/funnel1"/>
    <dgm:cxn modelId="{2A37E352-B27F-48B8-BE62-B5F4CFF72266}" type="presOf" srcId="{D6F1C0D4-2886-4C3B-BAED-2923D8AEBEDE}" destId="{4DA58435-F67F-441B-99F5-CED34D89D37F}" srcOrd="0" destOrd="0" presId="urn:microsoft.com/office/officeart/2005/8/layout/funnel1"/>
    <dgm:cxn modelId="{0B969774-C8AB-4504-ACE7-18234498C585}"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5EBA71BD-5D1C-41D2-9FD4-4553B526D1E3}" type="presOf" srcId="{21FDE10F-88CE-4FCF-886F-54C82C2CA168}" destId="{2A7D3CB3-FA5B-4C0C-926C-18658B37CDC7}" srcOrd="0" destOrd="0" presId="urn:microsoft.com/office/officeart/2005/8/layout/funnel1"/>
    <dgm:cxn modelId="{012C988D-C3D3-4622-A27D-10677CD37769}" type="presParOf" srcId="{8F755D83-A441-47D0-9F64-BC5DD8F06ECE}" destId="{167B462D-64A5-47A8-880F-B36B212CC7B5}" srcOrd="0" destOrd="0" presId="urn:microsoft.com/office/officeart/2005/8/layout/funnel1"/>
    <dgm:cxn modelId="{A2AD2C6E-B5DB-48DE-A4D6-ED5298AFB611}" type="presParOf" srcId="{8F755D83-A441-47D0-9F64-BC5DD8F06ECE}" destId="{37BA7921-ACF7-4E01-8354-7598B6B22014}" srcOrd="1" destOrd="0" presId="urn:microsoft.com/office/officeart/2005/8/layout/funnel1"/>
    <dgm:cxn modelId="{0944E7C3-EC63-4C68-8DEB-28C0A7DCD702}" type="presParOf" srcId="{8F755D83-A441-47D0-9F64-BC5DD8F06ECE}" destId="{4DA58435-F67F-441B-99F5-CED34D89D37F}" srcOrd="2" destOrd="0" presId="urn:microsoft.com/office/officeart/2005/8/layout/funnel1"/>
    <dgm:cxn modelId="{CD9F5DDF-E8B4-44F7-BE1C-7798DD82A1E4}" type="presParOf" srcId="{8F755D83-A441-47D0-9F64-BC5DD8F06ECE}" destId="{2A7D3CB3-FA5B-4C0C-926C-18658B37CDC7}" srcOrd="3" destOrd="0" presId="urn:microsoft.com/office/officeart/2005/8/layout/funnel1"/>
    <dgm:cxn modelId="{78E1FA66-FE30-4B0C-BB8B-9044109655FE}" type="presParOf" srcId="{8F755D83-A441-47D0-9F64-BC5DD8F06ECE}" destId="{531BD547-2382-4794-855F-A50409F3C820}" srcOrd="4" destOrd="0" presId="urn:microsoft.com/office/officeart/2005/8/layout/funnel1"/>
    <dgm:cxn modelId="{5368B42D-0C32-43CB-945B-CB9475F84DF4}" type="presParOf" srcId="{8F755D83-A441-47D0-9F64-BC5DD8F06ECE}" destId="{7C879428-58E9-49AB-950A-4397E670E89A}" srcOrd="5" destOrd="0" presId="urn:microsoft.com/office/officeart/2005/8/layout/funnel1"/>
    <dgm:cxn modelId="{AC340A8D-D298-4FF4-BBC2-26D367779783}"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2D128F0F-42FC-42DD-9DAF-F1DE4C1E202F}" type="presOf" srcId="{A1587685-354F-4A27-B76A-D57E21DE69FA}" destId="{7C879428-58E9-49AB-950A-4397E670E89A}" srcOrd="0" destOrd="0" presId="urn:microsoft.com/office/officeart/2005/8/layout/funnel1"/>
    <dgm:cxn modelId="{9842C723-C6CA-4831-91E9-824F855C4582}"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252FDB46-CE96-46AC-AF2E-C1EBEC6CCD82}" type="presOf" srcId="{8424F0A1-5A0F-4D12-BD19-671990367BE0}" destId="{531BD547-2382-4794-855F-A50409F3C820}"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D6D90199-D669-47DF-AF97-787C0B0B6B54}" type="presOf" srcId="{21FDE10F-88CE-4FCF-886F-54C82C2CA168}" destId="{2A7D3CB3-FA5B-4C0C-926C-18658B37CDC7}" srcOrd="0" destOrd="0" presId="urn:microsoft.com/office/officeart/2005/8/layout/funnel1"/>
    <dgm:cxn modelId="{A75B97E1-E2A8-489C-B613-C913A89524F6}" type="presOf" srcId="{628B1298-5613-48FB-A81D-3D5D29B7E650}" destId="{8F755D83-A441-47D0-9F64-BC5DD8F06ECE}" srcOrd="0" destOrd="0" presId="urn:microsoft.com/office/officeart/2005/8/layout/funnel1"/>
    <dgm:cxn modelId="{ADB72344-8EE5-4D48-8D0A-B57FB0A5C3DD}" type="presParOf" srcId="{8F755D83-A441-47D0-9F64-BC5DD8F06ECE}" destId="{167B462D-64A5-47A8-880F-B36B212CC7B5}" srcOrd="0" destOrd="0" presId="urn:microsoft.com/office/officeart/2005/8/layout/funnel1"/>
    <dgm:cxn modelId="{AD1BE774-BA81-4D39-99D7-4293C5539092}" type="presParOf" srcId="{8F755D83-A441-47D0-9F64-BC5DD8F06ECE}" destId="{37BA7921-ACF7-4E01-8354-7598B6B22014}" srcOrd="1" destOrd="0" presId="urn:microsoft.com/office/officeart/2005/8/layout/funnel1"/>
    <dgm:cxn modelId="{34720FAB-B85B-4568-BE7F-468C2F108BA6}" type="presParOf" srcId="{8F755D83-A441-47D0-9F64-BC5DD8F06ECE}" destId="{4DA58435-F67F-441B-99F5-CED34D89D37F}" srcOrd="2" destOrd="0" presId="urn:microsoft.com/office/officeart/2005/8/layout/funnel1"/>
    <dgm:cxn modelId="{25E2C0DC-C77E-47A9-9A0A-FC9D77BC0B1E}" type="presParOf" srcId="{8F755D83-A441-47D0-9F64-BC5DD8F06ECE}" destId="{2A7D3CB3-FA5B-4C0C-926C-18658B37CDC7}" srcOrd="3" destOrd="0" presId="urn:microsoft.com/office/officeart/2005/8/layout/funnel1"/>
    <dgm:cxn modelId="{7D28FE93-AC5F-437E-AB4C-C7D234F2E0FE}" type="presParOf" srcId="{8F755D83-A441-47D0-9F64-BC5DD8F06ECE}" destId="{531BD547-2382-4794-855F-A50409F3C820}" srcOrd="4" destOrd="0" presId="urn:microsoft.com/office/officeart/2005/8/layout/funnel1"/>
    <dgm:cxn modelId="{069F4091-76C9-415E-BFA6-86CA86C466D3}" type="presParOf" srcId="{8F755D83-A441-47D0-9F64-BC5DD8F06ECE}" destId="{7C879428-58E9-49AB-950A-4397E670E89A}" srcOrd="5" destOrd="0" presId="urn:microsoft.com/office/officeart/2005/8/layout/funnel1"/>
    <dgm:cxn modelId="{1C4FE19F-B42F-4425-ACA8-0D273F315D6C}"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7174680E-B05E-4BFA-83E2-A8CAB37F501D}"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CDFB857C-521C-4005-B4E1-31EED463FA67}" type="presOf" srcId="{A1587685-354F-4A27-B76A-D57E21DE69FA}" destId="{7C879428-58E9-49AB-950A-4397E670E89A}"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02D06685-1398-45CE-926E-7852899C7D1F}" type="presOf" srcId="{628B1298-5613-48FB-A81D-3D5D29B7E650}" destId="{8F755D83-A441-47D0-9F64-BC5DD8F06ECE}" srcOrd="0" destOrd="0" presId="urn:microsoft.com/office/officeart/2005/8/layout/funnel1"/>
    <dgm:cxn modelId="{61746B92-14AD-4D81-A1CC-BD47098D8056}" type="presOf" srcId="{21FDE10F-88CE-4FCF-886F-54C82C2CA168}" destId="{2A7D3CB3-FA5B-4C0C-926C-18658B37CDC7}"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A1C4AEC2-C823-486C-B604-3348958C1BA8}" type="presOf" srcId="{8424F0A1-5A0F-4D12-BD19-671990367BE0}" destId="{531BD547-2382-4794-855F-A50409F3C820}" srcOrd="0" destOrd="0" presId="urn:microsoft.com/office/officeart/2005/8/layout/funnel1"/>
    <dgm:cxn modelId="{CE3B9C36-E4FD-4995-9A68-2C56EA9E28E8}" type="presParOf" srcId="{8F755D83-A441-47D0-9F64-BC5DD8F06ECE}" destId="{167B462D-64A5-47A8-880F-B36B212CC7B5}" srcOrd="0" destOrd="0" presId="urn:microsoft.com/office/officeart/2005/8/layout/funnel1"/>
    <dgm:cxn modelId="{DE7FC4EA-8E87-4AC0-8FC3-F1375437E3B8}" type="presParOf" srcId="{8F755D83-A441-47D0-9F64-BC5DD8F06ECE}" destId="{37BA7921-ACF7-4E01-8354-7598B6B22014}" srcOrd="1" destOrd="0" presId="urn:microsoft.com/office/officeart/2005/8/layout/funnel1"/>
    <dgm:cxn modelId="{AE3E2B82-30A0-4D26-BB4D-0CCC57C8CB58}" type="presParOf" srcId="{8F755D83-A441-47D0-9F64-BC5DD8F06ECE}" destId="{4DA58435-F67F-441B-99F5-CED34D89D37F}" srcOrd="2" destOrd="0" presId="urn:microsoft.com/office/officeart/2005/8/layout/funnel1"/>
    <dgm:cxn modelId="{4D77D96D-E7B2-4F87-89BD-FF0C7EA04EDF}" type="presParOf" srcId="{8F755D83-A441-47D0-9F64-BC5DD8F06ECE}" destId="{2A7D3CB3-FA5B-4C0C-926C-18658B37CDC7}" srcOrd="3" destOrd="0" presId="urn:microsoft.com/office/officeart/2005/8/layout/funnel1"/>
    <dgm:cxn modelId="{16D8B72F-598E-4197-B7DF-F72D3410D66F}" type="presParOf" srcId="{8F755D83-A441-47D0-9F64-BC5DD8F06ECE}" destId="{531BD547-2382-4794-855F-A50409F3C820}" srcOrd="4" destOrd="0" presId="urn:microsoft.com/office/officeart/2005/8/layout/funnel1"/>
    <dgm:cxn modelId="{6ED3B30F-50D3-4D3F-8311-2961C0FD6D8C}" type="presParOf" srcId="{8F755D83-A441-47D0-9F64-BC5DD8F06ECE}" destId="{7C879428-58E9-49AB-950A-4397E670E89A}" srcOrd="5" destOrd="0" presId="urn:microsoft.com/office/officeart/2005/8/layout/funnel1"/>
    <dgm:cxn modelId="{B4F5EFCF-456A-4CA0-8827-0F26211435FD}"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D40B3102-CB56-442F-BF72-AA9A531FBA5E}"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49F33F4F-385E-475E-8C13-6CBE589081AF}"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9A51984-9DFC-4EEC-8467-3EF8192E3311}" type="presOf" srcId="{D6F1C0D4-2886-4C3B-BAED-2923D8AEBEDE}" destId="{4DA58435-F67F-441B-99F5-CED34D89D37F}"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FA6FAEB1-BCEE-4823-8E22-05915710EADB}" type="presOf" srcId="{8424F0A1-5A0F-4D12-BD19-671990367BE0}" destId="{531BD547-2382-4794-855F-A50409F3C820}" srcOrd="0" destOrd="0" presId="urn:microsoft.com/office/officeart/2005/8/layout/funnel1"/>
    <dgm:cxn modelId="{D6835FCE-37B4-4E61-9F39-2981D0A8111C}" type="presOf" srcId="{21FDE10F-88CE-4FCF-886F-54C82C2CA168}" destId="{2A7D3CB3-FA5B-4C0C-926C-18658B37CDC7}" srcOrd="0" destOrd="0" presId="urn:microsoft.com/office/officeart/2005/8/layout/funnel1"/>
    <dgm:cxn modelId="{D5A960E5-888F-4C11-AFD2-FBE62F9D9F38}" type="presParOf" srcId="{8F755D83-A441-47D0-9F64-BC5DD8F06ECE}" destId="{167B462D-64A5-47A8-880F-B36B212CC7B5}" srcOrd="0" destOrd="0" presId="urn:microsoft.com/office/officeart/2005/8/layout/funnel1"/>
    <dgm:cxn modelId="{A31C8F16-F7E3-4A20-AA8D-15E26A684DAF}" type="presParOf" srcId="{8F755D83-A441-47D0-9F64-BC5DD8F06ECE}" destId="{37BA7921-ACF7-4E01-8354-7598B6B22014}" srcOrd="1" destOrd="0" presId="urn:microsoft.com/office/officeart/2005/8/layout/funnel1"/>
    <dgm:cxn modelId="{4398200C-A8D8-4BAB-9E65-2F9FAEB8F2C9}" type="presParOf" srcId="{8F755D83-A441-47D0-9F64-BC5DD8F06ECE}" destId="{4DA58435-F67F-441B-99F5-CED34D89D37F}" srcOrd="2" destOrd="0" presId="urn:microsoft.com/office/officeart/2005/8/layout/funnel1"/>
    <dgm:cxn modelId="{D86317F0-1758-42C0-8C44-BE0A1D1CBF21}" type="presParOf" srcId="{8F755D83-A441-47D0-9F64-BC5DD8F06ECE}" destId="{2A7D3CB3-FA5B-4C0C-926C-18658B37CDC7}" srcOrd="3" destOrd="0" presId="urn:microsoft.com/office/officeart/2005/8/layout/funnel1"/>
    <dgm:cxn modelId="{E7D7A63F-AF85-4B4B-B1A5-78A44390CA16}" type="presParOf" srcId="{8F755D83-A441-47D0-9F64-BC5DD8F06ECE}" destId="{531BD547-2382-4794-855F-A50409F3C820}" srcOrd="4" destOrd="0" presId="urn:microsoft.com/office/officeart/2005/8/layout/funnel1"/>
    <dgm:cxn modelId="{7768365E-6387-4FE2-9314-24900DCBDA12}" type="presParOf" srcId="{8F755D83-A441-47D0-9F64-BC5DD8F06ECE}" destId="{7C879428-58E9-49AB-950A-4397E670E89A}" srcOrd="5" destOrd="0" presId="urn:microsoft.com/office/officeart/2005/8/layout/funnel1"/>
    <dgm:cxn modelId="{7DF4226D-3273-4F02-87A7-DD65C598BF87}"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117D0F35-962C-4495-88B7-4C4AC06519E0}"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35D3FE4D-CC3F-42ED-B830-4D2E1BFAF078}" type="presOf" srcId="{8424F0A1-5A0F-4D12-BD19-671990367BE0}" destId="{531BD547-2382-4794-855F-A50409F3C820}"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744D0AB0-47D4-46BC-8FD9-984765B9DBB5}" type="presOf" srcId="{21FDE10F-88CE-4FCF-886F-54C82C2CA168}" destId="{2A7D3CB3-FA5B-4C0C-926C-18658B37CDC7}" srcOrd="0" destOrd="0" presId="urn:microsoft.com/office/officeart/2005/8/layout/funnel1"/>
    <dgm:cxn modelId="{CCEBFEB1-749B-46E1-9D8C-C6AC8035BDEC}" type="presOf" srcId="{628B1298-5613-48FB-A81D-3D5D29B7E650}" destId="{8F755D83-A441-47D0-9F64-BC5DD8F06ECE}" srcOrd="0" destOrd="0" presId="urn:microsoft.com/office/officeart/2005/8/layout/funnel1"/>
    <dgm:cxn modelId="{F7F73DFA-B447-44B5-93A4-DE608C121881}" type="presOf" srcId="{A1587685-354F-4A27-B76A-D57E21DE69FA}" destId="{7C879428-58E9-49AB-950A-4397E670E89A}" srcOrd="0" destOrd="0" presId="urn:microsoft.com/office/officeart/2005/8/layout/funnel1"/>
    <dgm:cxn modelId="{CBB1B3B5-EB5F-4408-9DD5-D16A061A42F3}" type="presParOf" srcId="{8F755D83-A441-47D0-9F64-BC5DD8F06ECE}" destId="{167B462D-64A5-47A8-880F-B36B212CC7B5}" srcOrd="0" destOrd="0" presId="urn:microsoft.com/office/officeart/2005/8/layout/funnel1"/>
    <dgm:cxn modelId="{9F74B410-B280-423A-9D3E-56B3EB79A5DF}" type="presParOf" srcId="{8F755D83-A441-47D0-9F64-BC5DD8F06ECE}" destId="{37BA7921-ACF7-4E01-8354-7598B6B22014}" srcOrd="1" destOrd="0" presId="urn:microsoft.com/office/officeart/2005/8/layout/funnel1"/>
    <dgm:cxn modelId="{B304E846-6073-481E-8672-849FCDF0D4CE}" type="presParOf" srcId="{8F755D83-A441-47D0-9F64-BC5DD8F06ECE}" destId="{4DA58435-F67F-441B-99F5-CED34D89D37F}" srcOrd="2" destOrd="0" presId="urn:microsoft.com/office/officeart/2005/8/layout/funnel1"/>
    <dgm:cxn modelId="{5F552237-6082-4B30-9D16-6CBB77F4350D}" type="presParOf" srcId="{8F755D83-A441-47D0-9F64-BC5DD8F06ECE}" destId="{2A7D3CB3-FA5B-4C0C-926C-18658B37CDC7}" srcOrd="3" destOrd="0" presId="urn:microsoft.com/office/officeart/2005/8/layout/funnel1"/>
    <dgm:cxn modelId="{3C1E194B-148C-4182-9EE7-7D78EBC24C7C}" type="presParOf" srcId="{8F755D83-A441-47D0-9F64-BC5DD8F06ECE}" destId="{531BD547-2382-4794-855F-A50409F3C820}" srcOrd="4" destOrd="0" presId="urn:microsoft.com/office/officeart/2005/8/layout/funnel1"/>
    <dgm:cxn modelId="{354D7083-DE3E-44ED-8CC9-2E6DB132F8E2}" type="presParOf" srcId="{8F755D83-A441-47D0-9F64-BC5DD8F06ECE}" destId="{7C879428-58E9-49AB-950A-4397E670E89A}" srcOrd="5" destOrd="0" presId="urn:microsoft.com/office/officeart/2005/8/layout/funnel1"/>
    <dgm:cxn modelId="{DAFDFBED-6A12-406A-8063-D4E21DBC86B0}"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F748290D-B6EE-47A2-976B-F91FBC4C39E7}" type="presOf" srcId="{A1587685-354F-4A27-B76A-D57E21DE69FA}" destId="{7C879428-58E9-49AB-950A-4397E670E89A}" srcOrd="0" destOrd="0" presId="urn:microsoft.com/office/officeart/2005/8/layout/funnel1"/>
    <dgm:cxn modelId="{7F0DEC23-F4EC-48DF-93D3-AFA2AF50D9D5}" type="presOf" srcId="{21FDE10F-88CE-4FCF-886F-54C82C2CA168}" destId="{2A7D3CB3-FA5B-4C0C-926C-18658B37CDC7}" srcOrd="0" destOrd="0" presId="urn:microsoft.com/office/officeart/2005/8/layout/funnel1"/>
    <dgm:cxn modelId="{680B3E29-9DDD-4FA8-A2ED-9353B752E21D}" type="presOf" srcId="{8424F0A1-5A0F-4D12-BD19-671990367BE0}" destId="{531BD547-2382-4794-855F-A50409F3C820}"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FBAE2454-4ABD-4798-BD03-45DCF44B4465}"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FC6FD1E8-F833-41E5-B706-F964784893FB}" type="presOf" srcId="{D6F1C0D4-2886-4C3B-BAED-2923D8AEBEDE}" destId="{4DA58435-F67F-441B-99F5-CED34D89D37F}" srcOrd="0" destOrd="0" presId="urn:microsoft.com/office/officeart/2005/8/layout/funnel1"/>
    <dgm:cxn modelId="{A0774F48-E7FD-47E5-B447-4BFB446B4ADA}" type="presParOf" srcId="{8F755D83-A441-47D0-9F64-BC5DD8F06ECE}" destId="{167B462D-64A5-47A8-880F-B36B212CC7B5}" srcOrd="0" destOrd="0" presId="urn:microsoft.com/office/officeart/2005/8/layout/funnel1"/>
    <dgm:cxn modelId="{21AE9067-5260-4CA7-B464-21F14E081A2B}" type="presParOf" srcId="{8F755D83-A441-47D0-9F64-BC5DD8F06ECE}" destId="{37BA7921-ACF7-4E01-8354-7598B6B22014}" srcOrd="1" destOrd="0" presId="urn:microsoft.com/office/officeart/2005/8/layout/funnel1"/>
    <dgm:cxn modelId="{C20D2BE4-D5BA-45AC-A80B-40AA483699A0}" type="presParOf" srcId="{8F755D83-A441-47D0-9F64-BC5DD8F06ECE}" destId="{4DA58435-F67F-441B-99F5-CED34D89D37F}" srcOrd="2" destOrd="0" presId="urn:microsoft.com/office/officeart/2005/8/layout/funnel1"/>
    <dgm:cxn modelId="{A4CFAEBB-AF1C-4282-A6FF-CC9AE05CE1E6}" type="presParOf" srcId="{8F755D83-A441-47D0-9F64-BC5DD8F06ECE}" destId="{2A7D3CB3-FA5B-4C0C-926C-18658B37CDC7}" srcOrd="3" destOrd="0" presId="urn:microsoft.com/office/officeart/2005/8/layout/funnel1"/>
    <dgm:cxn modelId="{2652BF6E-AD6F-42A8-A4F1-F110AD2DD735}" type="presParOf" srcId="{8F755D83-A441-47D0-9F64-BC5DD8F06ECE}" destId="{531BD547-2382-4794-855F-A50409F3C820}" srcOrd="4" destOrd="0" presId="urn:microsoft.com/office/officeart/2005/8/layout/funnel1"/>
    <dgm:cxn modelId="{BDBE6CB0-C97C-485A-9AA0-047AB8A4B640}" type="presParOf" srcId="{8F755D83-A441-47D0-9F64-BC5DD8F06ECE}" destId="{7C879428-58E9-49AB-950A-4397E670E89A}" srcOrd="5" destOrd="0" presId="urn:microsoft.com/office/officeart/2005/8/layout/funnel1"/>
    <dgm:cxn modelId="{44D70918-27F5-4253-B241-63E48386076C}"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77A53B08-BD60-4C31-B804-64D419117402}"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F0739F70-066C-4C27-BE22-26C6B4DE16BE}" type="presOf" srcId="{8424F0A1-5A0F-4D12-BD19-671990367BE0}" destId="{531BD547-2382-4794-855F-A50409F3C820}"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A5700CA1-5362-4C74-AE1F-0CB33BAF6687}" type="presOf" srcId="{628B1298-5613-48FB-A81D-3D5D29B7E650}" destId="{8F755D83-A441-47D0-9F64-BC5DD8F06ECE}" srcOrd="0" destOrd="0" presId="urn:microsoft.com/office/officeart/2005/8/layout/funnel1"/>
    <dgm:cxn modelId="{660871E9-9BDA-4124-8C9C-3470876FCB40}" type="presOf" srcId="{D6F1C0D4-2886-4C3B-BAED-2923D8AEBEDE}" destId="{4DA58435-F67F-441B-99F5-CED34D89D37F}" srcOrd="0" destOrd="0" presId="urn:microsoft.com/office/officeart/2005/8/layout/funnel1"/>
    <dgm:cxn modelId="{1AA242EA-285E-4E60-8C0E-EE6EC8487607}" type="presOf" srcId="{A1587685-354F-4A27-B76A-D57E21DE69FA}" destId="{7C879428-58E9-49AB-950A-4397E670E89A}" srcOrd="0" destOrd="0" presId="urn:microsoft.com/office/officeart/2005/8/layout/funnel1"/>
    <dgm:cxn modelId="{56E89145-061D-4760-9E44-99D5C43B0484}" type="presParOf" srcId="{8F755D83-A441-47D0-9F64-BC5DD8F06ECE}" destId="{167B462D-64A5-47A8-880F-B36B212CC7B5}" srcOrd="0" destOrd="0" presId="urn:microsoft.com/office/officeart/2005/8/layout/funnel1"/>
    <dgm:cxn modelId="{5852D3DC-C6FB-46A9-92E4-9F75B76151A4}" type="presParOf" srcId="{8F755D83-A441-47D0-9F64-BC5DD8F06ECE}" destId="{37BA7921-ACF7-4E01-8354-7598B6B22014}" srcOrd="1" destOrd="0" presId="urn:microsoft.com/office/officeart/2005/8/layout/funnel1"/>
    <dgm:cxn modelId="{F0A78461-840C-4341-9266-EE25B6A5F1CF}" type="presParOf" srcId="{8F755D83-A441-47D0-9F64-BC5DD8F06ECE}" destId="{4DA58435-F67F-441B-99F5-CED34D89D37F}" srcOrd="2" destOrd="0" presId="urn:microsoft.com/office/officeart/2005/8/layout/funnel1"/>
    <dgm:cxn modelId="{1C2F2BBE-1706-4013-AC1D-A9273F7FE647}" type="presParOf" srcId="{8F755D83-A441-47D0-9F64-BC5DD8F06ECE}" destId="{2A7D3CB3-FA5B-4C0C-926C-18658B37CDC7}" srcOrd="3" destOrd="0" presId="urn:microsoft.com/office/officeart/2005/8/layout/funnel1"/>
    <dgm:cxn modelId="{157506AA-9FB4-4DBE-A190-878D19895674}" type="presParOf" srcId="{8F755D83-A441-47D0-9F64-BC5DD8F06ECE}" destId="{531BD547-2382-4794-855F-A50409F3C820}" srcOrd="4" destOrd="0" presId="urn:microsoft.com/office/officeart/2005/8/layout/funnel1"/>
    <dgm:cxn modelId="{48FE09FB-B0FA-4589-9BD3-6903FF26486F}" type="presParOf" srcId="{8F755D83-A441-47D0-9F64-BC5DD8F06ECE}" destId="{7C879428-58E9-49AB-950A-4397E670E89A}" srcOrd="5" destOrd="0" presId="urn:microsoft.com/office/officeart/2005/8/layout/funnel1"/>
    <dgm:cxn modelId="{27158FC4-5DB5-436E-8054-9BD3D2C470BA}"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CBDD2B0C-6D3C-40EA-AD52-FB2BC9E6550F}" type="presOf" srcId="{628B1298-5613-48FB-A81D-3D5D29B7E650}" destId="{8F755D83-A441-47D0-9F64-BC5DD8F06ECE}" srcOrd="0" destOrd="0" presId="urn:microsoft.com/office/officeart/2005/8/layout/funnel1"/>
    <dgm:cxn modelId="{0B17272A-C56E-46BA-8C2E-B31E7BAE5163}" type="presOf" srcId="{21FDE10F-88CE-4FCF-886F-54C82C2CA168}" destId="{2A7D3CB3-FA5B-4C0C-926C-18658B37CDC7}" srcOrd="0" destOrd="0" presId="urn:microsoft.com/office/officeart/2005/8/layout/funnel1"/>
    <dgm:cxn modelId="{37D1B439-2D28-492E-81F0-F4A74EEFD621}"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1C623B6C-9ADE-49FB-8552-1123898DF37C}" type="presOf" srcId="{8424F0A1-5A0F-4D12-BD19-671990367BE0}" destId="{531BD547-2382-4794-855F-A50409F3C820}"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7656DD85-575E-4B21-A48B-1F40AEF2D7FA}" type="presOf" srcId="{D6F1C0D4-2886-4C3B-BAED-2923D8AEBEDE}" destId="{4DA58435-F67F-441B-99F5-CED34D89D37F}"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7DFA9FC5-FDB4-4567-94E0-25637EC0B10D}" type="presParOf" srcId="{8F755D83-A441-47D0-9F64-BC5DD8F06ECE}" destId="{167B462D-64A5-47A8-880F-B36B212CC7B5}" srcOrd="0" destOrd="0" presId="urn:microsoft.com/office/officeart/2005/8/layout/funnel1"/>
    <dgm:cxn modelId="{58ADE3FD-120E-4C5C-8B1C-1C252C50F4AF}" type="presParOf" srcId="{8F755D83-A441-47D0-9F64-BC5DD8F06ECE}" destId="{37BA7921-ACF7-4E01-8354-7598B6B22014}" srcOrd="1" destOrd="0" presId="urn:microsoft.com/office/officeart/2005/8/layout/funnel1"/>
    <dgm:cxn modelId="{ED8458F6-29CC-4775-8B0C-026B39E49409}" type="presParOf" srcId="{8F755D83-A441-47D0-9F64-BC5DD8F06ECE}" destId="{4DA58435-F67F-441B-99F5-CED34D89D37F}" srcOrd="2" destOrd="0" presId="urn:microsoft.com/office/officeart/2005/8/layout/funnel1"/>
    <dgm:cxn modelId="{07B482B7-F4B2-434E-850C-6C1981F4AA36}" type="presParOf" srcId="{8F755D83-A441-47D0-9F64-BC5DD8F06ECE}" destId="{2A7D3CB3-FA5B-4C0C-926C-18658B37CDC7}" srcOrd="3" destOrd="0" presId="urn:microsoft.com/office/officeart/2005/8/layout/funnel1"/>
    <dgm:cxn modelId="{C0A96CC4-3070-4BBC-9040-73FBD334541B}" type="presParOf" srcId="{8F755D83-A441-47D0-9F64-BC5DD8F06ECE}" destId="{531BD547-2382-4794-855F-A50409F3C820}" srcOrd="4" destOrd="0" presId="urn:microsoft.com/office/officeart/2005/8/layout/funnel1"/>
    <dgm:cxn modelId="{7D680F97-CA9D-46ED-B0E9-BA6EEE8F2749}" type="presParOf" srcId="{8F755D83-A441-47D0-9F64-BC5DD8F06ECE}" destId="{7C879428-58E9-49AB-950A-4397E670E89A}" srcOrd="5" destOrd="0" presId="urn:microsoft.com/office/officeart/2005/8/layout/funnel1"/>
    <dgm:cxn modelId="{FE8A80B8-805A-4C8D-B231-C389A5A4C197}"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4AE50220-0058-4A23-A179-BD58431A2E29}"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BB45553F-01D2-4F8F-B275-33B06530F3BC}" type="presOf" srcId="{628B1298-5613-48FB-A81D-3D5D29B7E650}" destId="{8F755D83-A441-47D0-9F64-BC5DD8F06ECE}" srcOrd="0" destOrd="0" presId="urn:microsoft.com/office/officeart/2005/8/layout/funnel1"/>
    <dgm:cxn modelId="{62483F6D-8E8A-4BCC-AEF9-367B8F1946A7}" type="presOf" srcId="{8424F0A1-5A0F-4D12-BD19-671990367BE0}" destId="{531BD547-2382-4794-855F-A50409F3C820}" srcOrd="0" destOrd="0" presId="urn:microsoft.com/office/officeart/2005/8/layout/funnel1"/>
    <dgm:cxn modelId="{F2BE9E75-247B-4467-A894-43A65A0681A5}"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25C28EFD-4C3B-4E53-A39B-4BB58AC90A23}" type="presOf" srcId="{21FDE10F-88CE-4FCF-886F-54C82C2CA168}" destId="{2A7D3CB3-FA5B-4C0C-926C-18658B37CDC7}" srcOrd="0" destOrd="0" presId="urn:microsoft.com/office/officeart/2005/8/layout/funnel1"/>
    <dgm:cxn modelId="{533D27DE-C9F8-4D98-BE4E-5946040FA92F}" type="presParOf" srcId="{8F755D83-A441-47D0-9F64-BC5DD8F06ECE}" destId="{167B462D-64A5-47A8-880F-B36B212CC7B5}" srcOrd="0" destOrd="0" presId="urn:microsoft.com/office/officeart/2005/8/layout/funnel1"/>
    <dgm:cxn modelId="{FB77FC84-DE6D-4DB3-B435-E9650F8DDB66}" type="presParOf" srcId="{8F755D83-A441-47D0-9F64-BC5DD8F06ECE}" destId="{37BA7921-ACF7-4E01-8354-7598B6B22014}" srcOrd="1" destOrd="0" presId="urn:microsoft.com/office/officeart/2005/8/layout/funnel1"/>
    <dgm:cxn modelId="{E7E68FEA-6FEA-426B-8013-0FE7E37277B6}" type="presParOf" srcId="{8F755D83-A441-47D0-9F64-BC5DD8F06ECE}" destId="{4DA58435-F67F-441B-99F5-CED34D89D37F}" srcOrd="2" destOrd="0" presId="urn:microsoft.com/office/officeart/2005/8/layout/funnel1"/>
    <dgm:cxn modelId="{D60D80DF-755A-493B-B95F-EFFBE7FCF392}" type="presParOf" srcId="{8F755D83-A441-47D0-9F64-BC5DD8F06ECE}" destId="{2A7D3CB3-FA5B-4C0C-926C-18658B37CDC7}" srcOrd="3" destOrd="0" presId="urn:microsoft.com/office/officeart/2005/8/layout/funnel1"/>
    <dgm:cxn modelId="{8AB79E2E-4E9E-4C6E-B27E-20A3FE70DFCD}" type="presParOf" srcId="{8F755D83-A441-47D0-9F64-BC5DD8F06ECE}" destId="{531BD547-2382-4794-855F-A50409F3C820}" srcOrd="4" destOrd="0" presId="urn:microsoft.com/office/officeart/2005/8/layout/funnel1"/>
    <dgm:cxn modelId="{1E15E5AD-7204-4272-8619-9E6A66008554}" type="presParOf" srcId="{8F755D83-A441-47D0-9F64-BC5DD8F06ECE}" destId="{7C879428-58E9-49AB-950A-4397E670E89A}" srcOrd="5" destOrd="0" presId="urn:microsoft.com/office/officeart/2005/8/layout/funnel1"/>
    <dgm:cxn modelId="{D449A55A-07B8-4210-8EEE-8228F319EDF2}"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FC3DEF03-13F9-45A0-A6D2-C697442AB6AD}" type="presOf" srcId="{A1587685-354F-4A27-B76A-D57E21DE69FA}" destId="{7C879428-58E9-49AB-950A-4397E670E89A}" srcOrd="0" destOrd="0" presId="urn:microsoft.com/office/officeart/2005/8/layout/funnel1"/>
    <dgm:cxn modelId="{8B0B6805-1605-4A17-8833-CDBD44EA867C}" type="presOf" srcId="{628B1298-5613-48FB-A81D-3D5D29B7E650}" destId="{8F755D83-A441-47D0-9F64-BC5DD8F06ECE}" srcOrd="0" destOrd="0" presId="urn:microsoft.com/office/officeart/2005/8/layout/funnel1"/>
    <dgm:cxn modelId="{F1884931-95D4-4932-92E2-8794434C43DF}"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11CC27AE-E077-4242-92E8-F5F92C5740EC}" type="presOf" srcId="{21FDE10F-88CE-4FCF-886F-54C82C2CA168}" destId="{2A7D3CB3-FA5B-4C0C-926C-18658B37CDC7}" srcOrd="0" destOrd="0" presId="urn:microsoft.com/office/officeart/2005/8/layout/funnel1"/>
    <dgm:cxn modelId="{87E2DDB8-FEC0-4612-8781-28C620F0E981}" type="presOf" srcId="{8424F0A1-5A0F-4D12-BD19-671990367BE0}" destId="{531BD547-2382-4794-855F-A50409F3C820}" srcOrd="0" destOrd="0" presId="urn:microsoft.com/office/officeart/2005/8/layout/funnel1"/>
    <dgm:cxn modelId="{0BD41DD5-B285-48CC-8456-54FCCBDF4F27}" type="presParOf" srcId="{8F755D83-A441-47D0-9F64-BC5DD8F06ECE}" destId="{167B462D-64A5-47A8-880F-B36B212CC7B5}" srcOrd="0" destOrd="0" presId="urn:microsoft.com/office/officeart/2005/8/layout/funnel1"/>
    <dgm:cxn modelId="{8FF863E0-4F84-4674-94A4-F5748DFFCAE1}" type="presParOf" srcId="{8F755D83-A441-47D0-9F64-BC5DD8F06ECE}" destId="{37BA7921-ACF7-4E01-8354-7598B6B22014}" srcOrd="1" destOrd="0" presId="urn:microsoft.com/office/officeart/2005/8/layout/funnel1"/>
    <dgm:cxn modelId="{23F7A2BD-0634-4316-BC5E-055BAB910184}" type="presParOf" srcId="{8F755D83-A441-47D0-9F64-BC5DD8F06ECE}" destId="{4DA58435-F67F-441B-99F5-CED34D89D37F}" srcOrd="2" destOrd="0" presId="urn:microsoft.com/office/officeart/2005/8/layout/funnel1"/>
    <dgm:cxn modelId="{8CCD83B5-FA8C-4F76-AC14-5960EFA3B2E7}" type="presParOf" srcId="{8F755D83-A441-47D0-9F64-BC5DD8F06ECE}" destId="{2A7D3CB3-FA5B-4C0C-926C-18658B37CDC7}" srcOrd="3" destOrd="0" presId="urn:microsoft.com/office/officeart/2005/8/layout/funnel1"/>
    <dgm:cxn modelId="{FFAD4B70-261C-472A-A0CA-87F92FF711C1}" type="presParOf" srcId="{8F755D83-A441-47D0-9F64-BC5DD8F06ECE}" destId="{531BD547-2382-4794-855F-A50409F3C820}" srcOrd="4" destOrd="0" presId="urn:microsoft.com/office/officeart/2005/8/layout/funnel1"/>
    <dgm:cxn modelId="{56C6CB90-0AB3-4816-B903-9A9AD0879F62}" type="presParOf" srcId="{8F755D83-A441-47D0-9F64-BC5DD8F06ECE}" destId="{7C879428-58E9-49AB-950A-4397E670E89A}" srcOrd="5" destOrd="0" presId="urn:microsoft.com/office/officeart/2005/8/layout/funnel1"/>
    <dgm:cxn modelId="{D6927B15-CFFF-4837-96AF-ADCBC583096F}"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74FA6862-856C-4BED-A070-D0641CA8DC1C}" type="presOf" srcId="{8424F0A1-5A0F-4D12-BD19-671990367BE0}" destId="{531BD547-2382-4794-855F-A50409F3C820}" srcOrd="0" destOrd="0" presId="urn:microsoft.com/office/officeart/2005/8/layout/funnel1"/>
    <dgm:cxn modelId="{2D57E366-2E6C-45C9-BA4D-973CAAF5B412}"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A60B277C-B21D-4ABA-BA7B-1025052E077D}" type="presOf" srcId="{A1587685-354F-4A27-B76A-D57E21DE69FA}" destId="{7C879428-58E9-49AB-950A-4397E670E89A}" srcOrd="0" destOrd="0" presId="urn:microsoft.com/office/officeart/2005/8/layout/funnel1"/>
    <dgm:cxn modelId="{B367857F-21BE-4181-A97C-E41846868176}" type="presOf" srcId="{D6F1C0D4-2886-4C3B-BAED-2923D8AEBEDE}" destId="{4DA58435-F67F-441B-99F5-CED34D89D37F}"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E4E2EBBD-5E35-4633-9478-AFF032A9344D}" type="presOf" srcId="{21FDE10F-88CE-4FCF-886F-54C82C2CA168}" destId="{2A7D3CB3-FA5B-4C0C-926C-18658B37CDC7}" srcOrd="0" destOrd="0" presId="urn:microsoft.com/office/officeart/2005/8/layout/funnel1"/>
    <dgm:cxn modelId="{B71F74A1-E600-41E0-A153-9184910EAFFE}" type="presParOf" srcId="{8F755D83-A441-47D0-9F64-BC5DD8F06ECE}" destId="{167B462D-64A5-47A8-880F-B36B212CC7B5}" srcOrd="0" destOrd="0" presId="urn:microsoft.com/office/officeart/2005/8/layout/funnel1"/>
    <dgm:cxn modelId="{3FF1B162-E61C-464B-918D-7B7A0C198CF3}" type="presParOf" srcId="{8F755D83-A441-47D0-9F64-BC5DD8F06ECE}" destId="{37BA7921-ACF7-4E01-8354-7598B6B22014}" srcOrd="1" destOrd="0" presId="urn:microsoft.com/office/officeart/2005/8/layout/funnel1"/>
    <dgm:cxn modelId="{3ED07F67-09B4-416C-B93B-B03FC2A2610F}" type="presParOf" srcId="{8F755D83-A441-47D0-9F64-BC5DD8F06ECE}" destId="{4DA58435-F67F-441B-99F5-CED34D89D37F}" srcOrd="2" destOrd="0" presId="urn:microsoft.com/office/officeart/2005/8/layout/funnel1"/>
    <dgm:cxn modelId="{BECBD49F-950D-4F0F-941A-C1BBA78B0094}" type="presParOf" srcId="{8F755D83-A441-47D0-9F64-BC5DD8F06ECE}" destId="{2A7D3CB3-FA5B-4C0C-926C-18658B37CDC7}" srcOrd="3" destOrd="0" presId="urn:microsoft.com/office/officeart/2005/8/layout/funnel1"/>
    <dgm:cxn modelId="{5FEAA832-3460-44A8-886E-F83AB0433143}" type="presParOf" srcId="{8F755D83-A441-47D0-9F64-BC5DD8F06ECE}" destId="{531BD547-2382-4794-855F-A50409F3C820}" srcOrd="4" destOrd="0" presId="urn:microsoft.com/office/officeart/2005/8/layout/funnel1"/>
    <dgm:cxn modelId="{55295FAF-90A7-4B56-AC48-AA2AC636776A}" type="presParOf" srcId="{8F755D83-A441-47D0-9F64-BC5DD8F06ECE}" destId="{7C879428-58E9-49AB-950A-4397E670E89A}" srcOrd="5" destOrd="0" presId="urn:microsoft.com/office/officeart/2005/8/layout/funnel1"/>
    <dgm:cxn modelId="{7EADD2AB-AAEA-4747-B25E-405469CFDABA}"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EE525000-08C6-44C3-83B9-8C5318AACF7F}"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60D29865-3036-44D4-B741-7CF82FAD1277}" type="presOf" srcId="{A1587685-354F-4A27-B76A-D57E21DE69FA}" destId="{7C879428-58E9-49AB-950A-4397E670E89A}" srcOrd="0" destOrd="0" presId="urn:microsoft.com/office/officeart/2005/8/layout/funnel1"/>
    <dgm:cxn modelId="{CF204374-151F-4732-95A1-0996B647FA8E}" type="presOf" srcId="{8424F0A1-5A0F-4D12-BD19-671990367BE0}" destId="{531BD547-2382-4794-855F-A50409F3C820}" srcOrd="0" destOrd="0" presId="urn:microsoft.com/office/officeart/2005/8/layout/funnel1"/>
    <dgm:cxn modelId="{A0F16C74-52FC-4087-826D-39F8B904E274}"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05A111B9-0818-44DC-A6C6-D432D94D8F14}" type="presOf" srcId="{D6F1C0D4-2886-4C3B-BAED-2923D8AEBEDE}" destId="{4DA58435-F67F-441B-99F5-CED34D89D37F}" srcOrd="0" destOrd="0" presId="urn:microsoft.com/office/officeart/2005/8/layout/funnel1"/>
    <dgm:cxn modelId="{8528594C-49AD-4448-A925-182B2707E515}" type="presParOf" srcId="{8F755D83-A441-47D0-9F64-BC5DD8F06ECE}" destId="{167B462D-64A5-47A8-880F-B36B212CC7B5}" srcOrd="0" destOrd="0" presId="urn:microsoft.com/office/officeart/2005/8/layout/funnel1"/>
    <dgm:cxn modelId="{F79F2B4F-F0D6-4546-8AD3-AD15C10CD4A4}" type="presParOf" srcId="{8F755D83-A441-47D0-9F64-BC5DD8F06ECE}" destId="{37BA7921-ACF7-4E01-8354-7598B6B22014}" srcOrd="1" destOrd="0" presId="urn:microsoft.com/office/officeart/2005/8/layout/funnel1"/>
    <dgm:cxn modelId="{F2AEDEA1-9D84-4AFF-99C8-2C9976DB4B95}" type="presParOf" srcId="{8F755D83-A441-47D0-9F64-BC5DD8F06ECE}" destId="{4DA58435-F67F-441B-99F5-CED34D89D37F}" srcOrd="2" destOrd="0" presId="urn:microsoft.com/office/officeart/2005/8/layout/funnel1"/>
    <dgm:cxn modelId="{CC02E6CA-82CE-4CA1-8688-BD54C31DECE0}" type="presParOf" srcId="{8F755D83-A441-47D0-9F64-BC5DD8F06ECE}" destId="{2A7D3CB3-FA5B-4C0C-926C-18658B37CDC7}" srcOrd="3" destOrd="0" presId="urn:microsoft.com/office/officeart/2005/8/layout/funnel1"/>
    <dgm:cxn modelId="{7B12863C-368D-4BE7-A708-C12AE75C8A27}" type="presParOf" srcId="{8F755D83-A441-47D0-9F64-BC5DD8F06ECE}" destId="{531BD547-2382-4794-855F-A50409F3C820}" srcOrd="4" destOrd="0" presId="urn:microsoft.com/office/officeart/2005/8/layout/funnel1"/>
    <dgm:cxn modelId="{96954879-B6CE-47A5-A53E-AD3BBDA9A0CD}" type="presParOf" srcId="{8F755D83-A441-47D0-9F64-BC5DD8F06ECE}" destId="{7C879428-58E9-49AB-950A-4397E670E89A}" srcOrd="5" destOrd="0" presId="urn:microsoft.com/office/officeart/2005/8/layout/funnel1"/>
    <dgm:cxn modelId="{2E544CB6-D6F8-4469-96A2-223EE2FEE495}"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EFF10202-E74B-4479-8A62-F8B77CEE695B}" type="presOf" srcId="{8424F0A1-5A0F-4D12-BD19-671990367BE0}" destId="{531BD547-2382-4794-855F-A50409F3C820}" srcOrd="0" destOrd="0" presId="urn:microsoft.com/office/officeart/2005/8/layout/funnel1"/>
    <dgm:cxn modelId="{13CC2E1D-B20C-4BCF-83FE-0CDACB662710}" type="presOf" srcId="{D6F1C0D4-2886-4C3B-BAED-2923D8AEBEDE}" destId="{4DA58435-F67F-441B-99F5-CED34D89D37F}" srcOrd="0" destOrd="0" presId="urn:microsoft.com/office/officeart/2005/8/layout/funnel1"/>
    <dgm:cxn modelId="{9523E13B-1B4F-4D67-AA77-80E9334E4C13}"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E5FD008D-BE53-45BA-BFD7-36DB19568D88}" type="presOf" srcId="{A1587685-354F-4A27-B76A-D57E21DE69FA}" destId="{7C879428-58E9-49AB-950A-4397E670E89A}"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B78D79AF-0BAD-49F8-AF87-CD56814DB945}" type="presOf" srcId="{628B1298-5613-48FB-A81D-3D5D29B7E650}" destId="{8F755D83-A441-47D0-9F64-BC5DD8F06ECE}" srcOrd="0" destOrd="0" presId="urn:microsoft.com/office/officeart/2005/8/layout/funnel1"/>
    <dgm:cxn modelId="{DFE6A3A8-E0CC-4288-B616-0E87571E60F6}" type="presParOf" srcId="{8F755D83-A441-47D0-9F64-BC5DD8F06ECE}" destId="{167B462D-64A5-47A8-880F-B36B212CC7B5}" srcOrd="0" destOrd="0" presId="urn:microsoft.com/office/officeart/2005/8/layout/funnel1"/>
    <dgm:cxn modelId="{0230A232-65DF-4ADF-9897-1179B74FA027}" type="presParOf" srcId="{8F755D83-A441-47D0-9F64-BC5DD8F06ECE}" destId="{37BA7921-ACF7-4E01-8354-7598B6B22014}" srcOrd="1" destOrd="0" presId="urn:microsoft.com/office/officeart/2005/8/layout/funnel1"/>
    <dgm:cxn modelId="{50EF4FD1-1BFD-43A7-85F8-06AF794227C8}" type="presParOf" srcId="{8F755D83-A441-47D0-9F64-BC5DD8F06ECE}" destId="{4DA58435-F67F-441B-99F5-CED34D89D37F}" srcOrd="2" destOrd="0" presId="urn:microsoft.com/office/officeart/2005/8/layout/funnel1"/>
    <dgm:cxn modelId="{0ACE6A9F-487C-4F65-9380-7B1ADDD665D9}" type="presParOf" srcId="{8F755D83-A441-47D0-9F64-BC5DD8F06ECE}" destId="{2A7D3CB3-FA5B-4C0C-926C-18658B37CDC7}" srcOrd="3" destOrd="0" presId="urn:microsoft.com/office/officeart/2005/8/layout/funnel1"/>
    <dgm:cxn modelId="{FEDFB752-108E-4D57-AA9C-941AE56DE8EF}" type="presParOf" srcId="{8F755D83-A441-47D0-9F64-BC5DD8F06ECE}" destId="{531BD547-2382-4794-855F-A50409F3C820}" srcOrd="4" destOrd="0" presId="urn:microsoft.com/office/officeart/2005/8/layout/funnel1"/>
    <dgm:cxn modelId="{FC21E804-6CFE-49A9-B949-AFE9ED223434}" type="presParOf" srcId="{8F755D83-A441-47D0-9F64-BC5DD8F06ECE}" destId="{7C879428-58E9-49AB-950A-4397E670E89A}" srcOrd="5" destOrd="0" presId="urn:microsoft.com/office/officeart/2005/8/layout/funnel1"/>
    <dgm:cxn modelId="{B13FC84B-E028-4F49-BC86-35DC8A9F4A36}"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GB"/>
        </a:p>
      </dgm:t>
    </dgm:pt>
    <dgm:pt modelId="{8424F0A1-5A0F-4D12-BD19-671990367BE0}">
      <dgm:prSet phldrT="[Text]"/>
      <dgm:spPr>
        <a:solidFill>
          <a:srgbClr val="CA16EE"/>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66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AA99F0D-5F16-4360-93C9-DD63405D48F2}"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2883B54A-92C8-4528-A6CE-1D2BFF86BB19}"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1BF7A2BB-A30A-4B97-8395-256D1DFD023E}" type="presOf" srcId="{D6F1C0D4-2886-4C3B-BAED-2923D8AEBEDE}" destId="{4DA58435-F67F-441B-99F5-CED34D89D37F}" srcOrd="0" destOrd="0" presId="urn:microsoft.com/office/officeart/2005/8/layout/funnel1"/>
    <dgm:cxn modelId="{8EB85DDF-6A8B-4756-8411-B832C57612F8}" type="presOf" srcId="{8424F0A1-5A0F-4D12-BD19-671990367BE0}" destId="{531BD547-2382-4794-855F-A50409F3C820}" srcOrd="0" destOrd="0" presId="urn:microsoft.com/office/officeart/2005/8/layout/funnel1"/>
    <dgm:cxn modelId="{B0484AE3-A219-432B-BEE3-AD726569A5BF}" type="presOf" srcId="{A1587685-354F-4A27-B76A-D57E21DE69FA}" destId="{7C879428-58E9-49AB-950A-4397E670E89A}" srcOrd="0" destOrd="0" presId="urn:microsoft.com/office/officeart/2005/8/layout/funnel1"/>
    <dgm:cxn modelId="{9E18F12B-E10F-4EE2-A19E-6C79C5D3122D}" type="presParOf" srcId="{8F755D83-A441-47D0-9F64-BC5DD8F06ECE}" destId="{167B462D-64A5-47A8-880F-B36B212CC7B5}" srcOrd="0" destOrd="0" presId="urn:microsoft.com/office/officeart/2005/8/layout/funnel1"/>
    <dgm:cxn modelId="{6ECF6E4C-1B96-45C2-8E81-8DDF6E38CEC8}" type="presParOf" srcId="{8F755D83-A441-47D0-9F64-BC5DD8F06ECE}" destId="{37BA7921-ACF7-4E01-8354-7598B6B22014}" srcOrd="1" destOrd="0" presId="urn:microsoft.com/office/officeart/2005/8/layout/funnel1"/>
    <dgm:cxn modelId="{FFBC2FB5-2D2B-4E2A-AC90-B555AD4FF774}" type="presParOf" srcId="{8F755D83-A441-47D0-9F64-BC5DD8F06ECE}" destId="{4DA58435-F67F-441B-99F5-CED34D89D37F}" srcOrd="2" destOrd="0" presId="urn:microsoft.com/office/officeart/2005/8/layout/funnel1"/>
    <dgm:cxn modelId="{EA26512C-9B1A-4464-B0B4-6B6B0A829B89}" type="presParOf" srcId="{8F755D83-A441-47D0-9F64-BC5DD8F06ECE}" destId="{2A7D3CB3-FA5B-4C0C-926C-18658B37CDC7}" srcOrd="3" destOrd="0" presId="urn:microsoft.com/office/officeart/2005/8/layout/funnel1"/>
    <dgm:cxn modelId="{CD8DAE0F-014E-4BEE-B349-412F45C32176}" type="presParOf" srcId="{8F755D83-A441-47D0-9F64-BC5DD8F06ECE}" destId="{531BD547-2382-4794-855F-A50409F3C820}" srcOrd="4" destOrd="0" presId="urn:microsoft.com/office/officeart/2005/8/layout/funnel1"/>
    <dgm:cxn modelId="{E2909DF4-6F79-4BCD-8921-C12EACB7F262}" type="presParOf" srcId="{8F755D83-A441-47D0-9F64-BC5DD8F06ECE}" destId="{7C879428-58E9-49AB-950A-4397E670E89A}" srcOrd="5" destOrd="0" presId="urn:microsoft.com/office/officeart/2005/8/layout/funnel1"/>
    <dgm:cxn modelId="{A3D7ADA0-7AD7-491D-83F5-C557571E489C}"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FFEC7955-FD17-4501-A5D6-A1FB372F34D5}"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9404DC7B-E995-4821-9EB6-B24B0CAFB9A0}" type="presOf" srcId="{8424F0A1-5A0F-4D12-BD19-671990367BE0}" destId="{531BD547-2382-4794-855F-A50409F3C820}"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A202A4B7-CDA3-4BA0-8C9E-C3D09AB23686}" type="presOf" srcId="{21FDE10F-88CE-4FCF-886F-54C82C2CA168}" destId="{2A7D3CB3-FA5B-4C0C-926C-18658B37CDC7}" srcOrd="0" destOrd="0" presId="urn:microsoft.com/office/officeart/2005/8/layout/funnel1"/>
    <dgm:cxn modelId="{61DB9ED7-E93F-4A12-A9CA-3663EFBE6AB0}" type="presOf" srcId="{D6F1C0D4-2886-4C3B-BAED-2923D8AEBEDE}" destId="{4DA58435-F67F-441B-99F5-CED34D89D37F}" srcOrd="0" destOrd="0" presId="urn:microsoft.com/office/officeart/2005/8/layout/funnel1"/>
    <dgm:cxn modelId="{087FADDA-7A1F-434A-A47A-70CAC2B325A7}" type="presOf" srcId="{628B1298-5613-48FB-A81D-3D5D29B7E650}" destId="{8F755D83-A441-47D0-9F64-BC5DD8F06ECE}" srcOrd="0" destOrd="0" presId="urn:microsoft.com/office/officeart/2005/8/layout/funnel1"/>
    <dgm:cxn modelId="{6CA92EE7-BC7E-48CA-810C-9907A38B0E91}" type="presParOf" srcId="{8F755D83-A441-47D0-9F64-BC5DD8F06ECE}" destId="{167B462D-64A5-47A8-880F-B36B212CC7B5}" srcOrd="0" destOrd="0" presId="urn:microsoft.com/office/officeart/2005/8/layout/funnel1"/>
    <dgm:cxn modelId="{D79BF13F-BAE6-4543-AB9A-E5074C6565F1}" type="presParOf" srcId="{8F755D83-A441-47D0-9F64-BC5DD8F06ECE}" destId="{37BA7921-ACF7-4E01-8354-7598B6B22014}" srcOrd="1" destOrd="0" presId="urn:microsoft.com/office/officeart/2005/8/layout/funnel1"/>
    <dgm:cxn modelId="{73D8963E-B072-4AD0-B48E-4C0B58E1108C}" type="presParOf" srcId="{8F755D83-A441-47D0-9F64-BC5DD8F06ECE}" destId="{4DA58435-F67F-441B-99F5-CED34D89D37F}" srcOrd="2" destOrd="0" presId="urn:microsoft.com/office/officeart/2005/8/layout/funnel1"/>
    <dgm:cxn modelId="{2AE40B5F-EC7B-468C-BCDB-EFB05728C40C}" type="presParOf" srcId="{8F755D83-A441-47D0-9F64-BC5DD8F06ECE}" destId="{2A7D3CB3-FA5B-4C0C-926C-18658B37CDC7}" srcOrd="3" destOrd="0" presId="urn:microsoft.com/office/officeart/2005/8/layout/funnel1"/>
    <dgm:cxn modelId="{C33D9602-44F3-41D8-A3BF-62B68F019196}" type="presParOf" srcId="{8F755D83-A441-47D0-9F64-BC5DD8F06ECE}" destId="{531BD547-2382-4794-855F-A50409F3C820}" srcOrd="4" destOrd="0" presId="urn:microsoft.com/office/officeart/2005/8/layout/funnel1"/>
    <dgm:cxn modelId="{10C2DBEC-3D38-40D6-9A4D-0EB4F62792AC}" type="presParOf" srcId="{8F755D83-A441-47D0-9F64-BC5DD8F06ECE}" destId="{7C879428-58E9-49AB-950A-4397E670E89A}" srcOrd="5" destOrd="0" presId="urn:microsoft.com/office/officeart/2005/8/layout/funnel1"/>
    <dgm:cxn modelId="{E1D2B7CC-7EC9-4DA0-AC58-A0A528D41D83}"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1A112B3B-98E0-4E95-BFE3-B0EA770650AA}"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5183FB4F-E829-4F00-BA40-E9C8234EA220}"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16663885-90D8-45A0-95E6-69BE0FDAF040}" type="presOf" srcId="{A1587685-354F-4A27-B76A-D57E21DE69FA}" destId="{7C879428-58E9-49AB-950A-4397E670E89A}"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134058D6-52E0-421C-AF18-3D0314345B78}" type="presOf" srcId="{8424F0A1-5A0F-4D12-BD19-671990367BE0}" destId="{531BD547-2382-4794-855F-A50409F3C820}" srcOrd="0" destOrd="0" presId="urn:microsoft.com/office/officeart/2005/8/layout/funnel1"/>
    <dgm:cxn modelId="{E22631EE-722A-44B7-9429-30BD1100C728}" type="presOf" srcId="{628B1298-5613-48FB-A81D-3D5D29B7E650}" destId="{8F755D83-A441-47D0-9F64-BC5DD8F06ECE}" srcOrd="0" destOrd="0" presId="urn:microsoft.com/office/officeart/2005/8/layout/funnel1"/>
    <dgm:cxn modelId="{E10AC61F-4A09-46F2-A7BA-66B1AA7A98FF}" type="presParOf" srcId="{8F755D83-A441-47D0-9F64-BC5DD8F06ECE}" destId="{167B462D-64A5-47A8-880F-B36B212CC7B5}" srcOrd="0" destOrd="0" presId="urn:microsoft.com/office/officeart/2005/8/layout/funnel1"/>
    <dgm:cxn modelId="{E3A2E6CC-2713-4181-AC7D-905E9E648889}" type="presParOf" srcId="{8F755D83-A441-47D0-9F64-BC5DD8F06ECE}" destId="{37BA7921-ACF7-4E01-8354-7598B6B22014}" srcOrd="1" destOrd="0" presId="urn:microsoft.com/office/officeart/2005/8/layout/funnel1"/>
    <dgm:cxn modelId="{BDC29190-BCA6-4CE7-B18D-5AC895981472}" type="presParOf" srcId="{8F755D83-A441-47D0-9F64-BC5DD8F06ECE}" destId="{4DA58435-F67F-441B-99F5-CED34D89D37F}" srcOrd="2" destOrd="0" presId="urn:microsoft.com/office/officeart/2005/8/layout/funnel1"/>
    <dgm:cxn modelId="{2361FFE4-95AA-4EDA-9F39-D33098A4BEBB}" type="presParOf" srcId="{8F755D83-A441-47D0-9F64-BC5DD8F06ECE}" destId="{2A7D3CB3-FA5B-4C0C-926C-18658B37CDC7}" srcOrd="3" destOrd="0" presId="urn:microsoft.com/office/officeart/2005/8/layout/funnel1"/>
    <dgm:cxn modelId="{E1FB60D6-4063-4CFD-B3DD-E446EFA7ADE0}" type="presParOf" srcId="{8F755D83-A441-47D0-9F64-BC5DD8F06ECE}" destId="{531BD547-2382-4794-855F-A50409F3C820}" srcOrd="4" destOrd="0" presId="urn:microsoft.com/office/officeart/2005/8/layout/funnel1"/>
    <dgm:cxn modelId="{192FBE72-D3D2-4043-8F3A-071B56435E2D}" type="presParOf" srcId="{8F755D83-A441-47D0-9F64-BC5DD8F06ECE}" destId="{7C879428-58E9-49AB-950A-4397E670E89A}" srcOrd="5" destOrd="0" presId="urn:microsoft.com/office/officeart/2005/8/layout/funnel1"/>
    <dgm:cxn modelId="{B56E6A9D-2375-4FA3-B985-94F1A18AEFBF}"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9546AF40-B7AA-42AC-A2C6-380B9E8050A1}"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A0BFDC7E-E659-4866-802B-A97165DE5363}" type="presOf" srcId="{A1587685-354F-4A27-B76A-D57E21DE69FA}" destId="{7C879428-58E9-49AB-950A-4397E670E89A}"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A9B82E90-AFA5-4635-AECB-34F85A433224}" type="presOf" srcId="{8424F0A1-5A0F-4D12-BD19-671990367BE0}" destId="{531BD547-2382-4794-855F-A50409F3C820}"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8B9A0CB9-0C53-45E1-AD0A-FF450C579BBB}" type="presOf" srcId="{628B1298-5613-48FB-A81D-3D5D29B7E650}" destId="{8F755D83-A441-47D0-9F64-BC5DD8F06ECE}" srcOrd="0" destOrd="0" presId="urn:microsoft.com/office/officeart/2005/8/layout/funnel1"/>
    <dgm:cxn modelId="{5CAFC2F5-440B-4763-A8CA-A1E6C7689B58}" type="presOf" srcId="{D6F1C0D4-2886-4C3B-BAED-2923D8AEBEDE}" destId="{4DA58435-F67F-441B-99F5-CED34D89D37F}" srcOrd="0" destOrd="0" presId="urn:microsoft.com/office/officeart/2005/8/layout/funnel1"/>
    <dgm:cxn modelId="{EFC58B35-13DB-4A7B-9377-7DCF47536C34}" type="presParOf" srcId="{8F755D83-A441-47D0-9F64-BC5DD8F06ECE}" destId="{167B462D-64A5-47A8-880F-B36B212CC7B5}" srcOrd="0" destOrd="0" presId="urn:microsoft.com/office/officeart/2005/8/layout/funnel1"/>
    <dgm:cxn modelId="{B410DBE2-6CC0-4E88-9831-FFAB8309E3D1}" type="presParOf" srcId="{8F755D83-A441-47D0-9F64-BC5DD8F06ECE}" destId="{37BA7921-ACF7-4E01-8354-7598B6B22014}" srcOrd="1" destOrd="0" presId="urn:microsoft.com/office/officeart/2005/8/layout/funnel1"/>
    <dgm:cxn modelId="{7E5C9747-EEFB-4D07-B322-BCD6E32EFEA9}" type="presParOf" srcId="{8F755D83-A441-47D0-9F64-BC5DD8F06ECE}" destId="{4DA58435-F67F-441B-99F5-CED34D89D37F}" srcOrd="2" destOrd="0" presId="urn:microsoft.com/office/officeart/2005/8/layout/funnel1"/>
    <dgm:cxn modelId="{308AC4E6-7E60-48BC-9276-FCC8839E766F}" type="presParOf" srcId="{8F755D83-A441-47D0-9F64-BC5DD8F06ECE}" destId="{2A7D3CB3-FA5B-4C0C-926C-18658B37CDC7}" srcOrd="3" destOrd="0" presId="urn:microsoft.com/office/officeart/2005/8/layout/funnel1"/>
    <dgm:cxn modelId="{7907FF1D-7EE7-461C-AB4E-0FF20A0EE0F3}" type="presParOf" srcId="{8F755D83-A441-47D0-9F64-BC5DD8F06ECE}" destId="{531BD547-2382-4794-855F-A50409F3C820}" srcOrd="4" destOrd="0" presId="urn:microsoft.com/office/officeart/2005/8/layout/funnel1"/>
    <dgm:cxn modelId="{55E62CBD-2F50-45B8-9A71-8165E6302AC9}" type="presParOf" srcId="{8F755D83-A441-47D0-9F64-BC5DD8F06ECE}" destId="{7C879428-58E9-49AB-950A-4397E670E89A}" srcOrd="5" destOrd="0" presId="urn:microsoft.com/office/officeart/2005/8/layout/funnel1"/>
    <dgm:cxn modelId="{F502645E-FE54-4CE6-8946-813F15F028B2}"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48EC102D-A89B-4833-A5B8-E76ED1B6E9F5}"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E2B02A6D-F4D8-4826-82D5-5364DAD01F85}"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324A275A-2801-4A97-9EE3-951E437B84F2}" type="presOf" srcId="{21FDE10F-88CE-4FCF-886F-54C82C2CA168}" destId="{2A7D3CB3-FA5B-4C0C-926C-18658B37CDC7}" srcOrd="0" destOrd="0" presId="urn:microsoft.com/office/officeart/2005/8/layout/funnel1"/>
    <dgm:cxn modelId="{BEE5157F-3313-4885-BB0D-7845841D628C}" type="presOf" srcId="{A1587685-354F-4A27-B76A-D57E21DE69FA}" destId="{7C879428-58E9-49AB-950A-4397E670E89A}"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2F5E4DD2-4D79-4B12-B6BC-6683CCC60E32}" type="presOf" srcId="{8424F0A1-5A0F-4D12-BD19-671990367BE0}" destId="{531BD547-2382-4794-855F-A50409F3C820}" srcOrd="0" destOrd="0" presId="urn:microsoft.com/office/officeart/2005/8/layout/funnel1"/>
    <dgm:cxn modelId="{8BE557D0-5BAA-41A5-A161-855468E37335}" type="presParOf" srcId="{8F755D83-A441-47D0-9F64-BC5DD8F06ECE}" destId="{167B462D-64A5-47A8-880F-B36B212CC7B5}" srcOrd="0" destOrd="0" presId="urn:microsoft.com/office/officeart/2005/8/layout/funnel1"/>
    <dgm:cxn modelId="{EA937642-6B5F-4059-A726-03927C504B53}" type="presParOf" srcId="{8F755D83-A441-47D0-9F64-BC5DD8F06ECE}" destId="{37BA7921-ACF7-4E01-8354-7598B6B22014}" srcOrd="1" destOrd="0" presId="urn:microsoft.com/office/officeart/2005/8/layout/funnel1"/>
    <dgm:cxn modelId="{F8FD336F-57B6-49A3-B498-A50D22A82388}" type="presParOf" srcId="{8F755D83-A441-47D0-9F64-BC5DD8F06ECE}" destId="{4DA58435-F67F-441B-99F5-CED34D89D37F}" srcOrd="2" destOrd="0" presId="urn:microsoft.com/office/officeart/2005/8/layout/funnel1"/>
    <dgm:cxn modelId="{D90E42E9-7AAA-484B-BDDC-47B398BA4AA2}" type="presParOf" srcId="{8F755D83-A441-47D0-9F64-BC5DD8F06ECE}" destId="{2A7D3CB3-FA5B-4C0C-926C-18658B37CDC7}" srcOrd="3" destOrd="0" presId="urn:microsoft.com/office/officeart/2005/8/layout/funnel1"/>
    <dgm:cxn modelId="{CCBAF5B1-7F4A-4A78-B05C-F60D9DAB450E}" type="presParOf" srcId="{8F755D83-A441-47D0-9F64-BC5DD8F06ECE}" destId="{531BD547-2382-4794-855F-A50409F3C820}" srcOrd="4" destOrd="0" presId="urn:microsoft.com/office/officeart/2005/8/layout/funnel1"/>
    <dgm:cxn modelId="{6A42AE1F-C123-48D4-B7A5-A4B41307E18D}" type="presParOf" srcId="{8F755D83-A441-47D0-9F64-BC5DD8F06ECE}" destId="{7C879428-58E9-49AB-950A-4397E670E89A}" srcOrd="5" destOrd="0" presId="urn:microsoft.com/office/officeart/2005/8/layout/funnel1"/>
    <dgm:cxn modelId="{7B2B8D0E-48ED-483A-9306-EE8A6B9D3B3E}"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GB"/>
        </a:p>
      </dgm:t>
    </dgm:pt>
    <dgm:pt modelId="{8424F0A1-5A0F-4D12-BD19-671990367BE0}">
      <dgm:prSet phldrT="[Text]"/>
      <dgm:spPr>
        <a:solidFill>
          <a:srgbClr val="CA16EE"/>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66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2CB90F32-8269-4B5F-B0E0-848294028549}"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EE4CC85B-A539-48A2-8424-5968A0721EF5}" type="presOf" srcId="{8424F0A1-5A0F-4D12-BD19-671990367BE0}" destId="{531BD547-2382-4794-855F-A50409F3C820}" srcOrd="0" destOrd="0" presId="urn:microsoft.com/office/officeart/2005/8/layout/funnel1"/>
    <dgm:cxn modelId="{0E09AB67-6C91-4B52-8DD6-D0D9531C18F5}"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067B10BC-F0FC-4600-8DBD-2FDFE51330A0}" type="presOf" srcId="{D6F1C0D4-2886-4C3B-BAED-2923D8AEBEDE}" destId="{4DA58435-F67F-441B-99F5-CED34D89D37F}" srcOrd="0" destOrd="0" presId="urn:microsoft.com/office/officeart/2005/8/layout/funnel1"/>
    <dgm:cxn modelId="{F78795C8-FFE4-4660-9756-17DCA13CC33C}" type="presOf" srcId="{A1587685-354F-4A27-B76A-D57E21DE69FA}" destId="{7C879428-58E9-49AB-950A-4397E670E89A}" srcOrd="0" destOrd="0" presId="urn:microsoft.com/office/officeart/2005/8/layout/funnel1"/>
    <dgm:cxn modelId="{4D5ADA2D-CF40-467D-8D3C-D0BA3C2B5F3F}" type="presParOf" srcId="{8F755D83-A441-47D0-9F64-BC5DD8F06ECE}" destId="{167B462D-64A5-47A8-880F-B36B212CC7B5}" srcOrd="0" destOrd="0" presId="urn:microsoft.com/office/officeart/2005/8/layout/funnel1"/>
    <dgm:cxn modelId="{E80D1609-C86F-4722-B470-949240E39770}" type="presParOf" srcId="{8F755D83-A441-47D0-9F64-BC5DD8F06ECE}" destId="{37BA7921-ACF7-4E01-8354-7598B6B22014}" srcOrd="1" destOrd="0" presId="urn:microsoft.com/office/officeart/2005/8/layout/funnel1"/>
    <dgm:cxn modelId="{4FFC8D10-8E22-4BCA-A0E5-67E0703B8E0A}" type="presParOf" srcId="{8F755D83-A441-47D0-9F64-BC5DD8F06ECE}" destId="{4DA58435-F67F-441B-99F5-CED34D89D37F}" srcOrd="2" destOrd="0" presId="urn:microsoft.com/office/officeart/2005/8/layout/funnel1"/>
    <dgm:cxn modelId="{5704581A-A1FF-43CA-BCBB-65BC9A40542C}" type="presParOf" srcId="{8F755D83-A441-47D0-9F64-BC5DD8F06ECE}" destId="{2A7D3CB3-FA5B-4C0C-926C-18658B37CDC7}" srcOrd="3" destOrd="0" presId="urn:microsoft.com/office/officeart/2005/8/layout/funnel1"/>
    <dgm:cxn modelId="{BDD8A3C6-6CCB-498B-A100-B29C6E558CDF}" type="presParOf" srcId="{8F755D83-A441-47D0-9F64-BC5DD8F06ECE}" destId="{531BD547-2382-4794-855F-A50409F3C820}" srcOrd="4" destOrd="0" presId="urn:microsoft.com/office/officeart/2005/8/layout/funnel1"/>
    <dgm:cxn modelId="{AC62FC6A-ED09-4820-86EA-6DDBB7D4756E}" type="presParOf" srcId="{8F755D83-A441-47D0-9F64-BC5DD8F06ECE}" destId="{7C879428-58E9-49AB-950A-4397E670E89A}" srcOrd="5" destOrd="0" presId="urn:microsoft.com/office/officeart/2005/8/layout/funnel1"/>
    <dgm:cxn modelId="{B9FA0B2B-9A54-4B1C-B9B3-FE2AF2BB476C}"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695D4F1E-7A89-45F3-9D81-6BB02F094D99}" type="presOf" srcId="{8424F0A1-5A0F-4D12-BD19-671990367BE0}" destId="{531BD547-2382-4794-855F-A50409F3C820}"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41CBBF5D-6EDD-49A6-A181-E338778C2BE3}"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2B32C2DC-9822-4DE4-A9FD-21D227C90DC8}" type="presOf" srcId="{628B1298-5613-48FB-A81D-3D5D29B7E650}" destId="{8F755D83-A441-47D0-9F64-BC5DD8F06ECE}" srcOrd="0" destOrd="0" presId="urn:microsoft.com/office/officeart/2005/8/layout/funnel1"/>
    <dgm:cxn modelId="{FB31C9EB-74D7-4745-AC08-BBC3CB45A91B}" type="presOf" srcId="{21FDE10F-88CE-4FCF-886F-54C82C2CA168}" destId="{2A7D3CB3-FA5B-4C0C-926C-18658B37CDC7}" srcOrd="0" destOrd="0" presId="urn:microsoft.com/office/officeart/2005/8/layout/funnel1"/>
    <dgm:cxn modelId="{11987CFC-86CB-4075-A8D5-C1232DF80528}" type="presOf" srcId="{D6F1C0D4-2886-4C3B-BAED-2923D8AEBEDE}" destId="{4DA58435-F67F-441B-99F5-CED34D89D37F}" srcOrd="0" destOrd="0" presId="urn:microsoft.com/office/officeart/2005/8/layout/funnel1"/>
    <dgm:cxn modelId="{DD6EF49A-BED4-43A5-931F-A871D0541A07}" type="presParOf" srcId="{8F755D83-A441-47D0-9F64-BC5DD8F06ECE}" destId="{167B462D-64A5-47A8-880F-B36B212CC7B5}" srcOrd="0" destOrd="0" presId="urn:microsoft.com/office/officeart/2005/8/layout/funnel1"/>
    <dgm:cxn modelId="{A14A07B0-06B2-4F44-AAE9-13F374321E94}" type="presParOf" srcId="{8F755D83-A441-47D0-9F64-BC5DD8F06ECE}" destId="{37BA7921-ACF7-4E01-8354-7598B6B22014}" srcOrd="1" destOrd="0" presId="urn:microsoft.com/office/officeart/2005/8/layout/funnel1"/>
    <dgm:cxn modelId="{8D398F64-95F2-427F-9B0F-199C83D7808F}" type="presParOf" srcId="{8F755D83-A441-47D0-9F64-BC5DD8F06ECE}" destId="{4DA58435-F67F-441B-99F5-CED34D89D37F}" srcOrd="2" destOrd="0" presId="urn:microsoft.com/office/officeart/2005/8/layout/funnel1"/>
    <dgm:cxn modelId="{D75E1EA5-F423-4EF5-9F15-29CF632F6C95}" type="presParOf" srcId="{8F755D83-A441-47D0-9F64-BC5DD8F06ECE}" destId="{2A7D3CB3-FA5B-4C0C-926C-18658B37CDC7}" srcOrd="3" destOrd="0" presId="urn:microsoft.com/office/officeart/2005/8/layout/funnel1"/>
    <dgm:cxn modelId="{D46EC50A-EADE-4A7C-B306-2DE2456DE803}" type="presParOf" srcId="{8F755D83-A441-47D0-9F64-BC5DD8F06ECE}" destId="{531BD547-2382-4794-855F-A50409F3C820}" srcOrd="4" destOrd="0" presId="urn:microsoft.com/office/officeart/2005/8/layout/funnel1"/>
    <dgm:cxn modelId="{8AE4D62C-EA38-4390-A4A1-404537B1FFF3}" type="presParOf" srcId="{8F755D83-A441-47D0-9F64-BC5DD8F06ECE}" destId="{7C879428-58E9-49AB-950A-4397E670E89A}" srcOrd="5" destOrd="0" presId="urn:microsoft.com/office/officeart/2005/8/layout/funnel1"/>
    <dgm:cxn modelId="{DED96DAC-CDF8-4FF2-9483-D82E5E6DC9F0}"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3139901C-23DD-459F-90D8-E4054562B905}" type="presOf" srcId="{21FDE10F-88CE-4FCF-886F-54C82C2CA168}" destId="{2A7D3CB3-FA5B-4C0C-926C-18658B37CDC7}" srcOrd="0" destOrd="0" presId="urn:microsoft.com/office/officeart/2005/8/layout/funnel1"/>
    <dgm:cxn modelId="{C09C092A-D9C4-4C72-ABE0-BFD8D5531B43}"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FA514F53-531F-411C-9D6E-8D2A99B53D4B}"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21C2F48A-04AA-454A-8B80-D577855B739F}" type="presOf" srcId="{8424F0A1-5A0F-4D12-BD19-671990367BE0}" destId="{531BD547-2382-4794-855F-A50409F3C820}"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0279F8CD-16AE-4AA7-9949-A496D54EEF90}" type="presOf" srcId="{628B1298-5613-48FB-A81D-3D5D29B7E650}" destId="{8F755D83-A441-47D0-9F64-BC5DD8F06ECE}" srcOrd="0" destOrd="0" presId="urn:microsoft.com/office/officeart/2005/8/layout/funnel1"/>
    <dgm:cxn modelId="{6D34065C-20D2-409A-AB41-C457BAD41F88}" type="presParOf" srcId="{8F755D83-A441-47D0-9F64-BC5DD8F06ECE}" destId="{167B462D-64A5-47A8-880F-B36B212CC7B5}" srcOrd="0" destOrd="0" presId="urn:microsoft.com/office/officeart/2005/8/layout/funnel1"/>
    <dgm:cxn modelId="{BC549C10-8B3E-4AF9-80AE-FCB940FC053D}" type="presParOf" srcId="{8F755D83-A441-47D0-9F64-BC5DD8F06ECE}" destId="{37BA7921-ACF7-4E01-8354-7598B6B22014}" srcOrd="1" destOrd="0" presId="urn:microsoft.com/office/officeart/2005/8/layout/funnel1"/>
    <dgm:cxn modelId="{3976E65A-CD97-4441-AFF5-473273C6F6B3}" type="presParOf" srcId="{8F755D83-A441-47D0-9F64-BC5DD8F06ECE}" destId="{4DA58435-F67F-441B-99F5-CED34D89D37F}" srcOrd="2" destOrd="0" presId="urn:microsoft.com/office/officeart/2005/8/layout/funnel1"/>
    <dgm:cxn modelId="{4AFFAB64-1B61-44FA-B23A-D05295BF4BFB}" type="presParOf" srcId="{8F755D83-A441-47D0-9F64-BC5DD8F06ECE}" destId="{2A7D3CB3-FA5B-4C0C-926C-18658B37CDC7}" srcOrd="3" destOrd="0" presId="urn:microsoft.com/office/officeart/2005/8/layout/funnel1"/>
    <dgm:cxn modelId="{33068651-72B2-4A4D-B18E-BA5CA47FC687}" type="presParOf" srcId="{8F755D83-A441-47D0-9F64-BC5DD8F06ECE}" destId="{531BD547-2382-4794-855F-A50409F3C820}" srcOrd="4" destOrd="0" presId="urn:microsoft.com/office/officeart/2005/8/layout/funnel1"/>
    <dgm:cxn modelId="{A4F4A8B0-59C9-4B96-8E7C-5EC38B491928}" type="presParOf" srcId="{8F755D83-A441-47D0-9F64-BC5DD8F06ECE}" destId="{7C879428-58E9-49AB-950A-4397E670E89A}" srcOrd="5" destOrd="0" presId="urn:microsoft.com/office/officeart/2005/8/layout/funnel1"/>
    <dgm:cxn modelId="{5215A793-D8B7-4493-AECF-21D453046595}"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BBAC515-0412-4106-A919-56F37D0EC17F}"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B4114C70-3E00-4DDB-9752-24DDE59B1514}"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DF95F291-FA8C-4BFB-B7D7-521D460A2AAD}" type="presOf" srcId="{A1587685-354F-4A27-B76A-D57E21DE69FA}" destId="{7C879428-58E9-49AB-950A-4397E670E89A}"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247B84D6-1D90-40FC-8EDC-1E6D1AFADC1C}" type="presOf" srcId="{21FDE10F-88CE-4FCF-886F-54C82C2CA168}" destId="{2A7D3CB3-FA5B-4C0C-926C-18658B37CDC7}" srcOrd="0" destOrd="0" presId="urn:microsoft.com/office/officeart/2005/8/layout/funnel1"/>
    <dgm:cxn modelId="{577D2CFF-0B94-42C3-A8C1-FD01D64E5674}" type="presOf" srcId="{8424F0A1-5A0F-4D12-BD19-671990367BE0}" destId="{531BD547-2382-4794-855F-A50409F3C820}" srcOrd="0" destOrd="0" presId="urn:microsoft.com/office/officeart/2005/8/layout/funnel1"/>
    <dgm:cxn modelId="{B190F547-B1F3-4385-85F9-EF733C298D5B}" type="presParOf" srcId="{8F755D83-A441-47D0-9F64-BC5DD8F06ECE}" destId="{167B462D-64A5-47A8-880F-B36B212CC7B5}" srcOrd="0" destOrd="0" presId="urn:microsoft.com/office/officeart/2005/8/layout/funnel1"/>
    <dgm:cxn modelId="{BEB9761F-9BE9-4613-8F4A-6FFF8AE8E4ED}" type="presParOf" srcId="{8F755D83-A441-47D0-9F64-BC5DD8F06ECE}" destId="{37BA7921-ACF7-4E01-8354-7598B6B22014}" srcOrd="1" destOrd="0" presId="urn:microsoft.com/office/officeart/2005/8/layout/funnel1"/>
    <dgm:cxn modelId="{EBA16D3F-EE68-4549-89C4-C12CF5265286}" type="presParOf" srcId="{8F755D83-A441-47D0-9F64-BC5DD8F06ECE}" destId="{4DA58435-F67F-441B-99F5-CED34D89D37F}" srcOrd="2" destOrd="0" presId="urn:microsoft.com/office/officeart/2005/8/layout/funnel1"/>
    <dgm:cxn modelId="{A5ECB0DD-070E-455C-90E6-D5A519F7A737}" type="presParOf" srcId="{8F755D83-A441-47D0-9F64-BC5DD8F06ECE}" destId="{2A7D3CB3-FA5B-4C0C-926C-18658B37CDC7}" srcOrd="3" destOrd="0" presId="urn:microsoft.com/office/officeart/2005/8/layout/funnel1"/>
    <dgm:cxn modelId="{D5A31F79-0485-42AD-9B4C-05C464DFFB46}" type="presParOf" srcId="{8F755D83-A441-47D0-9F64-BC5DD8F06ECE}" destId="{531BD547-2382-4794-855F-A50409F3C820}" srcOrd="4" destOrd="0" presId="urn:microsoft.com/office/officeart/2005/8/layout/funnel1"/>
    <dgm:cxn modelId="{D606244E-32B3-4647-8C71-A0D71F5E9A71}" type="presParOf" srcId="{8F755D83-A441-47D0-9F64-BC5DD8F06ECE}" destId="{7C879428-58E9-49AB-950A-4397E670E89A}" srcOrd="5" destOrd="0" presId="urn:microsoft.com/office/officeart/2005/8/layout/funnel1"/>
    <dgm:cxn modelId="{27C21306-79F4-4D08-AB17-87D43F1DEFB8}"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GB"/>
        </a:p>
      </dgm:t>
    </dgm:pt>
    <dgm:pt modelId="{8424F0A1-5A0F-4D12-BD19-671990367BE0}">
      <dgm:prSet phldrT="[Text]"/>
      <dgm:spPr>
        <a:solidFill>
          <a:srgbClr val="CA16EE"/>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66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7012EC21-CF5D-4108-A95E-1913FCBB5ABE}"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348F2958-6072-40D8-9E26-839EC1368A05}"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EF618C83-45FC-40C1-A9D2-BF32DA05F792}" type="presOf" srcId="{A1587685-354F-4A27-B76A-D57E21DE69FA}" destId="{7C879428-58E9-49AB-950A-4397E670E89A}"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318DF58B-E6F3-4207-BE72-9256553A3A73}" type="presOf" srcId="{628B1298-5613-48FB-A81D-3D5D29B7E650}" destId="{8F755D83-A441-47D0-9F64-BC5DD8F06ECE}"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754916BF-9A06-4E9B-A6BC-7758F167899B}" type="presOf" srcId="{8424F0A1-5A0F-4D12-BD19-671990367BE0}" destId="{531BD547-2382-4794-855F-A50409F3C820}" srcOrd="0" destOrd="0" presId="urn:microsoft.com/office/officeart/2005/8/layout/funnel1"/>
    <dgm:cxn modelId="{DFD5931A-D292-4B5B-8001-CE525E842480}" type="presParOf" srcId="{8F755D83-A441-47D0-9F64-BC5DD8F06ECE}" destId="{167B462D-64A5-47A8-880F-B36B212CC7B5}" srcOrd="0" destOrd="0" presId="urn:microsoft.com/office/officeart/2005/8/layout/funnel1"/>
    <dgm:cxn modelId="{EAB82EF9-57C9-40F4-BE8F-1D3F7BB1DDF8}" type="presParOf" srcId="{8F755D83-A441-47D0-9F64-BC5DD8F06ECE}" destId="{37BA7921-ACF7-4E01-8354-7598B6B22014}" srcOrd="1" destOrd="0" presId="urn:microsoft.com/office/officeart/2005/8/layout/funnel1"/>
    <dgm:cxn modelId="{038F22B9-90B8-485C-BFBE-07C0AC645790}" type="presParOf" srcId="{8F755D83-A441-47D0-9F64-BC5DD8F06ECE}" destId="{4DA58435-F67F-441B-99F5-CED34D89D37F}" srcOrd="2" destOrd="0" presId="urn:microsoft.com/office/officeart/2005/8/layout/funnel1"/>
    <dgm:cxn modelId="{1989ECD2-BF4B-4C08-8708-7FB989FF10FD}" type="presParOf" srcId="{8F755D83-A441-47D0-9F64-BC5DD8F06ECE}" destId="{2A7D3CB3-FA5B-4C0C-926C-18658B37CDC7}" srcOrd="3" destOrd="0" presId="urn:microsoft.com/office/officeart/2005/8/layout/funnel1"/>
    <dgm:cxn modelId="{1B246E50-118C-44AB-9A86-72B989924EBD}" type="presParOf" srcId="{8F755D83-A441-47D0-9F64-BC5DD8F06ECE}" destId="{531BD547-2382-4794-855F-A50409F3C820}" srcOrd="4" destOrd="0" presId="urn:microsoft.com/office/officeart/2005/8/layout/funnel1"/>
    <dgm:cxn modelId="{19A39044-FA07-4F0B-9C22-6F68BBCC2C40}" type="presParOf" srcId="{8F755D83-A441-47D0-9F64-BC5DD8F06ECE}" destId="{7C879428-58E9-49AB-950A-4397E670E89A}" srcOrd="5" destOrd="0" presId="urn:microsoft.com/office/officeart/2005/8/layout/funnel1"/>
    <dgm:cxn modelId="{0846585E-17DB-4FC1-945D-C70098B6ADBC}"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43E54B04-D43C-4CB9-AC45-F9D840F5532D}" type="presOf" srcId="{628B1298-5613-48FB-A81D-3D5D29B7E650}" destId="{8F755D83-A441-47D0-9F64-BC5DD8F06ECE}" srcOrd="0" destOrd="0" presId="urn:microsoft.com/office/officeart/2005/8/layout/funnel1"/>
    <dgm:cxn modelId="{28CFEA28-372D-4F70-A233-32EE020EC945}" type="presOf" srcId="{21FDE10F-88CE-4FCF-886F-54C82C2CA168}" destId="{2A7D3CB3-FA5B-4C0C-926C-18658B37CDC7}" srcOrd="0" destOrd="0" presId="urn:microsoft.com/office/officeart/2005/8/layout/funnel1"/>
    <dgm:cxn modelId="{3FA15930-DB6E-4C05-9243-AB5A8D898206}" type="presOf" srcId="{8424F0A1-5A0F-4D12-BD19-671990367BE0}" destId="{531BD547-2382-4794-855F-A50409F3C820}"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18A57376-C411-4153-AAF5-57AEA3E11777}"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63177883-25B6-4455-952C-10D85AF5642A}" type="presOf" srcId="{A1587685-354F-4A27-B76A-D57E21DE69FA}" destId="{7C879428-58E9-49AB-950A-4397E670E89A}"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E050F200-382D-46EF-BB43-F56A91A86DA4}" type="presParOf" srcId="{8F755D83-A441-47D0-9F64-BC5DD8F06ECE}" destId="{167B462D-64A5-47A8-880F-B36B212CC7B5}" srcOrd="0" destOrd="0" presId="urn:microsoft.com/office/officeart/2005/8/layout/funnel1"/>
    <dgm:cxn modelId="{17FCD425-8DB4-4782-8B7E-2FB13233EB8B}" type="presParOf" srcId="{8F755D83-A441-47D0-9F64-BC5DD8F06ECE}" destId="{37BA7921-ACF7-4E01-8354-7598B6B22014}" srcOrd="1" destOrd="0" presId="urn:microsoft.com/office/officeart/2005/8/layout/funnel1"/>
    <dgm:cxn modelId="{907B3299-4866-484A-931A-F2161A4A6CCF}" type="presParOf" srcId="{8F755D83-A441-47D0-9F64-BC5DD8F06ECE}" destId="{4DA58435-F67F-441B-99F5-CED34D89D37F}" srcOrd="2" destOrd="0" presId="urn:microsoft.com/office/officeart/2005/8/layout/funnel1"/>
    <dgm:cxn modelId="{C9EC31D8-8A3F-4B35-BF2D-23F3460B7FA3}" type="presParOf" srcId="{8F755D83-A441-47D0-9F64-BC5DD8F06ECE}" destId="{2A7D3CB3-FA5B-4C0C-926C-18658B37CDC7}" srcOrd="3" destOrd="0" presId="urn:microsoft.com/office/officeart/2005/8/layout/funnel1"/>
    <dgm:cxn modelId="{632460C6-C3F1-4CC9-9677-EDE4A4471AA3}" type="presParOf" srcId="{8F755D83-A441-47D0-9F64-BC5DD8F06ECE}" destId="{531BD547-2382-4794-855F-A50409F3C820}" srcOrd="4" destOrd="0" presId="urn:microsoft.com/office/officeart/2005/8/layout/funnel1"/>
    <dgm:cxn modelId="{C6944258-B30F-4FD2-8591-7D9D6F8E4083}" type="presParOf" srcId="{8F755D83-A441-47D0-9F64-BC5DD8F06ECE}" destId="{7C879428-58E9-49AB-950A-4397E670E89A}" srcOrd="5" destOrd="0" presId="urn:microsoft.com/office/officeart/2005/8/layout/funnel1"/>
    <dgm:cxn modelId="{D770529C-5D5E-4279-BBE9-F62FFB17150B}"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GB"/>
        </a:p>
      </dgm:t>
    </dgm:pt>
    <dgm:pt modelId="{8424F0A1-5A0F-4D12-BD19-671990367BE0}">
      <dgm:prSet phldrT="[Text]"/>
      <dgm:spPr>
        <a:solidFill>
          <a:srgbClr val="CA16EE"/>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66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9AF67A6C-E31E-420E-9870-E2C0807C0F82}"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C2E3529F-6AFD-4104-960E-CC39C4AA7510}" type="presOf" srcId="{628B1298-5613-48FB-A81D-3D5D29B7E650}" destId="{8F755D83-A441-47D0-9F64-BC5DD8F06ECE}" srcOrd="0" destOrd="0" presId="urn:microsoft.com/office/officeart/2005/8/layout/funnel1"/>
    <dgm:cxn modelId="{24BF14D7-E7E3-4C17-8097-53941AEF3999}" type="presOf" srcId="{21FDE10F-88CE-4FCF-886F-54C82C2CA168}" destId="{2A7D3CB3-FA5B-4C0C-926C-18658B37CDC7}" srcOrd="0" destOrd="0" presId="urn:microsoft.com/office/officeart/2005/8/layout/funnel1"/>
    <dgm:cxn modelId="{D229C0DB-4ED0-4292-9ADC-68E1ED744BB5}" type="presOf" srcId="{8424F0A1-5A0F-4D12-BD19-671990367BE0}" destId="{531BD547-2382-4794-855F-A50409F3C820}" srcOrd="0" destOrd="0" presId="urn:microsoft.com/office/officeart/2005/8/layout/funnel1"/>
    <dgm:cxn modelId="{BEC2B7E0-02B6-4E75-BE2A-0AD0AA39DAE5}" type="presOf" srcId="{D6F1C0D4-2886-4C3B-BAED-2923D8AEBEDE}" destId="{4DA58435-F67F-441B-99F5-CED34D89D37F}" srcOrd="0" destOrd="0" presId="urn:microsoft.com/office/officeart/2005/8/layout/funnel1"/>
    <dgm:cxn modelId="{C51540A4-3623-451A-AD5F-CBF8DEEB0B0B}" type="presParOf" srcId="{8F755D83-A441-47D0-9F64-BC5DD8F06ECE}" destId="{167B462D-64A5-47A8-880F-B36B212CC7B5}" srcOrd="0" destOrd="0" presId="urn:microsoft.com/office/officeart/2005/8/layout/funnel1"/>
    <dgm:cxn modelId="{0CC61DF9-2FF7-423F-B325-A73A5224F89C}" type="presParOf" srcId="{8F755D83-A441-47D0-9F64-BC5DD8F06ECE}" destId="{37BA7921-ACF7-4E01-8354-7598B6B22014}" srcOrd="1" destOrd="0" presId="urn:microsoft.com/office/officeart/2005/8/layout/funnel1"/>
    <dgm:cxn modelId="{C1C01808-9CBE-4B4F-A118-6AD23AE496EF}" type="presParOf" srcId="{8F755D83-A441-47D0-9F64-BC5DD8F06ECE}" destId="{4DA58435-F67F-441B-99F5-CED34D89D37F}" srcOrd="2" destOrd="0" presId="urn:microsoft.com/office/officeart/2005/8/layout/funnel1"/>
    <dgm:cxn modelId="{9267EA8C-2311-4786-8BA8-85E95575DAF7}" type="presParOf" srcId="{8F755D83-A441-47D0-9F64-BC5DD8F06ECE}" destId="{2A7D3CB3-FA5B-4C0C-926C-18658B37CDC7}" srcOrd="3" destOrd="0" presId="urn:microsoft.com/office/officeart/2005/8/layout/funnel1"/>
    <dgm:cxn modelId="{9DE53A22-A17B-47D0-8ED3-939693D8F950}" type="presParOf" srcId="{8F755D83-A441-47D0-9F64-BC5DD8F06ECE}" destId="{531BD547-2382-4794-855F-A50409F3C820}" srcOrd="4" destOrd="0" presId="urn:microsoft.com/office/officeart/2005/8/layout/funnel1"/>
    <dgm:cxn modelId="{8D498602-04D7-44D3-8A67-575C51504890}" type="presParOf" srcId="{8F755D83-A441-47D0-9F64-BC5DD8F06ECE}" destId="{7C879428-58E9-49AB-950A-4397E670E89A}" srcOrd="5" destOrd="0" presId="urn:microsoft.com/office/officeart/2005/8/layout/funnel1"/>
    <dgm:cxn modelId="{599DEB78-C3C6-4994-923F-7336FB694F33}"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1905CE61-1F62-40F2-8E09-EA4DB4FEEF49}"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10725C8B-B4BB-445A-8D37-247C8949A027}" type="presOf" srcId="{8424F0A1-5A0F-4D12-BD19-671990367BE0}" destId="{531BD547-2382-4794-855F-A50409F3C820}"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726C18AD-D4ED-410F-8812-80D457313C85}" type="presOf" srcId="{D6F1C0D4-2886-4C3B-BAED-2923D8AEBEDE}" destId="{4DA58435-F67F-441B-99F5-CED34D89D37F}" srcOrd="0" destOrd="0" presId="urn:microsoft.com/office/officeart/2005/8/layout/funnel1"/>
    <dgm:cxn modelId="{D9D9C0B8-6D28-43FE-8085-CC7CE9F0AAA4}" type="presOf" srcId="{A1587685-354F-4A27-B76A-D57E21DE69FA}" destId="{7C879428-58E9-49AB-950A-4397E670E89A}" srcOrd="0" destOrd="0" presId="urn:microsoft.com/office/officeart/2005/8/layout/funnel1"/>
    <dgm:cxn modelId="{AA3082C6-70E3-414C-A6AF-022D910E8A66}" type="presOf" srcId="{21FDE10F-88CE-4FCF-886F-54C82C2CA168}" destId="{2A7D3CB3-FA5B-4C0C-926C-18658B37CDC7}" srcOrd="0" destOrd="0" presId="urn:microsoft.com/office/officeart/2005/8/layout/funnel1"/>
    <dgm:cxn modelId="{7C144144-FB46-4575-901F-37A9D2693DBA}" type="presParOf" srcId="{8F755D83-A441-47D0-9F64-BC5DD8F06ECE}" destId="{167B462D-64A5-47A8-880F-B36B212CC7B5}" srcOrd="0" destOrd="0" presId="urn:microsoft.com/office/officeart/2005/8/layout/funnel1"/>
    <dgm:cxn modelId="{F2E78477-EA67-4B49-B28E-2347570B144D}" type="presParOf" srcId="{8F755D83-A441-47D0-9F64-BC5DD8F06ECE}" destId="{37BA7921-ACF7-4E01-8354-7598B6B22014}" srcOrd="1" destOrd="0" presId="urn:microsoft.com/office/officeart/2005/8/layout/funnel1"/>
    <dgm:cxn modelId="{3F75CACD-B30F-4240-BA94-6104362CF765}" type="presParOf" srcId="{8F755D83-A441-47D0-9F64-BC5DD8F06ECE}" destId="{4DA58435-F67F-441B-99F5-CED34D89D37F}" srcOrd="2" destOrd="0" presId="urn:microsoft.com/office/officeart/2005/8/layout/funnel1"/>
    <dgm:cxn modelId="{DBA95773-6E92-4C04-AF5D-F6D08EB83E28}" type="presParOf" srcId="{8F755D83-A441-47D0-9F64-BC5DD8F06ECE}" destId="{2A7D3CB3-FA5B-4C0C-926C-18658B37CDC7}" srcOrd="3" destOrd="0" presId="urn:microsoft.com/office/officeart/2005/8/layout/funnel1"/>
    <dgm:cxn modelId="{93C18015-2D28-47C2-B43D-2F06F07F13BA}" type="presParOf" srcId="{8F755D83-A441-47D0-9F64-BC5DD8F06ECE}" destId="{531BD547-2382-4794-855F-A50409F3C820}" srcOrd="4" destOrd="0" presId="urn:microsoft.com/office/officeart/2005/8/layout/funnel1"/>
    <dgm:cxn modelId="{9C74B30D-83BF-4C38-9899-47BB6A15F788}" type="presParOf" srcId="{8F755D83-A441-47D0-9F64-BC5DD8F06ECE}" destId="{7C879428-58E9-49AB-950A-4397E670E89A}" srcOrd="5" destOrd="0" presId="urn:microsoft.com/office/officeart/2005/8/layout/funnel1"/>
    <dgm:cxn modelId="{BD363CD4-828F-4DDE-A5A2-60D753FA137B}"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9E871112-326F-460C-AF2C-FE77CE2CD08D}" type="presOf" srcId="{21FDE10F-88CE-4FCF-886F-54C82C2CA168}" destId="{2A7D3CB3-FA5B-4C0C-926C-18658B37CDC7}" srcOrd="0" destOrd="0" presId="urn:microsoft.com/office/officeart/2005/8/layout/funnel1"/>
    <dgm:cxn modelId="{60401735-0C0E-4454-920A-361F22C46F2D}" type="presOf" srcId="{8424F0A1-5A0F-4D12-BD19-671990367BE0}" destId="{531BD547-2382-4794-855F-A50409F3C820}"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1C79385F-3029-400B-9872-C3B4823CDE2A}" type="presOf" srcId="{D6F1C0D4-2886-4C3B-BAED-2923D8AEBEDE}" destId="{4DA58435-F67F-441B-99F5-CED34D89D37F}" srcOrd="0" destOrd="0" presId="urn:microsoft.com/office/officeart/2005/8/layout/funnel1"/>
    <dgm:cxn modelId="{AEC56646-6F7D-44C1-9E8B-DB2F54F961AB}"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8566A494-5FBC-4639-9D5B-29B24832F250}" type="presOf" srcId="{628B1298-5613-48FB-A81D-3D5D29B7E650}" destId="{8F755D83-A441-47D0-9F64-BC5DD8F06ECE}" srcOrd="0" destOrd="0" presId="urn:microsoft.com/office/officeart/2005/8/layout/funnel1"/>
    <dgm:cxn modelId="{B64CAAAA-810B-449D-AFE6-8892FC891C42}" type="presParOf" srcId="{8F755D83-A441-47D0-9F64-BC5DD8F06ECE}" destId="{167B462D-64A5-47A8-880F-B36B212CC7B5}" srcOrd="0" destOrd="0" presId="urn:microsoft.com/office/officeart/2005/8/layout/funnel1"/>
    <dgm:cxn modelId="{070B9968-3DD0-4BE4-AFA8-3C06ED7D1517}" type="presParOf" srcId="{8F755D83-A441-47D0-9F64-BC5DD8F06ECE}" destId="{37BA7921-ACF7-4E01-8354-7598B6B22014}" srcOrd="1" destOrd="0" presId="urn:microsoft.com/office/officeart/2005/8/layout/funnel1"/>
    <dgm:cxn modelId="{A5102F6A-4E54-491F-99B5-5F2BF7A2BBAA}" type="presParOf" srcId="{8F755D83-A441-47D0-9F64-BC5DD8F06ECE}" destId="{4DA58435-F67F-441B-99F5-CED34D89D37F}" srcOrd="2" destOrd="0" presId="urn:microsoft.com/office/officeart/2005/8/layout/funnel1"/>
    <dgm:cxn modelId="{91CBC22F-69BF-4DF8-A23D-64278C7820CE}" type="presParOf" srcId="{8F755D83-A441-47D0-9F64-BC5DD8F06ECE}" destId="{2A7D3CB3-FA5B-4C0C-926C-18658B37CDC7}" srcOrd="3" destOrd="0" presId="urn:microsoft.com/office/officeart/2005/8/layout/funnel1"/>
    <dgm:cxn modelId="{C4CCC98D-3D35-4CF3-9D75-6B884C07B61A}" type="presParOf" srcId="{8F755D83-A441-47D0-9F64-BC5DD8F06ECE}" destId="{531BD547-2382-4794-855F-A50409F3C820}" srcOrd="4" destOrd="0" presId="urn:microsoft.com/office/officeart/2005/8/layout/funnel1"/>
    <dgm:cxn modelId="{BA9FF213-D485-4A88-B428-C57341119401}" type="presParOf" srcId="{8F755D83-A441-47D0-9F64-BC5DD8F06ECE}" destId="{7C879428-58E9-49AB-950A-4397E670E89A}" srcOrd="5" destOrd="0" presId="urn:microsoft.com/office/officeart/2005/8/layout/funnel1"/>
    <dgm:cxn modelId="{169F59D6-18EE-48B7-BC7C-BCFA39E81B83}"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FBD0A10F-EA79-4CBC-AD21-5C1704551EA0}" type="presOf" srcId="{628B1298-5613-48FB-A81D-3D5D29B7E650}" destId="{8F755D83-A441-47D0-9F64-BC5DD8F06ECE}" srcOrd="0" destOrd="0" presId="urn:microsoft.com/office/officeart/2005/8/layout/funnel1"/>
    <dgm:cxn modelId="{BB0FD212-477C-4AB8-A13C-ECC22CC42038}"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0B908683-55D0-4E32-AF20-A217AFC3E718}" type="presOf" srcId="{21FDE10F-88CE-4FCF-886F-54C82C2CA168}" destId="{2A7D3CB3-FA5B-4C0C-926C-18658B37CDC7}"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C1A58A-DC68-4881-9B55-BB5773E0C457}" type="presOf" srcId="{D6F1C0D4-2886-4C3B-BAED-2923D8AEBEDE}" destId="{4DA58435-F67F-441B-99F5-CED34D89D37F}"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8689E993-E423-4038-935D-2A271FF024C2}" type="presOf" srcId="{8424F0A1-5A0F-4D12-BD19-671990367BE0}" destId="{531BD547-2382-4794-855F-A50409F3C820}" srcOrd="0" destOrd="0" presId="urn:microsoft.com/office/officeart/2005/8/layout/funnel1"/>
    <dgm:cxn modelId="{2C8402C0-9E8D-438E-AC3F-63F4C847FE0C}" type="presParOf" srcId="{8F755D83-A441-47D0-9F64-BC5DD8F06ECE}" destId="{167B462D-64A5-47A8-880F-B36B212CC7B5}" srcOrd="0" destOrd="0" presId="urn:microsoft.com/office/officeart/2005/8/layout/funnel1"/>
    <dgm:cxn modelId="{B1D7A03A-014D-4552-8A44-0D5998333D35}" type="presParOf" srcId="{8F755D83-A441-47D0-9F64-BC5DD8F06ECE}" destId="{37BA7921-ACF7-4E01-8354-7598B6B22014}" srcOrd="1" destOrd="0" presId="urn:microsoft.com/office/officeart/2005/8/layout/funnel1"/>
    <dgm:cxn modelId="{CFCB35A4-D8EA-44A7-A06E-5E2547181EDD}" type="presParOf" srcId="{8F755D83-A441-47D0-9F64-BC5DD8F06ECE}" destId="{4DA58435-F67F-441B-99F5-CED34D89D37F}" srcOrd="2" destOrd="0" presId="urn:microsoft.com/office/officeart/2005/8/layout/funnel1"/>
    <dgm:cxn modelId="{FB1E2F5A-73A1-40E0-9A0A-2423977C6F4F}" type="presParOf" srcId="{8F755D83-A441-47D0-9F64-BC5DD8F06ECE}" destId="{2A7D3CB3-FA5B-4C0C-926C-18658B37CDC7}" srcOrd="3" destOrd="0" presId="urn:microsoft.com/office/officeart/2005/8/layout/funnel1"/>
    <dgm:cxn modelId="{69F3A8BB-B8C0-4579-9B08-7B188F50D3B1}" type="presParOf" srcId="{8F755D83-A441-47D0-9F64-BC5DD8F06ECE}" destId="{531BD547-2382-4794-855F-A50409F3C820}" srcOrd="4" destOrd="0" presId="urn:microsoft.com/office/officeart/2005/8/layout/funnel1"/>
    <dgm:cxn modelId="{926BD18F-4134-448C-8DCB-5FD4F076F1F4}" type="presParOf" srcId="{8F755D83-A441-47D0-9F64-BC5DD8F06ECE}" destId="{7C879428-58E9-49AB-950A-4397E670E89A}" srcOrd="5" destOrd="0" presId="urn:microsoft.com/office/officeart/2005/8/layout/funnel1"/>
    <dgm:cxn modelId="{D0D7544B-8629-4D3F-88A6-D0AF02612101}"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70981504-C2AC-454D-99E8-499A06F4165B}" type="presOf" srcId="{D6F1C0D4-2886-4C3B-BAED-2923D8AEBEDE}" destId="{4DA58435-F67F-441B-99F5-CED34D89D37F}" srcOrd="0" destOrd="0" presId="urn:microsoft.com/office/officeart/2005/8/layout/funnel1"/>
    <dgm:cxn modelId="{4CC1613C-B751-4B6B-BE2F-2B453A011274}"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9E03C078-D617-4D28-8B5D-B104ECDB2A25}" type="presOf" srcId="{628B1298-5613-48FB-A81D-3D5D29B7E650}" destId="{8F755D83-A441-47D0-9F64-BC5DD8F06ECE}"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3A613FBF-7464-47C8-B0E8-29AC4ABBD716}" type="presOf" srcId="{A1587685-354F-4A27-B76A-D57E21DE69FA}" destId="{7C879428-58E9-49AB-950A-4397E670E89A}" srcOrd="0" destOrd="0" presId="urn:microsoft.com/office/officeart/2005/8/layout/funnel1"/>
    <dgm:cxn modelId="{A46AEED2-87F4-4C8B-9623-D85A75E1BC8A}" type="presOf" srcId="{8424F0A1-5A0F-4D12-BD19-671990367BE0}" destId="{531BD547-2382-4794-855F-A50409F3C820}" srcOrd="0" destOrd="0" presId="urn:microsoft.com/office/officeart/2005/8/layout/funnel1"/>
    <dgm:cxn modelId="{E0465AF1-7A23-4DC9-87A1-EE1158D32A7B}" type="presParOf" srcId="{8F755D83-A441-47D0-9F64-BC5DD8F06ECE}" destId="{167B462D-64A5-47A8-880F-B36B212CC7B5}" srcOrd="0" destOrd="0" presId="urn:microsoft.com/office/officeart/2005/8/layout/funnel1"/>
    <dgm:cxn modelId="{F5345339-F82E-4C00-AA07-70595FEEE80F}" type="presParOf" srcId="{8F755D83-A441-47D0-9F64-BC5DD8F06ECE}" destId="{37BA7921-ACF7-4E01-8354-7598B6B22014}" srcOrd="1" destOrd="0" presId="urn:microsoft.com/office/officeart/2005/8/layout/funnel1"/>
    <dgm:cxn modelId="{A157799E-7A4D-45AF-BA70-876569AB37E1}" type="presParOf" srcId="{8F755D83-A441-47D0-9F64-BC5DD8F06ECE}" destId="{4DA58435-F67F-441B-99F5-CED34D89D37F}" srcOrd="2" destOrd="0" presId="urn:microsoft.com/office/officeart/2005/8/layout/funnel1"/>
    <dgm:cxn modelId="{6BDCEEF6-E4AA-4E72-AA6C-FE1FC90382E2}" type="presParOf" srcId="{8F755D83-A441-47D0-9F64-BC5DD8F06ECE}" destId="{2A7D3CB3-FA5B-4C0C-926C-18658B37CDC7}" srcOrd="3" destOrd="0" presId="urn:microsoft.com/office/officeart/2005/8/layout/funnel1"/>
    <dgm:cxn modelId="{A6CA1013-861B-4D20-96F9-103F2B914753}" type="presParOf" srcId="{8F755D83-A441-47D0-9F64-BC5DD8F06ECE}" destId="{531BD547-2382-4794-855F-A50409F3C820}" srcOrd="4" destOrd="0" presId="urn:microsoft.com/office/officeart/2005/8/layout/funnel1"/>
    <dgm:cxn modelId="{3EA3C22E-1E86-414A-94E9-CD611EC1C449}" type="presParOf" srcId="{8F755D83-A441-47D0-9F64-BC5DD8F06ECE}" destId="{7C879428-58E9-49AB-950A-4397E670E89A}" srcOrd="5" destOrd="0" presId="urn:microsoft.com/office/officeart/2005/8/layout/funnel1"/>
    <dgm:cxn modelId="{87F6308F-91FB-47DE-85FF-B6702769E23D}"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5637BF67-4325-49D1-8E9E-6403D912923B}" type="presOf" srcId="{A1587685-354F-4A27-B76A-D57E21DE69FA}" destId="{7C879428-58E9-49AB-950A-4397E670E89A}" srcOrd="0" destOrd="0" presId="urn:microsoft.com/office/officeart/2005/8/layout/funnel1"/>
    <dgm:cxn modelId="{E7A2A569-D857-4A56-8FD9-6A782E3F660B}" type="presOf" srcId="{D6F1C0D4-2886-4C3B-BAED-2923D8AEBEDE}" destId="{4DA58435-F67F-441B-99F5-CED34D89D37F}" srcOrd="0" destOrd="0" presId="urn:microsoft.com/office/officeart/2005/8/layout/funnel1"/>
    <dgm:cxn modelId="{811DF877-DF57-4F9D-8FE1-C32111E81264}" type="presOf" srcId="{8424F0A1-5A0F-4D12-BD19-671990367BE0}" destId="{531BD547-2382-4794-855F-A50409F3C820}"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50654C9B-F82E-497D-B766-54B29FCBAED0}" type="presOf" srcId="{21FDE10F-88CE-4FCF-886F-54C82C2CA168}" destId="{2A7D3CB3-FA5B-4C0C-926C-18658B37CDC7}" srcOrd="0" destOrd="0" presId="urn:microsoft.com/office/officeart/2005/8/layout/funnel1"/>
    <dgm:cxn modelId="{94EB96AB-17C9-44D0-85F8-CC933563521C}" type="presOf" srcId="{628B1298-5613-48FB-A81D-3D5D29B7E650}" destId="{8F755D83-A441-47D0-9F64-BC5DD8F06ECE}" srcOrd="0" destOrd="0" presId="urn:microsoft.com/office/officeart/2005/8/layout/funnel1"/>
    <dgm:cxn modelId="{F22B5EC3-CD6F-4FF7-9889-AF0CAFB4B8F7}" type="presParOf" srcId="{8F755D83-A441-47D0-9F64-BC5DD8F06ECE}" destId="{167B462D-64A5-47A8-880F-B36B212CC7B5}" srcOrd="0" destOrd="0" presId="urn:microsoft.com/office/officeart/2005/8/layout/funnel1"/>
    <dgm:cxn modelId="{BF010A57-CDA7-464D-B15B-E612C27E8D59}" type="presParOf" srcId="{8F755D83-A441-47D0-9F64-BC5DD8F06ECE}" destId="{37BA7921-ACF7-4E01-8354-7598B6B22014}" srcOrd="1" destOrd="0" presId="urn:microsoft.com/office/officeart/2005/8/layout/funnel1"/>
    <dgm:cxn modelId="{FFE9FF42-751A-48AC-BDE1-4457BE7F58D2}" type="presParOf" srcId="{8F755D83-A441-47D0-9F64-BC5DD8F06ECE}" destId="{4DA58435-F67F-441B-99F5-CED34D89D37F}" srcOrd="2" destOrd="0" presId="urn:microsoft.com/office/officeart/2005/8/layout/funnel1"/>
    <dgm:cxn modelId="{CA21013F-E0A3-4A00-8D62-D045098C352E}" type="presParOf" srcId="{8F755D83-A441-47D0-9F64-BC5DD8F06ECE}" destId="{2A7D3CB3-FA5B-4C0C-926C-18658B37CDC7}" srcOrd="3" destOrd="0" presId="urn:microsoft.com/office/officeart/2005/8/layout/funnel1"/>
    <dgm:cxn modelId="{D5E84D1C-E31F-40FB-90DE-28ACCF0D1554}" type="presParOf" srcId="{8F755D83-A441-47D0-9F64-BC5DD8F06ECE}" destId="{531BD547-2382-4794-855F-A50409F3C820}" srcOrd="4" destOrd="0" presId="urn:microsoft.com/office/officeart/2005/8/layout/funnel1"/>
    <dgm:cxn modelId="{70502587-ECD4-4BFA-A766-225845609BF1}" type="presParOf" srcId="{8F755D83-A441-47D0-9F64-BC5DD8F06ECE}" destId="{7C879428-58E9-49AB-950A-4397E670E89A}" srcOrd="5" destOrd="0" presId="urn:microsoft.com/office/officeart/2005/8/layout/funnel1"/>
    <dgm:cxn modelId="{B53C687D-F306-42C6-8A2E-5634D8BB03C2}"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CE3BC938-8899-44FC-8965-74DB4A8756B7}" type="presOf" srcId="{8424F0A1-5A0F-4D12-BD19-671990367BE0}" destId="{531BD547-2382-4794-855F-A50409F3C820}"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46AE8C5C-E341-4682-8EFE-578DA32C7504}"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950D69C9-1789-4470-B66B-B195B755DFED}" type="presOf" srcId="{21FDE10F-88CE-4FCF-886F-54C82C2CA168}" destId="{2A7D3CB3-FA5B-4C0C-926C-18658B37CDC7}" srcOrd="0" destOrd="0" presId="urn:microsoft.com/office/officeart/2005/8/layout/funnel1"/>
    <dgm:cxn modelId="{57C048CB-055A-49D6-A1D2-EBFC270DBBE7}" type="presOf" srcId="{D6F1C0D4-2886-4C3B-BAED-2923D8AEBEDE}" destId="{4DA58435-F67F-441B-99F5-CED34D89D37F}" srcOrd="0" destOrd="0" presId="urn:microsoft.com/office/officeart/2005/8/layout/funnel1"/>
    <dgm:cxn modelId="{7BE1C4FF-EE4E-46E8-AEA5-647E53CDA933}" type="presOf" srcId="{A1587685-354F-4A27-B76A-D57E21DE69FA}" destId="{7C879428-58E9-49AB-950A-4397E670E89A}" srcOrd="0" destOrd="0" presId="urn:microsoft.com/office/officeart/2005/8/layout/funnel1"/>
    <dgm:cxn modelId="{ABBA8B67-8193-4DF9-BB94-CB93B091227F}" type="presParOf" srcId="{8F755D83-A441-47D0-9F64-BC5DD8F06ECE}" destId="{167B462D-64A5-47A8-880F-B36B212CC7B5}" srcOrd="0" destOrd="0" presId="urn:microsoft.com/office/officeart/2005/8/layout/funnel1"/>
    <dgm:cxn modelId="{E360F253-8A68-41C3-88CC-1EBD5A5E2237}" type="presParOf" srcId="{8F755D83-A441-47D0-9F64-BC5DD8F06ECE}" destId="{37BA7921-ACF7-4E01-8354-7598B6B22014}" srcOrd="1" destOrd="0" presId="urn:microsoft.com/office/officeart/2005/8/layout/funnel1"/>
    <dgm:cxn modelId="{453D52C8-20B5-4E40-A1D4-B483F7E126C2}" type="presParOf" srcId="{8F755D83-A441-47D0-9F64-BC5DD8F06ECE}" destId="{4DA58435-F67F-441B-99F5-CED34D89D37F}" srcOrd="2" destOrd="0" presId="urn:microsoft.com/office/officeart/2005/8/layout/funnel1"/>
    <dgm:cxn modelId="{93A14269-99D4-46B9-BB02-97F2D913F646}" type="presParOf" srcId="{8F755D83-A441-47D0-9F64-BC5DD8F06ECE}" destId="{2A7D3CB3-FA5B-4C0C-926C-18658B37CDC7}" srcOrd="3" destOrd="0" presId="urn:microsoft.com/office/officeart/2005/8/layout/funnel1"/>
    <dgm:cxn modelId="{B4312291-2D2B-4A72-94DA-B52383F48BF2}" type="presParOf" srcId="{8F755D83-A441-47D0-9F64-BC5DD8F06ECE}" destId="{531BD547-2382-4794-855F-A50409F3C820}" srcOrd="4" destOrd="0" presId="urn:microsoft.com/office/officeart/2005/8/layout/funnel1"/>
    <dgm:cxn modelId="{7B48F918-C7B9-4F94-845B-8CBD92E85882}" type="presParOf" srcId="{8F755D83-A441-47D0-9F64-BC5DD8F06ECE}" destId="{7C879428-58E9-49AB-950A-4397E670E89A}" srcOrd="5" destOrd="0" presId="urn:microsoft.com/office/officeart/2005/8/layout/funnel1"/>
    <dgm:cxn modelId="{85DEC772-B83E-4C54-9E93-1B3E43EECB13}"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71048F3B-A04A-4418-9F6A-B3327C7B4DB8}"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07665D5E-E200-4BC8-9620-813DA7064DF0}" type="presOf" srcId="{8424F0A1-5A0F-4D12-BD19-671990367BE0}" destId="{531BD547-2382-4794-855F-A50409F3C820}" srcOrd="0" destOrd="0" presId="urn:microsoft.com/office/officeart/2005/8/layout/funnel1"/>
    <dgm:cxn modelId="{78AE1064-DF72-4E96-8647-F2CFE0725CB2}"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A0F8C458-7DA2-4171-A21C-75401F8C582A}" type="presOf" srcId="{628B1298-5613-48FB-A81D-3D5D29B7E650}" destId="{8F755D83-A441-47D0-9F64-BC5DD8F06ECE}"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807DB4C6-496B-43CF-8237-E9C47B3EACD8}" type="presOf" srcId="{A1587685-354F-4A27-B76A-D57E21DE69FA}" destId="{7C879428-58E9-49AB-950A-4397E670E89A}" srcOrd="0" destOrd="0" presId="urn:microsoft.com/office/officeart/2005/8/layout/funnel1"/>
    <dgm:cxn modelId="{1AE7C62E-C056-4A6D-B322-BEC994762728}" type="presParOf" srcId="{8F755D83-A441-47D0-9F64-BC5DD8F06ECE}" destId="{167B462D-64A5-47A8-880F-B36B212CC7B5}" srcOrd="0" destOrd="0" presId="urn:microsoft.com/office/officeart/2005/8/layout/funnel1"/>
    <dgm:cxn modelId="{DC282F11-EAD6-4C7D-AD59-4B39254F0164}" type="presParOf" srcId="{8F755D83-A441-47D0-9F64-BC5DD8F06ECE}" destId="{37BA7921-ACF7-4E01-8354-7598B6B22014}" srcOrd="1" destOrd="0" presId="urn:microsoft.com/office/officeart/2005/8/layout/funnel1"/>
    <dgm:cxn modelId="{8F9F0A6B-FE16-4CEA-BA46-54CFE463CB6E}" type="presParOf" srcId="{8F755D83-A441-47D0-9F64-BC5DD8F06ECE}" destId="{4DA58435-F67F-441B-99F5-CED34D89D37F}" srcOrd="2" destOrd="0" presId="urn:microsoft.com/office/officeart/2005/8/layout/funnel1"/>
    <dgm:cxn modelId="{ADCE0E18-F852-4072-9B3C-194DFEF20D93}" type="presParOf" srcId="{8F755D83-A441-47D0-9F64-BC5DD8F06ECE}" destId="{2A7D3CB3-FA5B-4C0C-926C-18658B37CDC7}" srcOrd="3" destOrd="0" presId="urn:microsoft.com/office/officeart/2005/8/layout/funnel1"/>
    <dgm:cxn modelId="{E1803841-7689-4E42-BBA7-3A0C583F1F2B}" type="presParOf" srcId="{8F755D83-A441-47D0-9F64-BC5DD8F06ECE}" destId="{531BD547-2382-4794-855F-A50409F3C820}" srcOrd="4" destOrd="0" presId="urn:microsoft.com/office/officeart/2005/8/layout/funnel1"/>
    <dgm:cxn modelId="{0FBE7944-9190-4304-BADE-472254C52A95}" type="presParOf" srcId="{8F755D83-A441-47D0-9F64-BC5DD8F06ECE}" destId="{7C879428-58E9-49AB-950A-4397E670E89A}" srcOrd="5" destOrd="0" presId="urn:microsoft.com/office/officeart/2005/8/layout/funnel1"/>
    <dgm:cxn modelId="{D2808261-ED10-455F-B5DE-BF87A82D1E4C}"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7F93C420-D08D-4FF9-AF26-6B705E182465}"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DB651594-51D8-47F1-B63E-4EA60F98BBCA}" type="presOf" srcId="{21FDE10F-88CE-4FCF-886F-54C82C2CA168}" destId="{2A7D3CB3-FA5B-4C0C-926C-18658B37CDC7}" srcOrd="0" destOrd="0" presId="urn:microsoft.com/office/officeart/2005/8/layout/funnel1"/>
    <dgm:cxn modelId="{C50D6EBF-88D6-4CFE-8DC9-7356E379D802}" type="presOf" srcId="{8424F0A1-5A0F-4D12-BD19-671990367BE0}" destId="{531BD547-2382-4794-855F-A50409F3C820}" srcOrd="0" destOrd="0" presId="urn:microsoft.com/office/officeart/2005/8/layout/funnel1"/>
    <dgm:cxn modelId="{A1910AEB-41F1-4CE5-941C-B07D461DE5CB}" type="presOf" srcId="{D6F1C0D4-2886-4C3B-BAED-2923D8AEBEDE}" destId="{4DA58435-F67F-441B-99F5-CED34D89D37F}" srcOrd="0" destOrd="0" presId="urn:microsoft.com/office/officeart/2005/8/layout/funnel1"/>
    <dgm:cxn modelId="{457F15EE-694B-4F3C-85AB-44AD809D393D}" type="presOf" srcId="{628B1298-5613-48FB-A81D-3D5D29B7E650}" destId="{8F755D83-A441-47D0-9F64-BC5DD8F06ECE}" srcOrd="0" destOrd="0" presId="urn:microsoft.com/office/officeart/2005/8/layout/funnel1"/>
    <dgm:cxn modelId="{B9C2E598-27CE-4D7D-BEE3-5B9733E050E2}" type="presParOf" srcId="{8F755D83-A441-47D0-9F64-BC5DD8F06ECE}" destId="{167B462D-64A5-47A8-880F-B36B212CC7B5}" srcOrd="0" destOrd="0" presId="urn:microsoft.com/office/officeart/2005/8/layout/funnel1"/>
    <dgm:cxn modelId="{962B1891-97FB-4582-8117-105BB9CCD363}" type="presParOf" srcId="{8F755D83-A441-47D0-9F64-BC5DD8F06ECE}" destId="{37BA7921-ACF7-4E01-8354-7598B6B22014}" srcOrd="1" destOrd="0" presId="urn:microsoft.com/office/officeart/2005/8/layout/funnel1"/>
    <dgm:cxn modelId="{3B98DEDA-FD9B-45D3-A07F-28FEF58508AE}" type="presParOf" srcId="{8F755D83-A441-47D0-9F64-BC5DD8F06ECE}" destId="{4DA58435-F67F-441B-99F5-CED34D89D37F}" srcOrd="2" destOrd="0" presId="urn:microsoft.com/office/officeart/2005/8/layout/funnel1"/>
    <dgm:cxn modelId="{E67C4933-979D-4930-884E-0ADB787E554B}" type="presParOf" srcId="{8F755D83-A441-47D0-9F64-BC5DD8F06ECE}" destId="{2A7D3CB3-FA5B-4C0C-926C-18658B37CDC7}" srcOrd="3" destOrd="0" presId="urn:microsoft.com/office/officeart/2005/8/layout/funnel1"/>
    <dgm:cxn modelId="{05F12597-C3A3-4D70-9854-CD82D36FAD0F}" type="presParOf" srcId="{8F755D83-A441-47D0-9F64-BC5DD8F06ECE}" destId="{531BD547-2382-4794-855F-A50409F3C820}" srcOrd="4" destOrd="0" presId="urn:microsoft.com/office/officeart/2005/8/layout/funnel1"/>
    <dgm:cxn modelId="{9EE3125A-A9CD-4DCF-8FD5-92E7C39E0484}" type="presParOf" srcId="{8F755D83-A441-47D0-9F64-BC5DD8F06ECE}" destId="{7C879428-58E9-49AB-950A-4397E670E89A}" srcOrd="5" destOrd="0" presId="urn:microsoft.com/office/officeart/2005/8/layout/funnel1"/>
    <dgm:cxn modelId="{39861D9F-F844-445C-B513-41A7177F3760}"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446" custLinFactNeighborY="18"/>
      <dgm:spPr/>
    </dgm:pt>
  </dgm:ptLst>
  <dgm:cxnLst>
    <dgm:cxn modelId="{A68D8C3E-4213-49B3-B179-6EF47AB5ECFD}" srcId="{628B1298-5613-48FB-A81D-3D5D29B7E650}" destId="{8424F0A1-5A0F-4D12-BD19-671990367BE0}" srcOrd="1" destOrd="0" parTransId="{08CB9B8F-DFAB-4682-B6FA-9DB86ABC6D58}" sibTransId="{77AB9BC8-19AF-41B2-BA9F-246A954BE8CC}"/>
    <dgm:cxn modelId="{9767A860-6B55-49F1-A7D2-F791E00C8F5E}"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96F49080-25E9-4BBC-912D-1EC0967A36DF}" type="presOf" srcId="{628B1298-5613-48FB-A81D-3D5D29B7E650}" destId="{8F755D83-A441-47D0-9F64-BC5DD8F06ECE}" srcOrd="0" destOrd="0" presId="urn:microsoft.com/office/officeart/2005/8/layout/funnel1"/>
    <dgm:cxn modelId="{EB8F0281-E099-4DB7-8D89-4A2A5AFB5557}" type="presOf" srcId="{A1587685-354F-4A27-B76A-D57E21DE69FA}" destId="{7C879428-58E9-49AB-950A-4397E670E89A}"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02D38796-4C2D-4A8D-99B1-A71A10C7FA16}" type="presOf" srcId="{8424F0A1-5A0F-4D12-BD19-671990367BE0}" destId="{531BD547-2382-4794-855F-A50409F3C820}" srcOrd="0" destOrd="0" presId="urn:microsoft.com/office/officeart/2005/8/layout/funnel1"/>
    <dgm:cxn modelId="{96335CC7-599C-49D6-AD95-C177E3934D81}" type="presOf" srcId="{D6F1C0D4-2886-4C3B-BAED-2923D8AEBEDE}" destId="{4DA58435-F67F-441B-99F5-CED34D89D37F}" srcOrd="0" destOrd="0" presId="urn:microsoft.com/office/officeart/2005/8/layout/funnel1"/>
    <dgm:cxn modelId="{FCEDDEC6-F4DA-4244-A6AA-70A1EB14F564}" type="presParOf" srcId="{8F755D83-A441-47D0-9F64-BC5DD8F06ECE}" destId="{167B462D-64A5-47A8-880F-B36B212CC7B5}" srcOrd="0" destOrd="0" presId="urn:microsoft.com/office/officeart/2005/8/layout/funnel1"/>
    <dgm:cxn modelId="{08F164FD-59BA-4840-8090-637C9E03D3A5}" type="presParOf" srcId="{8F755D83-A441-47D0-9F64-BC5DD8F06ECE}" destId="{37BA7921-ACF7-4E01-8354-7598B6B22014}" srcOrd="1" destOrd="0" presId="urn:microsoft.com/office/officeart/2005/8/layout/funnel1"/>
    <dgm:cxn modelId="{287FC821-9D75-40B6-B9DB-192088D0A9FA}" type="presParOf" srcId="{8F755D83-A441-47D0-9F64-BC5DD8F06ECE}" destId="{4DA58435-F67F-441B-99F5-CED34D89D37F}" srcOrd="2" destOrd="0" presId="urn:microsoft.com/office/officeart/2005/8/layout/funnel1"/>
    <dgm:cxn modelId="{02E07327-1C8D-4C32-9D46-D20336BAB50B}" type="presParOf" srcId="{8F755D83-A441-47D0-9F64-BC5DD8F06ECE}" destId="{2A7D3CB3-FA5B-4C0C-926C-18658B37CDC7}" srcOrd="3" destOrd="0" presId="urn:microsoft.com/office/officeart/2005/8/layout/funnel1"/>
    <dgm:cxn modelId="{E20699C8-8277-4673-B079-8237343D127E}" type="presParOf" srcId="{8F755D83-A441-47D0-9F64-BC5DD8F06ECE}" destId="{531BD547-2382-4794-855F-A50409F3C820}" srcOrd="4" destOrd="0" presId="urn:microsoft.com/office/officeart/2005/8/layout/funnel1"/>
    <dgm:cxn modelId="{95BDE186-3D31-4E93-8943-08584388CF02}" type="presParOf" srcId="{8F755D83-A441-47D0-9F64-BC5DD8F06ECE}" destId="{7C879428-58E9-49AB-950A-4397E670E89A}" srcOrd="5" destOrd="0" presId="urn:microsoft.com/office/officeart/2005/8/layout/funnel1"/>
    <dgm:cxn modelId="{8390FFBD-82DA-41E1-8C50-CFC575D71817}"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GB"/>
        </a:p>
      </dgm:t>
    </dgm:pt>
    <dgm:pt modelId="{8424F0A1-5A0F-4D12-BD19-671990367BE0}">
      <dgm:prSet phldrT="[Text]"/>
      <dgm:spPr>
        <a:solidFill>
          <a:srgbClr val="CA16EE"/>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66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0EEA7327-A736-4071-9173-480AD275070D}"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920BE23E-3EED-4A7B-B3CC-0B536BF4B60F}" type="presOf" srcId="{8424F0A1-5A0F-4D12-BD19-671990367BE0}" destId="{531BD547-2382-4794-855F-A50409F3C820}" srcOrd="0" destOrd="0" presId="urn:microsoft.com/office/officeart/2005/8/layout/funnel1"/>
    <dgm:cxn modelId="{07DD5752-9136-4BE4-9833-9FF88C815071}"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EE9430A4-3082-427E-B2FA-32FFA01811B4}" type="presOf" srcId="{A1587685-354F-4A27-B76A-D57E21DE69FA}" destId="{7C879428-58E9-49AB-950A-4397E670E89A}" srcOrd="0" destOrd="0" presId="urn:microsoft.com/office/officeart/2005/8/layout/funnel1"/>
    <dgm:cxn modelId="{ABFC9AFD-7B87-4A21-B7EA-9BDD750D6019}" type="presOf" srcId="{D6F1C0D4-2886-4C3B-BAED-2923D8AEBEDE}" destId="{4DA58435-F67F-441B-99F5-CED34D89D37F}" srcOrd="0" destOrd="0" presId="urn:microsoft.com/office/officeart/2005/8/layout/funnel1"/>
    <dgm:cxn modelId="{A27CAA50-E25E-4504-AA00-CB8AFA8B734D}" type="presParOf" srcId="{8F755D83-A441-47D0-9F64-BC5DD8F06ECE}" destId="{167B462D-64A5-47A8-880F-B36B212CC7B5}" srcOrd="0" destOrd="0" presId="urn:microsoft.com/office/officeart/2005/8/layout/funnel1"/>
    <dgm:cxn modelId="{3593FF47-CECB-4E52-A441-62B228618CBB}" type="presParOf" srcId="{8F755D83-A441-47D0-9F64-BC5DD8F06ECE}" destId="{37BA7921-ACF7-4E01-8354-7598B6B22014}" srcOrd="1" destOrd="0" presId="urn:microsoft.com/office/officeart/2005/8/layout/funnel1"/>
    <dgm:cxn modelId="{ED707409-6F14-4D1C-95DF-1B655D78069D}" type="presParOf" srcId="{8F755D83-A441-47D0-9F64-BC5DD8F06ECE}" destId="{4DA58435-F67F-441B-99F5-CED34D89D37F}" srcOrd="2" destOrd="0" presId="urn:microsoft.com/office/officeart/2005/8/layout/funnel1"/>
    <dgm:cxn modelId="{B121FD46-9596-428B-9271-2005E848B52C}" type="presParOf" srcId="{8F755D83-A441-47D0-9F64-BC5DD8F06ECE}" destId="{2A7D3CB3-FA5B-4C0C-926C-18658B37CDC7}" srcOrd="3" destOrd="0" presId="urn:microsoft.com/office/officeart/2005/8/layout/funnel1"/>
    <dgm:cxn modelId="{10765F0C-FC07-425D-89EF-46B24FBFBFA1}" type="presParOf" srcId="{8F755D83-A441-47D0-9F64-BC5DD8F06ECE}" destId="{531BD547-2382-4794-855F-A50409F3C820}" srcOrd="4" destOrd="0" presId="urn:microsoft.com/office/officeart/2005/8/layout/funnel1"/>
    <dgm:cxn modelId="{AD55ABE5-B2ED-40A9-962C-7D0F2E319B89}" type="presParOf" srcId="{8F755D83-A441-47D0-9F64-BC5DD8F06ECE}" destId="{7C879428-58E9-49AB-950A-4397E670E89A}" srcOrd="5" destOrd="0" presId="urn:microsoft.com/office/officeart/2005/8/layout/funnel1"/>
    <dgm:cxn modelId="{30534D0F-76BC-4FDA-AF3E-3D5B60B6B44D}"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F0E4A507-8C25-45F8-AF8B-91DDABAEAE04}"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34F254BD-F4C2-44EB-BB15-67A819E55683}" type="presOf" srcId="{628B1298-5613-48FB-A81D-3D5D29B7E650}" destId="{8F755D83-A441-47D0-9F64-BC5DD8F06ECE}" srcOrd="0" destOrd="0" presId="urn:microsoft.com/office/officeart/2005/8/layout/funnel1"/>
    <dgm:cxn modelId="{76C3B8C4-4833-4D66-A41B-8596BA5FD9F5}" type="presOf" srcId="{21FDE10F-88CE-4FCF-886F-54C82C2CA168}" destId="{2A7D3CB3-FA5B-4C0C-926C-18658B37CDC7}" srcOrd="0" destOrd="0" presId="urn:microsoft.com/office/officeart/2005/8/layout/funnel1"/>
    <dgm:cxn modelId="{E8CFEEC7-9872-4DCC-9452-4916D98B8397}" type="presOf" srcId="{D6F1C0D4-2886-4C3B-BAED-2923D8AEBEDE}" destId="{4DA58435-F67F-441B-99F5-CED34D89D37F}" srcOrd="0" destOrd="0" presId="urn:microsoft.com/office/officeart/2005/8/layout/funnel1"/>
    <dgm:cxn modelId="{B0D39DF4-0433-4C7E-A6F5-F67E8226C63C}" type="presOf" srcId="{8424F0A1-5A0F-4D12-BD19-671990367BE0}" destId="{531BD547-2382-4794-855F-A50409F3C820}" srcOrd="0" destOrd="0" presId="urn:microsoft.com/office/officeart/2005/8/layout/funnel1"/>
    <dgm:cxn modelId="{1236C418-4980-47EF-9372-8B01FC2A2C68}" type="presParOf" srcId="{8F755D83-A441-47D0-9F64-BC5DD8F06ECE}" destId="{167B462D-64A5-47A8-880F-B36B212CC7B5}" srcOrd="0" destOrd="0" presId="urn:microsoft.com/office/officeart/2005/8/layout/funnel1"/>
    <dgm:cxn modelId="{384F8C77-F54F-46A0-BC3E-7F35E4FA3AC5}" type="presParOf" srcId="{8F755D83-A441-47D0-9F64-BC5DD8F06ECE}" destId="{37BA7921-ACF7-4E01-8354-7598B6B22014}" srcOrd="1" destOrd="0" presId="urn:microsoft.com/office/officeart/2005/8/layout/funnel1"/>
    <dgm:cxn modelId="{2D82D8A5-F634-4D98-A22C-C5A428BEA82D}" type="presParOf" srcId="{8F755D83-A441-47D0-9F64-BC5DD8F06ECE}" destId="{4DA58435-F67F-441B-99F5-CED34D89D37F}" srcOrd="2" destOrd="0" presId="urn:microsoft.com/office/officeart/2005/8/layout/funnel1"/>
    <dgm:cxn modelId="{E68872B8-6E68-46E5-8F88-C7DFC37D195D}" type="presParOf" srcId="{8F755D83-A441-47D0-9F64-BC5DD8F06ECE}" destId="{2A7D3CB3-FA5B-4C0C-926C-18658B37CDC7}" srcOrd="3" destOrd="0" presId="urn:microsoft.com/office/officeart/2005/8/layout/funnel1"/>
    <dgm:cxn modelId="{DAB0A0BC-3324-4F35-ADA6-38C1E3D470AF}" type="presParOf" srcId="{8F755D83-A441-47D0-9F64-BC5DD8F06ECE}" destId="{531BD547-2382-4794-855F-A50409F3C820}" srcOrd="4" destOrd="0" presId="urn:microsoft.com/office/officeart/2005/8/layout/funnel1"/>
    <dgm:cxn modelId="{7C688987-8832-44CB-ABE5-4EE3D6E9E1A9}" type="presParOf" srcId="{8F755D83-A441-47D0-9F64-BC5DD8F06ECE}" destId="{7C879428-58E9-49AB-950A-4397E670E89A}" srcOrd="5" destOrd="0" presId="urn:microsoft.com/office/officeart/2005/8/layout/funnel1"/>
    <dgm:cxn modelId="{EBE1801A-01F1-4C08-A770-8E1EBCD963E4}"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25B52449-BEEF-4988-A3D3-825BC65F1D53}"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974C87D-5BAA-478D-BBBA-351EFB3F5BCD}" type="presOf" srcId="{D6F1C0D4-2886-4C3B-BAED-2923D8AEBEDE}" destId="{4DA58435-F67F-441B-99F5-CED34D89D37F}"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F1A47EA6-B1B4-4944-AD98-EB6195E6CD4D}" type="presOf" srcId="{628B1298-5613-48FB-A81D-3D5D29B7E650}" destId="{8F755D83-A441-47D0-9F64-BC5DD8F06ECE}" srcOrd="0" destOrd="0" presId="urn:microsoft.com/office/officeart/2005/8/layout/funnel1"/>
    <dgm:cxn modelId="{D26849B4-D723-4AF1-A9B0-1896FA4EBC1E}" type="presOf" srcId="{21FDE10F-88CE-4FCF-886F-54C82C2CA168}" destId="{2A7D3CB3-FA5B-4C0C-926C-18658B37CDC7}" srcOrd="0" destOrd="0" presId="urn:microsoft.com/office/officeart/2005/8/layout/funnel1"/>
    <dgm:cxn modelId="{94B6DFF8-8DA4-4E00-9BF7-92688CEBA8B5}" type="presOf" srcId="{8424F0A1-5A0F-4D12-BD19-671990367BE0}" destId="{531BD547-2382-4794-855F-A50409F3C820}" srcOrd="0" destOrd="0" presId="urn:microsoft.com/office/officeart/2005/8/layout/funnel1"/>
    <dgm:cxn modelId="{B8B0A227-FB56-4303-8525-B9F270F5C6CB}" type="presParOf" srcId="{8F755D83-A441-47D0-9F64-BC5DD8F06ECE}" destId="{167B462D-64A5-47A8-880F-B36B212CC7B5}" srcOrd="0" destOrd="0" presId="urn:microsoft.com/office/officeart/2005/8/layout/funnel1"/>
    <dgm:cxn modelId="{F5CDE03F-91E0-46FC-BEB9-A32BDF7E9067}" type="presParOf" srcId="{8F755D83-A441-47D0-9F64-BC5DD8F06ECE}" destId="{37BA7921-ACF7-4E01-8354-7598B6B22014}" srcOrd="1" destOrd="0" presId="urn:microsoft.com/office/officeart/2005/8/layout/funnel1"/>
    <dgm:cxn modelId="{4212C6FC-709E-4EA3-905B-6F83D801674E}" type="presParOf" srcId="{8F755D83-A441-47D0-9F64-BC5DD8F06ECE}" destId="{4DA58435-F67F-441B-99F5-CED34D89D37F}" srcOrd="2" destOrd="0" presId="urn:microsoft.com/office/officeart/2005/8/layout/funnel1"/>
    <dgm:cxn modelId="{178D0DF1-B502-4B7B-AA79-08EFD1FF5447}" type="presParOf" srcId="{8F755D83-A441-47D0-9F64-BC5DD8F06ECE}" destId="{2A7D3CB3-FA5B-4C0C-926C-18658B37CDC7}" srcOrd="3" destOrd="0" presId="urn:microsoft.com/office/officeart/2005/8/layout/funnel1"/>
    <dgm:cxn modelId="{A901CC70-6CFD-44E2-A2CB-A313C1169422}" type="presParOf" srcId="{8F755D83-A441-47D0-9F64-BC5DD8F06ECE}" destId="{531BD547-2382-4794-855F-A50409F3C820}" srcOrd="4" destOrd="0" presId="urn:microsoft.com/office/officeart/2005/8/layout/funnel1"/>
    <dgm:cxn modelId="{EC03CEFD-CE7E-489B-93E7-BAEF1D225A42}" type="presParOf" srcId="{8F755D83-A441-47D0-9F64-BC5DD8F06ECE}" destId="{7C879428-58E9-49AB-950A-4397E670E89A}" srcOrd="5" destOrd="0" presId="urn:microsoft.com/office/officeart/2005/8/layout/funnel1"/>
    <dgm:cxn modelId="{A2F746CF-6264-4E5F-A46E-F52430D62295}"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B3395D13-27D2-48EC-934A-21C132FFCE07}"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103D8E3F-6D40-47E0-9536-0A10A3C7AF71}"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2A890884-7005-4808-9A7E-343CEBAE33BF}" type="presOf" srcId="{8424F0A1-5A0F-4D12-BD19-671990367BE0}" destId="{531BD547-2382-4794-855F-A50409F3C820}"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9D86EAE1-2C89-46A7-AB21-FE69F513B6D8}" type="presOf" srcId="{628B1298-5613-48FB-A81D-3D5D29B7E650}" destId="{8F755D83-A441-47D0-9F64-BC5DD8F06ECE}" srcOrd="0" destOrd="0" presId="urn:microsoft.com/office/officeart/2005/8/layout/funnel1"/>
    <dgm:cxn modelId="{89D386EB-809C-4779-A0A0-806DA740FB91}" type="presOf" srcId="{A1587685-354F-4A27-B76A-D57E21DE69FA}" destId="{7C879428-58E9-49AB-950A-4397E670E89A}" srcOrd="0" destOrd="0" presId="urn:microsoft.com/office/officeart/2005/8/layout/funnel1"/>
    <dgm:cxn modelId="{1E0D846A-7895-49E2-BEB3-F3AE43473B22}" type="presParOf" srcId="{8F755D83-A441-47D0-9F64-BC5DD8F06ECE}" destId="{167B462D-64A5-47A8-880F-B36B212CC7B5}" srcOrd="0" destOrd="0" presId="urn:microsoft.com/office/officeart/2005/8/layout/funnel1"/>
    <dgm:cxn modelId="{F0CE2287-3A63-4080-9A37-B027439CDB09}" type="presParOf" srcId="{8F755D83-A441-47D0-9F64-BC5DD8F06ECE}" destId="{37BA7921-ACF7-4E01-8354-7598B6B22014}" srcOrd="1" destOrd="0" presId="urn:microsoft.com/office/officeart/2005/8/layout/funnel1"/>
    <dgm:cxn modelId="{45174742-44A9-47C5-ACAB-704A8F079A01}" type="presParOf" srcId="{8F755D83-A441-47D0-9F64-BC5DD8F06ECE}" destId="{4DA58435-F67F-441B-99F5-CED34D89D37F}" srcOrd="2" destOrd="0" presId="urn:microsoft.com/office/officeart/2005/8/layout/funnel1"/>
    <dgm:cxn modelId="{5F8C4B7C-29A3-4068-96B3-1A690A982426}" type="presParOf" srcId="{8F755D83-A441-47D0-9F64-BC5DD8F06ECE}" destId="{2A7D3CB3-FA5B-4C0C-926C-18658B37CDC7}" srcOrd="3" destOrd="0" presId="urn:microsoft.com/office/officeart/2005/8/layout/funnel1"/>
    <dgm:cxn modelId="{CCB2E82B-F5EE-40FB-900F-14F804FE72A7}" type="presParOf" srcId="{8F755D83-A441-47D0-9F64-BC5DD8F06ECE}" destId="{531BD547-2382-4794-855F-A50409F3C820}" srcOrd="4" destOrd="0" presId="urn:microsoft.com/office/officeart/2005/8/layout/funnel1"/>
    <dgm:cxn modelId="{D911CF6E-3942-4C32-AB72-B53678AF8183}" type="presParOf" srcId="{8F755D83-A441-47D0-9F64-BC5DD8F06ECE}" destId="{7C879428-58E9-49AB-950A-4397E670E89A}" srcOrd="5" destOrd="0" presId="urn:microsoft.com/office/officeart/2005/8/layout/funnel1"/>
    <dgm:cxn modelId="{A1128AC4-2B8E-4E25-8485-1F7669AC5A48}"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07843534-B32E-48E5-ACC2-E04F8CA538DE}"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355FA1BD-1E41-4932-8741-E1D9E953C99C}" type="presOf" srcId="{21FDE10F-88CE-4FCF-886F-54C82C2CA168}" destId="{2A7D3CB3-FA5B-4C0C-926C-18658B37CDC7}" srcOrd="0" destOrd="0" presId="urn:microsoft.com/office/officeart/2005/8/layout/funnel1"/>
    <dgm:cxn modelId="{E0A47ECC-7C90-42A0-8178-1DE24B2E2004}" type="presOf" srcId="{628B1298-5613-48FB-A81D-3D5D29B7E650}" destId="{8F755D83-A441-47D0-9F64-BC5DD8F06ECE}" srcOrd="0" destOrd="0" presId="urn:microsoft.com/office/officeart/2005/8/layout/funnel1"/>
    <dgm:cxn modelId="{368EAAE8-7CE1-4A39-9630-E88D3B07E459}" type="presOf" srcId="{A1587685-354F-4A27-B76A-D57E21DE69FA}" destId="{7C879428-58E9-49AB-950A-4397E670E89A}" srcOrd="0" destOrd="0" presId="urn:microsoft.com/office/officeart/2005/8/layout/funnel1"/>
    <dgm:cxn modelId="{FF7598ED-97C1-4A26-AD52-D5A95A9DC15A}" type="presOf" srcId="{8424F0A1-5A0F-4D12-BD19-671990367BE0}" destId="{531BD547-2382-4794-855F-A50409F3C820}" srcOrd="0" destOrd="0" presId="urn:microsoft.com/office/officeart/2005/8/layout/funnel1"/>
    <dgm:cxn modelId="{B318781E-7C9E-4E8F-8AA5-688A54C9D752}" type="presParOf" srcId="{8F755D83-A441-47D0-9F64-BC5DD8F06ECE}" destId="{167B462D-64A5-47A8-880F-B36B212CC7B5}" srcOrd="0" destOrd="0" presId="urn:microsoft.com/office/officeart/2005/8/layout/funnel1"/>
    <dgm:cxn modelId="{D945493B-151F-4934-B60B-F59EBE94DA96}" type="presParOf" srcId="{8F755D83-A441-47D0-9F64-BC5DD8F06ECE}" destId="{37BA7921-ACF7-4E01-8354-7598B6B22014}" srcOrd="1" destOrd="0" presId="urn:microsoft.com/office/officeart/2005/8/layout/funnel1"/>
    <dgm:cxn modelId="{A4A96304-3FD9-4895-BD55-BC3FECFF8353}" type="presParOf" srcId="{8F755D83-A441-47D0-9F64-BC5DD8F06ECE}" destId="{4DA58435-F67F-441B-99F5-CED34D89D37F}" srcOrd="2" destOrd="0" presId="urn:microsoft.com/office/officeart/2005/8/layout/funnel1"/>
    <dgm:cxn modelId="{53517ECA-69D1-4CEC-955A-E950EACD9DC7}" type="presParOf" srcId="{8F755D83-A441-47D0-9F64-BC5DD8F06ECE}" destId="{2A7D3CB3-FA5B-4C0C-926C-18658B37CDC7}" srcOrd="3" destOrd="0" presId="urn:microsoft.com/office/officeart/2005/8/layout/funnel1"/>
    <dgm:cxn modelId="{E32CFF4F-2846-466C-B66C-5602F56EBA9B}" type="presParOf" srcId="{8F755D83-A441-47D0-9F64-BC5DD8F06ECE}" destId="{531BD547-2382-4794-855F-A50409F3C820}" srcOrd="4" destOrd="0" presId="urn:microsoft.com/office/officeart/2005/8/layout/funnel1"/>
    <dgm:cxn modelId="{7525D383-FE48-482C-9E1B-52841481A119}" type="presParOf" srcId="{8F755D83-A441-47D0-9F64-BC5DD8F06ECE}" destId="{7C879428-58E9-49AB-950A-4397E670E89A}" srcOrd="5" destOrd="0" presId="urn:microsoft.com/office/officeart/2005/8/layout/funnel1"/>
    <dgm:cxn modelId="{D1F1798B-3353-4BC3-994A-4BAD3ECAEA84}"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GB"/>
        </a:p>
      </dgm:t>
    </dgm:pt>
    <dgm:pt modelId="{8424F0A1-5A0F-4D12-BD19-671990367BE0}">
      <dgm:prSet phldrT="[Text]"/>
      <dgm:spPr>
        <a:solidFill>
          <a:srgbClr val="CA16EE"/>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66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74678888-6B11-42BC-8F02-EFD06044C2BA}" type="presOf" srcId="{21FDE10F-88CE-4FCF-886F-54C82C2CA168}" destId="{2A7D3CB3-FA5B-4C0C-926C-18658B37CDC7}"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E607BF99-1A3F-4973-8243-F867428493A8}" type="presOf" srcId="{A1587685-354F-4A27-B76A-D57E21DE69FA}" destId="{7C879428-58E9-49AB-950A-4397E670E89A}" srcOrd="0" destOrd="0" presId="urn:microsoft.com/office/officeart/2005/8/layout/funnel1"/>
    <dgm:cxn modelId="{639393AE-C893-424A-A2EB-72A87D2F4EFA}" type="presOf" srcId="{628B1298-5613-48FB-A81D-3D5D29B7E650}" destId="{8F755D83-A441-47D0-9F64-BC5DD8F06ECE}" srcOrd="0" destOrd="0" presId="urn:microsoft.com/office/officeart/2005/8/layout/funnel1"/>
    <dgm:cxn modelId="{41EC55B0-5315-41DC-B3CF-2B75EF02BCC1}" type="presOf" srcId="{8424F0A1-5A0F-4D12-BD19-671990367BE0}" destId="{531BD547-2382-4794-855F-A50409F3C820}" srcOrd="0" destOrd="0" presId="urn:microsoft.com/office/officeart/2005/8/layout/funnel1"/>
    <dgm:cxn modelId="{4C3F22CD-B73F-4E2E-85B0-FAB847C84472}" type="presOf" srcId="{D6F1C0D4-2886-4C3B-BAED-2923D8AEBEDE}" destId="{4DA58435-F67F-441B-99F5-CED34D89D37F}" srcOrd="0" destOrd="0" presId="urn:microsoft.com/office/officeart/2005/8/layout/funnel1"/>
    <dgm:cxn modelId="{E39C49A2-E4AC-48F8-B8BE-46E2062737FF}" type="presParOf" srcId="{8F755D83-A441-47D0-9F64-BC5DD8F06ECE}" destId="{167B462D-64A5-47A8-880F-B36B212CC7B5}" srcOrd="0" destOrd="0" presId="urn:microsoft.com/office/officeart/2005/8/layout/funnel1"/>
    <dgm:cxn modelId="{B8F55DDE-A696-4A01-9BD0-4016C15FAD87}" type="presParOf" srcId="{8F755D83-A441-47D0-9F64-BC5DD8F06ECE}" destId="{37BA7921-ACF7-4E01-8354-7598B6B22014}" srcOrd="1" destOrd="0" presId="urn:microsoft.com/office/officeart/2005/8/layout/funnel1"/>
    <dgm:cxn modelId="{9D74475C-1F95-48A8-8497-D1FEFD73AD07}" type="presParOf" srcId="{8F755D83-A441-47D0-9F64-BC5DD8F06ECE}" destId="{4DA58435-F67F-441B-99F5-CED34D89D37F}" srcOrd="2" destOrd="0" presId="urn:microsoft.com/office/officeart/2005/8/layout/funnel1"/>
    <dgm:cxn modelId="{035C016F-5889-426B-9AD5-2C5A516A35D5}" type="presParOf" srcId="{8F755D83-A441-47D0-9F64-BC5DD8F06ECE}" destId="{2A7D3CB3-FA5B-4C0C-926C-18658B37CDC7}" srcOrd="3" destOrd="0" presId="urn:microsoft.com/office/officeart/2005/8/layout/funnel1"/>
    <dgm:cxn modelId="{ADE42B0D-BCA5-4BA2-8EA3-054D36B96848}" type="presParOf" srcId="{8F755D83-A441-47D0-9F64-BC5DD8F06ECE}" destId="{531BD547-2382-4794-855F-A50409F3C820}" srcOrd="4" destOrd="0" presId="urn:microsoft.com/office/officeart/2005/8/layout/funnel1"/>
    <dgm:cxn modelId="{A6FC5408-82C9-4877-9016-C805613B5698}" type="presParOf" srcId="{8F755D83-A441-47D0-9F64-BC5DD8F06ECE}" destId="{7C879428-58E9-49AB-950A-4397E670E89A}" srcOrd="5" destOrd="0" presId="urn:microsoft.com/office/officeart/2005/8/layout/funnel1"/>
    <dgm:cxn modelId="{EF12A876-F303-4AEC-B0D6-BCD9C1A4A8D6}"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EFFCBD09-49AF-4F7B-B6E4-A3A179489E59}" type="presOf" srcId="{21FDE10F-88CE-4FCF-886F-54C82C2CA168}" destId="{2A7D3CB3-FA5B-4C0C-926C-18658B37CDC7}" srcOrd="0" destOrd="0" presId="urn:microsoft.com/office/officeart/2005/8/layout/funnel1"/>
    <dgm:cxn modelId="{AA8EBC31-4977-40E4-916E-77B0FD21B20A}" type="presOf" srcId="{628B1298-5613-48FB-A81D-3D5D29B7E650}" destId="{8F755D83-A441-47D0-9F64-BC5DD8F06ECE}" srcOrd="0" destOrd="0" presId="urn:microsoft.com/office/officeart/2005/8/layout/funnel1"/>
    <dgm:cxn modelId="{57D5EF33-5000-4CD0-9C51-136A2B9CF62A}" type="presOf" srcId="{8424F0A1-5A0F-4D12-BD19-671990367BE0}" destId="{531BD547-2382-4794-855F-A50409F3C820}"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68DB968B-468C-4780-A2D3-B1FCCB63B7FE}" type="presOf" srcId="{D6F1C0D4-2886-4C3B-BAED-2923D8AEBEDE}" destId="{4DA58435-F67F-441B-99F5-CED34D89D37F}"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553DE9FC-13F8-484C-A2F9-E2FC396E2A6F}" type="presOf" srcId="{A1587685-354F-4A27-B76A-D57E21DE69FA}" destId="{7C879428-58E9-49AB-950A-4397E670E89A}" srcOrd="0" destOrd="0" presId="urn:microsoft.com/office/officeart/2005/8/layout/funnel1"/>
    <dgm:cxn modelId="{14251A03-D607-4C31-993F-217DB5845FFA}" type="presParOf" srcId="{8F755D83-A441-47D0-9F64-BC5DD8F06ECE}" destId="{167B462D-64A5-47A8-880F-B36B212CC7B5}" srcOrd="0" destOrd="0" presId="urn:microsoft.com/office/officeart/2005/8/layout/funnel1"/>
    <dgm:cxn modelId="{BD837ACD-60ED-4D74-9324-AF39FEF2B603}" type="presParOf" srcId="{8F755D83-A441-47D0-9F64-BC5DD8F06ECE}" destId="{37BA7921-ACF7-4E01-8354-7598B6B22014}" srcOrd="1" destOrd="0" presId="urn:microsoft.com/office/officeart/2005/8/layout/funnel1"/>
    <dgm:cxn modelId="{0FA02CF0-EA02-439A-BBCF-E701313B257C}" type="presParOf" srcId="{8F755D83-A441-47D0-9F64-BC5DD8F06ECE}" destId="{4DA58435-F67F-441B-99F5-CED34D89D37F}" srcOrd="2" destOrd="0" presId="urn:microsoft.com/office/officeart/2005/8/layout/funnel1"/>
    <dgm:cxn modelId="{417F1CBC-80E7-4618-9AF8-FC1E5442A0C7}" type="presParOf" srcId="{8F755D83-A441-47D0-9F64-BC5DD8F06ECE}" destId="{2A7D3CB3-FA5B-4C0C-926C-18658B37CDC7}" srcOrd="3" destOrd="0" presId="urn:microsoft.com/office/officeart/2005/8/layout/funnel1"/>
    <dgm:cxn modelId="{4508562F-04D5-4E23-AEA8-DF755ADEF3C6}" type="presParOf" srcId="{8F755D83-A441-47D0-9F64-BC5DD8F06ECE}" destId="{531BD547-2382-4794-855F-A50409F3C820}" srcOrd="4" destOrd="0" presId="urn:microsoft.com/office/officeart/2005/8/layout/funnel1"/>
    <dgm:cxn modelId="{5B497892-5C6B-4A42-9895-0C963BCAD2A9}" type="presParOf" srcId="{8F755D83-A441-47D0-9F64-BC5DD8F06ECE}" destId="{7C879428-58E9-49AB-950A-4397E670E89A}" srcOrd="5" destOrd="0" presId="urn:microsoft.com/office/officeart/2005/8/layout/funnel1"/>
    <dgm:cxn modelId="{B088656B-91BC-464E-A1DD-748B1709DEAF}"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B50B1614-F0C4-4914-87F1-5AB0713E3C1E}" type="presOf" srcId="{21FDE10F-88CE-4FCF-886F-54C82C2CA168}" destId="{2A7D3CB3-FA5B-4C0C-926C-18658B37CDC7}" srcOrd="0" destOrd="0" presId="urn:microsoft.com/office/officeart/2005/8/layout/funnel1"/>
    <dgm:cxn modelId="{10DE6C24-7EE5-40BC-B753-8622128E529A}" type="presOf" srcId="{D6F1C0D4-2886-4C3B-BAED-2923D8AEBEDE}" destId="{4DA58435-F67F-441B-99F5-CED34D89D37F}" srcOrd="0" destOrd="0" presId="urn:microsoft.com/office/officeart/2005/8/layout/funnel1"/>
    <dgm:cxn modelId="{9F9B6B3C-C561-4B1B-9F91-64370A47E52D}"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BA137B72-3F69-483D-A2A6-7B7CB101F029}" type="presOf" srcId="{8424F0A1-5A0F-4D12-BD19-671990367BE0}" destId="{531BD547-2382-4794-855F-A50409F3C820}"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52E4EBA2-20F1-4068-90B8-2A9FA78278BB}" type="presOf" srcId="{A1587685-354F-4A27-B76A-D57E21DE69FA}" destId="{7C879428-58E9-49AB-950A-4397E670E89A}" srcOrd="0" destOrd="0" presId="urn:microsoft.com/office/officeart/2005/8/layout/funnel1"/>
    <dgm:cxn modelId="{DF82D795-A5B3-4256-9A30-8BAB42781032}" type="presParOf" srcId="{8F755D83-A441-47D0-9F64-BC5DD8F06ECE}" destId="{167B462D-64A5-47A8-880F-B36B212CC7B5}" srcOrd="0" destOrd="0" presId="urn:microsoft.com/office/officeart/2005/8/layout/funnel1"/>
    <dgm:cxn modelId="{0FED5AF2-C1DF-4DA8-BBCA-D36AC03ABBD2}" type="presParOf" srcId="{8F755D83-A441-47D0-9F64-BC5DD8F06ECE}" destId="{37BA7921-ACF7-4E01-8354-7598B6B22014}" srcOrd="1" destOrd="0" presId="urn:microsoft.com/office/officeart/2005/8/layout/funnel1"/>
    <dgm:cxn modelId="{81CA123C-EED2-4A3E-BED0-67D131CE1884}" type="presParOf" srcId="{8F755D83-A441-47D0-9F64-BC5DD8F06ECE}" destId="{4DA58435-F67F-441B-99F5-CED34D89D37F}" srcOrd="2" destOrd="0" presId="urn:microsoft.com/office/officeart/2005/8/layout/funnel1"/>
    <dgm:cxn modelId="{5A49A491-AB22-491C-95EC-1CE5D3B596AA}" type="presParOf" srcId="{8F755D83-A441-47D0-9F64-BC5DD8F06ECE}" destId="{2A7D3CB3-FA5B-4C0C-926C-18658B37CDC7}" srcOrd="3" destOrd="0" presId="urn:microsoft.com/office/officeart/2005/8/layout/funnel1"/>
    <dgm:cxn modelId="{6B40FC00-B1CC-45FD-8B43-D58AD9A9E5C5}" type="presParOf" srcId="{8F755D83-A441-47D0-9F64-BC5DD8F06ECE}" destId="{531BD547-2382-4794-855F-A50409F3C820}" srcOrd="4" destOrd="0" presId="urn:microsoft.com/office/officeart/2005/8/layout/funnel1"/>
    <dgm:cxn modelId="{2CE09670-44C1-4EBD-89E1-B31A178A8DCC}" type="presParOf" srcId="{8F755D83-A441-47D0-9F64-BC5DD8F06ECE}" destId="{7C879428-58E9-49AB-950A-4397E670E89A}" srcOrd="5" destOrd="0" presId="urn:microsoft.com/office/officeart/2005/8/layout/funnel1"/>
    <dgm:cxn modelId="{702372C6-D822-4663-AE75-D775FB8E969D}"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BD6BAA75-599E-44DF-AC35-88D67D4C0086}"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1215EE8C-B8BD-406E-ACC5-E55D9F9725FD}" type="presOf" srcId="{A1587685-354F-4A27-B76A-D57E21DE69FA}" destId="{7C879428-58E9-49AB-950A-4397E670E89A}"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9BD68EAE-C0A8-429E-AB33-9499143DD3ED}" type="presOf" srcId="{628B1298-5613-48FB-A81D-3D5D29B7E650}" destId="{8F755D83-A441-47D0-9F64-BC5DD8F06ECE}" srcOrd="0" destOrd="0" presId="urn:microsoft.com/office/officeart/2005/8/layout/funnel1"/>
    <dgm:cxn modelId="{D132C8C2-B9E8-4643-A519-A72AEF07940D}" type="presOf" srcId="{D6F1C0D4-2886-4C3B-BAED-2923D8AEBEDE}" destId="{4DA58435-F67F-441B-99F5-CED34D89D37F}" srcOrd="0" destOrd="0" presId="urn:microsoft.com/office/officeart/2005/8/layout/funnel1"/>
    <dgm:cxn modelId="{C18D5AEC-BC10-42C1-AE56-E70802252F42}" type="presOf" srcId="{8424F0A1-5A0F-4D12-BD19-671990367BE0}" destId="{531BD547-2382-4794-855F-A50409F3C820}" srcOrd="0" destOrd="0" presId="urn:microsoft.com/office/officeart/2005/8/layout/funnel1"/>
    <dgm:cxn modelId="{6F93F6CF-CDDD-47CC-AD9E-E98E42F177E8}" type="presParOf" srcId="{8F755D83-A441-47D0-9F64-BC5DD8F06ECE}" destId="{167B462D-64A5-47A8-880F-B36B212CC7B5}" srcOrd="0" destOrd="0" presId="urn:microsoft.com/office/officeart/2005/8/layout/funnel1"/>
    <dgm:cxn modelId="{2FCA4B1F-3B26-43BB-AFA8-6D558C7372D6}" type="presParOf" srcId="{8F755D83-A441-47D0-9F64-BC5DD8F06ECE}" destId="{37BA7921-ACF7-4E01-8354-7598B6B22014}" srcOrd="1" destOrd="0" presId="urn:microsoft.com/office/officeart/2005/8/layout/funnel1"/>
    <dgm:cxn modelId="{5CC9B3FC-AD74-4471-B76D-4D8A50072629}" type="presParOf" srcId="{8F755D83-A441-47D0-9F64-BC5DD8F06ECE}" destId="{4DA58435-F67F-441B-99F5-CED34D89D37F}" srcOrd="2" destOrd="0" presId="urn:microsoft.com/office/officeart/2005/8/layout/funnel1"/>
    <dgm:cxn modelId="{40850B32-2734-4455-B300-CF5F2C36A8EE}" type="presParOf" srcId="{8F755D83-A441-47D0-9F64-BC5DD8F06ECE}" destId="{2A7D3CB3-FA5B-4C0C-926C-18658B37CDC7}" srcOrd="3" destOrd="0" presId="urn:microsoft.com/office/officeart/2005/8/layout/funnel1"/>
    <dgm:cxn modelId="{1D42C27B-7DB2-4241-B995-5DABCA1E9F18}" type="presParOf" srcId="{8F755D83-A441-47D0-9F64-BC5DD8F06ECE}" destId="{531BD547-2382-4794-855F-A50409F3C820}" srcOrd="4" destOrd="0" presId="urn:microsoft.com/office/officeart/2005/8/layout/funnel1"/>
    <dgm:cxn modelId="{CB3665A9-3157-4FFB-9008-097E365E76AD}" type="presParOf" srcId="{8F755D83-A441-47D0-9F64-BC5DD8F06ECE}" destId="{7C879428-58E9-49AB-950A-4397E670E89A}" srcOrd="5" destOrd="0" presId="urn:microsoft.com/office/officeart/2005/8/layout/funnel1"/>
    <dgm:cxn modelId="{4A6C4440-251E-4480-B617-E963804CEB46}"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6F4BD515-C520-4639-8027-48E83D360BFE}"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083E2450-EEE0-4D18-83D5-1F7B64EFFBFB}"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76E43CA8-27C6-4A19-9280-27E2079C3505}" type="presOf" srcId="{8424F0A1-5A0F-4D12-BD19-671990367BE0}" destId="{531BD547-2382-4794-855F-A50409F3C820}" srcOrd="0" destOrd="0" presId="urn:microsoft.com/office/officeart/2005/8/layout/funnel1"/>
    <dgm:cxn modelId="{BC9102CB-3A66-46E4-AE80-961AAE47C2BF}" type="presOf" srcId="{628B1298-5613-48FB-A81D-3D5D29B7E650}" destId="{8F755D83-A441-47D0-9F64-BC5DD8F06ECE}" srcOrd="0" destOrd="0" presId="urn:microsoft.com/office/officeart/2005/8/layout/funnel1"/>
    <dgm:cxn modelId="{AE65B4EC-9C77-4ACB-8800-27FE2D6BB5BD}" type="presOf" srcId="{21FDE10F-88CE-4FCF-886F-54C82C2CA168}" destId="{2A7D3CB3-FA5B-4C0C-926C-18658B37CDC7}" srcOrd="0" destOrd="0" presId="urn:microsoft.com/office/officeart/2005/8/layout/funnel1"/>
    <dgm:cxn modelId="{0B8C854A-7E8C-4782-921B-800A8076C28E}" type="presParOf" srcId="{8F755D83-A441-47D0-9F64-BC5DD8F06ECE}" destId="{167B462D-64A5-47A8-880F-B36B212CC7B5}" srcOrd="0" destOrd="0" presId="urn:microsoft.com/office/officeart/2005/8/layout/funnel1"/>
    <dgm:cxn modelId="{96569B2F-3220-42CB-8E70-4B259AA7B7FE}" type="presParOf" srcId="{8F755D83-A441-47D0-9F64-BC5DD8F06ECE}" destId="{37BA7921-ACF7-4E01-8354-7598B6B22014}" srcOrd="1" destOrd="0" presId="urn:microsoft.com/office/officeart/2005/8/layout/funnel1"/>
    <dgm:cxn modelId="{1E2B3BEA-C894-44DD-89EE-2D70B9D3E9BB}" type="presParOf" srcId="{8F755D83-A441-47D0-9F64-BC5DD8F06ECE}" destId="{4DA58435-F67F-441B-99F5-CED34D89D37F}" srcOrd="2" destOrd="0" presId="urn:microsoft.com/office/officeart/2005/8/layout/funnel1"/>
    <dgm:cxn modelId="{7FBD74FF-5BB6-4853-8845-E79355F9A6D6}" type="presParOf" srcId="{8F755D83-A441-47D0-9F64-BC5DD8F06ECE}" destId="{2A7D3CB3-FA5B-4C0C-926C-18658B37CDC7}" srcOrd="3" destOrd="0" presId="urn:microsoft.com/office/officeart/2005/8/layout/funnel1"/>
    <dgm:cxn modelId="{52CB88FB-90A6-4E77-BE37-D80347E162D1}" type="presParOf" srcId="{8F755D83-A441-47D0-9F64-BC5DD8F06ECE}" destId="{531BD547-2382-4794-855F-A50409F3C820}" srcOrd="4" destOrd="0" presId="urn:microsoft.com/office/officeart/2005/8/layout/funnel1"/>
    <dgm:cxn modelId="{FEA84029-9A5D-4CC1-9867-4F2CFC27DC6A}" type="presParOf" srcId="{8F755D83-A441-47D0-9F64-BC5DD8F06ECE}" destId="{7C879428-58E9-49AB-950A-4397E670E89A}" srcOrd="5" destOrd="0" presId="urn:microsoft.com/office/officeart/2005/8/layout/funnel1"/>
    <dgm:cxn modelId="{B7C23E33-087D-4065-B7E3-0C7F468ACD16}"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116A790F-3A4B-4DB5-8572-88CC03EAF944}" type="presOf" srcId="{8424F0A1-5A0F-4D12-BD19-671990367BE0}" destId="{531BD547-2382-4794-855F-A50409F3C820}" srcOrd="0" destOrd="0" presId="urn:microsoft.com/office/officeart/2005/8/layout/funnel1"/>
    <dgm:cxn modelId="{7EB6C621-E78E-410B-A681-46EE57654FA9}"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B7C5065-E163-48DB-8AE4-9811636E2E20}" type="presOf" srcId="{D6F1C0D4-2886-4C3B-BAED-2923D8AEBEDE}" destId="{4DA58435-F67F-441B-99F5-CED34D89D37F}" srcOrd="0" destOrd="0" presId="urn:microsoft.com/office/officeart/2005/8/layout/funnel1"/>
    <dgm:cxn modelId="{CFFE6670-0316-461E-9219-B12295EE8F1E}"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822D95AE-2396-4A1D-99A7-0BCCBD18240E}" type="presOf" srcId="{21FDE10F-88CE-4FCF-886F-54C82C2CA168}" destId="{2A7D3CB3-FA5B-4C0C-926C-18658B37CDC7}" srcOrd="0" destOrd="0" presId="urn:microsoft.com/office/officeart/2005/8/layout/funnel1"/>
    <dgm:cxn modelId="{86CBF331-8B0A-4FBE-A2FB-DB8694DF8A59}" type="presParOf" srcId="{8F755D83-A441-47D0-9F64-BC5DD8F06ECE}" destId="{167B462D-64A5-47A8-880F-B36B212CC7B5}" srcOrd="0" destOrd="0" presId="urn:microsoft.com/office/officeart/2005/8/layout/funnel1"/>
    <dgm:cxn modelId="{624AB5E4-4BFF-4EC5-9D5D-9D9F5E207012}" type="presParOf" srcId="{8F755D83-A441-47D0-9F64-BC5DD8F06ECE}" destId="{37BA7921-ACF7-4E01-8354-7598B6B22014}" srcOrd="1" destOrd="0" presId="urn:microsoft.com/office/officeart/2005/8/layout/funnel1"/>
    <dgm:cxn modelId="{0CC1186A-8E41-4895-9958-7E6C7CAAE6DC}" type="presParOf" srcId="{8F755D83-A441-47D0-9F64-BC5DD8F06ECE}" destId="{4DA58435-F67F-441B-99F5-CED34D89D37F}" srcOrd="2" destOrd="0" presId="urn:microsoft.com/office/officeart/2005/8/layout/funnel1"/>
    <dgm:cxn modelId="{FBB22EC3-4DF7-41D6-8886-2E5AA86A188B}" type="presParOf" srcId="{8F755D83-A441-47D0-9F64-BC5DD8F06ECE}" destId="{2A7D3CB3-FA5B-4C0C-926C-18658B37CDC7}" srcOrd="3" destOrd="0" presId="urn:microsoft.com/office/officeart/2005/8/layout/funnel1"/>
    <dgm:cxn modelId="{4C44F6EB-B622-47FA-99DF-3C696F0475C0}" type="presParOf" srcId="{8F755D83-A441-47D0-9F64-BC5DD8F06ECE}" destId="{531BD547-2382-4794-855F-A50409F3C820}" srcOrd="4" destOrd="0" presId="urn:microsoft.com/office/officeart/2005/8/layout/funnel1"/>
    <dgm:cxn modelId="{B6388A09-E7BC-4613-AB28-5F9ACE5F82CA}" type="presParOf" srcId="{8F755D83-A441-47D0-9F64-BC5DD8F06ECE}" destId="{7C879428-58E9-49AB-950A-4397E670E89A}" srcOrd="5" destOrd="0" presId="urn:microsoft.com/office/officeart/2005/8/layout/funnel1"/>
    <dgm:cxn modelId="{C9499209-0F57-427F-B549-CFDE5700B8C7}"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B3438B1A-7CA2-4F82-A571-28C12B9CB758}"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40BED449-D8FE-4F34-936E-ADD5545D0599}"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90C90E7E-179B-4FBC-95C5-5D69F89EDFDD}" type="presOf" srcId="{21FDE10F-88CE-4FCF-886F-54C82C2CA168}" destId="{2A7D3CB3-FA5B-4C0C-926C-18658B37CDC7}"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778D7A9A-33D8-4539-B624-56F08FAFDD12}" type="presOf" srcId="{8424F0A1-5A0F-4D12-BD19-671990367BE0}" destId="{531BD547-2382-4794-855F-A50409F3C820}" srcOrd="0" destOrd="0" presId="urn:microsoft.com/office/officeart/2005/8/layout/funnel1"/>
    <dgm:cxn modelId="{EDA04FE9-8DAE-43EB-A096-02F3124118FD}" type="presOf" srcId="{D6F1C0D4-2886-4C3B-BAED-2923D8AEBEDE}" destId="{4DA58435-F67F-441B-99F5-CED34D89D37F}" srcOrd="0" destOrd="0" presId="urn:microsoft.com/office/officeart/2005/8/layout/funnel1"/>
    <dgm:cxn modelId="{5D037227-4FCF-4BC4-970B-5FB262A204D8}" type="presParOf" srcId="{8F755D83-A441-47D0-9F64-BC5DD8F06ECE}" destId="{167B462D-64A5-47A8-880F-B36B212CC7B5}" srcOrd="0" destOrd="0" presId="urn:microsoft.com/office/officeart/2005/8/layout/funnel1"/>
    <dgm:cxn modelId="{A3D35226-BC89-4A2A-811F-A76CDC2AA4A7}" type="presParOf" srcId="{8F755D83-A441-47D0-9F64-BC5DD8F06ECE}" destId="{37BA7921-ACF7-4E01-8354-7598B6B22014}" srcOrd="1" destOrd="0" presId="urn:microsoft.com/office/officeart/2005/8/layout/funnel1"/>
    <dgm:cxn modelId="{AF01ACA1-E400-44C5-88C0-D82C185F3302}" type="presParOf" srcId="{8F755D83-A441-47D0-9F64-BC5DD8F06ECE}" destId="{4DA58435-F67F-441B-99F5-CED34D89D37F}" srcOrd="2" destOrd="0" presId="urn:microsoft.com/office/officeart/2005/8/layout/funnel1"/>
    <dgm:cxn modelId="{7C697CE3-E060-456A-8749-2BB44A2ECAC6}" type="presParOf" srcId="{8F755D83-A441-47D0-9F64-BC5DD8F06ECE}" destId="{2A7D3CB3-FA5B-4C0C-926C-18658B37CDC7}" srcOrd="3" destOrd="0" presId="urn:microsoft.com/office/officeart/2005/8/layout/funnel1"/>
    <dgm:cxn modelId="{AC016CE1-9F5D-4AAC-ADE4-5722DB860816}" type="presParOf" srcId="{8F755D83-A441-47D0-9F64-BC5DD8F06ECE}" destId="{531BD547-2382-4794-855F-A50409F3C820}" srcOrd="4" destOrd="0" presId="urn:microsoft.com/office/officeart/2005/8/layout/funnel1"/>
    <dgm:cxn modelId="{8DF50403-94B8-497B-89F5-49D3F2D6B63B}" type="presParOf" srcId="{8F755D83-A441-47D0-9F64-BC5DD8F06ECE}" destId="{7C879428-58E9-49AB-950A-4397E670E89A}" srcOrd="5" destOrd="0" presId="urn:microsoft.com/office/officeart/2005/8/layout/funnel1"/>
    <dgm:cxn modelId="{79DEB620-25FA-4CC2-B360-A1C13CB1ED3F}"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6A70AE40-2D74-454C-B256-0E6C06ABC39B}" type="presOf" srcId="{21FDE10F-88CE-4FCF-886F-54C82C2CA168}" destId="{2A7D3CB3-FA5B-4C0C-926C-18658B37CDC7}" srcOrd="0" destOrd="0" presId="urn:microsoft.com/office/officeart/2005/8/layout/funnel1"/>
    <dgm:cxn modelId="{B7F38049-2952-4284-A7E9-8462597C35DC}"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C6DA4E9A-A64E-40DA-BC16-50EB9CED88E9}" type="presOf" srcId="{8424F0A1-5A0F-4D12-BD19-671990367BE0}" destId="{531BD547-2382-4794-855F-A50409F3C820}" srcOrd="0" destOrd="0" presId="urn:microsoft.com/office/officeart/2005/8/layout/funnel1"/>
    <dgm:cxn modelId="{8AB397BC-8466-486D-A3EF-352C45CD838C}" type="presOf" srcId="{628B1298-5613-48FB-A81D-3D5D29B7E650}" destId="{8F755D83-A441-47D0-9F64-BC5DD8F06ECE}" srcOrd="0" destOrd="0" presId="urn:microsoft.com/office/officeart/2005/8/layout/funnel1"/>
    <dgm:cxn modelId="{E377B7FB-898E-48D6-80C4-B247148540B1}" type="presOf" srcId="{A1587685-354F-4A27-B76A-D57E21DE69FA}" destId="{7C879428-58E9-49AB-950A-4397E670E89A}" srcOrd="0" destOrd="0" presId="urn:microsoft.com/office/officeart/2005/8/layout/funnel1"/>
    <dgm:cxn modelId="{472EE8D5-8929-4296-91EB-9B3EDC7E727C}" type="presParOf" srcId="{8F755D83-A441-47D0-9F64-BC5DD8F06ECE}" destId="{167B462D-64A5-47A8-880F-B36B212CC7B5}" srcOrd="0" destOrd="0" presId="urn:microsoft.com/office/officeart/2005/8/layout/funnel1"/>
    <dgm:cxn modelId="{8F7A15E7-3ED6-4D83-A394-FADB1B6AD5D2}" type="presParOf" srcId="{8F755D83-A441-47D0-9F64-BC5DD8F06ECE}" destId="{37BA7921-ACF7-4E01-8354-7598B6B22014}" srcOrd="1" destOrd="0" presId="urn:microsoft.com/office/officeart/2005/8/layout/funnel1"/>
    <dgm:cxn modelId="{9E252E36-94A5-4E2E-815B-0D8247A0BDC0}" type="presParOf" srcId="{8F755D83-A441-47D0-9F64-BC5DD8F06ECE}" destId="{4DA58435-F67F-441B-99F5-CED34D89D37F}" srcOrd="2" destOrd="0" presId="urn:microsoft.com/office/officeart/2005/8/layout/funnel1"/>
    <dgm:cxn modelId="{9DB34769-E647-469D-9BD4-E57906BDF6A2}" type="presParOf" srcId="{8F755D83-A441-47D0-9F64-BC5DD8F06ECE}" destId="{2A7D3CB3-FA5B-4C0C-926C-18658B37CDC7}" srcOrd="3" destOrd="0" presId="urn:microsoft.com/office/officeart/2005/8/layout/funnel1"/>
    <dgm:cxn modelId="{0E973421-068A-4043-98A1-26DF75E469E5}" type="presParOf" srcId="{8F755D83-A441-47D0-9F64-BC5DD8F06ECE}" destId="{531BD547-2382-4794-855F-A50409F3C820}" srcOrd="4" destOrd="0" presId="urn:microsoft.com/office/officeart/2005/8/layout/funnel1"/>
    <dgm:cxn modelId="{B324486C-9FB5-4B23-827C-0D74415EEB4F}" type="presParOf" srcId="{8F755D83-A441-47D0-9F64-BC5DD8F06ECE}" destId="{7C879428-58E9-49AB-950A-4397E670E89A}" srcOrd="5" destOrd="0" presId="urn:microsoft.com/office/officeart/2005/8/layout/funnel1"/>
    <dgm:cxn modelId="{BDB692C8-980E-45EC-B26E-2C73D859EBCE}"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BC833E06-28E5-4FAC-A6EE-D2E453442530}" type="presOf" srcId="{21FDE10F-88CE-4FCF-886F-54C82C2CA168}" destId="{2A7D3CB3-FA5B-4C0C-926C-18658B37CDC7}" srcOrd="0" destOrd="0" presId="urn:microsoft.com/office/officeart/2005/8/layout/funnel1"/>
    <dgm:cxn modelId="{FC03D124-2F00-499C-A183-5C21B11CD263}"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25C1134A-87E6-4629-B8E7-8A96BFDAE557}"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E9222EC4-0583-49B3-9737-E2A7EC0A9174}" type="presOf" srcId="{628B1298-5613-48FB-A81D-3D5D29B7E650}" destId="{8F755D83-A441-47D0-9F64-BC5DD8F06ECE}" srcOrd="0" destOrd="0" presId="urn:microsoft.com/office/officeart/2005/8/layout/funnel1"/>
    <dgm:cxn modelId="{AD4608D3-4695-4E2A-A9B5-54CF7A43B78C}" type="presOf" srcId="{8424F0A1-5A0F-4D12-BD19-671990367BE0}" destId="{531BD547-2382-4794-855F-A50409F3C820}" srcOrd="0" destOrd="0" presId="urn:microsoft.com/office/officeart/2005/8/layout/funnel1"/>
    <dgm:cxn modelId="{D3F72190-BFA1-4151-8E6F-4ABBAE555083}" type="presParOf" srcId="{8F755D83-A441-47D0-9F64-BC5DD8F06ECE}" destId="{167B462D-64A5-47A8-880F-B36B212CC7B5}" srcOrd="0" destOrd="0" presId="urn:microsoft.com/office/officeart/2005/8/layout/funnel1"/>
    <dgm:cxn modelId="{8A013395-9433-42D9-B39B-663D2E15DBC9}" type="presParOf" srcId="{8F755D83-A441-47D0-9F64-BC5DD8F06ECE}" destId="{37BA7921-ACF7-4E01-8354-7598B6B22014}" srcOrd="1" destOrd="0" presId="urn:microsoft.com/office/officeart/2005/8/layout/funnel1"/>
    <dgm:cxn modelId="{EF009CB8-340A-4EE4-86EB-28C7497536A1}" type="presParOf" srcId="{8F755D83-A441-47D0-9F64-BC5DD8F06ECE}" destId="{4DA58435-F67F-441B-99F5-CED34D89D37F}" srcOrd="2" destOrd="0" presId="urn:microsoft.com/office/officeart/2005/8/layout/funnel1"/>
    <dgm:cxn modelId="{21FC091D-47F4-4B14-9ED3-727FC1D82F28}" type="presParOf" srcId="{8F755D83-A441-47D0-9F64-BC5DD8F06ECE}" destId="{2A7D3CB3-FA5B-4C0C-926C-18658B37CDC7}" srcOrd="3" destOrd="0" presId="urn:microsoft.com/office/officeart/2005/8/layout/funnel1"/>
    <dgm:cxn modelId="{008ED975-9B15-46CB-B04D-03372195EBA4}" type="presParOf" srcId="{8F755D83-A441-47D0-9F64-BC5DD8F06ECE}" destId="{531BD547-2382-4794-855F-A50409F3C820}" srcOrd="4" destOrd="0" presId="urn:microsoft.com/office/officeart/2005/8/layout/funnel1"/>
    <dgm:cxn modelId="{5903265E-249E-4E64-B516-BA64B1487A0B}" type="presParOf" srcId="{8F755D83-A441-47D0-9F64-BC5DD8F06ECE}" destId="{7C879428-58E9-49AB-950A-4397E670E89A}" srcOrd="5" destOrd="0" presId="urn:microsoft.com/office/officeart/2005/8/layout/funnel1"/>
    <dgm:cxn modelId="{615257FE-7E79-4552-804F-61DBF1B4E4B5}"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GB"/>
        </a:p>
      </dgm:t>
    </dgm:pt>
    <dgm:pt modelId="{8424F0A1-5A0F-4D12-BD19-671990367BE0}">
      <dgm:prSet phldrT="[Text]"/>
      <dgm:spPr>
        <a:solidFill>
          <a:srgbClr val="CA16EE"/>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66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F9F2892E-1689-491E-A29D-5248E8381290}"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385BE244-9925-43F2-890A-B2F7FE438508}"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C929E180-29F1-4FF6-830D-65582259E828}" type="presOf" srcId="{A1587685-354F-4A27-B76A-D57E21DE69FA}" destId="{7C879428-58E9-49AB-950A-4397E670E89A}"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14AF9AE0-3927-41A5-BA67-C348F4E0C005}" type="presOf" srcId="{8424F0A1-5A0F-4D12-BD19-671990367BE0}" destId="{531BD547-2382-4794-855F-A50409F3C820}" srcOrd="0" destOrd="0" presId="urn:microsoft.com/office/officeart/2005/8/layout/funnel1"/>
    <dgm:cxn modelId="{CE3589E5-1B40-42CF-9B46-D8D7BA6FAEA1}" type="presOf" srcId="{21FDE10F-88CE-4FCF-886F-54C82C2CA168}" destId="{2A7D3CB3-FA5B-4C0C-926C-18658B37CDC7}" srcOrd="0" destOrd="0" presId="urn:microsoft.com/office/officeart/2005/8/layout/funnel1"/>
    <dgm:cxn modelId="{4BF34222-B46E-44C0-BA92-44DE4555B6F3}" type="presParOf" srcId="{8F755D83-A441-47D0-9F64-BC5DD8F06ECE}" destId="{167B462D-64A5-47A8-880F-B36B212CC7B5}" srcOrd="0" destOrd="0" presId="urn:microsoft.com/office/officeart/2005/8/layout/funnel1"/>
    <dgm:cxn modelId="{F7808593-A0AF-4545-83DB-85C5EED8F2C2}" type="presParOf" srcId="{8F755D83-A441-47D0-9F64-BC5DD8F06ECE}" destId="{37BA7921-ACF7-4E01-8354-7598B6B22014}" srcOrd="1" destOrd="0" presId="urn:microsoft.com/office/officeart/2005/8/layout/funnel1"/>
    <dgm:cxn modelId="{1F29BD90-DD39-4EA4-9FAA-49C8890B95B5}" type="presParOf" srcId="{8F755D83-A441-47D0-9F64-BC5DD8F06ECE}" destId="{4DA58435-F67F-441B-99F5-CED34D89D37F}" srcOrd="2" destOrd="0" presId="urn:microsoft.com/office/officeart/2005/8/layout/funnel1"/>
    <dgm:cxn modelId="{A667DE63-20C2-41B8-A69A-C83EBB666F20}" type="presParOf" srcId="{8F755D83-A441-47D0-9F64-BC5DD8F06ECE}" destId="{2A7D3CB3-FA5B-4C0C-926C-18658B37CDC7}" srcOrd="3" destOrd="0" presId="urn:microsoft.com/office/officeart/2005/8/layout/funnel1"/>
    <dgm:cxn modelId="{ED324B50-B259-45A7-8A85-7504FF63897E}" type="presParOf" srcId="{8F755D83-A441-47D0-9F64-BC5DD8F06ECE}" destId="{531BD547-2382-4794-855F-A50409F3C820}" srcOrd="4" destOrd="0" presId="urn:microsoft.com/office/officeart/2005/8/layout/funnel1"/>
    <dgm:cxn modelId="{B120A5A4-9EB3-4B94-BCC5-2635190938CE}" type="presParOf" srcId="{8F755D83-A441-47D0-9F64-BC5DD8F06ECE}" destId="{7C879428-58E9-49AB-950A-4397E670E89A}" srcOrd="5" destOrd="0" presId="urn:microsoft.com/office/officeart/2005/8/layout/funnel1"/>
    <dgm:cxn modelId="{4853C0EF-FC6D-4CC5-8D7B-67039C0603FB}"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F72BB005-F2B0-44A7-93C7-76986C994A19}" type="presOf" srcId="{A1587685-354F-4A27-B76A-D57E21DE69FA}" destId="{7C879428-58E9-49AB-950A-4397E670E89A}" srcOrd="0" destOrd="0" presId="urn:microsoft.com/office/officeart/2005/8/layout/funnel1"/>
    <dgm:cxn modelId="{B1D6321D-1DF9-47CB-95E3-D4EF7EC172C2}" type="presOf" srcId="{D6F1C0D4-2886-4C3B-BAED-2923D8AEBEDE}" destId="{4DA58435-F67F-441B-99F5-CED34D89D37F}" srcOrd="0" destOrd="0" presId="urn:microsoft.com/office/officeart/2005/8/layout/funnel1"/>
    <dgm:cxn modelId="{1B15833A-78D5-4718-97BA-910D59683DEA}" type="presOf" srcId="{8424F0A1-5A0F-4D12-BD19-671990367BE0}" destId="{531BD547-2382-4794-855F-A50409F3C820}" srcOrd="0" destOrd="0" presId="urn:microsoft.com/office/officeart/2005/8/layout/funnel1"/>
    <dgm:cxn modelId="{9B07DB3B-CBBD-4C93-BC04-6F65FC0545F7}"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AE16715E-2F2E-431D-9D0C-191E7C3B9621}"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0D940717-455E-4D69-9D18-594698DE8036}" type="presParOf" srcId="{8F755D83-A441-47D0-9F64-BC5DD8F06ECE}" destId="{167B462D-64A5-47A8-880F-B36B212CC7B5}" srcOrd="0" destOrd="0" presId="urn:microsoft.com/office/officeart/2005/8/layout/funnel1"/>
    <dgm:cxn modelId="{AD928C0F-FF70-47F5-8713-92640EA9363E}" type="presParOf" srcId="{8F755D83-A441-47D0-9F64-BC5DD8F06ECE}" destId="{37BA7921-ACF7-4E01-8354-7598B6B22014}" srcOrd="1" destOrd="0" presId="urn:microsoft.com/office/officeart/2005/8/layout/funnel1"/>
    <dgm:cxn modelId="{FEBD9696-B6E7-487F-9443-A2370382D48F}" type="presParOf" srcId="{8F755D83-A441-47D0-9F64-BC5DD8F06ECE}" destId="{4DA58435-F67F-441B-99F5-CED34D89D37F}" srcOrd="2" destOrd="0" presId="urn:microsoft.com/office/officeart/2005/8/layout/funnel1"/>
    <dgm:cxn modelId="{229CDBF3-39A7-4673-BEFE-D0E2EF385F9B}" type="presParOf" srcId="{8F755D83-A441-47D0-9F64-BC5DD8F06ECE}" destId="{2A7D3CB3-FA5B-4C0C-926C-18658B37CDC7}" srcOrd="3" destOrd="0" presId="urn:microsoft.com/office/officeart/2005/8/layout/funnel1"/>
    <dgm:cxn modelId="{DE1B0034-7AE7-4A49-A522-CC564F519E9D}" type="presParOf" srcId="{8F755D83-A441-47D0-9F64-BC5DD8F06ECE}" destId="{531BD547-2382-4794-855F-A50409F3C820}" srcOrd="4" destOrd="0" presId="urn:microsoft.com/office/officeart/2005/8/layout/funnel1"/>
    <dgm:cxn modelId="{4E815AEE-B49E-4F66-BBD0-0AB42038BE94}" type="presParOf" srcId="{8F755D83-A441-47D0-9F64-BC5DD8F06ECE}" destId="{7C879428-58E9-49AB-950A-4397E670E89A}" srcOrd="5" destOrd="0" presId="urn:microsoft.com/office/officeart/2005/8/layout/funnel1"/>
    <dgm:cxn modelId="{3EB04B36-9F1E-4D80-B279-9968A86528FE}"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DB0D531B-D265-431D-A69D-63FE9E67DB50}" type="presOf" srcId="{8424F0A1-5A0F-4D12-BD19-671990367BE0}" destId="{531BD547-2382-4794-855F-A50409F3C820}"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E18C264B-28BD-4E60-A856-525E6DE146D9}"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CC6C0AB9-F7F9-443E-9E3C-D4CD5E05203A}" type="presOf" srcId="{D6F1C0D4-2886-4C3B-BAED-2923D8AEBEDE}" destId="{4DA58435-F67F-441B-99F5-CED34D89D37F}" srcOrd="0" destOrd="0" presId="urn:microsoft.com/office/officeart/2005/8/layout/funnel1"/>
    <dgm:cxn modelId="{E31581BA-D085-49A1-8E70-BA894ED37C66}" type="presOf" srcId="{A1587685-354F-4A27-B76A-D57E21DE69FA}" destId="{7C879428-58E9-49AB-950A-4397E670E89A}" srcOrd="0" destOrd="0" presId="urn:microsoft.com/office/officeart/2005/8/layout/funnel1"/>
    <dgm:cxn modelId="{0660D5DE-A168-4F7D-A8EA-E424DF155479}" type="presOf" srcId="{21FDE10F-88CE-4FCF-886F-54C82C2CA168}" destId="{2A7D3CB3-FA5B-4C0C-926C-18658B37CDC7}" srcOrd="0" destOrd="0" presId="urn:microsoft.com/office/officeart/2005/8/layout/funnel1"/>
    <dgm:cxn modelId="{A27300C5-BB2A-4B3B-BB9F-F24BE1191588}" type="presParOf" srcId="{8F755D83-A441-47D0-9F64-BC5DD8F06ECE}" destId="{167B462D-64A5-47A8-880F-B36B212CC7B5}" srcOrd="0" destOrd="0" presId="urn:microsoft.com/office/officeart/2005/8/layout/funnel1"/>
    <dgm:cxn modelId="{D793C9EA-F4E7-4A89-9050-2AC9A5E43DB7}" type="presParOf" srcId="{8F755D83-A441-47D0-9F64-BC5DD8F06ECE}" destId="{37BA7921-ACF7-4E01-8354-7598B6B22014}" srcOrd="1" destOrd="0" presId="urn:microsoft.com/office/officeart/2005/8/layout/funnel1"/>
    <dgm:cxn modelId="{134B9658-2230-4E60-AAB6-2CB846A2A835}" type="presParOf" srcId="{8F755D83-A441-47D0-9F64-BC5DD8F06ECE}" destId="{4DA58435-F67F-441B-99F5-CED34D89D37F}" srcOrd="2" destOrd="0" presId="urn:microsoft.com/office/officeart/2005/8/layout/funnel1"/>
    <dgm:cxn modelId="{80E057C4-70A7-411C-B4C5-E0DFBFB259DD}" type="presParOf" srcId="{8F755D83-A441-47D0-9F64-BC5DD8F06ECE}" destId="{2A7D3CB3-FA5B-4C0C-926C-18658B37CDC7}" srcOrd="3" destOrd="0" presId="urn:microsoft.com/office/officeart/2005/8/layout/funnel1"/>
    <dgm:cxn modelId="{658C3CE6-E8C4-4612-9186-221ABCF0FAAB}" type="presParOf" srcId="{8F755D83-A441-47D0-9F64-BC5DD8F06ECE}" destId="{531BD547-2382-4794-855F-A50409F3C820}" srcOrd="4" destOrd="0" presId="urn:microsoft.com/office/officeart/2005/8/layout/funnel1"/>
    <dgm:cxn modelId="{078B4140-F7AF-4303-BBF6-FC7E04975F22}" type="presParOf" srcId="{8F755D83-A441-47D0-9F64-BC5DD8F06ECE}" destId="{7C879428-58E9-49AB-950A-4397E670E89A}" srcOrd="5" destOrd="0" presId="urn:microsoft.com/office/officeart/2005/8/layout/funnel1"/>
    <dgm:cxn modelId="{183C0073-F661-4CE6-AD0F-71902C1AEEE8}"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EF10DE3F-8773-411A-93D2-514C06300211}" type="presOf" srcId="{8424F0A1-5A0F-4D12-BD19-671990367BE0}" destId="{531BD547-2382-4794-855F-A50409F3C820}" srcOrd="0" destOrd="0" presId="urn:microsoft.com/office/officeart/2005/8/layout/funnel1"/>
    <dgm:cxn modelId="{3D9CAC63-36AB-4EEF-9C22-6C6888577D43}"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ABC26E8B-9165-4B0B-9847-BAC09B9BCAF2}" type="presOf" srcId="{628B1298-5613-48FB-A81D-3D5D29B7E650}" destId="{8F755D83-A441-47D0-9F64-BC5DD8F06ECE}" srcOrd="0" destOrd="0" presId="urn:microsoft.com/office/officeart/2005/8/layout/funnel1"/>
    <dgm:cxn modelId="{72EA2690-4598-4327-9E9A-D2D384D36B8E}" type="presOf" srcId="{D6F1C0D4-2886-4C3B-BAED-2923D8AEBEDE}" destId="{4DA58435-F67F-441B-99F5-CED34D89D37F}"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B474BFB8-771A-43D2-B805-C479E96E260D}" type="presOf" srcId="{21FDE10F-88CE-4FCF-886F-54C82C2CA168}" destId="{2A7D3CB3-FA5B-4C0C-926C-18658B37CDC7}" srcOrd="0" destOrd="0" presId="urn:microsoft.com/office/officeart/2005/8/layout/funnel1"/>
    <dgm:cxn modelId="{8494BCE0-A362-4F0D-9BE6-6FAAE0936F9C}" type="presParOf" srcId="{8F755D83-A441-47D0-9F64-BC5DD8F06ECE}" destId="{167B462D-64A5-47A8-880F-B36B212CC7B5}" srcOrd="0" destOrd="0" presId="urn:microsoft.com/office/officeart/2005/8/layout/funnel1"/>
    <dgm:cxn modelId="{E91F54BF-1AE8-4801-8494-4C5586F801FD}" type="presParOf" srcId="{8F755D83-A441-47D0-9F64-BC5DD8F06ECE}" destId="{37BA7921-ACF7-4E01-8354-7598B6B22014}" srcOrd="1" destOrd="0" presId="urn:microsoft.com/office/officeart/2005/8/layout/funnel1"/>
    <dgm:cxn modelId="{CEA8FE99-97EB-4B17-B8D4-868D43D983BB}" type="presParOf" srcId="{8F755D83-A441-47D0-9F64-BC5DD8F06ECE}" destId="{4DA58435-F67F-441B-99F5-CED34D89D37F}" srcOrd="2" destOrd="0" presId="urn:microsoft.com/office/officeart/2005/8/layout/funnel1"/>
    <dgm:cxn modelId="{0C290CA1-9B17-4911-9774-AA3EBEA7443E}" type="presParOf" srcId="{8F755D83-A441-47D0-9F64-BC5DD8F06ECE}" destId="{2A7D3CB3-FA5B-4C0C-926C-18658B37CDC7}" srcOrd="3" destOrd="0" presId="urn:microsoft.com/office/officeart/2005/8/layout/funnel1"/>
    <dgm:cxn modelId="{370C93D6-00FB-4176-BD7F-779FBD66F6E4}" type="presParOf" srcId="{8F755D83-A441-47D0-9F64-BC5DD8F06ECE}" destId="{531BD547-2382-4794-855F-A50409F3C820}" srcOrd="4" destOrd="0" presId="urn:microsoft.com/office/officeart/2005/8/layout/funnel1"/>
    <dgm:cxn modelId="{60995AE6-96C5-4F12-8405-70E6D4DFC575}" type="presParOf" srcId="{8F755D83-A441-47D0-9F64-BC5DD8F06ECE}" destId="{7C879428-58E9-49AB-950A-4397E670E89A}" srcOrd="5" destOrd="0" presId="urn:microsoft.com/office/officeart/2005/8/layout/funnel1"/>
    <dgm:cxn modelId="{5C8F4CCA-A3ED-42F4-B9C1-A2CBFB4CAB91}"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13EE7828-4F15-495D-86EF-0D863D0E925C}" type="doc">
      <dgm:prSet loTypeId="urn:microsoft.com/office/officeart/2005/8/layout/cycle1" loCatId="cycle" qsTypeId="urn:microsoft.com/office/officeart/2005/8/quickstyle/simple1" qsCatId="simple" csTypeId="urn:microsoft.com/office/officeart/2005/8/colors/accent1_2" csCatId="accent1"/>
      <dgm:spPr/>
    </dgm:pt>
    <dgm:pt modelId="{F178ACEB-6E31-4D2A-8396-2A74B3855E6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anose="020B0604020202020204" pitchFamily="34" charset="0"/>
            </a:rPr>
            <a:t>The inspection should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anose="020B0604020202020204" pitchFamily="34" charset="0"/>
            </a:rPr>
            <a:t>lead to a series of questions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anose="020B0604020202020204" pitchFamily="34" charset="0"/>
            </a:rPr>
            <a:t>they want answered</a:t>
          </a:r>
        </a:p>
      </dgm:t>
    </dgm:pt>
    <dgm:pt modelId="{445DA48B-2DF8-4A65-A4CA-C02B40FF1567}" type="parTrans" cxnId="{A09885FC-70EE-4C4C-8722-F1BB00F6E930}">
      <dgm:prSet/>
      <dgm:spPr/>
      <dgm:t>
        <a:bodyPr/>
        <a:lstStyle/>
        <a:p>
          <a:endParaRPr lang="en-GB"/>
        </a:p>
      </dgm:t>
    </dgm:pt>
    <dgm:pt modelId="{08E26A2E-AEE4-4D88-B8F5-D4063C3DB232}" type="sibTrans" cxnId="{A09885FC-70EE-4C4C-8722-F1BB00F6E930}">
      <dgm:prSet/>
      <dgm:spPr/>
      <dgm:t>
        <a:bodyPr/>
        <a:lstStyle/>
        <a:p>
          <a:endParaRPr lang="en-GB"/>
        </a:p>
      </dgm:t>
    </dgm:pt>
    <dgm:pt modelId="{84FB8B24-75B1-4B50-B724-0CAC54A7C9C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anose="020B0604020202020204" pitchFamily="34" charset="0"/>
            </a:rPr>
            <a:t>The whole class comes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anose="020B0604020202020204" pitchFamily="34" charset="0"/>
            </a:rPr>
            <a:t>together to try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anose="020B0604020202020204" pitchFamily="34" charset="0"/>
            </a:rPr>
            <a:t>answer each others’ questions</a:t>
          </a:r>
        </a:p>
      </dgm:t>
    </dgm:pt>
    <dgm:pt modelId="{D26E85E2-7FAB-4B70-801B-8522F9E9E296}" type="parTrans" cxnId="{6F08152E-F54B-4E49-B1A1-30F3BE791864}">
      <dgm:prSet/>
      <dgm:spPr/>
      <dgm:t>
        <a:bodyPr/>
        <a:lstStyle/>
        <a:p>
          <a:endParaRPr lang="en-GB"/>
        </a:p>
      </dgm:t>
    </dgm:pt>
    <dgm:pt modelId="{75C1A46B-9D34-4FC8-BAB5-3DDD91EFDFAA}" type="sibTrans" cxnId="{6F08152E-F54B-4E49-B1A1-30F3BE791864}">
      <dgm:prSet/>
      <dgm:spPr/>
      <dgm:t>
        <a:bodyPr/>
        <a:lstStyle/>
        <a:p>
          <a:endParaRPr lang="en-GB"/>
        </a:p>
      </dgm:t>
    </dgm:pt>
    <dgm:pt modelId="{DE1512E5-8F11-4593-80D3-661FF321981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anose="020B0604020202020204" pitchFamily="34" charset="0"/>
            </a:rPr>
            <a:t>Give groups a resource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anose="020B0604020202020204" pitchFamily="34" charset="0"/>
            </a:rPr>
            <a:t>which they must examine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b="0" i="0" u="none" strike="noStrike" cap="none" normalizeH="0" baseline="0">
            <a:ln>
              <a:noFill/>
            </a:ln>
            <a:solidFill>
              <a:schemeClr val="tx1"/>
            </a:solidFill>
            <a:effectLst/>
            <a:latin typeface="Arial" panose="020B0604020202020204" pitchFamily="34" charset="0"/>
          </a:endParaRPr>
        </a:p>
      </dgm:t>
    </dgm:pt>
    <dgm:pt modelId="{F2ABA551-2993-4DAF-B4F8-68162CCE1742}" type="parTrans" cxnId="{4183663E-A956-4A1F-BAD1-56526D5CB24D}">
      <dgm:prSet/>
      <dgm:spPr/>
      <dgm:t>
        <a:bodyPr/>
        <a:lstStyle/>
        <a:p>
          <a:endParaRPr lang="en-GB"/>
        </a:p>
      </dgm:t>
    </dgm:pt>
    <dgm:pt modelId="{E8D62B60-18C8-440C-8EE3-4AD93E856282}" type="sibTrans" cxnId="{4183663E-A956-4A1F-BAD1-56526D5CB24D}">
      <dgm:prSet/>
      <dgm:spPr/>
      <dgm:t>
        <a:bodyPr/>
        <a:lstStyle/>
        <a:p>
          <a:endParaRPr lang="en-GB"/>
        </a:p>
      </dgm:t>
    </dgm:pt>
    <dgm:pt modelId="{0320ACA2-DA66-45E8-B016-EFF96197DB82}" type="pres">
      <dgm:prSet presAssocID="{13EE7828-4F15-495D-86EF-0D863D0E925C}" presName="cycle" presStyleCnt="0">
        <dgm:presLayoutVars>
          <dgm:dir/>
          <dgm:resizeHandles val="exact"/>
        </dgm:presLayoutVars>
      </dgm:prSet>
      <dgm:spPr/>
    </dgm:pt>
    <dgm:pt modelId="{621135A7-0B08-409F-9CF6-FE9A35E5AD36}" type="pres">
      <dgm:prSet presAssocID="{F178ACEB-6E31-4D2A-8396-2A74B3855E63}" presName="dummy" presStyleCnt="0"/>
      <dgm:spPr/>
    </dgm:pt>
    <dgm:pt modelId="{A7AFA265-AACE-4FED-98B9-ABBD2EA4FF4F}" type="pres">
      <dgm:prSet presAssocID="{F178ACEB-6E31-4D2A-8396-2A74B3855E63}" presName="node" presStyleLbl="revTx" presStyleIdx="0" presStyleCnt="3">
        <dgm:presLayoutVars>
          <dgm:bulletEnabled val="1"/>
        </dgm:presLayoutVars>
      </dgm:prSet>
      <dgm:spPr/>
    </dgm:pt>
    <dgm:pt modelId="{0AE7C2C9-D0D9-4BAD-B1D3-4C85B0A43439}" type="pres">
      <dgm:prSet presAssocID="{08E26A2E-AEE4-4D88-B8F5-D4063C3DB232}" presName="sibTrans" presStyleLbl="node1" presStyleIdx="0" presStyleCnt="3"/>
      <dgm:spPr/>
    </dgm:pt>
    <dgm:pt modelId="{CAAF84AF-179E-4423-B56D-6AA7A4A99FF7}" type="pres">
      <dgm:prSet presAssocID="{84FB8B24-75B1-4B50-B724-0CAC54A7C9C5}" presName="dummy" presStyleCnt="0"/>
      <dgm:spPr/>
    </dgm:pt>
    <dgm:pt modelId="{49F161B3-9B71-4823-BC0E-3F03D8AF591A}" type="pres">
      <dgm:prSet presAssocID="{84FB8B24-75B1-4B50-B724-0CAC54A7C9C5}" presName="node" presStyleLbl="revTx" presStyleIdx="1" presStyleCnt="3">
        <dgm:presLayoutVars>
          <dgm:bulletEnabled val="1"/>
        </dgm:presLayoutVars>
      </dgm:prSet>
      <dgm:spPr/>
    </dgm:pt>
    <dgm:pt modelId="{5BDF94D5-08EE-41B5-B316-DA6126D4279A}" type="pres">
      <dgm:prSet presAssocID="{75C1A46B-9D34-4FC8-BAB5-3DDD91EFDFAA}" presName="sibTrans" presStyleLbl="node1" presStyleIdx="1" presStyleCnt="3"/>
      <dgm:spPr/>
    </dgm:pt>
    <dgm:pt modelId="{4F7CC198-BF88-48C3-887B-8079B38F0EB7}" type="pres">
      <dgm:prSet presAssocID="{DE1512E5-8F11-4593-80D3-661FF321981E}" presName="dummy" presStyleCnt="0"/>
      <dgm:spPr/>
    </dgm:pt>
    <dgm:pt modelId="{A488EFBE-B1BE-4F45-9303-CEFAC26FA887}" type="pres">
      <dgm:prSet presAssocID="{DE1512E5-8F11-4593-80D3-661FF321981E}" presName="node" presStyleLbl="revTx" presStyleIdx="2" presStyleCnt="3">
        <dgm:presLayoutVars>
          <dgm:bulletEnabled val="1"/>
        </dgm:presLayoutVars>
      </dgm:prSet>
      <dgm:spPr/>
    </dgm:pt>
    <dgm:pt modelId="{9DE96906-7BBB-4ABD-8FBB-1FA19EE489EC}" type="pres">
      <dgm:prSet presAssocID="{E8D62B60-18C8-440C-8EE3-4AD93E856282}" presName="sibTrans" presStyleLbl="node1" presStyleIdx="2" presStyleCnt="3"/>
      <dgm:spPr/>
    </dgm:pt>
  </dgm:ptLst>
  <dgm:cxnLst>
    <dgm:cxn modelId="{100CFE07-615A-47C5-80AE-FB41A5F1945D}" type="presOf" srcId="{DE1512E5-8F11-4593-80D3-661FF321981E}" destId="{A488EFBE-B1BE-4F45-9303-CEFAC26FA887}" srcOrd="0" destOrd="0" presId="urn:microsoft.com/office/officeart/2005/8/layout/cycle1"/>
    <dgm:cxn modelId="{0BC7231E-C3EB-4C15-8EA5-0633AF600ED3}" type="presOf" srcId="{08E26A2E-AEE4-4D88-B8F5-D4063C3DB232}" destId="{0AE7C2C9-D0D9-4BAD-B1D3-4C85B0A43439}" srcOrd="0" destOrd="0" presId="urn:microsoft.com/office/officeart/2005/8/layout/cycle1"/>
    <dgm:cxn modelId="{6F08152E-F54B-4E49-B1A1-30F3BE791864}" srcId="{13EE7828-4F15-495D-86EF-0D863D0E925C}" destId="{84FB8B24-75B1-4B50-B724-0CAC54A7C9C5}" srcOrd="1" destOrd="0" parTransId="{D26E85E2-7FAB-4B70-801B-8522F9E9E296}" sibTransId="{75C1A46B-9D34-4FC8-BAB5-3DDD91EFDFAA}"/>
    <dgm:cxn modelId="{4183663E-A956-4A1F-BAD1-56526D5CB24D}" srcId="{13EE7828-4F15-495D-86EF-0D863D0E925C}" destId="{DE1512E5-8F11-4593-80D3-661FF321981E}" srcOrd="2" destOrd="0" parTransId="{F2ABA551-2993-4DAF-B4F8-68162CCE1742}" sibTransId="{E8D62B60-18C8-440C-8EE3-4AD93E856282}"/>
    <dgm:cxn modelId="{AFA8C85C-5D66-467D-88FF-BBC5A1BD40D5}" type="presOf" srcId="{F178ACEB-6E31-4D2A-8396-2A74B3855E63}" destId="{A7AFA265-AACE-4FED-98B9-ABBD2EA4FF4F}" srcOrd="0" destOrd="0" presId="urn:microsoft.com/office/officeart/2005/8/layout/cycle1"/>
    <dgm:cxn modelId="{AB776C8B-0DCC-4379-AAC5-E0AB2B38C6B9}" type="presOf" srcId="{75C1A46B-9D34-4FC8-BAB5-3DDD91EFDFAA}" destId="{5BDF94D5-08EE-41B5-B316-DA6126D4279A}" srcOrd="0" destOrd="0" presId="urn:microsoft.com/office/officeart/2005/8/layout/cycle1"/>
    <dgm:cxn modelId="{44A13699-89F7-4E6D-9D31-C8D094C18842}" type="presOf" srcId="{84FB8B24-75B1-4B50-B724-0CAC54A7C9C5}" destId="{49F161B3-9B71-4823-BC0E-3F03D8AF591A}" srcOrd="0" destOrd="0" presId="urn:microsoft.com/office/officeart/2005/8/layout/cycle1"/>
    <dgm:cxn modelId="{96A761C3-358F-4628-876C-B3162DA64264}" type="presOf" srcId="{E8D62B60-18C8-440C-8EE3-4AD93E856282}" destId="{9DE96906-7BBB-4ABD-8FBB-1FA19EE489EC}" srcOrd="0" destOrd="0" presId="urn:microsoft.com/office/officeart/2005/8/layout/cycle1"/>
    <dgm:cxn modelId="{817375E1-0891-4F7A-AA8F-7BC15F326C95}" type="presOf" srcId="{13EE7828-4F15-495D-86EF-0D863D0E925C}" destId="{0320ACA2-DA66-45E8-B016-EFF96197DB82}" srcOrd="0" destOrd="0" presId="urn:microsoft.com/office/officeart/2005/8/layout/cycle1"/>
    <dgm:cxn modelId="{A09885FC-70EE-4C4C-8722-F1BB00F6E930}" srcId="{13EE7828-4F15-495D-86EF-0D863D0E925C}" destId="{F178ACEB-6E31-4D2A-8396-2A74B3855E63}" srcOrd="0" destOrd="0" parTransId="{445DA48B-2DF8-4A65-A4CA-C02B40FF1567}" sibTransId="{08E26A2E-AEE4-4D88-B8F5-D4063C3DB232}"/>
    <dgm:cxn modelId="{CABFCD0F-DAF9-463A-9249-E0102234360C}" type="presParOf" srcId="{0320ACA2-DA66-45E8-B016-EFF96197DB82}" destId="{621135A7-0B08-409F-9CF6-FE9A35E5AD36}" srcOrd="0" destOrd="0" presId="urn:microsoft.com/office/officeart/2005/8/layout/cycle1"/>
    <dgm:cxn modelId="{30A067B3-7AAE-4B00-91D6-B05D12950958}" type="presParOf" srcId="{0320ACA2-DA66-45E8-B016-EFF96197DB82}" destId="{A7AFA265-AACE-4FED-98B9-ABBD2EA4FF4F}" srcOrd="1" destOrd="0" presId="urn:microsoft.com/office/officeart/2005/8/layout/cycle1"/>
    <dgm:cxn modelId="{8680D143-13E5-4163-AD99-D199B68DDFF2}" type="presParOf" srcId="{0320ACA2-DA66-45E8-B016-EFF96197DB82}" destId="{0AE7C2C9-D0D9-4BAD-B1D3-4C85B0A43439}" srcOrd="2" destOrd="0" presId="urn:microsoft.com/office/officeart/2005/8/layout/cycle1"/>
    <dgm:cxn modelId="{5D0495FE-3437-4712-B3A3-E082305502A3}" type="presParOf" srcId="{0320ACA2-DA66-45E8-B016-EFF96197DB82}" destId="{CAAF84AF-179E-4423-B56D-6AA7A4A99FF7}" srcOrd="3" destOrd="0" presId="urn:microsoft.com/office/officeart/2005/8/layout/cycle1"/>
    <dgm:cxn modelId="{DC9D763F-A6B2-4E50-917D-F638321FC788}" type="presParOf" srcId="{0320ACA2-DA66-45E8-B016-EFF96197DB82}" destId="{49F161B3-9B71-4823-BC0E-3F03D8AF591A}" srcOrd="4" destOrd="0" presId="urn:microsoft.com/office/officeart/2005/8/layout/cycle1"/>
    <dgm:cxn modelId="{A17E035B-21F8-4064-9584-7DC838BB9AC4}" type="presParOf" srcId="{0320ACA2-DA66-45E8-B016-EFF96197DB82}" destId="{5BDF94D5-08EE-41B5-B316-DA6126D4279A}" srcOrd="5" destOrd="0" presId="urn:microsoft.com/office/officeart/2005/8/layout/cycle1"/>
    <dgm:cxn modelId="{C31835D5-0602-4E81-AA88-595FE308380A}" type="presParOf" srcId="{0320ACA2-DA66-45E8-B016-EFF96197DB82}" destId="{4F7CC198-BF88-48C3-887B-8079B38F0EB7}" srcOrd="6" destOrd="0" presId="urn:microsoft.com/office/officeart/2005/8/layout/cycle1"/>
    <dgm:cxn modelId="{561A6E85-A217-4B06-AA67-6A4CF41F716E}" type="presParOf" srcId="{0320ACA2-DA66-45E8-B016-EFF96197DB82}" destId="{A488EFBE-B1BE-4F45-9303-CEFAC26FA887}" srcOrd="7" destOrd="0" presId="urn:microsoft.com/office/officeart/2005/8/layout/cycle1"/>
    <dgm:cxn modelId="{CFCD26B6-0710-4691-9214-2356DCD3882D}" type="presParOf" srcId="{0320ACA2-DA66-45E8-B016-EFF96197DB82}" destId="{9DE96906-7BBB-4ABD-8FBB-1FA19EE489EC}"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2D8FEA1C-E9C4-41C8-99F8-5BC9194B3998}" type="presOf" srcId="{8424F0A1-5A0F-4D12-BD19-671990367BE0}" destId="{531BD547-2382-4794-855F-A50409F3C820}"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C5EEC445-5A7B-4C0A-9697-D5358AFE55CB}" type="presOf" srcId="{21FDE10F-88CE-4FCF-886F-54C82C2CA168}" destId="{2A7D3CB3-FA5B-4C0C-926C-18658B37CDC7}" srcOrd="0" destOrd="0" presId="urn:microsoft.com/office/officeart/2005/8/layout/funnel1"/>
    <dgm:cxn modelId="{90F2174A-17C2-4D84-95B0-BD420DB0DFB9}"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C8CB1E7D-5B2A-43B1-A9EC-C877FCF244E1}" type="presOf" srcId="{D6F1C0D4-2886-4C3B-BAED-2923D8AEBEDE}" destId="{4DA58435-F67F-441B-99F5-CED34D89D37F}"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C36CCD86-A7F5-41F9-B76B-0A91BC8DAAB4}" type="presOf" srcId="{A1587685-354F-4A27-B76A-D57E21DE69FA}" destId="{7C879428-58E9-49AB-950A-4397E670E89A}"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1DBF6340-3D83-4AC8-B4EB-5D4E2361FFE3}" type="presParOf" srcId="{8F755D83-A441-47D0-9F64-BC5DD8F06ECE}" destId="{167B462D-64A5-47A8-880F-B36B212CC7B5}" srcOrd="0" destOrd="0" presId="urn:microsoft.com/office/officeart/2005/8/layout/funnel1"/>
    <dgm:cxn modelId="{06B0C3E4-731B-4E71-8D39-C460BF888944}" type="presParOf" srcId="{8F755D83-A441-47D0-9F64-BC5DD8F06ECE}" destId="{37BA7921-ACF7-4E01-8354-7598B6B22014}" srcOrd="1" destOrd="0" presId="urn:microsoft.com/office/officeart/2005/8/layout/funnel1"/>
    <dgm:cxn modelId="{818804C5-0363-4D0F-A324-12AAB3D851E3}" type="presParOf" srcId="{8F755D83-A441-47D0-9F64-BC5DD8F06ECE}" destId="{4DA58435-F67F-441B-99F5-CED34D89D37F}" srcOrd="2" destOrd="0" presId="urn:microsoft.com/office/officeart/2005/8/layout/funnel1"/>
    <dgm:cxn modelId="{A2552C8D-FA37-42C3-8A81-4B696C6FD288}" type="presParOf" srcId="{8F755D83-A441-47D0-9F64-BC5DD8F06ECE}" destId="{2A7D3CB3-FA5B-4C0C-926C-18658B37CDC7}" srcOrd="3" destOrd="0" presId="urn:microsoft.com/office/officeart/2005/8/layout/funnel1"/>
    <dgm:cxn modelId="{C287286D-9189-4060-8FD4-01B7ADDFDBBC}" type="presParOf" srcId="{8F755D83-A441-47D0-9F64-BC5DD8F06ECE}" destId="{531BD547-2382-4794-855F-A50409F3C820}" srcOrd="4" destOrd="0" presId="urn:microsoft.com/office/officeart/2005/8/layout/funnel1"/>
    <dgm:cxn modelId="{56A87B78-9F33-49A8-A533-E011F416C779}" type="presParOf" srcId="{8F755D83-A441-47D0-9F64-BC5DD8F06ECE}" destId="{7C879428-58E9-49AB-950A-4397E670E89A}" srcOrd="5" destOrd="0" presId="urn:microsoft.com/office/officeart/2005/8/layout/funnel1"/>
    <dgm:cxn modelId="{DCAF7529-5140-4224-B2AB-F49A8CA210D6}"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4E249344-04D8-4BA1-9B03-0C721CEB6987}" type="presOf" srcId="{628B1298-5613-48FB-A81D-3D5D29B7E650}" destId="{8F755D83-A441-47D0-9F64-BC5DD8F06ECE}" srcOrd="0" destOrd="0" presId="urn:microsoft.com/office/officeart/2005/8/layout/funnel1"/>
    <dgm:cxn modelId="{67458654-24C6-4FC7-A5F9-7350D266E3E7}"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A5F91D84-2A38-47CF-89C6-7D4BE9E29741}" type="presOf" srcId="{21FDE10F-88CE-4FCF-886F-54C82C2CA168}" destId="{2A7D3CB3-FA5B-4C0C-926C-18658B37CDC7}"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5A464E9D-9235-4FEE-8006-0D0005665697}" type="presOf" srcId="{8424F0A1-5A0F-4D12-BD19-671990367BE0}" destId="{531BD547-2382-4794-855F-A50409F3C820}" srcOrd="0" destOrd="0" presId="urn:microsoft.com/office/officeart/2005/8/layout/funnel1"/>
    <dgm:cxn modelId="{F1D5ABBF-3D74-4A28-B613-0AC642202511}" type="presOf" srcId="{D6F1C0D4-2886-4C3B-BAED-2923D8AEBEDE}" destId="{4DA58435-F67F-441B-99F5-CED34D89D37F}" srcOrd="0" destOrd="0" presId="urn:microsoft.com/office/officeart/2005/8/layout/funnel1"/>
    <dgm:cxn modelId="{2E86B08E-2298-45C2-B02D-411DA5B10F22}" type="presParOf" srcId="{8F755D83-A441-47D0-9F64-BC5DD8F06ECE}" destId="{167B462D-64A5-47A8-880F-B36B212CC7B5}" srcOrd="0" destOrd="0" presId="urn:microsoft.com/office/officeart/2005/8/layout/funnel1"/>
    <dgm:cxn modelId="{9AEC88FE-32DB-46A6-937C-7DCA3D264213}" type="presParOf" srcId="{8F755D83-A441-47D0-9F64-BC5DD8F06ECE}" destId="{37BA7921-ACF7-4E01-8354-7598B6B22014}" srcOrd="1" destOrd="0" presId="urn:microsoft.com/office/officeart/2005/8/layout/funnel1"/>
    <dgm:cxn modelId="{852EDB8E-9914-40F5-99A4-E6A9764B072E}" type="presParOf" srcId="{8F755D83-A441-47D0-9F64-BC5DD8F06ECE}" destId="{4DA58435-F67F-441B-99F5-CED34D89D37F}" srcOrd="2" destOrd="0" presId="urn:microsoft.com/office/officeart/2005/8/layout/funnel1"/>
    <dgm:cxn modelId="{040ED37A-7597-4F52-82F5-00915CFB2DA3}" type="presParOf" srcId="{8F755D83-A441-47D0-9F64-BC5DD8F06ECE}" destId="{2A7D3CB3-FA5B-4C0C-926C-18658B37CDC7}" srcOrd="3" destOrd="0" presId="urn:microsoft.com/office/officeart/2005/8/layout/funnel1"/>
    <dgm:cxn modelId="{E2191DF2-6B9C-4C54-AEB6-32E8ABCC1867}" type="presParOf" srcId="{8F755D83-A441-47D0-9F64-BC5DD8F06ECE}" destId="{531BD547-2382-4794-855F-A50409F3C820}" srcOrd="4" destOrd="0" presId="urn:microsoft.com/office/officeart/2005/8/layout/funnel1"/>
    <dgm:cxn modelId="{59209243-E0AB-4A52-A687-2F1E4DABF96B}" type="presParOf" srcId="{8F755D83-A441-47D0-9F64-BC5DD8F06ECE}" destId="{7C879428-58E9-49AB-950A-4397E670E89A}" srcOrd="5" destOrd="0" presId="urn:microsoft.com/office/officeart/2005/8/layout/funnel1"/>
    <dgm:cxn modelId="{A19D6FF4-AAD0-465A-9886-1180635FAFFB}"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GB"/>
        </a:p>
      </dgm:t>
    </dgm:pt>
    <dgm:pt modelId="{8424F0A1-5A0F-4D12-BD19-671990367BE0}">
      <dgm:prSet phldrT="[Text]"/>
      <dgm:spPr>
        <a:solidFill>
          <a:srgbClr val="CA16EE"/>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66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ECE31F0B-89DD-4D15-8DE5-EBE69DCC2ECF}" type="presOf" srcId="{D6F1C0D4-2886-4C3B-BAED-2923D8AEBEDE}" destId="{4DA58435-F67F-441B-99F5-CED34D89D37F}" srcOrd="0" destOrd="0" presId="urn:microsoft.com/office/officeart/2005/8/layout/funnel1"/>
    <dgm:cxn modelId="{F71A311E-2D63-43B4-A2B5-6B711978714C}" type="presOf" srcId="{8424F0A1-5A0F-4D12-BD19-671990367BE0}" destId="{531BD547-2382-4794-855F-A50409F3C820}"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E205216E-D94B-4CDD-BFF4-C57AEEB5BB90}" type="presOf" srcId="{628B1298-5613-48FB-A81D-3D5D29B7E650}" destId="{8F755D83-A441-47D0-9F64-BC5DD8F06ECE}"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F1441EAD-D32D-4460-B699-2F7F24F497F8}" type="presOf" srcId="{21FDE10F-88CE-4FCF-886F-54C82C2CA168}" destId="{2A7D3CB3-FA5B-4C0C-926C-18658B37CDC7}" srcOrd="0" destOrd="0" presId="urn:microsoft.com/office/officeart/2005/8/layout/funnel1"/>
    <dgm:cxn modelId="{636FD0FD-2D3F-4310-9EAE-46BC691682B9}" type="presOf" srcId="{A1587685-354F-4A27-B76A-D57E21DE69FA}" destId="{7C879428-58E9-49AB-950A-4397E670E89A}" srcOrd="0" destOrd="0" presId="urn:microsoft.com/office/officeart/2005/8/layout/funnel1"/>
    <dgm:cxn modelId="{83D06095-2C68-4795-B9DD-82FD2E2BFA8F}" type="presParOf" srcId="{8F755D83-A441-47D0-9F64-BC5DD8F06ECE}" destId="{167B462D-64A5-47A8-880F-B36B212CC7B5}" srcOrd="0" destOrd="0" presId="urn:microsoft.com/office/officeart/2005/8/layout/funnel1"/>
    <dgm:cxn modelId="{6BB0DB5F-A39D-420B-B6D1-CDC10EFAF830}" type="presParOf" srcId="{8F755D83-A441-47D0-9F64-BC5DD8F06ECE}" destId="{37BA7921-ACF7-4E01-8354-7598B6B22014}" srcOrd="1" destOrd="0" presId="urn:microsoft.com/office/officeart/2005/8/layout/funnel1"/>
    <dgm:cxn modelId="{481A4623-EC12-4267-9A0D-167632A94476}" type="presParOf" srcId="{8F755D83-A441-47D0-9F64-BC5DD8F06ECE}" destId="{4DA58435-F67F-441B-99F5-CED34D89D37F}" srcOrd="2" destOrd="0" presId="urn:microsoft.com/office/officeart/2005/8/layout/funnel1"/>
    <dgm:cxn modelId="{8C129D24-5EAD-4F6D-B9BE-D02419C2C092}" type="presParOf" srcId="{8F755D83-A441-47D0-9F64-BC5DD8F06ECE}" destId="{2A7D3CB3-FA5B-4C0C-926C-18658B37CDC7}" srcOrd="3" destOrd="0" presId="urn:microsoft.com/office/officeart/2005/8/layout/funnel1"/>
    <dgm:cxn modelId="{DB5166C4-758D-4467-B1E2-9F9DAF0B13FD}" type="presParOf" srcId="{8F755D83-A441-47D0-9F64-BC5DD8F06ECE}" destId="{531BD547-2382-4794-855F-A50409F3C820}" srcOrd="4" destOrd="0" presId="urn:microsoft.com/office/officeart/2005/8/layout/funnel1"/>
    <dgm:cxn modelId="{D8D2704B-6C0B-41C4-814C-EBFD11C76FCC}" type="presParOf" srcId="{8F755D83-A441-47D0-9F64-BC5DD8F06ECE}" destId="{7C879428-58E9-49AB-950A-4397E670E89A}" srcOrd="5" destOrd="0" presId="urn:microsoft.com/office/officeart/2005/8/layout/funnel1"/>
    <dgm:cxn modelId="{3AB49D0A-FD08-4D1E-A9C8-A0E56CDFCDF2}"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71021C08-6F7A-42A4-B3A7-83EEB9C60BC9}" type="presOf" srcId="{A1587685-354F-4A27-B76A-D57E21DE69FA}" destId="{7C879428-58E9-49AB-950A-4397E670E89A}" srcOrd="0" destOrd="0" presId="urn:microsoft.com/office/officeart/2005/8/layout/funnel1"/>
    <dgm:cxn modelId="{2DA41C17-6DA4-42C5-88DF-31D75246586A}" type="presOf" srcId="{8424F0A1-5A0F-4D12-BD19-671990367BE0}" destId="{531BD547-2382-4794-855F-A50409F3C820}"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1B83C8D-DC5A-41BD-B92E-ADC1BF9D821B}" type="presOf" srcId="{21FDE10F-88CE-4FCF-886F-54C82C2CA168}" destId="{2A7D3CB3-FA5B-4C0C-926C-18658B37CDC7}"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3B2632AC-FB13-4B78-8EE6-502D1E6F24A2}" type="presOf" srcId="{D6F1C0D4-2886-4C3B-BAED-2923D8AEBEDE}" destId="{4DA58435-F67F-441B-99F5-CED34D89D37F}" srcOrd="0" destOrd="0" presId="urn:microsoft.com/office/officeart/2005/8/layout/funnel1"/>
    <dgm:cxn modelId="{DBA9DDBD-044F-4DD9-B5B8-5467A520F59E}" type="presOf" srcId="{628B1298-5613-48FB-A81D-3D5D29B7E650}" destId="{8F755D83-A441-47D0-9F64-BC5DD8F06ECE}" srcOrd="0" destOrd="0" presId="urn:microsoft.com/office/officeart/2005/8/layout/funnel1"/>
    <dgm:cxn modelId="{E25778F7-9936-41BE-B73D-2621C241619A}" type="presParOf" srcId="{8F755D83-A441-47D0-9F64-BC5DD8F06ECE}" destId="{167B462D-64A5-47A8-880F-B36B212CC7B5}" srcOrd="0" destOrd="0" presId="urn:microsoft.com/office/officeart/2005/8/layout/funnel1"/>
    <dgm:cxn modelId="{83866A0C-E98E-4D8B-A072-E70E7570F279}" type="presParOf" srcId="{8F755D83-A441-47D0-9F64-BC5DD8F06ECE}" destId="{37BA7921-ACF7-4E01-8354-7598B6B22014}" srcOrd="1" destOrd="0" presId="urn:microsoft.com/office/officeart/2005/8/layout/funnel1"/>
    <dgm:cxn modelId="{6402660C-F8BD-4566-8047-7FBB6E1C0528}" type="presParOf" srcId="{8F755D83-A441-47D0-9F64-BC5DD8F06ECE}" destId="{4DA58435-F67F-441B-99F5-CED34D89D37F}" srcOrd="2" destOrd="0" presId="urn:microsoft.com/office/officeart/2005/8/layout/funnel1"/>
    <dgm:cxn modelId="{C231960F-D5EC-4209-9492-C3380A7E193C}" type="presParOf" srcId="{8F755D83-A441-47D0-9F64-BC5DD8F06ECE}" destId="{2A7D3CB3-FA5B-4C0C-926C-18658B37CDC7}" srcOrd="3" destOrd="0" presId="urn:microsoft.com/office/officeart/2005/8/layout/funnel1"/>
    <dgm:cxn modelId="{C7361BCA-B0CD-4FC8-B89D-59D8DEB8E319}" type="presParOf" srcId="{8F755D83-A441-47D0-9F64-BC5DD8F06ECE}" destId="{531BD547-2382-4794-855F-A50409F3C820}" srcOrd="4" destOrd="0" presId="urn:microsoft.com/office/officeart/2005/8/layout/funnel1"/>
    <dgm:cxn modelId="{A4DDA2AF-7FE4-40FF-97D7-3781EC70183D}" type="presParOf" srcId="{8F755D83-A441-47D0-9F64-BC5DD8F06ECE}" destId="{7C879428-58E9-49AB-950A-4397E670E89A}" srcOrd="5" destOrd="0" presId="urn:microsoft.com/office/officeart/2005/8/layout/funnel1"/>
    <dgm:cxn modelId="{D1D9E88E-FFDE-4551-8100-062ABB2241A8}"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FC9E530F-3A25-4C2A-B387-4D3E1F7EDD26}" type="presOf" srcId="{21FDE10F-88CE-4FCF-886F-54C82C2CA168}" destId="{2A7D3CB3-FA5B-4C0C-926C-18658B37CDC7}" srcOrd="0" destOrd="0" presId="urn:microsoft.com/office/officeart/2005/8/layout/funnel1"/>
    <dgm:cxn modelId="{1FE5042F-ED68-4839-B403-D99CE192063D}" type="presOf" srcId="{D6F1C0D4-2886-4C3B-BAED-2923D8AEBEDE}" destId="{4DA58435-F67F-441B-99F5-CED34D89D37F}" srcOrd="0" destOrd="0" presId="urn:microsoft.com/office/officeart/2005/8/layout/funnel1"/>
    <dgm:cxn modelId="{9274953B-79C1-4B38-87A0-28CF0DE729EF}" type="presOf" srcId="{A1587685-354F-4A27-B76A-D57E21DE69FA}" destId="{7C879428-58E9-49AB-950A-4397E670E89A}"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B5D18059-D78A-4325-92C5-C6359388101B}" type="presOf" srcId="{8424F0A1-5A0F-4D12-BD19-671990367BE0}" destId="{531BD547-2382-4794-855F-A50409F3C820}" srcOrd="0" destOrd="0" presId="urn:microsoft.com/office/officeart/2005/8/layout/funnel1"/>
    <dgm:cxn modelId="{34282E84-B580-469A-B652-B9B8C2DA952F}" type="presOf" srcId="{628B1298-5613-48FB-A81D-3D5D29B7E650}" destId="{8F755D83-A441-47D0-9F64-BC5DD8F06ECE}"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9E9B2EFE-2570-4E98-93CB-5AD8955459A5}" type="presParOf" srcId="{8F755D83-A441-47D0-9F64-BC5DD8F06ECE}" destId="{167B462D-64A5-47A8-880F-B36B212CC7B5}" srcOrd="0" destOrd="0" presId="urn:microsoft.com/office/officeart/2005/8/layout/funnel1"/>
    <dgm:cxn modelId="{A9668F36-888F-4564-9357-D3D6C5B5246C}" type="presParOf" srcId="{8F755D83-A441-47D0-9F64-BC5DD8F06ECE}" destId="{37BA7921-ACF7-4E01-8354-7598B6B22014}" srcOrd="1" destOrd="0" presId="urn:microsoft.com/office/officeart/2005/8/layout/funnel1"/>
    <dgm:cxn modelId="{8A508E1B-AC0A-42A9-B928-38C5C4600726}" type="presParOf" srcId="{8F755D83-A441-47D0-9F64-BC5DD8F06ECE}" destId="{4DA58435-F67F-441B-99F5-CED34D89D37F}" srcOrd="2" destOrd="0" presId="urn:microsoft.com/office/officeart/2005/8/layout/funnel1"/>
    <dgm:cxn modelId="{B38FBC79-F567-4EB4-B9FB-31357C9B6F97}" type="presParOf" srcId="{8F755D83-A441-47D0-9F64-BC5DD8F06ECE}" destId="{2A7D3CB3-FA5B-4C0C-926C-18658B37CDC7}" srcOrd="3" destOrd="0" presId="urn:microsoft.com/office/officeart/2005/8/layout/funnel1"/>
    <dgm:cxn modelId="{69A67F09-D18A-4D99-9B1E-CBDFB7F025AD}" type="presParOf" srcId="{8F755D83-A441-47D0-9F64-BC5DD8F06ECE}" destId="{531BD547-2382-4794-855F-A50409F3C820}" srcOrd="4" destOrd="0" presId="urn:microsoft.com/office/officeart/2005/8/layout/funnel1"/>
    <dgm:cxn modelId="{CE59F4F2-96A7-4807-BD0B-F98D0B633D14}" type="presParOf" srcId="{8F755D83-A441-47D0-9F64-BC5DD8F06ECE}" destId="{7C879428-58E9-49AB-950A-4397E670E89A}" srcOrd="5" destOrd="0" presId="urn:microsoft.com/office/officeart/2005/8/layout/funnel1"/>
    <dgm:cxn modelId="{E9A2FEAB-541D-4B13-9E2D-7A73A0163F5F}"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D8146118-1F19-46C1-91CC-D52C1C5ABFFE}" type="presOf" srcId="{D6F1C0D4-2886-4C3B-BAED-2923D8AEBEDE}" destId="{4DA58435-F67F-441B-99F5-CED34D89D37F}" srcOrd="0" destOrd="0" presId="urn:microsoft.com/office/officeart/2005/8/layout/funnel1"/>
    <dgm:cxn modelId="{AF73F837-F41F-4943-8994-9673740B754F}" type="presOf" srcId="{8424F0A1-5A0F-4D12-BD19-671990367BE0}" destId="{531BD547-2382-4794-855F-A50409F3C820}" srcOrd="0" destOrd="0" presId="urn:microsoft.com/office/officeart/2005/8/layout/funnel1"/>
    <dgm:cxn modelId="{929D3F3A-BBAC-4E6A-AC82-8A79BAA95995}"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131A5D50-27D4-4832-AB67-F682B96F2853}" type="presOf" srcId="{628B1298-5613-48FB-A81D-3D5D29B7E650}" destId="{8F755D83-A441-47D0-9F64-BC5DD8F06ECE}" srcOrd="0" destOrd="0" presId="urn:microsoft.com/office/officeart/2005/8/layout/funnel1"/>
    <dgm:cxn modelId="{53EF5752-D086-4D7D-B8F8-E69A3583D56A}"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104DEC8E-D301-49B4-8389-5F00E267A51B}" type="presParOf" srcId="{8F755D83-A441-47D0-9F64-BC5DD8F06ECE}" destId="{167B462D-64A5-47A8-880F-B36B212CC7B5}" srcOrd="0" destOrd="0" presId="urn:microsoft.com/office/officeart/2005/8/layout/funnel1"/>
    <dgm:cxn modelId="{370DC2C6-8FB5-4099-9177-B42A45B88D79}" type="presParOf" srcId="{8F755D83-A441-47D0-9F64-BC5DD8F06ECE}" destId="{37BA7921-ACF7-4E01-8354-7598B6B22014}" srcOrd="1" destOrd="0" presId="urn:microsoft.com/office/officeart/2005/8/layout/funnel1"/>
    <dgm:cxn modelId="{E9DD2051-9FF2-4621-AFAB-9A931CF78248}" type="presParOf" srcId="{8F755D83-A441-47D0-9F64-BC5DD8F06ECE}" destId="{4DA58435-F67F-441B-99F5-CED34D89D37F}" srcOrd="2" destOrd="0" presId="urn:microsoft.com/office/officeart/2005/8/layout/funnel1"/>
    <dgm:cxn modelId="{5588DB41-914C-4235-B875-1F20E9518BB8}" type="presParOf" srcId="{8F755D83-A441-47D0-9F64-BC5DD8F06ECE}" destId="{2A7D3CB3-FA5B-4C0C-926C-18658B37CDC7}" srcOrd="3" destOrd="0" presId="urn:microsoft.com/office/officeart/2005/8/layout/funnel1"/>
    <dgm:cxn modelId="{74F3411D-C615-468C-8897-803E4115F510}" type="presParOf" srcId="{8F755D83-A441-47D0-9F64-BC5DD8F06ECE}" destId="{531BD547-2382-4794-855F-A50409F3C820}" srcOrd="4" destOrd="0" presId="urn:microsoft.com/office/officeart/2005/8/layout/funnel1"/>
    <dgm:cxn modelId="{1579B3AA-2B87-4D05-8528-B256CA98BF26}" type="presParOf" srcId="{8F755D83-A441-47D0-9F64-BC5DD8F06ECE}" destId="{7C879428-58E9-49AB-950A-4397E670E89A}" srcOrd="5" destOrd="0" presId="urn:microsoft.com/office/officeart/2005/8/layout/funnel1"/>
    <dgm:cxn modelId="{B2CDE4B9-251C-4D78-A4FE-767CF89CC77D}"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82982125-FFB0-491C-81B1-945C524318E2}" type="presOf" srcId="{D6F1C0D4-2886-4C3B-BAED-2923D8AEBEDE}" destId="{4DA58435-F67F-441B-99F5-CED34D89D37F}"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D3105687-D55C-450B-9C88-4BD3C7AEE2DC}" type="presOf" srcId="{628B1298-5613-48FB-A81D-3D5D29B7E650}" destId="{8F755D83-A441-47D0-9F64-BC5DD8F06ECE}" srcOrd="0" destOrd="0" presId="urn:microsoft.com/office/officeart/2005/8/layout/funnel1"/>
    <dgm:cxn modelId="{243DC889-A77D-4F48-AC24-A813FCABC370}" type="presOf" srcId="{21FDE10F-88CE-4FCF-886F-54C82C2CA168}" destId="{2A7D3CB3-FA5B-4C0C-926C-18658B37CDC7}"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ED260BA2-79ED-4ED0-B67D-48247DAFF811}" type="presOf" srcId="{A1587685-354F-4A27-B76A-D57E21DE69FA}" destId="{7C879428-58E9-49AB-950A-4397E670E89A}" srcOrd="0" destOrd="0" presId="urn:microsoft.com/office/officeart/2005/8/layout/funnel1"/>
    <dgm:cxn modelId="{3ABE6BAC-ED8B-4417-AD9E-2A995BA78299}" type="presOf" srcId="{8424F0A1-5A0F-4D12-BD19-671990367BE0}" destId="{531BD547-2382-4794-855F-A50409F3C820}" srcOrd="0" destOrd="0" presId="urn:microsoft.com/office/officeart/2005/8/layout/funnel1"/>
    <dgm:cxn modelId="{0B91E44E-B3D5-4EDC-8ABE-781ACAE5BA8C}" type="presParOf" srcId="{8F755D83-A441-47D0-9F64-BC5DD8F06ECE}" destId="{167B462D-64A5-47A8-880F-B36B212CC7B5}" srcOrd="0" destOrd="0" presId="urn:microsoft.com/office/officeart/2005/8/layout/funnel1"/>
    <dgm:cxn modelId="{87FD8CC0-9065-416A-8D13-186F6568DF59}" type="presParOf" srcId="{8F755D83-A441-47D0-9F64-BC5DD8F06ECE}" destId="{37BA7921-ACF7-4E01-8354-7598B6B22014}" srcOrd="1" destOrd="0" presId="urn:microsoft.com/office/officeart/2005/8/layout/funnel1"/>
    <dgm:cxn modelId="{6C10AB7F-9160-4F36-A27F-C2968EB1D792}" type="presParOf" srcId="{8F755D83-A441-47D0-9F64-BC5DD8F06ECE}" destId="{4DA58435-F67F-441B-99F5-CED34D89D37F}" srcOrd="2" destOrd="0" presId="urn:microsoft.com/office/officeart/2005/8/layout/funnel1"/>
    <dgm:cxn modelId="{8E969AEF-71D3-40D0-8677-C09D41CFD931}" type="presParOf" srcId="{8F755D83-A441-47D0-9F64-BC5DD8F06ECE}" destId="{2A7D3CB3-FA5B-4C0C-926C-18658B37CDC7}" srcOrd="3" destOrd="0" presId="urn:microsoft.com/office/officeart/2005/8/layout/funnel1"/>
    <dgm:cxn modelId="{55DA815B-2BFD-41BD-B254-B62D0E5841AD}" type="presParOf" srcId="{8F755D83-A441-47D0-9F64-BC5DD8F06ECE}" destId="{531BD547-2382-4794-855F-A50409F3C820}" srcOrd="4" destOrd="0" presId="urn:microsoft.com/office/officeart/2005/8/layout/funnel1"/>
    <dgm:cxn modelId="{1905991E-C656-4CF5-9479-E77DE3E301C4}" type="presParOf" srcId="{8F755D83-A441-47D0-9F64-BC5DD8F06ECE}" destId="{7C879428-58E9-49AB-950A-4397E670E89A}" srcOrd="5" destOrd="0" presId="urn:microsoft.com/office/officeart/2005/8/layout/funnel1"/>
    <dgm:cxn modelId="{7F19331A-AC10-4E63-B81A-B4195B5AEA98}"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2E06461F-36A4-413A-90DB-EC6C6271D147}" type="presOf" srcId="{8424F0A1-5A0F-4D12-BD19-671990367BE0}" destId="{531BD547-2382-4794-855F-A50409F3C820}" srcOrd="0" destOrd="0" presId="urn:microsoft.com/office/officeart/2005/8/layout/funnel1"/>
    <dgm:cxn modelId="{26EC9C26-E87C-49CF-B404-C5AC3FE75D1E}"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6A4338A6-240E-4844-86A5-84AED7E9131C}" type="presOf" srcId="{628B1298-5613-48FB-A81D-3D5D29B7E650}" destId="{8F755D83-A441-47D0-9F64-BC5DD8F06ECE}" srcOrd="0" destOrd="0" presId="urn:microsoft.com/office/officeart/2005/8/layout/funnel1"/>
    <dgm:cxn modelId="{D0D6CDC9-55B0-4A81-8D56-37B64AC1B253}" type="presOf" srcId="{A1587685-354F-4A27-B76A-D57E21DE69FA}" destId="{7C879428-58E9-49AB-950A-4397E670E89A}" srcOrd="0" destOrd="0" presId="urn:microsoft.com/office/officeart/2005/8/layout/funnel1"/>
    <dgm:cxn modelId="{DE8B3FCD-640B-4241-B7BD-78D5EC92C9BD}" type="presOf" srcId="{D6F1C0D4-2886-4C3B-BAED-2923D8AEBEDE}" destId="{4DA58435-F67F-441B-99F5-CED34D89D37F}" srcOrd="0" destOrd="0" presId="urn:microsoft.com/office/officeart/2005/8/layout/funnel1"/>
    <dgm:cxn modelId="{B385FF11-5D13-4A43-8E25-833E8181D8BA}" type="presParOf" srcId="{8F755D83-A441-47D0-9F64-BC5DD8F06ECE}" destId="{167B462D-64A5-47A8-880F-B36B212CC7B5}" srcOrd="0" destOrd="0" presId="urn:microsoft.com/office/officeart/2005/8/layout/funnel1"/>
    <dgm:cxn modelId="{FEDACA66-DA21-4614-B76D-A93C94F6A4F1}" type="presParOf" srcId="{8F755D83-A441-47D0-9F64-BC5DD8F06ECE}" destId="{37BA7921-ACF7-4E01-8354-7598B6B22014}" srcOrd="1" destOrd="0" presId="urn:microsoft.com/office/officeart/2005/8/layout/funnel1"/>
    <dgm:cxn modelId="{C88446C4-77EB-44B4-9992-D498D1920157}" type="presParOf" srcId="{8F755D83-A441-47D0-9F64-BC5DD8F06ECE}" destId="{4DA58435-F67F-441B-99F5-CED34D89D37F}" srcOrd="2" destOrd="0" presId="urn:microsoft.com/office/officeart/2005/8/layout/funnel1"/>
    <dgm:cxn modelId="{5C932568-B6EC-4543-ABF4-D610FD1D4818}" type="presParOf" srcId="{8F755D83-A441-47D0-9F64-BC5DD8F06ECE}" destId="{2A7D3CB3-FA5B-4C0C-926C-18658B37CDC7}" srcOrd="3" destOrd="0" presId="urn:microsoft.com/office/officeart/2005/8/layout/funnel1"/>
    <dgm:cxn modelId="{649B848E-C158-48B3-AE2B-CED3D0D2FAFE}" type="presParOf" srcId="{8F755D83-A441-47D0-9F64-BC5DD8F06ECE}" destId="{531BD547-2382-4794-855F-A50409F3C820}" srcOrd="4" destOrd="0" presId="urn:microsoft.com/office/officeart/2005/8/layout/funnel1"/>
    <dgm:cxn modelId="{80244444-0AC0-4CBC-B80C-08C2A77FDFC5}" type="presParOf" srcId="{8F755D83-A441-47D0-9F64-BC5DD8F06ECE}" destId="{7C879428-58E9-49AB-950A-4397E670E89A}" srcOrd="5" destOrd="0" presId="urn:microsoft.com/office/officeart/2005/8/layout/funnel1"/>
    <dgm:cxn modelId="{3A93F079-E152-40F4-9D48-0B36DC6554D6}"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GB"/>
        </a:p>
      </dgm:t>
    </dgm:pt>
    <dgm:pt modelId="{8424F0A1-5A0F-4D12-BD19-671990367BE0}">
      <dgm:prSet phldrT="[Text]"/>
      <dgm:spPr>
        <a:solidFill>
          <a:srgbClr val="00B05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844E9358-020B-421C-827F-F60459BC218E}" srcId="{628B1298-5613-48FB-A81D-3D5D29B7E650}" destId="{D6F1C0D4-2886-4C3B-BAED-2923D8AEBEDE}" srcOrd="3" destOrd="0" parTransId="{FDD2A11F-3A6A-490C-BD27-FCFB99674256}" sibTransId="{17D29896-EA26-4A18-937E-C1FB7D73A311}"/>
    <dgm:cxn modelId="{60A5C85A-CDC0-4497-A76F-845AC5B9FC55}" type="presOf" srcId="{21FDE10F-88CE-4FCF-886F-54C82C2CA168}" destId="{2A7D3CB3-FA5B-4C0C-926C-18658B37CDC7}" srcOrd="0" destOrd="0" presId="urn:microsoft.com/office/officeart/2005/8/layout/funnel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F2421B9F-9F74-4324-92AC-54725E951086}" type="presOf" srcId="{8424F0A1-5A0F-4D12-BD19-671990367BE0}" destId="{531BD547-2382-4794-855F-A50409F3C820}" srcOrd="0" destOrd="0" presId="urn:microsoft.com/office/officeart/2005/8/layout/funnel1"/>
    <dgm:cxn modelId="{1E8DA4C1-035A-4B4D-AE70-AB71FE3242B5}" type="presOf" srcId="{628B1298-5613-48FB-A81D-3D5D29B7E650}" destId="{8F755D83-A441-47D0-9F64-BC5DD8F06ECE}" srcOrd="0" destOrd="0" presId="urn:microsoft.com/office/officeart/2005/8/layout/funnel1"/>
    <dgm:cxn modelId="{D01026D0-63F3-4AB4-94CA-2E685C4827E8}" type="presOf" srcId="{D6F1C0D4-2886-4C3B-BAED-2923D8AEBEDE}" destId="{4DA58435-F67F-441B-99F5-CED34D89D37F}" srcOrd="0" destOrd="0" presId="urn:microsoft.com/office/officeart/2005/8/layout/funnel1"/>
    <dgm:cxn modelId="{6393D3E6-7F09-43EB-8F98-2B835D78F50A}" type="presOf" srcId="{A1587685-354F-4A27-B76A-D57E21DE69FA}" destId="{7C879428-58E9-49AB-950A-4397E670E89A}" srcOrd="0" destOrd="0" presId="urn:microsoft.com/office/officeart/2005/8/layout/funnel1"/>
    <dgm:cxn modelId="{76198AC7-6644-442D-8DA4-812C1E2B5174}" type="presParOf" srcId="{8F755D83-A441-47D0-9F64-BC5DD8F06ECE}" destId="{167B462D-64A5-47A8-880F-B36B212CC7B5}" srcOrd="0" destOrd="0" presId="urn:microsoft.com/office/officeart/2005/8/layout/funnel1"/>
    <dgm:cxn modelId="{32AF8287-E40E-4E16-92D3-031EEE7DA255}" type="presParOf" srcId="{8F755D83-A441-47D0-9F64-BC5DD8F06ECE}" destId="{37BA7921-ACF7-4E01-8354-7598B6B22014}" srcOrd="1" destOrd="0" presId="urn:microsoft.com/office/officeart/2005/8/layout/funnel1"/>
    <dgm:cxn modelId="{1CA3D2A2-DAFC-4F3D-A4D2-1D8B92CBB701}" type="presParOf" srcId="{8F755D83-A441-47D0-9F64-BC5DD8F06ECE}" destId="{4DA58435-F67F-441B-99F5-CED34D89D37F}" srcOrd="2" destOrd="0" presId="urn:microsoft.com/office/officeart/2005/8/layout/funnel1"/>
    <dgm:cxn modelId="{F02EF6B8-4C46-4202-9F0C-1EE5C30696E0}" type="presParOf" srcId="{8F755D83-A441-47D0-9F64-BC5DD8F06ECE}" destId="{2A7D3CB3-FA5B-4C0C-926C-18658B37CDC7}" srcOrd="3" destOrd="0" presId="urn:microsoft.com/office/officeart/2005/8/layout/funnel1"/>
    <dgm:cxn modelId="{98A6BC95-69DF-4B88-9507-0439B7C35808}" type="presParOf" srcId="{8F755D83-A441-47D0-9F64-BC5DD8F06ECE}" destId="{531BD547-2382-4794-855F-A50409F3C820}" srcOrd="4" destOrd="0" presId="urn:microsoft.com/office/officeart/2005/8/layout/funnel1"/>
    <dgm:cxn modelId="{C859979F-8B23-4B08-9D77-C3DBCB1FA818}" type="presParOf" srcId="{8F755D83-A441-47D0-9F64-BC5DD8F06ECE}" destId="{7C879428-58E9-49AB-950A-4397E670E89A}" srcOrd="5" destOrd="0" presId="urn:microsoft.com/office/officeart/2005/8/layout/funnel1"/>
    <dgm:cxn modelId="{7418FA61-B6FB-4C8E-9B99-1D888E031626}"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GB"/>
        </a:p>
      </dgm:t>
    </dgm:pt>
    <dgm:pt modelId="{8424F0A1-5A0F-4D12-BD19-671990367BE0}">
      <dgm:prSet phldrT="[Text]"/>
      <dgm:spPr>
        <a:solidFill>
          <a:srgbClr val="FFC000"/>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a:solidFill>
          <a:srgbClr val="FF66CC"/>
        </a:solidFill>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FF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custLinFactNeighborX="394" custLinFactNeighborY="-578"/>
      <dgm:spPr/>
    </dgm:pt>
  </dgm:ptLst>
  <dgm:cxnLst>
    <dgm:cxn modelId="{F782CA00-0BE2-464A-9BAC-F335AC245651}" type="presOf" srcId="{21FDE10F-88CE-4FCF-886F-54C82C2CA168}" destId="{2A7D3CB3-FA5B-4C0C-926C-18658B37CDC7}" srcOrd="0" destOrd="0" presId="urn:microsoft.com/office/officeart/2005/8/layout/funnel1"/>
    <dgm:cxn modelId="{FEEF3221-B724-4EDB-871A-5B1B6A097DF1}"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030A405E-4679-468F-9714-EA5A9EB68FC9}" type="presOf" srcId="{8424F0A1-5A0F-4D12-BD19-671990367BE0}" destId="{531BD547-2382-4794-855F-A50409F3C820}"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5D792AE0-4BFA-4974-BBE6-0F9860738942}" type="presOf" srcId="{A1587685-354F-4A27-B76A-D57E21DE69FA}" destId="{7C879428-58E9-49AB-950A-4397E670E89A}" srcOrd="0" destOrd="0" presId="urn:microsoft.com/office/officeart/2005/8/layout/funnel1"/>
    <dgm:cxn modelId="{0B9183EC-97AC-47AE-8464-DA0934F67F78}" type="presOf" srcId="{D6F1C0D4-2886-4C3B-BAED-2923D8AEBEDE}" destId="{4DA58435-F67F-441B-99F5-CED34D89D37F}" srcOrd="0" destOrd="0" presId="urn:microsoft.com/office/officeart/2005/8/layout/funnel1"/>
    <dgm:cxn modelId="{AABF52F4-9BC1-4E64-AE83-74E2108519D2}" type="presParOf" srcId="{8F755D83-A441-47D0-9F64-BC5DD8F06ECE}" destId="{167B462D-64A5-47A8-880F-B36B212CC7B5}" srcOrd="0" destOrd="0" presId="urn:microsoft.com/office/officeart/2005/8/layout/funnel1"/>
    <dgm:cxn modelId="{C2946CA5-0AF5-4F66-9D4C-4CEB04342E64}" type="presParOf" srcId="{8F755D83-A441-47D0-9F64-BC5DD8F06ECE}" destId="{37BA7921-ACF7-4E01-8354-7598B6B22014}" srcOrd="1" destOrd="0" presId="urn:microsoft.com/office/officeart/2005/8/layout/funnel1"/>
    <dgm:cxn modelId="{282F8816-6EE4-4776-AE68-60F948451382}" type="presParOf" srcId="{8F755D83-A441-47D0-9F64-BC5DD8F06ECE}" destId="{4DA58435-F67F-441B-99F5-CED34D89D37F}" srcOrd="2" destOrd="0" presId="urn:microsoft.com/office/officeart/2005/8/layout/funnel1"/>
    <dgm:cxn modelId="{18D91584-0774-49AA-B661-8ABFA4D6053F}" type="presParOf" srcId="{8F755D83-A441-47D0-9F64-BC5DD8F06ECE}" destId="{2A7D3CB3-FA5B-4C0C-926C-18658B37CDC7}" srcOrd="3" destOrd="0" presId="urn:microsoft.com/office/officeart/2005/8/layout/funnel1"/>
    <dgm:cxn modelId="{9B414410-A830-457B-9534-A8ACBD0B9639}" type="presParOf" srcId="{8F755D83-A441-47D0-9F64-BC5DD8F06ECE}" destId="{531BD547-2382-4794-855F-A50409F3C820}" srcOrd="4" destOrd="0" presId="urn:microsoft.com/office/officeart/2005/8/layout/funnel1"/>
    <dgm:cxn modelId="{DA979B81-00FC-4668-8A04-9AAE8DAB1958}" type="presParOf" srcId="{8F755D83-A441-47D0-9F64-BC5DD8F06ECE}" destId="{7C879428-58E9-49AB-950A-4397E670E89A}" srcOrd="5" destOrd="0" presId="urn:microsoft.com/office/officeart/2005/8/layout/funnel1"/>
    <dgm:cxn modelId="{1256DB53-BD50-4496-8A98-6DC27A57D1A6}"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GB"/>
        </a:p>
      </dgm:t>
    </dgm:pt>
    <dgm:pt modelId="{8424F0A1-5A0F-4D12-BD19-671990367BE0}">
      <dgm:prSet phldrT="[Text]"/>
      <dgm:spPr>
        <a:solidFill>
          <a:srgbClr val="CA16EE"/>
        </a:solidFill>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a:solidFill>
          <a:srgbClr val="FF6600"/>
        </a:solidFill>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FC5F6E0B-3CCA-479B-9CC6-5A2DAB2011C5}" type="presOf" srcId="{628B1298-5613-48FB-A81D-3D5D29B7E650}" destId="{8F755D83-A441-47D0-9F64-BC5DD8F06ECE}"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301FDC76-9F34-416E-B6FE-0C1AC266951A}" type="presOf" srcId="{21FDE10F-88CE-4FCF-886F-54C82C2CA168}" destId="{2A7D3CB3-FA5B-4C0C-926C-18658B37CDC7}"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CF5BFE92-4C2E-4470-9ADF-E70E102146C5}" type="presOf" srcId="{8424F0A1-5A0F-4D12-BD19-671990367BE0}" destId="{531BD547-2382-4794-855F-A50409F3C820}" srcOrd="0" destOrd="0" presId="urn:microsoft.com/office/officeart/2005/8/layout/funnel1"/>
    <dgm:cxn modelId="{75EBE3C1-ED9F-446B-ACE8-3FCEAADD32E4}" type="presOf" srcId="{D6F1C0D4-2886-4C3B-BAED-2923D8AEBEDE}" destId="{4DA58435-F67F-441B-99F5-CED34D89D37F}" srcOrd="0" destOrd="0" presId="urn:microsoft.com/office/officeart/2005/8/layout/funnel1"/>
    <dgm:cxn modelId="{9FEF33FD-B8DB-40D8-AACD-6B1B098EE86D}" type="presOf" srcId="{A1587685-354F-4A27-B76A-D57E21DE69FA}" destId="{7C879428-58E9-49AB-950A-4397E670E89A}" srcOrd="0" destOrd="0" presId="urn:microsoft.com/office/officeart/2005/8/layout/funnel1"/>
    <dgm:cxn modelId="{6DFF6EA6-927F-4974-9293-4CCA4D95B0A8}" type="presParOf" srcId="{8F755D83-A441-47D0-9F64-BC5DD8F06ECE}" destId="{167B462D-64A5-47A8-880F-B36B212CC7B5}" srcOrd="0" destOrd="0" presId="urn:microsoft.com/office/officeart/2005/8/layout/funnel1"/>
    <dgm:cxn modelId="{BF6E66F2-5369-436A-8E1E-25BD7DF097D6}" type="presParOf" srcId="{8F755D83-A441-47D0-9F64-BC5DD8F06ECE}" destId="{37BA7921-ACF7-4E01-8354-7598B6B22014}" srcOrd="1" destOrd="0" presId="urn:microsoft.com/office/officeart/2005/8/layout/funnel1"/>
    <dgm:cxn modelId="{0199EC34-DFB1-44D8-8769-4051E98FCCE5}" type="presParOf" srcId="{8F755D83-A441-47D0-9F64-BC5DD8F06ECE}" destId="{4DA58435-F67F-441B-99F5-CED34D89D37F}" srcOrd="2" destOrd="0" presId="urn:microsoft.com/office/officeart/2005/8/layout/funnel1"/>
    <dgm:cxn modelId="{5C462084-AECF-4247-82A0-F429552C7BB2}" type="presParOf" srcId="{8F755D83-A441-47D0-9F64-BC5DD8F06ECE}" destId="{2A7D3CB3-FA5B-4C0C-926C-18658B37CDC7}" srcOrd="3" destOrd="0" presId="urn:microsoft.com/office/officeart/2005/8/layout/funnel1"/>
    <dgm:cxn modelId="{2917CB47-CD3E-4EF5-99FE-04CEF1D0B0F4}" type="presParOf" srcId="{8F755D83-A441-47D0-9F64-BC5DD8F06ECE}" destId="{531BD547-2382-4794-855F-A50409F3C820}" srcOrd="4" destOrd="0" presId="urn:microsoft.com/office/officeart/2005/8/layout/funnel1"/>
    <dgm:cxn modelId="{CBC5165E-9CAA-4EE7-AFFF-334209DFA2DE}" type="presParOf" srcId="{8F755D83-A441-47D0-9F64-BC5DD8F06ECE}" destId="{7C879428-58E9-49AB-950A-4397E670E89A}" srcOrd="5" destOrd="0" presId="urn:microsoft.com/office/officeart/2005/8/layout/funnel1"/>
    <dgm:cxn modelId="{093710A1-6931-4D41-A67A-E5B7FB53491D}"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21B6D104-F704-425E-A295-7E4C5E738FB1}" type="presOf" srcId="{21FDE10F-88CE-4FCF-886F-54C82C2CA168}" destId="{2A7D3CB3-FA5B-4C0C-926C-18658B37CDC7}" srcOrd="0" destOrd="0" presId="urn:microsoft.com/office/officeart/2005/8/layout/funnel1"/>
    <dgm:cxn modelId="{A68D8C3E-4213-49B3-B179-6EF47AB5ECFD}" srcId="{628B1298-5613-48FB-A81D-3D5D29B7E650}" destId="{8424F0A1-5A0F-4D12-BD19-671990367BE0}" srcOrd="1" destOrd="0" parTransId="{08CB9B8F-DFAB-4682-B6FA-9DB86ABC6D58}" sibTransId="{77AB9BC8-19AF-41B2-BA9F-246A954BE8CC}"/>
    <dgm:cxn modelId="{E032B173-97B5-41F6-A92A-0728FF11AF65}" type="presOf" srcId="{A1587685-354F-4A27-B76A-D57E21DE69FA}" destId="{7C879428-58E9-49AB-950A-4397E670E89A}"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635CB88C-F6FC-433E-A1F7-B7F91B5983C6}" type="presOf" srcId="{628B1298-5613-48FB-A81D-3D5D29B7E650}" destId="{8F755D83-A441-47D0-9F64-BC5DD8F06ECE}" srcOrd="0" destOrd="0" presId="urn:microsoft.com/office/officeart/2005/8/layout/funnel1"/>
    <dgm:cxn modelId="{4D038F92-EC72-49E6-B52B-7862FB2DE9C3}" srcId="{628B1298-5613-48FB-A81D-3D5D29B7E650}" destId="{A1587685-354F-4A27-B76A-D57E21DE69FA}" srcOrd="0" destOrd="0" parTransId="{359600E9-B4C1-416D-9CA9-C5AAE783B973}" sibTransId="{F8D10BD4-50B3-47E7-A55D-5B613652B470}"/>
    <dgm:cxn modelId="{81D8BD98-D1F7-4FE0-ABA6-1C7B1C4C9C97}" type="presOf" srcId="{D6F1C0D4-2886-4C3B-BAED-2923D8AEBEDE}" destId="{4DA58435-F67F-441B-99F5-CED34D89D37F}" srcOrd="0" destOrd="0" presId="urn:microsoft.com/office/officeart/2005/8/layout/funnel1"/>
    <dgm:cxn modelId="{96B0C2F4-BD6B-4F16-AF1D-F1F1B11A7B98}" type="presOf" srcId="{8424F0A1-5A0F-4D12-BD19-671990367BE0}" destId="{531BD547-2382-4794-855F-A50409F3C820}" srcOrd="0" destOrd="0" presId="urn:microsoft.com/office/officeart/2005/8/layout/funnel1"/>
    <dgm:cxn modelId="{10424F33-8126-4E7E-8DB4-39D8CE529A6E}" type="presParOf" srcId="{8F755D83-A441-47D0-9F64-BC5DD8F06ECE}" destId="{167B462D-64A5-47A8-880F-B36B212CC7B5}" srcOrd="0" destOrd="0" presId="urn:microsoft.com/office/officeart/2005/8/layout/funnel1"/>
    <dgm:cxn modelId="{5598ACE6-7B4E-4D6D-93D2-57914B4D2F8C}" type="presParOf" srcId="{8F755D83-A441-47D0-9F64-BC5DD8F06ECE}" destId="{37BA7921-ACF7-4E01-8354-7598B6B22014}" srcOrd="1" destOrd="0" presId="urn:microsoft.com/office/officeart/2005/8/layout/funnel1"/>
    <dgm:cxn modelId="{30F451A8-ABE9-427F-A304-72B3B995808F}" type="presParOf" srcId="{8F755D83-A441-47D0-9F64-BC5DD8F06ECE}" destId="{4DA58435-F67F-441B-99F5-CED34D89D37F}" srcOrd="2" destOrd="0" presId="urn:microsoft.com/office/officeart/2005/8/layout/funnel1"/>
    <dgm:cxn modelId="{F0D924FB-45F0-4741-AC85-D692276E4069}" type="presParOf" srcId="{8F755D83-A441-47D0-9F64-BC5DD8F06ECE}" destId="{2A7D3CB3-FA5B-4C0C-926C-18658B37CDC7}" srcOrd="3" destOrd="0" presId="urn:microsoft.com/office/officeart/2005/8/layout/funnel1"/>
    <dgm:cxn modelId="{E17BC752-C38A-447C-A62E-9142C1C3729C}" type="presParOf" srcId="{8F755D83-A441-47D0-9F64-BC5DD8F06ECE}" destId="{531BD547-2382-4794-855F-A50409F3C820}" srcOrd="4" destOrd="0" presId="urn:microsoft.com/office/officeart/2005/8/layout/funnel1"/>
    <dgm:cxn modelId="{7E195010-BCD3-480D-BEEF-EAAD22219A25}" type="presParOf" srcId="{8F755D83-A441-47D0-9F64-BC5DD8F06ECE}" destId="{7C879428-58E9-49AB-950A-4397E670E89A}" srcOrd="5" destOrd="0" presId="urn:microsoft.com/office/officeart/2005/8/layout/funnel1"/>
    <dgm:cxn modelId="{389599EC-170C-4FB6-8513-511F679592E1}"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628B1298-5613-48FB-A81D-3D5D29B7E650}"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8424F0A1-5A0F-4D12-BD19-671990367BE0}">
      <dgm:prSet phldrT="[Text]"/>
      <dgm:spPr/>
      <dgm:t>
        <a:bodyPr/>
        <a:lstStyle/>
        <a:p>
          <a:endParaRPr lang="en-GB" dirty="0"/>
        </a:p>
      </dgm:t>
    </dgm:pt>
    <dgm:pt modelId="{08CB9B8F-DFAB-4682-B6FA-9DB86ABC6D58}" type="parTrans" cxnId="{A68D8C3E-4213-49B3-B179-6EF47AB5ECFD}">
      <dgm:prSet/>
      <dgm:spPr/>
      <dgm:t>
        <a:bodyPr/>
        <a:lstStyle/>
        <a:p>
          <a:endParaRPr lang="en-GB"/>
        </a:p>
      </dgm:t>
    </dgm:pt>
    <dgm:pt modelId="{77AB9BC8-19AF-41B2-BA9F-246A954BE8CC}" type="sibTrans" cxnId="{A68D8C3E-4213-49B3-B179-6EF47AB5ECFD}">
      <dgm:prSet/>
      <dgm:spPr/>
      <dgm:t>
        <a:bodyPr/>
        <a:lstStyle/>
        <a:p>
          <a:endParaRPr lang="en-GB"/>
        </a:p>
      </dgm:t>
    </dgm:pt>
    <dgm:pt modelId="{21FDE10F-88CE-4FCF-886F-54C82C2CA168}">
      <dgm:prSet phldrT="[Text]"/>
      <dgm:spPr/>
      <dgm:t>
        <a:bodyPr/>
        <a:lstStyle/>
        <a:p>
          <a:endParaRPr lang="en-GB" dirty="0"/>
        </a:p>
      </dgm:t>
    </dgm:pt>
    <dgm:pt modelId="{82C1E198-8CC6-42CD-9CFE-43CF614FD482}" type="parTrans" cxnId="{D634BF84-90FC-420E-9BEC-2D2C9E0B5682}">
      <dgm:prSet/>
      <dgm:spPr/>
      <dgm:t>
        <a:bodyPr/>
        <a:lstStyle/>
        <a:p>
          <a:endParaRPr lang="en-GB"/>
        </a:p>
      </dgm:t>
    </dgm:pt>
    <dgm:pt modelId="{323C2E31-8BB8-4937-9DD1-92AADF3E856A}" type="sibTrans" cxnId="{D634BF84-90FC-420E-9BEC-2D2C9E0B5682}">
      <dgm:prSet/>
      <dgm:spPr/>
      <dgm:t>
        <a:bodyPr/>
        <a:lstStyle/>
        <a:p>
          <a:endParaRPr lang="en-GB"/>
        </a:p>
      </dgm:t>
    </dgm:pt>
    <dgm:pt modelId="{D6F1C0D4-2886-4C3B-BAED-2923D8AEBEDE}">
      <dgm:prSet phldrT="[Text]" custT="1"/>
      <dgm:spPr/>
      <dgm:t>
        <a:bodyPr/>
        <a:lstStyle/>
        <a:p>
          <a:endParaRPr lang="en-GB" sz="3200" b="1" dirty="0">
            <a:solidFill>
              <a:srgbClr val="7030A0"/>
            </a:solidFill>
          </a:endParaRPr>
        </a:p>
      </dgm:t>
    </dgm:pt>
    <dgm:pt modelId="{FDD2A11F-3A6A-490C-BD27-FCFB99674256}" type="parTrans" cxnId="{844E9358-020B-421C-827F-F60459BC218E}">
      <dgm:prSet/>
      <dgm:spPr/>
      <dgm:t>
        <a:bodyPr/>
        <a:lstStyle/>
        <a:p>
          <a:endParaRPr lang="en-GB"/>
        </a:p>
      </dgm:t>
    </dgm:pt>
    <dgm:pt modelId="{17D29896-EA26-4A18-937E-C1FB7D73A311}" type="sibTrans" cxnId="{844E9358-020B-421C-827F-F60459BC218E}">
      <dgm:prSet/>
      <dgm:spPr/>
      <dgm:t>
        <a:bodyPr/>
        <a:lstStyle/>
        <a:p>
          <a:endParaRPr lang="en-GB"/>
        </a:p>
      </dgm:t>
    </dgm:pt>
    <dgm:pt modelId="{A1587685-354F-4A27-B76A-D57E21DE69FA}">
      <dgm:prSet phldrT="[Text]"/>
      <dgm:spPr/>
      <dgm:t>
        <a:bodyPr/>
        <a:lstStyle/>
        <a:p>
          <a:endParaRPr lang="en-GB" dirty="0"/>
        </a:p>
      </dgm:t>
    </dgm:pt>
    <dgm:pt modelId="{F8D10BD4-50B3-47E7-A55D-5B613652B470}" type="sibTrans" cxnId="{4D038F92-EC72-49E6-B52B-7862FB2DE9C3}">
      <dgm:prSet/>
      <dgm:spPr/>
      <dgm:t>
        <a:bodyPr/>
        <a:lstStyle/>
        <a:p>
          <a:endParaRPr lang="en-GB"/>
        </a:p>
      </dgm:t>
    </dgm:pt>
    <dgm:pt modelId="{359600E9-B4C1-416D-9CA9-C5AAE783B973}" type="parTrans" cxnId="{4D038F92-EC72-49E6-B52B-7862FB2DE9C3}">
      <dgm:prSet/>
      <dgm:spPr/>
      <dgm:t>
        <a:bodyPr/>
        <a:lstStyle/>
        <a:p>
          <a:endParaRPr lang="en-GB"/>
        </a:p>
      </dgm:t>
    </dgm:pt>
    <dgm:pt modelId="{8F755D83-A441-47D0-9F64-BC5DD8F06ECE}" type="pres">
      <dgm:prSet presAssocID="{628B1298-5613-48FB-A81D-3D5D29B7E650}" presName="Name0" presStyleCnt="0">
        <dgm:presLayoutVars>
          <dgm:chMax val="4"/>
          <dgm:resizeHandles val="exact"/>
        </dgm:presLayoutVars>
      </dgm:prSet>
      <dgm:spPr/>
    </dgm:pt>
    <dgm:pt modelId="{167B462D-64A5-47A8-880F-B36B212CC7B5}" type="pres">
      <dgm:prSet presAssocID="{628B1298-5613-48FB-A81D-3D5D29B7E650}" presName="ellipse" presStyleLbl="trBgShp" presStyleIdx="0" presStyleCnt="1"/>
      <dgm:spPr/>
    </dgm:pt>
    <dgm:pt modelId="{37BA7921-ACF7-4E01-8354-7598B6B22014}" type="pres">
      <dgm:prSet presAssocID="{628B1298-5613-48FB-A81D-3D5D29B7E650}" presName="arrow1" presStyleLbl="fgShp" presStyleIdx="0" presStyleCnt="1"/>
      <dgm:spPr/>
    </dgm:pt>
    <dgm:pt modelId="{4DA58435-F67F-441B-99F5-CED34D89D37F}" type="pres">
      <dgm:prSet presAssocID="{628B1298-5613-48FB-A81D-3D5D29B7E650}" presName="rectangle" presStyleLbl="revTx" presStyleIdx="0" presStyleCnt="1">
        <dgm:presLayoutVars>
          <dgm:bulletEnabled val="1"/>
        </dgm:presLayoutVars>
      </dgm:prSet>
      <dgm:spPr/>
    </dgm:pt>
    <dgm:pt modelId="{2A7D3CB3-FA5B-4C0C-926C-18658B37CDC7}" type="pres">
      <dgm:prSet presAssocID="{8424F0A1-5A0F-4D12-BD19-671990367BE0}" presName="item1" presStyleLbl="node1" presStyleIdx="0" presStyleCnt="3">
        <dgm:presLayoutVars>
          <dgm:bulletEnabled val="1"/>
        </dgm:presLayoutVars>
      </dgm:prSet>
      <dgm:spPr/>
    </dgm:pt>
    <dgm:pt modelId="{531BD547-2382-4794-855F-A50409F3C820}" type="pres">
      <dgm:prSet presAssocID="{21FDE10F-88CE-4FCF-886F-54C82C2CA168}" presName="item2" presStyleLbl="node1" presStyleIdx="1" presStyleCnt="3">
        <dgm:presLayoutVars>
          <dgm:bulletEnabled val="1"/>
        </dgm:presLayoutVars>
      </dgm:prSet>
      <dgm:spPr/>
    </dgm:pt>
    <dgm:pt modelId="{7C879428-58E9-49AB-950A-4397E670E89A}" type="pres">
      <dgm:prSet presAssocID="{D6F1C0D4-2886-4C3B-BAED-2923D8AEBEDE}" presName="item3" presStyleLbl="node1" presStyleIdx="2" presStyleCnt="3">
        <dgm:presLayoutVars>
          <dgm:bulletEnabled val="1"/>
        </dgm:presLayoutVars>
      </dgm:prSet>
      <dgm:spPr/>
    </dgm:pt>
    <dgm:pt modelId="{B9EAB660-5AD6-4D45-AF34-617D37C98721}" type="pres">
      <dgm:prSet presAssocID="{628B1298-5613-48FB-A81D-3D5D29B7E650}" presName="funnel" presStyleLbl="trAlignAcc1" presStyleIdx="0" presStyleCnt="1"/>
      <dgm:spPr/>
    </dgm:pt>
  </dgm:ptLst>
  <dgm:cxnLst>
    <dgm:cxn modelId="{A68D8C3E-4213-49B3-B179-6EF47AB5ECFD}" srcId="{628B1298-5613-48FB-A81D-3D5D29B7E650}" destId="{8424F0A1-5A0F-4D12-BD19-671990367BE0}" srcOrd="1" destOrd="0" parTransId="{08CB9B8F-DFAB-4682-B6FA-9DB86ABC6D58}" sibTransId="{77AB9BC8-19AF-41B2-BA9F-246A954BE8CC}"/>
    <dgm:cxn modelId="{119E3D4A-BBE0-4F5D-AEBD-D96C10856174}" type="presOf" srcId="{21FDE10F-88CE-4FCF-886F-54C82C2CA168}" destId="{2A7D3CB3-FA5B-4C0C-926C-18658B37CDC7}" srcOrd="0" destOrd="0" presId="urn:microsoft.com/office/officeart/2005/8/layout/funnel1"/>
    <dgm:cxn modelId="{D1EFAA6E-F540-4B7F-8CBC-9983BA948A23}" type="presOf" srcId="{D6F1C0D4-2886-4C3B-BAED-2923D8AEBEDE}" destId="{4DA58435-F67F-441B-99F5-CED34D89D37F}" srcOrd="0" destOrd="0" presId="urn:microsoft.com/office/officeart/2005/8/layout/funnel1"/>
    <dgm:cxn modelId="{844E9358-020B-421C-827F-F60459BC218E}" srcId="{628B1298-5613-48FB-A81D-3D5D29B7E650}" destId="{D6F1C0D4-2886-4C3B-BAED-2923D8AEBEDE}" srcOrd="3" destOrd="0" parTransId="{FDD2A11F-3A6A-490C-BD27-FCFB99674256}" sibTransId="{17D29896-EA26-4A18-937E-C1FB7D73A311}"/>
    <dgm:cxn modelId="{D634BF84-90FC-420E-9BEC-2D2C9E0B5682}" srcId="{628B1298-5613-48FB-A81D-3D5D29B7E650}" destId="{21FDE10F-88CE-4FCF-886F-54C82C2CA168}" srcOrd="2" destOrd="0" parTransId="{82C1E198-8CC6-42CD-9CFE-43CF614FD482}" sibTransId="{323C2E31-8BB8-4937-9DD1-92AADF3E856A}"/>
    <dgm:cxn modelId="{4D038F92-EC72-49E6-B52B-7862FB2DE9C3}" srcId="{628B1298-5613-48FB-A81D-3D5D29B7E650}" destId="{A1587685-354F-4A27-B76A-D57E21DE69FA}" srcOrd="0" destOrd="0" parTransId="{359600E9-B4C1-416D-9CA9-C5AAE783B973}" sibTransId="{F8D10BD4-50B3-47E7-A55D-5B613652B470}"/>
    <dgm:cxn modelId="{96A143C7-81F0-4510-BB4F-9052648677A6}" type="presOf" srcId="{628B1298-5613-48FB-A81D-3D5D29B7E650}" destId="{8F755D83-A441-47D0-9F64-BC5DD8F06ECE}" srcOrd="0" destOrd="0" presId="urn:microsoft.com/office/officeart/2005/8/layout/funnel1"/>
    <dgm:cxn modelId="{CDEFEEE1-8C09-4B11-A3CA-C5B4E73B5C8A}" type="presOf" srcId="{8424F0A1-5A0F-4D12-BD19-671990367BE0}" destId="{531BD547-2382-4794-855F-A50409F3C820}" srcOrd="0" destOrd="0" presId="urn:microsoft.com/office/officeart/2005/8/layout/funnel1"/>
    <dgm:cxn modelId="{52417BF4-7BF1-41DB-B6C5-60B8118A62BC}" type="presOf" srcId="{A1587685-354F-4A27-B76A-D57E21DE69FA}" destId="{7C879428-58E9-49AB-950A-4397E670E89A}" srcOrd="0" destOrd="0" presId="urn:microsoft.com/office/officeart/2005/8/layout/funnel1"/>
    <dgm:cxn modelId="{5C9A2B0C-58AE-4905-943E-9FFA76CB096C}" type="presParOf" srcId="{8F755D83-A441-47D0-9F64-BC5DD8F06ECE}" destId="{167B462D-64A5-47A8-880F-B36B212CC7B5}" srcOrd="0" destOrd="0" presId="urn:microsoft.com/office/officeart/2005/8/layout/funnel1"/>
    <dgm:cxn modelId="{B32FD8A8-C771-469A-B57B-59B988E4A9BE}" type="presParOf" srcId="{8F755D83-A441-47D0-9F64-BC5DD8F06ECE}" destId="{37BA7921-ACF7-4E01-8354-7598B6B22014}" srcOrd="1" destOrd="0" presId="urn:microsoft.com/office/officeart/2005/8/layout/funnel1"/>
    <dgm:cxn modelId="{BABFAB67-112D-4E8A-91BD-6E7C16382B1F}" type="presParOf" srcId="{8F755D83-A441-47D0-9F64-BC5DD8F06ECE}" destId="{4DA58435-F67F-441B-99F5-CED34D89D37F}" srcOrd="2" destOrd="0" presId="urn:microsoft.com/office/officeart/2005/8/layout/funnel1"/>
    <dgm:cxn modelId="{256D90FF-8B0D-46E3-936E-43EC71FF4BCB}" type="presParOf" srcId="{8F755D83-A441-47D0-9F64-BC5DD8F06ECE}" destId="{2A7D3CB3-FA5B-4C0C-926C-18658B37CDC7}" srcOrd="3" destOrd="0" presId="urn:microsoft.com/office/officeart/2005/8/layout/funnel1"/>
    <dgm:cxn modelId="{76ABEED9-AF78-4D08-8521-93887FA29A5B}" type="presParOf" srcId="{8F755D83-A441-47D0-9F64-BC5DD8F06ECE}" destId="{531BD547-2382-4794-855F-A50409F3C820}" srcOrd="4" destOrd="0" presId="urn:microsoft.com/office/officeart/2005/8/layout/funnel1"/>
    <dgm:cxn modelId="{78791291-D3D1-4A7B-9BEF-B2B99F541EA5}" type="presParOf" srcId="{8F755D83-A441-47D0-9F64-BC5DD8F06ECE}" destId="{7C879428-58E9-49AB-950A-4397E670E89A}" srcOrd="5" destOrd="0" presId="urn:microsoft.com/office/officeart/2005/8/layout/funnel1"/>
    <dgm:cxn modelId="{7B5EC5A5-8F8B-4349-A71D-535230367300}" type="presParOf" srcId="{8F755D83-A441-47D0-9F64-BC5DD8F06ECE}" destId="{B9EAB660-5AD6-4D45-AF34-617D37C987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1404620" y="165099"/>
          <a:ext cx="3276600" cy="113792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730500" y="2951479"/>
          <a:ext cx="635000" cy="406400"/>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rgbClr val="7030A0"/>
              </a:solidFill>
            </a:rPr>
            <a:t>Starters!!</a:t>
          </a:r>
        </a:p>
      </dsp:txBody>
      <dsp:txXfrm>
        <a:off x="1524000" y="3276600"/>
        <a:ext cx="3048000" cy="762000"/>
      </dsp:txXfrm>
    </dsp:sp>
    <dsp:sp modelId="{2A7D3CB3-FA5B-4C0C-926C-18658B37CDC7}">
      <dsp:nvSpPr>
        <dsp:cNvPr id="0" name=""/>
        <dsp:cNvSpPr/>
      </dsp:nvSpPr>
      <dsp:spPr>
        <a:xfrm>
          <a:off x="2595880" y="1390904"/>
          <a:ext cx="1143000" cy="11430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Teaching</a:t>
          </a:r>
        </a:p>
      </dsp:txBody>
      <dsp:txXfrm>
        <a:off x="2763268" y="1558292"/>
        <a:ext cx="808224" cy="808224"/>
      </dsp:txXfrm>
    </dsp:sp>
    <dsp:sp modelId="{531BD547-2382-4794-855F-A50409F3C820}">
      <dsp:nvSpPr>
        <dsp:cNvPr id="0" name=""/>
        <dsp:cNvSpPr/>
      </dsp:nvSpPr>
      <dsp:spPr>
        <a:xfrm>
          <a:off x="1778000" y="533399"/>
          <a:ext cx="1143000" cy="1143000"/>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Thinking</a:t>
          </a:r>
        </a:p>
      </dsp:txBody>
      <dsp:txXfrm>
        <a:off x="1945388" y="700787"/>
        <a:ext cx="808224" cy="808224"/>
      </dsp:txXfrm>
    </dsp:sp>
    <dsp:sp modelId="{7C879428-58E9-49AB-950A-4397E670E89A}">
      <dsp:nvSpPr>
        <dsp:cNvPr id="0" name=""/>
        <dsp:cNvSpPr/>
      </dsp:nvSpPr>
      <dsp:spPr>
        <a:xfrm>
          <a:off x="2946400" y="257047"/>
          <a:ext cx="1143000" cy="114300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Learning</a:t>
          </a:r>
        </a:p>
      </dsp:txBody>
      <dsp:txXfrm>
        <a:off x="3113788" y="424435"/>
        <a:ext cx="808224" cy="808224"/>
      </dsp:txXfrm>
    </dsp:sp>
    <dsp:sp modelId="{B9EAB660-5AD6-4D45-AF34-617D37C98721}">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88160" y="119150"/>
          <a:ext cx="2364674" cy="82122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45028" y="2130040"/>
          <a:ext cx="458270" cy="293293"/>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74315" y="2364674"/>
          <a:ext cx="2199697" cy="549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74315" y="2364674"/>
        <a:ext cx="2199697" cy="549924"/>
      </dsp:txXfrm>
    </dsp:sp>
    <dsp:sp modelId="{2A7D3CB3-FA5B-4C0C-926C-18658B37CDC7}">
      <dsp:nvSpPr>
        <dsp:cNvPr id="0" name=""/>
        <dsp:cNvSpPr/>
      </dsp:nvSpPr>
      <dsp:spPr>
        <a:xfrm>
          <a:off x="1547875" y="1003795"/>
          <a:ext cx="824886" cy="824886"/>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p>
      </dsp:txBody>
      <dsp:txXfrm>
        <a:off x="1668677" y="1124597"/>
        <a:ext cx="583282" cy="583282"/>
      </dsp:txXfrm>
    </dsp:sp>
    <dsp:sp modelId="{531BD547-2382-4794-855F-A50409F3C820}">
      <dsp:nvSpPr>
        <dsp:cNvPr id="0" name=""/>
        <dsp:cNvSpPr/>
      </dsp:nvSpPr>
      <dsp:spPr>
        <a:xfrm>
          <a:off x="957623" y="384947"/>
          <a:ext cx="824886" cy="82488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p>
      </dsp:txBody>
      <dsp:txXfrm>
        <a:off x="1078425" y="505749"/>
        <a:ext cx="583282" cy="583282"/>
      </dsp:txXfrm>
    </dsp:sp>
    <dsp:sp modelId="{7C879428-58E9-49AB-950A-4397E670E89A}">
      <dsp:nvSpPr>
        <dsp:cNvPr id="0" name=""/>
        <dsp:cNvSpPr/>
      </dsp:nvSpPr>
      <dsp:spPr>
        <a:xfrm>
          <a:off x="1800840" y="185507"/>
          <a:ext cx="824886" cy="824886"/>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p>
      </dsp:txBody>
      <dsp:txXfrm>
        <a:off x="1921642" y="306309"/>
        <a:ext cx="583282" cy="583282"/>
      </dsp:txXfrm>
    </dsp:sp>
    <dsp:sp modelId="{B9EAB660-5AD6-4D45-AF34-617D37C98721}">
      <dsp:nvSpPr>
        <dsp:cNvPr id="0" name=""/>
        <dsp:cNvSpPr/>
      </dsp:nvSpPr>
      <dsp:spPr>
        <a:xfrm>
          <a:off x="601118" y="6464"/>
          <a:ext cx="2566313" cy="2053051"/>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1351313" y="153258"/>
          <a:ext cx="3041582" cy="105630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582093" y="2739782"/>
          <a:ext cx="589454" cy="377250"/>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462131" y="3041582"/>
          <a:ext cx="2829379" cy="707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462131" y="3041582"/>
        <a:ext cx="2829379" cy="707344"/>
      </dsp:txXfrm>
    </dsp:sp>
    <dsp:sp modelId="{2A7D3CB3-FA5B-4C0C-926C-18658B37CDC7}">
      <dsp:nvSpPr>
        <dsp:cNvPr id="0" name=""/>
        <dsp:cNvSpPr/>
      </dsp:nvSpPr>
      <dsp:spPr>
        <a:xfrm>
          <a:off x="2457129" y="1291140"/>
          <a:ext cx="1061017" cy="106101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endParaRPr lang="en-GB" sz="4500" kern="1200" dirty="0"/>
        </a:p>
      </dsp:txBody>
      <dsp:txXfrm>
        <a:off x="2612511" y="1446522"/>
        <a:ext cx="750253" cy="750253"/>
      </dsp:txXfrm>
    </dsp:sp>
    <dsp:sp modelId="{531BD547-2382-4794-855F-A50409F3C820}">
      <dsp:nvSpPr>
        <dsp:cNvPr id="0" name=""/>
        <dsp:cNvSpPr/>
      </dsp:nvSpPr>
      <dsp:spPr>
        <a:xfrm>
          <a:off x="1697912" y="495141"/>
          <a:ext cx="1061017" cy="106101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endParaRPr lang="en-GB" sz="4500" kern="1200" dirty="0"/>
        </a:p>
      </dsp:txBody>
      <dsp:txXfrm>
        <a:off x="1853294" y="650523"/>
        <a:ext cx="750253" cy="750253"/>
      </dsp:txXfrm>
    </dsp:sp>
    <dsp:sp modelId="{7C879428-58E9-49AB-950A-4397E670E89A}">
      <dsp:nvSpPr>
        <dsp:cNvPr id="0" name=""/>
        <dsp:cNvSpPr/>
      </dsp:nvSpPr>
      <dsp:spPr>
        <a:xfrm>
          <a:off x="2782508" y="238611"/>
          <a:ext cx="1061017" cy="106101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endParaRPr lang="en-GB" sz="4500" kern="1200" dirty="0"/>
        </a:p>
      </dsp:txBody>
      <dsp:txXfrm>
        <a:off x="2937890" y="393993"/>
        <a:ext cx="750253" cy="750253"/>
      </dsp:txXfrm>
    </dsp:sp>
    <dsp:sp modelId="{B9EAB660-5AD6-4D45-AF34-617D37C98721}">
      <dsp:nvSpPr>
        <dsp:cNvPr id="0" name=""/>
        <dsp:cNvSpPr/>
      </dsp:nvSpPr>
      <dsp:spPr>
        <a:xfrm>
          <a:off x="1226349" y="23578"/>
          <a:ext cx="3300942" cy="264075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841155" y="139627"/>
          <a:ext cx="2771069" cy="96235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962472" y="2496111"/>
          <a:ext cx="537029" cy="343698"/>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942117" y="2771069"/>
          <a:ext cx="2577739" cy="644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942117" y="2771069"/>
        <a:ext cx="2577739" cy="644434"/>
      </dsp:txXfrm>
    </dsp:sp>
    <dsp:sp modelId="{2A7D3CB3-FA5B-4C0C-926C-18658B37CDC7}">
      <dsp:nvSpPr>
        <dsp:cNvPr id="0" name=""/>
        <dsp:cNvSpPr/>
      </dsp:nvSpPr>
      <dsp:spPr>
        <a:xfrm>
          <a:off x="1848622" y="1176308"/>
          <a:ext cx="966652" cy="966652"/>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GB" sz="4100" kern="1200" dirty="0"/>
        </a:p>
      </dsp:txBody>
      <dsp:txXfrm>
        <a:off x="1990185" y="1317871"/>
        <a:ext cx="683526" cy="683526"/>
      </dsp:txXfrm>
    </dsp:sp>
    <dsp:sp modelId="{531BD547-2382-4794-855F-A50409F3C820}">
      <dsp:nvSpPr>
        <dsp:cNvPr id="0" name=""/>
        <dsp:cNvSpPr/>
      </dsp:nvSpPr>
      <dsp:spPr>
        <a:xfrm>
          <a:off x="1156928" y="451104"/>
          <a:ext cx="966652" cy="966652"/>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GB" sz="4100" kern="1200" dirty="0"/>
        </a:p>
      </dsp:txBody>
      <dsp:txXfrm>
        <a:off x="1298491" y="592667"/>
        <a:ext cx="683526" cy="683526"/>
      </dsp:txXfrm>
    </dsp:sp>
    <dsp:sp modelId="{7C879428-58E9-49AB-950A-4397E670E89A}">
      <dsp:nvSpPr>
        <dsp:cNvPr id="0" name=""/>
        <dsp:cNvSpPr/>
      </dsp:nvSpPr>
      <dsp:spPr>
        <a:xfrm>
          <a:off x="2145062" y="217389"/>
          <a:ext cx="966652" cy="966652"/>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GB" sz="4100" kern="1200" dirty="0"/>
        </a:p>
      </dsp:txBody>
      <dsp:txXfrm>
        <a:off x="2286625" y="358952"/>
        <a:ext cx="683526" cy="683526"/>
      </dsp:txXfrm>
    </dsp:sp>
    <dsp:sp modelId="{B9EAB660-5AD6-4D45-AF34-617D37C98721}">
      <dsp:nvSpPr>
        <dsp:cNvPr id="0" name=""/>
        <dsp:cNvSpPr/>
      </dsp:nvSpPr>
      <dsp:spPr>
        <a:xfrm>
          <a:off x="739154" y="7575"/>
          <a:ext cx="3007362" cy="2405890"/>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1267109" y="132780"/>
          <a:ext cx="2635187" cy="91516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333441" y="2373711"/>
          <a:ext cx="510695" cy="326845"/>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363120" y="2635187"/>
          <a:ext cx="2451337" cy="612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363120" y="2635187"/>
        <a:ext cx="2451337" cy="612834"/>
      </dsp:txXfrm>
    </dsp:sp>
    <dsp:sp modelId="{2A7D3CB3-FA5B-4C0C-926C-18658B37CDC7}">
      <dsp:nvSpPr>
        <dsp:cNvPr id="0" name=""/>
        <dsp:cNvSpPr/>
      </dsp:nvSpPr>
      <dsp:spPr>
        <a:xfrm>
          <a:off x="2225173" y="1118627"/>
          <a:ext cx="919251" cy="91925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en-GB" sz="3900" kern="1200" dirty="0"/>
        </a:p>
      </dsp:txBody>
      <dsp:txXfrm>
        <a:off x="2359794" y="1253248"/>
        <a:ext cx="650009" cy="650009"/>
      </dsp:txXfrm>
    </dsp:sp>
    <dsp:sp modelId="{531BD547-2382-4794-855F-A50409F3C820}">
      <dsp:nvSpPr>
        <dsp:cNvPr id="0" name=""/>
        <dsp:cNvSpPr/>
      </dsp:nvSpPr>
      <dsp:spPr>
        <a:xfrm>
          <a:off x="1567398" y="428984"/>
          <a:ext cx="919251" cy="91925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en-GB" sz="3900" kern="1200" dirty="0"/>
        </a:p>
      </dsp:txBody>
      <dsp:txXfrm>
        <a:off x="1702019" y="563605"/>
        <a:ext cx="650009" cy="650009"/>
      </dsp:txXfrm>
    </dsp:sp>
    <dsp:sp modelId="{7C879428-58E9-49AB-950A-4397E670E89A}">
      <dsp:nvSpPr>
        <dsp:cNvPr id="0" name=""/>
        <dsp:cNvSpPr/>
      </dsp:nvSpPr>
      <dsp:spPr>
        <a:xfrm>
          <a:off x="2507077" y="206729"/>
          <a:ext cx="919251" cy="91925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en-GB" sz="3900" kern="1200" dirty="0"/>
        </a:p>
      </dsp:txBody>
      <dsp:txXfrm>
        <a:off x="2641698" y="341350"/>
        <a:ext cx="650009" cy="650009"/>
      </dsp:txXfrm>
    </dsp:sp>
    <dsp:sp modelId="{B9EAB660-5AD6-4D45-AF34-617D37C98721}">
      <dsp:nvSpPr>
        <dsp:cNvPr id="0" name=""/>
        <dsp:cNvSpPr/>
      </dsp:nvSpPr>
      <dsp:spPr>
        <a:xfrm>
          <a:off x="1158842" y="20427"/>
          <a:ext cx="2859893" cy="2287915"/>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1326714" y="177656"/>
          <a:ext cx="3525803" cy="1224465"/>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753435" y="3175956"/>
          <a:ext cx="683295" cy="437309"/>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455174" y="3525803"/>
          <a:ext cx="3279817" cy="819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455174" y="3525803"/>
        <a:ext cx="3279817" cy="819954"/>
      </dsp:txXfrm>
    </dsp:sp>
    <dsp:sp modelId="{2A7D3CB3-FA5B-4C0C-926C-18658B37CDC7}">
      <dsp:nvSpPr>
        <dsp:cNvPr id="0" name=""/>
        <dsp:cNvSpPr/>
      </dsp:nvSpPr>
      <dsp:spPr>
        <a:xfrm>
          <a:off x="2608576" y="1496690"/>
          <a:ext cx="1229931" cy="1229931"/>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GB" sz="5200" kern="1200" dirty="0"/>
        </a:p>
      </dsp:txBody>
      <dsp:txXfrm>
        <a:off x="2788695" y="1676809"/>
        <a:ext cx="869693" cy="869693"/>
      </dsp:txXfrm>
    </dsp:sp>
    <dsp:sp modelId="{531BD547-2382-4794-855F-A50409F3C820}">
      <dsp:nvSpPr>
        <dsp:cNvPr id="0" name=""/>
        <dsp:cNvSpPr/>
      </dsp:nvSpPr>
      <dsp:spPr>
        <a:xfrm>
          <a:off x="1728492" y="573968"/>
          <a:ext cx="1229931" cy="122993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GB" sz="5200" kern="1200" dirty="0"/>
        </a:p>
      </dsp:txBody>
      <dsp:txXfrm>
        <a:off x="1908611" y="754087"/>
        <a:ext cx="869693" cy="869693"/>
      </dsp:txXfrm>
    </dsp:sp>
    <dsp:sp modelId="{7C879428-58E9-49AB-950A-4397E670E89A}">
      <dsp:nvSpPr>
        <dsp:cNvPr id="0" name=""/>
        <dsp:cNvSpPr/>
      </dsp:nvSpPr>
      <dsp:spPr>
        <a:xfrm>
          <a:off x="2985755" y="276597"/>
          <a:ext cx="1229931" cy="1229931"/>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GB" sz="5200" kern="1200" dirty="0"/>
        </a:p>
      </dsp:txBody>
      <dsp:txXfrm>
        <a:off x="3165874" y="456716"/>
        <a:ext cx="869693" cy="869693"/>
      </dsp:txXfrm>
    </dsp:sp>
    <dsp:sp modelId="{B9EAB660-5AD6-4D45-AF34-617D37C98721}">
      <dsp:nvSpPr>
        <dsp:cNvPr id="0" name=""/>
        <dsp:cNvSpPr/>
      </dsp:nvSpPr>
      <dsp:spPr>
        <a:xfrm>
          <a:off x="1196932" y="9638"/>
          <a:ext cx="3826453" cy="3061163"/>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96796" y="337607"/>
          <a:ext cx="2180926" cy="75740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79310" y="2192241"/>
          <a:ext cx="422660" cy="270502"/>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76256" y="2408643"/>
          <a:ext cx="2028769" cy="50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76256" y="2408643"/>
        <a:ext cx="2028769" cy="507192"/>
      </dsp:txXfrm>
    </dsp:sp>
    <dsp:sp modelId="{2A7D3CB3-FA5B-4C0C-926C-18658B37CDC7}">
      <dsp:nvSpPr>
        <dsp:cNvPr id="0" name=""/>
        <dsp:cNvSpPr/>
      </dsp:nvSpPr>
      <dsp:spPr>
        <a:xfrm>
          <a:off x="1389706" y="1153511"/>
          <a:ext cx="760788" cy="7607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1501121" y="1264926"/>
        <a:ext cx="537958" cy="537958"/>
      </dsp:txXfrm>
    </dsp:sp>
    <dsp:sp modelId="{531BD547-2382-4794-855F-A50409F3C820}">
      <dsp:nvSpPr>
        <dsp:cNvPr id="0" name=""/>
        <dsp:cNvSpPr/>
      </dsp:nvSpPr>
      <dsp:spPr>
        <a:xfrm>
          <a:off x="845320" y="582750"/>
          <a:ext cx="760788" cy="760788"/>
        </a:xfrm>
        <a:prstGeom prst="ellipse">
          <a:avLst/>
        </a:prstGeom>
        <a:solidFill>
          <a:srgbClr val="CA16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956735" y="694165"/>
        <a:ext cx="537958" cy="537958"/>
      </dsp:txXfrm>
    </dsp:sp>
    <dsp:sp modelId="{7C879428-58E9-49AB-950A-4397E670E89A}">
      <dsp:nvSpPr>
        <dsp:cNvPr id="0" name=""/>
        <dsp:cNvSpPr/>
      </dsp:nvSpPr>
      <dsp:spPr>
        <a:xfrm>
          <a:off x="1623015" y="398809"/>
          <a:ext cx="760788" cy="760788"/>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1734430" y="510224"/>
        <a:ext cx="537958" cy="537958"/>
      </dsp:txXfrm>
    </dsp:sp>
    <dsp:sp modelId="{B9EAB660-5AD6-4D45-AF34-617D37C98721}">
      <dsp:nvSpPr>
        <dsp:cNvPr id="0" name=""/>
        <dsp:cNvSpPr/>
      </dsp:nvSpPr>
      <dsp:spPr>
        <a:xfrm>
          <a:off x="507192" y="244622"/>
          <a:ext cx="2366897" cy="1893517"/>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96796" y="337607"/>
          <a:ext cx="2180926" cy="75740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79310" y="2192241"/>
          <a:ext cx="422660" cy="270502"/>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76256" y="2408643"/>
          <a:ext cx="2028769" cy="50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76256" y="2408643"/>
        <a:ext cx="2028769" cy="507192"/>
      </dsp:txXfrm>
    </dsp:sp>
    <dsp:sp modelId="{2A7D3CB3-FA5B-4C0C-926C-18658B37CDC7}">
      <dsp:nvSpPr>
        <dsp:cNvPr id="0" name=""/>
        <dsp:cNvSpPr/>
      </dsp:nvSpPr>
      <dsp:spPr>
        <a:xfrm>
          <a:off x="1389706" y="1153511"/>
          <a:ext cx="760788" cy="7607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1501121" y="1264926"/>
        <a:ext cx="537958" cy="537958"/>
      </dsp:txXfrm>
    </dsp:sp>
    <dsp:sp modelId="{531BD547-2382-4794-855F-A50409F3C820}">
      <dsp:nvSpPr>
        <dsp:cNvPr id="0" name=""/>
        <dsp:cNvSpPr/>
      </dsp:nvSpPr>
      <dsp:spPr>
        <a:xfrm>
          <a:off x="845320" y="582750"/>
          <a:ext cx="760788" cy="760788"/>
        </a:xfrm>
        <a:prstGeom prst="ellipse">
          <a:avLst/>
        </a:prstGeom>
        <a:solidFill>
          <a:srgbClr val="CA16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956735" y="694165"/>
        <a:ext cx="537958" cy="537958"/>
      </dsp:txXfrm>
    </dsp:sp>
    <dsp:sp modelId="{7C879428-58E9-49AB-950A-4397E670E89A}">
      <dsp:nvSpPr>
        <dsp:cNvPr id="0" name=""/>
        <dsp:cNvSpPr/>
      </dsp:nvSpPr>
      <dsp:spPr>
        <a:xfrm>
          <a:off x="1623015" y="398809"/>
          <a:ext cx="760788" cy="760788"/>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1734430" y="510224"/>
        <a:ext cx="537958" cy="537958"/>
      </dsp:txXfrm>
    </dsp:sp>
    <dsp:sp modelId="{B9EAB660-5AD6-4D45-AF34-617D37C98721}">
      <dsp:nvSpPr>
        <dsp:cNvPr id="0" name=""/>
        <dsp:cNvSpPr/>
      </dsp:nvSpPr>
      <dsp:spPr>
        <a:xfrm>
          <a:off x="507192" y="244622"/>
          <a:ext cx="2366897" cy="1893517"/>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35191" y="102446"/>
          <a:ext cx="2033159" cy="706089"/>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57911" y="1831419"/>
          <a:ext cx="394023" cy="252174"/>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09267" y="2033159"/>
          <a:ext cx="1891311" cy="47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09267" y="2033159"/>
        <a:ext cx="1891311" cy="472827"/>
      </dsp:txXfrm>
    </dsp:sp>
    <dsp:sp modelId="{2A7D3CB3-FA5B-4C0C-926C-18658B37CDC7}">
      <dsp:nvSpPr>
        <dsp:cNvPr id="0" name=""/>
        <dsp:cNvSpPr/>
      </dsp:nvSpPr>
      <dsp:spPr>
        <a:xfrm>
          <a:off x="1374378" y="863068"/>
          <a:ext cx="709241" cy="709241"/>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dirty="0"/>
        </a:p>
      </dsp:txBody>
      <dsp:txXfrm>
        <a:off x="1478244" y="966934"/>
        <a:ext cx="501509" cy="501509"/>
      </dsp:txXfrm>
    </dsp:sp>
    <dsp:sp modelId="{531BD547-2382-4794-855F-A50409F3C820}">
      <dsp:nvSpPr>
        <dsp:cNvPr id="0" name=""/>
        <dsp:cNvSpPr/>
      </dsp:nvSpPr>
      <dsp:spPr>
        <a:xfrm>
          <a:off x="866876" y="330979"/>
          <a:ext cx="709241" cy="70924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dirty="0"/>
        </a:p>
      </dsp:txBody>
      <dsp:txXfrm>
        <a:off x="970742" y="434845"/>
        <a:ext cx="501509" cy="501509"/>
      </dsp:txXfrm>
    </dsp:sp>
    <dsp:sp modelId="{7C879428-58E9-49AB-950A-4397E670E89A}">
      <dsp:nvSpPr>
        <dsp:cNvPr id="0" name=""/>
        <dsp:cNvSpPr/>
      </dsp:nvSpPr>
      <dsp:spPr>
        <a:xfrm>
          <a:off x="1591879" y="159500"/>
          <a:ext cx="709241" cy="709241"/>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dirty="0"/>
        </a:p>
      </dsp:txBody>
      <dsp:txXfrm>
        <a:off x="1695745" y="263366"/>
        <a:ext cx="501509" cy="501509"/>
      </dsp:txXfrm>
    </dsp:sp>
    <dsp:sp modelId="{B9EAB660-5AD6-4D45-AF34-617D37C98721}">
      <dsp:nvSpPr>
        <dsp:cNvPr id="0" name=""/>
        <dsp:cNvSpPr/>
      </dsp:nvSpPr>
      <dsp:spPr>
        <a:xfrm>
          <a:off x="560351" y="5557"/>
          <a:ext cx="2206529" cy="1765223"/>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913042" y="142874"/>
          <a:ext cx="2835502" cy="984732"/>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060432" y="2554150"/>
          <a:ext cx="549515" cy="351690"/>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016351" y="2835502"/>
          <a:ext cx="2637676" cy="659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016351" y="2835502"/>
        <a:ext cx="2637676" cy="659419"/>
      </dsp:txXfrm>
    </dsp:sp>
    <dsp:sp modelId="{2A7D3CB3-FA5B-4C0C-926C-18658B37CDC7}">
      <dsp:nvSpPr>
        <dsp:cNvPr id="0" name=""/>
        <dsp:cNvSpPr/>
      </dsp:nvSpPr>
      <dsp:spPr>
        <a:xfrm>
          <a:off x="1943934" y="1203659"/>
          <a:ext cx="989128" cy="98912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GB" sz="4200" kern="1200" dirty="0"/>
        </a:p>
      </dsp:txBody>
      <dsp:txXfrm>
        <a:off x="2088788" y="1348513"/>
        <a:ext cx="699420" cy="699420"/>
      </dsp:txXfrm>
    </dsp:sp>
    <dsp:sp modelId="{531BD547-2382-4794-855F-A50409F3C820}">
      <dsp:nvSpPr>
        <dsp:cNvPr id="0" name=""/>
        <dsp:cNvSpPr/>
      </dsp:nvSpPr>
      <dsp:spPr>
        <a:xfrm>
          <a:off x="1236158" y="461593"/>
          <a:ext cx="989128" cy="989128"/>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GB" sz="4200" kern="1200" dirty="0"/>
        </a:p>
      </dsp:txBody>
      <dsp:txXfrm>
        <a:off x="1381012" y="606447"/>
        <a:ext cx="699420" cy="699420"/>
      </dsp:txXfrm>
    </dsp:sp>
    <dsp:sp modelId="{7C879428-58E9-49AB-950A-4397E670E89A}">
      <dsp:nvSpPr>
        <dsp:cNvPr id="0" name=""/>
        <dsp:cNvSpPr/>
      </dsp:nvSpPr>
      <dsp:spPr>
        <a:xfrm>
          <a:off x="2247267" y="222444"/>
          <a:ext cx="989128" cy="989128"/>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GB" sz="4200" kern="1200" dirty="0"/>
        </a:p>
      </dsp:txBody>
      <dsp:txXfrm>
        <a:off x="2392121" y="367298"/>
        <a:ext cx="699420" cy="699420"/>
      </dsp:txXfrm>
    </dsp:sp>
    <dsp:sp modelId="{B9EAB660-5AD6-4D45-AF34-617D37C98721}">
      <dsp:nvSpPr>
        <dsp:cNvPr id="0" name=""/>
        <dsp:cNvSpPr/>
      </dsp:nvSpPr>
      <dsp:spPr>
        <a:xfrm>
          <a:off x="796545" y="21980"/>
          <a:ext cx="3077289" cy="2461831"/>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851085" y="162426"/>
          <a:ext cx="3110199" cy="108013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109631" y="2807301"/>
          <a:ext cx="602751" cy="385761"/>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964402" y="3115910"/>
          <a:ext cx="2893208" cy="723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964402" y="3115910"/>
        <a:ext cx="2893208" cy="723302"/>
      </dsp:txXfrm>
    </dsp:sp>
    <dsp:sp modelId="{2A7D3CB3-FA5B-4C0C-926C-18658B37CDC7}">
      <dsp:nvSpPr>
        <dsp:cNvPr id="0" name=""/>
        <dsp:cNvSpPr/>
      </dsp:nvSpPr>
      <dsp:spPr>
        <a:xfrm>
          <a:off x="1981847" y="1325978"/>
          <a:ext cx="1084953" cy="1084953"/>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endParaRPr lang="en-GB" sz="4600" kern="1200" dirty="0"/>
        </a:p>
      </dsp:txBody>
      <dsp:txXfrm>
        <a:off x="2140735" y="1484866"/>
        <a:ext cx="767177" cy="767177"/>
      </dsp:txXfrm>
    </dsp:sp>
    <dsp:sp modelId="{531BD547-2382-4794-855F-A50409F3C820}">
      <dsp:nvSpPr>
        <dsp:cNvPr id="0" name=""/>
        <dsp:cNvSpPr/>
      </dsp:nvSpPr>
      <dsp:spPr>
        <a:xfrm>
          <a:off x="1205503" y="512022"/>
          <a:ext cx="1084953" cy="108495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endParaRPr lang="en-GB" sz="4600" kern="1200" dirty="0"/>
        </a:p>
      </dsp:txBody>
      <dsp:txXfrm>
        <a:off x="1364391" y="670910"/>
        <a:ext cx="767177" cy="767177"/>
      </dsp:txXfrm>
    </dsp:sp>
    <dsp:sp modelId="{7C879428-58E9-49AB-950A-4397E670E89A}">
      <dsp:nvSpPr>
        <dsp:cNvPr id="0" name=""/>
        <dsp:cNvSpPr/>
      </dsp:nvSpPr>
      <dsp:spPr>
        <a:xfrm>
          <a:off x="2314566" y="249705"/>
          <a:ext cx="1084953" cy="1084953"/>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endParaRPr lang="en-GB" sz="4600" kern="1200" dirty="0"/>
        </a:p>
      </dsp:txBody>
      <dsp:txXfrm>
        <a:off x="2473454" y="408593"/>
        <a:ext cx="767177" cy="767177"/>
      </dsp:txXfrm>
    </dsp:sp>
    <dsp:sp modelId="{B9EAB660-5AD6-4D45-AF34-617D37C98721}">
      <dsp:nvSpPr>
        <dsp:cNvPr id="0" name=""/>
        <dsp:cNvSpPr/>
      </dsp:nvSpPr>
      <dsp:spPr>
        <a:xfrm>
          <a:off x="736601" y="14213"/>
          <a:ext cx="3375409" cy="2700327"/>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1409120" y="188741"/>
          <a:ext cx="3745792" cy="1300864"/>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924859" y="3374116"/>
          <a:ext cx="725928" cy="464594"/>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545594" y="3745792"/>
          <a:ext cx="3484458" cy="871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545594" y="3745792"/>
        <a:ext cx="3484458" cy="871114"/>
      </dsp:txXfrm>
    </dsp:sp>
    <dsp:sp modelId="{2A7D3CB3-FA5B-4C0C-926C-18658B37CDC7}">
      <dsp:nvSpPr>
        <dsp:cNvPr id="0" name=""/>
        <dsp:cNvSpPr/>
      </dsp:nvSpPr>
      <dsp:spPr>
        <a:xfrm>
          <a:off x="2770962" y="1590074"/>
          <a:ext cx="1306671" cy="130667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GB" sz="5600" kern="1200" dirty="0"/>
        </a:p>
      </dsp:txBody>
      <dsp:txXfrm>
        <a:off x="2962320" y="1781432"/>
        <a:ext cx="923955" cy="923955"/>
      </dsp:txXfrm>
    </dsp:sp>
    <dsp:sp modelId="{531BD547-2382-4794-855F-A50409F3C820}">
      <dsp:nvSpPr>
        <dsp:cNvPr id="0" name=""/>
        <dsp:cNvSpPr/>
      </dsp:nvSpPr>
      <dsp:spPr>
        <a:xfrm>
          <a:off x="1835966" y="609780"/>
          <a:ext cx="1306671" cy="1306671"/>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GB" sz="5600" kern="1200" dirty="0"/>
        </a:p>
      </dsp:txBody>
      <dsp:txXfrm>
        <a:off x="2027324" y="801138"/>
        <a:ext cx="923955" cy="923955"/>
      </dsp:txXfrm>
    </dsp:sp>
    <dsp:sp modelId="{7C879428-58E9-49AB-950A-4397E670E89A}">
      <dsp:nvSpPr>
        <dsp:cNvPr id="0" name=""/>
        <dsp:cNvSpPr/>
      </dsp:nvSpPr>
      <dsp:spPr>
        <a:xfrm>
          <a:off x="3171675" y="293855"/>
          <a:ext cx="1306671" cy="1306671"/>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GB" sz="5600" kern="1200" dirty="0"/>
        </a:p>
      </dsp:txBody>
      <dsp:txXfrm>
        <a:off x="3363033" y="485213"/>
        <a:ext cx="923955" cy="923955"/>
      </dsp:txXfrm>
    </dsp:sp>
    <dsp:sp modelId="{B9EAB660-5AD6-4D45-AF34-617D37C98721}">
      <dsp:nvSpPr>
        <dsp:cNvPr id="0" name=""/>
        <dsp:cNvSpPr/>
      </dsp:nvSpPr>
      <dsp:spPr>
        <a:xfrm>
          <a:off x="1255223" y="29037"/>
          <a:ext cx="4065201" cy="3252160"/>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88413" y="126035"/>
          <a:ext cx="2501326" cy="86867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00578" y="2253132"/>
          <a:ext cx="484753" cy="310242"/>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79547" y="2501326"/>
          <a:ext cx="2326815" cy="58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79547" y="2501326"/>
        <a:ext cx="2326815" cy="581703"/>
      </dsp:txXfrm>
    </dsp:sp>
    <dsp:sp modelId="{2A7D3CB3-FA5B-4C0C-926C-18658B37CDC7}">
      <dsp:nvSpPr>
        <dsp:cNvPr id="0" name=""/>
        <dsp:cNvSpPr/>
      </dsp:nvSpPr>
      <dsp:spPr>
        <a:xfrm>
          <a:off x="1597810" y="1061803"/>
          <a:ext cx="872555" cy="872555"/>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25593" y="1189586"/>
        <a:ext cx="616989" cy="616989"/>
      </dsp:txXfrm>
    </dsp:sp>
    <dsp:sp modelId="{531BD547-2382-4794-855F-A50409F3C820}">
      <dsp:nvSpPr>
        <dsp:cNvPr id="0" name=""/>
        <dsp:cNvSpPr/>
      </dsp:nvSpPr>
      <dsp:spPr>
        <a:xfrm>
          <a:off x="973448" y="407192"/>
          <a:ext cx="872555" cy="87255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01231" y="534975"/>
        <a:ext cx="616989" cy="616989"/>
      </dsp:txXfrm>
    </dsp:sp>
    <dsp:sp modelId="{7C879428-58E9-49AB-950A-4397E670E89A}">
      <dsp:nvSpPr>
        <dsp:cNvPr id="0" name=""/>
        <dsp:cNvSpPr/>
      </dsp:nvSpPr>
      <dsp:spPr>
        <a:xfrm>
          <a:off x="1865394" y="196228"/>
          <a:ext cx="872555" cy="87255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993177" y="324011"/>
        <a:ext cx="616989" cy="616989"/>
      </dsp:txXfrm>
    </dsp:sp>
    <dsp:sp modelId="{B9EAB660-5AD6-4D45-AF34-617D37C98721}">
      <dsp:nvSpPr>
        <dsp:cNvPr id="0" name=""/>
        <dsp:cNvSpPr/>
      </dsp:nvSpPr>
      <dsp:spPr>
        <a:xfrm>
          <a:off x="596341" y="6837"/>
          <a:ext cx="2714617" cy="2171694"/>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85392" y="107448"/>
          <a:ext cx="2132449" cy="74057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48290" y="1920857"/>
          <a:ext cx="413265" cy="264489"/>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63086" y="2132449"/>
          <a:ext cx="1983673" cy="49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63086" y="2132449"/>
        <a:ext cx="1983673" cy="495918"/>
      </dsp:txXfrm>
    </dsp:sp>
    <dsp:sp modelId="{2A7D3CB3-FA5B-4C0C-926C-18658B37CDC7}">
      <dsp:nvSpPr>
        <dsp:cNvPr id="0" name=""/>
        <dsp:cNvSpPr/>
      </dsp:nvSpPr>
      <dsp:spPr>
        <a:xfrm>
          <a:off x="1360678" y="905216"/>
          <a:ext cx="743877" cy="743877"/>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469616" y="1014154"/>
        <a:ext cx="526001" cy="526001"/>
      </dsp:txXfrm>
    </dsp:sp>
    <dsp:sp modelId="{531BD547-2382-4794-855F-A50409F3C820}">
      <dsp:nvSpPr>
        <dsp:cNvPr id="0" name=""/>
        <dsp:cNvSpPr/>
      </dsp:nvSpPr>
      <dsp:spPr>
        <a:xfrm>
          <a:off x="828392" y="347142"/>
          <a:ext cx="743877" cy="743877"/>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937330" y="456080"/>
        <a:ext cx="526001" cy="526001"/>
      </dsp:txXfrm>
    </dsp:sp>
    <dsp:sp modelId="{7C879428-58E9-49AB-950A-4397E670E89A}">
      <dsp:nvSpPr>
        <dsp:cNvPr id="0" name=""/>
        <dsp:cNvSpPr/>
      </dsp:nvSpPr>
      <dsp:spPr>
        <a:xfrm>
          <a:off x="1588800" y="167289"/>
          <a:ext cx="743877" cy="7438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697738" y="276227"/>
        <a:ext cx="526001" cy="526001"/>
      </dsp:txXfrm>
    </dsp:sp>
    <dsp:sp modelId="{B9EAB660-5AD6-4D45-AF34-617D37C98721}">
      <dsp:nvSpPr>
        <dsp:cNvPr id="0" name=""/>
        <dsp:cNvSpPr/>
      </dsp:nvSpPr>
      <dsp:spPr>
        <a:xfrm>
          <a:off x="506898" y="5829"/>
          <a:ext cx="2314285" cy="1851428"/>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1168820" y="256937"/>
          <a:ext cx="4271328" cy="1483375"/>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897218" y="3889221"/>
          <a:ext cx="827776" cy="529777"/>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324442" y="4313043"/>
          <a:ext cx="3973328" cy="99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324442" y="4313043"/>
        <a:ext cx="3973328" cy="993332"/>
      </dsp:txXfrm>
    </dsp:sp>
    <dsp:sp modelId="{2A7D3CB3-FA5B-4C0C-926C-18658B37CDC7}">
      <dsp:nvSpPr>
        <dsp:cNvPr id="0" name=""/>
        <dsp:cNvSpPr/>
      </dsp:nvSpPr>
      <dsp:spPr>
        <a:xfrm>
          <a:off x="2721729" y="1854877"/>
          <a:ext cx="1489998" cy="1489998"/>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endParaRPr lang="en-GB" sz="6300" kern="1200" dirty="0"/>
        </a:p>
      </dsp:txBody>
      <dsp:txXfrm>
        <a:off x="2939934" y="2073082"/>
        <a:ext cx="1053588" cy="1053588"/>
      </dsp:txXfrm>
    </dsp:sp>
    <dsp:sp modelId="{531BD547-2382-4794-855F-A50409F3C820}">
      <dsp:nvSpPr>
        <dsp:cNvPr id="0" name=""/>
        <dsp:cNvSpPr/>
      </dsp:nvSpPr>
      <dsp:spPr>
        <a:xfrm>
          <a:off x="1655553" y="737047"/>
          <a:ext cx="1489998" cy="148999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endParaRPr lang="en-GB" sz="6300" kern="1200" dirty="0"/>
        </a:p>
      </dsp:txBody>
      <dsp:txXfrm>
        <a:off x="1873758" y="955252"/>
        <a:ext cx="1053588" cy="1053588"/>
      </dsp:txXfrm>
    </dsp:sp>
    <dsp:sp modelId="{7C879428-58E9-49AB-950A-4397E670E89A}">
      <dsp:nvSpPr>
        <dsp:cNvPr id="0" name=""/>
        <dsp:cNvSpPr/>
      </dsp:nvSpPr>
      <dsp:spPr>
        <a:xfrm>
          <a:off x="3178662" y="376799"/>
          <a:ext cx="1489998" cy="148999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endParaRPr lang="en-GB" sz="6300" kern="1200" dirty="0"/>
        </a:p>
      </dsp:txBody>
      <dsp:txXfrm>
        <a:off x="3396867" y="595004"/>
        <a:ext cx="1053588" cy="1053588"/>
      </dsp:txXfrm>
    </dsp:sp>
    <dsp:sp modelId="{B9EAB660-5AD6-4D45-AF34-617D37C98721}">
      <dsp:nvSpPr>
        <dsp:cNvPr id="0" name=""/>
        <dsp:cNvSpPr/>
      </dsp:nvSpPr>
      <dsp:spPr>
        <a:xfrm>
          <a:off x="1011596" y="53391"/>
          <a:ext cx="4635549" cy="3708439"/>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1497430" y="227633"/>
          <a:ext cx="4517650" cy="156892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3325503" y="4069387"/>
          <a:ext cx="875513" cy="560328"/>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662026" y="4517650"/>
          <a:ext cx="4202466" cy="105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662026" y="4517650"/>
        <a:ext cx="4202466" cy="1050616"/>
      </dsp:txXfrm>
    </dsp:sp>
    <dsp:sp modelId="{2A7D3CB3-FA5B-4C0C-926C-18658B37CDC7}">
      <dsp:nvSpPr>
        <dsp:cNvPr id="0" name=""/>
        <dsp:cNvSpPr/>
      </dsp:nvSpPr>
      <dsp:spPr>
        <a:xfrm>
          <a:off x="3139894" y="1917725"/>
          <a:ext cx="1575924" cy="157592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3370683" y="2148514"/>
        <a:ext cx="1114346" cy="1114346"/>
      </dsp:txXfrm>
    </dsp:sp>
    <dsp:sp modelId="{531BD547-2382-4794-855F-A50409F3C820}">
      <dsp:nvSpPr>
        <dsp:cNvPr id="0" name=""/>
        <dsp:cNvSpPr/>
      </dsp:nvSpPr>
      <dsp:spPr>
        <a:xfrm>
          <a:off x="2012232" y="735431"/>
          <a:ext cx="1575924" cy="1575924"/>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2243021" y="966220"/>
        <a:ext cx="1114346" cy="1114346"/>
      </dsp:txXfrm>
    </dsp:sp>
    <dsp:sp modelId="{7C879428-58E9-49AB-950A-4397E670E89A}">
      <dsp:nvSpPr>
        <dsp:cNvPr id="0" name=""/>
        <dsp:cNvSpPr/>
      </dsp:nvSpPr>
      <dsp:spPr>
        <a:xfrm>
          <a:off x="3623177" y="354407"/>
          <a:ext cx="1575924" cy="157592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3853966" y="585196"/>
        <a:ext cx="1114346" cy="1114346"/>
      </dsp:txXfrm>
    </dsp:sp>
    <dsp:sp modelId="{B9EAB660-5AD6-4D45-AF34-617D37C98721}">
      <dsp:nvSpPr>
        <dsp:cNvPr id="0" name=""/>
        <dsp:cNvSpPr/>
      </dsp:nvSpPr>
      <dsp:spPr>
        <a:xfrm>
          <a:off x="1311821" y="35020"/>
          <a:ext cx="4902877" cy="3922301"/>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85863" y="218413"/>
          <a:ext cx="2506411" cy="870443"/>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00085" y="2349834"/>
          <a:ext cx="485738" cy="310872"/>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77181" y="2598532"/>
          <a:ext cx="2331546" cy="582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77181" y="2598532"/>
        <a:ext cx="2331546" cy="582886"/>
      </dsp:txXfrm>
    </dsp:sp>
    <dsp:sp modelId="{2A7D3CB3-FA5B-4C0C-926C-18658B37CDC7}">
      <dsp:nvSpPr>
        <dsp:cNvPr id="0" name=""/>
        <dsp:cNvSpPr/>
      </dsp:nvSpPr>
      <dsp:spPr>
        <a:xfrm>
          <a:off x="1597109" y="1156083"/>
          <a:ext cx="874329" cy="874329"/>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25152" y="1284126"/>
        <a:ext cx="618243" cy="618243"/>
      </dsp:txXfrm>
    </dsp:sp>
    <dsp:sp modelId="{531BD547-2382-4794-855F-A50409F3C820}">
      <dsp:nvSpPr>
        <dsp:cNvPr id="0" name=""/>
        <dsp:cNvSpPr/>
      </dsp:nvSpPr>
      <dsp:spPr>
        <a:xfrm>
          <a:off x="971477" y="500141"/>
          <a:ext cx="874329" cy="874329"/>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099520" y="628184"/>
        <a:ext cx="618243" cy="618243"/>
      </dsp:txXfrm>
    </dsp:sp>
    <dsp:sp modelId="{7C879428-58E9-49AB-950A-4397E670E89A}">
      <dsp:nvSpPr>
        <dsp:cNvPr id="0" name=""/>
        <dsp:cNvSpPr/>
      </dsp:nvSpPr>
      <dsp:spPr>
        <a:xfrm>
          <a:off x="1865236" y="288748"/>
          <a:ext cx="874329" cy="874329"/>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993279" y="416791"/>
        <a:ext cx="618243" cy="618243"/>
      </dsp:txXfrm>
    </dsp:sp>
    <dsp:sp modelId="{B9EAB660-5AD6-4D45-AF34-617D37C98721}">
      <dsp:nvSpPr>
        <dsp:cNvPr id="0" name=""/>
        <dsp:cNvSpPr/>
      </dsp:nvSpPr>
      <dsp:spPr>
        <a:xfrm>
          <a:off x="593603" y="98972"/>
          <a:ext cx="2720137" cy="2176109"/>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85392" y="107448"/>
          <a:ext cx="2132449" cy="74057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48290" y="1920857"/>
          <a:ext cx="413265" cy="264489"/>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63086" y="2132449"/>
          <a:ext cx="1983673" cy="49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63086" y="2132449"/>
        <a:ext cx="1983673" cy="495918"/>
      </dsp:txXfrm>
    </dsp:sp>
    <dsp:sp modelId="{2A7D3CB3-FA5B-4C0C-926C-18658B37CDC7}">
      <dsp:nvSpPr>
        <dsp:cNvPr id="0" name=""/>
        <dsp:cNvSpPr/>
      </dsp:nvSpPr>
      <dsp:spPr>
        <a:xfrm>
          <a:off x="1360678" y="905216"/>
          <a:ext cx="743877" cy="743877"/>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469616" y="1014154"/>
        <a:ext cx="526001" cy="526001"/>
      </dsp:txXfrm>
    </dsp:sp>
    <dsp:sp modelId="{531BD547-2382-4794-855F-A50409F3C820}">
      <dsp:nvSpPr>
        <dsp:cNvPr id="0" name=""/>
        <dsp:cNvSpPr/>
      </dsp:nvSpPr>
      <dsp:spPr>
        <a:xfrm>
          <a:off x="828392" y="347142"/>
          <a:ext cx="743877" cy="743877"/>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937330" y="456080"/>
        <a:ext cx="526001" cy="526001"/>
      </dsp:txXfrm>
    </dsp:sp>
    <dsp:sp modelId="{7C879428-58E9-49AB-950A-4397E670E89A}">
      <dsp:nvSpPr>
        <dsp:cNvPr id="0" name=""/>
        <dsp:cNvSpPr/>
      </dsp:nvSpPr>
      <dsp:spPr>
        <a:xfrm>
          <a:off x="1588800" y="167289"/>
          <a:ext cx="743877" cy="7438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697738" y="276227"/>
        <a:ext cx="526001" cy="526001"/>
      </dsp:txXfrm>
    </dsp:sp>
    <dsp:sp modelId="{B9EAB660-5AD6-4D45-AF34-617D37C98721}">
      <dsp:nvSpPr>
        <dsp:cNvPr id="0" name=""/>
        <dsp:cNvSpPr/>
      </dsp:nvSpPr>
      <dsp:spPr>
        <a:xfrm>
          <a:off x="506898" y="5829"/>
          <a:ext cx="2314285" cy="1851428"/>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1026486" y="157179"/>
          <a:ext cx="3119408" cy="1083329"/>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288758" y="2809885"/>
          <a:ext cx="604536" cy="386903"/>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140139" y="3119408"/>
          <a:ext cx="2901775" cy="72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140139" y="3119408"/>
        <a:ext cx="2901775" cy="725443"/>
      </dsp:txXfrm>
    </dsp:sp>
    <dsp:sp modelId="{2A7D3CB3-FA5B-4C0C-926C-18658B37CDC7}">
      <dsp:nvSpPr>
        <dsp:cNvPr id="0" name=""/>
        <dsp:cNvSpPr/>
      </dsp:nvSpPr>
      <dsp:spPr>
        <a:xfrm>
          <a:off x="2160596" y="1324176"/>
          <a:ext cx="1088165" cy="1088165"/>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endParaRPr lang="en-GB" sz="4600" kern="1200" dirty="0"/>
        </a:p>
      </dsp:txBody>
      <dsp:txXfrm>
        <a:off x="2319954" y="1483534"/>
        <a:ext cx="769449" cy="769449"/>
      </dsp:txXfrm>
    </dsp:sp>
    <dsp:sp modelId="{531BD547-2382-4794-855F-A50409F3C820}">
      <dsp:nvSpPr>
        <dsp:cNvPr id="0" name=""/>
        <dsp:cNvSpPr/>
      </dsp:nvSpPr>
      <dsp:spPr>
        <a:xfrm>
          <a:off x="1381953" y="507810"/>
          <a:ext cx="1088165" cy="108816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endParaRPr lang="en-GB" sz="4600" kern="1200" dirty="0"/>
        </a:p>
      </dsp:txBody>
      <dsp:txXfrm>
        <a:off x="1541311" y="667168"/>
        <a:ext cx="769449" cy="769449"/>
      </dsp:txXfrm>
    </dsp:sp>
    <dsp:sp modelId="{7C879428-58E9-49AB-950A-4397E670E89A}">
      <dsp:nvSpPr>
        <dsp:cNvPr id="0" name=""/>
        <dsp:cNvSpPr/>
      </dsp:nvSpPr>
      <dsp:spPr>
        <a:xfrm>
          <a:off x="2494301" y="244716"/>
          <a:ext cx="1088165" cy="108816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endParaRPr lang="en-GB" sz="4600" kern="1200" dirty="0"/>
        </a:p>
      </dsp:txBody>
      <dsp:txXfrm>
        <a:off x="2653659" y="404074"/>
        <a:ext cx="769449" cy="769449"/>
      </dsp:txXfrm>
    </dsp:sp>
    <dsp:sp modelId="{B9EAB660-5AD6-4D45-AF34-617D37C98721}">
      <dsp:nvSpPr>
        <dsp:cNvPr id="0" name=""/>
        <dsp:cNvSpPr/>
      </dsp:nvSpPr>
      <dsp:spPr>
        <a:xfrm>
          <a:off x="911663" y="8527"/>
          <a:ext cx="3385404" cy="2708323"/>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443594" y="134529"/>
          <a:ext cx="1621066" cy="56297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099560" y="1513065"/>
          <a:ext cx="314160" cy="201062"/>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502656" y="1673915"/>
          <a:ext cx="1507969" cy="376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502656" y="1673915"/>
        <a:ext cx="1507969" cy="376992"/>
      </dsp:txXfrm>
    </dsp:sp>
    <dsp:sp modelId="{2A7D3CB3-FA5B-4C0C-926C-18658B37CDC7}">
      <dsp:nvSpPr>
        <dsp:cNvPr id="0" name=""/>
        <dsp:cNvSpPr/>
      </dsp:nvSpPr>
      <dsp:spPr>
        <a:xfrm>
          <a:off x="1032958" y="740984"/>
          <a:ext cx="565488" cy="5654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1115772" y="823798"/>
        <a:ext cx="399860" cy="399860"/>
      </dsp:txXfrm>
    </dsp:sp>
    <dsp:sp modelId="{531BD547-2382-4794-855F-A50409F3C820}">
      <dsp:nvSpPr>
        <dsp:cNvPr id="0" name=""/>
        <dsp:cNvSpPr/>
      </dsp:nvSpPr>
      <dsp:spPr>
        <a:xfrm>
          <a:off x="628320" y="316742"/>
          <a:ext cx="565488" cy="56548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711134" y="399556"/>
        <a:ext cx="399860" cy="399860"/>
      </dsp:txXfrm>
    </dsp:sp>
    <dsp:sp modelId="{7C879428-58E9-49AB-950A-4397E670E89A}">
      <dsp:nvSpPr>
        <dsp:cNvPr id="0" name=""/>
        <dsp:cNvSpPr/>
      </dsp:nvSpPr>
      <dsp:spPr>
        <a:xfrm>
          <a:off x="1206375" y="180020"/>
          <a:ext cx="565488" cy="56548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1289189" y="262834"/>
        <a:ext cx="399860" cy="399860"/>
      </dsp:txXfrm>
    </dsp:sp>
    <dsp:sp modelId="{B9EAB660-5AD6-4D45-AF34-617D37C98721}">
      <dsp:nvSpPr>
        <dsp:cNvPr id="0" name=""/>
        <dsp:cNvSpPr/>
      </dsp:nvSpPr>
      <dsp:spPr>
        <a:xfrm>
          <a:off x="376992" y="65414"/>
          <a:ext cx="1759297" cy="140743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85392" y="107448"/>
          <a:ext cx="2132449" cy="74057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48290" y="1920857"/>
          <a:ext cx="413265" cy="264489"/>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63086" y="2132449"/>
          <a:ext cx="1983673" cy="49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63086" y="2132449"/>
        <a:ext cx="1983673" cy="495918"/>
      </dsp:txXfrm>
    </dsp:sp>
    <dsp:sp modelId="{2A7D3CB3-FA5B-4C0C-926C-18658B37CDC7}">
      <dsp:nvSpPr>
        <dsp:cNvPr id="0" name=""/>
        <dsp:cNvSpPr/>
      </dsp:nvSpPr>
      <dsp:spPr>
        <a:xfrm>
          <a:off x="1360678" y="905216"/>
          <a:ext cx="743877" cy="743877"/>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469616" y="1014154"/>
        <a:ext cx="526001" cy="526001"/>
      </dsp:txXfrm>
    </dsp:sp>
    <dsp:sp modelId="{531BD547-2382-4794-855F-A50409F3C820}">
      <dsp:nvSpPr>
        <dsp:cNvPr id="0" name=""/>
        <dsp:cNvSpPr/>
      </dsp:nvSpPr>
      <dsp:spPr>
        <a:xfrm>
          <a:off x="828392" y="347142"/>
          <a:ext cx="743877" cy="743877"/>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937330" y="456080"/>
        <a:ext cx="526001" cy="526001"/>
      </dsp:txXfrm>
    </dsp:sp>
    <dsp:sp modelId="{7C879428-58E9-49AB-950A-4397E670E89A}">
      <dsp:nvSpPr>
        <dsp:cNvPr id="0" name=""/>
        <dsp:cNvSpPr/>
      </dsp:nvSpPr>
      <dsp:spPr>
        <a:xfrm>
          <a:off x="1588800" y="167289"/>
          <a:ext cx="743877" cy="7438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697738" y="276227"/>
        <a:ext cx="526001" cy="526001"/>
      </dsp:txXfrm>
    </dsp:sp>
    <dsp:sp modelId="{B9EAB660-5AD6-4D45-AF34-617D37C98721}">
      <dsp:nvSpPr>
        <dsp:cNvPr id="0" name=""/>
        <dsp:cNvSpPr/>
      </dsp:nvSpPr>
      <dsp:spPr>
        <a:xfrm>
          <a:off x="506898" y="5829"/>
          <a:ext cx="2314285" cy="1851428"/>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1029865" y="174700"/>
          <a:ext cx="3467137" cy="1204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432846" y="3123111"/>
          <a:ext cx="671925" cy="430032"/>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156187" y="3467137"/>
          <a:ext cx="3225243" cy="80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156187" y="3467137"/>
        <a:ext cx="3225243" cy="806310"/>
      </dsp:txXfrm>
    </dsp:sp>
    <dsp:sp modelId="{2A7D3CB3-FA5B-4C0C-926C-18658B37CDC7}">
      <dsp:nvSpPr>
        <dsp:cNvPr id="0" name=""/>
        <dsp:cNvSpPr/>
      </dsp:nvSpPr>
      <dsp:spPr>
        <a:xfrm>
          <a:off x="2290397" y="1471786"/>
          <a:ext cx="1209466" cy="120946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GB" sz="5100" kern="1200" dirty="0"/>
        </a:p>
      </dsp:txBody>
      <dsp:txXfrm>
        <a:off x="2467519" y="1648908"/>
        <a:ext cx="855222" cy="855222"/>
      </dsp:txXfrm>
    </dsp:sp>
    <dsp:sp modelId="{531BD547-2382-4794-855F-A50409F3C820}">
      <dsp:nvSpPr>
        <dsp:cNvPr id="0" name=""/>
        <dsp:cNvSpPr/>
      </dsp:nvSpPr>
      <dsp:spPr>
        <a:xfrm>
          <a:off x="1424957" y="564417"/>
          <a:ext cx="1209466" cy="120946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GB" sz="5100" kern="1200" dirty="0"/>
        </a:p>
      </dsp:txBody>
      <dsp:txXfrm>
        <a:off x="1602079" y="741539"/>
        <a:ext cx="855222" cy="855222"/>
      </dsp:txXfrm>
    </dsp:sp>
    <dsp:sp modelId="{7C879428-58E9-49AB-950A-4397E670E89A}">
      <dsp:nvSpPr>
        <dsp:cNvPr id="0" name=""/>
        <dsp:cNvSpPr/>
      </dsp:nvSpPr>
      <dsp:spPr>
        <a:xfrm>
          <a:off x="2661300" y="271995"/>
          <a:ext cx="1209466" cy="120946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GB" sz="5100" kern="1200" dirty="0"/>
        </a:p>
      </dsp:txBody>
      <dsp:txXfrm>
        <a:off x="2838422" y="449117"/>
        <a:ext cx="855222" cy="855222"/>
      </dsp:txXfrm>
    </dsp:sp>
    <dsp:sp modelId="{B9EAB660-5AD6-4D45-AF34-617D37C98721}">
      <dsp:nvSpPr>
        <dsp:cNvPr id="0" name=""/>
        <dsp:cNvSpPr/>
      </dsp:nvSpPr>
      <dsp:spPr>
        <a:xfrm>
          <a:off x="887416" y="26877"/>
          <a:ext cx="3762784" cy="301022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85392" y="107448"/>
          <a:ext cx="2132449" cy="74057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48290" y="1920857"/>
          <a:ext cx="413265" cy="264489"/>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63086" y="2132449"/>
          <a:ext cx="1983673" cy="49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63086" y="2132449"/>
        <a:ext cx="1983673" cy="495918"/>
      </dsp:txXfrm>
    </dsp:sp>
    <dsp:sp modelId="{2A7D3CB3-FA5B-4C0C-926C-18658B37CDC7}">
      <dsp:nvSpPr>
        <dsp:cNvPr id="0" name=""/>
        <dsp:cNvSpPr/>
      </dsp:nvSpPr>
      <dsp:spPr>
        <a:xfrm>
          <a:off x="1360678" y="905216"/>
          <a:ext cx="743877" cy="743877"/>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469616" y="1014154"/>
        <a:ext cx="526001" cy="526001"/>
      </dsp:txXfrm>
    </dsp:sp>
    <dsp:sp modelId="{531BD547-2382-4794-855F-A50409F3C820}">
      <dsp:nvSpPr>
        <dsp:cNvPr id="0" name=""/>
        <dsp:cNvSpPr/>
      </dsp:nvSpPr>
      <dsp:spPr>
        <a:xfrm>
          <a:off x="828392" y="347142"/>
          <a:ext cx="743877" cy="743877"/>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937330" y="456080"/>
        <a:ext cx="526001" cy="526001"/>
      </dsp:txXfrm>
    </dsp:sp>
    <dsp:sp modelId="{7C879428-58E9-49AB-950A-4397E670E89A}">
      <dsp:nvSpPr>
        <dsp:cNvPr id="0" name=""/>
        <dsp:cNvSpPr/>
      </dsp:nvSpPr>
      <dsp:spPr>
        <a:xfrm>
          <a:off x="1588800" y="167289"/>
          <a:ext cx="743877" cy="7438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697738" y="276227"/>
        <a:ext cx="526001" cy="526001"/>
      </dsp:txXfrm>
    </dsp:sp>
    <dsp:sp modelId="{B9EAB660-5AD6-4D45-AF34-617D37C98721}">
      <dsp:nvSpPr>
        <dsp:cNvPr id="0" name=""/>
        <dsp:cNvSpPr/>
      </dsp:nvSpPr>
      <dsp:spPr>
        <a:xfrm>
          <a:off x="506898" y="5829"/>
          <a:ext cx="2314285" cy="1851428"/>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85392" y="107448"/>
          <a:ext cx="2132449" cy="74057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48290" y="1920857"/>
          <a:ext cx="413265" cy="264489"/>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63086" y="2132449"/>
          <a:ext cx="1983673" cy="49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63086" y="2132449"/>
        <a:ext cx="1983673" cy="495918"/>
      </dsp:txXfrm>
    </dsp:sp>
    <dsp:sp modelId="{2A7D3CB3-FA5B-4C0C-926C-18658B37CDC7}">
      <dsp:nvSpPr>
        <dsp:cNvPr id="0" name=""/>
        <dsp:cNvSpPr/>
      </dsp:nvSpPr>
      <dsp:spPr>
        <a:xfrm>
          <a:off x="1360678" y="905216"/>
          <a:ext cx="743877" cy="743877"/>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469616" y="1014154"/>
        <a:ext cx="526001" cy="526001"/>
      </dsp:txXfrm>
    </dsp:sp>
    <dsp:sp modelId="{531BD547-2382-4794-855F-A50409F3C820}">
      <dsp:nvSpPr>
        <dsp:cNvPr id="0" name=""/>
        <dsp:cNvSpPr/>
      </dsp:nvSpPr>
      <dsp:spPr>
        <a:xfrm>
          <a:off x="828392" y="347142"/>
          <a:ext cx="743877" cy="743877"/>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937330" y="456080"/>
        <a:ext cx="526001" cy="526001"/>
      </dsp:txXfrm>
    </dsp:sp>
    <dsp:sp modelId="{7C879428-58E9-49AB-950A-4397E670E89A}">
      <dsp:nvSpPr>
        <dsp:cNvPr id="0" name=""/>
        <dsp:cNvSpPr/>
      </dsp:nvSpPr>
      <dsp:spPr>
        <a:xfrm>
          <a:off x="1588800" y="167289"/>
          <a:ext cx="743877" cy="7438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697738" y="276227"/>
        <a:ext cx="526001" cy="526001"/>
      </dsp:txXfrm>
    </dsp:sp>
    <dsp:sp modelId="{B9EAB660-5AD6-4D45-AF34-617D37C98721}">
      <dsp:nvSpPr>
        <dsp:cNvPr id="0" name=""/>
        <dsp:cNvSpPr/>
      </dsp:nvSpPr>
      <dsp:spPr>
        <a:xfrm>
          <a:off x="506898" y="5829"/>
          <a:ext cx="2314285" cy="1851428"/>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1121928" y="162705"/>
          <a:ext cx="3229082" cy="112141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428580" y="2908677"/>
          <a:ext cx="625791" cy="400506"/>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239576" y="3229082"/>
          <a:ext cx="3003798" cy="75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239576" y="3229082"/>
        <a:ext cx="3003798" cy="750949"/>
      </dsp:txXfrm>
    </dsp:sp>
    <dsp:sp modelId="{2A7D3CB3-FA5B-4C0C-926C-18658B37CDC7}">
      <dsp:nvSpPr>
        <dsp:cNvPr id="0" name=""/>
        <dsp:cNvSpPr/>
      </dsp:nvSpPr>
      <dsp:spPr>
        <a:xfrm>
          <a:off x="2295912" y="1370733"/>
          <a:ext cx="1126424" cy="112642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GB" sz="4800" kern="1200" dirty="0"/>
        </a:p>
      </dsp:txBody>
      <dsp:txXfrm>
        <a:off x="2460873" y="1535694"/>
        <a:ext cx="796502" cy="796502"/>
      </dsp:txXfrm>
    </dsp:sp>
    <dsp:sp modelId="{531BD547-2382-4794-855F-A50409F3C820}">
      <dsp:nvSpPr>
        <dsp:cNvPr id="0" name=""/>
        <dsp:cNvSpPr/>
      </dsp:nvSpPr>
      <dsp:spPr>
        <a:xfrm>
          <a:off x="1489893" y="525664"/>
          <a:ext cx="1126424" cy="1126424"/>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GB" sz="4800" kern="1200" dirty="0"/>
        </a:p>
      </dsp:txBody>
      <dsp:txXfrm>
        <a:off x="1654854" y="690625"/>
        <a:ext cx="796502" cy="796502"/>
      </dsp:txXfrm>
    </dsp:sp>
    <dsp:sp modelId="{7C879428-58E9-49AB-950A-4397E670E89A}">
      <dsp:nvSpPr>
        <dsp:cNvPr id="0" name=""/>
        <dsp:cNvSpPr/>
      </dsp:nvSpPr>
      <dsp:spPr>
        <a:xfrm>
          <a:off x="2641349" y="253320"/>
          <a:ext cx="1126424" cy="1126424"/>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GB" sz="4800" kern="1200" dirty="0"/>
        </a:p>
      </dsp:txBody>
      <dsp:txXfrm>
        <a:off x="2806310" y="418281"/>
        <a:ext cx="796502" cy="796502"/>
      </dsp:txXfrm>
    </dsp:sp>
    <dsp:sp modelId="{B9EAB660-5AD6-4D45-AF34-617D37C98721}">
      <dsp:nvSpPr>
        <dsp:cNvPr id="0" name=""/>
        <dsp:cNvSpPr/>
      </dsp:nvSpPr>
      <dsp:spPr>
        <a:xfrm>
          <a:off x="989260" y="25031"/>
          <a:ext cx="3504431" cy="2803544"/>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380837" y="385471"/>
          <a:ext cx="1391728" cy="483328"/>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944001" y="1568979"/>
          <a:ext cx="269714" cy="172617"/>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431543" y="1707073"/>
          <a:ext cx="1294630" cy="323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431543" y="1707073"/>
        <a:ext cx="1294630" cy="323657"/>
      </dsp:txXfrm>
    </dsp:sp>
    <dsp:sp modelId="{2A7D3CB3-FA5B-4C0C-926C-18658B37CDC7}">
      <dsp:nvSpPr>
        <dsp:cNvPr id="0" name=""/>
        <dsp:cNvSpPr/>
      </dsp:nvSpPr>
      <dsp:spPr>
        <a:xfrm>
          <a:off x="886822" y="906128"/>
          <a:ext cx="485486" cy="485486"/>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a:off x="957920" y="977226"/>
        <a:ext cx="343290" cy="343290"/>
      </dsp:txXfrm>
    </dsp:sp>
    <dsp:sp modelId="{531BD547-2382-4794-855F-A50409F3C820}">
      <dsp:nvSpPr>
        <dsp:cNvPr id="0" name=""/>
        <dsp:cNvSpPr/>
      </dsp:nvSpPr>
      <dsp:spPr>
        <a:xfrm>
          <a:off x="539429" y="541906"/>
          <a:ext cx="485486" cy="48548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a:off x="610527" y="613004"/>
        <a:ext cx="343290" cy="343290"/>
      </dsp:txXfrm>
    </dsp:sp>
    <dsp:sp modelId="{7C879428-58E9-49AB-950A-4397E670E89A}">
      <dsp:nvSpPr>
        <dsp:cNvPr id="0" name=""/>
        <dsp:cNvSpPr/>
      </dsp:nvSpPr>
      <dsp:spPr>
        <a:xfrm>
          <a:off x="1035704" y="424526"/>
          <a:ext cx="485486" cy="485486"/>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a:off x="1106802" y="495624"/>
        <a:ext cx="343290" cy="343290"/>
      </dsp:txXfrm>
    </dsp:sp>
    <dsp:sp modelId="{B9EAB660-5AD6-4D45-AF34-617D37C98721}">
      <dsp:nvSpPr>
        <dsp:cNvPr id="0" name=""/>
        <dsp:cNvSpPr/>
      </dsp:nvSpPr>
      <dsp:spPr>
        <a:xfrm>
          <a:off x="329608" y="319150"/>
          <a:ext cx="1510402" cy="1208322"/>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1134178" y="150329"/>
          <a:ext cx="2983457" cy="1036115"/>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341438" y="2687424"/>
          <a:ext cx="578189" cy="370041"/>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242878" y="2983457"/>
          <a:ext cx="2775309" cy="693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242878" y="2983457"/>
        <a:ext cx="2775309" cy="693827"/>
      </dsp:txXfrm>
    </dsp:sp>
    <dsp:sp modelId="{2A7D3CB3-FA5B-4C0C-926C-18658B37CDC7}">
      <dsp:nvSpPr>
        <dsp:cNvPr id="0" name=""/>
        <dsp:cNvSpPr/>
      </dsp:nvSpPr>
      <dsp:spPr>
        <a:xfrm>
          <a:off x="2218862" y="1266466"/>
          <a:ext cx="1040740" cy="1040740"/>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GB" sz="4400" kern="1200" dirty="0"/>
        </a:p>
      </dsp:txBody>
      <dsp:txXfrm>
        <a:off x="2371275" y="1418879"/>
        <a:ext cx="735914" cy="735914"/>
      </dsp:txXfrm>
    </dsp:sp>
    <dsp:sp modelId="{531BD547-2382-4794-855F-A50409F3C820}">
      <dsp:nvSpPr>
        <dsp:cNvPr id="0" name=""/>
        <dsp:cNvSpPr/>
      </dsp:nvSpPr>
      <dsp:spPr>
        <a:xfrm>
          <a:off x="1474154" y="485679"/>
          <a:ext cx="1040740" cy="1040740"/>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GB" sz="4400" kern="1200" dirty="0"/>
        </a:p>
      </dsp:txBody>
      <dsp:txXfrm>
        <a:off x="1626567" y="638092"/>
        <a:ext cx="735914" cy="735914"/>
      </dsp:txXfrm>
    </dsp:sp>
    <dsp:sp modelId="{7C879428-58E9-49AB-950A-4397E670E89A}">
      <dsp:nvSpPr>
        <dsp:cNvPr id="0" name=""/>
        <dsp:cNvSpPr/>
      </dsp:nvSpPr>
      <dsp:spPr>
        <a:xfrm>
          <a:off x="2538022" y="234051"/>
          <a:ext cx="1040740" cy="1040740"/>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GB" sz="4400" kern="1200" dirty="0"/>
        </a:p>
      </dsp:txBody>
      <dsp:txXfrm>
        <a:off x="2690435" y="386464"/>
        <a:ext cx="735914" cy="735914"/>
      </dsp:txXfrm>
    </dsp:sp>
    <dsp:sp modelId="{B9EAB660-5AD6-4D45-AF34-617D37C98721}">
      <dsp:nvSpPr>
        <dsp:cNvPr id="0" name=""/>
        <dsp:cNvSpPr/>
      </dsp:nvSpPr>
      <dsp:spPr>
        <a:xfrm>
          <a:off x="1024359" y="8155"/>
          <a:ext cx="3237860" cy="2590288"/>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800247" y="196270"/>
          <a:ext cx="2924418" cy="101561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983617" y="2683159"/>
          <a:ext cx="566747" cy="362718"/>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906796" y="2973334"/>
          <a:ext cx="2720389" cy="680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906796" y="2973334"/>
        <a:ext cx="2720389" cy="680097"/>
      </dsp:txXfrm>
    </dsp:sp>
    <dsp:sp modelId="{2A7D3CB3-FA5B-4C0C-926C-18658B37CDC7}">
      <dsp:nvSpPr>
        <dsp:cNvPr id="0" name=""/>
        <dsp:cNvSpPr/>
      </dsp:nvSpPr>
      <dsp:spPr>
        <a:xfrm>
          <a:off x="1863466" y="1290320"/>
          <a:ext cx="1020145" cy="1020145"/>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GB" sz="4300" kern="1200" dirty="0"/>
        </a:p>
      </dsp:txBody>
      <dsp:txXfrm>
        <a:off x="2012863" y="1439717"/>
        <a:ext cx="721351" cy="721351"/>
      </dsp:txXfrm>
    </dsp:sp>
    <dsp:sp modelId="{531BD547-2382-4794-855F-A50409F3C820}">
      <dsp:nvSpPr>
        <dsp:cNvPr id="0" name=""/>
        <dsp:cNvSpPr/>
      </dsp:nvSpPr>
      <dsp:spPr>
        <a:xfrm>
          <a:off x="1133495" y="524984"/>
          <a:ext cx="1020145" cy="102014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GB" sz="4300" kern="1200" dirty="0"/>
        </a:p>
      </dsp:txBody>
      <dsp:txXfrm>
        <a:off x="1282892" y="674381"/>
        <a:ext cx="721351" cy="721351"/>
      </dsp:txXfrm>
    </dsp:sp>
    <dsp:sp modelId="{7C879428-58E9-49AB-950A-4397E670E89A}">
      <dsp:nvSpPr>
        <dsp:cNvPr id="0" name=""/>
        <dsp:cNvSpPr/>
      </dsp:nvSpPr>
      <dsp:spPr>
        <a:xfrm>
          <a:off x="2176311" y="278335"/>
          <a:ext cx="1020145" cy="102014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GB" sz="4300" kern="1200" dirty="0"/>
        </a:p>
      </dsp:txBody>
      <dsp:txXfrm>
        <a:off x="2325708" y="427732"/>
        <a:ext cx="721351" cy="721351"/>
      </dsp:txXfrm>
    </dsp:sp>
    <dsp:sp modelId="{B9EAB660-5AD6-4D45-AF34-617D37C98721}">
      <dsp:nvSpPr>
        <dsp:cNvPr id="0" name=""/>
        <dsp:cNvSpPr/>
      </dsp:nvSpPr>
      <dsp:spPr>
        <a:xfrm>
          <a:off x="692602" y="56910"/>
          <a:ext cx="3173787" cy="2539029"/>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96796" y="337607"/>
          <a:ext cx="2180926" cy="75740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79310" y="2192241"/>
          <a:ext cx="422660" cy="270502"/>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76256" y="2408643"/>
          <a:ext cx="2028769" cy="50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76256" y="2408643"/>
        <a:ext cx="2028769" cy="507192"/>
      </dsp:txXfrm>
    </dsp:sp>
    <dsp:sp modelId="{2A7D3CB3-FA5B-4C0C-926C-18658B37CDC7}">
      <dsp:nvSpPr>
        <dsp:cNvPr id="0" name=""/>
        <dsp:cNvSpPr/>
      </dsp:nvSpPr>
      <dsp:spPr>
        <a:xfrm>
          <a:off x="1389706" y="1153511"/>
          <a:ext cx="760788" cy="7607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1501121" y="1264926"/>
        <a:ext cx="537958" cy="537958"/>
      </dsp:txXfrm>
    </dsp:sp>
    <dsp:sp modelId="{531BD547-2382-4794-855F-A50409F3C820}">
      <dsp:nvSpPr>
        <dsp:cNvPr id="0" name=""/>
        <dsp:cNvSpPr/>
      </dsp:nvSpPr>
      <dsp:spPr>
        <a:xfrm>
          <a:off x="845320" y="582750"/>
          <a:ext cx="760788" cy="760788"/>
        </a:xfrm>
        <a:prstGeom prst="ellipse">
          <a:avLst/>
        </a:prstGeom>
        <a:solidFill>
          <a:srgbClr val="CA16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956735" y="694165"/>
        <a:ext cx="537958" cy="537958"/>
      </dsp:txXfrm>
    </dsp:sp>
    <dsp:sp modelId="{7C879428-58E9-49AB-950A-4397E670E89A}">
      <dsp:nvSpPr>
        <dsp:cNvPr id="0" name=""/>
        <dsp:cNvSpPr/>
      </dsp:nvSpPr>
      <dsp:spPr>
        <a:xfrm>
          <a:off x="1623015" y="398809"/>
          <a:ext cx="760788" cy="760788"/>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1734430" y="510224"/>
        <a:ext cx="537958" cy="537958"/>
      </dsp:txXfrm>
    </dsp:sp>
    <dsp:sp modelId="{B9EAB660-5AD6-4D45-AF34-617D37C98721}">
      <dsp:nvSpPr>
        <dsp:cNvPr id="0" name=""/>
        <dsp:cNvSpPr/>
      </dsp:nvSpPr>
      <dsp:spPr>
        <a:xfrm>
          <a:off x="507192" y="244622"/>
          <a:ext cx="2366897" cy="1893517"/>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85392" y="107448"/>
          <a:ext cx="2132449" cy="74057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48290" y="1920857"/>
          <a:ext cx="413265" cy="264489"/>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63086" y="2132449"/>
          <a:ext cx="1983673" cy="49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63086" y="2132449"/>
        <a:ext cx="1983673" cy="495918"/>
      </dsp:txXfrm>
    </dsp:sp>
    <dsp:sp modelId="{2A7D3CB3-FA5B-4C0C-926C-18658B37CDC7}">
      <dsp:nvSpPr>
        <dsp:cNvPr id="0" name=""/>
        <dsp:cNvSpPr/>
      </dsp:nvSpPr>
      <dsp:spPr>
        <a:xfrm>
          <a:off x="1360678" y="905216"/>
          <a:ext cx="743877" cy="743877"/>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469616" y="1014154"/>
        <a:ext cx="526001" cy="526001"/>
      </dsp:txXfrm>
    </dsp:sp>
    <dsp:sp modelId="{531BD547-2382-4794-855F-A50409F3C820}">
      <dsp:nvSpPr>
        <dsp:cNvPr id="0" name=""/>
        <dsp:cNvSpPr/>
      </dsp:nvSpPr>
      <dsp:spPr>
        <a:xfrm>
          <a:off x="828392" y="347142"/>
          <a:ext cx="743877" cy="743877"/>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937330" y="456080"/>
        <a:ext cx="526001" cy="526001"/>
      </dsp:txXfrm>
    </dsp:sp>
    <dsp:sp modelId="{7C879428-58E9-49AB-950A-4397E670E89A}">
      <dsp:nvSpPr>
        <dsp:cNvPr id="0" name=""/>
        <dsp:cNvSpPr/>
      </dsp:nvSpPr>
      <dsp:spPr>
        <a:xfrm>
          <a:off x="1588800" y="167289"/>
          <a:ext cx="743877" cy="7438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697738" y="276227"/>
        <a:ext cx="526001" cy="526001"/>
      </dsp:txXfrm>
    </dsp:sp>
    <dsp:sp modelId="{B9EAB660-5AD6-4D45-AF34-617D37C98721}">
      <dsp:nvSpPr>
        <dsp:cNvPr id="0" name=""/>
        <dsp:cNvSpPr/>
      </dsp:nvSpPr>
      <dsp:spPr>
        <a:xfrm>
          <a:off x="506898" y="5829"/>
          <a:ext cx="2314285" cy="1851428"/>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469419" y="314793"/>
          <a:ext cx="1715443" cy="59575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163575" y="1773584"/>
          <a:ext cx="332450" cy="212768"/>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531920" y="1943799"/>
          <a:ext cx="1595761" cy="398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531920" y="1943799"/>
        <a:ext cx="1595761" cy="398940"/>
      </dsp:txXfrm>
    </dsp:sp>
    <dsp:sp modelId="{2A7D3CB3-FA5B-4C0C-926C-18658B37CDC7}">
      <dsp:nvSpPr>
        <dsp:cNvPr id="0" name=""/>
        <dsp:cNvSpPr/>
      </dsp:nvSpPr>
      <dsp:spPr>
        <a:xfrm>
          <a:off x="1093096" y="956555"/>
          <a:ext cx="598410" cy="59841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dirty="0"/>
        </a:p>
      </dsp:txBody>
      <dsp:txXfrm>
        <a:off x="1180731" y="1044190"/>
        <a:ext cx="423140" cy="423140"/>
      </dsp:txXfrm>
    </dsp:sp>
    <dsp:sp modelId="{531BD547-2382-4794-855F-A50409F3C820}">
      <dsp:nvSpPr>
        <dsp:cNvPr id="0" name=""/>
        <dsp:cNvSpPr/>
      </dsp:nvSpPr>
      <dsp:spPr>
        <a:xfrm>
          <a:off x="664900" y="507614"/>
          <a:ext cx="598410" cy="598410"/>
        </a:xfrm>
        <a:prstGeom prst="ellipse">
          <a:avLst/>
        </a:prstGeom>
        <a:solidFill>
          <a:srgbClr val="CA16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dirty="0"/>
        </a:p>
      </dsp:txBody>
      <dsp:txXfrm>
        <a:off x="752535" y="595249"/>
        <a:ext cx="423140" cy="423140"/>
      </dsp:txXfrm>
    </dsp:sp>
    <dsp:sp modelId="{7C879428-58E9-49AB-950A-4397E670E89A}">
      <dsp:nvSpPr>
        <dsp:cNvPr id="0" name=""/>
        <dsp:cNvSpPr/>
      </dsp:nvSpPr>
      <dsp:spPr>
        <a:xfrm>
          <a:off x="1276608" y="362932"/>
          <a:ext cx="598410" cy="598410"/>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dirty="0"/>
        </a:p>
      </dsp:txBody>
      <dsp:txXfrm>
        <a:off x="1364243" y="450567"/>
        <a:ext cx="423140" cy="423140"/>
      </dsp:txXfrm>
    </dsp:sp>
    <dsp:sp modelId="{B9EAB660-5AD6-4D45-AF34-617D37C98721}">
      <dsp:nvSpPr>
        <dsp:cNvPr id="0" name=""/>
        <dsp:cNvSpPr/>
      </dsp:nvSpPr>
      <dsp:spPr>
        <a:xfrm>
          <a:off x="398940" y="241654"/>
          <a:ext cx="1861721" cy="1489377"/>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833070" y="107503"/>
          <a:ext cx="2133527" cy="740946"/>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96404" y="1921828"/>
          <a:ext cx="413474" cy="264623"/>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910803" y="2133527"/>
          <a:ext cx="1984677" cy="49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910803" y="2133527"/>
        <a:ext cx="1984677" cy="496169"/>
      </dsp:txXfrm>
    </dsp:sp>
    <dsp:sp modelId="{2A7D3CB3-FA5B-4C0C-926C-18658B37CDC7}">
      <dsp:nvSpPr>
        <dsp:cNvPr id="0" name=""/>
        <dsp:cNvSpPr/>
      </dsp:nvSpPr>
      <dsp:spPr>
        <a:xfrm>
          <a:off x="1608748" y="905674"/>
          <a:ext cx="744253" cy="74425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717741" y="1014667"/>
        <a:ext cx="526267" cy="526267"/>
      </dsp:txXfrm>
    </dsp:sp>
    <dsp:sp modelId="{531BD547-2382-4794-855F-A50409F3C820}">
      <dsp:nvSpPr>
        <dsp:cNvPr id="0" name=""/>
        <dsp:cNvSpPr/>
      </dsp:nvSpPr>
      <dsp:spPr>
        <a:xfrm>
          <a:off x="1076193" y="347318"/>
          <a:ext cx="744253" cy="74425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185186" y="456311"/>
        <a:ext cx="526267" cy="526267"/>
      </dsp:txXfrm>
    </dsp:sp>
    <dsp:sp modelId="{7C879428-58E9-49AB-950A-4397E670E89A}">
      <dsp:nvSpPr>
        <dsp:cNvPr id="0" name=""/>
        <dsp:cNvSpPr/>
      </dsp:nvSpPr>
      <dsp:spPr>
        <a:xfrm>
          <a:off x="1836986" y="167374"/>
          <a:ext cx="744253" cy="74425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945979" y="276367"/>
        <a:ext cx="526267" cy="526267"/>
      </dsp:txXfrm>
    </dsp:sp>
    <dsp:sp modelId="{B9EAB660-5AD6-4D45-AF34-617D37C98721}">
      <dsp:nvSpPr>
        <dsp:cNvPr id="0" name=""/>
        <dsp:cNvSpPr/>
      </dsp:nvSpPr>
      <dsp:spPr>
        <a:xfrm>
          <a:off x="745413" y="16538"/>
          <a:ext cx="2315456" cy="1852365"/>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96796" y="337607"/>
          <a:ext cx="2180926" cy="75740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79310" y="2192241"/>
          <a:ext cx="422660" cy="270502"/>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76256" y="2408643"/>
          <a:ext cx="2028769" cy="50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76256" y="2408643"/>
        <a:ext cx="2028769" cy="507192"/>
      </dsp:txXfrm>
    </dsp:sp>
    <dsp:sp modelId="{2A7D3CB3-FA5B-4C0C-926C-18658B37CDC7}">
      <dsp:nvSpPr>
        <dsp:cNvPr id="0" name=""/>
        <dsp:cNvSpPr/>
      </dsp:nvSpPr>
      <dsp:spPr>
        <a:xfrm>
          <a:off x="1389706" y="1153511"/>
          <a:ext cx="760788" cy="7607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1501121" y="1264926"/>
        <a:ext cx="537958" cy="537958"/>
      </dsp:txXfrm>
    </dsp:sp>
    <dsp:sp modelId="{531BD547-2382-4794-855F-A50409F3C820}">
      <dsp:nvSpPr>
        <dsp:cNvPr id="0" name=""/>
        <dsp:cNvSpPr/>
      </dsp:nvSpPr>
      <dsp:spPr>
        <a:xfrm>
          <a:off x="845320" y="582750"/>
          <a:ext cx="760788" cy="760788"/>
        </a:xfrm>
        <a:prstGeom prst="ellipse">
          <a:avLst/>
        </a:prstGeom>
        <a:solidFill>
          <a:srgbClr val="CA16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956735" y="694165"/>
        <a:ext cx="537958" cy="537958"/>
      </dsp:txXfrm>
    </dsp:sp>
    <dsp:sp modelId="{7C879428-58E9-49AB-950A-4397E670E89A}">
      <dsp:nvSpPr>
        <dsp:cNvPr id="0" name=""/>
        <dsp:cNvSpPr/>
      </dsp:nvSpPr>
      <dsp:spPr>
        <a:xfrm>
          <a:off x="1623015" y="398809"/>
          <a:ext cx="760788" cy="760788"/>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1734430" y="510224"/>
        <a:ext cx="537958" cy="537958"/>
      </dsp:txXfrm>
    </dsp:sp>
    <dsp:sp modelId="{B9EAB660-5AD6-4D45-AF34-617D37C98721}">
      <dsp:nvSpPr>
        <dsp:cNvPr id="0" name=""/>
        <dsp:cNvSpPr/>
      </dsp:nvSpPr>
      <dsp:spPr>
        <a:xfrm>
          <a:off x="507192" y="244622"/>
          <a:ext cx="2366897" cy="1893517"/>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901923" y="1316715"/>
          <a:ext cx="3295979" cy="114465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235645" y="4119575"/>
          <a:ext cx="638755" cy="408803"/>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022009" y="4446618"/>
          <a:ext cx="3066027" cy="766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022009" y="4446618"/>
        <a:ext cx="3066027" cy="766506"/>
      </dsp:txXfrm>
    </dsp:sp>
    <dsp:sp modelId="{2A7D3CB3-FA5B-4C0C-926C-18658B37CDC7}">
      <dsp:nvSpPr>
        <dsp:cNvPr id="0" name=""/>
        <dsp:cNvSpPr/>
      </dsp:nvSpPr>
      <dsp:spPr>
        <a:xfrm>
          <a:off x="2100228" y="2549769"/>
          <a:ext cx="1149760" cy="1149760"/>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GB" sz="4900" kern="1200" dirty="0"/>
        </a:p>
      </dsp:txBody>
      <dsp:txXfrm>
        <a:off x="2268606" y="2718147"/>
        <a:ext cx="813004" cy="813004"/>
      </dsp:txXfrm>
    </dsp:sp>
    <dsp:sp modelId="{531BD547-2382-4794-855F-A50409F3C820}">
      <dsp:nvSpPr>
        <dsp:cNvPr id="0" name=""/>
        <dsp:cNvSpPr/>
      </dsp:nvSpPr>
      <dsp:spPr>
        <a:xfrm>
          <a:off x="1277511" y="1687193"/>
          <a:ext cx="1149760" cy="1149760"/>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GB" sz="4900" kern="1200" dirty="0"/>
        </a:p>
      </dsp:txBody>
      <dsp:txXfrm>
        <a:off x="1445889" y="1855571"/>
        <a:ext cx="813004" cy="813004"/>
      </dsp:txXfrm>
    </dsp:sp>
    <dsp:sp modelId="{7C879428-58E9-49AB-950A-4397E670E89A}">
      <dsp:nvSpPr>
        <dsp:cNvPr id="0" name=""/>
        <dsp:cNvSpPr/>
      </dsp:nvSpPr>
      <dsp:spPr>
        <a:xfrm>
          <a:off x="2452822" y="1409206"/>
          <a:ext cx="1149760" cy="1149760"/>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GB" sz="4900" kern="1200" dirty="0"/>
        </a:p>
      </dsp:txBody>
      <dsp:txXfrm>
        <a:off x="2621200" y="1577584"/>
        <a:ext cx="813004" cy="813004"/>
      </dsp:txXfrm>
    </dsp:sp>
    <dsp:sp modelId="{B9EAB660-5AD6-4D45-AF34-617D37C98721}">
      <dsp:nvSpPr>
        <dsp:cNvPr id="0" name=""/>
        <dsp:cNvSpPr/>
      </dsp:nvSpPr>
      <dsp:spPr>
        <a:xfrm>
          <a:off x="780600" y="1159648"/>
          <a:ext cx="3577032" cy="2861625"/>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96796" y="337607"/>
          <a:ext cx="2180926" cy="75740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79310" y="2192241"/>
          <a:ext cx="422660" cy="270502"/>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76256" y="2408643"/>
          <a:ext cx="2028769" cy="50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76256" y="2408643"/>
        <a:ext cx="2028769" cy="507192"/>
      </dsp:txXfrm>
    </dsp:sp>
    <dsp:sp modelId="{2A7D3CB3-FA5B-4C0C-926C-18658B37CDC7}">
      <dsp:nvSpPr>
        <dsp:cNvPr id="0" name=""/>
        <dsp:cNvSpPr/>
      </dsp:nvSpPr>
      <dsp:spPr>
        <a:xfrm>
          <a:off x="1389706" y="1153511"/>
          <a:ext cx="760788" cy="7607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1501121" y="1264926"/>
        <a:ext cx="537958" cy="537958"/>
      </dsp:txXfrm>
    </dsp:sp>
    <dsp:sp modelId="{531BD547-2382-4794-855F-A50409F3C820}">
      <dsp:nvSpPr>
        <dsp:cNvPr id="0" name=""/>
        <dsp:cNvSpPr/>
      </dsp:nvSpPr>
      <dsp:spPr>
        <a:xfrm>
          <a:off x="845320" y="582750"/>
          <a:ext cx="760788" cy="760788"/>
        </a:xfrm>
        <a:prstGeom prst="ellipse">
          <a:avLst/>
        </a:prstGeom>
        <a:solidFill>
          <a:srgbClr val="CA16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956735" y="694165"/>
        <a:ext cx="537958" cy="537958"/>
      </dsp:txXfrm>
    </dsp:sp>
    <dsp:sp modelId="{7C879428-58E9-49AB-950A-4397E670E89A}">
      <dsp:nvSpPr>
        <dsp:cNvPr id="0" name=""/>
        <dsp:cNvSpPr/>
      </dsp:nvSpPr>
      <dsp:spPr>
        <a:xfrm>
          <a:off x="1623015" y="398809"/>
          <a:ext cx="760788" cy="760788"/>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1734430" y="510224"/>
        <a:ext cx="537958" cy="537958"/>
      </dsp:txXfrm>
    </dsp:sp>
    <dsp:sp modelId="{B9EAB660-5AD6-4D45-AF34-617D37C98721}">
      <dsp:nvSpPr>
        <dsp:cNvPr id="0" name=""/>
        <dsp:cNvSpPr/>
      </dsp:nvSpPr>
      <dsp:spPr>
        <a:xfrm>
          <a:off x="507192" y="244622"/>
          <a:ext cx="2366897" cy="1893517"/>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444526" y="78195"/>
          <a:ext cx="1551884" cy="538949"/>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072498" y="1397899"/>
          <a:ext cx="300752" cy="192481"/>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501068" y="1551884"/>
          <a:ext cx="1443613" cy="360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501068" y="1551884"/>
        <a:ext cx="1443613" cy="360903"/>
      </dsp:txXfrm>
    </dsp:sp>
    <dsp:sp modelId="{2A7D3CB3-FA5B-4C0C-926C-18658B37CDC7}">
      <dsp:nvSpPr>
        <dsp:cNvPr id="0" name=""/>
        <dsp:cNvSpPr/>
      </dsp:nvSpPr>
      <dsp:spPr>
        <a:xfrm>
          <a:off x="1008738" y="658768"/>
          <a:ext cx="541355" cy="541355"/>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a:off x="1088018" y="738048"/>
        <a:ext cx="382795" cy="382795"/>
      </dsp:txXfrm>
    </dsp:sp>
    <dsp:sp modelId="{531BD547-2382-4794-855F-A50409F3C820}">
      <dsp:nvSpPr>
        <dsp:cNvPr id="0" name=""/>
        <dsp:cNvSpPr/>
      </dsp:nvSpPr>
      <dsp:spPr>
        <a:xfrm>
          <a:off x="621369" y="252632"/>
          <a:ext cx="541355" cy="54135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a:off x="700649" y="331912"/>
        <a:ext cx="382795" cy="382795"/>
      </dsp:txXfrm>
    </dsp:sp>
    <dsp:sp modelId="{7C879428-58E9-49AB-950A-4397E670E89A}">
      <dsp:nvSpPr>
        <dsp:cNvPr id="0" name=""/>
        <dsp:cNvSpPr/>
      </dsp:nvSpPr>
      <dsp:spPr>
        <a:xfrm>
          <a:off x="1174754" y="121744"/>
          <a:ext cx="541355" cy="54135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a:off x="1254034" y="201024"/>
        <a:ext cx="382795" cy="382795"/>
      </dsp:txXfrm>
    </dsp:sp>
    <dsp:sp modelId="{B9EAB660-5AD6-4D45-AF34-617D37C98721}">
      <dsp:nvSpPr>
        <dsp:cNvPr id="0" name=""/>
        <dsp:cNvSpPr/>
      </dsp:nvSpPr>
      <dsp:spPr>
        <a:xfrm>
          <a:off x="387402" y="4242"/>
          <a:ext cx="1684215" cy="1347372"/>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1222644" y="144482"/>
          <a:ext cx="2867413" cy="99581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382946" y="2582895"/>
          <a:ext cx="555700" cy="355648"/>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327116" y="2867413"/>
          <a:ext cx="2667361" cy="6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327116" y="2867413"/>
        <a:ext cx="2667361" cy="666840"/>
      </dsp:txXfrm>
    </dsp:sp>
    <dsp:sp modelId="{2A7D3CB3-FA5B-4C0C-926C-18658B37CDC7}">
      <dsp:nvSpPr>
        <dsp:cNvPr id="0" name=""/>
        <dsp:cNvSpPr/>
      </dsp:nvSpPr>
      <dsp:spPr>
        <a:xfrm>
          <a:off x="2265138" y="1217205"/>
          <a:ext cx="1000260" cy="10002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GB" sz="4200" kern="1200" dirty="0"/>
        </a:p>
      </dsp:txBody>
      <dsp:txXfrm>
        <a:off x="2411623" y="1363690"/>
        <a:ext cx="707290" cy="707290"/>
      </dsp:txXfrm>
    </dsp:sp>
    <dsp:sp modelId="{531BD547-2382-4794-855F-A50409F3C820}">
      <dsp:nvSpPr>
        <dsp:cNvPr id="0" name=""/>
        <dsp:cNvSpPr/>
      </dsp:nvSpPr>
      <dsp:spPr>
        <a:xfrm>
          <a:off x="1549396" y="466788"/>
          <a:ext cx="1000260" cy="100026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GB" sz="4200" kern="1200" dirty="0"/>
        </a:p>
      </dsp:txBody>
      <dsp:txXfrm>
        <a:off x="1695881" y="613273"/>
        <a:ext cx="707290" cy="707290"/>
      </dsp:txXfrm>
    </dsp:sp>
    <dsp:sp modelId="{7C879428-58E9-49AB-950A-4397E670E89A}">
      <dsp:nvSpPr>
        <dsp:cNvPr id="0" name=""/>
        <dsp:cNvSpPr/>
      </dsp:nvSpPr>
      <dsp:spPr>
        <a:xfrm>
          <a:off x="2571884" y="224947"/>
          <a:ext cx="1000260" cy="10002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GB" sz="4200" kern="1200" dirty="0"/>
        </a:p>
      </dsp:txBody>
      <dsp:txXfrm>
        <a:off x="2718369" y="371432"/>
        <a:ext cx="707290" cy="707290"/>
      </dsp:txXfrm>
    </dsp:sp>
    <dsp:sp modelId="{B9EAB660-5AD6-4D45-AF34-617D37C98721}">
      <dsp:nvSpPr>
        <dsp:cNvPr id="0" name=""/>
        <dsp:cNvSpPr/>
      </dsp:nvSpPr>
      <dsp:spPr>
        <a:xfrm>
          <a:off x="1104836" y="22228"/>
          <a:ext cx="3111921" cy="248953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85392" y="107448"/>
          <a:ext cx="2132449" cy="74057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48290" y="1920857"/>
          <a:ext cx="413265" cy="264489"/>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63086" y="2132449"/>
          <a:ext cx="1983673" cy="49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63086" y="2132449"/>
        <a:ext cx="1983673" cy="495918"/>
      </dsp:txXfrm>
    </dsp:sp>
    <dsp:sp modelId="{2A7D3CB3-FA5B-4C0C-926C-18658B37CDC7}">
      <dsp:nvSpPr>
        <dsp:cNvPr id="0" name=""/>
        <dsp:cNvSpPr/>
      </dsp:nvSpPr>
      <dsp:spPr>
        <a:xfrm>
          <a:off x="1360678" y="905216"/>
          <a:ext cx="743877" cy="743877"/>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469616" y="1014154"/>
        <a:ext cx="526001" cy="526001"/>
      </dsp:txXfrm>
    </dsp:sp>
    <dsp:sp modelId="{531BD547-2382-4794-855F-A50409F3C820}">
      <dsp:nvSpPr>
        <dsp:cNvPr id="0" name=""/>
        <dsp:cNvSpPr/>
      </dsp:nvSpPr>
      <dsp:spPr>
        <a:xfrm>
          <a:off x="828392" y="347142"/>
          <a:ext cx="743877" cy="743877"/>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937330" y="456080"/>
        <a:ext cx="526001" cy="526001"/>
      </dsp:txXfrm>
    </dsp:sp>
    <dsp:sp modelId="{7C879428-58E9-49AB-950A-4397E670E89A}">
      <dsp:nvSpPr>
        <dsp:cNvPr id="0" name=""/>
        <dsp:cNvSpPr/>
      </dsp:nvSpPr>
      <dsp:spPr>
        <a:xfrm>
          <a:off x="1588800" y="167289"/>
          <a:ext cx="743877" cy="7438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a:off x="1697738" y="276227"/>
        <a:ext cx="526001" cy="526001"/>
      </dsp:txXfrm>
    </dsp:sp>
    <dsp:sp modelId="{B9EAB660-5AD6-4D45-AF34-617D37C98721}">
      <dsp:nvSpPr>
        <dsp:cNvPr id="0" name=""/>
        <dsp:cNvSpPr/>
      </dsp:nvSpPr>
      <dsp:spPr>
        <a:xfrm>
          <a:off x="506898" y="5829"/>
          <a:ext cx="2314285" cy="1851428"/>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872398" y="276772"/>
          <a:ext cx="3188085" cy="110718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162461" y="2987881"/>
          <a:ext cx="617846" cy="395421"/>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988553" y="3304218"/>
          <a:ext cx="2965660" cy="741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988553" y="3304218"/>
        <a:ext cx="2965660" cy="741415"/>
      </dsp:txXfrm>
    </dsp:sp>
    <dsp:sp modelId="{2A7D3CB3-FA5B-4C0C-926C-18658B37CDC7}">
      <dsp:nvSpPr>
        <dsp:cNvPr id="0" name=""/>
        <dsp:cNvSpPr/>
      </dsp:nvSpPr>
      <dsp:spPr>
        <a:xfrm>
          <a:off x="2031477" y="1469462"/>
          <a:ext cx="1112122" cy="111212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endParaRPr lang="en-GB" sz="4700" kern="1200" dirty="0"/>
        </a:p>
      </dsp:txBody>
      <dsp:txXfrm>
        <a:off x="2194343" y="1632328"/>
        <a:ext cx="786390" cy="786390"/>
      </dsp:txXfrm>
    </dsp:sp>
    <dsp:sp modelId="{531BD547-2382-4794-855F-A50409F3C820}">
      <dsp:nvSpPr>
        <dsp:cNvPr id="0" name=""/>
        <dsp:cNvSpPr/>
      </dsp:nvSpPr>
      <dsp:spPr>
        <a:xfrm>
          <a:off x="1235691" y="635123"/>
          <a:ext cx="1112122" cy="1112122"/>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endParaRPr lang="en-GB" sz="4700" kern="1200" dirty="0"/>
        </a:p>
      </dsp:txBody>
      <dsp:txXfrm>
        <a:off x="1398557" y="797989"/>
        <a:ext cx="786390" cy="786390"/>
      </dsp:txXfrm>
    </dsp:sp>
    <dsp:sp modelId="{7C879428-58E9-49AB-950A-4397E670E89A}">
      <dsp:nvSpPr>
        <dsp:cNvPr id="0" name=""/>
        <dsp:cNvSpPr/>
      </dsp:nvSpPr>
      <dsp:spPr>
        <a:xfrm>
          <a:off x="2372528" y="366236"/>
          <a:ext cx="1112122" cy="1112122"/>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endParaRPr lang="en-GB" sz="4700" kern="1200" dirty="0"/>
        </a:p>
      </dsp:txBody>
      <dsp:txXfrm>
        <a:off x="2535394" y="529102"/>
        <a:ext cx="786390" cy="786390"/>
      </dsp:txXfrm>
    </dsp:sp>
    <dsp:sp modelId="{B9EAB660-5AD6-4D45-AF34-617D37C98721}">
      <dsp:nvSpPr>
        <dsp:cNvPr id="0" name=""/>
        <dsp:cNvSpPr/>
      </dsp:nvSpPr>
      <dsp:spPr>
        <a:xfrm>
          <a:off x="725983" y="141344"/>
          <a:ext cx="3459937" cy="2767950"/>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96796" y="337607"/>
          <a:ext cx="2180926" cy="75740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79310" y="2192241"/>
          <a:ext cx="422660" cy="270502"/>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76256" y="2408643"/>
          <a:ext cx="2028769" cy="50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76256" y="2408643"/>
        <a:ext cx="2028769" cy="507192"/>
      </dsp:txXfrm>
    </dsp:sp>
    <dsp:sp modelId="{2A7D3CB3-FA5B-4C0C-926C-18658B37CDC7}">
      <dsp:nvSpPr>
        <dsp:cNvPr id="0" name=""/>
        <dsp:cNvSpPr/>
      </dsp:nvSpPr>
      <dsp:spPr>
        <a:xfrm>
          <a:off x="1389706" y="1153511"/>
          <a:ext cx="760788" cy="7607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1501121" y="1264926"/>
        <a:ext cx="537958" cy="537958"/>
      </dsp:txXfrm>
    </dsp:sp>
    <dsp:sp modelId="{531BD547-2382-4794-855F-A50409F3C820}">
      <dsp:nvSpPr>
        <dsp:cNvPr id="0" name=""/>
        <dsp:cNvSpPr/>
      </dsp:nvSpPr>
      <dsp:spPr>
        <a:xfrm>
          <a:off x="845320" y="582750"/>
          <a:ext cx="760788" cy="760788"/>
        </a:xfrm>
        <a:prstGeom prst="ellipse">
          <a:avLst/>
        </a:prstGeom>
        <a:solidFill>
          <a:srgbClr val="CA16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956735" y="694165"/>
        <a:ext cx="537958" cy="537958"/>
      </dsp:txXfrm>
    </dsp:sp>
    <dsp:sp modelId="{7C879428-58E9-49AB-950A-4397E670E89A}">
      <dsp:nvSpPr>
        <dsp:cNvPr id="0" name=""/>
        <dsp:cNvSpPr/>
      </dsp:nvSpPr>
      <dsp:spPr>
        <a:xfrm>
          <a:off x="1623015" y="398809"/>
          <a:ext cx="760788" cy="760788"/>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1734430" y="510224"/>
        <a:ext cx="537958" cy="537958"/>
      </dsp:txXfrm>
    </dsp:sp>
    <dsp:sp modelId="{B9EAB660-5AD6-4D45-AF34-617D37C98721}">
      <dsp:nvSpPr>
        <dsp:cNvPr id="0" name=""/>
        <dsp:cNvSpPr/>
      </dsp:nvSpPr>
      <dsp:spPr>
        <a:xfrm>
          <a:off x="507192" y="244622"/>
          <a:ext cx="2366897" cy="1893517"/>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65866" y="516858"/>
          <a:ext cx="2067895" cy="718152"/>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02642" y="2275371"/>
          <a:ext cx="400755" cy="256483"/>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41208" y="2480557"/>
          <a:ext cx="1923624" cy="480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41208" y="2480557"/>
        <a:ext cx="1923624" cy="480906"/>
      </dsp:txXfrm>
    </dsp:sp>
    <dsp:sp modelId="{2A7D3CB3-FA5B-4C0C-926C-18658B37CDC7}">
      <dsp:nvSpPr>
        <dsp:cNvPr id="0" name=""/>
        <dsp:cNvSpPr/>
      </dsp:nvSpPr>
      <dsp:spPr>
        <a:xfrm>
          <a:off x="1317682" y="1290475"/>
          <a:ext cx="721359" cy="72135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dirty="0"/>
        </a:p>
      </dsp:txBody>
      <dsp:txXfrm>
        <a:off x="1423323" y="1396116"/>
        <a:ext cx="510077" cy="510077"/>
      </dsp:txXfrm>
    </dsp:sp>
    <dsp:sp modelId="{531BD547-2382-4794-855F-A50409F3C820}">
      <dsp:nvSpPr>
        <dsp:cNvPr id="0" name=""/>
        <dsp:cNvSpPr/>
      </dsp:nvSpPr>
      <dsp:spPr>
        <a:xfrm>
          <a:off x="801510" y="749296"/>
          <a:ext cx="721359" cy="721359"/>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dirty="0"/>
        </a:p>
      </dsp:txBody>
      <dsp:txXfrm>
        <a:off x="907151" y="854937"/>
        <a:ext cx="510077" cy="510077"/>
      </dsp:txXfrm>
    </dsp:sp>
    <dsp:sp modelId="{7C879428-58E9-49AB-950A-4397E670E89A}">
      <dsp:nvSpPr>
        <dsp:cNvPr id="0" name=""/>
        <dsp:cNvSpPr/>
      </dsp:nvSpPr>
      <dsp:spPr>
        <a:xfrm>
          <a:off x="1538899" y="574887"/>
          <a:ext cx="721359" cy="721359"/>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dirty="0"/>
        </a:p>
      </dsp:txBody>
      <dsp:txXfrm>
        <a:off x="1644540" y="680528"/>
        <a:ext cx="510077" cy="510077"/>
      </dsp:txXfrm>
    </dsp:sp>
    <dsp:sp modelId="{B9EAB660-5AD6-4D45-AF34-617D37C98721}">
      <dsp:nvSpPr>
        <dsp:cNvPr id="0" name=""/>
        <dsp:cNvSpPr/>
      </dsp:nvSpPr>
      <dsp:spPr>
        <a:xfrm>
          <a:off x="480906" y="428692"/>
          <a:ext cx="2244228" cy="1795382"/>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934612" y="144482"/>
          <a:ext cx="2867413" cy="99581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094914" y="2582895"/>
          <a:ext cx="555700" cy="355648"/>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039084" y="2867413"/>
          <a:ext cx="2667361" cy="6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039084" y="2867413"/>
        <a:ext cx="2667361" cy="666840"/>
      </dsp:txXfrm>
    </dsp:sp>
    <dsp:sp modelId="{2A7D3CB3-FA5B-4C0C-926C-18658B37CDC7}">
      <dsp:nvSpPr>
        <dsp:cNvPr id="0" name=""/>
        <dsp:cNvSpPr/>
      </dsp:nvSpPr>
      <dsp:spPr>
        <a:xfrm>
          <a:off x="1977106" y="1217205"/>
          <a:ext cx="1000260" cy="10002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GB" sz="4200" kern="1200" dirty="0"/>
        </a:p>
      </dsp:txBody>
      <dsp:txXfrm>
        <a:off x="2123591" y="1363690"/>
        <a:ext cx="707290" cy="707290"/>
      </dsp:txXfrm>
    </dsp:sp>
    <dsp:sp modelId="{531BD547-2382-4794-855F-A50409F3C820}">
      <dsp:nvSpPr>
        <dsp:cNvPr id="0" name=""/>
        <dsp:cNvSpPr/>
      </dsp:nvSpPr>
      <dsp:spPr>
        <a:xfrm>
          <a:off x="1261364" y="466788"/>
          <a:ext cx="1000260" cy="100026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GB" sz="4200" kern="1200" dirty="0"/>
        </a:p>
      </dsp:txBody>
      <dsp:txXfrm>
        <a:off x="1407849" y="613273"/>
        <a:ext cx="707290" cy="707290"/>
      </dsp:txXfrm>
    </dsp:sp>
    <dsp:sp modelId="{7C879428-58E9-49AB-950A-4397E670E89A}">
      <dsp:nvSpPr>
        <dsp:cNvPr id="0" name=""/>
        <dsp:cNvSpPr/>
      </dsp:nvSpPr>
      <dsp:spPr>
        <a:xfrm>
          <a:off x="2283852" y="224947"/>
          <a:ext cx="1000260" cy="10002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GB" sz="4200" kern="1200" dirty="0"/>
        </a:p>
      </dsp:txBody>
      <dsp:txXfrm>
        <a:off x="2430337" y="371432"/>
        <a:ext cx="707290" cy="707290"/>
      </dsp:txXfrm>
    </dsp:sp>
    <dsp:sp modelId="{B9EAB660-5AD6-4D45-AF34-617D37C98721}">
      <dsp:nvSpPr>
        <dsp:cNvPr id="0" name=""/>
        <dsp:cNvSpPr/>
      </dsp:nvSpPr>
      <dsp:spPr>
        <a:xfrm>
          <a:off x="816804" y="22228"/>
          <a:ext cx="3111921" cy="248953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88413" y="126035"/>
          <a:ext cx="2501326" cy="86867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00578" y="2253132"/>
          <a:ext cx="484753" cy="310242"/>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79547" y="2501326"/>
          <a:ext cx="2326815" cy="58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79547" y="2501326"/>
        <a:ext cx="2326815" cy="581703"/>
      </dsp:txXfrm>
    </dsp:sp>
    <dsp:sp modelId="{2A7D3CB3-FA5B-4C0C-926C-18658B37CDC7}">
      <dsp:nvSpPr>
        <dsp:cNvPr id="0" name=""/>
        <dsp:cNvSpPr/>
      </dsp:nvSpPr>
      <dsp:spPr>
        <a:xfrm>
          <a:off x="1597810" y="1061803"/>
          <a:ext cx="872555" cy="872555"/>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25593" y="1189586"/>
        <a:ext cx="616989" cy="616989"/>
      </dsp:txXfrm>
    </dsp:sp>
    <dsp:sp modelId="{531BD547-2382-4794-855F-A50409F3C820}">
      <dsp:nvSpPr>
        <dsp:cNvPr id="0" name=""/>
        <dsp:cNvSpPr/>
      </dsp:nvSpPr>
      <dsp:spPr>
        <a:xfrm>
          <a:off x="973448" y="407192"/>
          <a:ext cx="872555" cy="87255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01231" y="534975"/>
        <a:ext cx="616989" cy="616989"/>
      </dsp:txXfrm>
    </dsp:sp>
    <dsp:sp modelId="{7C879428-58E9-49AB-950A-4397E670E89A}">
      <dsp:nvSpPr>
        <dsp:cNvPr id="0" name=""/>
        <dsp:cNvSpPr/>
      </dsp:nvSpPr>
      <dsp:spPr>
        <a:xfrm>
          <a:off x="1865394" y="196228"/>
          <a:ext cx="872555" cy="87255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993177" y="324011"/>
        <a:ext cx="616989" cy="616989"/>
      </dsp:txXfrm>
    </dsp:sp>
    <dsp:sp modelId="{B9EAB660-5AD6-4D45-AF34-617D37C98721}">
      <dsp:nvSpPr>
        <dsp:cNvPr id="0" name=""/>
        <dsp:cNvSpPr/>
      </dsp:nvSpPr>
      <dsp:spPr>
        <a:xfrm>
          <a:off x="596341" y="6837"/>
          <a:ext cx="2714617" cy="2171694"/>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444283" y="227732"/>
          <a:ext cx="1623584" cy="563849"/>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101268" y="1608408"/>
          <a:ext cx="314648" cy="20137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503437" y="1769508"/>
          <a:ext cx="1510311" cy="377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503437" y="1769508"/>
        <a:ext cx="1510311" cy="377577"/>
      </dsp:txXfrm>
    </dsp:sp>
    <dsp:sp modelId="{2A7D3CB3-FA5B-4C0C-926C-18658B37CDC7}">
      <dsp:nvSpPr>
        <dsp:cNvPr id="0" name=""/>
        <dsp:cNvSpPr/>
      </dsp:nvSpPr>
      <dsp:spPr>
        <a:xfrm>
          <a:off x="1034563" y="835129"/>
          <a:ext cx="566366" cy="56636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1117505" y="918071"/>
        <a:ext cx="400482" cy="400482"/>
      </dsp:txXfrm>
    </dsp:sp>
    <dsp:sp modelId="{531BD547-2382-4794-855F-A50409F3C820}">
      <dsp:nvSpPr>
        <dsp:cNvPr id="0" name=""/>
        <dsp:cNvSpPr/>
      </dsp:nvSpPr>
      <dsp:spPr>
        <a:xfrm>
          <a:off x="629296" y="410228"/>
          <a:ext cx="566366" cy="566366"/>
        </a:xfrm>
        <a:prstGeom prst="ellipse">
          <a:avLst/>
        </a:prstGeom>
        <a:solidFill>
          <a:srgbClr val="CA16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712238" y="493170"/>
        <a:ext cx="400482" cy="400482"/>
      </dsp:txXfrm>
    </dsp:sp>
    <dsp:sp modelId="{7C879428-58E9-49AB-950A-4397E670E89A}">
      <dsp:nvSpPr>
        <dsp:cNvPr id="0" name=""/>
        <dsp:cNvSpPr/>
      </dsp:nvSpPr>
      <dsp:spPr>
        <a:xfrm>
          <a:off x="1208249" y="273293"/>
          <a:ext cx="566366" cy="566366"/>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1291191" y="356235"/>
        <a:ext cx="400482" cy="400482"/>
      </dsp:txXfrm>
    </dsp:sp>
    <dsp:sp modelId="{B9EAB660-5AD6-4D45-AF34-617D37C98721}">
      <dsp:nvSpPr>
        <dsp:cNvPr id="0" name=""/>
        <dsp:cNvSpPr/>
      </dsp:nvSpPr>
      <dsp:spPr>
        <a:xfrm>
          <a:off x="377577" y="158509"/>
          <a:ext cx="1762030" cy="1409624"/>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40447" y="452214"/>
          <a:ext cx="1975005" cy="685893"/>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339635" y="2131734"/>
          <a:ext cx="382753" cy="244961"/>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12404" y="2327703"/>
          <a:ext cx="1837214" cy="459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12404" y="2327703"/>
        <a:ext cx="1837214" cy="459303"/>
      </dsp:txXfrm>
    </dsp:sp>
    <dsp:sp modelId="{2A7D3CB3-FA5B-4C0C-926C-18658B37CDC7}">
      <dsp:nvSpPr>
        <dsp:cNvPr id="0" name=""/>
        <dsp:cNvSpPr/>
      </dsp:nvSpPr>
      <dsp:spPr>
        <a:xfrm>
          <a:off x="1258491" y="1191080"/>
          <a:ext cx="688955" cy="68895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dirty="0"/>
        </a:p>
      </dsp:txBody>
      <dsp:txXfrm>
        <a:off x="1359386" y="1291975"/>
        <a:ext cx="487165" cy="487165"/>
      </dsp:txXfrm>
    </dsp:sp>
    <dsp:sp modelId="{531BD547-2382-4794-855F-A50409F3C820}">
      <dsp:nvSpPr>
        <dsp:cNvPr id="0" name=""/>
        <dsp:cNvSpPr/>
      </dsp:nvSpPr>
      <dsp:spPr>
        <a:xfrm>
          <a:off x="765505" y="674210"/>
          <a:ext cx="688955" cy="688955"/>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dirty="0"/>
        </a:p>
      </dsp:txBody>
      <dsp:txXfrm>
        <a:off x="866400" y="775105"/>
        <a:ext cx="487165" cy="487165"/>
      </dsp:txXfrm>
    </dsp:sp>
    <dsp:sp modelId="{7C879428-58E9-49AB-950A-4397E670E89A}">
      <dsp:nvSpPr>
        <dsp:cNvPr id="0" name=""/>
        <dsp:cNvSpPr/>
      </dsp:nvSpPr>
      <dsp:spPr>
        <a:xfrm>
          <a:off x="1469771" y="507636"/>
          <a:ext cx="688955" cy="68895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dirty="0"/>
        </a:p>
      </dsp:txBody>
      <dsp:txXfrm>
        <a:off x="1570666" y="608531"/>
        <a:ext cx="487165" cy="487165"/>
      </dsp:txXfrm>
    </dsp:sp>
    <dsp:sp modelId="{B9EAB660-5AD6-4D45-AF34-617D37C98721}">
      <dsp:nvSpPr>
        <dsp:cNvPr id="0" name=""/>
        <dsp:cNvSpPr/>
      </dsp:nvSpPr>
      <dsp:spPr>
        <a:xfrm>
          <a:off x="459303" y="368008"/>
          <a:ext cx="2143416" cy="1714733"/>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494431" y="244702"/>
          <a:ext cx="1806847" cy="62749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225574" y="1781222"/>
          <a:ext cx="350164" cy="224105"/>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560262" y="1960506"/>
          <a:ext cx="1680788" cy="420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560262" y="1960506"/>
        <a:ext cx="1680788" cy="420197"/>
      </dsp:txXfrm>
    </dsp:sp>
    <dsp:sp modelId="{2A7D3CB3-FA5B-4C0C-926C-18658B37CDC7}">
      <dsp:nvSpPr>
        <dsp:cNvPr id="0" name=""/>
        <dsp:cNvSpPr/>
      </dsp:nvSpPr>
      <dsp:spPr>
        <a:xfrm>
          <a:off x="1151340" y="920659"/>
          <a:ext cx="630295" cy="63029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p>
      </dsp:txBody>
      <dsp:txXfrm>
        <a:off x="1243645" y="1012964"/>
        <a:ext cx="445685" cy="445685"/>
      </dsp:txXfrm>
    </dsp:sp>
    <dsp:sp modelId="{531BD547-2382-4794-855F-A50409F3C820}">
      <dsp:nvSpPr>
        <dsp:cNvPr id="0" name=""/>
        <dsp:cNvSpPr/>
      </dsp:nvSpPr>
      <dsp:spPr>
        <a:xfrm>
          <a:off x="700328" y="447797"/>
          <a:ext cx="630295" cy="630295"/>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p>
      </dsp:txBody>
      <dsp:txXfrm>
        <a:off x="792633" y="540102"/>
        <a:ext cx="445685" cy="445685"/>
      </dsp:txXfrm>
    </dsp:sp>
    <dsp:sp modelId="{7C879428-58E9-49AB-950A-4397E670E89A}">
      <dsp:nvSpPr>
        <dsp:cNvPr id="0" name=""/>
        <dsp:cNvSpPr/>
      </dsp:nvSpPr>
      <dsp:spPr>
        <a:xfrm>
          <a:off x="1344630" y="295405"/>
          <a:ext cx="630295" cy="63029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p>
      </dsp:txBody>
      <dsp:txXfrm>
        <a:off x="1436935" y="387710"/>
        <a:ext cx="445685" cy="445685"/>
      </dsp:txXfrm>
    </dsp:sp>
    <dsp:sp modelId="{B9EAB660-5AD6-4D45-AF34-617D37C98721}">
      <dsp:nvSpPr>
        <dsp:cNvPr id="0" name=""/>
        <dsp:cNvSpPr/>
      </dsp:nvSpPr>
      <dsp:spPr>
        <a:xfrm>
          <a:off x="420197" y="167665"/>
          <a:ext cx="1960919" cy="1568735"/>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40447" y="384254"/>
          <a:ext cx="1975005" cy="685893"/>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339635" y="2063774"/>
          <a:ext cx="382753" cy="244961"/>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12404" y="2259743"/>
          <a:ext cx="1837214" cy="459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12404" y="2259743"/>
        <a:ext cx="1837214" cy="459303"/>
      </dsp:txXfrm>
    </dsp:sp>
    <dsp:sp modelId="{2A7D3CB3-FA5B-4C0C-926C-18658B37CDC7}">
      <dsp:nvSpPr>
        <dsp:cNvPr id="0" name=""/>
        <dsp:cNvSpPr/>
      </dsp:nvSpPr>
      <dsp:spPr>
        <a:xfrm>
          <a:off x="1258491" y="1123120"/>
          <a:ext cx="688955" cy="68895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dirty="0"/>
        </a:p>
      </dsp:txBody>
      <dsp:txXfrm>
        <a:off x="1359386" y="1224015"/>
        <a:ext cx="487165" cy="487165"/>
      </dsp:txXfrm>
    </dsp:sp>
    <dsp:sp modelId="{531BD547-2382-4794-855F-A50409F3C820}">
      <dsp:nvSpPr>
        <dsp:cNvPr id="0" name=""/>
        <dsp:cNvSpPr/>
      </dsp:nvSpPr>
      <dsp:spPr>
        <a:xfrm>
          <a:off x="765505" y="606250"/>
          <a:ext cx="688955" cy="688955"/>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dirty="0"/>
        </a:p>
      </dsp:txBody>
      <dsp:txXfrm>
        <a:off x="866400" y="707145"/>
        <a:ext cx="487165" cy="487165"/>
      </dsp:txXfrm>
    </dsp:sp>
    <dsp:sp modelId="{7C879428-58E9-49AB-950A-4397E670E89A}">
      <dsp:nvSpPr>
        <dsp:cNvPr id="0" name=""/>
        <dsp:cNvSpPr/>
      </dsp:nvSpPr>
      <dsp:spPr>
        <a:xfrm>
          <a:off x="1469771" y="439676"/>
          <a:ext cx="688955" cy="68895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dirty="0"/>
        </a:p>
      </dsp:txBody>
      <dsp:txXfrm>
        <a:off x="1570666" y="540571"/>
        <a:ext cx="487165" cy="487165"/>
      </dsp:txXfrm>
    </dsp:sp>
    <dsp:sp modelId="{B9EAB660-5AD6-4D45-AF34-617D37C98721}">
      <dsp:nvSpPr>
        <dsp:cNvPr id="0" name=""/>
        <dsp:cNvSpPr/>
      </dsp:nvSpPr>
      <dsp:spPr>
        <a:xfrm>
          <a:off x="459303" y="300048"/>
          <a:ext cx="2143416" cy="1714733"/>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1003598" y="348927"/>
          <a:ext cx="3667540" cy="1273688"/>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487673" y="3467758"/>
          <a:ext cx="710763" cy="454888"/>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137221" y="3831669"/>
          <a:ext cx="3411666" cy="852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137221" y="3831669"/>
        <a:ext cx="3411666" cy="852916"/>
      </dsp:txXfrm>
    </dsp:sp>
    <dsp:sp modelId="{2A7D3CB3-FA5B-4C0C-926C-18658B37CDC7}">
      <dsp:nvSpPr>
        <dsp:cNvPr id="0" name=""/>
        <dsp:cNvSpPr/>
      </dsp:nvSpPr>
      <dsp:spPr>
        <a:xfrm>
          <a:off x="2336991" y="1720985"/>
          <a:ext cx="1279374" cy="1279374"/>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GB" sz="5400" kern="1200" dirty="0"/>
        </a:p>
      </dsp:txBody>
      <dsp:txXfrm>
        <a:off x="2524351" y="1908345"/>
        <a:ext cx="904654" cy="904654"/>
      </dsp:txXfrm>
    </dsp:sp>
    <dsp:sp modelId="{531BD547-2382-4794-855F-A50409F3C820}">
      <dsp:nvSpPr>
        <dsp:cNvPr id="0" name=""/>
        <dsp:cNvSpPr/>
      </dsp:nvSpPr>
      <dsp:spPr>
        <a:xfrm>
          <a:off x="1421527" y="761170"/>
          <a:ext cx="1279374" cy="127937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GB" sz="5400" kern="1200" dirty="0"/>
        </a:p>
      </dsp:txBody>
      <dsp:txXfrm>
        <a:off x="1608887" y="948530"/>
        <a:ext cx="904654" cy="904654"/>
      </dsp:txXfrm>
    </dsp:sp>
    <dsp:sp modelId="{7C879428-58E9-49AB-950A-4397E670E89A}">
      <dsp:nvSpPr>
        <dsp:cNvPr id="0" name=""/>
        <dsp:cNvSpPr/>
      </dsp:nvSpPr>
      <dsp:spPr>
        <a:xfrm>
          <a:off x="2729332" y="451846"/>
          <a:ext cx="1279374" cy="1279374"/>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GB" sz="5400" kern="1200" dirty="0"/>
        </a:p>
      </dsp:txBody>
      <dsp:txXfrm>
        <a:off x="2916692" y="639206"/>
        <a:ext cx="904654" cy="904654"/>
      </dsp:txXfrm>
    </dsp:sp>
    <dsp:sp modelId="{B9EAB660-5AD6-4D45-AF34-617D37C98721}">
      <dsp:nvSpPr>
        <dsp:cNvPr id="0" name=""/>
        <dsp:cNvSpPr/>
      </dsp:nvSpPr>
      <dsp:spPr>
        <a:xfrm>
          <a:off x="868598" y="174154"/>
          <a:ext cx="3980277" cy="3184221"/>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832376" y="333709"/>
          <a:ext cx="3041830" cy="105638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063256" y="2920443"/>
          <a:ext cx="589502" cy="377281"/>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943203" y="3222268"/>
          <a:ext cx="2829609" cy="70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943203" y="3222268"/>
        <a:ext cx="2829609" cy="707402"/>
      </dsp:txXfrm>
    </dsp:sp>
    <dsp:sp modelId="{2A7D3CB3-FA5B-4C0C-926C-18658B37CDC7}">
      <dsp:nvSpPr>
        <dsp:cNvPr id="0" name=""/>
        <dsp:cNvSpPr/>
      </dsp:nvSpPr>
      <dsp:spPr>
        <a:xfrm>
          <a:off x="1938282" y="1471683"/>
          <a:ext cx="1061103" cy="106110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endParaRPr lang="en-GB" sz="4500" kern="1200" dirty="0"/>
        </a:p>
      </dsp:txBody>
      <dsp:txXfrm>
        <a:off x="2093677" y="1627078"/>
        <a:ext cx="750313" cy="750313"/>
      </dsp:txXfrm>
    </dsp:sp>
    <dsp:sp modelId="{531BD547-2382-4794-855F-A50409F3C820}">
      <dsp:nvSpPr>
        <dsp:cNvPr id="0" name=""/>
        <dsp:cNvSpPr/>
      </dsp:nvSpPr>
      <dsp:spPr>
        <a:xfrm>
          <a:off x="1179003" y="675620"/>
          <a:ext cx="1061103" cy="1061103"/>
        </a:xfrm>
        <a:prstGeom prst="ellipse">
          <a:avLst/>
        </a:prstGeom>
        <a:solidFill>
          <a:srgbClr val="CA16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endParaRPr lang="en-GB" sz="4500" kern="1200" dirty="0"/>
        </a:p>
      </dsp:txBody>
      <dsp:txXfrm>
        <a:off x="1334398" y="831015"/>
        <a:ext cx="750313" cy="750313"/>
      </dsp:txXfrm>
    </dsp:sp>
    <dsp:sp modelId="{7C879428-58E9-49AB-950A-4397E670E89A}">
      <dsp:nvSpPr>
        <dsp:cNvPr id="0" name=""/>
        <dsp:cNvSpPr/>
      </dsp:nvSpPr>
      <dsp:spPr>
        <a:xfrm>
          <a:off x="2263687" y="419069"/>
          <a:ext cx="1061103" cy="1061103"/>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endParaRPr lang="en-GB" sz="4500" kern="1200" dirty="0"/>
        </a:p>
      </dsp:txBody>
      <dsp:txXfrm>
        <a:off x="2419082" y="574464"/>
        <a:ext cx="750313" cy="750313"/>
      </dsp:txXfrm>
    </dsp:sp>
    <dsp:sp modelId="{B9EAB660-5AD6-4D45-AF34-617D37C98721}">
      <dsp:nvSpPr>
        <dsp:cNvPr id="0" name=""/>
        <dsp:cNvSpPr/>
      </dsp:nvSpPr>
      <dsp:spPr>
        <a:xfrm>
          <a:off x="707402" y="204018"/>
          <a:ext cx="3301211" cy="2640968"/>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FA265-AACE-4FED-98B9-ABBD2EA4FF4F}">
      <dsp:nvSpPr>
        <dsp:cNvPr id="0" name=""/>
        <dsp:cNvSpPr/>
      </dsp:nvSpPr>
      <dsp:spPr>
        <a:xfrm>
          <a:off x="4695402" y="333236"/>
          <a:ext cx="1707802" cy="17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a:ln>
                <a:noFill/>
              </a:ln>
              <a:solidFill>
                <a:schemeClr val="tx1"/>
              </a:solidFill>
              <a:effectLst/>
              <a:latin typeface="Arial" panose="020B0604020202020204" pitchFamily="34" charset="0"/>
            </a:rPr>
            <a:t>The inspection should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a:ln>
                <a:noFill/>
              </a:ln>
              <a:solidFill>
                <a:schemeClr val="tx1"/>
              </a:solidFill>
              <a:effectLst/>
              <a:latin typeface="Arial" panose="020B0604020202020204" pitchFamily="34" charset="0"/>
            </a:rPr>
            <a:t>lead to a series of questions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a:ln>
                <a:noFill/>
              </a:ln>
              <a:solidFill>
                <a:schemeClr val="tx1"/>
              </a:solidFill>
              <a:effectLst/>
              <a:latin typeface="Arial" panose="020B0604020202020204" pitchFamily="34" charset="0"/>
            </a:rPr>
            <a:t>they want answered</a:t>
          </a:r>
        </a:p>
      </dsp:txBody>
      <dsp:txXfrm>
        <a:off x="4695402" y="333236"/>
        <a:ext cx="1707802" cy="1707802"/>
      </dsp:txXfrm>
    </dsp:sp>
    <dsp:sp modelId="{0AE7C2C9-D0D9-4BAD-B1D3-4C85B0A43439}">
      <dsp:nvSpPr>
        <dsp:cNvPr id="0" name=""/>
        <dsp:cNvSpPr/>
      </dsp:nvSpPr>
      <dsp:spPr>
        <a:xfrm>
          <a:off x="2097604" y="-1846"/>
          <a:ext cx="4034391" cy="4034391"/>
        </a:xfrm>
        <a:prstGeom prst="circularArrow">
          <a:avLst>
            <a:gd name="adj1" fmla="val 8255"/>
            <a:gd name="adj2" fmla="val 576638"/>
            <a:gd name="adj3" fmla="val 2961472"/>
            <a:gd name="adj4" fmla="val 53319"/>
            <a:gd name="adj5" fmla="val 96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F161B3-9B71-4823-BC0E-3F03D8AF591A}">
      <dsp:nvSpPr>
        <dsp:cNvPr id="0" name=""/>
        <dsp:cNvSpPr/>
      </dsp:nvSpPr>
      <dsp:spPr>
        <a:xfrm>
          <a:off x="3260898" y="2817870"/>
          <a:ext cx="1707802" cy="17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a:ln>
                <a:noFill/>
              </a:ln>
              <a:solidFill>
                <a:schemeClr val="tx1"/>
              </a:solidFill>
              <a:effectLst/>
              <a:latin typeface="Arial" panose="020B0604020202020204" pitchFamily="34" charset="0"/>
            </a:rPr>
            <a:t>The whole class comes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a:ln>
                <a:noFill/>
              </a:ln>
              <a:solidFill>
                <a:schemeClr val="tx1"/>
              </a:solidFill>
              <a:effectLst/>
              <a:latin typeface="Arial" panose="020B0604020202020204" pitchFamily="34" charset="0"/>
            </a:rPr>
            <a:t>together to try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a:ln>
                <a:noFill/>
              </a:ln>
              <a:solidFill>
                <a:schemeClr val="tx1"/>
              </a:solidFill>
              <a:effectLst/>
              <a:latin typeface="Arial" panose="020B0604020202020204" pitchFamily="34" charset="0"/>
            </a:rPr>
            <a:t>answer each others’ questions</a:t>
          </a:r>
        </a:p>
      </dsp:txBody>
      <dsp:txXfrm>
        <a:off x="3260898" y="2817870"/>
        <a:ext cx="1707802" cy="1707802"/>
      </dsp:txXfrm>
    </dsp:sp>
    <dsp:sp modelId="{5BDF94D5-08EE-41B5-B316-DA6126D4279A}">
      <dsp:nvSpPr>
        <dsp:cNvPr id="0" name=""/>
        <dsp:cNvSpPr/>
      </dsp:nvSpPr>
      <dsp:spPr>
        <a:xfrm>
          <a:off x="2097604" y="-1846"/>
          <a:ext cx="4034391" cy="4034391"/>
        </a:xfrm>
        <a:prstGeom prst="circularArrow">
          <a:avLst>
            <a:gd name="adj1" fmla="val 8255"/>
            <a:gd name="adj2" fmla="val 576638"/>
            <a:gd name="adj3" fmla="val 10170043"/>
            <a:gd name="adj4" fmla="val 7261890"/>
            <a:gd name="adj5" fmla="val 96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88EFBE-B1BE-4F45-9303-CEFAC26FA887}">
      <dsp:nvSpPr>
        <dsp:cNvPr id="0" name=""/>
        <dsp:cNvSpPr/>
      </dsp:nvSpPr>
      <dsp:spPr>
        <a:xfrm>
          <a:off x="1826394" y="333236"/>
          <a:ext cx="1707802" cy="17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a:ln>
                <a:noFill/>
              </a:ln>
              <a:solidFill>
                <a:schemeClr val="tx1"/>
              </a:solidFill>
              <a:effectLst/>
              <a:latin typeface="Arial" panose="020B0604020202020204" pitchFamily="34" charset="0"/>
            </a:rPr>
            <a:t>Give groups a resource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a:ln>
                <a:noFill/>
              </a:ln>
              <a:solidFill>
                <a:schemeClr val="tx1"/>
              </a:solidFill>
              <a:effectLst/>
              <a:latin typeface="Arial" panose="020B0604020202020204" pitchFamily="34" charset="0"/>
            </a:rPr>
            <a:t>which they must examine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700" b="0" i="0" u="none" strike="noStrike" kern="1200" cap="none" normalizeH="0" baseline="0">
            <a:ln>
              <a:noFill/>
            </a:ln>
            <a:solidFill>
              <a:schemeClr val="tx1"/>
            </a:solidFill>
            <a:effectLst/>
            <a:latin typeface="Arial" panose="020B0604020202020204" pitchFamily="34" charset="0"/>
          </a:endParaRPr>
        </a:p>
      </dsp:txBody>
      <dsp:txXfrm>
        <a:off x="1826394" y="333236"/>
        <a:ext cx="1707802" cy="1707802"/>
      </dsp:txXfrm>
    </dsp:sp>
    <dsp:sp modelId="{9DE96906-7BBB-4ABD-8FBB-1FA19EE489EC}">
      <dsp:nvSpPr>
        <dsp:cNvPr id="0" name=""/>
        <dsp:cNvSpPr/>
      </dsp:nvSpPr>
      <dsp:spPr>
        <a:xfrm>
          <a:off x="2097604" y="-1846"/>
          <a:ext cx="4034391" cy="4034391"/>
        </a:xfrm>
        <a:prstGeom prst="circularArrow">
          <a:avLst>
            <a:gd name="adj1" fmla="val 8255"/>
            <a:gd name="adj2" fmla="val 576638"/>
            <a:gd name="adj3" fmla="val 16854495"/>
            <a:gd name="adj4" fmla="val 14968867"/>
            <a:gd name="adj5" fmla="val 96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88413" y="126035"/>
          <a:ext cx="2501326" cy="86867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00578" y="2253132"/>
          <a:ext cx="484753" cy="310242"/>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79547" y="2501326"/>
          <a:ext cx="2326815" cy="58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79547" y="2501326"/>
        <a:ext cx="2326815" cy="581703"/>
      </dsp:txXfrm>
    </dsp:sp>
    <dsp:sp modelId="{2A7D3CB3-FA5B-4C0C-926C-18658B37CDC7}">
      <dsp:nvSpPr>
        <dsp:cNvPr id="0" name=""/>
        <dsp:cNvSpPr/>
      </dsp:nvSpPr>
      <dsp:spPr>
        <a:xfrm>
          <a:off x="1597810" y="1061803"/>
          <a:ext cx="872555" cy="872555"/>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25593" y="1189586"/>
        <a:ext cx="616989" cy="616989"/>
      </dsp:txXfrm>
    </dsp:sp>
    <dsp:sp modelId="{531BD547-2382-4794-855F-A50409F3C820}">
      <dsp:nvSpPr>
        <dsp:cNvPr id="0" name=""/>
        <dsp:cNvSpPr/>
      </dsp:nvSpPr>
      <dsp:spPr>
        <a:xfrm>
          <a:off x="973448" y="407192"/>
          <a:ext cx="872555" cy="87255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01231" y="534975"/>
        <a:ext cx="616989" cy="616989"/>
      </dsp:txXfrm>
    </dsp:sp>
    <dsp:sp modelId="{7C879428-58E9-49AB-950A-4397E670E89A}">
      <dsp:nvSpPr>
        <dsp:cNvPr id="0" name=""/>
        <dsp:cNvSpPr/>
      </dsp:nvSpPr>
      <dsp:spPr>
        <a:xfrm>
          <a:off x="1865394" y="196228"/>
          <a:ext cx="872555" cy="87255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993177" y="324011"/>
        <a:ext cx="616989" cy="616989"/>
      </dsp:txXfrm>
    </dsp:sp>
    <dsp:sp modelId="{B9EAB660-5AD6-4D45-AF34-617D37C98721}">
      <dsp:nvSpPr>
        <dsp:cNvPr id="0" name=""/>
        <dsp:cNvSpPr/>
      </dsp:nvSpPr>
      <dsp:spPr>
        <a:xfrm>
          <a:off x="596341" y="6837"/>
          <a:ext cx="2714617" cy="2171694"/>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1099661" y="367964"/>
          <a:ext cx="4018592" cy="1395604"/>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725789" y="3785326"/>
          <a:ext cx="778797" cy="498430"/>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246075" y="4184070"/>
          <a:ext cx="3738225" cy="934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246075" y="4184070"/>
        <a:ext cx="3738225" cy="934556"/>
      </dsp:txXfrm>
    </dsp:sp>
    <dsp:sp modelId="{2A7D3CB3-FA5B-4C0C-926C-18658B37CDC7}">
      <dsp:nvSpPr>
        <dsp:cNvPr id="0" name=""/>
        <dsp:cNvSpPr/>
      </dsp:nvSpPr>
      <dsp:spPr>
        <a:xfrm>
          <a:off x="2560684" y="1871354"/>
          <a:ext cx="1401834" cy="140183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endParaRPr lang="en-GB" sz="6000" kern="1200" dirty="0"/>
        </a:p>
      </dsp:txBody>
      <dsp:txXfrm>
        <a:off x="2765978" y="2076648"/>
        <a:ext cx="991246" cy="991246"/>
      </dsp:txXfrm>
    </dsp:sp>
    <dsp:sp modelId="{531BD547-2382-4794-855F-A50409F3C820}">
      <dsp:nvSpPr>
        <dsp:cNvPr id="0" name=""/>
        <dsp:cNvSpPr/>
      </dsp:nvSpPr>
      <dsp:spPr>
        <a:xfrm>
          <a:off x="1557593" y="819667"/>
          <a:ext cx="1401834" cy="1401834"/>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endParaRPr lang="en-GB" sz="6000" kern="1200" dirty="0"/>
        </a:p>
      </dsp:txBody>
      <dsp:txXfrm>
        <a:off x="1762887" y="1024961"/>
        <a:ext cx="991246" cy="991246"/>
      </dsp:txXfrm>
    </dsp:sp>
    <dsp:sp modelId="{7C879428-58E9-49AB-950A-4397E670E89A}">
      <dsp:nvSpPr>
        <dsp:cNvPr id="0" name=""/>
        <dsp:cNvSpPr/>
      </dsp:nvSpPr>
      <dsp:spPr>
        <a:xfrm>
          <a:off x="2990580" y="480734"/>
          <a:ext cx="1401834" cy="140183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endParaRPr lang="en-GB" sz="6000" kern="1200" dirty="0"/>
        </a:p>
      </dsp:txBody>
      <dsp:txXfrm>
        <a:off x="3195874" y="686028"/>
        <a:ext cx="991246" cy="991246"/>
      </dsp:txXfrm>
    </dsp:sp>
    <dsp:sp modelId="{B9EAB660-5AD6-4D45-AF34-617D37C98721}">
      <dsp:nvSpPr>
        <dsp:cNvPr id="0" name=""/>
        <dsp:cNvSpPr/>
      </dsp:nvSpPr>
      <dsp:spPr>
        <a:xfrm>
          <a:off x="934556" y="196629"/>
          <a:ext cx="4361263" cy="3489010"/>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596796" y="337607"/>
          <a:ext cx="2180926" cy="75740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479310" y="2192241"/>
          <a:ext cx="422660" cy="270502"/>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676256" y="2408643"/>
          <a:ext cx="2028769" cy="50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676256" y="2408643"/>
        <a:ext cx="2028769" cy="507192"/>
      </dsp:txXfrm>
    </dsp:sp>
    <dsp:sp modelId="{2A7D3CB3-FA5B-4C0C-926C-18658B37CDC7}">
      <dsp:nvSpPr>
        <dsp:cNvPr id="0" name=""/>
        <dsp:cNvSpPr/>
      </dsp:nvSpPr>
      <dsp:spPr>
        <a:xfrm>
          <a:off x="1389706" y="1153511"/>
          <a:ext cx="760788" cy="7607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1501121" y="1264926"/>
        <a:ext cx="537958" cy="537958"/>
      </dsp:txXfrm>
    </dsp:sp>
    <dsp:sp modelId="{531BD547-2382-4794-855F-A50409F3C820}">
      <dsp:nvSpPr>
        <dsp:cNvPr id="0" name=""/>
        <dsp:cNvSpPr/>
      </dsp:nvSpPr>
      <dsp:spPr>
        <a:xfrm>
          <a:off x="845320" y="582750"/>
          <a:ext cx="760788" cy="760788"/>
        </a:xfrm>
        <a:prstGeom prst="ellipse">
          <a:avLst/>
        </a:prstGeom>
        <a:solidFill>
          <a:srgbClr val="CA16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956735" y="694165"/>
        <a:ext cx="537958" cy="537958"/>
      </dsp:txXfrm>
    </dsp:sp>
    <dsp:sp modelId="{7C879428-58E9-49AB-950A-4397E670E89A}">
      <dsp:nvSpPr>
        <dsp:cNvPr id="0" name=""/>
        <dsp:cNvSpPr/>
      </dsp:nvSpPr>
      <dsp:spPr>
        <a:xfrm>
          <a:off x="1623015" y="398809"/>
          <a:ext cx="760788" cy="760788"/>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1734430" y="510224"/>
        <a:ext cx="537958" cy="537958"/>
      </dsp:txXfrm>
    </dsp:sp>
    <dsp:sp modelId="{B9EAB660-5AD6-4D45-AF34-617D37C98721}">
      <dsp:nvSpPr>
        <dsp:cNvPr id="0" name=""/>
        <dsp:cNvSpPr/>
      </dsp:nvSpPr>
      <dsp:spPr>
        <a:xfrm>
          <a:off x="507192" y="244622"/>
          <a:ext cx="2366897" cy="1893517"/>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414943" y="73926"/>
          <a:ext cx="1467149" cy="50952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008627" y="1321571"/>
          <a:ext cx="284331" cy="181972"/>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468398" y="1467149"/>
          <a:ext cx="1364790" cy="341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468398" y="1467149"/>
        <a:ext cx="1364790" cy="341197"/>
      </dsp:txXfrm>
    </dsp:sp>
    <dsp:sp modelId="{2A7D3CB3-FA5B-4C0C-926C-18658B37CDC7}">
      <dsp:nvSpPr>
        <dsp:cNvPr id="0" name=""/>
        <dsp:cNvSpPr/>
      </dsp:nvSpPr>
      <dsp:spPr>
        <a:xfrm>
          <a:off x="948349" y="622799"/>
          <a:ext cx="511796" cy="511796"/>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a:off x="1023300" y="697750"/>
        <a:ext cx="361894" cy="361894"/>
      </dsp:txXfrm>
    </dsp:sp>
    <dsp:sp modelId="{531BD547-2382-4794-855F-A50409F3C820}">
      <dsp:nvSpPr>
        <dsp:cNvPr id="0" name=""/>
        <dsp:cNvSpPr/>
      </dsp:nvSpPr>
      <dsp:spPr>
        <a:xfrm>
          <a:off x="582130" y="238838"/>
          <a:ext cx="511796" cy="51179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a:off x="657081" y="313789"/>
        <a:ext cx="361894" cy="361894"/>
      </dsp:txXfrm>
    </dsp:sp>
    <dsp:sp modelId="{7C879428-58E9-49AB-950A-4397E670E89A}">
      <dsp:nvSpPr>
        <dsp:cNvPr id="0" name=""/>
        <dsp:cNvSpPr/>
      </dsp:nvSpPr>
      <dsp:spPr>
        <a:xfrm>
          <a:off x="1105300" y="115097"/>
          <a:ext cx="511796" cy="511796"/>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a:off x="1180251" y="190048"/>
        <a:ext cx="361894" cy="361894"/>
      </dsp:txXfrm>
    </dsp:sp>
    <dsp:sp modelId="{B9EAB660-5AD6-4D45-AF34-617D37C98721}">
      <dsp:nvSpPr>
        <dsp:cNvPr id="0" name=""/>
        <dsp:cNvSpPr/>
      </dsp:nvSpPr>
      <dsp:spPr>
        <a:xfrm>
          <a:off x="360938" y="4010"/>
          <a:ext cx="1592255" cy="1273804"/>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985963" y="135706"/>
          <a:ext cx="2693244" cy="9353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2075787" y="2426007"/>
          <a:ext cx="521946" cy="334045"/>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1084089" y="2693244"/>
          <a:ext cx="2505343" cy="626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1084089" y="2693244"/>
        <a:ext cx="2505343" cy="626335"/>
      </dsp:txXfrm>
    </dsp:sp>
    <dsp:sp modelId="{2A7D3CB3-FA5B-4C0C-926C-18658B37CDC7}">
      <dsp:nvSpPr>
        <dsp:cNvPr id="0" name=""/>
        <dsp:cNvSpPr/>
      </dsp:nvSpPr>
      <dsp:spPr>
        <a:xfrm>
          <a:off x="1965135" y="1143271"/>
          <a:ext cx="939503" cy="93950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GB" sz="4000" kern="1200" dirty="0"/>
        </a:p>
      </dsp:txBody>
      <dsp:txXfrm>
        <a:off x="2102722" y="1280858"/>
        <a:ext cx="664329" cy="664329"/>
      </dsp:txXfrm>
    </dsp:sp>
    <dsp:sp modelId="{531BD547-2382-4794-855F-A50409F3C820}">
      <dsp:nvSpPr>
        <dsp:cNvPr id="0" name=""/>
        <dsp:cNvSpPr/>
      </dsp:nvSpPr>
      <dsp:spPr>
        <a:xfrm>
          <a:off x="1292867" y="438435"/>
          <a:ext cx="939503" cy="93950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GB" sz="4000" kern="1200" dirty="0"/>
        </a:p>
      </dsp:txBody>
      <dsp:txXfrm>
        <a:off x="1430454" y="576022"/>
        <a:ext cx="664329" cy="664329"/>
      </dsp:txXfrm>
    </dsp:sp>
    <dsp:sp modelId="{7C879428-58E9-49AB-950A-4397E670E89A}">
      <dsp:nvSpPr>
        <dsp:cNvPr id="0" name=""/>
        <dsp:cNvSpPr/>
      </dsp:nvSpPr>
      <dsp:spPr>
        <a:xfrm>
          <a:off x="2253249" y="211283"/>
          <a:ext cx="939503" cy="93950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GB" sz="4000" kern="1200" dirty="0"/>
        </a:p>
      </dsp:txBody>
      <dsp:txXfrm>
        <a:off x="2390836" y="348870"/>
        <a:ext cx="664329" cy="664329"/>
      </dsp:txXfrm>
    </dsp:sp>
    <dsp:sp modelId="{B9EAB660-5AD6-4D45-AF34-617D37C98721}">
      <dsp:nvSpPr>
        <dsp:cNvPr id="0" name=""/>
        <dsp:cNvSpPr/>
      </dsp:nvSpPr>
      <dsp:spPr>
        <a:xfrm>
          <a:off x="875310" y="20877"/>
          <a:ext cx="2922900" cy="233832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88413" y="126035"/>
          <a:ext cx="2501326" cy="86867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00578" y="2253132"/>
          <a:ext cx="484753" cy="310242"/>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79547" y="2501326"/>
          <a:ext cx="2326815" cy="58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79547" y="2501326"/>
        <a:ext cx="2326815" cy="581703"/>
      </dsp:txXfrm>
    </dsp:sp>
    <dsp:sp modelId="{2A7D3CB3-FA5B-4C0C-926C-18658B37CDC7}">
      <dsp:nvSpPr>
        <dsp:cNvPr id="0" name=""/>
        <dsp:cNvSpPr/>
      </dsp:nvSpPr>
      <dsp:spPr>
        <a:xfrm>
          <a:off x="1597810" y="1061803"/>
          <a:ext cx="872555" cy="872555"/>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25593" y="1189586"/>
        <a:ext cx="616989" cy="616989"/>
      </dsp:txXfrm>
    </dsp:sp>
    <dsp:sp modelId="{531BD547-2382-4794-855F-A50409F3C820}">
      <dsp:nvSpPr>
        <dsp:cNvPr id="0" name=""/>
        <dsp:cNvSpPr/>
      </dsp:nvSpPr>
      <dsp:spPr>
        <a:xfrm>
          <a:off x="973448" y="407192"/>
          <a:ext cx="872555" cy="87255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01231" y="534975"/>
        <a:ext cx="616989" cy="616989"/>
      </dsp:txXfrm>
    </dsp:sp>
    <dsp:sp modelId="{7C879428-58E9-49AB-950A-4397E670E89A}">
      <dsp:nvSpPr>
        <dsp:cNvPr id="0" name=""/>
        <dsp:cNvSpPr/>
      </dsp:nvSpPr>
      <dsp:spPr>
        <a:xfrm>
          <a:off x="1865394" y="196228"/>
          <a:ext cx="872555" cy="87255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993177" y="324011"/>
        <a:ext cx="616989" cy="616989"/>
      </dsp:txXfrm>
    </dsp:sp>
    <dsp:sp modelId="{B9EAB660-5AD6-4D45-AF34-617D37C98721}">
      <dsp:nvSpPr>
        <dsp:cNvPr id="0" name=""/>
        <dsp:cNvSpPr/>
      </dsp:nvSpPr>
      <dsp:spPr>
        <a:xfrm>
          <a:off x="596341" y="6837"/>
          <a:ext cx="2714617" cy="2171694"/>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923096"/>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3010842"/>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3254445"/>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3254445"/>
        <a:ext cx="2283770" cy="570942"/>
      </dsp:txXfrm>
    </dsp:sp>
    <dsp:sp modelId="{2A7D3CB3-FA5B-4C0C-926C-18658B37CDC7}">
      <dsp:nvSpPr>
        <dsp:cNvPr id="0" name=""/>
        <dsp:cNvSpPr/>
      </dsp:nvSpPr>
      <dsp:spPr>
        <a:xfrm>
          <a:off x="1564382" y="1841552"/>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966971"/>
        <a:ext cx="605575" cy="605575"/>
      </dsp:txXfrm>
    </dsp:sp>
    <dsp:sp modelId="{531BD547-2382-4794-855F-A50409F3C820}">
      <dsp:nvSpPr>
        <dsp:cNvPr id="0" name=""/>
        <dsp:cNvSpPr/>
      </dsp:nvSpPr>
      <dsp:spPr>
        <a:xfrm>
          <a:off x="951571" y="1199051"/>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1324470"/>
        <a:ext cx="605575" cy="605575"/>
      </dsp:txXfrm>
    </dsp:sp>
    <dsp:sp modelId="{7C879428-58E9-49AB-950A-4397E670E89A}">
      <dsp:nvSpPr>
        <dsp:cNvPr id="0" name=""/>
        <dsp:cNvSpPr/>
      </dsp:nvSpPr>
      <dsp:spPr>
        <a:xfrm>
          <a:off x="1827016" y="991989"/>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1117408"/>
        <a:ext cx="605575" cy="605575"/>
      </dsp:txXfrm>
    </dsp:sp>
    <dsp:sp modelId="{B9EAB660-5AD6-4D45-AF34-617D37C98721}">
      <dsp:nvSpPr>
        <dsp:cNvPr id="0" name=""/>
        <dsp:cNvSpPr/>
      </dsp:nvSpPr>
      <dsp:spPr>
        <a:xfrm>
          <a:off x="570942" y="818423"/>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2363" y="162252"/>
          <a:ext cx="2457079" cy="853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6623" y="2251723"/>
          <a:ext cx="476178" cy="30475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885" y="2495526"/>
          <a:ext cx="2285655" cy="57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885" y="2495526"/>
        <a:ext cx="2285655" cy="571413"/>
      </dsp:txXfrm>
    </dsp:sp>
    <dsp:sp modelId="{2A7D3CB3-FA5B-4C0C-926C-18658B37CDC7}">
      <dsp:nvSpPr>
        <dsp:cNvPr id="0" name=""/>
        <dsp:cNvSpPr/>
      </dsp:nvSpPr>
      <dsp:spPr>
        <a:xfrm>
          <a:off x="1565674" y="1081467"/>
          <a:ext cx="857120" cy="8571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91196" y="1206989"/>
        <a:ext cx="606076" cy="606076"/>
      </dsp:txXfrm>
    </dsp:sp>
    <dsp:sp modelId="{531BD547-2382-4794-855F-A50409F3C820}">
      <dsp:nvSpPr>
        <dsp:cNvPr id="0" name=""/>
        <dsp:cNvSpPr/>
      </dsp:nvSpPr>
      <dsp:spPr>
        <a:xfrm>
          <a:off x="952356" y="438436"/>
          <a:ext cx="857120" cy="857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7878" y="563958"/>
        <a:ext cx="606076" cy="606076"/>
      </dsp:txXfrm>
    </dsp:sp>
    <dsp:sp modelId="{7C879428-58E9-49AB-950A-4397E670E89A}">
      <dsp:nvSpPr>
        <dsp:cNvPr id="0" name=""/>
        <dsp:cNvSpPr/>
      </dsp:nvSpPr>
      <dsp:spPr>
        <a:xfrm>
          <a:off x="1828524" y="231203"/>
          <a:ext cx="857120" cy="8571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4046" y="356725"/>
        <a:ext cx="606076" cy="606076"/>
      </dsp:txXfrm>
    </dsp:sp>
    <dsp:sp modelId="{B9EAB660-5AD6-4D45-AF34-617D37C98721}">
      <dsp:nvSpPr>
        <dsp:cNvPr id="0" name=""/>
        <dsp:cNvSpPr/>
      </dsp:nvSpPr>
      <dsp:spPr>
        <a:xfrm>
          <a:off x="571413" y="57493"/>
          <a:ext cx="2666598" cy="213327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468599" y="83011"/>
          <a:ext cx="1647459" cy="57214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135245" y="1483990"/>
          <a:ext cx="319275" cy="204336"/>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528622" y="1647458"/>
          <a:ext cx="1532520" cy="38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528622" y="1647458"/>
        <a:ext cx="1532520" cy="383130"/>
      </dsp:txXfrm>
    </dsp:sp>
    <dsp:sp modelId="{2A7D3CB3-FA5B-4C0C-926C-18658B37CDC7}">
      <dsp:nvSpPr>
        <dsp:cNvPr id="0" name=""/>
        <dsp:cNvSpPr/>
      </dsp:nvSpPr>
      <dsp:spPr>
        <a:xfrm>
          <a:off x="1067559" y="699339"/>
          <a:ext cx="574695" cy="574695"/>
        </a:xfrm>
        <a:prstGeom prst="ellipse">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1151721" y="783501"/>
        <a:ext cx="406371" cy="406371"/>
      </dsp:txXfrm>
    </dsp:sp>
    <dsp:sp modelId="{531BD547-2382-4794-855F-A50409F3C820}">
      <dsp:nvSpPr>
        <dsp:cNvPr id="0" name=""/>
        <dsp:cNvSpPr/>
      </dsp:nvSpPr>
      <dsp:spPr>
        <a:xfrm>
          <a:off x="656332" y="268190"/>
          <a:ext cx="574695" cy="57469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740494" y="352352"/>
        <a:ext cx="406371" cy="406371"/>
      </dsp:txXfrm>
    </dsp:sp>
    <dsp:sp modelId="{7C879428-58E9-49AB-950A-4397E670E89A}">
      <dsp:nvSpPr>
        <dsp:cNvPr id="0" name=""/>
        <dsp:cNvSpPr/>
      </dsp:nvSpPr>
      <dsp:spPr>
        <a:xfrm>
          <a:off x="1243799" y="129242"/>
          <a:ext cx="574695" cy="57469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1327961" y="213404"/>
        <a:ext cx="406371" cy="406371"/>
      </dsp:txXfrm>
    </dsp:sp>
    <dsp:sp modelId="{B9EAB660-5AD6-4D45-AF34-617D37C98721}">
      <dsp:nvSpPr>
        <dsp:cNvPr id="0" name=""/>
        <dsp:cNvSpPr/>
      </dsp:nvSpPr>
      <dsp:spPr>
        <a:xfrm>
          <a:off x="407957" y="4503"/>
          <a:ext cx="1787940" cy="1430352"/>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791454" y="256895"/>
          <a:ext cx="2892284" cy="1004452"/>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961820" y="2716458"/>
          <a:ext cx="560520" cy="358732"/>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896832" y="3003444"/>
          <a:ext cx="2690497" cy="67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896832" y="3003444"/>
        <a:ext cx="2690497" cy="672624"/>
      </dsp:txXfrm>
    </dsp:sp>
    <dsp:sp modelId="{2A7D3CB3-FA5B-4C0C-926C-18658B37CDC7}">
      <dsp:nvSpPr>
        <dsp:cNvPr id="0" name=""/>
        <dsp:cNvSpPr/>
      </dsp:nvSpPr>
      <dsp:spPr>
        <a:xfrm>
          <a:off x="1842990" y="1338923"/>
          <a:ext cx="1008936" cy="100893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GB" sz="4300" kern="1200" dirty="0"/>
        </a:p>
      </dsp:txBody>
      <dsp:txXfrm>
        <a:off x="1990745" y="1486678"/>
        <a:ext cx="713426" cy="713426"/>
      </dsp:txXfrm>
    </dsp:sp>
    <dsp:sp modelId="{531BD547-2382-4794-855F-A50409F3C820}">
      <dsp:nvSpPr>
        <dsp:cNvPr id="0" name=""/>
        <dsp:cNvSpPr/>
      </dsp:nvSpPr>
      <dsp:spPr>
        <a:xfrm>
          <a:off x="1121040" y="581997"/>
          <a:ext cx="1008936" cy="1008936"/>
        </a:xfrm>
        <a:prstGeom prst="ellipse">
          <a:avLst/>
        </a:prstGeom>
        <a:solidFill>
          <a:srgbClr val="CA16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GB" sz="4300" kern="1200" dirty="0"/>
        </a:p>
      </dsp:txBody>
      <dsp:txXfrm>
        <a:off x="1268795" y="729752"/>
        <a:ext cx="713426" cy="713426"/>
      </dsp:txXfrm>
    </dsp:sp>
    <dsp:sp modelId="{7C879428-58E9-49AB-950A-4397E670E89A}">
      <dsp:nvSpPr>
        <dsp:cNvPr id="0" name=""/>
        <dsp:cNvSpPr/>
      </dsp:nvSpPr>
      <dsp:spPr>
        <a:xfrm>
          <a:off x="2152397" y="338058"/>
          <a:ext cx="1008936" cy="1008936"/>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GB" sz="4300" kern="1200" dirty="0"/>
        </a:p>
      </dsp:txBody>
      <dsp:txXfrm>
        <a:off x="2300152" y="485813"/>
        <a:ext cx="713426" cy="713426"/>
      </dsp:txXfrm>
    </dsp:sp>
    <dsp:sp modelId="{B9EAB660-5AD6-4D45-AF34-617D37C98721}">
      <dsp:nvSpPr>
        <dsp:cNvPr id="0" name=""/>
        <dsp:cNvSpPr/>
      </dsp:nvSpPr>
      <dsp:spPr>
        <a:xfrm>
          <a:off x="672624" y="133581"/>
          <a:ext cx="3138913" cy="2511130"/>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92960" y="422690"/>
          <a:ext cx="2532347" cy="879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717677" y="2576167"/>
          <a:ext cx="490765" cy="314089"/>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85223" y="2827439"/>
          <a:ext cx="2355672" cy="5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85223" y="2827439"/>
        <a:ext cx="2355672" cy="588918"/>
      </dsp:txXfrm>
    </dsp:sp>
    <dsp:sp modelId="{2A7D3CB3-FA5B-4C0C-926C-18658B37CDC7}">
      <dsp:nvSpPr>
        <dsp:cNvPr id="0" name=""/>
        <dsp:cNvSpPr/>
      </dsp:nvSpPr>
      <dsp:spPr>
        <a:xfrm>
          <a:off x="1613635" y="1370063"/>
          <a:ext cx="883377" cy="8833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743003" y="1499431"/>
        <a:ext cx="624641" cy="624641"/>
      </dsp:txXfrm>
    </dsp:sp>
    <dsp:sp modelId="{531BD547-2382-4794-855F-A50409F3C820}">
      <dsp:nvSpPr>
        <dsp:cNvPr id="0" name=""/>
        <dsp:cNvSpPr/>
      </dsp:nvSpPr>
      <dsp:spPr>
        <a:xfrm>
          <a:off x="981529" y="707334"/>
          <a:ext cx="883377" cy="8833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110897" y="836702"/>
        <a:ext cx="624641" cy="624641"/>
      </dsp:txXfrm>
    </dsp:sp>
    <dsp:sp modelId="{7C879428-58E9-49AB-950A-4397E670E89A}">
      <dsp:nvSpPr>
        <dsp:cNvPr id="0" name=""/>
        <dsp:cNvSpPr/>
      </dsp:nvSpPr>
      <dsp:spPr>
        <a:xfrm>
          <a:off x="1884537" y="493753"/>
          <a:ext cx="883377" cy="8833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2013905" y="623121"/>
        <a:ext cx="624641" cy="624641"/>
      </dsp:txXfrm>
    </dsp:sp>
    <dsp:sp modelId="{B9EAB660-5AD6-4D45-AF34-617D37C98721}">
      <dsp:nvSpPr>
        <dsp:cNvPr id="0" name=""/>
        <dsp:cNvSpPr/>
      </dsp:nvSpPr>
      <dsp:spPr>
        <a:xfrm>
          <a:off x="588917" y="314722"/>
          <a:ext cx="2748284" cy="219862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462D-64A5-47A8-880F-B36B212CC7B5}">
      <dsp:nvSpPr>
        <dsp:cNvPr id="0" name=""/>
        <dsp:cNvSpPr/>
      </dsp:nvSpPr>
      <dsp:spPr>
        <a:xfrm>
          <a:off x="671809" y="275024"/>
          <a:ext cx="2455053" cy="85260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7921-ACF7-4E01-8354-7598B6B22014}">
      <dsp:nvSpPr>
        <dsp:cNvPr id="0" name=""/>
        <dsp:cNvSpPr/>
      </dsp:nvSpPr>
      <dsp:spPr>
        <a:xfrm>
          <a:off x="1665249" y="2362770"/>
          <a:ext cx="475785" cy="304502"/>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58435-F67F-441B-99F5-CED34D89D37F}">
      <dsp:nvSpPr>
        <dsp:cNvPr id="0" name=""/>
        <dsp:cNvSpPr/>
      </dsp:nvSpPr>
      <dsp:spPr>
        <a:xfrm>
          <a:off x="761256" y="2606373"/>
          <a:ext cx="2283770" cy="5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GB" sz="3200" b="1" kern="1200" dirty="0">
            <a:solidFill>
              <a:srgbClr val="7030A0"/>
            </a:solidFill>
          </a:endParaRPr>
        </a:p>
      </dsp:txBody>
      <dsp:txXfrm>
        <a:off x="761256" y="2606373"/>
        <a:ext cx="2283770" cy="570942"/>
      </dsp:txXfrm>
    </dsp:sp>
    <dsp:sp modelId="{2A7D3CB3-FA5B-4C0C-926C-18658B37CDC7}">
      <dsp:nvSpPr>
        <dsp:cNvPr id="0" name=""/>
        <dsp:cNvSpPr/>
      </dsp:nvSpPr>
      <dsp:spPr>
        <a:xfrm>
          <a:off x="1564382" y="1193480"/>
          <a:ext cx="856413" cy="8564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689801" y="1318899"/>
        <a:ext cx="605575" cy="605575"/>
      </dsp:txXfrm>
    </dsp:sp>
    <dsp:sp modelId="{531BD547-2382-4794-855F-A50409F3C820}">
      <dsp:nvSpPr>
        <dsp:cNvPr id="0" name=""/>
        <dsp:cNvSpPr/>
      </dsp:nvSpPr>
      <dsp:spPr>
        <a:xfrm>
          <a:off x="951571" y="550979"/>
          <a:ext cx="856413" cy="85641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076990" y="676398"/>
        <a:ext cx="605575" cy="605575"/>
      </dsp:txXfrm>
    </dsp:sp>
    <dsp:sp modelId="{7C879428-58E9-49AB-950A-4397E670E89A}">
      <dsp:nvSpPr>
        <dsp:cNvPr id="0" name=""/>
        <dsp:cNvSpPr/>
      </dsp:nvSpPr>
      <dsp:spPr>
        <a:xfrm>
          <a:off x="1827016" y="343917"/>
          <a:ext cx="856413" cy="85641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952435" y="469336"/>
        <a:ext cx="605575" cy="605575"/>
      </dsp:txXfrm>
    </dsp:sp>
    <dsp:sp modelId="{B9EAB660-5AD6-4D45-AF34-617D37C98721}">
      <dsp:nvSpPr>
        <dsp:cNvPr id="0" name=""/>
        <dsp:cNvSpPr/>
      </dsp:nvSpPr>
      <dsp:spPr>
        <a:xfrm>
          <a:off x="570942" y="170351"/>
          <a:ext cx="2664398" cy="2131519"/>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fld id="{012E709A-A2E1-4788-8038-2CB3EBE3B14F}" type="datetimeFigureOut">
              <a:rPr lang="en-US"/>
              <a:pPr>
                <a:defRPr/>
              </a:pPr>
              <a:t>2/13/2020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33CD88B-2529-4D27-B710-C0E0CE8A90B8}" type="slidenum">
              <a:rPr lang="en-US" altLang="en-US"/>
              <a:pPr/>
              <a:t>‹#›</a:t>
            </a:fld>
            <a:endParaRPr lang="en-US" altLang="en-US" dirty="0"/>
          </a:p>
        </p:txBody>
      </p:sp>
    </p:spTree>
    <p:extLst>
      <p:ext uri="{BB962C8B-B14F-4D97-AF65-F5344CB8AC3E}">
        <p14:creationId xmlns:p14="http://schemas.microsoft.com/office/powerpoint/2010/main" val="3545741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fld id="{4A4762FF-68A1-4F4D-A52B-901C9FBE5673}" type="datetimeFigureOut">
              <a:rPr lang="en-US"/>
              <a:pPr>
                <a:defRPr/>
              </a:pPr>
              <a:t>2/13/2020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191B0F6-8B2E-472F-8134-396D30ED0E9A}" type="slidenum">
              <a:rPr lang="en-US" altLang="en-US"/>
              <a:pPr/>
              <a:t>‹#›</a:t>
            </a:fld>
            <a:endParaRPr lang="en-US" altLang="en-US" dirty="0"/>
          </a:p>
        </p:txBody>
      </p:sp>
    </p:spTree>
    <p:extLst>
      <p:ext uri="{BB962C8B-B14F-4D97-AF65-F5344CB8AC3E}">
        <p14:creationId xmlns:p14="http://schemas.microsoft.com/office/powerpoint/2010/main" val="3980627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B49DA9-B6CB-482C-95E9-9DD42394EA39}" type="slidenum">
              <a:rPr lang="en-US" altLang="en-US"/>
              <a:pPr eaLnBrk="1" hangingPunct="1"/>
              <a:t>11</a:t>
            </a:fld>
            <a:endParaRPr lang="en-US" altLang="en-US"/>
          </a:p>
        </p:txBody>
      </p:sp>
    </p:spTree>
    <p:extLst>
      <p:ext uri="{BB962C8B-B14F-4D97-AF65-F5344CB8AC3E}">
        <p14:creationId xmlns:p14="http://schemas.microsoft.com/office/powerpoint/2010/main" val="399970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E4AE08-5445-4619-A89C-D3963D337A34}" type="slidenum">
              <a:rPr lang="en-US" altLang="en-US"/>
              <a:pPr eaLnBrk="1" hangingPunct="1"/>
              <a:t>50</a:t>
            </a:fld>
            <a:endParaRPr lang="en-US" altLang="en-US"/>
          </a:p>
        </p:txBody>
      </p:sp>
    </p:spTree>
    <p:extLst>
      <p:ext uri="{BB962C8B-B14F-4D97-AF65-F5344CB8AC3E}">
        <p14:creationId xmlns:p14="http://schemas.microsoft.com/office/powerpoint/2010/main" val="421648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91B0F6-8B2E-472F-8134-396D30ED0E9A}" type="slidenum">
              <a:rPr lang="en-US" altLang="en-US" smtClean="0"/>
              <a:pPr/>
              <a:t>82</a:t>
            </a:fld>
            <a:endParaRPr lang="en-US" altLang="en-US" dirty="0"/>
          </a:p>
        </p:txBody>
      </p:sp>
    </p:spTree>
    <p:extLst>
      <p:ext uri="{BB962C8B-B14F-4D97-AF65-F5344CB8AC3E}">
        <p14:creationId xmlns:p14="http://schemas.microsoft.com/office/powerpoint/2010/main" val="173906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23CB81E-A758-4E51-B41F-86799A4EC043}" type="datetimeFigureOut">
              <a:rPr lang="en-US"/>
              <a:pPr>
                <a:defRPr/>
              </a:pPr>
              <a:t>2/13/2020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E6F3DDCF-6265-42E2-8BD2-47E0A525AC71}" type="slidenum">
              <a:rPr lang="en-US" altLang="en-US"/>
              <a:pPr/>
              <a:t>‹#›</a:t>
            </a:fld>
            <a:endParaRPr lang="en-US" altLang="en-US" dirty="0"/>
          </a:p>
        </p:txBody>
      </p:sp>
    </p:spTree>
    <p:extLst>
      <p:ext uri="{BB962C8B-B14F-4D97-AF65-F5344CB8AC3E}">
        <p14:creationId xmlns:p14="http://schemas.microsoft.com/office/powerpoint/2010/main" val="25281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B72A41A-5336-4A47-8ECD-445CC084B13C}" type="datetimeFigureOut">
              <a:rPr lang="en-US"/>
              <a:pPr>
                <a:defRPr/>
              </a:pPr>
              <a:t>2/13/2020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058EEF24-BE9C-4BA0-A0F9-8EDC62E957B0}" type="slidenum">
              <a:rPr lang="en-US" altLang="en-US"/>
              <a:pPr/>
              <a:t>‹#›</a:t>
            </a:fld>
            <a:endParaRPr lang="en-US" altLang="en-US" dirty="0"/>
          </a:p>
        </p:txBody>
      </p:sp>
    </p:spTree>
    <p:extLst>
      <p:ext uri="{BB962C8B-B14F-4D97-AF65-F5344CB8AC3E}">
        <p14:creationId xmlns:p14="http://schemas.microsoft.com/office/powerpoint/2010/main" val="407632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B17BA6F-FB4E-4FF6-9D20-C1298FE9C532}" type="datetimeFigureOut">
              <a:rPr lang="en-US"/>
              <a:pPr>
                <a:defRPr/>
              </a:pPr>
              <a:t>2/13/2020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61FB124E-EB1D-4CEB-903A-753D6BDCB26C}" type="slidenum">
              <a:rPr lang="en-US" altLang="en-US"/>
              <a:pPr/>
              <a:t>‹#›</a:t>
            </a:fld>
            <a:endParaRPr lang="en-US" altLang="en-US" dirty="0"/>
          </a:p>
        </p:txBody>
      </p:sp>
    </p:spTree>
    <p:extLst>
      <p:ext uri="{BB962C8B-B14F-4D97-AF65-F5344CB8AC3E}">
        <p14:creationId xmlns:p14="http://schemas.microsoft.com/office/powerpoint/2010/main" val="3168026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00080513-06EF-42E9-9AB4-D2AEA4538158}" type="datetimeFigureOut">
              <a:rPr lang="en-US"/>
              <a:pPr>
                <a:defRPr/>
              </a:pPr>
              <a:t>2/13/2020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2C7C8699-87CB-449C-9F7B-BED2CCCDD0D2}" type="slidenum">
              <a:rPr lang="en-US" altLang="en-US"/>
              <a:pPr/>
              <a:t>‹#›</a:t>
            </a:fld>
            <a:endParaRPr lang="en-US" altLang="en-US" dirty="0"/>
          </a:p>
        </p:txBody>
      </p:sp>
    </p:spTree>
    <p:extLst>
      <p:ext uri="{BB962C8B-B14F-4D97-AF65-F5344CB8AC3E}">
        <p14:creationId xmlns:p14="http://schemas.microsoft.com/office/powerpoint/2010/main" val="2347892454"/>
      </p:ext>
    </p:extLst>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A981B33-3B7E-43AE-98E5-34412913AC99}" type="datetimeFigureOut">
              <a:rPr lang="en-US"/>
              <a:pPr>
                <a:defRPr/>
              </a:pPr>
              <a:t>2/13/2020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F77F057A-86D6-4541-A07A-EA2457419A8A}" type="slidenum">
              <a:rPr lang="en-US" altLang="en-US"/>
              <a:pPr/>
              <a:t>‹#›</a:t>
            </a:fld>
            <a:endParaRPr lang="en-US" altLang="en-US" dirty="0"/>
          </a:p>
        </p:txBody>
      </p:sp>
    </p:spTree>
    <p:extLst>
      <p:ext uri="{BB962C8B-B14F-4D97-AF65-F5344CB8AC3E}">
        <p14:creationId xmlns:p14="http://schemas.microsoft.com/office/powerpoint/2010/main" val="89472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CE89662-47F9-4B29-84C4-C84329696FF1}" type="datetimeFigureOut">
              <a:rPr lang="en-US"/>
              <a:pPr>
                <a:defRPr/>
              </a:pPr>
              <a:t>2/13/2020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A4CAB51F-846D-40E6-894A-1AB069A9EEF6}" type="slidenum">
              <a:rPr lang="en-US" altLang="en-US"/>
              <a:pPr/>
              <a:t>‹#›</a:t>
            </a:fld>
            <a:endParaRPr lang="en-US" altLang="en-US" dirty="0"/>
          </a:p>
        </p:txBody>
      </p:sp>
    </p:spTree>
    <p:extLst>
      <p:ext uri="{BB962C8B-B14F-4D97-AF65-F5344CB8AC3E}">
        <p14:creationId xmlns:p14="http://schemas.microsoft.com/office/powerpoint/2010/main" val="6594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A779EED-B585-4FCB-B2A9-D9BBE8D5C8CD}" type="datetimeFigureOut">
              <a:rPr lang="en-US"/>
              <a:pPr>
                <a:defRPr/>
              </a:pPr>
              <a:t>2/13/2020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5295E341-2B73-4270-AB23-100F32016806}" type="slidenum">
              <a:rPr lang="en-US" altLang="en-US"/>
              <a:pPr/>
              <a:t>‹#›</a:t>
            </a:fld>
            <a:endParaRPr lang="en-US" altLang="en-US" dirty="0"/>
          </a:p>
        </p:txBody>
      </p:sp>
    </p:spTree>
    <p:extLst>
      <p:ext uri="{BB962C8B-B14F-4D97-AF65-F5344CB8AC3E}">
        <p14:creationId xmlns:p14="http://schemas.microsoft.com/office/powerpoint/2010/main" val="148294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0845590-4A08-4B29-8939-1AE9414AC064}" type="datetimeFigureOut">
              <a:rPr lang="en-US"/>
              <a:pPr>
                <a:defRPr/>
              </a:pPr>
              <a:t>2/13/2020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fld id="{7FD1463A-DAED-4C89-A011-BC8754AB4CF3}" type="slidenum">
              <a:rPr lang="en-US" altLang="en-US"/>
              <a:pPr/>
              <a:t>‹#›</a:t>
            </a:fld>
            <a:endParaRPr lang="en-US" altLang="en-US" dirty="0"/>
          </a:p>
        </p:txBody>
      </p:sp>
    </p:spTree>
    <p:extLst>
      <p:ext uri="{BB962C8B-B14F-4D97-AF65-F5344CB8AC3E}">
        <p14:creationId xmlns:p14="http://schemas.microsoft.com/office/powerpoint/2010/main" val="399804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A519E9-4609-4200-A320-76D854B9B042}" type="datetimeFigureOut">
              <a:rPr lang="en-US"/>
              <a:pPr>
                <a:defRPr/>
              </a:pPr>
              <a:t>2/13/2020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fld id="{B413CF09-6E8D-46DA-8CE6-086FED850809}" type="slidenum">
              <a:rPr lang="en-US" altLang="en-US"/>
              <a:pPr/>
              <a:t>‹#›</a:t>
            </a:fld>
            <a:endParaRPr lang="en-US" altLang="en-US" dirty="0"/>
          </a:p>
        </p:txBody>
      </p:sp>
    </p:spTree>
    <p:extLst>
      <p:ext uri="{BB962C8B-B14F-4D97-AF65-F5344CB8AC3E}">
        <p14:creationId xmlns:p14="http://schemas.microsoft.com/office/powerpoint/2010/main" val="56603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0B2BE4-FE27-4104-9FD9-2A69EFA04FD9}" type="datetimeFigureOut">
              <a:rPr lang="en-US"/>
              <a:pPr>
                <a:defRPr/>
              </a:pPr>
              <a:t>2/13/2020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fld id="{534E3A38-E89A-43A3-AA03-AAF510488201}" type="slidenum">
              <a:rPr lang="en-US" altLang="en-US"/>
              <a:pPr/>
              <a:t>‹#›</a:t>
            </a:fld>
            <a:endParaRPr lang="en-US" altLang="en-US" dirty="0"/>
          </a:p>
        </p:txBody>
      </p:sp>
    </p:spTree>
    <p:extLst>
      <p:ext uri="{BB962C8B-B14F-4D97-AF65-F5344CB8AC3E}">
        <p14:creationId xmlns:p14="http://schemas.microsoft.com/office/powerpoint/2010/main" val="427753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A1D0781-B1E3-47F7-AA6F-05896A4ACE11}" type="datetimeFigureOut">
              <a:rPr lang="en-US"/>
              <a:pPr>
                <a:defRPr/>
              </a:pPr>
              <a:t>2/13/2020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4D6F4D1B-F9A7-43BE-BB1B-DE781763BA46}" type="slidenum">
              <a:rPr lang="en-US" altLang="en-US"/>
              <a:pPr/>
              <a:t>‹#›</a:t>
            </a:fld>
            <a:endParaRPr lang="en-US" altLang="en-US" dirty="0"/>
          </a:p>
        </p:txBody>
      </p:sp>
    </p:spTree>
    <p:extLst>
      <p:ext uri="{BB962C8B-B14F-4D97-AF65-F5344CB8AC3E}">
        <p14:creationId xmlns:p14="http://schemas.microsoft.com/office/powerpoint/2010/main" val="364888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62EA2E-A909-4C93-BB99-EEA9CCCE05FE}" type="datetimeFigureOut">
              <a:rPr lang="en-US"/>
              <a:pPr>
                <a:defRPr/>
              </a:pPr>
              <a:t>2/13/2020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974D0585-3EAD-4053-8CD0-559577EFE060}" type="slidenum">
              <a:rPr lang="en-US" altLang="en-US"/>
              <a:pPr/>
              <a:t>‹#›</a:t>
            </a:fld>
            <a:endParaRPr lang="en-US" altLang="en-US" dirty="0"/>
          </a:p>
        </p:txBody>
      </p:sp>
    </p:spTree>
    <p:extLst>
      <p:ext uri="{BB962C8B-B14F-4D97-AF65-F5344CB8AC3E}">
        <p14:creationId xmlns:p14="http://schemas.microsoft.com/office/powerpoint/2010/main" val="1272921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9BB6659F-4D18-418A-A038-C7369400AC72}" type="datetimeFigureOut">
              <a:rPr lang="en-US"/>
              <a:pPr>
                <a:defRPr/>
              </a:pPr>
              <a:t>2/13/2020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384752A-1E16-4E8C-991C-27FB70D7F09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teachingthinking.net/" TargetMode="External"/><Relationship Id="rId13" Type="http://schemas.openxmlformats.org/officeDocument/2006/relationships/diagramLayout" Target="../diagrams/layout1.xml"/><Relationship Id="rId3" Type="http://schemas.openxmlformats.org/officeDocument/2006/relationships/hyperlink" Target="http://www.schoolhistory.co.uk/teachers/starters.html" TargetMode="External"/><Relationship Id="rId7" Type="http://schemas.openxmlformats.org/officeDocument/2006/relationships/hyperlink" Target="http://www.bristol-cyps.org.uk/teaching/secondary/science/pdf/el_starters.pdf" TargetMode="External"/><Relationship Id="rId12" Type="http://schemas.openxmlformats.org/officeDocument/2006/relationships/diagramData" Target="../diagrams/data1.xml"/><Relationship Id="rId2" Type="http://schemas.openxmlformats.org/officeDocument/2006/relationships/hyperlink" Target="http://www.teachit.co.uk/custom_content/newsletters/newsletter_oct06.asp" TargetMode="External"/><Relationship Id="rId16" Type="http://schemas.microsoft.com/office/2007/relationships/diagramDrawing" Target="../diagrams/drawing1.xml"/><Relationship Id="rId1" Type="http://schemas.openxmlformats.org/officeDocument/2006/relationships/slideLayout" Target="../slideLayouts/slideLayout1.xml"/><Relationship Id="rId6" Type="http://schemas.openxmlformats.org/officeDocument/2006/relationships/hyperlink" Target="http://www.independentthinking.com/" TargetMode="External"/><Relationship Id="rId11" Type="http://schemas.openxmlformats.org/officeDocument/2006/relationships/hyperlink" Target="mailto:mikegershon@hotmail.com" TargetMode="External"/><Relationship Id="rId5" Type="http://schemas.openxmlformats.org/officeDocument/2006/relationships/hyperlink" Target="http://news.reonline.org.uk/rem_art10.php" TargetMode="External"/><Relationship Id="rId15" Type="http://schemas.openxmlformats.org/officeDocument/2006/relationships/diagramColors" Target="../diagrams/colors1.xml"/><Relationship Id="rId10" Type="http://schemas.openxmlformats.org/officeDocument/2006/relationships/hyperlink" Target="http://www.lth3.k12.il.us/rhampton/mi/LessonPlanIdeas.htm" TargetMode="External"/><Relationship Id="rId4" Type="http://schemas.openxmlformats.org/officeDocument/2006/relationships/hyperlink" Target="http://www.geographypages.co.uk/start.htm" TargetMode="External"/><Relationship Id="rId9" Type="http://schemas.openxmlformats.org/officeDocument/2006/relationships/hyperlink" Target="http://www.geointeractive.co.uk/contribution/wordfiles/starters%20list.doc" TargetMode="External"/><Relationship Id="rId1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slide" Target="slide2.xml"/><Relationship Id="rId7" Type="http://schemas.openxmlformats.org/officeDocument/2006/relationships/diagramColors" Target="../diagrams/colors9.xml"/><Relationship Id="rId2" Type="http://schemas.openxmlformats.org/officeDocument/2006/relationships/hyperlink" Target="http://www.edwarddebono.com/" TargetMode="Externa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00.xml.rels><?xml version="1.0" encoding="UTF-8" standalone="yes"?>
<Relationships xmlns="http://schemas.openxmlformats.org/package/2006/relationships"><Relationship Id="rId8" Type="http://schemas.openxmlformats.org/officeDocument/2006/relationships/diagramQuickStyle" Target="../diagrams/quickStyle96.xml"/><Relationship Id="rId3" Type="http://schemas.openxmlformats.org/officeDocument/2006/relationships/hyperlink" Target="http://www.americanrhetoric.com/" TargetMode="External"/><Relationship Id="rId7" Type="http://schemas.openxmlformats.org/officeDocument/2006/relationships/diagramLayout" Target="../diagrams/layout96.xml"/><Relationship Id="rId2" Type="http://schemas.openxmlformats.org/officeDocument/2006/relationships/hyperlink" Target="http://www.youtube.com/" TargetMode="External"/><Relationship Id="rId1" Type="http://schemas.openxmlformats.org/officeDocument/2006/relationships/slideLayout" Target="../slideLayouts/slideLayout2.xml"/><Relationship Id="rId6" Type="http://schemas.openxmlformats.org/officeDocument/2006/relationships/diagramData" Target="../diagrams/data96.xml"/><Relationship Id="rId5" Type="http://schemas.openxmlformats.org/officeDocument/2006/relationships/slide" Target="slide2.xml"/><Relationship Id="rId10" Type="http://schemas.microsoft.com/office/2007/relationships/diagramDrawing" Target="../diagrams/drawing96.xml"/><Relationship Id="rId4" Type="http://schemas.openxmlformats.org/officeDocument/2006/relationships/hyperlink" Target="http://www.poets.org/audio.php" TargetMode="External"/><Relationship Id="rId9" Type="http://schemas.openxmlformats.org/officeDocument/2006/relationships/diagramColors" Target="../diagrams/colors96.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97.xml"/><Relationship Id="rId7" Type="http://schemas.microsoft.com/office/2007/relationships/diagramDrawing" Target="../diagrams/drawing97.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97.xml"/><Relationship Id="rId5" Type="http://schemas.openxmlformats.org/officeDocument/2006/relationships/diagramQuickStyle" Target="../diagrams/quickStyle97.xml"/><Relationship Id="rId4" Type="http://schemas.openxmlformats.org/officeDocument/2006/relationships/diagramLayout" Target="../diagrams/layout97.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98.xml"/><Relationship Id="rId7" Type="http://schemas.microsoft.com/office/2007/relationships/diagramDrawing" Target="../diagrams/drawing9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98.xml"/><Relationship Id="rId5" Type="http://schemas.openxmlformats.org/officeDocument/2006/relationships/diagramQuickStyle" Target="../diagrams/quickStyle98.xml"/><Relationship Id="rId4" Type="http://schemas.openxmlformats.org/officeDocument/2006/relationships/diagramLayout" Target="../diagrams/layout98.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99.xml"/><Relationship Id="rId7" Type="http://schemas.microsoft.com/office/2007/relationships/diagramDrawing" Target="../diagrams/drawing9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99.xml"/><Relationship Id="rId5" Type="http://schemas.openxmlformats.org/officeDocument/2006/relationships/diagramQuickStyle" Target="../diagrams/quickStyle99.xml"/><Relationship Id="rId4" Type="http://schemas.openxmlformats.org/officeDocument/2006/relationships/diagramLayout" Target="../diagrams/layout99.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00.xml"/><Relationship Id="rId7" Type="http://schemas.microsoft.com/office/2007/relationships/diagramDrawing" Target="../diagrams/drawing10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00.xml"/><Relationship Id="rId5" Type="http://schemas.openxmlformats.org/officeDocument/2006/relationships/diagramQuickStyle" Target="../diagrams/quickStyle100.xml"/><Relationship Id="rId4" Type="http://schemas.openxmlformats.org/officeDocument/2006/relationships/diagramLayout" Target="../diagrams/layout100.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101.xml"/><Relationship Id="rId7" Type="http://schemas.microsoft.com/office/2007/relationships/diagramDrawing" Target="../diagrams/drawing10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01.xml"/><Relationship Id="rId5" Type="http://schemas.openxmlformats.org/officeDocument/2006/relationships/diagramQuickStyle" Target="../diagrams/quickStyle101.xml"/><Relationship Id="rId4" Type="http://schemas.openxmlformats.org/officeDocument/2006/relationships/diagramLayout" Target="../diagrams/layout101.xml"/></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102.xml"/><Relationship Id="rId7" Type="http://schemas.microsoft.com/office/2007/relationships/diagramDrawing" Target="../diagrams/drawing10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02.xml"/><Relationship Id="rId5" Type="http://schemas.openxmlformats.org/officeDocument/2006/relationships/diagramQuickStyle" Target="../diagrams/quickStyle102.xml"/><Relationship Id="rId4" Type="http://schemas.openxmlformats.org/officeDocument/2006/relationships/diagramLayout" Target="../diagrams/layout102.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103.xml"/><Relationship Id="rId7" Type="http://schemas.microsoft.com/office/2007/relationships/diagramDrawing" Target="../diagrams/drawing10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03.xml"/><Relationship Id="rId5" Type="http://schemas.openxmlformats.org/officeDocument/2006/relationships/diagramQuickStyle" Target="../diagrams/quickStyle103.xml"/><Relationship Id="rId4" Type="http://schemas.openxmlformats.org/officeDocument/2006/relationships/diagramLayout" Target="../diagrams/layout103.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104.xml"/><Relationship Id="rId7" Type="http://schemas.microsoft.com/office/2007/relationships/diagramDrawing" Target="../diagrams/drawing10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04.xml"/><Relationship Id="rId5" Type="http://schemas.openxmlformats.org/officeDocument/2006/relationships/diagramQuickStyle" Target="../diagrams/quickStyle104.xml"/><Relationship Id="rId4" Type="http://schemas.openxmlformats.org/officeDocument/2006/relationships/diagramLayout" Target="../diagrams/layout104.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105.xml"/><Relationship Id="rId7" Type="http://schemas.microsoft.com/office/2007/relationships/diagramDrawing" Target="../diagrams/drawing10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05.xml"/><Relationship Id="rId5" Type="http://schemas.openxmlformats.org/officeDocument/2006/relationships/diagramQuickStyle" Target="../diagrams/quickStyle105.xml"/><Relationship Id="rId4" Type="http://schemas.openxmlformats.org/officeDocument/2006/relationships/diagramLayout" Target="../diagrams/layout105.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slide" Target="slide2.xml"/><Relationship Id="rId7" Type="http://schemas.openxmlformats.org/officeDocument/2006/relationships/diagramColors" Target="../diagrams/colors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106.xml"/><Relationship Id="rId7" Type="http://schemas.microsoft.com/office/2007/relationships/diagramDrawing" Target="../diagrams/drawing10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06.xml"/><Relationship Id="rId5" Type="http://schemas.openxmlformats.org/officeDocument/2006/relationships/diagramQuickStyle" Target="../diagrams/quickStyle106.xml"/><Relationship Id="rId4" Type="http://schemas.openxmlformats.org/officeDocument/2006/relationships/diagramLayout" Target="../diagrams/layout106.xml"/></Relationships>
</file>

<file path=ppt/slides/_rels/slide111.xml.rels><?xml version="1.0" encoding="UTF-8" standalone="yes"?>
<Relationships xmlns="http://schemas.openxmlformats.org/package/2006/relationships"><Relationship Id="rId8" Type="http://schemas.openxmlformats.org/officeDocument/2006/relationships/diagramData" Target="../diagrams/data108.xml"/><Relationship Id="rId3" Type="http://schemas.openxmlformats.org/officeDocument/2006/relationships/diagramData" Target="../diagrams/data107.xml"/><Relationship Id="rId7" Type="http://schemas.microsoft.com/office/2007/relationships/diagramDrawing" Target="../diagrams/drawing107.xml"/><Relationship Id="rId12" Type="http://schemas.microsoft.com/office/2007/relationships/diagramDrawing" Target="../diagrams/drawing108.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diagramColors" Target="../diagrams/colors107.xml"/><Relationship Id="rId11" Type="http://schemas.openxmlformats.org/officeDocument/2006/relationships/diagramColors" Target="../diagrams/colors108.xml"/><Relationship Id="rId5" Type="http://schemas.openxmlformats.org/officeDocument/2006/relationships/diagramQuickStyle" Target="../diagrams/quickStyle107.xml"/><Relationship Id="rId10" Type="http://schemas.openxmlformats.org/officeDocument/2006/relationships/diagramQuickStyle" Target="../diagrams/quickStyle108.xml"/><Relationship Id="rId4" Type="http://schemas.openxmlformats.org/officeDocument/2006/relationships/diagramLayout" Target="../diagrams/layout107.xml"/><Relationship Id="rId9" Type="http://schemas.openxmlformats.org/officeDocument/2006/relationships/diagramLayout" Target="../diagrams/layout108.xml"/></Relationships>
</file>

<file path=ppt/slides/_rels/slide112.xml.rels><?xml version="1.0" encoding="UTF-8" standalone="yes"?>
<Relationships xmlns="http://schemas.openxmlformats.org/package/2006/relationships"><Relationship Id="rId8" Type="http://schemas.openxmlformats.org/officeDocument/2006/relationships/diagramQuickStyle" Target="../diagrams/quickStyle109.xml"/><Relationship Id="rId3" Type="http://schemas.openxmlformats.org/officeDocument/2006/relationships/hyperlink" Target="http://sounds.bl.uk/" TargetMode="External"/><Relationship Id="rId7" Type="http://schemas.openxmlformats.org/officeDocument/2006/relationships/diagramLayout" Target="../diagrams/layout109.xml"/><Relationship Id="rId2" Type="http://schemas.openxmlformats.org/officeDocument/2006/relationships/hyperlink" Target="http://www.grsites.com/sounds/" TargetMode="External"/><Relationship Id="rId1" Type="http://schemas.openxmlformats.org/officeDocument/2006/relationships/slideLayout" Target="../slideLayouts/slideLayout2.xml"/><Relationship Id="rId6" Type="http://schemas.openxmlformats.org/officeDocument/2006/relationships/diagramData" Target="../diagrams/data109.xml"/><Relationship Id="rId5" Type="http://schemas.openxmlformats.org/officeDocument/2006/relationships/slide" Target="slide2.xml"/><Relationship Id="rId10" Type="http://schemas.microsoft.com/office/2007/relationships/diagramDrawing" Target="../diagrams/drawing109.xml"/><Relationship Id="rId4" Type="http://schemas.openxmlformats.org/officeDocument/2006/relationships/hyperlink" Target="http://collections.iwm.org.uk/server/show/nav.00g007" TargetMode="External"/><Relationship Id="rId9" Type="http://schemas.openxmlformats.org/officeDocument/2006/relationships/diagramColors" Target="../diagrams/colors109.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110.xml"/><Relationship Id="rId7" Type="http://schemas.microsoft.com/office/2007/relationships/diagramDrawing" Target="../diagrams/drawing11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10.xml"/><Relationship Id="rId5" Type="http://schemas.openxmlformats.org/officeDocument/2006/relationships/diagramQuickStyle" Target="../diagrams/quickStyle110.xml"/><Relationship Id="rId4" Type="http://schemas.openxmlformats.org/officeDocument/2006/relationships/diagramLayout" Target="../diagrams/layout110.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111.xml"/><Relationship Id="rId7" Type="http://schemas.microsoft.com/office/2007/relationships/diagramDrawing" Target="../diagrams/drawing11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11.xml"/><Relationship Id="rId5" Type="http://schemas.openxmlformats.org/officeDocument/2006/relationships/diagramQuickStyle" Target="../diagrams/quickStyle111.xml"/><Relationship Id="rId4" Type="http://schemas.openxmlformats.org/officeDocument/2006/relationships/diagramLayout" Target="../diagrams/layout111.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112.xml"/><Relationship Id="rId7" Type="http://schemas.microsoft.com/office/2007/relationships/diagramDrawing" Target="../diagrams/drawing11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12.xml"/><Relationship Id="rId5" Type="http://schemas.openxmlformats.org/officeDocument/2006/relationships/diagramQuickStyle" Target="../diagrams/quickStyle112.xml"/><Relationship Id="rId4" Type="http://schemas.openxmlformats.org/officeDocument/2006/relationships/diagramLayout" Target="../diagrams/layout112.xml"/></Relationships>
</file>

<file path=ppt/slides/_rels/slide116.xml.rels><?xml version="1.0" encoding="UTF-8" standalone="yes"?>
<Relationships xmlns="http://schemas.openxmlformats.org/package/2006/relationships"><Relationship Id="rId3" Type="http://schemas.openxmlformats.org/officeDocument/2006/relationships/diagramData" Target="../diagrams/data113.xml"/><Relationship Id="rId7" Type="http://schemas.microsoft.com/office/2007/relationships/diagramDrawing" Target="../diagrams/drawing11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13.xml"/><Relationship Id="rId5" Type="http://schemas.openxmlformats.org/officeDocument/2006/relationships/diagramQuickStyle" Target="../diagrams/quickStyle113.xml"/><Relationship Id="rId4" Type="http://schemas.openxmlformats.org/officeDocument/2006/relationships/diagramLayout" Target="../diagrams/layout113.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114.xml"/><Relationship Id="rId7" Type="http://schemas.microsoft.com/office/2007/relationships/diagramDrawing" Target="../diagrams/drawing1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14.xml"/><Relationship Id="rId5" Type="http://schemas.openxmlformats.org/officeDocument/2006/relationships/diagramQuickStyle" Target="../diagrams/quickStyle114.xml"/><Relationship Id="rId4" Type="http://schemas.openxmlformats.org/officeDocument/2006/relationships/diagramLayout" Target="../diagrams/layout114.xml"/></Relationships>
</file>

<file path=ppt/slides/_rels/slide1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115.xml"/><Relationship Id="rId7" Type="http://schemas.microsoft.com/office/2007/relationships/diagramDrawing" Target="../diagrams/drawing11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15.xml"/><Relationship Id="rId5" Type="http://schemas.openxmlformats.org/officeDocument/2006/relationships/diagramQuickStyle" Target="../diagrams/quickStyle115.xml"/><Relationship Id="rId4" Type="http://schemas.openxmlformats.org/officeDocument/2006/relationships/diagramLayout" Target="../diagrams/layout11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116.xml"/><Relationship Id="rId7" Type="http://schemas.microsoft.com/office/2007/relationships/diagramDrawing" Target="../diagrams/drawing11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16.xml"/><Relationship Id="rId5" Type="http://schemas.openxmlformats.org/officeDocument/2006/relationships/diagramQuickStyle" Target="../diagrams/quickStyle116.xml"/><Relationship Id="rId4" Type="http://schemas.openxmlformats.org/officeDocument/2006/relationships/diagramLayout" Target="../diagrams/layout116.xml"/></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117.xml"/><Relationship Id="rId7" Type="http://schemas.microsoft.com/office/2007/relationships/diagramDrawing" Target="../diagrams/drawing117.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17.xml"/><Relationship Id="rId5" Type="http://schemas.openxmlformats.org/officeDocument/2006/relationships/diagramQuickStyle" Target="../diagrams/quickStyle117.xml"/><Relationship Id="rId4" Type="http://schemas.openxmlformats.org/officeDocument/2006/relationships/diagramLayout" Target="../diagrams/layout117.xml"/></Relationships>
</file>

<file path=ppt/slides/_rels/slide122.xml.rels><?xml version="1.0" encoding="UTF-8" standalone="yes"?>
<Relationships xmlns="http://schemas.openxmlformats.org/package/2006/relationships"><Relationship Id="rId3" Type="http://schemas.openxmlformats.org/officeDocument/2006/relationships/diagramData" Target="../diagrams/data118.xml"/><Relationship Id="rId7" Type="http://schemas.microsoft.com/office/2007/relationships/diagramDrawing" Target="../diagrams/drawing11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18.xml"/><Relationship Id="rId5" Type="http://schemas.openxmlformats.org/officeDocument/2006/relationships/diagramQuickStyle" Target="../diagrams/quickStyle118.xml"/><Relationship Id="rId4" Type="http://schemas.openxmlformats.org/officeDocument/2006/relationships/diagramLayout" Target="../diagrams/layout1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26" Type="http://schemas.openxmlformats.org/officeDocument/2006/relationships/slide" Target="slide25.xml"/><Relationship Id="rId117" Type="http://schemas.openxmlformats.org/officeDocument/2006/relationships/slide" Target="slide115.xml"/><Relationship Id="rId21" Type="http://schemas.openxmlformats.org/officeDocument/2006/relationships/slide" Target="slide20.xml"/><Relationship Id="rId42" Type="http://schemas.openxmlformats.org/officeDocument/2006/relationships/slide" Target="slide41.xml"/><Relationship Id="rId47" Type="http://schemas.openxmlformats.org/officeDocument/2006/relationships/slide" Target="slide119.xml"/><Relationship Id="rId63" Type="http://schemas.openxmlformats.org/officeDocument/2006/relationships/slide" Target="slide61.xml"/><Relationship Id="rId68" Type="http://schemas.openxmlformats.org/officeDocument/2006/relationships/slide" Target="slide66.xml"/><Relationship Id="rId84" Type="http://schemas.openxmlformats.org/officeDocument/2006/relationships/slide" Target="slide82.xml"/><Relationship Id="rId89" Type="http://schemas.openxmlformats.org/officeDocument/2006/relationships/slide" Target="slide87.xml"/><Relationship Id="rId112" Type="http://schemas.openxmlformats.org/officeDocument/2006/relationships/slide" Target="slide110.xml"/><Relationship Id="rId16" Type="http://schemas.openxmlformats.org/officeDocument/2006/relationships/slide" Target="slide16.xml"/><Relationship Id="rId107" Type="http://schemas.openxmlformats.org/officeDocument/2006/relationships/slide" Target="slide105.xml"/><Relationship Id="rId11" Type="http://schemas.openxmlformats.org/officeDocument/2006/relationships/slide" Target="slide13.xml"/><Relationship Id="rId32" Type="http://schemas.openxmlformats.org/officeDocument/2006/relationships/slide" Target="slide31.xml"/><Relationship Id="rId37" Type="http://schemas.openxmlformats.org/officeDocument/2006/relationships/slide" Target="slide36.xml"/><Relationship Id="rId53" Type="http://schemas.openxmlformats.org/officeDocument/2006/relationships/slide" Target="slide51.xml"/><Relationship Id="rId58" Type="http://schemas.openxmlformats.org/officeDocument/2006/relationships/slide" Target="slide57.xml"/><Relationship Id="rId74" Type="http://schemas.openxmlformats.org/officeDocument/2006/relationships/slide" Target="slide72.xml"/><Relationship Id="rId79" Type="http://schemas.openxmlformats.org/officeDocument/2006/relationships/slide" Target="slide77.xml"/><Relationship Id="rId102" Type="http://schemas.openxmlformats.org/officeDocument/2006/relationships/slide" Target="slide100.xml"/><Relationship Id="rId5" Type="http://schemas.openxmlformats.org/officeDocument/2006/relationships/slide" Target="slide6.xml"/><Relationship Id="rId61" Type="http://schemas.openxmlformats.org/officeDocument/2006/relationships/slide" Target="slide60.xml"/><Relationship Id="rId82" Type="http://schemas.openxmlformats.org/officeDocument/2006/relationships/slide" Target="slide80.xml"/><Relationship Id="rId90" Type="http://schemas.openxmlformats.org/officeDocument/2006/relationships/slide" Target="slide88.xml"/><Relationship Id="rId95" Type="http://schemas.openxmlformats.org/officeDocument/2006/relationships/slide" Target="slide93.xml"/><Relationship Id="rId19" Type="http://schemas.openxmlformats.org/officeDocument/2006/relationships/slide" Target="slide18.xml"/><Relationship Id="rId14" Type="http://schemas.openxmlformats.org/officeDocument/2006/relationships/slide" Target="slide14.xml"/><Relationship Id="rId22" Type="http://schemas.openxmlformats.org/officeDocument/2006/relationships/slide" Target="slide21.xml"/><Relationship Id="rId27" Type="http://schemas.openxmlformats.org/officeDocument/2006/relationships/slide" Target="slide26.xml"/><Relationship Id="rId30" Type="http://schemas.openxmlformats.org/officeDocument/2006/relationships/slide" Target="slide29.xml"/><Relationship Id="rId35" Type="http://schemas.openxmlformats.org/officeDocument/2006/relationships/slide" Target="slide34.xml"/><Relationship Id="rId43" Type="http://schemas.openxmlformats.org/officeDocument/2006/relationships/slide" Target="slide42.xml"/><Relationship Id="rId48" Type="http://schemas.openxmlformats.org/officeDocument/2006/relationships/slide" Target="slide47.xml"/><Relationship Id="rId56" Type="http://schemas.openxmlformats.org/officeDocument/2006/relationships/slide" Target="slide54.xml"/><Relationship Id="rId64" Type="http://schemas.openxmlformats.org/officeDocument/2006/relationships/slide" Target="slide62.xml"/><Relationship Id="rId69" Type="http://schemas.openxmlformats.org/officeDocument/2006/relationships/slide" Target="slide67.xml"/><Relationship Id="rId77" Type="http://schemas.openxmlformats.org/officeDocument/2006/relationships/slide" Target="slide75.xml"/><Relationship Id="rId100" Type="http://schemas.openxmlformats.org/officeDocument/2006/relationships/slide" Target="slide98.xml"/><Relationship Id="rId105" Type="http://schemas.openxmlformats.org/officeDocument/2006/relationships/slide" Target="slide103.xml"/><Relationship Id="rId113" Type="http://schemas.openxmlformats.org/officeDocument/2006/relationships/slide" Target="slide111.xml"/><Relationship Id="rId118" Type="http://schemas.openxmlformats.org/officeDocument/2006/relationships/slide" Target="slide116.xml"/><Relationship Id="rId8" Type="http://schemas.openxmlformats.org/officeDocument/2006/relationships/slide" Target="slide9.xml"/><Relationship Id="rId51" Type="http://schemas.openxmlformats.org/officeDocument/2006/relationships/slide" Target="slide118.xml"/><Relationship Id="rId72" Type="http://schemas.openxmlformats.org/officeDocument/2006/relationships/slide" Target="slide70.xml"/><Relationship Id="rId80" Type="http://schemas.openxmlformats.org/officeDocument/2006/relationships/slide" Target="slide78.xml"/><Relationship Id="rId85" Type="http://schemas.openxmlformats.org/officeDocument/2006/relationships/slide" Target="slide83.xml"/><Relationship Id="rId93" Type="http://schemas.openxmlformats.org/officeDocument/2006/relationships/slide" Target="slide91.xml"/><Relationship Id="rId98" Type="http://schemas.openxmlformats.org/officeDocument/2006/relationships/slide" Target="slide96.xml"/><Relationship Id="rId121" Type="http://schemas.openxmlformats.org/officeDocument/2006/relationships/slide" Target="slide12.xml"/><Relationship Id="rId3" Type="http://schemas.openxmlformats.org/officeDocument/2006/relationships/slide" Target="slide4.xml"/><Relationship Id="rId12" Type="http://schemas.openxmlformats.org/officeDocument/2006/relationships/slide" Target="slide121.xml"/><Relationship Id="rId17" Type="http://schemas.openxmlformats.org/officeDocument/2006/relationships/slide" Target="slide120.xml"/><Relationship Id="rId25" Type="http://schemas.openxmlformats.org/officeDocument/2006/relationships/slide" Target="slide24.xml"/><Relationship Id="rId33" Type="http://schemas.openxmlformats.org/officeDocument/2006/relationships/slide" Target="slide32.xml"/><Relationship Id="rId38" Type="http://schemas.openxmlformats.org/officeDocument/2006/relationships/slide" Target="slide37.xml"/><Relationship Id="rId46" Type="http://schemas.openxmlformats.org/officeDocument/2006/relationships/slide" Target="slide46.xml"/><Relationship Id="rId59" Type="http://schemas.openxmlformats.org/officeDocument/2006/relationships/slide" Target="slide58.xml"/><Relationship Id="rId67" Type="http://schemas.openxmlformats.org/officeDocument/2006/relationships/slide" Target="slide65.xml"/><Relationship Id="rId103" Type="http://schemas.openxmlformats.org/officeDocument/2006/relationships/slide" Target="slide101.xml"/><Relationship Id="rId108" Type="http://schemas.openxmlformats.org/officeDocument/2006/relationships/slide" Target="slide106.xml"/><Relationship Id="rId116" Type="http://schemas.openxmlformats.org/officeDocument/2006/relationships/slide" Target="slide114.xml"/><Relationship Id="rId20" Type="http://schemas.openxmlformats.org/officeDocument/2006/relationships/slide" Target="slide19.xml"/><Relationship Id="rId41" Type="http://schemas.openxmlformats.org/officeDocument/2006/relationships/slide" Target="slide40.xml"/><Relationship Id="rId54" Type="http://schemas.openxmlformats.org/officeDocument/2006/relationships/slide" Target="slide52.xml"/><Relationship Id="rId62" Type="http://schemas.openxmlformats.org/officeDocument/2006/relationships/slide" Target="slide56.xml"/><Relationship Id="rId70" Type="http://schemas.openxmlformats.org/officeDocument/2006/relationships/slide" Target="slide68.xml"/><Relationship Id="rId75" Type="http://schemas.openxmlformats.org/officeDocument/2006/relationships/slide" Target="slide73.xml"/><Relationship Id="rId83" Type="http://schemas.openxmlformats.org/officeDocument/2006/relationships/slide" Target="slide81.xml"/><Relationship Id="rId88" Type="http://schemas.openxmlformats.org/officeDocument/2006/relationships/slide" Target="slide86.xml"/><Relationship Id="rId91" Type="http://schemas.openxmlformats.org/officeDocument/2006/relationships/slide" Target="slide89.xml"/><Relationship Id="rId96" Type="http://schemas.openxmlformats.org/officeDocument/2006/relationships/slide" Target="slide94.xml"/><Relationship Id="rId111" Type="http://schemas.openxmlformats.org/officeDocument/2006/relationships/slide" Target="slide109.xml"/><Relationship Id="rId1" Type="http://schemas.openxmlformats.org/officeDocument/2006/relationships/slideLayout" Target="../slideLayouts/slideLayout2.xml"/><Relationship Id="rId6" Type="http://schemas.openxmlformats.org/officeDocument/2006/relationships/slide" Target="slide7.xml"/><Relationship Id="rId15" Type="http://schemas.openxmlformats.org/officeDocument/2006/relationships/slide" Target="slide15.xml"/><Relationship Id="rId23" Type="http://schemas.openxmlformats.org/officeDocument/2006/relationships/slide" Target="slide22.xml"/><Relationship Id="rId28" Type="http://schemas.openxmlformats.org/officeDocument/2006/relationships/slide" Target="slide27.xml"/><Relationship Id="rId36" Type="http://schemas.openxmlformats.org/officeDocument/2006/relationships/slide" Target="slide35.xml"/><Relationship Id="rId49" Type="http://schemas.openxmlformats.org/officeDocument/2006/relationships/slide" Target="slide48.xml"/><Relationship Id="rId57" Type="http://schemas.openxmlformats.org/officeDocument/2006/relationships/slide" Target="slide55.xml"/><Relationship Id="rId106" Type="http://schemas.openxmlformats.org/officeDocument/2006/relationships/slide" Target="slide104.xml"/><Relationship Id="rId114" Type="http://schemas.openxmlformats.org/officeDocument/2006/relationships/slide" Target="slide112.xml"/><Relationship Id="rId119" Type="http://schemas.openxmlformats.org/officeDocument/2006/relationships/slide" Target="slide117.xml"/><Relationship Id="rId10" Type="http://schemas.openxmlformats.org/officeDocument/2006/relationships/slide" Target="slide11.xml"/><Relationship Id="rId31" Type="http://schemas.openxmlformats.org/officeDocument/2006/relationships/slide" Target="slide30.xml"/><Relationship Id="rId44" Type="http://schemas.openxmlformats.org/officeDocument/2006/relationships/slide" Target="slide43.xml"/><Relationship Id="rId52" Type="http://schemas.openxmlformats.org/officeDocument/2006/relationships/slide" Target="slide50.xml"/><Relationship Id="rId60" Type="http://schemas.openxmlformats.org/officeDocument/2006/relationships/slide" Target="slide59.xml"/><Relationship Id="rId65" Type="http://schemas.openxmlformats.org/officeDocument/2006/relationships/slide" Target="slide63.xml"/><Relationship Id="rId73" Type="http://schemas.openxmlformats.org/officeDocument/2006/relationships/slide" Target="slide71.xml"/><Relationship Id="rId78" Type="http://schemas.openxmlformats.org/officeDocument/2006/relationships/slide" Target="slide76.xml"/><Relationship Id="rId81" Type="http://schemas.openxmlformats.org/officeDocument/2006/relationships/slide" Target="slide79.xml"/><Relationship Id="rId86" Type="http://schemas.openxmlformats.org/officeDocument/2006/relationships/slide" Target="slide84.xml"/><Relationship Id="rId94" Type="http://schemas.openxmlformats.org/officeDocument/2006/relationships/slide" Target="slide92.xml"/><Relationship Id="rId99" Type="http://schemas.openxmlformats.org/officeDocument/2006/relationships/slide" Target="slide97.xml"/><Relationship Id="rId101" Type="http://schemas.openxmlformats.org/officeDocument/2006/relationships/slide" Target="slide99.xml"/><Relationship Id="rId4" Type="http://schemas.openxmlformats.org/officeDocument/2006/relationships/slide" Target="slide5.xml"/><Relationship Id="rId9" Type="http://schemas.openxmlformats.org/officeDocument/2006/relationships/slide" Target="slide10.xml"/><Relationship Id="rId13" Type="http://schemas.openxmlformats.org/officeDocument/2006/relationships/slide" Target="slide122.xml"/><Relationship Id="rId18" Type="http://schemas.openxmlformats.org/officeDocument/2006/relationships/slide" Target="slide17.xml"/><Relationship Id="rId39" Type="http://schemas.openxmlformats.org/officeDocument/2006/relationships/slide" Target="slide38.xml"/><Relationship Id="rId109" Type="http://schemas.openxmlformats.org/officeDocument/2006/relationships/slide" Target="slide107.xml"/><Relationship Id="rId34" Type="http://schemas.openxmlformats.org/officeDocument/2006/relationships/slide" Target="slide33.xml"/><Relationship Id="rId50" Type="http://schemas.openxmlformats.org/officeDocument/2006/relationships/slide" Target="slide49.xml"/><Relationship Id="rId55" Type="http://schemas.openxmlformats.org/officeDocument/2006/relationships/slide" Target="slide53.xml"/><Relationship Id="rId76" Type="http://schemas.openxmlformats.org/officeDocument/2006/relationships/slide" Target="slide74.xml"/><Relationship Id="rId97" Type="http://schemas.openxmlformats.org/officeDocument/2006/relationships/slide" Target="slide95.xml"/><Relationship Id="rId104" Type="http://schemas.openxmlformats.org/officeDocument/2006/relationships/slide" Target="slide102.xml"/><Relationship Id="rId120" Type="http://schemas.openxmlformats.org/officeDocument/2006/relationships/slide" Target="slide45.xml"/><Relationship Id="rId7" Type="http://schemas.openxmlformats.org/officeDocument/2006/relationships/slide" Target="slide8.xml"/><Relationship Id="rId71" Type="http://schemas.openxmlformats.org/officeDocument/2006/relationships/slide" Target="slide69.xml"/><Relationship Id="rId92" Type="http://schemas.openxmlformats.org/officeDocument/2006/relationships/slide" Target="slide90.xml"/><Relationship Id="rId2" Type="http://schemas.openxmlformats.org/officeDocument/2006/relationships/slide" Target="slide3.xml"/><Relationship Id="rId29" Type="http://schemas.openxmlformats.org/officeDocument/2006/relationships/slide" Target="slide28.xml"/><Relationship Id="rId24" Type="http://schemas.openxmlformats.org/officeDocument/2006/relationships/slide" Target="slide23.xml"/><Relationship Id="rId40" Type="http://schemas.openxmlformats.org/officeDocument/2006/relationships/slide" Target="slide39.xml"/><Relationship Id="rId45" Type="http://schemas.openxmlformats.org/officeDocument/2006/relationships/slide" Target="slide44.xml"/><Relationship Id="rId66" Type="http://schemas.openxmlformats.org/officeDocument/2006/relationships/slide" Target="slide64.xml"/><Relationship Id="rId87" Type="http://schemas.openxmlformats.org/officeDocument/2006/relationships/slide" Target="slide85.xml"/><Relationship Id="rId110" Type="http://schemas.openxmlformats.org/officeDocument/2006/relationships/slide" Target="slide108.xml"/><Relationship Id="rId115" Type="http://schemas.openxmlformats.org/officeDocument/2006/relationships/slide" Target="slide1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slide" Target="slide2.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5.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slide" Target="slide2.xml"/><Relationship Id="rId7" Type="http://schemas.openxmlformats.org/officeDocument/2006/relationships/diagramColors" Target="../diagrams/colors33.xml"/><Relationship Id="rId2" Type="http://schemas.openxmlformats.org/officeDocument/2006/relationships/hyperlink" Target="http://www.edwarddebono.com/" TargetMode="External"/><Relationship Id="rId1" Type="http://schemas.openxmlformats.org/officeDocument/2006/relationships/slideLayout" Target="../slideLayouts/slideLayout2.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slide" Target="slide2.xml"/><Relationship Id="rId7" Type="http://schemas.openxmlformats.org/officeDocument/2006/relationships/diagramColors" Target="../diagrams/colors46.xml"/><Relationship Id="rId2" Type="http://schemas.openxmlformats.org/officeDocument/2006/relationships/hyperlink" Target="http://www.independentthinking.co.uk/Cool+Stuff/8Way+Thinking/default.aspx" TargetMode="External"/><Relationship Id="rId1" Type="http://schemas.openxmlformats.org/officeDocument/2006/relationships/slideLayout" Target="../slideLayouts/slideLayout2.xml"/><Relationship Id="rId6" Type="http://schemas.openxmlformats.org/officeDocument/2006/relationships/diagramQuickStyle" Target="../diagrams/quickStyle46.xml"/><Relationship Id="rId5" Type="http://schemas.openxmlformats.org/officeDocument/2006/relationships/diagramLayout" Target="../diagrams/layout46.xml"/><Relationship Id="rId4" Type="http://schemas.openxmlformats.org/officeDocument/2006/relationships/diagramData" Target="../diagrams/data4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slide" Target="slide2.xml"/><Relationship Id="rId7" Type="http://schemas.openxmlformats.org/officeDocument/2006/relationships/diagramColors" Target="../diagrams/colors4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47.xml"/><Relationship Id="rId5" Type="http://schemas.openxmlformats.org/officeDocument/2006/relationships/diagramLayout" Target="../diagrams/layout47.xml"/><Relationship Id="rId4" Type="http://schemas.openxmlformats.org/officeDocument/2006/relationships/diagramData" Target="../diagrams/data4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slide" Target="slide2.xml"/><Relationship Id="rId7" Type="http://schemas.openxmlformats.org/officeDocument/2006/relationships/diagramColors" Target="../diagrams/colors6.xml"/><Relationship Id="rId2" Type="http://schemas.openxmlformats.org/officeDocument/2006/relationships/hyperlink" Target="http://www.thunks.co.uk/" TargetMode="Externa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69.xml"/><Relationship Id="rId7" Type="http://schemas.microsoft.com/office/2007/relationships/diagramDrawing" Target="../diagrams/drawing6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70.xml"/><Relationship Id="rId7" Type="http://schemas.microsoft.com/office/2007/relationships/diagramDrawing" Target="../diagrams/drawing7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70.xml"/><Relationship Id="rId5" Type="http://schemas.openxmlformats.org/officeDocument/2006/relationships/diagramQuickStyle" Target="../diagrams/quickStyle70.xml"/><Relationship Id="rId4" Type="http://schemas.openxmlformats.org/officeDocument/2006/relationships/diagramLayout" Target="../diagrams/layout70.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71.xml"/><Relationship Id="rId7" Type="http://schemas.microsoft.com/office/2007/relationships/diagramDrawing" Target="../diagrams/drawing7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71.xml"/><Relationship Id="rId5" Type="http://schemas.openxmlformats.org/officeDocument/2006/relationships/diagramQuickStyle" Target="../diagrams/quickStyle71.xml"/><Relationship Id="rId4" Type="http://schemas.openxmlformats.org/officeDocument/2006/relationships/diagramLayout" Target="../diagrams/layout71.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72.xml"/><Relationship Id="rId7" Type="http://schemas.microsoft.com/office/2007/relationships/diagramDrawing" Target="../diagrams/drawing7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72.xml"/><Relationship Id="rId5" Type="http://schemas.openxmlformats.org/officeDocument/2006/relationships/diagramQuickStyle" Target="../diagrams/quickStyle72.xml"/><Relationship Id="rId4" Type="http://schemas.openxmlformats.org/officeDocument/2006/relationships/diagramLayout" Target="../diagrams/layout7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73.xml"/><Relationship Id="rId7" Type="http://schemas.microsoft.com/office/2007/relationships/diagramDrawing" Target="../diagrams/drawing7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73.xml"/><Relationship Id="rId5" Type="http://schemas.openxmlformats.org/officeDocument/2006/relationships/diagramQuickStyle" Target="../diagrams/quickStyle73.xml"/><Relationship Id="rId4" Type="http://schemas.openxmlformats.org/officeDocument/2006/relationships/diagramLayout" Target="../diagrams/layout73.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74.xml"/><Relationship Id="rId7" Type="http://schemas.microsoft.com/office/2007/relationships/diagramDrawing" Target="../diagrams/drawing7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74.xml"/><Relationship Id="rId5" Type="http://schemas.openxmlformats.org/officeDocument/2006/relationships/diagramQuickStyle" Target="../diagrams/quickStyle74.xml"/><Relationship Id="rId4" Type="http://schemas.openxmlformats.org/officeDocument/2006/relationships/diagramLayout" Target="../diagrams/layout74.xml"/></Relationships>
</file>

<file path=ppt/slides/_rels/slide78.xml.rels><?xml version="1.0" encoding="UTF-8" standalone="yes"?>
<Relationships xmlns="http://schemas.openxmlformats.org/package/2006/relationships"><Relationship Id="rId8" Type="http://schemas.microsoft.com/office/2007/relationships/diagramDrawing" Target="../diagrams/drawing75.xml"/><Relationship Id="rId3" Type="http://schemas.openxmlformats.org/officeDocument/2006/relationships/slide" Target="slide2.xml"/><Relationship Id="rId7" Type="http://schemas.openxmlformats.org/officeDocument/2006/relationships/diagramColors" Target="../diagrams/colors75.xml"/><Relationship Id="rId2" Type="http://schemas.openxmlformats.org/officeDocument/2006/relationships/hyperlink" Target="http://www.sapere.org.uk/" TargetMode="External"/><Relationship Id="rId1" Type="http://schemas.openxmlformats.org/officeDocument/2006/relationships/slideLayout" Target="../slideLayouts/slideLayout2.xml"/><Relationship Id="rId6" Type="http://schemas.openxmlformats.org/officeDocument/2006/relationships/diagramQuickStyle" Target="../diagrams/quickStyle75.xml"/><Relationship Id="rId5" Type="http://schemas.openxmlformats.org/officeDocument/2006/relationships/diagramLayout" Target="../diagrams/layout75.xml"/><Relationship Id="rId4" Type="http://schemas.openxmlformats.org/officeDocument/2006/relationships/diagramData" Target="../diagrams/data75.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76.xml"/><Relationship Id="rId7" Type="http://schemas.microsoft.com/office/2007/relationships/diagramDrawing" Target="../diagrams/drawing7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76.xml"/><Relationship Id="rId5" Type="http://schemas.openxmlformats.org/officeDocument/2006/relationships/diagramQuickStyle" Target="../diagrams/quickStyle76.xml"/><Relationship Id="rId4" Type="http://schemas.openxmlformats.org/officeDocument/2006/relationships/diagramLayout" Target="../diagrams/layout7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77.xml"/><Relationship Id="rId7" Type="http://schemas.microsoft.com/office/2007/relationships/diagramDrawing" Target="../diagrams/drawing77.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77.xml"/><Relationship Id="rId5" Type="http://schemas.openxmlformats.org/officeDocument/2006/relationships/diagramQuickStyle" Target="../diagrams/quickStyle77.xml"/><Relationship Id="rId4" Type="http://schemas.openxmlformats.org/officeDocument/2006/relationships/diagramLayout" Target="../diagrams/layout77.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78.xml"/><Relationship Id="rId7" Type="http://schemas.microsoft.com/office/2007/relationships/diagramDrawing" Target="../diagrams/drawing7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78.xml"/><Relationship Id="rId5" Type="http://schemas.openxmlformats.org/officeDocument/2006/relationships/diagramQuickStyle" Target="../diagrams/quickStyle78.xml"/><Relationship Id="rId4" Type="http://schemas.openxmlformats.org/officeDocument/2006/relationships/diagramLayout" Target="../diagrams/layout78.xml"/></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79.xml"/><Relationship Id="rId7" Type="http://schemas.microsoft.com/office/2007/relationships/diagramDrawing" Target="../diagrams/drawing7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79.xml"/><Relationship Id="rId5" Type="http://schemas.openxmlformats.org/officeDocument/2006/relationships/diagramQuickStyle" Target="../diagrams/quickStyle79.xml"/><Relationship Id="rId4" Type="http://schemas.openxmlformats.org/officeDocument/2006/relationships/diagramLayout" Target="../diagrams/layout79.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80.xml"/><Relationship Id="rId7" Type="http://schemas.microsoft.com/office/2007/relationships/diagramDrawing" Target="../diagrams/drawing8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80.xml"/><Relationship Id="rId5" Type="http://schemas.openxmlformats.org/officeDocument/2006/relationships/diagramQuickStyle" Target="../diagrams/quickStyle80.xml"/><Relationship Id="rId4" Type="http://schemas.openxmlformats.org/officeDocument/2006/relationships/diagramLayout" Target="../diagrams/layout80.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81.xml"/><Relationship Id="rId7" Type="http://schemas.microsoft.com/office/2007/relationships/diagramDrawing" Target="../diagrams/drawing8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81.xml"/><Relationship Id="rId5" Type="http://schemas.openxmlformats.org/officeDocument/2006/relationships/diagramQuickStyle" Target="../diagrams/quickStyle81.xml"/><Relationship Id="rId4" Type="http://schemas.openxmlformats.org/officeDocument/2006/relationships/diagramLayout" Target="../diagrams/layout81.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82.xml"/><Relationship Id="rId7" Type="http://schemas.microsoft.com/office/2007/relationships/diagramDrawing" Target="../diagrams/drawing8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82.xml"/><Relationship Id="rId5" Type="http://schemas.openxmlformats.org/officeDocument/2006/relationships/diagramQuickStyle" Target="../diagrams/quickStyle82.xml"/><Relationship Id="rId4" Type="http://schemas.openxmlformats.org/officeDocument/2006/relationships/diagramLayout" Target="../diagrams/layout8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83.xml"/><Relationship Id="rId7" Type="http://schemas.microsoft.com/office/2007/relationships/diagramDrawing" Target="../diagrams/drawing8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83.xml"/><Relationship Id="rId5" Type="http://schemas.openxmlformats.org/officeDocument/2006/relationships/diagramQuickStyle" Target="../diagrams/quickStyle83.xml"/><Relationship Id="rId4" Type="http://schemas.openxmlformats.org/officeDocument/2006/relationships/diagramLayout" Target="../diagrams/layout83.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84.xml"/><Relationship Id="rId7" Type="http://schemas.microsoft.com/office/2007/relationships/diagramDrawing" Target="../diagrams/drawing8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84.xml"/><Relationship Id="rId5" Type="http://schemas.openxmlformats.org/officeDocument/2006/relationships/diagramQuickStyle" Target="../diagrams/quickStyle84.xml"/><Relationship Id="rId4" Type="http://schemas.openxmlformats.org/officeDocument/2006/relationships/diagramLayout" Target="../diagrams/layout8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85.xml"/><Relationship Id="rId7" Type="http://schemas.microsoft.com/office/2007/relationships/diagramDrawing" Target="../diagrams/drawing8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85.xml"/><Relationship Id="rId5" Type="http://schemas.openxmlformats.org/officeDocument/2006/relationships/diagramQuickStyle" Target="../diagrams/quickStyle85.xml"/><Relationship Id="rId4" Type="http://schemas.openxmlformats.org/officeDocument/2006/relationships/diagramLayout" Target="../diagrams/layout85.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86.xml"/><Relationship Id="rId7" Type="http://schemas.microsoft.com/office/2007/relationships/diagramDrawing" Target="../diagrams/drawing8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86.xml"/><Relationship Id="rId5" Type="http://schemas.openxmlformats.org/officeDocument/2006/relationships/diagramQuickStyle" Target="../diagrams/quickStyle86.xml"/><Relationship Id="rId4" Type="http://schemas.openxmlformats.org/officeDocument/2006/relationships/diagramLayout" Target="../diagrams/layout86.xml"/></Relationships>
</file>

<file path=ppt/slides/_rels/slide92.xml.rels><?xml version="1.0" encoding="UTF-8" standalone="yes"?>
<Relationships xmlns="http://schemas.openxmlformats.org/package/2006/relationships"><Relationship Id="rId8" Type="http://schemas.openxmlformats.org/officeDocument/2006/relationships/diagramData" Target="../diagrams/data88.xml"/><Relationship Id="rId3" Type="http://schemas.openxmlformats.org/officeDocument/2006/relationships/diagramLayout" Target="../diagrams/layout87.xml"/><Relationship Id="rId7" Type="http://schemas.openxmlformats.org/officeDocument/2006/relationships/slide" Target="slide2.xml"/><Relationship Id="rId12" Type="http://schemas.microsoft.com/office/2007/relationships/diagramDrawing" Target="../diagrams/drawing88.xml"/><Relationship Id="rId2" Type="http://schemas.openxmlformats.org/officeDocument/2006/relationships/diagramData" Target="../diagrams/data87.xml"/><Relationship Id="rId1" Type="http://schemas.openxmlformats.org/officeDocument/2006/relationships/slideLayout" Target="../slideLayouts/slideLayout12.xml"/><Relationship Id="rId6" Type="http://schemas.microsoft.com/office/2007/relationships/diagramDrawing" Target="../diagrams/drawing87.xml"/><Relationship Id="rId11" Type="http://schemas.openxmlformats.org/officeDocument/2006/relationships/diagramColors" Target="../diagrams/colors88.xml"/><Relationship Id="rId5" Type="http://schemas.openxmlformats.org/officeDocument/2006/relationships/diagramColors" Target="../diagrams/colors87.xml"/><Relationship Id="rId10" Type="http://schemas.openxmlformats.org/officeDocument/2006/relationships/diagramQuickStyle" Target="../diagrams/quickStyle88.xml"/><Relationship Id="rId4" Type="http://schemas.openxmlformats.org/officeDocument/2006/relationships/diagramQuickStyle" Target="../diagrams/quickStyle87.xml"/><Relationship Id="rId9" Type="http://schemas.openxmlformats.org/officeDocument/2006/relationships/diagramLayout" Target="../diagrams/layout88.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89.xml"/><Relationship Id="rId7" Type="http://schemas.microsoft.com/office/2007/relationships/diagramDrawing" Target="../diagrams/drawing8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89.xml"/><Relationship Id="rId5" Type="http://schemas.openxmlformats.org/officeDocument/2006/relationships/diagramQuickStyle" Target="../diagrams/quickStyle89.xml"/><Relationship Id="rId4" Type="http://schemas.openxmlformats.org/officeDocument/2006/relationships/diagramLayout" Target="../diagrams/layout89.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90.xml"/><Relationship Id="rId7" Type="http://schemas.microsoft.com/office/2007/relationships/diagramDrawing" Target="../diagrams/drawing9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90.xml"/><Relationship Id="rId5" Type="http://schemas.openxmlformats.org/officeDocument/2006/relationships/diagramQuickStyle" Target="../diagrams/quickStyle90.xml"/><Relationship Id="rId4" Type="http://schemas.openxmlformats.org/officeDocument/2006/relationships/diagramLayout" Target="../diagrams/layout90.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91.xml"/><Relationship Id="rId7" Type="http://schemas.microsoft.com/office/2007/relationships/diagramDrawing" Target="../diagrams/drawing9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91.xml"/><Relationship Id="rId5" Type="http://schemas.openxmlformats.org/officeDocument/2006/relationships/diagramQuickStyle" Target="../diagrams/quickStyle91.xml"/><Relationship Id="rId4" Type="http://schemas.openxmlformats.org/officeDocument/2006/relationships/diagramLayout" Target="../diagrams/layout91.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92.xml"/><Relationship Id="rId7" Type="http://schemas.microsoft.com/office/2007/relationships/diagramDrawing" Target="../diagrams/drawing9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92.xml"/><Relationship Id="rId5" Type="http://schemas.openxmlformats.org/officeDocument/2006/relationships/diagramQuickStyle" Target="../diagrams/quickStyle92.xml"/><Relationship Id="rId4" Type="http://schemas.openxmlformats.org/officeDocument/2006/relationships/diagramLayout" Target="../diagrams/layout9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93.xml"/><Relationship Id="rId7" Type="http://schemas.microsoft.com/office/2007/relationships/diagramDrawing" Target="../diagrams/drawing9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93.xml"/><Relationship Id="rId5" Type="http://schemas.openxmlformats.org/officeDocument/2006/relationships/diagramQuickStyle" Target="../diagrams/quickStyle93.xml"/><Relationship Id="rId4" Type="http://schemas.openxmlformats.org/officeDocument/2006/relationships/diagramLayout" Target="../diagrams/layout93.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94.xml"/><Relationship Id="rId7" Type="http://schemas.microsoft.com/office/2007/relationships/diagramDrawing" Target="../diagrams/drawing9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94.xml"/><Relationship Id="rId5" Type="http://schemas.openxmlformats.org/officeDocument/2006/relationships/diagramQuickStyle" Target="../diagrams/quickStyle94.xml"/><Relationship Id="rId4" Type="http://schemas.openxmlformats.org/officeDocument/2006/relationships/diagramLayout" Target="../diagrams/layout94.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95.xml"/><Relationship Id="rId7" Type="http://schemas.microsoft.com/office/2007/relationships/diagramDrawing" Target="../diagrams/drawing9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95.xml"/><Relationship Id="rId5" Type="http://schemas.openxmlformats.org/officeDocument/2006/relationships/diagramQuickStyle" Target="../diagrams/quickStyle95.xml"/><Relationship Id="rId4" Type="http://schemas.openxmlformats.org/officeDocument/2006/relationships/diagramLayout" Target="../diagrams/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ctrTitle"/>
          </p:nvPr>
        </p:nvSpPr>
        <p:spPr>
          <a:xfrm>
            <a:off x="935831" y="208176"/>
            <a:ext cx="6608762" cy="882650"/>
          </a:xfrm>
        </p:spPr>
        <p:txBody>
          <a:bodyPr/>
          <a:lstStyle/>
          <a:p>
            <a:pPr eaLnBrk="1" hangingPunct="1"/>
            <a:r>
              <a:rPr lang="en-GB" altLang="en-US" sz="4200" b="1" dirty="0">
                <a:solidFill>
                  <a:srgbClr val="00B050"/>
                </a:solidFill>
              </a:rPr>
              <a:t>The Starter Generator!</a:t>
            </a:r>
            <a:endParaRPr lang="en-US" altLang="en-US" sz="4200" b="1" dirty="0">
              <a:solidFill>
                <a:srgbClr val="00B050"/>
              </a:solidFill>
            </a:endParaRPr>
          </a:p>
        </p:txBody>
      </p:sp>
      <p:sp>
        <p:nvSpPr>
          <p:cNvPr id="3083" name="TextBox 11"/>
          <p:cNvSpPr txBox="1">
            <a:spLocks noChangeArrowheads="1"/>
          </p:cNvSpPr>
          <p:nvPr/>
        </p:nvSpPr>
        <p:spPr bwMode="auto">
          <a:xfrm>
            <a:off x="285750" y="4271963"/>
            <a:ext cx="864393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GB" altLang="en-US" b="1" u="sng" dirty="0"/>
              <a:t>Sources</a:t>
            </a:r>
          </a:p>
          <a:p>
            <a:pPr algn="r" eaLnBrk="1" hangingPunct="1">
              <a:buFont typeface="Arial" panose="020B0604020202020204" pitchFamily="34" charset="0"/>
              <a:buChar char="•"/>
            </a:pPr>
            <a:endParaRPr lang="en-US" altLang="en-US" sz="1200" dirty="0">
              <a:hlinkClick r:id="rId2"/>
            </a:endParaRPr>
          </a:p>
          <a:p>
            <a:pPr algn="r" eaLnBrk="1" hangingPunct="1">
              <a:buFont typeface="Arial" panose="020B0604020202020204" pitchFamily="34" charset="0"/>
              <a:buChar char="•"/>
            </a:pPr>
            <a:r>
              <a:rPr lang="en-US" altLang="en-US" sz="1200" dirty="0">
                <a:hlinkClick r:id="rId2"/>
              </a:rPr>
              <a:t> </a:t>
            </a:r>
            <a:r>
              <a:rPr lang="en-US" altLang="en-US" sz="1000" dirty="0">
                <a:hlinkClick r:id="rId2"/>
              </a:rPr>
              <a:t>http://www.teachit.co.uk/custom_content/newsletters/newsletter_oct06.asp</a:t>
            </a:r>
            <a:endParaRPr lang="en-US" altLang="en-US" sz="1000" dirty="0"/>
          </a:p>
          <a:p>
            <a:pPr algn="r" eaLnBrk="1" hangingPunct="1">
              <a:buFont typeface="Arial" panose="020B0604020202020204" pitchFamily="34" charset="0"/>
              <a:buChar char="•"/>
            </a:pPr>
            <a:r>
              <a:rPr lang="en-US" altLang="en-US" sz="1000" dirty="0">
                <a:hlinkClick r:id="rId3"/>
              </a:rPr>
              <a:t> http://www.schoolhistory.co.uk/teachers/starters.html</a:t>
            </a:r>
            <a:endParaRPr lang="en-US" altLang="en-US" sz="1000" dirty="0"/>
          </a:p>
          <a:p>
            <a:pPr algn="r" eaLnBrk="1" hangingPunct="1">
              <a:buFont typeface="Arial" panose="020B0604020202020204" pitchFamily="34" charset="0"/>
              <a:buChar char="•"/>
            </a:pPr>
            <a:r>
              <a:rPr lang="en-US" altLang="en-US" sz="1000" dirty="0">
                <a:hlinkClick r:id="rId4"/>
              </a:rPr>
              <a:t> http://www.geographypages.co.uk/start.htm</a:t>
            </a:r>
            <a:r>
              <a:rPr lang="en-US" altLang="en-US" sz="1000" dirty="0"/>
              <a:t> </a:t>
            </a:r>
          </a:p>
          <a:p>
            <a:pPr algn="r" eaLnBrk="1" hangingPunct="1">
              <a:buFont typeface="Arial" panose="020B0604020202020204" pitchFamily="34" charset="0"/>
              <a:buChar char="•"/>
            </a:pPr>
            <a:r>
              <a:rPr lang="en-US" altLang="en-US" sz="1000" dirty="0">
                <a:hlinkClick r:id="rId5"/>
              </a:rPr>
              <a:t> http://news.reonline.org.uk/rem_art10.php</a:t>
            </a:r>
            <a:r>
              <a:rPr lang="en-US" altLang="en-US" sz="1000" dirty="0"/>
              <a:t> </a:t>
            </a:r>
          </a:p>
          <a:p>
            <a:pPr algn="r" eaLnBrk="1" hangingPunct="1">
              <a:buFont typeface="Arial" panose="020B0604020202020204" pitchFamily="34" charset="0"/>
              <a:buChar char="•"/>
            </a:pPr>
            <a:r>
              <a:rPr lang="en-GB" altLang="en-US" sz="1000" dirty="0"/>
              <a:t> </a:t>
            </a:r>
            <a:r>
              <a:rPr lang="en-GB" altLang="en-US" sz="1000" dirty="0">
                <a:hlinkClick r:id="rId6"/>
              </a:rPr>
              <a:t>www.independentthinking.com</a:t>
            </a:r>
            <a:r>
              <a:rPr lang="en-GB" altLang="en-US" sz="1000" dirty="0"/>
              <a:t> </a:t>
            </a:r>
          </a:p>
          <a:p>
            <a:pPr algn="r" eaLnBrk="1" hangingPunct="1">
              <a:buFont typeface="Arial" panose="020B0604020202020204" pitchFamily="34" charset="0"/>
              <a:buChar char="•"/>
            </a:pPr>
            <a:r>
              <a:rPr lang="en-GB" altLang="en-US" sz="1000" dirty="0"/>
              <a:t> </a:t>
            </a:r>
            <a:r>
              <a:rPr lang="en-GB" altLang="en-US" sz="1000" dirty="0">
                <a:hlinkClick r:id="rId7"/>
              </a:rPr>
              <a:t>http://www.bristol-cyps.org.uk/teaching/secondary/science/pdf/el_starters.pdf</a:t>
            </a:r>
            <a:endParaRPr lang="en-GB" altLang="en-US" sz="1000" dirty="0"/>
          </a:p>
          <a:p>
            <a:pPr algn="r" eaLnBrk="1" hangingPunct="1">
              <a:buFont typeface="Arial" panose="020B0604020202020204" pitchFamily="34" charset="0"/>
              <a:buChar char="•"/>
            </a:pPr>
            <a:r>
              <a:rPr lang="en-GB" altLang="en-US" sz="1000" dirty="0"/>
              <a:t> </a:t>
            </a:r>
            <a:r>
              <a:rPr lang="en-GB" altLang="en-US" sz="1000" dirty="0">
                <a:hlinkClick r:id="rId8"/>
              </a:rPr>
              <a:t>www.teachingthinking.net</a:t>
            </a:r>
            <a:r>
              <a:rPr lang="en-GB" altLang="en-US" sz="1000" dirty="0"/>
              <a:t>  </a:t>
            </a:r>
          </a:p>
          <a:p>
            <a:pPr algn="r" eaLnBrk="1" hangingPunct="1">
              <a:buFont typeface="Arial" panose="020B0604020202020204" pitchFamily="34" charset="0"/>
              <a:buChar char="•"/>
            </a:pPr>
            <a:r>
              <a:rPr lang="en-GB" altLang="en-US" sz="1000" dirty="0"/>
              <a:t> </a:t>
            </a:r>
            <a:r>
              <a:rPr lang="en-US" altLang="en-US" sz="1000" dirty="0">
                <a:hlinkClick r:id="rId9"/>
              </a:rPr>
              <a:t>http://www.geointeractive.co.uk/contribution/wordfiles/starters%20list.doc</a:t>
            </a:r>
            <a:r>
              <a:rPr lang="en-US" altLang="en-US" sz="1000" dirty="0"/>
              <a:t> </a:t>
            </a:r>
          </a:p>
          <a:p>
            <a:pPr algn="r" eaLnBrk="1" hangingPunct="1">
              <a:buFont typeface="Arial" panose="020B0604020202020204" pitchFamily="34" charset="0"/>
              <a:buChar char="•"/>
            </a:pPr>
            <a:r>
              <a:rPr lang="en-US" altLang="en-US" sz="1000" dirty="0">
                <a:hlinkClick r:id="rId10"/>
              </a:rPr>
              <a:t>http://www.lth3.k12.il.us/rhampton/mi/LessonPlanIdeas.htm</a:t>
            </a:r>
            <a:r>
              <a:rPr lang="en-US" altLang="en-US" sz="1000" dirty="0"/>
              <a:t> </a:t>
            </a:r>
          </a:p>
          <a:p>
            <a:pPr algn="r" eaLnBrk="1" hangingPunct="1">
              <a:buFont typeface="Arial" panose="020B0604020202020204" pitchFamily="34" charset="0"/>
              <a:buChar char="•"/>
            </a:pPr>
            <a:r>
              <a:rPr lang="en-US" altLang="en-US" sz="1000" i="1" dirty="0"/>
              <a:t> www.teachinglinks.co.uk/</a:t>
            </a:r>
            <a:r>
              <a:rPr lang="en-US" altLang="en-US" sz="1000" b="1" i="1" dirty="0"/>
              <a:t>Lesson</a:t>
            </a:r>
            <a:r>
              <a:rPr lang="en-US" altLang="en-US" sz="1000" i="1" dirty="0"/>
              <a:t>%20</a:t>
            </a:r>
            <a:r>
              <a:rPr lang="en-US" altLang="en-US" sz="1000" b="1" i="1" dirty="0"/>
              <a:t>Starters</a:t>
            </a:r>
            <a:r>
              <a:rPr lang="en-US" altLang="en-US" sz="1000" i="1" dirty="0"/>
              <a:t>%20and%20Plenaries.doc</a:t>
            </a:r>
            <a:endParaRPr lang="en-US" altLang="en-US" sz="1000" dirty="0"/>
          </a:p>
          <a:p>
            <a:pPr algn="r" eaLnBrk="1" hangingPunct="1">
              <a:buFont typeface="Arial" panose="020B0604020202020204" pitchFamily="34" charset="0"/>
              <a:buChar char="•"/>
            </a:pPr>
            <a:r>
              <a:rPr lang="en-GB" altLang="en-US" sz="1000" dirty="0"/>
              <a:t> Edward De Bono – How to Have Creative Ideas (Vermilion, Chatham, 2007)</a:t>
            </a:r>
            <a:endParaRPr lang="en-US" altLang="en-US" sz="1000" dirty="0"/>
          </a:p>
          <a:p>
            <a:pPr algn="r" eaLnBrk="1" hangingPunct="1">
              <a:buFont typeface="Arial" panose="020B0604020202020204" pitchFamily="34" charset="0"/>
              <a:buChar char="•"/>
            </a:pPr>
            <a:r>
              <a:rPr lang="en-GB" altLang="en-US" sz="1000" dirty="0"/>
              <a:t> My head</a:t>
            </a:r>
          </a:p>
          <a:p>
            <a:pPr algn="r" eaLnBrk="1" hangingPunct="1">
              <a:buFont typeface="Arial" panose="020B0604020202020204" pitchFamily="34" charset="0"/>
              <a:buChar char="•"/>
            </a:pPr>
            <a:r>
              <a:rPr lang="en-GB" altLang="en-US" sz="1000" dirty="0"/>
              <a:t> Other people’s heads</a:t>
            </a:r>
            <a:endParaRPr lang="en-US" altLang="en-US" sz="1000" dirty="0"/>
          </a:p>
        </p:txBody>
      </p:sp>
      <p:sp>
        <p:nvSpPr>
          <p:cNvPr id="3084" name="Text Box 13"/>
          <p:cNvSpPr txBox="1">
            <a:spLocks noChangeArrowheads="1"/>
          </p:cNvSpPr>
          <p:nvPr/>
        </p:nvSpPr>
        <p:spPr bwMode="auto">
          <a:xfrm>
            <a:off x="0" y="0"/>
            <a:ext cx="1871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GB" altLang="en-US" sz="1000" dirty="0">
                <a:latin typeface="Calibri" panose="020F0502020204030204" pitchFamily="34" charset="0"/>
              </a:rPr>
              <a:t>Made by Mike </a:t>
            </a:r>
            <a:r>
              <a:rPr lang="en-GB" altLang="en-US" sz="1000" dirty="0" err="1">
                <a:latin typeface="Calibri" panose="020F0502020204030204" pitchFamily="34" charset="0"/>
              </a:rPr>
              <a:t>Gershon</a:t>
            </a:r>
            <a:r>
              <a:rPr lang="en-GB" altLang="en-US" sz="1000" dirty="0">
                <a:latin typeface="Calibri" panose="020F0502020204030204" pitchFamily="34" charset="0"/>
              </a:rPr>
              <a:t> – </a:t>
            </a:r>
            <a:r>
              <a:rPr lang="en-GB" altLang="en-US" sz="1000" dirty="0">
                <a:latin typeface="Calibri" panose="020F0502020204030204" pitchFamily="34" charset="0"/>
                <a:hlinkClick r:id="rId11"/>
              </a:rPr>
              <a:t>mikegershon@hotmail.com</a:t>
            </a:r>
            <a:endParaRPr lang="en-GB" altLang="en-US" sz="1000" dirty="0">
              <a:latin typeface="Calibri" panose="020F0502020204030204" pitchFamily="34" charset="0"/>
            </a:endParaRPr>
          </a:p>
          <a:p>
            <a:pPr eaLnBrk="1" hangingPunct="1">
              <a:spcBef>
                <a:spcPct val="50000"/>
              </a:spcBef>
            </a:pPr>
            <a:endParaRPr lang="en-GB" altLang="en-US" sz="1000" dirty="0">
              <a:latin typeface="Calibri" panose="020F0502020204030204" pitchFamily="34" charset="0"/>
            </a:endParaRPr>
          </a:p>
        </p:txBody>
      </p:sp>
      <p:sp>
        <p:nvSpPr>
          <p:cNvPr id="3085" name="Text Box 14"/>
          <p:cNvSpPr txBox="1">
            <a:spLocks noChangeArrowheads="1"/>
          </p:cNvSpPr>
          <p:nvPr/>
        </p:nvSpPr>
        <p:spPr bwMode="auto">
          <a:xfrm>
            <a:off x="7380288" y="0"/>
            <a:ext cx="176371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200">
                <a:latin typeface="Calibri" panose="020F0502020204030204" pitchFamily="34" charset="0"/>
              </a:rPr>
              <a:t>If you want to make the slides whizz through really quickly and then press escape to choose a starter at random do this:</a:t>
            </a:r>
          </a:p>
          <a:p>
            <a:pPr eaLnBrk="1" hangingPunct="1">
              <a:spcBef>
                <a:spcPct val="50000"/>
              </a:spcBef>
            </a:pPr>
            <a:r>
              <a:rPr lang="en-GB" altLang="en-US" sz="1200">
                <a:latin typeface="Calibri" panose="020F0502020204030204" pitchFamily="34" charset="0"/>
              </a:rPr>
              <a:t> Select all slides, change slide transition to ‘0’ seconds and uncheck the ‘advance on mouse click’ box. Start the slide show and it should work.</a:t>
            </a:r>
          </a:p>
        </p:txBody>
      </p:sp>
      <p:sp>
        <p:nvSpPr>
          <p:cNvPr id="3086" name="Rectangle 15"/>
          <p:cNvSpPr>
            <a:spLocks noChangeArrowheads="1"/>
          </p:cNvSpPr>
          <p:nvPr/>
        </p:nvSpPr>
        <p:spPr bwMode="auto">
          <a:xfrm>
            <a:off x="7164388" y="2430463"/>
            <a:ext cx="197961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000" dirty="0"/>
              <a:t>Visit - </a:t>
            </a:r>
            <a:r>
              <a:rPr lang="en-GB" altLang="en-US" sz="1000" dirty="0">
                <a:hlinkClick r:id="rId2"/>
              </a:rPr>
              <a:t>http://www.teachit.co.uk/custom_content/newsletters/newsletter_oct06.asp</a:t>
            </a:r>
            <a:r>
              <a:rPr lang="en-GB" altLang="en-US" sz="1000" dirty="0"/>
              <a:t> and go to the bit by Harry </a:t>
            </a:r>
            <a:r>
              <a:rPr lang="en-GB" altLang="en-US" sz="1000" dirty="0" err="1"/>
              <a:t>Dodds</a:t>
            </a:r>
            <a:r>
              <a:rPr lang="en-GB" altLang="en-US" sz="1000" dirty="0"/>
              <a:t> for a good piece about making starters effective and linked to learning</a:t>
            </a:r>
          </a:p>
        </p:txBody>
      </p:sp>
      <p:graphicFrame>
        <p:nvGraphicFramePr>
          <p:cNvPr id="2" name="Diagram 1"/>
          <p:cNvGraphicFramePr/>
          <p:nvPr>
            <p:extLst>
              <p:ext uri="{D42A27DB-BD31-4B8C-83A1-F6EECF244321}">
                <p14:modId xmlns:p14="http://schemas.microsoft.com/office/powerpoint/2010/main" val="3967736544"/>
              </p:ext>
            </p:extLst>
          </p:nvPr>
        </p:nvGraphicFramePr>
        <p:xfrm>
          <a:off x="539552" y="1180859"/>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pPr eaLnBrk="1" hangingPunct="1"/>
            <a:r>
              <a:rPr lang="en-GB" altLang="en-US" b="1" dirty="0">
                <a:solidFill>
                  <a:srgbClr val="00B050"/>
                </a:solidFill>
              </a:rPr>
              <a:t>Political Power</a:t>
            </a:r>
            <a:endParaRPr lang="en-US" altLang="en-US" b="1" dirty="0">
              <a:solidFill>
                <a:srgbClr val="00B050"/>
              </a:solidFill>
            </a:endParaRPr>
          </a:p>
        </p:txBody>
      </p:sp>
      <p:sp>
        <p:nvSpPr>
          <p:cNvPr id="12293" name="Content Placeholder 2"/>
          <p:cNvSpPr>
            <a:spLocks noGrp="1"/>
          </p:cNvSpPr>
          <p:nvPr>
            <p:ph idx="1"/>
          </p:nvPr>
        </p:nvSpPr>
        <p:spPr>
          <a:xfrm>
            <a:off x="663575" y="1417638"/>
            <a:ext cx="8229600" cy="4525963"/>
          </a:xfrm>
        </p:spPr>
        <p:txBody>
          <a:bodyPr/>
          <a:lstStyle/>
          <a:p>
            <a:pPr algn="ctr" eaLnBrk="1" hangingPunct="1">
              <a:buFont typeface="Arial" panose="020B0604020202020204" pitchFamily="34" charset="0"/>
              <a:buNone/>
            </a:pPr>
            <a:r>
              <a:rPr lang="en-GB" altLang="en-US" sz="2400" dirty="0"/>
              <a:t>Empire		Surgeon	Poker	Scallop</a:t>
            </a:r>
          </a:p>
          <a:p>
            <a:pPr eaLnBrk="1" hangingPunct="1">
              <a:buFont typeface="Arial" panose="020B0604020202020204" pitchFamily="34" charset="0"/>
              <a:buNone/>
            </a:pPr>
            <a:endParaRPr lang="en-GB" altLang="en-US" sz="2400" dirty="0"/>
          </a:p>
          <a:p>
            <a:pPr eaLnBrk="1" hangingPunct="1">
              <a:buFontTx/>
              <a:buChar char="-"/>
            </a:pPr>
            <a:r>
              <a:rPr lang="en-GB" altLang="en-US" sz="2400" dirty="0"/>
              <a:t>You must use these words to increase the political power of a party. </a:t>
            </a:r>
          </a:p>
          <a:p>
            <a:pPr eaLnBrk="1" hangingPunct="1">
              <a:buFontTx/>
              <a:buChar char="-"/>
            </a:pPr>
            <a:r>
              <a:rPr lang="en-GB" altLang="en-US" sz="2400" dirty="0"/>
              <a:t>You could turn them into policies or slogans</a:t>
            </a:r>
          </a:p>
          <a:p>
            <a:pPr eaLnBrk="1" hangingPunct="1">
              <a:buFontTx/>
              <a:buChar char="-"/>
            </a:pPr>
            <a:r>
              <a:rPr lang="en-GB" altLang="en-US" sz="2400" dirty="0"/>
              <a:t>Explain why your suggestions might work</a:t>
            </a:r>
          </a:p>
          <a:p>
            <a:pPr eaLnBrk="1" hangingPunct="1">
              <a:buFontTx/>
              <a:buChar char="-"/>
            </a:pPr>
            <a:endParaRPr lang="en-GB" altLang="en-US" sz="2400" dirty="0"/>
          </a:p>
          <a:p>
            <a:pPr eaLnBrk="1" hangingPunct="1">
              <a:buFontTx/>
              <a:buChar char="-"/>
            </a:pPr>
            <a:endParaRPr lang="en-GB" altLang="en-US" sz="2400" dirty="0"/>
          </a:p>
          <a:p>
            <a:pPr eaLnBrk="1" hangingPunct="1">
              <a:buFontTx/>
              <a:buChar char="-"/>
            </a:pPr>
            <a:endParaRPr lang="en-GB" altLang="en-US" sz="2400" dirty="0"/>
          </a:p>
          <a:p>
            <a:pPr eaLnBrk="1" hangingPunct="1">
              <a:buFontTx/>
              <a:buChar char="-"/>
            </a:pPr>
            <a:endParaRPr lang="en-GB" altLang="en-US" sz="2400" dirty="0"/>
          </a:p>
          <a:p>
            <a:pPr algn="r" eaLnBrk="1" hangingPunct="1">
              <a:buFont typeface="Arial" panose="020B0604020202020204" pitchFamily="34" charset="0"/>
              <a:buNone/>
            </a:pPr>
            <a:r>
              <a:rPr lang="en-GB" altLang="en-US" sz="1400" dirty="0"/>
              <a:t>From Edward De Bono’s ‘How to Have Creative Ideas’. See </a:t>
            </a:r>
            <a:r>
              <a:rPr lang="en-GB" altLang="en-US" sz="1400" dirty="0">
                <a:hlinkClick r:id="rId2"/>
              </a:rPr>
              <a:t>www.edwarddebono.com</a:t>
            </a:r>
            <a:r>
              <a:rPr lang="en-GB" altLang="en-US" sz="1400" dirty="0"/>
              <a:t> </a:t>
            </a:r>
          </a:p>
          <a:p>
            <a:pPr algn="r" eaLnBrk="1" hangingPunct="1">
              <a:buFont typeface="Arial" panose="020B0604020202020204" pitchFamily="34" charset="0"/>
              <a:buNone/>
            </a:pPr>
            <a:endParaRPr lang="en-GB" altLang="en-US" sz="1400" dirty="0"/>
          </a:p>
          <a:p>
            <a:pPr algn="r" eaLnBrk="1" hangingPunct="1">
              <a:buFontTx/>
              <a:buChar char="-"/>
            </a:pPr>
            <a:r>
              <a:rPr lang="en-GB" altLang="en-US" sz="1400" dirty="0"/>
              <a:t>You can make random word tables or PowerPoints or </a:t>
            </a:r>
          </a:p>
          <a:p>
            <a:pPr marL="0" indent="0" algn="r" eaLnBrk="1" hangingPunct="1">
              <a:buNone/>
            </a:pPr>
            <a:r>
              <a:rPr lang="en-GB" altLang="en-US" sz="1400" dirty="0"/>
              <a:t>use a book to get different random words.</a:t>
            </a:r>
            <a:endParaRPr lang="en-US" altLang="en-US" sz="1400" dirty="0"/>
          </a:p>
          <a:p>
            <a:pPr algn="r" eaLnBrk="1" hangingPunct="1">
              <a:buFont typeface="Arial" panose="020B0604020202020204" pitchFamily="34" charset="0"/>
              <a:buNone/>
            </a:pPr>
            <a:endParaRPr lang="en-US" altLang="en-US" sz="1800" dirty="0"/>
          </a:p>
        </p:txBody>
      </p:sp>
      <p:sp>
        <p:nvSpPr>
          <p:cNvPr id="12294" name="Text Box 7"/>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3"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251384263"/>
              </p:ext>
            </p:extLst>
          </p:nvPr>
        </p:nvGraphicFramePr>
        <p:xfrm>
          <a:off x="6050009" y="3068960"/>
          <a:ext cx="3381282" cy="3160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p:txBody>
          <a:bodyPr/>
          <a:lstStyle/>
          <a:p>
            <a:r>
              <a:rPr lang="en-GB" altLang="en-US" b="1" dirty="0">
                <a:solidFill>
                  <a:srgbClr val="00B050"/>
                </a:solidFill>
              </a:rPr>
              <a:t>Performance</a:t>
            </a:r>
          </a:p>
        </p:txBody>
      </p:sp>
      <p:sp>
        <p:nvSpPr>
          <p:cNvPr id="103427" name="Rectangle 3"/>
          <p:cNvSpPr>
            <a:spLocks noGrp="1"/>
          </p:cNvSpPr>
          <p:nvPr>
            <p:ph type="body" idx="1"/>
          </p:nvPr>
        </p:nvSpPr>
        <p:spPr>
          <a:xfrm>
            <a:off x="454342" y="1444349"/>
            <a:ext cx="8229600" cy="4525962"/>
          </a:xfrm>
        </p:spPr>
        <p:txBody>
          <a:bodyPr/>
          <a:lstStyle/>
          <a:p>
            <a:pPr algn="ctr">
              <a:lnSpc>
                <a:spcPct val="90000"/>
              </a:lnSpc>
              <a:buFont typeface="Arial" panose="020B0604020202020204" pitchFamily="34" charset="0"/>
              <a:buNone/>
            </a:pPr>
            <a:r>
              <a:rPr lang="en-GB" altLang="en-US" sz="2400" dirty="0"/>
              <a:t>Perform a poem, part of a play, movie scene, extract from a </a:t>
            </a:r>
          </a:p>
          <a:p>
            <a:pPr algn="ctr">
              <a:lnSpc>
                <a:spcPct val="90000"/>
              </a:lnSpc>
              <a:buFont typeface="Arial" panose="020B0604020202020204" pitchFamily="34" charset="0"/>
              <a:buNone/>
            </a:pPr>
            <a:r>
              <a:rPr lang="en-GB" altLang="en-US" sz="2400" dirty="0"/>
              <a:t>book, speech and ask the class to respond.</a:t>
            </a:r>
          </a:p>
          <a:p>
            <a:pPr algn="ctr">
              <a:lnSpc>
                <a:spcPct val="90000"/>
              </a:lnSpc>
              <a:buFont typeface="Arial" panose="020B0604020202020204" pitchFamily="34" charset="0"/>
              <a:buNone/>
            </a:pPr>
            <a:endParaRPr lang="en-GB" altLang="en-US" sz="2400" dirty="0"/>
          </a:p>
          <a:p>
            <a:pPr algn="ctr">
              <a:lnSpc>
                <a:spcPct val="90000"/>
              </a:lnSpc>
              <a:buFont typeface="Arial" panose="020B0604020202020204" pitchFamily="34" charset="0"/>
              <a:buNone/>
            </a:pPr>
            <a:r>
              <a:rPr lang="en-GB" altLang="en-US" sz="2400" dirty="0"/>
              <a:t>Develop by getting class members to do the performance or by getting someone else – </a:t>
            </a:r>
          </a:p>
          <a:p>
            <a:pPr algn="ctr">
              <a:lnSpc>
                <a:spcPct val="90000"/>
              </a:lnSpc>
              <a:buFont typeface="Arial" panose="020B0604020202020204" pitchFamily="34" charset="0"/>
              <a:buNone/>
            </a:pPr>
            <a:endParaRPr lang="en-GB" altLang="en-US" sz="2400" dirty="0"/>
          </a:p>
          <a:p>
            <a:pPr algn="ctr">
              <a:lnSpc>
                <a:spcPct val="90000"/>
              </a:lnSpc>
              <a:buFont typeface="Arial" panose="020B0604020202020204" pitchFamily="34" charset="0"/>
              <a:buNone/>
            </a:pPr>
            <a:r>
              <a:rPr lang="en-GB" altLang="en-US" sz="2000" dirty="0">
                <a:hlinkClick r:id="rId2"/>
              </a:rPr>
              <a:t>www.youtube.com</a:t>
            </a:r>
            <a:r>
              <a:rPr lang="en-GB" altLang="en-US" sz="2000" dirty="0"/>
              <a:t> </a:t>
            </a:r>
          </a:p>
          <a:p>
            <a:pPr algn="ctr">
              <a:lnSpc>
                <a:spcPct val="90000"/>
              </a:lnSpc>
              <a:buFont typeface="Arial" panose="020B0604020202020204" pitchFamily="34" charset="0"/>
              <a:buNone/>
            </a:pPr>
            <a:endParaRPr lang="en-GB" altLang="en-US" sz="2000" dirty="0"/>
          </a:p>
          <a:p>
            <a:pPr algn="ctr">
              <a:lnSpc>
                <a:spcPct val="90000"/>
              </a:lnSpc>
              <a:buFont typeface="Arial" panose="020B0604020202020204" pitchFamily="34" charset="0"/>
              <a:buNone/>
            </a:pPr>
            <a:r>
              <a:rPr lang="en-GB" altLang="en-US" sz="2000" dirty="0">
                <a:hlinkClick r:id="rId3"/>
              </a:rPr>
              <a:t>www.americanrhetoric.com</a:t>
            </a:r>
            <a:r>
              <a:rPr lang="en-GB" altLang="en-US" sz="2000" i="1" dirty="0"/>
              <a:t> </a:t>
            </a:r>
            <a:r>
              <a:rPr lang="en-GB" altLang="en-US" sz="2000" dirty="0"/>
              <a:t> </a:t>
            </a:r>
          </a:p>
          <a:p>
            <a:pPr algn="ctr">
              <a:lnSpc>
                <a:spcPct val="90000"/>
              </a:lnSpc>
              <a:buFont typeface="Arial" panose="020B0604020202020204" pitchFamily="34" charset="0"/>
              <a:buNone/>
            </a:pPr>
            <a:endParaRPr lang="en-GB" altLang="en-US" sz="2000" dirty="0"/>
          </a:p>
          <a:p>
            <a:pPr algn="ctr">
              <a:lnSpc>
                <a:spcPct val="90000"/>
              </a:lnSpc>
              <a:buFont typeface="Arial" panose="020B0604020202020204" pitchFamily="34" charset="0"/>
              <a:buNone/>
            </a:pPr>
            <a:r>
              <a:rPr lang="en-GB" altLang="en-US" sz="2000" dirty="0"/>
              <a:t> </a:t>
            </a:r>
            <a:r>
              <a:rPr lang="en-GB" altLang="en-US" sz="2000" dirty="0">
                <a:hlinkClick r:id="rId4"/>
              </a:rPr>
              <a:t>http://www.poets.org/audio.php</a:t>
            </a:r>
            <a:r>
              <a:rPr lang="en-GB" altLang="en-US" dirty="0"/>
              <a:t> </a:t>
            </a:r>
          </a:p>
        </p:txBody>
      </p:sp>
      <p:sp>
        <p:nvSpPr>
          <p:cNvPr id="103430" name="Text Box 7"/>
          <p:cNvSpPr txBox="1">
            <a:spLocks noChangeArrowheads="1"/>
          </p:cNvSpPr>
          <p:nvPr/>
        </p:nvSpPr>
        <p:spPr bwMode="auto">
          <a:xfrm>
            <a:off x="7812088"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5"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246757419"/>
              </p:ext>
            </p:extLst>
          </p:nvPr>
        </p:nvGraphicFramePr>
        <p:xfrm>
          <a:off x="6356068" y="3429000"/>
          <a:ext cx="2589766" cy="20433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a:xfrm>
            <a:off x="3419475" y="0"/>
            <a:ext cx="2305050" cy="701675"/>
          </a:xfrm>
        </p:spPr>
        <p:txBody>
          <a:bodyPr/>
          <a:lstStyle/>
          <a:p>
            <a:r>
              <a:rPr lang="en-GB" altLang="en-US" sz="3200" b="1" dirty="0">
                <a:solidFill>
                  <a:srgbClr val="00B050"/>
                </a:solidFill>
              </a:rPr>
              <a:t>Big Picture</a:t>
            </a:r>
          </a:p>
        </p:txBody>
      </p:sp>
      <p:sp>
        <p:nvSpPr>
          <p:cNvPr id="104451" name="Rectangle 3"/>
          <p:cNvSpPr>
            <a:spLocks noGrp="1"/>
          </p:cNvSpPr>
          <p:nvPr>
            <p:ph type="body" idx="1"/>
          </p:nvPr>
        </p:nvSpPr>
        <p:spPr>
          <a:xfrm>
            <a:off x="539750" y="981075"/>
            <a:ext cx="8229600" cy="4525963"/>
          </a:xfrm>
        </p:spPr>
        <p:txBody>
          <a:bodyPr/>
          <a:lstStyle/>
          <a:p>
            <a:pPr algn="ctr">
              <a:buFont typeface="Arial" panose="020B0604020202020204" pitchFamily="34" charset="0"/>
              <a:buNone/>
            </a:pPr>
            <a:r>
              <a:rPr lang="en-GB" altLang="en-US" sz="2000"/>
              <a:t>Ask students to reflect on what the bigger picture is – in relation </a:t>
            </a:r>
          </a:p>
          <a:p>
            <a:pPr algn="ctr">
              <a:buFont typeface="Arial" panose="020B0604020202020204" pitchFamily="34" charset="0"/>
              <a:buNone/>
            </a:pPr>
            <a:r>
              <a:rPr lang="en-GB" altLang="en-US" sz="2000"/>
              <a:t>to education, the particular subject, the current topic or </a:t>
            </a:r>
          </a:p>
          <a:p>
            <a:pPr algn="ctr">
              <a:buFont typeface="Arial" panose="020B0604020202020204" pitchFamily="34" charset="0"/>
              <a:buNone/>
            </a:pPr>
            <a:r>
              <a:rPr lang="en-GB" altLang="en-US" sz="2000"/>
              <a:t>whatever. This can lead to a clearer understanding of the details, </a:t>
            </a:r>
          </a:p>
          <a:p>
            <a:pPr algn="ctr">
              <a:buFont typeface="Arial" panose="020B0604020202020204" pitchFamily="34" charset="0"/>
              <a:buNone/>
            </a:pPr>
            <a:r>
              <a:rPr lang="en-GB" altLang="en-US" sz="2000"/>
              <a:t>a re-energising of the classroom or a more meaningful </a:t>
            </a:r>
          </a:p>
          <a:p>
            <a:pPr algn="ctr">
              <a:buFont typeface="Arial" panose="020B0604020202020204" pitchFamily="34" charset="0"/>
              <a:buNone/>
            </a:pPr>
            <a:r>
              <a:rPr lang="en-GB" altLang="en-US" sz="2000"/>
              <a:t>experience for teacher and student.</a:t>
            </a:r>
          </a:p>
          <a:p>
            <a:pPr algn="ctr">
              <a:buFont typeface="Arial" panose="020B0604020202020204" pitchFamily="34" charset="0"/>
              <a:buNone/>
            </a:pPr>
            <a:r>
              <a:rPr lang="en-GB" altLang="en-US" sz="2000"/>
              <a:t>(Could use resources to stimulate thinking about the bigger picture)</a:t>
            </a:r>
          </a:p>
        </p:txBody>
      </p:sp>
      <p:sp>
        <p:nvSpPr>
          <p:cNvPr id="104453"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4272817348"/>
              </p:ext>
            </p:extLst>
          </p:nvPr>
        </p:nvGraphicFramePr>
        <p:xfrm>
          <a:off x="4427984" y="3356992"/>
          <a:ext cx="4484162" cy="380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p:nvPr>
        </p:nvSpPr>
        <p:spPr/>
        <p:txBody>
          <a:bodyPr/>
          <a:lstStyle/>
          <a:p>
            <a:r>
              <a:rPr lang="en-GB" altLang="en-US" b="1" dirty="0">
                <a:solidFill>
                  <a:srgbClr val="00B050"/>
                </a:solidFill>
              </a:rPr>
              <a:t>Summary</a:t>
            </a:r>
          </a:p>
        </p:txBody>
      </p:sp>
      <p:sp>
        <p:nvSpPr>
          <p:cNvPr id="105475" name="Rectangle 3"/>
          <p:cNvSpPr>
            <a:spLocks noGrp="1"/>
          </p:cNvSpPr>
          <p:nvPr>
            <p:ph type="body" idx="1"/>
          </p:nvPr>
        </p:nvSpPr>
        <p:spPr/>
        <p:txBody>
          <a:bodyPr/>
          <a:lstStyle/>
          <a:p>
            <a:pPr algn="ctr">
              <a:buFont typeface="Arial" panose="020B0604020202020204" pitchFamily="34" charset="0"/>
              <a:buNone/>
            </a:pPr>
            <a:r>
              <a:rPr lang="en-GB" altLang="en-US" sz="2400"/>
              <a:t>Ask students to provide a summary of what they learnt last </a:t>
            </a:r>
          </a:p>
          <a:p>
            <a:pPr algn="ctr">
              <a:buFont typeface="Arial" panose="020B0604020202020204" pitchFamily="34" charset="0"/>
              <a:buNone/>
            </a:pPr>
            <a:r>
              <a:rPr lang="en-GB" altLang="en-US" sz="2400"/>
              <a:t>lesson or across the unit. Develop by asking for different styles, </a:t>
            </a:r>
          </a:p>
          <a:p>
            <a:pPr algn="ctr">
              <a:buFont typeface="Arial" panose="020B0604020202020204" pitchFamily="34" charset="0"/>
              <a:buNone/>
            </a:pPr>
            <a:r>
              <a:rPr lang="en-GB" altLang="en-US" sz="2400"/>
              <a:t>i.e. a newspaper report, 60-second news-flash, mime</a:t>
            </a:r>
          </a:p>
        </p:txBody>
      </p:sp>
      <p:sp>
        <p:nvSpPr>
          <p:cNvPr id="105477"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4137427535"/>
              </p:ext>
            </p:extLst>
          </p:nvPr>
        </p:nvGraphicFramePr>
        <p:xfrm>
          <a:off x="4211960" y="3501008"/>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a:xfrm>
            <a:off x="395288" y="0"/>
            <a:ext cx="8229600" cy="1143000"/>
          </a:xfrm>
        </p:spPr>
        <p:txBody>
          <a:bodyPr/>
          <a:lstStyle/>
          <a:p>
            <a:r>
              <a:rPr lang="en-GB" altLang="en-US" b="1" dirty="0">
                <a:solidFill>
                  <a:srgbClr val="00B050"/>
                </a:solidFill>
              </a:rPr>
              <a:t>Sentences</a:t>
            </a:r>
          </a:p>
        </p:txBody>
      </p:sp>
      <p:sp>
        <p:nvSpPr>
          <p:cNvPr id="106499" name="Rectangle 3"/>
          <p:cNvSpPr>
            <a:spLocks noGrp="1"/>
          </p:cNvSpPr>
          <p:nvPr>
            <p:ph type="body" idx="1"/>
          </p:nvPr>
        </p:nvSpPr>
        <p:spPr>
          <a:xfrm>
            <a:off x="468313" y="1628775"/>
            <a:ext cx="8229600" cy="4525963"/>
          </a:xfrm>
        </p:spPr>
        <p:txBody>
          <a:bodyPr/>
          <a:lstStyle/>
          <a:p>
            <a:pPr algn="ctr">
              <a:buFont typeface="Arial" panose="020B0604020202020204" pitchFamily="34" charset="0"/>
              <a:buNone/>
            </a:pPr>
            <a:r>
              <a:rPr lang="en-GB" altLang="en-US" sz="2000" dirty="0"/>
              <a:t>Cut up a sentence (or two) related to the topic and hand out the </a:t>
            </a:r>
          </a:p>
          <a:p>
            <a:pPr algn="ctr">
              <a:buFont typeface="Arial" panose="020B0604020202020204" pitchFamily="34" charset="0"/>
              <a:buNone/>
            </a:pPr>
            <a:r>
              <a:rPr lang="en-GB" altLang="en-US" sz="2000" dirty="0"/>
              <a:t>parts to students. They then have to arrange themselves so as to </a:t>
            </a:r>
          </a:p>
          <a:p>
            <a:pPr algn="ctr">
              <a:buFont typeface="Arial" panose="020B0604020202020204" pitchFamily="34" charset="0"/>
              <a:buNone/>
            </a:pPr>
            <a:r>
              <a:rPr lang="en-GB" altLang="en-US" sz="2000" dirty="0"/>
              <a:t>spell out the sentence correctly.</a:t>
            </a:r>
          </a:p>
          <a:p>
            <a:pPr algn="ctr">
              <a:buFont typeface="Arial" panose="020B0604020202020204" pitchFamily="34" charset="0"/>
              <a:buNone/>
            </a:pPr>
            <a:endParaRPr lang="en-GB" altLang="en-US" sz="2000" dirty="0"/>
          </a:p>
          <a:p>
            <a:pPr algn="ctr">
              <a:buFont typeface="Arial" panose="020B0604020202020204" pitchFamily="34" charset="0"/>
              <a:buNone/>
            </a:pPr>
            <a:r>
              <a:rPr lang="en-GB" altLang="en-US" sz="2000" dirty="0"/>
              <a:t>Develop by using texts related to the topic and asking them to </a:t>
            </a:r>
          </a:p>
          <a:p>
            <a:pPr algn="ctr">
              <a:buFont typeface="Arial" panose="020B0604020202020204" pitchFamily="34" charset="0"/>
              <a:buNone/>
            </a:pPr>
            <a:r>
              <a:rPr lang="en-GB" altLang="en-US" sz="2000" dirty="0"/>
              <a:t>compose a paragraph. </a:t>
            </a:r>
          </a:p>
        </p:txBody>
      </p:sp>
      <p:sp>
        <p:nvSpPr>
          <p:cNvPr id="106503" name="Text Box 9"/>
          <p:cNvSpPr txBox="1">
            <a:spLocks noChangeArrowheads="1"/>
          </p:cNvSpPr>
          <p:nvPr/>
        </p:nvSpPr>
        <p:spPr bwMode="auto">
          <a:xfrm>
            <a:off x="7740650" y="5876925"/>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610246115"/>
              </p:ext>
            </p:extLst>
          </p:nvPr>
        </p:nvGraphicFramePr>
        <p:xfrm>
          <a:off x="5109237" y="3861048"/>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p:txBody>
          <a:bodyPr/>
          <a:lstStyle/>
          <a:p>
            <a:r>
              <a:rPr lang="en-GB" altLang="en-US" b="1" dirty="0">
                <a:solidFill>
                  <a:srgbClr val="00B050"/>
                </a:solidFill>
              </a:rPr>
              <a:t>Arrangement</a:t>
            </a:r>
          </a:p>
        </p:txBody>
      </p:sp>
      <p:sp>
        <p:nvSpPr>
          <p:cNvPr id="107523" name="Rectangle 3"/>
          <p:cNvSpPr>
            <a:spLocks noGrp="1"/>
          </p:cNvSpPr>
          <p:nvPr>
            <p:ph type="body" idx="1"/>
          </p:nvPr>
        </p:nvSpPr>
        <p:spPr/>
        <p:txBody>
          <a:bodyPr/>
          <a:lstStyle/>
          <a:p>
            <a:pPr algn="ctr">
              <a:buFont typeface="Arial" panose="020B0604020202020204" pitchFamily="34" charset="0"/>
              <a:buNone/>
            </a:pPr>
            <a:r>
              <a:rPr lang="en-GB" altLang="en-US" sz="2400"/>
              <a:t>Ask the class to arrange themselves in order of age, shoe size, </a:t>
            </a:r>
          </a:p>
          <a:p>
            <a:pPr algn="ctr">
              <a:buFont typeface="Arial" panose="020B0604020202020204" pitchFamily="34" charset="0"/>
              <a:buNone/>
            </a:pPr>
            <a:r>
              <a:rPr lang="en-GB" altLang="en-US" sz="2400"/>
              <a:t>height etc. The rule is that they are not allowed to talk. Anyone </a:t>
            </a:r>
          </a:p>
          <a:p>
            <a:pPr algn="ctr">
              <a:buFont typeface="Arial" panose="020B0604020202020204" pitchFamily="34" charset="0"/>
              <a:buNone/>
            </a:pPr>
            <a:r>
              <a:rPr lang="en-GB" altLang="en-US" sz="2400"/>
              <a:t>who does has to leave the room for 30 seconds.</a:t>
            </a:r>
          </a:p>
        </p:txBody>
      </p:sp>
      <p:sp>
        <p:nvSpPr>
          <p:cNvPr id="107525"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117011582"/>
              </p:ext>
            </p:extLst>
          </p:nvPr>
        </p:nvGraphicFramePr>
        <p:xfrm>
          <a:off x="2699792" y="2924944"/>
          <a:ext cx="5753642" cy="3772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p:txBody>
          <a:bodyPr/>
          <a:lstStyle/>
          <a:p>
            <a:r>
              <a:rPr lang="en-GB" altLang="en-US" b="1" dirty="0">
                <a:solidFill>
                  <a:srgbClr val="00B050"/>
                </a:solidFill>
              </a:rPr>
              <a:t>Simon says</a:t>
            </a:r>
          </a:p>
        </p:txBody>
      </p:sp>
      <p:sp>
        <p:nvSpPr>
          <p:cNvPr id="108547" name="Rectangle 3"/>
          <p:cNvSpPr>
            <a:spLocks noGrp="1"/>
          </p:cNvSpPr>
          <p:nvPr>
            <p:ph type="body" idx="1"/>
          </p:nvPr>
        </p:nvSpPr>
        <p:spPr/>
        <p:txBody>
          <a:bodyPr/>
          <a:lstStyle/>
          <a:p>
            <a:pPr algn="ctr">
              <a:buFont typeface="Arial" panose="020B0604020202020204" pitchFamily="34" charset="0"/>
              <a:buNone/>
            </a:pPr>
            <a:r>
              <a:rPr lang="en-GB" altLang="en-US" sz="2400"/>
              <a:t>Play Simon says with the class. Could develop by asking them to </a:t>
            </a:r>
          </a:p>
          <a:p>
            <a:pPr algn="ctr">
              <a:buFont typeface="Arial" panose="020B0604020202020204" pitchFamily="34" charset="0"/>
              <a:buNone/>
            </a:pPr>
            <a:r>
              <a:rPr lang="en-GB" altLang="en-US" sz="2400"/>
              <a:t>do the opposite of what you say, or by bringing in requests </a:t>
            </a:r>
          </a:p>
          <a:p>
            <a:pPr algn="ctr">
              <a:buFont typeface="Arial" panose="020B0604020202020204" pitchFamily="34" charset="0"/>
              <a:buNone/>
            </a:pPr>
            <a:r>
              <a:rPr lang="en-GB" altLang="en-US" sz="2400"/>
              <a:t>related to the learning. I.e. Simon says show me with your </a:t>
            </a:r>
          </a:p>
          <a:p>
            <a:pPr algn="ctr">
              <a:buFont typeface="Arial" panose="020B0604020202020204" pitchFamily="34" charset="0"/>
              <a:buNone/>
            </a:pPr>
            <a:r>
              <a:rPr lang="en-GB" altLang="en-US" sz="2400"/>
              <a:t>fingers how many lines in a Haiku.</a:t>
            </a:r>
          </a:p>
        </p:txBody>
      </p:sp>
      <p:sp>
        <p:nvSpPr>
          <p:cNvPr id="108549"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4014423633"/>
              </p:ext>
            </p:extLst>
          </p:nvPr>
        </p:nvGraphicFramePr>
        <p:xfrm>
          <a:off x="4355976" y="3573016"/>
          <a:ext cx="4461974" cy="3436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p:txBody>
          <a:bodyPr/>
          <a:lstStyle/>
          <a:p>
            <a:r>
              <a:rPr lang="en-GB" altLang="en-US" b="1" dirty="0">
                <a:solidFill>
                  <a:srgbClr val="00B050"/>
                </a:solidFill>
              </a:rPr>
              <a:t>Post it</a:t>
            </a:r>
          </a:p>
        </p:txBody>
      </p:sp>
      <p:sp>
        <p:nvSpPr>
          <p:cNvPr id="109571" name="Rectangle 3"/>
          <p:cNvSpPr>
            <a:spLocks noGrp="1"/>
          </p:cNvSpPr>
          <p:nvPr>
            <p:ph type="body" idx="1"/>
          </p:nvPr>
        </p:nvSpPr>
        <p:spPr/>
        <p:txBody>
          <a:bodyPr/>
          <a:lstStyle/>
          <a:p>
            <a:pPr algn="ctr">
              <a:buFont typeface="Arial" panose="020B0604020202020204" pitchFamily="34" charset="0"/>
              <a:buNone/>
            </a:pPr>
            <a:r>
              <a:rPr lang="en-GB" altLang="en-US" sz="2000" dirty="0"/>
              <a:t>Put up a number of different questions around the room and </a:t>
            </a:r>
          </a:p>
          <a:p>
            <a:pPr algn="ctr">
              <a:buFont typeface="Arial" panose="020B0604020202020204" pitchFamily="34" charset="0"/>
              <a:buNone/>
            </a:pPr>
            <a:r>
              <a:rPr lang="en-GB" altLang="en-US" sz="2000" dirty="0"/>
              <a:t>give each student 1-2 post-it notes. They have 5 minutes to look </a:t>
            </a:r>
          </a:p>
          <a:p>
            <a:pPr algn="ctr">
              <a:buFont typeface="Arial" panose="020B0604020202020204" pitchFamily="34" charset="0"/>
              <a:buNone/>
            </a:pPr>
            <a:r>
              <a:rPr lang="en-GB" altLang="en-US" sz="2000" dirty="0"/>
              <a:t>at the questions and discuss them with others. They must then </a:t>
            </a:r>
          </a:p>
          <a:p>
            <a:pPr algn="ctr">
              <a:buFont typeface="Arial" panose="020B0604020202020204" pitchFamily="34" charset="0"/>
              <a:buNone/>
            </a:pPr>
            <a:r>
              <a:rPr lang="en-GB" altLang="en-US" sz="2000" dirty="0"/>
              <a:t>vote for which they would like to focus on during the lesson. This </a:t>
            </a:r>
          </a:p>
          <a:p>
            <a:pPr algn="ctr">
              <a:buFont typeface="Arial" panose="020B0604020202020204" pitchFamily="34" charset="0"/>
              <a:buNone/>
            </a:pPr>
            <a:r>
              <a:rPr lang="en-GB" altLang="en-US" sz="2000" dirty="0"/>
              <a:t>is done by sticking their post-it note by the question. The </a:t>
            </a:r>
          </a:p>
          <a:p>
            <a:pPr algn="ctr">
              <a:buFont typeface="Arial" panose="020B0604020202020204" pitchFamily="34" charset="0"/>
              <a:buNone/>
            </a:pPr>
            <a:r>
              <a:rPr lang="en-GB" altLang="en-US" sz="2000" dirty="0"/>
              <a:t>question with the most post-its becomes the focus of the lesson.</a:t>
            </a:r>
          </a:p>
        </p:txBody>
      </p:sp>
      <p:sp>
        <p:nvSpPr>
          <p:cNvPr id="109575" name="Text Box 9"/>
          <p:cNvSpPr txBox="1">
            <a:spLocks noChangeArrowheads="1"/>
          </p:cNvSpPr>
          <p:nvPr/>
        </p:nvSpPr>
        <p:spPr bwMode="auto">
          <a:xfrm>
            <a:off x="7812088"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2709070210"/>
              </p:ext>
            </p:extLst>
          </p:nvPr>
        </p:nvGraphicFramePr>
        <p:xfrm>
          <a:off x="4211960" y="3848265"/>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p:cNvSpPr>
          <p:nvPr>
            <p:ph type="title"/>
          </p:nvPr>
        </p:nvSpPr>
        <p:spPr>
          <a:xfrm>
            <a:off x="323528" y="9525"/>
            <a:ext cx="8229600" cy="1143000"/>
          </a:xfrm>
        </p:spPr>
        <p:txBody>
          <a:bodyPr/>
          <a:lstStyle/>
          <a:p>
            <a:r>
              <a:rPr lang="en-GB" altLang="en-US" b="1" dirty="0">
                <a:solidFill>
                  <a:srgbClr val="00B050"/>
                </a:solidFill>
              </a:rPr>
              <a:t>Celebration</a:t>
            </a:r>
          </a:p>
        </p:txBody>
      </p:sp>
      <p:sp>
        <p:nvSpPr>
          <p:cNvPr id="110596" name="Rectangle 3"/>
          <p:cNvSpPr>
            <a:spLocks noGrp="1"/>
          </p:cNvSpPr>
          <p:nvPr>
            <p:ph type="body" idx="1"/>
          </p:nvPr>
        </p:nvSpPr>
        <p:spPr>
          <a:xfrm>
            <a:off x="539552" y="1403350"/>
            <a:ext cx="8229600" cy="2189163"/>
          </a:xfrm>
        </p:spPr>
        <p:txBody>
          <a:bodyPr/>
          <a:lstStyle/>
          <a:p>
            <a:pPr algn="ctr">
              <a:buFont typeface="Arial" panose="020B0604020202020204" pitchFamily="34" charset="0"/>
              <a:buNone/>
            </a:pPr>
            <a:r>
              <a:rPr lang="en-GB" altLang="en-US" sz="2400" dirty="0"/>
              <a:t>Perhaps once a term use the start of the lesson to celebrate the </a:t>
            </a:r>
          </a:p>
          <a:p>
            <a:pPr algn="ctr">
              <a:buFont typeface="Arial" panose="020B0604020202020204" pitchFamily="34" charset="0"/>
              <a:buNone/>
            </a:pPr>
            <a:r>
              <a:rPr lang="en-GB" altLang="en-US" sz="2400" dirty="0"/>
              <a:t>work done with the class up to that point. Students could vote </a:t>
            </a:r>
          </a:p>
          <a:p>
            <a:pPr algn="ctr">
              <a:buFont typeface="Arial" panose="020B0604020202020204" pitchFamily="34" charset="0"/>
              <a:buNone/>
            </a:pPr>
            <a:r>
              <a:rPr lang="en-GB" altLang="en-US" sz="2400" dirty="0"/>
              <a:t>for awards such as ‘hardest worker’, ‘positive influence’ and </a:t>
            </a:r>
          </a:p>
          <a:p>
            <a:pPr algn="ctr">
              <a:buFont typeface="Arial" panose="020B0604020202020204" pitchFamily="34" charset="0"/>
              <a:buNone/>
            </a:pPr>
            <a:r>
              <a:rPr lang="en-GB" altLang="en-US" sz="2400" dirty="0"/>
              <a:t>‘biggest improver’. You could show work done at the start and </a:t>
            </a:r>
          </a:p>
          <a:p>
            <a:pPr algn="ctr">
              <a:buFont typeface="Arial" panose="020B0604020202020204" pitchFamily="34" charset="0"/>
              <a:buNone/>
            </a:pPr>
            <a:r>
              <a:rPr lang="en-GB" altLang="en-US" sz="2400" dirty="0"/>
              <a:t>end of the period to show how far the students have come.</a:t>
            </a:r>
          </a:p>
        </p:txBody>
      </p:sp>
      <p:sp>
        <p:nvSpPr>
          <p:cNvPr id="110597"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610246115"/>
              </p:ext>
            </p:extLst>
          </p:nvPr>
        </p:nvGraphicFramePr>
        <p:xfrm>
          <a:off x="5109237" y="3861048"/>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p:txBody>
          <a:bodyPr/>
          <a:lstStyle/>
          <a:p>
            <a:r>
              <a:rPr lang="en-GB" altLang="en-US" b="1" dirty="0">
                <a:solidFill>
                  <a:srgbClr val="00B050"/>
                </a:solidFill>
              </a:rPr>
              <a:t>Key Letters</a:t>
            </a:r>
          </a:p>
        </p:txBody>
      </p:sp>
      <p:sp>
        <p:nvSpPr>
          <p:cNvPr id="111619" name="Rectangle 3"/>
          <p:cNvSpPr>
            <a:spLocks noGrp="1"/>
          </p:cNvSpPr>
          <p:nvPr>
            <p:ph type="body" idx="1"/>
          </p:nvPr>
        </p:nvSpPr>
        <p:spPr/>
        <p:txBody>
          <a:bodyPr/>
          <a:lstStyle/>
          <a:p>
            <a:pPr algn="ctr">
              <a:buFont typeface="Arial" panose="020B0604020202020204" pitchFamily="34" charset="0"/>
              <a:buNone/>
            </a:pPr>
            <a:r>
              <a:rPr lang="en-GB" altLang="en-US" sz="2400" dirty="0"/>
              <a:t>Teacher shouts out a letter and student(s) must respond with a </a:t>
            </a:r>
          </a:p>
          <a:p>
            <a:pPr algn="ctr">
              <a:buFont typeface="Arial" panose="020B0604020202020204" pitchFamily="34" charset="0"/>
              <a:buNone/>
            </a:pPr>
            <a:r>
              <a:rPr lang="en-GB" altLang="en-US" sz="2400" dirty="0"/>
              <a:t>key word related to the current topic that begins with that </a:t>
            </a:r>
          </a:p>
          <a:p>
            <a:pPr algn="ctr">
              <a:buFont typeface="Arial" panose="020B0604020202020204" pitchFamily="34" charset="0"/>
              <a:buNone/>
            </a:pPr>
            <a:r>
              <a:rPr lang="en-GB" altLang="en-US" sz="2400" dirty="0"/>
              <a:t>letter. Could target specific groups of students or make it </a:t>
            </a:r>
          </a:p>
          <a:p>
            <a:pPr algn="ctr">
              <a:buFont typeface="Arial" panose="020B0604020202020204" pitchFamily="34" charset="0"/>
              <a:buNone/>
            </a:pPr>
            <a:r>
              <a:rPr lang="en-GB" altLang="en-US" sz="2400" dirty="0"/>
              <a:t>competitive (with no writing allowed).</a:t>
            </a:r>
          </a:p>
        </p:txBody>
      </p:sp>
      <p:sp>
        <p:nvSpPr>
          <p:cNvPr id="111623" name="Text Box 10"/>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1836255508"/>
              </p:ext>
            </p:extLst>
          </p:nvPr>
        </p:nvGraphicFramePr>
        <p:xfrm>
          <a:off x="3275856" y="3429000"/>
          <a:ext cx="5177578" cy="326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p:nvPr>
        </p:nvSpPr>
        <p:spPr/>
        <p:txBody>
          <a:bodyPr/>
          <a:lstStyle/>
          <a:p>
            <a:r>
              <a:rPr lang="en-GB" altLang="en-US" b="1" dirty="0">
                <a:solidFill>
                  <a:srgbClr val="00B050"/>
                </a:solidFill>
              </a:rPr>
              <a:t>Create-a-title</a:t>
            </a:r>
          </a:p>
        </p:txBody>
      </p:sp>
      <p:sp>
        <p:nvSpPr>
          <p:cNvPr id="112643" name="Rectangle 3"/>
          <p:cNvSpPr>
            <a:spLocks noGrp="1"/>
          </p:cNvSpPr>
          <p:nvPr>
            <p:ph type="body" idx="1"/>
          </p:nvPr>
        </p:nvSpPr>
        <p:spPr/>
        <p:txBody>
          <a:bodyPr/>
          <a:lstStyle/>
          <a:p>
            <a:pPr algn="ctr">
              <a:buFont typeface="Arial" panose="020B0604020202020204" pitchFamily="34" charset="0"/>
              <a:buNone/>
            </a:pPr>
            <a:r>
              <a:rPr lang="en-GB" altLang="en-US" sz="2400" dirty="0"/>
              <a:t>3-5 key words on the board which students must use as they </a:t>
            </a:r>
          </a:p>
          <a:p>
            <a:pPr algn="ctr">
              <a:buFont typeface="Arial" panose="020B0604020202020204" pitchFamily="34" charset="0"/>
              <a:buNone/>
            </a:pPr>
            <a:r>
              <a:rPr lang="en-GB" altLang="en-US" sz="2400" dirty="0"/>
              <a:t>‘create their own title’ for the work they are going to do.</a:t>
            </a:r>
          </a:p>
        </p:txBody>
      </p:sp>
      <p:sp>
        <p:nvSpPr>
          <p:cNvPr id="112645"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643246070"/>
              </p:ext>
            </p:extLst>
          </p:nvPr>
        </p:nvGraphicFramePr>
        <p:xfrm>
          <a:off x="2627784" y="2636912"/>
          <a:ext cx="6190166" cy="4373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b="1" dirty="0">
                <a:solidFill>
                  <a:srgbClr val="00B050"/>
                </a:solidFill>
              </a:rPr>
              <a:t>Who am I?</a:t>
            </a:r>
            <a:endParaRPr lang="en-US" altLang="en-US" b="1" dirty="0">
              <a:solidFill>
                <a:srgbClr val="00B050"/>
              </a:solidFill>
            </a:endParaRPr>
          </a:p>
        </p:txBody>
      </p:sp>
      <p:sp>
        <p:nvSpPr>
          <p:cNvPr id="13315" name="Content Placeholder 2"/>
          <p:cNvSpPr>
            <a:spLocks noGrp="1"/>
          </p:cNvSpPr>
          <p:nvPr>
            <p:ph idx="1"/>
          </p:nvPr>
        </p:nvSpPr>
        <p:spPr>
          <a:xfrm>
            <a:off x="457200" y="1600200"/>
            <a:ext cx="8401050" cy="4525963"/>
          </a:xfrm>
        </p:spPr>
        <p:txBody>
          <a:bodyPr/>
          <a:lstStyle/>
          <a:p>
            <a:pPr eaLnBrk="1" hangingPunct="1">
              <a:lnSpc>
                <a:spcPct val="80000"/>
              </a:lnSpc>
              <a:buFont typeface="Arial" panose="020B0604020202020204" pitchFamily="34" charset="0"/>
              <a:buNone/>
            </a:pPr>
            <a:r>
              <a:rPr lang="en-GB" altLang="en-US" sz="2400" dirty="0"/>
              <a:t>e.g. Could be a picture</a:t>
            </a:r>
          </a:p>
          <a:p>
            <a:pPr eaLnBrk="1" hangingPunct="1">
              <a:lnSpc>
                <a:spcPct val="80000"/>
              </a:lnSpc>
              <a:buFont typeface="Arial" panose="020B0604020202020204" pitchFamily="34" charset="0"/>
              <a:buNone/>
            </a:pPr>
            <a:endParaRPr lang="en-GB" altLang="en-US" sz="2400" dirty="0"/>
          </a:p>
          <a:p>
            <a:pPr eaLnBrk="1" hangingPunct="1">
              <a:lnSpc>
                <a:spcPct val="80000"/>
              </a:lnSpc>
              <a:buFont typeface="Arial" panose="020B0604020202020204" pitchFamily="34" charset="0"/>
              <a:buNone/>
            </a:pPr>
            <a:r>
              <a:rPr lang="en-GB" altLang="en-US" sz="2400" dirty="0"/>
              <a:t>Or part of a picture</a:t>
            </a:r>
          </a:p>
          <a:p>
            <a:pPr eaLnBrk="1" hangingPunct="1">
              <a:lnSpc>
                <a:spcPct val="80000"/>
              </a:lnSpc>
              <a:buFont typeface="Arial" panose="020B0604020202020204" pitchFamily="34" charset="0"/>
              <a:buNone/>
            </a:pPr>
            <a:endParaRPr lang="en-GB" altLang="en-US" sz="2400" dirty="0"/>
          </a:p>
          <a:p>
            <a:pPr eaLnBrk="1" hangingPunct="1">
              <a:lnSpc>
                <a:spcPct val="80000"/>
              </a:lnSpc>
              <a:buFont typeface="Arial" panose="020B0604020202020204" pitchFamily="34" charset="0"/>
              <a:buNone/>
            </a:pPr>
            <a:r>
              <a:rPr lang="en-GB" altLang="en-US" sz="2400" dirty="0"/>
              <a:t>Or clues –	 	I am an important Londoner</a:t>
            </a:r>
          </a:p>
          <a:p>
            <a:pPr eaLnBrk="1" hangingPunct="1">
              <a:lnSpc>
                <a:spcPct val="80000"/>
              </a:lnSpc>
              <a:buFont typeface="Arial" panose="020B0604020202020204" pitchFamily="34" charset="0"/>
              <a:buNone/>
            </a:pPr>
            <a:r>
              <a:rPr lang="en-GB" altLang="en-US" sz="2400" dirty="0"/>
              <a:t>				I am a politician</a:t>
            </a:r>
          </a:p>
          <a:p>
            <a:pPr eaLnBrk="1" hangingPunct="1">
              <a:lnSpc>
                <a:spcPct val="80000"/>
              </a:lnSpc>
              <a:buFont typeface="Arial" panose="020B0604020202020204" pitchFamily="34" charset="0"/>
              <a:buNone/>
            </a:pPr>
            <a:r>
              <a:rPr lang="en-GB" altLang="en-US" sz="2400" dirty="0"/>
              <a:t>				I am noted for frequent buffoonery</a:t>
            </a:r>
          </a:p>
        </p:txBody>
      </p:sp>
      <p:sp>
        <p:nvSpPr>
          <p:cNvPr id="13318" name="TextBox 5"/>
          <p:cNvSpPr txBox="1">
            <a:spLocks noChangeArrowheads="1"/>
          </p:cNvSpPr>
          <p:nvPr/>
        </p:nvSpPr>
        <p:spPr bwMode="auto">
          <a:xfrm>
            <a:off x="4355976" y="1431926"/>
            <a:ext cx="607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Calibri" panose="020F0502020204030204" pitchFamily="34" charset="0"/>
              </a:rPr>
              <a:t>Could do ‘guess what’ instead for places etc.</a:t>
            </a:r>
            <a:endParaRPr lang="en-US" altLang="en-US">
              <a:latin typeface="Calibri" panose="020F0502020204030204" pitchFamily="34" charset="0"/>
            </a:endParaRPr>
          </a:p>
        </p:txBody>
      </p:sp>
      <p:sp>
        <p:nvSpPr>
          <p:cNvPr id="13319" name="Text Box 8"/>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3" action="ppaction://hlinksldjump"/>
              </a:rPr>
              <a:t>Back To Starters</a:t>
            </a:r>
            <a:endParaRPr lang="en-GB" altLang="en-US"/>
          </a:p>
        </p:txBody>
      </p:sp>
      <p:graphicFrame>
        <p:nvGraphicFramePr>
          <p:cNvPr id="6" name="Diagram 5"/>
          <p:cNvGraphicFramePr/>
          <p:nvPr>
            <p:extLst>
              <p:ext uri="{D42A27DB-BD31-4B8C-83A1-F6EECF244321}">
                <p14:modId xmlns:p14="http://schemas.microsoft.com/office/powerpoint/2010/main" val="1815774603"/>
              </p:ext>
            </p:extLst>
          </p:nvPr>
        </p:nvGraphicFramePr>
        <p:xfrm>
          <a:off x="5395672" y="4221088"/>
          <a:ext cx="3748328" cy="2932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p:nvPr>
        </p:nvSpPr>
        <p:spPr/>
        <p:txBody>
          <a:bodyPr/>
          <a:lstStyle/>
          <a:p>
            <a:r>
              <a:rPr lang="en-GB" altLang="en-US" b="1" dirty="0">
                <a:solidFill>
                  <a:srgbClr val="00B050"/>
                </a:solidFill>
              </a:rPr>
              <a:t>10 words</a:t>
            </a:r>
          </a:p>
        </p:txBody>
      </p:sp>
      <p:sp>
        <p:nvSpPr>
          <p:cNvPr id="113667" name="Rectangle 3"/>
          <p:cNvSpPr>
            <a:spLocks noGrp="1"/>
          </p:cNvSpPr>
          <p:nvPr>
            <p:ph type="body" idx="1"/>
          </p:nvPr>
        </p:nvSpPr>
        <p:spPr/>
        <p:txBody>
          <a:bodyPr/>
          <a:lstStyle/>
          <a:p>
            <a:pPr algn="ctr">
              <a:buFont typeface="Arial" panose="020B0604020202020204" pitchFamily="34" charset="0"/>
              <a:buNone/>
            </a:pPr>
            <a:r>
              <a:rPr lang="en-GB" altLang="en-US" sz="2400" dirty="0"/>
              <a:t>Give me ten words related to…</a:t>
            </a:r>
          </a:p>
          <a:p>
            <a:pPr algn="ctr">
              <a:buFont typeface="Arial" panose="020B0604020202020204" pitchFamily="34" charset="0"/>
              <a:buNone/>
            </a:pPr>
            <a:endParaRPr lang="en-GB" altLang="en-US" sz="2400" dirty="0"/>
          </a:p>
          <a:p>
            <a:pPr algn="ctr">
              <a:buFont typeface="Arial" panose="020B0604020202020204" pitchFamily="34" charset="0"/>
              <a:buNone/>
            </a:pPr>
            <a:r>
              <a:rPr lang="en-GB" altLang="en-US" sz="2400" dirty="0"/>
              <a:t>Could develop by asking them to then focus on one or two and </a:t>
            </a:r>
          </a:p>
          <a:p>
            <a:pPr algn="ctr">
              <a:buFont typeface="Arial" panose="020B0604020202020204" pitchFamily="34" charset="0"/>
              <a:buNone/>
            </a:pPr>
            <a:r>
              <a:rPr lang="en-GB" altLang="en-US" sz="2400" dirty="0"/>
              <a:t>draw out this relationship.</a:t>
            </a:r>
          </a:p>
        </p:txBody>
      </p:sp>
      <p:sp>
        <p:nvSpPr>
          <p:cNvPr id="113670" name="Text Box 8"/>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4137427535"/>
              </p:ext>
            </p:extLst>
          </p:nvPr>
        </p:nvGraphicFramePr>
        <p:xfrm>
          <a:off x="4211960" y="3501008"/>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p:txBody>
          <a:bodyPr/>
          <a:lstStyle/>
          <a:p>
            <a:r>
              <a:rPr lang="en-GB" altLang="en-US" b="1" dirty="0">
                <a:solidFill>
                  <a:srgbClr val="00B050"/>
                </a:solidFill>
              </a:rPr>
              <a:t>Venn Diagram</a:t>
            </a:r>
          </a:p>
        </p:txBody>
      </p:sp>
      <p:sp>
        <p:nvSpPr>
          <p:cNvPr id="114691" name="Oval 15"/>
          <p:cNvSpPr>
            <a:spLocks noChangeArrowheads="1"/>
          </p:cNvSpPr>
          <p:nvPr/>
        </p:nvSpPr>
        <p:spPr bwMode="auto">
          <a:xfrm>
            <a:off x="4211638" y="2997200"/>
            <a:ext cx="2736850" cy="2447925"/>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14692" name="Oval 16"/>
          <p:cNvSpPr>
            <a:spLocks noChangeArrowheads="1"/>
          </p:cNvSpPr>
          <p:nvPr/>
        </p:nvSpPr>
        <p:spPr bwMode="auto">
          <a:xfrm>
            <a:off x="1979613" y="2997200"/>
            <a:ext cx="2736850" cy="2447925"/>
          </a:xfrm>
          <a:prstGeom prst="ellipse">
            <a:avLst/>
          </a:prstGeom>
          <a:solidFill>
            <a:schemeClr val="bg1">
              <a:alpha val="0"/>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14693" name="Oval 17"/>
          <p:cNvSpPr>
            <a:spLocks noChangeArrowheads="1"/>
          </p:cNvSpPr>
          <p:nvPr/>
        </p:nvSpPr>
        <p:spPr bwMode="auto">
          <a:xfrm>
            <a:off x="3059113" y="1557338"/>
            <a:ext cx="2736850" cy="2447925"/>
          </a:xfrm>
          <a:prstGeom prst="ellipse">
            <a:avLst/>
          </a:prstGeom>
          <a:solidFill>
            <a:schemeClr val="bg1">
              <a:alpha val="0"/>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14694" name="Text Box 18"/>
          <p:cNvSpPr txBox="1">
            <a:spLocks noChangeArrowheads="1"/>
          </p:cNvSpPr>
          <p:nvPr/>
        </p:nvSpPr>
        <p:spPr bwMode="auto">
          <a:xfrm>
            <a:off x="3059112" y="6021388"/>
            <a:ext cx="55451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dirty="0"/>
              <a:t>Develop by making a life-size one using rope and words written on A4 paper for students to hold.</a:t>
            </a:r>
          </a:p>
        </p:txBody>
      </p:sp>
      <p:sp>
        <p:nvSpPr>
          <p:cNvPr id="114697" name="Text Box 22"/>
          <p:cNvSpPr txBox="1">
            <a:spLocks noChangeArrowheads="1"/>
          </p:cNvSpPr>
          <p:nvPr/>
        </p:nvSpPr>
        <p:spPr bwMode="auto">
          <a:xfrm>
            <a:off x="8027987" y="114824"/>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8" name="Diagram 7"/>
          <p:cNvGraphicFramePr/>
          <p:nvPr>
            <p:extLst>
              <p:ext uri="{D42A27DB-BD31-4B8C-83A1-F6EECF244321}">
                <p14:modId xmlns:p14="http://schemas.microsoft.com/office/powerpoint/2010/main" val="2781548316"/>
              </p:ext>
            </p:extLst>
          </p:nvPr>
        </p:nvGraphicFramePr>
        <p:xfrm>
          <a:off x="-463279" y="641769"/>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1397765085"/>
              </p:ext>
            </p:extLst>
          </p:nvPr>
        </p:nvGraphicFramePr>
        <p:xfrm>
          <a:off x="6126480" y="1201071"/>
          <a:ext cx="3381282" cy="31604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p:txBody>
          <a:bodyPr/>
          <a:lstStyle/>
          <a:p>
            <a:r>
              <a:rPr lang="en-GB" altLang="en-US" b="1" dirty="0">
                <a:solidFill>
                  <a:srgbClr val="00B050"/>
                </a:solidFill>
              </a:rPr>
              <a:t>Noises</a:t>
            </a:r>
          </a:p>
        </p:txBody>
      </p:sp>
      <p:sp>
        <p:nvSpPr>
          <p:cNvPr id="115715" name="Rectangle 3"/>
          <p:cNvSpPr>
            <a:spLocks noGrp="1"/>
          </p:cNvSpPr>
          <p:nvPr>
            <p:ph type="body" idx="1"/>
          </p:nvPr>
        </p:nvSpPr>
        <p:spPr/>
        <p:txBody>
          <a:bodyPr/>
          <a:lstStyle/>
          <a:p>
            <a:pPr algn="ctr">
              <a:buFont typeface="Arial" panose="020B0604020202020204" pitchFamily="34" charset="0"/>
              <a:buNone/>
            </a:pPr>
            <a:r>
              <a:rPr lang="en-GB" altLang="en-US" sz="2000" dirty="0"/>
              <a:t>Play a noise and ask students to respond to it or </a:t>
            </a:r>
          </a:p>
          <a:p>
            <a:pPr algn="ctr">
              <a:buFont typeface="Arial" panose="020B0604020202020204" pitchFamily="34" charset="0"/>
              <a:buNone/>
            </a:pPr>
            <a:r>
              <a:rPr lang="en-GB" altLang="en-US" sz="2000" dirty="0"/>
              <a:t>work out its relevance to the lesson/unit.</a:t>
            </a:r>
          </a:p>
          <a:p>
            <a:pPr algn="ctr">
              <a:buFont typeface="Arial" panose="020B0604020202020204" pitchFamily="34" charset="0"/>
              <a:buNone/>
            </a:pPr>
            <a:endParaRPr lang="en-GB" altLang="en-US" sz="2000" dirty="0"/>
          </a:p>
          <a:p>
            <a:pPr algn="ctr">
              <a:buFont typeface="Arial" panose="020B0604020202020204" pitchFamily="34" charset="0"/>
              <a:buNone/>
            </a:pPr>
            <a:r>
              <a:rPr lang="en-GB" altLang="en-US" sz="2000" dirty="0">
                <a:hlinkClick r:id="rId2"/>
              </a:rPr>
              <a:t>http://www.grsites.com/sounds/</a:t>
            </a:r>
            <a:endParaRPr lang="en-GB" altLang="en-US" sz="2000" dirty="0"/>
          </a:p>
          <a:p>
            <a:pPr algn="ctr">
              <a:buFont typeface="Arial" panose="020B0604020202020204" pitchFamily="34" charset="0"/>
              <a:buNone/>
            </a:pPr>
            <a:r>
              <a:rPr lang="en-GB" altLang="en-US" sz="2000" dirty="0">
                <a:hlinkClick r:id="rId3"/>
              </a:rPr>
              <a:t>http://sounds.bl.uk/</a:t>
            </a:r>
            <a:endParaRPr lang="en-GB" altLang="en-US" sz="2000" dirty="0"/>
          </a:p>
          <a:p>
            <a:pPr algn="ctr">
              <a:buFont typeface="Arial" panose="020B0604020202020204" pitchFamily="34" charset="0"/>
              <a:buNone/>
            </a:pPr>
            <a:r>
              <a:rPr lang="en-GB" altLang="en-US" sz="2000" dirty="0">
                <a:hlinkClick r:id="rId4"/>
              </a:rPr>
              <a:t>http://collections.iwm.org.uk/server/show/nav.00g007</a:t>
            </a:r>
            <a:r>
              <a:rPr lang="en-GB" altLang="en-US" sz="2000" dirty="0"/>
              <a:t> </a:t>
            </a:r>
          </a:p>
        </p:txBody>
      </p:sp>
      <p:sp>
        <p:nvSpPr>
          <p:cNvPr id="115718" name="Text Box 7"/>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5"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1779526876"/>
              </p:ext>
            </p:extLst>
          </p:nvPr>
        </p:nvGraphicFramePr>
        <p:xfrm>
          <a:off x="5083749" y="4077072"/>
          <a:ext cx="3809426" cy="31244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p:txBody>
          <a:bodyPr/>
          <a:lstStyle/>
          <a:p>
            <a:r>
              <a:rPr lang="en-GB" altLang="en-US" b="1" dirty="0">
                <a:solidFill>
                  <a:srgbClr val="00B050"/>
                </a:solidFill>
              </a:rPr>
              <a:t>Think – Pair – Share </a:t>
            </a:r>
          </a:p>
        </p:txBody>
      </p:sp>
      <p:sp>
        <p:nvSpPr>
          <p:cNvPr id="116739" name="Rectangle 3"/>
          <p:cNvSpPr>
            <a:spLocks noGrp="1"/>
          </p:cNvSpPr>
          <p:nvPr>
            <p:ph type="body" idx="1"/>
          </p:nvPr>
        </p:nvSpPr>
        <p:spPr>
          <a:xfrm>
            <a:off x="441277" y="1340768"/>
            <a:ext cx="8229600" cy="4525963"/>
          </a:xfrm>
        </p:spPr>
        <p:txBody>
          <a:bodyPr/>
          <a:lstStyle/>
          <a:p>
            <a:pPr>
              <a:buFont typeface="Arial" panose="020B0604020202020204" pitchFamily="34" charset="0"/>
              <a:buNone/>
            </a:pPr>
            <a:r>
              <a:rPr lang="en-GB" altLang="en-US" sz="2000" dirty="0"/>
              <a:t>Give students a problem or question and then allow think time </a:t>
            </a:r>
          </a:p>
          <a:p>
            <a:pPr>
              <a:buFont typeface="Arial" panose="020B0604020202020204" pitchFamily="34" charset="0"/>
              <a:buNone/>
            </a:pPr>
            <a:r>
              <a:rPr lang="en-GB" altLang="en-US" sz="2000" dirty="0"/>
              <a:t>in which they can engage with it.</a:t>
            </a:r>
          </a:p>
          <a:p>
            <a:pPr>
              <a:buFont typeface="Arial" panose="020B0604020202020204" pitchFamily="34" charset="0"/>
              <a:buNone/>
            </a:pPr>
            <a:endParaRPr lang="en-GB" altLang="en-US" sz="2000" dirty="0"/>
          </a:p>
          <a:p>
            <a:pPr>
              <a:buFont typeface="Arial" panose="020B0604020202020204" pitchFamily="34" charset="0"/>
              <a:buNone/>
            </a:pPr>
            <a:r>
              <a:rPr lang="en-GB" altLang="en-US" sz="2000" dirty="0"/>
              <a:t>Following this, students turn to their ‘Learning Partner’ and </a:t>
            </a:r>
          </a:p>
          <a:p>
            <a:pPr>
              <a:buFont typeface="Arial" panose="020B0604020202020204" pitchFamily="34" charset="0"/>
              <a:buNone/>
            </a:pPr>
            <a:r>
              <a:rPr lang="en-GB" altLang="en-US" sz="2000" dirty="0"/>
              <a:t>discuss, clarify, challenge etc.</a:t>
            </a:r>
          </a:p>
          <a:p>
            <a:pPr>
              <a:buFont typeface="Arial" panose="020B0604020202020204" pitchFamily="34" charset="0"/>
              <a:buNone/>
            </a:pPr>
            <a:endParaRPr lang="en-GB" altLang="en-US" sz="2000" dirty="0"/>
          </a:p>
          <a:p>
            <a:pPr>
              <a:buFont typeface="Arial" panose="020B0604020202020204" pitchFamily="34" charset="0"/>
              <a:buNone/>
            </a:pPr>
            <a:r>
              <a:rPr lang="en-GB" altLang="en-US" sz="2000" dirty="0"/>
              <a:t>The pair then share with another pair or the whole class </a:t>
            </a:r>
          </a:p>
          <a:p>
            <a:pPr>
              <a:buFont typeface="Arial" panose="020B0604020202020204" pitchFamily="34" charset="0"/>
              <a:buNone/>
            </a:pPr>
            <a:r>
              <a:rPr lang="en-GB" altLang="en-US" sz="2000" dirty="0"/>
              <a:t>(students should share their partner’s ideas as well as their own)</a:t>
            </a:r>
          </a:p>
        </p:txBody>
      </p:sp>
      <p:sp>
        <p:nvSpPr>
          <p:cNvPr id="116742" name="Text Box 7"/>
          <p:cNvSpPr txBox="1">
            <a:spLocks noChangeArrowheads="1"/>
          </p:cNvSpPr>
          <p:nvPr/>
        </p:nvSpPr>
        <p:spPr bwMode="auto">
          <a:xfrm>
            <a:off x="7991475"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835220389"/>
              </p:ext>
            </p:extLst>
          </p:nvPr>
        </p:nvGraphicFramePr>
        <p:xfrm>
          <a:off x="5361031" y="4411113"/>
          <a:ext cx="3309846" cy="2521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GB" altLang="en-US" b="1" dirty="0">
                <a:solidFill>
                  <a:srgbClr val="00B050"/>
                </a:solidFill>
              </a:rPr>
              <a:t>Goal Setting</a:t>
            </a:r>
            <a:endParaRPr lang="en-US" altLang="en-US" b="1" dirty="0">
              <a:solidFill>
                <a:srgbClr val="00B050"/>
              </a:solidFill>
            </a:endParaRPr>
          </a:p>
        </p:txBody>
      </p:sp>
      <p:sp>
        <p:nvSpPr>
          <p:cNvPr id="117763" name="Content Placeholder 2"/>
          <p:cNvSpPr>
            <a:spLocks noGrp="1"/>
          </p:cNvSpPr>
          <p:nvPr>
            <p:ph idx="1"/>
          </p:nvPr>
        </p:nvSpPr>
        <p:spPr>
          <a:xfrm>
            <a:off x="500063" y="1571625"/>
            <a:ext cx="8229600" cy="4525963"/>
          </a:xfrm>
        </p:spPr>
        <p:txBody>
          <a:bodyPr/>
          <a:lstStyle/>
          <a:p>
            <a:pPr>
              <a:buFont typeface="Arial" panose="020B0604020202020204" pitchFamily="34" charset="0"/>
              <a:buNone/>
            </a:pPr>
            <a:r>
              <a:rPr lang="en-GB" altLang="en-US" sz="2400" dirty="0"/>
              <a:t>If beginning a unit of work, ask students to set their own goals by </a:t>
            </a:r>
          </a:p>
          <a:p>
            <a:pPr>
              <a:buFont typeface="Arial" panose="020B0604020202020204" pitchFamily="34" charset="0"/>
              <a:buNone/>
            </a:pPr>
            <a:r>
              <a:rPr lang="en-GB" altLang="en-US" sz="2400" dirty="0"/>
              <a:t>creating a chart showing – </a:t>
            </a:r>
          </a:p>
          <a:p>
            <a:pPr>
              <a:buFont typeface="Arial" panose="020B0604020202020204" pitchFamily="34" charset="0"/>
              <a:buNone/>
            </a:pPr>
            <a:endParaRPr lang="en-GB" altLang="en-US" sz="2400" dirty="0"/>
          </a:p>
          <a:p>
            <a:pPr>
              <a:buFont typeface="Arial" panose="020B0604020202020204" pitchFamily="34" charset="0"/>
              <a:buNone/>
            </a:pPr>
            <a:r>
              <a:rPr lang="en-GB" altLang="en-US" sz="2400" dirty="0"/>
              <a:t>What I know about the topic...</a:t>
            </a:r>
          </a:p>
          <a:p>
            <a:pPr>
              <a:buFont typeface="Arial" panose="020B0604020202020204" pitchFamily="34" charset="0"/>
              <a:buNone/>
            </a:pPr>
            <a:r>
              <a:rPr lang="en-GB" altLang="en-US" sz="2400" dirty="0"/>
              <a:t>What I want to know...</a:t>
            </a:r>
          </a:p>
          <a:p>
            <a:pPr>
              <a:buFont typeface="Arial" panose="020B0604020202020204" pitchFamily="34" charset="0"/>
              <a:buNone/>
            </a:pPr>
            <a:r>
              <a:rPr lang="en-GB" altLang="en-US" sz="2400" dirty="0"/>
              <a:t>What I have learnt...</a:t>
            </a:r>
            <a:endParaRPr lang="en-US" altLang="en-US" sz="2400" dirty="0"/>
          </a:p>
        </p:txBody>
      </p:sp>
      <p:sp>
        <p:nvSpPr>
          <p:cNvPr id="117765" name="Text Box 7"/>
          <p:cNvSpPr txBox="1">
            <a:spLocks noChangeArrowheads="1"/>
          </p:cNvSpPr>
          <p:nvPr/>
        </p:nvSpPr>
        <p:spPr bwMode="auto">
          <a:xfrm>
            <a:off x="7991475"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4137427535"/>
              </p:ext>
            </p:extLst>
          </p:nvPr>
        </p:nvGraphicFramePr>
        <p:xfrm>
          <a:off x="4211960" y="3501008"/>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GB" altLang="en-US" b="1" dirty="0">
                <a:solidFill>
                  <a:srgbClr val="00B050"/>
                </a:solidFill>
              </a:rPr>
              <a:t>Multi-Tracking</a:t>
            </a:r>
            <a:endParaRPr lang="en-US" altLang="en-US" b="1" dirty="0">
              <a:solidFill>
                <a:srgbClr val="00B050"/>
              </a:solidFill>
            </a:endParaRPr>
          </a:p>
        </p:txBody>
      </p:sp>
      <p:sp>
        <p:nvSpPr>
          <p:cNvPr id="118787" name="Content Placeholder 2"/>
          <p:cNvSpPr>
            <a:spLocks noGrp="1"/>
          </p:cNvSpPr>
          <p:nvPr>
            <p:ph idx="1"/>
          </p:nvPr>
        </p:nvSpPr>
        <p:spPr/>
        <p:txBody>
          <a:bodyPr/>
          <a:lstStyle/>
          <a:p>
            <a:pPr algn="ctr">
              <a:buFont typeface="Arial" panose="020B0604020202020204" pitchFamily="34" charset="0"/>
              <a:buNone/>
            </a:pPr>
            <a:r>
              <a:rPr lang="en-GB" altLang="en-US" sz="2400" dirty="0"/>
              <a:t>Ask students to perform a multi-tracking activity such as patting </a:t>
            </a:r>
          </a:p>
          <a:p>
            <a:pPr algn="ctr">
              <a:buFont typeface="Arial" panose="020B0604020202020204" pitchFamily="34" charset="0"/>
              <a:buNone/>
            </a:pPr>
            <a:r>
              <a:rPr lang="en-GB" altLang="en-US" sz="2400" dirty="0"/>
              <a:t>their head and rubbing their stomach at the same time. Develop </a:t>
            </a:r>
          </a:p>
          <a:p>
            <a:pPr algn="ctr">
              <a:buFont typeface="Arial" panose="020B0604020202020204" pitchFamily="34" charset="0"/>
              <a:buNone/>
            </a:pPr>
            <a:r>
              <a:rPr lang="en-GB" altLang="en-US" sz="2400" dirty="0"/>
              <a:t>By asking a particular student to lead the starter.</a:t>
            </a:r>
          </a:p>
          <a:p>
            <a:pPr algn="ctr">
              <a:buFont typeface="Arial" panose="020B0604020202020204" pitchFamily="34" charset="0"/>
              <a:buNone/>
            </a:pPr>
            <a:endParaRPr lang="en-US" altLang="en-US" sz="2400" dirty="0"/>
          </a:p>
        </p:txBody>
      </p:sp>
      <p:sp>
        <p:nvSpPr>
          <p:cNvPr id="118789" name="Text Box 7"/>
          <p:cNvSpPr txBox="1">
            <a:spLocks noChangeArrowheads="1"/>
          </p:cNvSpPr>
          <p:nvPr/>
        </p:nvSpPr>
        <p:spPr bwMode="auto">
          <a:xfrm>
            <a:off x="7991475"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2977472709"/>
              </p:ext>
            </p:extLst>
          </p:nvPr>
        </p:nvGraphicFramePr>
        <p:xfrm>
          <a:off x="3203848" y="3341098"/>
          <a:ext cx="4670380" cy="3516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GB" altLang="en-US" b="1" dirty="0">
                <a:solidFill>
                  <a:srgbClr val="00B050"/>
                </a:solidFill>
              </a:rPr>
              <a:t>Song-Writer</a:t>
            </a:r>
            <a:endParaRPr lang="en-US" altLang="en-US" b="1" dirty="0">
              <a:solidFill>
                <a:srgbClr val="00B050"/>
              </a:solidFill>
            </a:endParaRPr>
          </a:p>
        </p:txBody>
      </p:sp>
      <p:sp>
        <p:nvSpPr>
          <p:cNvPr id="119811" name="Content Placeholder 2"/>
          <p:cNvSpPr>
            <a:spLocks noGrp="1"/>
          </p:cNvSpPr>
          <p:nvPr>
            <p:ph idx="1"/>
          </p:nvPr>
        </p:nvSpPr>
        <p:spPr/>
        <p:txBody>
          <a:bodyPr/>
          <a:lstStyle/>
          <a:p>
            <a:pPr algn="ctr">
              <a:buFont typeface="Arial" panose="020B0604020202020204" pitchFamily="34" charset="0"/>
              <a:buNone/>
            </a:pPr>
            <a:r>
              <a:rPr lang="en-GB" altLang="en-US" sz="2400" dirty="0"/>
              <a:t>Ask students to write a song explaining what they already know </a:t>
            </a:r>
          </a:p>
          <a:p>
            <a:pPr algn="ctr">
              <a:buFont typeface="Arial" panose="020B0604020202020204" pitchFamily="34" charset="0"/>
              <a:buNone/>
            </a:pPr>
            <a:r>
              <a:rPr lang="en-GB" altLang="en-US" sz="2400" dirty="0"/>
              <a:t>about a topic, what they have learnt etc.</a:t>
            </a:r>
          </a:p>
          <a:p>
            <a:pPr algn="ctr">
              <a:buFont typeface="Arial" panose="020B0604020202020204" pitchFamily="34" charset="0"/>
              <a:buNone/>
            </a:pPr>
            <a:endParaRPr lang="en-GB" altLang="en-US" sz="2400" dirty="0"/>
          </a:p>
          <a:p>
            <a:pPr algn="ctr">
              <a:buFont typeface="Arial" panose="020B0604020202020204" pitchFamily="34" charset="0"/>
              <a:buNone/>
            </a:pPr>
            <a:r>
              <a:rPr lang="en-GB" altLang="en-US" sz="2400" dirty="0"/>
              <a:t>Develop by setting the genre – rap, country, pop etc.</a:t>
            </a:r>
            <a:endParaRPr lang="en-US" altLang="en-US" sz="2400" dirty="0"/>
          </a:p>
        </p:txBody>
      </p:sp>
      <p:sp>
        <p:nvSpPr>
          <p:cNvPr id="119813" name="Text Box 7"/>
          <p:cNvSpPr txBox="1">
            <a:spLocks noChangeArrowheads="1"/>
          </p:cNvSpPr>
          <p:nvPr/>
        </p:nvSpPr>
        <p:spPr bwMode="auto">
          <a:xfrm>
            <a:off x="7991475"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510685692"/>
              </p:ext>
            </p:extLst>
          </p:nvPr>
        </p:nvGraphicFramePr>
        <p:xfrm>
          <a:off x="4644008" y="3573016"/>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GB" altLang="en-US" b="1" dirty="0">
                <a:solidFill>
                  <a:srgbClr val="00B050"/>
                </a:solidFill>
              </a:rPr>
              <a:t>Jigsaw</a:t>
            </a:r>
            <a:endParaRPr lang="en-US" altLang="en-US" b="1" dirty="0">
              <a:solidFill>
                <a:srgbClr val="00B050"/>
              </a:solidFill>
            </a:endParaRPr>
          </a:p>
        </p:txBody>
      </p:sp>
      <p:sp>
        <p:nvSpPr>
          <p:cNvPr id="120835" name="Content Placeholder 2"/>
          <p:cNvSpPr>
            <a:spLocks noGrp="1"/>
          </p:cNvSpPr>
          <p:nvPr>
            <p:ph idx="1"/>
          </p:nvPr>
        </p:nvSpPr>
        <p:spPr/>
        <p:txBody>
          <a:bodyPr/>
          <a:lstStyle/>
          <a:p>
            <a:pPr algn="ctr">
              <a:buFont typeface="Arial" panose="020B0604020202020204" pitchFamily="34" charset="0"/>
              <a:buNone/>
            </a:pPr>
            <a:r>
              <a:rPr lang="en-GB" altLang="en-US" sz="2400" dirty="0"/>
              <a:t>Cut up a picture or instructions and hand out to groups. They </a:t>
            </a:r>
          </a:p>
          <a:p>
            <a:pPr algn="ctr">
              <a:buFont typeface="Arial" panose="020B0604020202020204" pitchFamily="34" charset="0"/>
              <a:buNone/>
            </a:pPr>
            <a:r>
              <a:rPr lang="en-GB" altLang="en-US" sz="2400" dirty="0"/>
              <a:t>must put the jigsaw back together and then follow the </a:t>
            </a:r>
          </a:p>
          <a:p>
            <a:pPr algn="ctr">
              <a:buFont typeface="Arial" panose="020B0604020202020204" pitchFamily="34" charset="0"/>
              <a:buNone/>
            </a:pPr>
            <a:r>
              <a:rPr lang="en-GB" altLang="en-US" sz="2400" dirty="0"/>
              <a:t>instructions  or respond to the picture.</a:t>
            </a:r>
            <a:endParaRPr lang="en-US" altLang="en-US" sz="2400" dirty="0"/>
          </a:p>
        </p:txBody>
      </p:sp>
      <p:sp>
        <p:nvSpPr>
          <p:cNvPr id="120837" name="Text Box 7"/>
          <p:cNvSpPr txBox="1">
            <a:spLocks noChangeArrowheads="1"/>
          </p:cNvSpPr>
          <p:nvPr/>
        </p:nvSpPr>
        <p:spPr bwMode="auto">
          <a:xfrm>
            <a:off x="7991475"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291911426"/>
              </p:ext>
            </p:extLst>
          </p:nvPr>
        </p:nvGraphicFramePr>
        <p:xfrm>
          <a:off x="3995936" y="3140968"/>
          <a:ext cx="4822014" cy="386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28625" y="-214313"/>
            <a:ext cx="8229600" cy="1143001"/>
          </a:xfrm>
        </p:spPr>
        <p:txBody>
          <a:bodyPr/>
          <a:lstStyle/>
          <a:p>
            <a:r>
              <a:rPr lang="en-GB" altLang="en-US" b="1" dirty="0">
                <a:solidFill>
                  <a:srgbClr val="00B050"/>
                </a:solidFill>
              </a:rPr>
              <a:t>Random Debate</a:t>
            </a:r>
            <a:endParaRPr lang="en-US" altLang="en-US" b="1" dirty="0">
              <a:solidFill>
                <a:srgbClr val="00B050"/>
              </a:solidFill>
            </a:endParaRPr>
          </a:p>
        </p:txBody>
      </p:sp>
      <p:sp>
        <p:nvSpPr>
          <p:cNvPr id="121859" name="Content Placeholder 2"/>
          <p:cNvSpPr>
            <a:spLocks noGrp="1"/>
          </p:cNvSpPr>
          <p:nvPr>
            <p:ph idx="1"/>
          </p:nvPr>
        </p:nvSpPr>
        <p:spPr>
          <a:xfrm>
            <a:off x="500063" y="1214438"/>
            <a:ext cx="8229600" cy="4525962"/>
          </a:xfrm>
        </p:spPr>
        <p:txBody>
          <a:bodyPr/>
          <a:lstStyle/>
          <a:p>
            <a:pPr algn="ctr">
              <a:buFont typeface="Arial" panose="020B0604020202020204" pitchFamily="34" charset="0"/>
              <a:buNone/>
            </a:pPr>
            <a:r>
              <a:rPr lang="en-GB" altLang="en-US" sz="2400" dirty="0"/>
              <a:t>Have a proposition on the board as pupils are coming in. They </a:t>
            </a:r>
          </a:p>
          <a:p>
            <a:pPr algn="ctr">
              <a:buFont typeface="Arial" panose="020B0604020202020204" pitchFamily="34" charset="0"/>
              <a:buNone/>
            </a:pPr>
            <a:r>
              <a:rPr lang="en-GB" altLang="en-US" sz="2400" dirty="0"/>
              <a:t>must either defend or refute the proposition, depending on </a:t>
            </a:r>
          </a:p>
          <a:p>
            <a:pPr algn="ctr">
              <a:buFont typeface="Arial" panose="020B0604020202020204" pitchFamily="34" charset="0"/>
              <a:buNone/>
            </a:pPr>
            <a:r>
              <a:rPr lang="en-GB" altLang="en-US" sz="2400" dirty="0"/>
              <a:t>where they are sitting. You could reveal a slide showing who is </a:t>
            </a:r>
          </a:p>
          <a:p>
            <a:pPr algn="ctr">
              <a:buFont typeface="Arial" panose="020B0604020202020204" pitchFamily="34" charset="0"/>
              <a:buNone/>
            </a:pPr>
            <a:r>
              <a:rPr lang="en-GB" altLang="en-US" sz="2400" dirty="0"/>
              <a:t>what or just arbitrarily divide the class in two. The idea is to </a:t>
            </a:r>
          </a:p>
          <a:p>
            <a:pPr algn="ctr">
              <a:buFont typeface="Arial" panose="020B0604020202020204" pitchFamily="34" charset="0"/>
              <a:buNone/>
            </a:pPr>
            <a:r>
              <a:rPr lang="en-GB" altLang="en-US" sz="2400" dirty="0"/>
              <a:t>Practice argument – regardless of you personal opinion.</a:t>
            </a:r>
            <a:endParaRPr lang="en-US" altLang="en-US" sz="2400" dirty="0"/>
          </a:p>
        </p:txBody>
      </p:sp>
      <p:sp>
        <p:nvSpPr>
          <p:cNvPr id="4" name="Rectangle 3"/>
          <p:cNvSpPr/>
          <p:nvPr/>
        </p:nvSpPr>
        <p:spPr>
          <a:xfrm>
            <a:off x="928688" y="4071938"/>
            <a:ext cx="2214562" cy="928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928688" y="5357813"/>
            <a:ext cx="2214562" cy="928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3429000" y="4071938"/>
            <a:ext cx="2214563" cy="928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3429000" y="5357813"/>
            <a:ext cx="2214563" cy="928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6000750" y="4071938"/>
            <a:ext cx="2214563" cy="928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6000750" y="5357813"/>
            <a:ext cx="2214563" cy="928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1" name="Straight Connector 10"/>
          <p:cNvCxnSpPr>
            <a:stCxn id="4" idx="0"/>
            <a:endCxn id="4" idx="2"/>
          </p:cNvCxnSpPr>
          <p:nvPr/>
        </p:nvCxnSpPr>
        <p:spPr>
          <a:xfrm rot="16200000" flipH="1">
            <a:off x="1571625" y="4537075"/>
            <a:ext cx="9286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4037013" y="4535488"/>
            <a:ext cx="9286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36700" y="5821363"/>
            <a:ext cx="9286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4037013" y="5821363"/>
            <a:ext cx="9286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608763" y="4535488"/>
            <a:ext cx="9286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6608763" y="5821363"/>
            <a:ext cx="928687" cy="1587"/>
          </a:xfrm>
          <a:prstGeom prst="line">
            <a:avLst/>
          </a:prstGeom>
        </p:spPr>
        <p:style>
          <a:lnRef idx="1">
            <a:schemeClr val="accent1"/>
          </a:lnRef>
          <a:fillRef idx="0">
            <a:schemeClr val="accent1"/>
          </a:fillRef>
          <a:effectRef idx="0">
            <a:schemeClr val="accent1"/>
          </a:effectRef>
          <a:fontRef idx="minor">
            <a:schemeClr val="tx1"/>
          </a:fontRef>
        </p:style>
      </p:cxnSp>
      <p:sp>
        <p:nvSpPr>
          <p:cNvPr id="121872" name="TextBox 19"/>
          <p:cNvSpPr txBox="1">
            <a:spLocks noChangeArrowheads="1"/>
          </p:cNvSpPr>
          <p:nvPr/>
        </p:nvSpPr>
        <p:spPr bwMode="auto">
          <a:xfrm>
            <a:off x="1071563" y="4357688"/>
            <a:ext cx="1214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For</a:t>
            </a:r>
            <a:endParaRPr lang="en-US" altLang="en-US" dirty="0"/>
          </a:p>
        </p:txBody>
      </p:sp>
      <p:sp>
        <p:nvSpPr>
          <p:cNvPr id="121873" name="TextBox 20"/>
          <p:cNvSpPr txBox="1">
            <a:spLocks noChangeArrowheads="1"/>
          </p:cNvSpPr>
          <p:nvPr/>
        </p:nvSpPr>
        <p:spPr bwMode="auto">
          <a:xfrm>
            <a:off x="2071688" y="4357688"/>
            <a:ext cx="128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Against</a:t>
            </a:r>
            <a:endParaRPr lang="en-US" altLang="en-US" dirty="0"/>
          </a:p>
        </p:txBody>
      </p:sp>
      <p:sp>
        <p:nvSpPr>
          <p:cNvPr id="121874" name="TextBox 21"/>
          <p:cNvSpPr txBox="1">
            <a:spLocks noChangeArrowheads="1"/>
          </p:cNvSpPr>
          <p:nvPr/>
        </p:nvSpPr>
        <p:spPr bwMode="auto">
          <a:xfrm>
            <a:off x="2143125" y="5572125"/>
            <a:ext cx="1214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For</a:t>
            </a:r>
            <a:endParaRPr lang="en-US" altLang="en-US" dirty="0"/>
          </a:p>
        </p:txBody>
      </p:sp>
      <p:sp>
        <p:nvSpPr>
          <p:cNvPr id="121875" name="TextBox 22"/>
          <p:cNvSpPr txBox="1">
            <a:spLocks noChangeArrowheads="1"/>
          </p:cNvSpPr>
          <p:nvPr/>
        </p:nvSpPr>
        <p:spPr bwMode="auto">
          <a:xfrm>
            <a:off x="3571875" y="4357688"/>
            <a:ext cx="1214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For</a:t>
            </a:r>
            <a:endParaRPr lang="en-US" altLang="en-US" dirty="0"/>
          </a:p>
        </p:txBody>
      </p:sp>
      <p:sp>
        <p:nvSpPr>
          <p:cNvPr id="121876" name="TextBox 23"/>
          <p:cNvSpPr txBox="1">
            <a:spLocks noChangeArrowheads="1"/>
          </p:cNvSpPr>
          <p:nvPr/>
        </p:nvSpPr>
        <p:spPr bwMode="auto">
          <a:xfrm>
            <a:off x="4643438" y="4357688"/>
            <a:ext cx="1214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For</a:t>
            </a:r>
            <a:endParaRPr lang="en-US" altLang="en-US" dirty="0"/>
          </a:p>
        </p:txBody>
      </p:sp>
      <p:sp>
        <p:nvSpPr>
          <p:cNvPr id="121877" name="TextBox 24"/>
          <p:cNvSpPr txBox="1">
            <a:spLocks noChangeArrowheads="1"/>
          </p:cNvSpPr>
          <p:nvPr/>
        </p:nvSpPr>
        <p:spPr bwMode="auto">
          <a:xfrm>
            <a:off x="6143625" y="5643563"/>
            <a:ext cx="1214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For</a:t>
            </a:r>
            <a:endParaRPr lang="en-US" altLang="en-US" dirty="0"/>
          </a:p>
        </p:txBody>
      </p:sp>
      <p:sp>
        <p:nvSpPr>
          <p:cNvPr id="121878" name="TextBox 25"/>
          <p:cNvSpPr txBox="1">
            <a:spLocks noChangeArrowheads="1"/>
          </p:cNvSpPr>
          <p:nvPr/>
        </p:nvSpPr>
        <p:spPr bwMode="auto">
          <a:xfrm>
            <a:off x="1000125" y="5643563"/>
            <a:ext cx="128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Against</a:t>
            </a:r>
            <a:endParaRPr lang="en-US" altLang="en-US" dirty="0"/>
          </a:p>
        </p:txBody>
      </p:sp>
      <p:sp>
        <p:nvSpPr>
          <p:cNvPr id="121879" name="TextBox 26"/>
          <p:cNvSpPr txBox="1">
            <a:spLocks noChangeArrowheads="1"/>
          </p:cNvSpPr>
          <p:nvPr/>
        </p:nvSpPr>
        <p:spPr bwMode="auto">
          <a:xfrm>
            <a:off x="3500438" y="5572125"/>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Against</a:t>
            </a:r>
            <a:endParaRPr lang="en-US" altLang="en-US" dirty="0"/>
          </a:p>
        </p:txBody>
      </p:sp>
      <p:sp>
        <p:nvSpPr>
          <p:cNvPr id="121880" name="TextBox 27"/>
          <p:cNvSpPr txBox="1">
            <a:spLocks noChangeArrowheads="1"/>
          </p:cNvSpPr>
          <p:nvPr/>
        </p:nvSpPr>
        <p:spPr bwMode="auto">
          <a:xfrm>
            <a:off x="7143750" y="5643563"/>
            <a:ext cx="128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Against</a:t>
            </a:r>
            <a:endParaRPr lang="en-US" altLang="en-US" dirty="0"/>
          </a:p>
        </p:txBody>
      </p:sp>
      <p:sp>
        <p:nvSpPr>
          <p:cNvPr id="121881" name="TextBox 28"/>
          <p:cNvSpPr txBox="1">
            <a:spLocks noChangeArrowheads="1"/>
          </p:cNvSpPr>
          <p:nvPr/>
        </p:nvSpPr>
        <p:spPr bwMode="auto">
          <a:xfrm>
            <a:off x="4572000" y="5572125"/>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Against</a:t>
            </a:r>
            <a:endParaRPr lang="en-US" altLang="en-US" dirty="0"/>
          </a:p>
        </p:txBody>
      </p:sp>
      <p:sp>
        <p:nvSpPr>
          <p:cNvPr id="121882" name="TextBox 29"/>
          <p:cNvSpPr txBox="1">
            <a:spLocks noChangeArrowheads="1"/>
          </p:cNvSpPr>
          <p:nvPr/>
        </p:nvSpPr>
        <p:spPr bwMode="auto">
          <a:xfrm>
            <a:off x="6143625" y="4357688"/>
            <a:ext cx="128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Against</a:t>
            </a:r>
            <a:endParaRPr lang="en-US" altLang="en-US" dirty="0"/>
          </a:p>
        </p:txBody>
      </p:sp>
      <p:sp>
        <p:nvSpPr>
          <p:cNvPr id="121883" name="TextBox 30"/>
          <p:cNvSpPr txBox="1">
            <a:spLocks noChangeArrowheads="1"/>
          </p:cNvSpPr>
          <p:nvPr/>
        </p:nvSpPr>
        <p:spPr bwMode="auto">
          <a:xfrm>
            <a:off x="7215188" y="4429125"/>
            <a:ext cx="1214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For</a:t>
            </a:r>
            <a:endParaRPr lang="en-US" altLang="en-US" dirty="0"/>
          </a:p>
        </p:txBody>
      </p:sp>
      <p:sp>
        <p:nvSpPr>
          <p:cNvPr id="121884" name="Text Box 7"/>
          <p:cNvSpPr txBox="1">
            <a:spLocks noChangeArrowheads="1"/>
          </p:cNvSpPr>
          <p:nvPr/>
        </p:nvSpPr>
        <p:spPr bwMode="auto">
          <a:xfrm>
            <a:off x="7991475" y="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GB" altLang="en-US" dirty="0">
                <a:solidFill>
                  <a:srgbClr val="00B050"/>
                </a:solidFill>
              </a:rPr>
              <a:t>Describe and Draw</a:t>
            </a:r>
            <a:endParaRPr lang="en-US" altLang="en-US" dirty="0">
              <a:solidFill>
                <a:srgbClr val="00B050"/>
              </a:solidFill>
            </a:endParaRPr>
          </a:p>
        </p:txBody>
      </p:sp>
      <p:sp>
        <p:nvSpPr>
          <p:cNvPr id="122883" name="Content Placeholder 2"/>
          <p:cNvSpPr>
            <a:spLocks noGrp="1"/>
          </p:cNvSpPr>
          <p:nvPr>
            <p:ph idx="1"/>
          </p:nvPr>
        </p:nvSpPr>
        <p:spPr/>
        <p:txBody>
          <a:bodyPr/>
          <a:lstStyle/>
          <a:p>
            <a:pPr algn="ctr">
              <a:buFont typeface="Arial" panose="020B0604020202020204" pitchFamily="34" charset="0"/>
              <a:buNone/>
            </a:pPr>
            <a:r>
              <a:rPr lang="en-GB" altLang="en-US" sz="2400" dirty="0"/>
              <a:t>Partners sit back to back. One has an image, the other a pencil </a:t>
            </a:r>
          </a:p>
          <a:p>
            <a:pPr algn="ctr">
              <a:buFont typeface="Arial" panose="020B0604020202020204" pitchFamily="34" charset="0"/>
              <a:buNone/>
            </a:pPr>
            <a:r>
              <a:rPr lang="en-GB" altLang="en-US" sz="2400" dirty="0"/>
              <a:t>and piece of paper. The student describes the image to their </a:t>
            </a:r>
          </a:p>
          <a:p>
            <a:pPr algn="ctr">
              <a:buFont typeface="Arial" panose="020B0604020202020204" pitchFamily="34" charset="0"/>
              <a:buNone/>
            </a:pPr>
            <a:r>
              <a:rPr lang="en-GB" altLang="en-US" sz="2400" dirty="0"/>
              <a:t>partner who must try and draw it as accurately as possible.</a:t>
            </a:r>
            <a:endParaRPr lang="en-US" altLang="en-US" sz="2400" dirty="0"/>
          </a:p>
        </p:txBody>
      </p:sp>
      <p:sp>
        <p:nvSpPr>
          <p:cNvPr id="122885" name="Text Box 7"/>
          <p:cNvSpPr txBox="1">
            <a:spLocks noChangeArrowheads="1"/>
          </p:cNvSpPr>
          <p:nvPr/>
        </p:nvSpPr>
        <p:spPr bwMode="auto">
          <a:xfrm>
            <a:off x="7991475"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4137427535"/>
              </p:ext>
            </p:extLst>
          </p:nvPr>
        </p:nvGraphicFramePr>
        <p:xfrm>
          <a:off x="4211960" y="3501008"/>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b="1" dirty="0">
                <a:solidFill>
                  <a:srgbClr val="00B050"/>
                </a:solidFill>
              </a:rPr>
              <a:t>Questions you would like to ask</a:t>
            </a:r>
            <a:endParaRPr lang="en-US" altLang="en-US" b="1" dirty="0">
              <a:solidFill>
                <a:srgbClr val="00B050"/>
              </a:solidFill>
            </a:endParaRPr>
          </a:p>
        </p:txBody>
      </p:sp>
      <p:sp>
        <p:nvSpPr>
          <p:cNvPr id="14339" name="Content Placeholder 2"/>
          <p:cNvSpPr>
            <a:spLocks noGrp="1"/>
          </p:cNvSpPr>
          <p:nvPr>
            <p:ph idx="1"/>
          </p:nvPr>
        </p:nvSpPr>
        <p:spPr>
          <a:xfrm>
            <a:off x="500063" y="1285875"/>
            <a:ext cx="8229600" cy="4525963"/>
          </a:xfrm>
        </p:spPr>
        <p:txBody>
          <a:bodyPr/>
          <a:lstStyle/>
          <a:p>
            <a:pPr eaLnBrk="1" hangingPunct="1">
              <a:buFont typeface="Arial" panose="020B0604020202020204" pitchFamily="34" charset="0"/>
              <a:buNone/>
            </a:pPr>
            <a:r>
              <a:rPr lang="en-GB" altLang="en-US" sz="2800" dirty="0"/>
              <a:t>e.g.</a:t>
            </a:r>
          </a:p>
          <a:p>
            <a:pPr eaLnBrk="1" hangingPunct="1">
              <a:buFont typeface="Arial" panose="020B0604020202020204" pitchFamily="34" charset="0"/>
              <a:buNone/>
            </a:pPr>
            <a:endParaRPr lang="en-GB" altLang="en-US" sz="2800" dirty="0"/>
          </a:p>
          <a:p>
            <a:pPr eaLnBrk="1" hangingPunct="1">
              <a:buFont typeface="Arial" panose="020B0604020202020204" pitchFamily="34" charset="0"/>
              <a:buNone/>
            </a:pPr>
            <a:r>
              <a:rPr lang="en-GB" altLang="en-US" sz="2800" dirty="0"/>
              <a:t>Today we will begin studying local government. Write down the questions you would like answered.</a:t>
            </a:r>
            <a:endParaRPr lang="en-US" altLang="en-US" sz="2800" dirty="0"/>
          </a:p>
        </p:txBody>
      </p:sp>
      <p:sp>
        <p:nvSpPr>
          <p:cNvPr id="14341" name="Text Box 6"/>
          <p:cNvSpPr txBox="1">
            <a:spLocks noChangeArrowheads="1"/>
          </p:cNvSpPr>
          <p:nvPr/>
        </p:nvSpPr>
        <p:spPr bwMode="auto">
          <a:xfrm>
            <a:off x="7812088" y="59499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907329509"/>
              </p:ext>
            </p:extLst>
          </p:nvPr>
        </p:nvGraphicFramePr>
        <p:xfrm>
          <a:off x="4211960" y="3647183"/>
          <a:ext cx="3381282" cy="3160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GB" altLang="en-US" b="1" dirty="0">
                <a:solidFill>
                  <a:srgbClr val="00B050"/>
                </a:solidFill>
              </a:rPr>
              <a:t>Slogans</a:t>
            </a:r>
            <a:endParaRPr lang="en-US" altLang="en-US" b="1" dirty="0">
              <a:solidFill>
                <a:srgbClr val="00B050"/>
              </a:solidFill>
            </a:endParaRPr>
          </a:p>
        </p:txBody>
      </p:sp>
      <p:sp>
        <p:nvSpPr>
          <p:cNvPr id="123907" name="Content Placeholder 2"/>
          <p:cNvSpPr>
            <a:spLocks noGrp="1"/>
          </p:cNvSpPr>
          <p:nvPr>
            <p:ph idx="1"/>
          </p:nvPr>
        </p:nvSpPr>
        <p:spPr/>
        <p:txBody>
          <a:bodyPr/>
          <a:lstStyle/>
          <a:p>
            <a:pPr algn="ctr">
              <a:buFont typeface="Arial" panose="020B0604020202020204" pitchFamily="34" charset="0"/>
              <a:buNone/>
            </a:pPr>
            <a:r>
              <a:rPr lang="en-GB" altLang="en-US" sz="2400" dirty="0"/>
              <a:t>Students create slogans – for an image, the learning from last </a:t>
            </a:r>
          </a:p>
          <a:p>
            <a:pPr algn="ctr">
              <a:buFont typeface="Arial" panose="020B0604020202020204" pitchFamily="34" charset="0"/>
              <a:buNone/>
            </a:pPr>
            <a:r>
              <a:rPr lang="en-GB" altLang="en-US" sz="2400" dirty="0"/>
              <a:t>lesson, a specific part of the topic.</a:t>
            </a:r>
            <a:endParaRPr lang="en-US" altLang="en-US" sz="2400" dirty="0"/>
          </a:p>
        </p:txBody>
      </p:sp>
      <p:sp>
        <p:nvSpPr>
          <p:cNvPr id="123909" name="Text Box 7"/>
          <p:cNvSpPr txBox="1">
            <a:spLocks noChangeArrowheads="1"/>
          </p:cNvSpPr>
          <p:nvPr/>
        </p:nvSpPr>
        <p:spPr bwMode="auto">
          <a:xfrm>
            <a:off x="7991475"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1081809850"/>
              </p:ext>
            </p:extLst>
          </p:nvPr>
        </p:nvGraphicFramePr>
        <p:xfrm>
          <a:off x="2339752" y="2564905"/>
          <a:ext cx="6575648" cy="4645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28625" y="-214313"/>
            <a:ext cx="8229600" cy="1143001"/>
          </a:xfrm>
        </p:spPr>
        <p:txBody>
          <a:bodyPr/>
          <a:lstStyle/>
          <a:p>
            <a:r>
              <a:rPr lang="en-GB" altLang="en-US" b="1" dirty="0">
                <a:solidFill>
                  <a:srgbClr val="00B050"/>
                </a:solidFill>
              </a:rPr>
              <a:t>Interview</a:t>
            </a:r>
            <a:endParaRPr lang="en-US" altLang="en-US" b="1" dirty="0">
              <a:solidFill>
                <a:srgbClr val="00B050"/>
              </a:solidFill>
            </a:endParaRPr>
          </a:p>
        </p:txBody>
      </p:sp>
      <p:sp>
        <p:nvSpPr>
          <p:cNvPr id="124931" name="Content Placeholder 2"/>
          <p:cNvSpPr>
            <a:spLocks noGrp="1"/>
          </p:cNvSpPr>
          <p:nvPr>
            <p:ph idx="1"/>
          </p:nvPr>
        </p:nvSpPr>
        <p:spPr>
          <a:xfrm>
            <a:off x="500063" y="785813"/>
            <a:ext cx="8229600" cy="4525962"/>
          </a:xfrm>
        </p:spPr>
        <p:txBody>
          <a:bodyPr/>
          <a:lstStyle/>
          <a:p>
            <a:pPr algn="ctr">
              <a:buFont typeface="Arial" panose="020B0604020202020204" pitchFamily="34" charset="0"/>
              <a:buNone/>
            </a:pPr>
            <a:r>
              <a:rPr lang="en-GB" altLang="en-US" sz="2400" dirty="0"/>
              <a:t>Students are in pairs. One receives a sheet with information </a:t>
            </a:r>
          </a:p>
          <a:p>
            <a:pPr algn="ctr">
              <a:buFont typeface="Arial" panose="020B0604020202020204" pitchFamily="34" charset="0"/>
              <a:buNone/>
            </a:pPr>
            <a:r>
              <a:rPr lang="en-GB" altLang="en-US" sz="2400" dirty="0"/>
              <a:t>about the topic on. The other must interview them in order to </a:t>
            </a:r>
          </a:p>
          <a:p>
            <a:pPr algn="ctr">
              <a:buFont typeface="Arial" panose="020B0604020202020204" pitchFamily="34" charset="0"/>
              <a:buNone/>
            </a:pPr>
            <a:r>
              <a:rPr lang="en-US" altLang="en-US" sz="2400" dirty="0"/>
              <a:t>discover what they will be studying or to elicit as much of the </a:t>
            </a:r>
          </a:p>
          <a:p>
            <a:pPr algn="ctr">
              <a:buFont typeface="Arial" panose="020B0604020202020204" pitchFamily="34" charset="0"/>
              <a:buNone/>
            </a:pPr>
            <a:r>
              <a:rPr lang="en-US" altLang="en-US" sz="2400" dirty="0"/>
              <a:t>information as possible.</a:t>
            </a:r>
          </a:p>
          <a:p>
            <a:pPr algn="ctr">
              <a:buFont typeface="Arial" panose="020B0604020202020204" pitchFamily="34" charset="0"/>
              <a:buNone/>
            </a:pPr>
            <a:endParaRPr lang="en-GB" altLang="en-US" sz="2400" dirty="0"/>
          </a:p>
          <a:p>
            <a:pPr algn="ctr">
              <a:buFont typeface="Arial" panose="020B0604020202020204" pitchFamily="34" charset="0"/>
              <a:buNone/>
            </a:pPr>
            <a:r>
              <a:rPr lang="en-GB" altLang="en-US" sz="2400" dirty="0"/>
              <a:t>Develop by putting conditions on questions and responses.</a:t>
            </a:r>
          </a:p>
        </p:txBody>
      </p:sp>
      <p:sp>
        <p:nvSpPr>
          <p:cNvPr id="124933" name="Text Box 7"/>
          <p:cNvSpPr txBox="1">
            <a:spLocks noChangeArrowheads="1"/>
          </p:cNvSpPr>
          <p:nvPr/>
        </p:nvSpPr>
        <p:spPr bwMode="auto">
          <a:xfrm>
            <a:off x="7991475"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510685692"/>
              </p:ext>
            </p:extLst>
          </p:nvPr>
        </p:nvGraphicFramePr>
        <p:xfrm>
          <a:off x="4644008" y="3573016"/>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GB" altLang="en-US" b="1" dirty="0">
                <a:solidFill>
                  <a:srgbClr val="00B050"/>
                </a:solidFill>
              </a:rPr>
              <a:t>Press Conference</a:t>
            </a:r>
            <a:endParaRPr lang="en-US" altLang="en-US" b="1" dirty="0">
              <a:solidFill>
                <a:srgbClr val="00B050"/>
              </a:solidFill>
            </a:endParaRPr>
          </a:p>
        </p:txBody>
      </p:sp>
      <p:sp>
        <p:nvSpPr>
          <p:cNvPr id="125955" name="Content Placeholder 2"/>
          <p:cNvSpPr>
            <a:spLocks noGrp="1"/>
          </p:cNvSpPr>
          <p:nvPr>
            <p:ph idx="1"/>
          </p:nvPr>
        </p:nvSpPr>
        <p:spPr>
          <a:xfrm>
            <a:off x="500063" y="1428750"/>
            <a:ext cx="8229600" cy="4525963"/>
          </a:xfrm>
        </p:spPr>
        <p:txBody>
          <a:bodyPr/>
          <a:lstStyle/>
          <a:p>
            <a:pPr algn="ctr">
              <a:buFont typeface="Arial" panose="020B0604020202020204" pitchFamily="34" charset="0"/>
              <a:buNone/>
            </a:pPr>
            <a:r>
              <a:rPr lang="en-GB" altLang="en-US" sz="2400" dirty="0"/>
              <a:t>Begin the lesson by calling a press conference – you have an </a:t>
            </a:r>
          </a:p>
          <a:p>
            <a:pPr algn="ctr">
              <a:buFont typeface="Arial" panose="020B0604020202020204" pitchFamily="34" charset="0"/>
              <a:buNone/>
            </a:pPr>
            <a:r>
              <a:rPr lang="en-GB" altLang="en-US" sz="2400" dirty="0"/>
              <a:t>announcement to make and students must take notes and then </a:t>
            </a:r>
          </a:p>
          <a:p>
            <a:pPr algn="ctr">
              <a:buFont typeface="Arial" panose="020B0604020202020204" pitchFamily="34" charset="0"/>
              <a:buNone/>
            </a:pPr>
            <a:r>
              <a:rPr lang="en-GB" altLang="en-US" sz="2400" dirty="0"/>
              <a:t>question you on what has been said. Could be announcing what </a:t>
            </a:r>
          </a:p>
          <a:p>
            <a:pPr algn="ctr">
              <a:buFont typeface="Arial" panose="020B0604020202020204" pitchFamily="34" charset="0"/>
              <a:buNone/>
            </a:pPr>
            <a:r>
              <a:rPr lang="en-GB" altLang="en-US" sz="2400" dirty="0"/>
              <a:t>the lesson is about, or a provocative statement related to the </a:t>
            </a:r>
          </a:p>
          <a:p>
            <a:pPr algn="ctr">
              <a:buFont typeface="Arial" panose="020B0604020202020204" pitchFamily="34" charset="0"/>
              <a:buNone/>
            </a:pPr>
            <a:r>
              <a:rPr lang="en-GB" altLang="en-US" sz="2400" dirty="0"/>
              <a:t>content etc.</a:t>
            </a:r>
            <a:endParaRPr lang="en-US" altLang="en-US" sz="2400" dirty="0"/>
          </a:p>
        </p:txBody>
      </p:sp>
      <p:sp>
        <p:nvSpPr>
          <p:cNvPr id="125957" name="Text Box 7"/>
          <p:cNvSpPr txBox="1">
            <a:spLocks noChangeArrowheads="1"/>
          </p:cNvSpPr>
          <p:nvPr/>
        </p:nvSpPr>
        <p:spPr bwMode="auto">
          <a:xfrm>
            <a:off x="7991475"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4077114882"/>
              </p:ext>
            </p:extLst>
          </p:nvPr>
        </p:nvGraphicFramePr>
        <p:xfrm>
          <a:off x="4932040" y="3907582"/>
          <a:ext cx="3885910" cy="3102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b="1" dirty="0">
                <a:solidFill>
                  <a:srgbClr val="00B050"/>
                </a:solidFill>
              </a:rPr>
              <a:t>What’s your opinion?</a:t>
            </a:r>
            <a:endParaRPr lang="en-US" altLang="en-US" b="1" dirty="0">
              <a:solidFill>
                <a:srgbClr val="00B050"/>
              </a:solidFill>
            </a:endParaRPr>
          </a:p>
        </p:txBody>
      </p:sp>
      <p:sp>
        <p:nvSpPr>
          <p:cNvPr id="15363" name="Content Placeholder 2"/>
          <p:cNvSpPr>
            <a:spLocks noGrp="1"/>
          </p:cNvSpPr>
          <p:nvPr>
            <p:ph idx="1"/>
          </p:nvPr>
        </p:nvSpPr>
        <p:spPr>
          <a:xfrm>
            <a:off x="457200" y="1600200"/>
            <a:ext cx="8229600" cy="2043113"/>
          </a:xfrm>
        </p:spPr>
        <p:txBody>
          <a:bodyPr/>
          <a:lstStyle/>
          <a:p>
            <a:pPr eaLnBrk="1" hangingPunct="1">
              <a:buFont typeface="Arial" panose="020B0604020202020204" pitchFamily="34" charset="0"/>
              <a:buNone/>
            </a:pPr>
            <a:r>
              <a:rPr lang="en-GB" altLang="en-US" dirty="0"/>
              <a:t>Ask students to write/speak in pairs a short explanation of their opinion about the topic you are starting to study. This can then be revisited at the end of the lesson/unit.</a:t>
            </a:r>
            <a:endParaRPr lang="en-US" altLang="en-US" dirty="0"/>
          </a:p>
        </p:txBody>
      </p:sp>
      <p:sp>
        <p:nvSpPr>
          <p:cNvPr id="15365"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4137427535"/>
              </p:ext>
            </p:extLst>
          </p:nvPr>
        </p:nvGraphicFramePr>
        <p:xfrm>
          <a:off x="4211960" y="3501008"/>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142875" y="285750"/>
            <a:ext cx="8229600" cy="1143000"/>
          </a:xfrm>
        </p:spPr>
        <p:txBody>
          <a:bodyPr/>
          <a:lstStyle/>
          <a:p>
            <a:pPr eaLnBrk="1" hangingPunct="1"/>
            <a:r>
              <a:rPr lang="en-GB" altLang="en-US" b="1" dirty="0">
                <a:solidFill>
                  <a:srgbClr val="00B050"/>
                </a:solidFill>
              </a:rPr>
              <a:t>Definition Match</a:t>
            </a:r>
            <a:endParaRPr lang="en-US" altLang="en-US" b="1" dirty="0">
              <a:solidFill>
                <a:srgbClr val="00B050"/>
              </a:solidFill>
            </a:endParaRPr>
          </a:p>
        </p:txBody>
      </p:sp>
      <p:sp>
        <p:nvSpPr>
          <p:cNvPr id="16389" name="Text Box 6"/>
          <p:cNvSpPr txBox="1">
            <a:spLocks noChangeArrowheads="1"/>
          </p:cNvSpPr>
          <p:nvPr/>
        </p:nvSpPr>
        <p:spPr bwMode="auto">
          <a:xfrm>
            <a:off x="179388" y="188913"/>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2965606420"/>
              </p:ext>
            </p:extLst>
          </p:nvPr>
        </p:nvGraphicFramePr>
        <p:xfrm>
          <a:off x="5354864" y="3789040"/>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23528" y="1428750"/>
            <a:ext cx="8352928" cy="1569660"/>
          </a:xfrm>
          <a:prstGeom prst="rect">
            <a:avLst/>
          </a:prstGeom>
          <a:noFill/>
        </p:spPr>
        <p:txBody>
          <a:bodyPr wrap="square" rtlCol="0">
            <a:spAutoFit/>
          </a:bodyPr>
          <a:lstStyle/>
          <a:p>
            <a:pPr algn="ctr"/>
            <a:r>
              <a:rPr lang="en-GB" sz="3200" dirty="0">
                <a:latin typeface="+mj-lt"/>
              </a:rPr>
              <a:t>Display a series of keywords and definitions. Students have to match the keywords to the definitions and then explain their answers.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28625" y="0"/>
            <a:ext cx="8229600" cy="1143000"/>
          </a:xfrm>
        </p:spPr>
        <p:txBody>
          <a:bodyPr/>
          <a:lstStyle/>
          <a:p>
            <a:pPr eaLnBrk="1" hangingPunct="1"/>
            <a:r>
              <a:rPr lang="en-GB" altLang="en-US" b="1" dirty="0">
                <a:solidFill>
                  <a:srgbClr val="00B050"/>
                </a:solidFill>
              </a:rPr>
              <a:t>What is Citizenship?</a:t>
            </a:r>
            <a:endParaRPr lang="en-US" altLang="en-US" b="1" dirty="0">
              <a:solidFill>
                <a:srgbClr val="00B050"/>
              </a:solidFill>
            </a:endParaRPr>
          </a:p>
        </p:txBody>
      </p:sp>
      <p:sp>
        <p:nvSpPr>
          <p:cNvPr id="17411" name="Content Placeholder 2"/>
          <p:cNvSpPr>
            <a:spLocks noGrp="1"/>
          </p:cNvSpPr>
          <p:nvPr>
            <p:ph idx="1"/>
          </p:nvPr>
        </p:nvSpPr>
        <p:spPr>
          <a:xfrm>
            <a:off x="500063" y="1428750"/>
            <a:ext cx="8229600" cy="4525963"/>
          </a:xfrm>
        </p:spPr>
        <p:txBody>
          <a:bodyPr/>
          <a:lstStyle/>
          <a:p>
            <a:pPr algn="ctr" eaLnBrk="1" hangingPunct="1">
              <a:buFont typeface="Arial" panose="020B0604020202020204" pitchFamily="34" charset="0"/>
              <a:buNone/>
            </a:pPr>
            <a:r>
              <a:rPr lang="en-GB" altLang="en-US" sz="2400" dirty="0"/>
              <a:t>Parliament		Puberty		Bullying</a:t>
            </a:r>
          </a:p>
          <a:p>
            <a:pPr algn="ctr" eaLnBrk="1" hangingPunct="1">
              <a:buFont typeface="Arial" panose="020B0604020202020204" pitchFamily="34" charset="0"/>
              <a:buNone/>
            </a:pPr>
            <a:endParaRPr lang="en-GB" altLang="en-US" sz="2400" dirty="0"/>
          </a:p>
          <a:p>
            <a:pPr algn="ctr" eaLnBrk="1" hangingPunct="1">
              <a:buFont typeface="Arial" panose="020B0604020202020204" pitchFamily="34" charset="0"/>
              <a:buNone/>
            </a:pPr>
            <a:r>
              <a:rPr lang="en-GB" altLang="en-US" sz="2400" dirty="0"/>
              <a:t>		The Law	    Policing		Rights</a:t>
            </a:r>
          </a:p>
          <a:p>
            <a:pPr algn="ctr" eaLnBrk="1" hangingPunct="1">
              <a:buFont typeface="Arial" panose="020B0604020202020204" pitchFamily="34" charset="0"/>
              <a:buNone/>
            </a:pPr>
            <a:endParaRPr lang="en-GB" altLang="en-US" sz="2400" dirty="0"/>
          </a:p>
          <a:p>
            <a:pPr algn="ctr" eaLnBrk="1" hangingPunct="1">
              <a:buFont typeface="Arial" panose="020B0604020202020204" pitchFamily="34" charset="0"/>
              <a:buNone/>
            </a:pPr>
            <a:r>
              <a:rPr lang="en-GB" altLang="en-US" sz="2400" dirty="0"/>
              <a:t>Relationships		Conflict		Tax</a:t>
            </a:r>
          </a:p>
          <a:p>
            <a:pPr algn="ctr" eaLnBrk="1" hangingPunct="1">
              <a:buFont typeface="Arial" panose="020B0604020202020204" pitchFamily="34" charset="0"/>
              <a:buNone/>
            </a:pPr>
            <a:endParaRPr lang="en-GB" altLang="en-US" sz="2400" dirty="0"/>
          </a:p>
          <a:p>
            <a:pPr algn="ctr" eaLnBrk="1" hangingPunct="1">
              <a:buFont typeface="Arial" panose="020B0604020202020204" pitchFamily="34" charset="0"/>
              <a:buNone/>
            </a:pPr>
            <a:r>
              <a:rPr lang="en-GB" altLang="en-US" sz="2400" dirty="0"/>
              <a:t>		Countries	     World War 2	     Fair Trade</a:t>
            </a:r>
          </a:p>
          <a:p>
            <a:pPr algn="ctr" eaLnBrk="1" hangingPunct="1">
              <a:buFont typeface="Arial" panose="020B0604020202020204" pitchFamily="34" charset="0"/>
              <a:buNone/>
            </a:pPr>
            <a:endParaRPr lang="en-GB" altLang="en-US" sz="2400" dirty="0"/>
          </a:p>
        </p:txBody>
      </p:sp>
      <p:sp>
        <p:nvSpPr>
          <p:cNvPr id="17424" name="TextBox 15"/>
          <p:cNvSpPr txBox="1">
            <a:spLocks noChangeArrowheads="1"/>
          </p:cNvSpPr>
          <p:nvPr/>
        </p:nvSpPr>
        <p:spPr bwMode="auto">
          <a:xfrm>
            <a:off x="2627784" y="5373216"/>
            <a:ext cx="626539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a:t>Students circle which ones they think are citizenship. Could use to check/reinforce subject understanding. Could adapt to use for different topics – e.g. What is economics, or what is human rights</a:t>
            </a:r>
            <a:endParaRPr lang="en-US" altLang="en-US" sz="1400"/>
          </a:p>
        </p:txBody>
      </p:sp>
      <p:sp>
        <p:nvSpPr>
          <p:cNvPr id="17425" name="Text Box 18"/>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b="1" dirty="0">
                <a:solidFill>
                  <a:srgbClr val="00B050"/>
                </a:solidFill>
              </a:rPr>
              <a:t>Word Fill</a:t>
            </a:r>
            <a:endParaRPr lang="en-US" altLang="en-US" b="1" dirty="0">
              <a:solidFill>
                <a:srgbClr val="00B050"/>
              </a:solidFill>
            </a:endParaRPr>
          </a:p>
        </p:txBody>
      </p:sp>
      <p:sp>
        <p:nvSpPr>
          <p:cNvPr id="18435" name="Content Placeholder 2"/>
          <p:cNvSpPr>
            <a:spLocks noGrp="1"/>
          </p:cNvSpPr>
          <p:nvPr>
            <p:ph idx="1"/>
          </p:nvPr>
        </p:nvSpPr>
        <p:spPr>
          <a:xfrm>
            <a:off x="428625" y="1428750"/>
            <a:ext cx="8229600" cy="4686300"/>
          </a:xfrm>
        </p:spPr>
        <p:txBody>
          <a:bodyPr/>
          <a:lstStyle/>
          <a:p>
            <a:pPr algn="ctr" eaLnBrk="1" hangingPunct="1">
              <a:buFont typeface="Arial" panose="020B0604020202020204" pitchFamily="34" charset="0"/>
              <a:buNone/>
            </a:pPr>
            <a:r>
              <a:rPr lang="en-GB" altLang="en-US" sz="2400" dirty="0"/>
              <a:t>e.g. Fill in the missing words (can include the words underneath - in the wrong order of course - for differentiation)</a:t>
            </a:r>
          </a:p>
          <a:p>
            <a:pPr algn="ctr" eaLnBrk="1" hangingPunct="1">
              <a:buFont typeface="Arial" panose="020B0604020202020204" pitchFamily="34" charset="0"/>
              <a:buNone/>
            </a:pPr>
            <a:endParaRPr lang="en-GB" altLang="en-US" sz="2400" dirty="0"/>
          </a:p>
          <a:p>
            <a:pPr algn="ctr" eaLnBrk="1" hangingPunct="1">
              <a:buFont typeface="Arial" panose="020B0604020202020204" pitchFamily="34" charset="0"/>
              <a:buNone/>
            </a:pPr>
            <a:r>
              <a:rPr lang="en-GB" altLang="en-US" sz="2400" dirty="0"/>
              <a:t>The X _______ is a popular programme on ____.</a:t>
            </a:r>
          </a:p>
          <a:p>
            <a:pPr algn="ctr" eaLnBrk="1" hangingPunct="1">
              <a:buFont typeface="Arial" panose="020B0604020202020204" pitchFamily="34" charset="0"/>
              <a:buNone/>
            </a:pPr>
            <a:r>
              <a:rPr lang="en-GB" altLang="en-US" sz="2400" dirty="0"/>
              <a:t>All of the contestants are extremely________ and ________. </a:t>
            </a:r>
          </a:p>
          <a:p>
            <a:pPr algn="ctr" eaLnBrk="1" hangingPunct="1">
              <a:buFont typeface="Arial" panose="020B0604020202020204" pitchFamily="34" charset="0"/>
              <a:buNone/>
            </a:pPr>
            <a:r>
              <a:rPr lang="en-GB" altLang="en-US" sz="2400" dirty="0"/>
              <a:t>Simon Cowell always says ______ things and makes the performers feel ______ about themselves.</a:t>
            </a:r>
          </a:p>
          <a:p>
            <a:pPr eaLnBrk="1" hangingPunct="1">
              <a:buFont typeface="Arial" panose="020B0604020202020204" pitchFamily="34" charset="0"/>
              <a:buNone/>
            </a:pPr>
            <a:endParaRPr lang="en-US" altLang="en-US" sz="3000" dirty="0"/>
          </a:p>
        </p:txBody>
      </p:sp>
      <p:sp>
        <p:nvSpPr>
          <p:cNvPr id="18438" name="Text Box 7"/>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694878177"/>
              </p:ext>
            </p:extLst>
          </p:nvPr>
        </p:nvGraphicFramePr>
        <p:xfrm>
          <a:off x="5508104" y="4365104"/>
          <a:ext cx="3309846" cy="264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b="1" dirty="0">
                <a:solidFill>
                  <a:srgbClr val="00B050"/>
                </a:solidFill>
              </a:rPr>
              <a:t>List			Definition</a:t>
            </a:r>
            <a:endParaRPr lang="en-US" altLang="en-US" b="1" dirty="0">
              <a:solidFill>
                <a:srgbClr val="00B050"/>
              </a:solidFill>
            </a:endParaRPr>
          </a:p>
        </p:txBody>
      </p:sp>
      <p:sp>
        <p:nvSpPr>
          <p:cNvPr id="19459" name="Content Placeholder 2"/>
          <p:cNvSpPr>
            <a:spLocks noGrp="1"/>
          </p:cNvSpPr>
          <p:nvPr>
            <p:ph idx="1"/>
          </p:nvPr>
        </p:nvSpPr>
        <p:spPr/>
        <p:txBody>
          <a:bodyPr/>
          <a:lstStyle/>
          <a:p>
            <a:pPr eaLnBrk="1" hangingPunct="1">
              <a:buFont typeface="Arial" panose="020B0604020202020204" pitchFamily="34" charset="0"/>
              <a:buAutoNum type="arabicParenR"/>
            </a:pPr>
            <a:r>
              <a:rPr lang="en-GB" altLang="en-US" sz="2400" dirty="0"/>
              <a:t>List all the words you associate with Global Warming.</a:t>
            </a:r>
          </a:p>
          <a:p>
            <a:pPr eaLnBrk="1" hangingPunct="1">
              <a:buFont typeface="Arial" panose="020B0604020202020204" pitchFamily="34" charset="0"/>
              <a:buAutoNum type="arabicParenR"/>
            </a:pPr>
            <a:endParaRPr lang="en-GB" altLang="en-US" sz="2400" dirty="0"/>
          </a:p>
          <a:p>
            <a:pPr eaLnBrk="1" hangingPunct="1">
              <a:buFont typeface="Arial" panose="020B0604020202020204" pitchFamily="34" charset="0"/>
              <a:buNone/>
            </a:pPr>
            <a:r>
              <a:rPr lang="en-GB" altLang="en-US" sz="2400" dirty="0"/>
              <a:t>2)	Now join these words together to make a definition for Global Warming</a:t>
            </a:r>
            <a:endParaRPr lang="en-US" altLang="en-US" sz="2400" dirty="0"/>
          </a:p>
        </p:txBody>
      </p:sp>
      <p:sp>
        <p:nvSpPr>
          <p:cNvPr id="4" name="Right Arrow 3"/>
          <p:cNvSpPr/>
          <p:nvPr/>
        </p:nvSpPr>
        <p:spPr>
          <a:xfrm>
            <a:off x="3000375" y="571500"/>
            <a:ext cx="1714500"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9463" name="Text Box 8"/>
          <p:cNvSpPr txBox="1">
            <a:spLocks noChangeArrowheads="1"/>
          </p:cNvSpPr>
          <p:nvPr/>
        </p:nvSpPr>
        <p:spPr bwMode="auto">
          <a:xfrm>
            <a:off x="7740650" y="59499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6" name="Diagram 5"/>
          <p:cNvGraphicFramePr/>
          <p:nvPr>
            <p:extLst>
              <p:ext uri="{D42A27DB-BD31-4B8C-83A1-F6EECF244321}">
                <p14:modId xmlns:p14="http://schemas.microsoft.com/office/powerpoint/2010/main" val="4137427535"/>
              </p:ext>
            </p:extLst>
          </p:nvPr>
        </p:nvGraphicFramePr>
        <p:xfrm>
          <a:off x="4211960" y="3501008"/>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pPr eaLnBrk="1" hangingPunct="1"/>
            <a:r>
              <a:rPr lang="en-GB" altLang="en-US" b="1" dirty="0">
                <a:solidFill>
                  <a:srgbClr val="00B050"/>
                </a:solidFill>
              </a:rPr>
              <a:t>Pictionary</a:t>
            </a:r>
            <a:endParaRPr lang="en-US" altLang="en-US" b="1" dirty="0">
              <a:solidFill>
                <a:srgbClr val="00B050"/>
              </a:solidFill>
            </a:endParaRPr>
          </a:p>
        </p:txBody>
      </p:sp>
      <p:sp>
        <p:nvSpPr>
          <p:cNvPr id="20484" name="Content Placeholder 2"/>
          <p:cNvSpPr>
            <a:spLocks noGrp="1"/>
          </p:cNvSpPr>
          <p:nvPr>
            <p:ph idx="1"/>
          </p:nvPr>
        </p:nvSpPr>
        <p:spPr>
          <a:xfrm>
            <a:off x="285750" y="1600200"/>
            <a:ext cx="8401050" cy="4525963"/>
          </a:xfrm>
        </p:spPr>
        <p:txBody>
          <a:bodyPr/>
          <a:lstStyle/>
          <a:p>
            <a:pPr algn="ctr" eaLnBrk="1" hangingPunct="1">
              <a:buFont typeface="Arial" panose="020B0604020202020204" pitchFamily="34" charset="0"/>
              <a:buNone/>
            </a:pPr>
            <a:r>
              <a:rPr lang="en-GB" altLang="en-US"/>
              <a:t>e.g. Give students concepts/ideas/things to draw whilst others have to guess what they are</a:t>
            </a:r>
            <a:endParaRPr lang="en-US" altLang="en-US"/>
          </a:p>
        </p:txBody>
      </p:sp>
      <p:sp>
        <p:nvSpPr>
          <p:cNvPr id="20485" name="TextBox 4"/>
          <p:cNvSpPr txBox="1">
            <a:spLocks noChangeArrowheads="1"/>
          </p:cNvSpPr>
          <p:nvPr/>
        </p:nvSpPr>
        <p:spPr bwMode="auto">
          <a:xfrm>
            <a:off x="6643688" y="5572125"/>
            <a:ext cx="2214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Calibri" panose="020F0502020204030204" pitchFamily="34" charset="0"/>
              </a:rPr>
              <a:t>Can divide group into teams to make it competitive</a:t>
            </a:r>
            <a:endParaRPr lang="en-US" altLang="en-US">
              <a:latin typeface="Calibri" panose="020F0502020204030204" pitchFamily="34" charset="0"/>
            </a:endParaRPr>
          </a:p>
        </p:txBody>
      </p:sp>
      <p:sp>
        <p:nvSpPr>
          <p:cNvPr id="20486" name="TextBox 5"/>
          <p:cNvSpPr txBox="1">
            <a:spLocks noChangeArrowheads="1"/>
          </p:cNvSpPr>
          <p:nvPr/>
        </p:nvSpPr>
        <p:spPr bwMode="auto">
          <a:xfrm>
            <a:off x="899592" y="3171031"/>
            <a:ext cx="26431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dirty="0">
                <a:latin typeface="Calibri" panose="020F0502020204030204" pitchFamily="34" charset="0"/>
              </a:rPr>
              <a:t>Alternative – 	short list of 	concepts/ideas 	and students have to 	draw in books or on 	mini-whiteboard and 	then feedback their 	thinking/explanation. </a:t>
            </a:r>
            <a:endParaRPr lang="en-US" altLang="en-US" sz="1200" dirty="0">
              <a:latin typeface="Calibri" panose="020F0502020204030204" pitchFamily="34" charset="0"/>
            </a:endParaRPr>
          </a:p>
        </p:txBody>
      </p:sp>
      <p:sp>
        <p:nvSpPr>
          <p:cNvPr id="20487" name="Text Box 8"/>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7" name="Diagram 6"/>
          <p:cNvGraphicFramePr/>
          <p:nvPr>
            <p:extLst>
              <p:ext uri="{D42A27DB-BD31-4B8C-83A1-F6EECF244321}">
                <p14:modId xmlns:p14="http://schemas.microsoft.com/office/powerpoint/2010/main" val="4199377994"/>
              </p:ext>
            </p:extLst>
          </p:nvPr>
        </p:nvGraphicFramePr>
        <p:xfrm>
          <a:off x="3779912" y="3356992"/>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b="1" dirty="0">
                <a:solidFill>
                  <a:srgbClr val="00B050"/>
                </a:solidFill>
              </a:rPr>
              <a:t>Freeze Frame</a:t>
            </a:r>
            <a:endParaRPr lang="en-US" altLang="en-US" b="1" dirty="0">
              <a:solidFill>
                <a:srgbClr val="00B050"/>
              </a:solidFill>
            </a:endParaRPr>
          </a:p>
        </p:txBody>
      </p:sp>
      <p:sp>
        <p:nvSpPr>
          <p:cNvPr id="21507" name="Content Placeholder 2"/>
          <p:cNvSpPr>
            <a:spLocks noGrp="1"/>
          </p:cNvSpPr>
          <p:nvPr>
            <p:ph idx="1"/>
          </p:nvPr>
        </p:nvSpPr>
        <p:spPr>
          <a:xfrm>
            <a:off x="500063" y="1428750"/>
            <a:ext cx="8229600" cy="4525963"/>
          </a:xfrm>
        </p:spPr>
        <p:txBody>
          <a:bodyPr/>
          <a:lstStyle/>
          <a:p>
            <a:pPr eaLnBrk="1" hangingPunct="1">
              <a:buFont typeface="Arial" panose="020B0604020202020204" pitchFamily="34" charset="0"/>
              <a:buNone/>
            </a:pPr>
            <a:r>
              <a:rPr lang="en-GB" altLang="en-US" sz="2000" dirty="0"/>
              <a:t>You are working on a farm in Africa supplying Cadbury’s with cocoa to make chocolate. The weather is hot, the work hard and you are paid very little. Individually/pair/group produce a freeze frame showing the scene.</a:t>
            </a:r>
          </a:p>
          <a:p>
            <a:pPr eaLnBrk="1" hangingPunct="1">
              <a:buFont typeface="Arial" panose="020B0604020202020204" pitchFamily="34" charset="0"/>
              <a:buNone/>
            </a:pPr>
            <a:endParaRPr lang="en-GB" altLang="en-US" sz="2000" dirty="0"/>
          </a:p>
          <a:p>
            <a:pPr eaLnBrk="1" hangingPunct="1">
              <a:buFont typeface="Arial" panose="020B0604020202020204" pitchFamily="34" charset="0"/>
              <a:buNone/>
            </a:pPr>
            <a:r>
              <a:rPr lang="en-GB" altLang="en-US" sz="2000" dirty="0"/>
              <a:t>- Could adapt to all manner of scenes, or give pupils the topic area and ask them to produce an appropriate freeze frame that other students must then try and decipher.</a:t>
            </a:r>
            <a:endParaRPr lang="en-US" altLang="en-US" sz="2000" dirty="0"/>
          </a:p>
        </p:txBody>
      </p:sp>
      <p:sp>
        <p:nvSpPr>
          <p:cNvPr id="21511" name="Text Box 8"/>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510685692"/>
              </p:ext>
            </p:extLst>
          </p:nvPr>
        </p:nvGraphicFramePr>
        <p:xfrm>
          <a:off x="4644008" y="3573016"/>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p:cNvSpPr>
          <p:nvPr>
            <p:ph type="title"/>
          </p:nvPr>
        </p:nvSpPr>
        <p:spPr>
          <a:xfrm>
            <a:off x="2555875" y="188913"/>
            <a:ext cx="3609975" cy="346075"/>
          </a:xfrm>
        </p:spPr>
        <p:txBody>
          <a:bodyPr/>
          <a:lstStyle/>
          <a:p>
            <a:r>
              <a:rPr lang="en-GB" altLang="en-US" sz="3800" b="1" dirty="0">
                <a:solidFill>
                  <a:srgbClr val="00B050"/>
                </a:solidFill>
              </a:rPr>
              <a:t>Starters</a:t>
            </a:r>
          </a:p>
        </p:txBody>
      </p:sp>
      <p:sp>
        <p:nvSpPr>
          <p:cNvPr id="4099" name="Rectangle 3"/>
          <p:cNvSpPr>
            <a:spLocks noGrp="1"/>
          </p:cNvSpPr>
          <p:nvPr>
            <p:ph type="body" idx="1"/>
          </p:nvPr>
        </p:nvSpPr>
        <p:spPr>
          <a:xfrm>
            <a:off x="0" y="1000125"/>
            <a:ext cx="9144000" cy="5661025"/>
          </a:xfrm>
        </p:spPr>
        <p:txBody>
          <a:bodyPr/>
          <a:lstStyle/>
          <a:p>
            <a:pPr>
              <a:buFont typeface="Arial" panose="020B0604020202020204" pitchFamily="34" charset="0"/>
              <a:buNone/>
            </a:pPr>
            <a:r>
              <a:rPr lang="en-GB" altLang="en-US" sz="1200">
                <a:hlinkClick r:id="rId2" action="ppaction://hlinksldjump"/>
              </a:rPr>
              <a:t>Odd One Out</a:t>
            </a:r>
            <a:r>
              <a:rPr lang="en-GB" altLang="en-US" sz="1200"/>
              <a:t>		</a:t>
            </a:r>
            <a:r>
              <a:rPr lang="en-GB" altLang="en-US" sz="1200">
                <a:hlinkClick r:id="rId3" action="ppaction://hlinksldjump"/>
              </a:rPr>
              <a:t>List –O-Mania</a:t>
            </a:r>
            <a:r>
              <a:rPr lang="en-GB" altLang="en-US" sz="1200"/>
              <a:t>		</a:t>
            </a:r>
            <a:r>
              <a:rPr lang="en-GB" altLang="en-US" sz="1200">
                <a:hlinkClick r:id="rId4" action="ppaction://hlinksldjump"/>
              </a:rPr>
              <a:t>Show me the answer!</a:t>
            </a:r>
            <a:r>
              <a:rPr lang="en-GB" altLang="en-US" sz="1200"/>
              <a:t>	</a:t>
            </a:r>
            <a:r>
              <a:rPr lang="en-GB" altLang="en-US" sz="1200">
                <a:hlinkClick r:id="rId5" action="ppaction://hlinksldjump"/>
              </a:rPr>
              <a:t>What’s The Question?</a:t>
            </a:r>
            <a:r>
              <a:rPr lang="en-GB" altLang="en-US" sz="1200"/>
              <a:t>	</a:t>
            </a:r>
            <a:r>
              <a:rPr lang="en-GB" altLang="en-US" sz="1200">
                <a:hlinkClick r:id="rId6" action="ppaction://hlinksldjump"/>
              </a:rPr>
              <a:t>Thunks</a:t>
            </a:r>
            <a:r>
              <a:rPr lang="en-GB" altLang="en-US" sz="1200"/>
              <a:t>	</a:t>
            </a:r>
          </a:p>
          <a:p>
            <a:pPr>
              <a:buFont typeface="Arial" panose="020B0604020202020204" pitchFamily="34" charset="0"/>
              <a:buNone/>
            </a:pPr>
            <a:r>
              <a:rPr lang="en-GB" altLang="en-US" sz="1200">
                <a:hlinkClick r:id="rId7" action="ppaction://hlinksldjump"/>
              </a:rPr>
              <a:t>What’s This?</a:t>
            </a:r>
            <a:r>
              <a:rPr lang="en-GB" altLang="en-US" sz="1200"/>
              <a:t>		</a:t>
            </a:r>
            <a:r>
              <a:rPr lang="en-GB" altLang="en-US" sz="1200">
                <a:hlinkClick r:id="rId8" action="ppaction://hlinksldjump"/>
              </a:rPr>
              <a:t>Questions</a:t>
            </a:r>
            <a:r>
              <a:rPr lang="en-GB" altLang="en-US" sz="1200"/>
              <a:t>		</a:t>
            </a:r>
            <a:r>
              <a:rPr lang="en-GB" altLang="en-US" sz="1200">
                <a:hlinkClick r:id="rId9" action="ppaction://hlinksldjump"/>
              </a:rPr>
              <a:t>Political Power</a:t>
            </a:r>
            <a:r>
              <a:rPr lang="en-GB" altLang="en-US" sz="1200"/>
              <a:t>	</a:t>
            </a:r>
            <a:r>
              <a:rPr lang="en-GB" altLang="en-US" sz="1200">
                <a:hlinkClick r:id="rId10" action="ppaction://hlinksldjump"/>
              </a:rPr>
              <a:t>Who am I?</a:t>
            </a:r>
            <a:r>
              <a:rPr lang="en-GB" altLang="en-US" sz="1200"/>
              <a:t>	</a:t>
            </a:r>
            <a:r>
              <a:rPr lang="en-GB" altLang="en-US" sz="1200">
                <a:hlinkClick r:id="rId11" action="ppaction://hlinksldjump"/>
              </a:rPr>
              <a:t>What’s your opinion?</a:t>
            </a:r>
            <a:r>
              <a:rPr lang="en-GB" altLang="en-US" sz="1200"/>
              <a:t>	</a:t>
            </a:r>
            <a:r>
              <a:rPr lang="en-GB" altLang="en-US" sz="1200">
                <a:hlinkClick r:id="rId12" action="ppaction://hlinksldjump"/>
              </a:rPr>
              <a:t>Interview</a:t>
            </a:r>
            <a:endParaRPr lang="en-GB" altLang="en-US" sz="1200"/>
          </a:p>
          <a:p>
            <a:pPr>
              <a:buFont typeface="Arial" panose="020B0604020202020204" pitchFamily="34" charset="0"/>
              <a:buNone/>
            </a:pPr>
            <a:r>
              <a:rPr lang="en-GB" altLang="en-US" sz="1200">
                <a:hlinkClick r:id="rId13" action="ppaction://hlinksldjump"/>
              </a:rPr>
              <a:t>Press Conference</a:t>
            </a:r>
            <a:r>
              <a:rPr lang="en-GB" altLang="en-US" sz="1200"/>
              <a:t>	</a:t>
            </a:r>
            <a:r>
              <a:rPr lang="en-GB" altLang="en-US" sz="1200">
                <a:hlinkClick r:id="rId14" action="ppaction://hlinksldjump"/>
              </a:rPr>
              <a:t>Definition Match</a:t>
            </a:r>
            <a:r>
              <a:rPr lang="en-GB" altLang="en-US" sz="1200"/>
              <a:t>	</a:t>
            </a:r>
            <a:r>
              <a:rPr lang="en-GB" altLang="en-US" sz="1200">
                <a:hlinkClick r:id="rId15" action="ppaction://hlinksldjump"/>
              </a:rPr>
              <a:t>What is Citizenship?</a:t>
            </a:r>
            <a:r>
              <a:rPr lang="en-GB" altLang="en-US" sz="1200"/>
              <a:t>	</a:t>
            </a:r>
            <a:r>
              <a:rPr lang="en-GB" altLang="en-US" sz="1200">
                <a:hlinkClick r:id="rId16" action="ppaction://hlinksldjump"/>
              </a:rPr>
              <a:t>Word Fill</a:t>
            </a:r>
            <a:r>
              <a:rPr lang="en-GB" altLang="en-US" sz="1200"/>
              <a:t>		</a:t>
            </a:r>
            <a:r>
              <a:rPr lang="en-GB" altLang="en-US" sz="1200">
                <a:hlinkClick r:id="rId17" action="ppaction://hlinksldjump"/>
              </a:rPr>
              <a:t>Slogans</a:t>
            </a:r>
            <a:endParaRPr lang="en-GB" altLang="en-US" sz="1200"/>
          </a:p>
          <a:p>
            <a:pPr>
              <a:buFont typeface="Arial" panose="020B0604020202020204" pitchFamily="34" charset="0"/>
              <a:buNone/>
            </a:pPr>
            <a:r>
              <a:rPr lang="en-GB" altLang="en-US" sz="1200">
                <a:hlinkClick r:id="rId18" action="ppaction://hlinksldjump"/>
              </a:rPr>
              <a:t>List   Definition</a:t>
            </a:r>
            <a:r>
              <a:rPr lang="en-GB" altLang="en-US" sz="1200"/>
              <a:t>	</a:t>
            </a:r>
            <a:r>
              <a:rPr lang="en-GB" altLang="en-US" sz="1200">
                <a:hlinkClick r:id="rId19" action="ppaction://hlinksldjump"/>
              </a:rPr>
              <a:t>Pictionary</a:t>
            </a:r>
            <a:r>
              <a:rPr lang="en-GB" altLang="en-US" sz="1200"/>
              <a:t>		</a:t>
            </a:r>
            <a:r>
              <a:rPr lang="en-GB" altLang="en-US" sz="1200">
                <a:hlinkClick r:id="rId20" action="ppaction://hlinksldjump"/>
              </a:rPr>
              <a:t>Freeze Frame</a:t>
            </a:r>
            <a:r>
              <a:rPr lang="en-GB" altLang="en-US" sz="1200"/>
              <a:t>		</a:t>
            </a:r>
            <a:r>
              <a:rPr lang="en-GB" altLang="en-US" sz="1200">
                <a:hlinkClick r:id="rId21" action="ppaction://hlinksldjump"/>
              </a:rPr>
              <a:t>Bingo Sheets</a:t>
            </a:r>
            <a:r>
              <a:rPr lang="en-GB" altLang="en-US" sz="1200"/>
              <a:t>		</a:t>
            </a:r>
            <a:r>
              <a:rPr lang="en-GB" altLang="en-US" sz="1200">
                <a:hlinkClick r:id="rId22" action="ppaction://hlinksldjump"/>
              </a:rPr>
              <a:t>Hangman</a:t>
            </a:r>
            <a:endParaRPr lang="en-GB" altLang="en-US" sz="1200"/>
          </a:p>
          <a:p>
            <a:pPr>
              <a:buFont typeface="Arial" panose="020B0604020202020204" pitchFamily="34" charset="0"/>
              <a:buNone/>
            </a:pPr>
            <a:r>
              <a:rPr lang="en-GB" altLang="en-US" sz="1200">
                <a:hlinkClick r:id="rId23" action="ppaction://hlinksldjump"/>
              </a:rPr>
              <a:t>Dingbats/Say what you see</a:t>
            </a:r>
            <a:r>
              <a:rPr lang="en-GB" altLang="en-US" sz="1200"/>
              <a:t>	</a:t>
            </a:r>
            <a:r>
              <a:rPr lang="en-GB" altLang="en-US" sz="1200">
                <a:hlinkClick r:id="rId24" action="ppaction://hlinksldjump"/>
              </a:rPr>
              <a:t>Homework Peer Assessment</a:t>
            </a:r>
            <a:r>
              <a:rPr lang="en-GB" altLang="en-US" sz="1200"/>
              <a:t>	</a:t>
            </a:r>
            <a:r>
              <a:rPr lang="en-GB" altLang="en-US" sz="1200">
                <a:hlinkClick r:id="rId25" action="ppaction://hlinksldjump"/>
              </a:rPr>
              <a:t>Pupil as Teacher</a:t>
            </a:r>
            <a:r>
              <a:rPr lang="en-GB" altLang="en-US" sz="1200"/>
              <a:t>	</a:t>
            </a:r>
            <a:r>
              <a:rPr lang="en-GB" altLang="en-US" sz="1200">
                <a:hlinkClick r:id="rId26" action="ppaction://hlinksldjump"/>
              </a:rPr>
              <a:t>20 Questions</a:t>
            </a:r>
            <a:r>
              <a:rPr lang="en-GB" altLang="en-US" sz="1200"/>
              <a:t>		</a:t>
            </a:r>
            <a:r>
              <a:rPr lang="en-GB" altLang="en-US" sz="1200">
                <a:hlinkClick r:id="rId27" action="ppaction://hlinksldjump"/>
              </a:rPr>
              <a:t>A – Z</a:t>
            </a:r>
            <a:endParaRPr lang="en-GB" altLang="en-US" sz="1200"/>
          </a:p>
          <a:p>
            <a:pPr>
              <a:buFont typeface="Arial" panose="020B0604020202020204" pitchFamily="34" charset="0"/>
              <a:buNone/>
            </a:pPr>
            <a:r>
              <a:rPr lang="en-GB" altLang="en-US" sz="1200">
                <a:hlinkClick r:id="rId28" action="ppaction://hlinksldjump"/>
              </a:rPr>
              <a:t>What’s being said?  Or What’s being thought?</a:t>
            </a:r>
            <a:r>
              <a:rPr lang="en-GB" altLang="en-US" sz="1200"/>
              <a:t>	</a:t>
            </a:r>
            <a:r>
              <a:rPr lang="en-GB" altLang="en-US" sz="1200">
                <a:hlinkClick r:id="rId29" action="ppaction://hlinksldjump"/>
              </a:rPr>
              <a:t>Name that tune!</a:t>
            </a:r>
            <a:r>
              <a:rPr lang="en-GB" altLang="en-US" sz="1200"/>
              <a:t>	</a:t>
            </a:r>
            <a:r>
              <a:rPr lang="en-GB" altLang="en-US" sz="1200">
                <a:hlinkClick r:id="rId30" action="ppaction://hlinksldjump"/>
              </a:rPr>
              <a:t>Instructions</a:t>
            </a:r>
            <a:r>
              <a:rPr lang="en-GB" altLang="en-US" sz="1200"/>
              <a:t>		</a:t>
            </a:r>
            <a:r>
              <a:rPr lang="en-GB" altLang="en-US" sz="1200">
                <a:hlinkClick r:id="rId31" action="ppaction://hlinksldjump"/>
              </a:rPr>
              <a:t>Ridiculous Arguments</a:t>
            </a:r>
            <a:endParaRPr lang="en-GB" altLang="en-US" sz="1200"/>
          </a:p>
          <a:p>
            <a:pPr>
              <a:buFont typeface="Arial" panose="020B0604020202020204" pitchFamily="34" charset="0"/>
              <a:buNone/>
            </a:pPr>
            <a:r>
              <a:rPr lang="en-GB" altLang="en-US" sz="1200">
                <a:hlinkClick r:id="rId32" action="ppaction://hlinksldjump"/>
              </a:rPr>
              <a:t>What if?</a:t>
            </a:r>
            <a:r>
              <a:rPr lang="en-GB" altLang="en-US" sz="1200"/>
              <a:t>		</a:t>
            </a:r>
            <a:r>
              <a:rPr lang="en-GB" altLang="en-US" sz="1200">
                <a:hlinkClick r:id="rId33" action="ppaction://hlinksldjump"/>
              </a:rPr>
              <a:t>Art and life</a:t>
            </a:r>
            <a:r>
              <a:rPr lang="en-GB" altLang="en-US" sz="1200"/>
              <a:t>		</a:t>
            </a:r>
            <a:r>
              <a:rPr lang="en-GB" altLang="en-US" sz="1200">
                <a:hlinkClick r:id="rId34" action="ppaction://hlinksldjump"/>
              </a:rPr>
              <a:t>Tell me three things...</a:t>
            </a:r>
            <a:r>
              <a:rPr lang="en-GB" altLang="en-US" sz="1200"/>
              <a:t>	</a:t>
            </a:r>
            <a:r>
              <a:rPr lang="en-GB" altLang="en-US" sz="1200">
                <a:hlinkClick r:id="rId35" action="ppaction://hlinksldjump"/>
              </a:rPr>
              <a:t>Scenario</a:t>
            </a:r>
            <a:r>
              <a:rPr lang="en-GB" altLang="en-US" sz="1200"/>
              <a:t>		</a:t>
            </a:r>
            <a:r>
              <a:rPr lang="en-GB" altLang="en-US" sz="1200">
                <a:hlinkClick r:id="rId36" action="ppaction://hlinksldjump"/>
              </a:rPr>
              <a:t>Get Creative</a:t>
            </a:r>
            <a:endParaRPr lang="en-GB" altLang="en-US" sz="1200"/>
          </a:p>
          <a:p>
            <a:pPr>
              <a:buFont typeface="Arial" panose="020B0604020202020204" pitchFamily="34" charset="0"/>
              <a:buNone/>
            </a:pPr>
            <a:r>
              <a:rPr lang="en-GB" altLang="en-US" sz="1200">
                <a:hlinkClick r:id="rId37" action="ppaction://hlinksldjump"/>
              </a:rPr>
              <a:t>Uptown Top Ranking</a:t>
            </a:r>
            <a:r>
              <a:rPr lang="en-GB" altLang="en-US" sz="1200"/>
              <a:t>	</a:t>
            </a:r>
            <a:r>
              <a:rPr lang="en-GB" altLang="en-US" sz="1200">
                <a:hlinkClick r:id="rId38" action="ppaction://hlinksldjump"/>
              </a:rPr>
              <a:t>Empathy-builder</a:t>
            </a:r>
            <a:r>
              <a:rPr lang="en-GB" altLang="en-US" sz="1200"/>
              <a:t>	</a:t>
            </a:r>
            <a:r>
              <a:rPr lang="en-GB" altLang="en-US" sz="1200">
                <a:hlinkClick r:id="rId39" action="ppaction://hlinksldjump"/>
              </a:rPr>
              <a:t>Taboo</a:t>
            </a:r>
            <a:r>
              <a:rPr lang="en-GB" altLang="en-US" sz="1200"/>
              <a:t>		</a:t>
            </a:r>
            <a:r>
              <a:rPr lang="en-GB" altLang="en-US" sz="1200">
                <a:hlinkClick r:id="rId40" action="ppaction://hlinksldjump"/>
              </a:rPr>
              <a:t>Compare and Contrast</a:t>
            </a:r>
            <a:r>
              <a:rPr lang="en-GB" altLang="en-US" sz="1200"/>
              <a:t>	</a:t>
            </a:r>
            <a:r>
              <a:rPr lang="en-GB" altLang="en-US" sz="1200">
                <a:hlinkClick r:id="rId41" action="ppaction://hlinksldjump"/>
              </a:rPr>
              <a:t>Recipe Time</a:t>
            </a:r>
            <a:endParaRPr lang="en-GB" altLang="en-US" sz="1200"/>
          </a:p>
          <a:p>
            <a:pPr>
              <a:buFont typeface="Arial" panose="020B0604020202020204" pitchFamily="34" charset="0"/>
              <a:buNone/>
            </a:pPr>
            <a:r>
              <a:rPr lang="en-GB" altLang="en-US" sz="1200">
                <a:hlinkClick r:id="rId42" action="ppaction://hlinksldjump"/>
              </a:rPr>
              <a:t>Have I Got News For You</a:t>
            </a:r>
            <a:r>
              <a:rPr lang="en-GB" altLang="en-US" sz="1200"/>
              <a:t>	</a:t>
            </a:r>
            <a:r>
              <a:rPr lang="en-GB" altLang="en-US" sz="1200">
                <a:hlinkClick r:id="rId43" action="ppaction://hlinksldjump"/>
              </a:rPr>
              <a:t>Mystery Bag</a:t>
            </a:r>
            <a:r>
              <a:rPr lang="en-GB" altLang="en-US" sz="1200"/>
              <a:t>		</a:t>
            </a:r>
            <a:r>
              <a:rPr lang="en-GB" altLang="en-US" sz="1200">
                <a:hlinkClick r:id="rId44" action="ppaction://hlinksldjump"/>
              </a:rPr>
              <a:t>True or False</a:t>
            </a:r>
            <a:r>
              <a:rPr lang="en-GB" altLang="en-US" sz="1200"/>
              <a:t>		</a:t>
            </a:r>
            <a:r>
              <a:rPr lang="en-GB" altLang="en-US" sz="1200">
                <a:hlinkClick r:id="rId45" action="ppaction://hlinksldjump"/>
              </a:rPr>
              <a:t>Fact or Opinion?</a:t>
            </a:r>
            <a:r>
              <a:rPr lang="en-GB" altLang="en-US" sz="1200"/>
              <a:t>	</a:t>
            </a:r>
            <a:r>
              <a:rPr lang="en-GB" altLang="en-US" sz="1200">
                <a:hlinkClick r:id="rId46" action="ppaction://hlinksldjump"/>
              </a:rPr>
              <a:t>What’s the topic?</a:t>
            </a:r>
            <a:endParaRPr lang="en-GB" altLang="en-US" sz="1200"/>
          </a:p>
          <a:p>
            <a:pPr>
              <a:buFont typeface="Arial" panose="020B0604020202020204" pitchFamily="34" charset="0"/>
              <a:buNone/>
            </a:pPr>
            <a:r>
              <a:rPr lang="en-GB" altLang="en-US" sz="1200">
                <a:hlinkClick r:id="rId47" action="ppaction://hlinksldjump"/>
              </a:rPr>
              <a:t>Describe and Draw</a:t>
            </a:r>
            <a:r>
              <a:rPr lang="en-GB" altLang="en-US" sz="1200"/>
              <a:t>	</a:t>
            </a:r>
            <a:r>
              <a:rPr lang="en-GB" altLang="en-US" sz="1200">
                <a:hlinkClick r:id="rId48" action="ppaction://hlinksldjump"/>
              </a:rPr>
              <a:t>Just a Minute</a:t>
            </a:r>
            <a:r>
              <a:rPr lang="en-GB" altLang="en-US" sz="1200"/>
              <a:t>		</a:t>
            </a:r>
            <a:r>
              <a:rPr lang="en-GB" altLang="en-US" sz="1200">
                <a:hlinkClick r:id="rId49" action="ppaction://hlinksldjump"/>
              </a:rPr>
              <a:t>What do you know?</a:t>
            </a:r>
            <a:r>
              <a:rPr lang="en-GB" altLang="en-US" sz="1200"/>
              <a:t>	</a:t>
            </a:r>
            <a:r>
              <a:rPr lang="en-GB" altLang="en-US" sz="1200">
                <a:hlinkClick r:id="rId50" action="ppaction://hlinksldjump"/>
              </a:rPr>
              <a:t>Inside the Octagon</a:t>
            </a:r>
            <a:r>
              <a:rPr lang="en-GB" altLang="en-US" sz="1200"/>
              <a:t>	</a:t>
            </a:r>
            <a:r>
              <a:rPr lang="en-GB" altLang="en-US" sz="1200">
                <a:hlinkClick r:id="rId51" action="ppaction://hlinksldjump"/>
              </a:rPr>
              <a:t>Random Debate</a:t>
            </a:r>
            <a:endParaRPr lang="en-GB" altLang="en-US" sz="1200"/>
          </a:p>
          <a:p>
            <a:pPr>
              <a:buFont typeface="Arial" panose="020B0604020202020204" pitchFamily="34" charset="0"/>
              <a:buNone/>
            </a:pPr>
            <a:r>
              <a:rPr lang="en-GB" altLang="en-US" sz="1200">
                <a:hlinkClick r:id="rId52" action="ppaction://hlinksldjump"/>
              </a:rPr>
              <a:t>Animal Madness</a:t>
            </a:r>
            <a:r>
              <a:rPr lang="en-GB" altLang="en-US" sz="1200"/>
              <a:t>	</a:t>
            </a:r>
            <a:r>
              <a:rPr lang="en-GB" altLang="en-US" sz="1200">
                <a:hlinkClick r:id="rId53" action="ppaction://hlinksldjump"/>
              </a:rPr>
              <a:t>What would win?</a:t>
            </a:r>
            <a:r>
              <a:rPr lang="en-GB" altLang="en-US" sz="1200"/>
              <a:t>	</a:t>
            </a:r>
            <a:r>
              <a:rPr lang="en-GB" altLang="en-US" sz="1200">
                <a:hlinkClick r:id="rId54" action="ppaction://hlinksldjump"/>
              </a:rPr>
              <a:t>Different Shoes</a:t>
            </a:r>
            <a:r>
              <a:rPr lang="en-GB" altLang="en-US" sz="1200"/>
              <a:t>	</a:t>
            </a:r>
            <a:r>
              <a:rPr lang="en-GB" altLang="en-US" sz="1200">
                <a:hlinkClick r:id="rId55" action="ppaction://hlinksldjump"/>
              </a:rPr>
              <a:t>What’s the Story?</a:t>
            </a:r>
            <a:r>
              <a:rPr lang="en-GB" altLang="en-US" sz="1200"/>
              <a:t>	</a:t>
            </a:r>
            <a:r>
              <a:rPr lang="en-GB" altLang="en-US" sz="1200">
                <a:hlinkClick r:id="rId56" action="ppaction://hlinksldjump"/>
              </a:rPr>
              <a:t>Flow Chart</a:t>
            </a:r>
            <a:endParaRPr lang="en-GB" altLang="en-US" sz="1200"/>
          </a:p>
          <a:p>
            <a:pPr>
              <a:buFont typeface="Arial" panose="020B0604020202020204" pitchFamily="34" charset="0"/>
              <a:buNone/>
            </a:pPr>
            <a:r>
              <a:rPr lang="en-GB" altLang="en-US" sz="1200">
                <a:hlinkClick r:id="rId57" action="ppaction://hlinksldjump"/>
              </a:rPr>
              <a:t>Continuum</a:t>
            </a:r>
            <a:r>
              <a:rPr lang="en-GB" altLang="en-US" sz="1200"/>
              <a:t>		</a:t>
            </a:r>
            <a:r>
              <a:rPr lang="en-GB" altLang="en-US" sz="1200">
                <a:hlinkClick r:id="rId58" action="ppaction://hlinksldjump"/>
              </a:rPr>
              <a:t>Picture in time</a:t>
            </a:r>
            <a:r>
              <a:rPr lang="en-GB" altLang="en-US" sz="1200"/>
              <a:t>		</a:t>
            </a:r>
            <a:r>
              <a:rPr lang="en-GB" altLang="en-US" sz="1200">
                <a:hlinkClick r:id="rId59" action="ppaction://hlinksldjump"/>
              </a:rPr>
              <a:t>In the spotlight</a:t>
            </a:r>
            <a:r>
              <a:rPr lang="en-GB" altLang="en-US" sz="1200"/>
              <a:t>	</a:t>
            </a:r>
            <a:r>
              <a:rPr lang="en-GB" altLang="en-US" sz="1200">
                <a:hlinkClick r:id="rId60" action="ppaction://hlinksldjump"/>
              </a:rPr>
              <a:t>Connections</a:t>
            </a:r>
            <a:r>
              <a:rPr lang="en-GB" altLang="en-US" sz="1200"/>
              <a:t>		</a:t>
            </a:r>
            <a:r>
              <a:rPr lang="en-GB" altLang="en-US" sz="1200">
                <a:hlinkClick r:id="rId61" action="ppaction://hlinksldjump"/>
              </a:rPr>
              <a:t>Home Improvement</a:t>
            </a:r>
            <a:endParaRPr lang="en-GB" altLang="en-US" sz="1200"/>
          </a:p>
          <a:p>
            <a:pPr>
              <a:buFont typeface="Arial" panose="020B0604020202020204" pitchFamily="34" charset="0"/>
              <a:buNone/>
            </a:pPr>
            <a:r>
              <a:rPr lang="en-GB" altLang="en-US" sz="1200">
                <a:hlinkClick r:id="rId62" action="ppaction://hlinksldjump"/>
              </a:rPr>
              <a:t>Have I seen you somewhere before?</a:t>
            </a:r>
            <a:r>
              <a:rPr lang="en-GB" altLang="en-US" sz="1200"/>
              <a:t>		</a:t>
            </a:r>
            <a:r>
              <a:rPr lang="en-GB" altLang="en-US" sz="1200">
                <a:hlinkClick r:id="rId63" action="ppaction://hlinksldjump"/>
              </a:rPr>
              <a:t>Get In Character</a:t>
            </a:r>
            <a:r>
              <a:rPr lang="en-GB" altLang="en-US" sz="1200"/>
              <a:t>	</a:t>
            </a:r>
            <a:r>
              <a:rPr lang="en-GB" altLang="en-US" sz="1200">
                <a:hlinkClick r:id="rId64" action="ppaction://hlinksldjump"/>
              </a:rPr>
              <a:t>Design a starter</a:t>
            </a:r>
            <a:r>
              <a:rPr lang="en-GB" altLang="en-US" sz="1200"/>
              <a:t>	</a:t>
            </a:r>
            <a:r>
              <a:rPr lang="en-GB" altLang="en-US" sz="1200">
                <a:hlinkClick r:id="rId65" action="ppaction://hlinksldjump"/>
              </a:rPr>
              <a:t>Blockbusters</a:t>
            </a:r>
            <a:endParaRPr lang="en-GB" altLang="en-US" sz="1200"/>
          </a:p>
          <a:p>
            <a:pPr>
              <a:buFont typeface="Arial" panose="020B0604020202020204" pitchFamily="34" charset="0"/>
              <a:buNone/>
            </a:pPr>
            <a:r>
              <a:rPr lang="en-GB" altLang="en-US" sz="1200">
                <a:hlinkClick r:id="rId66" action="ppaction://hlinksldjump"/>
              </a:rPr>
              <a:t>Pair It Up</a:t>
            </a:r>
            <a:r>
              <a:rPr lang="en-GB" altLang="en-US" sz="1200"/>
              <a:t>		</a:t>
            </a:r>
            <a:r>
              <a:rPr lang="en-GB" altLang="en-US" sz="1200">
                <a:hlinkClick r:id="rId67" action="ppaction://hlinksldjump"/>
              </a:rPr>
              <a:t>My Word!</a:t>
            </a:r>
            <a:r>
              <a:rPr lang="en-GB" altLang="en-US" sz="1200"/>
              <a:t>		</a:t>
            </a:r>
            <a:r>
              <a:rPr lang="en-GB" altLang="en-US" sz="1200">
                <a:hlinkClick r:id="rId68" action="ppaction://hlinksldjump"/>
              </a:rPr>
              <a:t>Statement Exploration</a:t>
            </a:r>
            <a:r>
              <a:rPr lang="en-GB" altLang="en-US" sz="1200"/>
              <a:t>	</a:t>
            </a:r>
            <a:r>
              <a:rPr lang="en-GB" altLang="en-US" sz="1200">
                <a:hlinkClick r:id="rId69" action="ppaction://hlinksldjump"/>
              </a:rPr>
              <a:t>Strongest  Argument</a:t>
            </a:r>
            <a:r>
              <a:rPr lang="en-GB" altLang="en-US" sz="1200"/>
              <a:t>	</a:t>
            </a:r>
            <a:r>
              <a:rPr lang="en-GB" altLang="en-US" sz="1200">
                <a:hlinkClick r:id="rId70" action="ppaction://hlinksldjump"/>
              </a:rPr>
              <a:t>Concept Map</a:t>
            </a:r>
            <a:endParaRPr lang="en-GB" altLang="en-US" sz="1200"/>
          </a:p>
          <a:p>
            <a:pPr>
              <a:buFont typeface="Arial" panose="020B0604020202020204" pitchFamily="34" charset="0"/>
              <a:buNone/>
            </a:pPr>
            <a:r>
              <a:rPr lang="en-GB" altLang="en-US" sz="1200">
                <a:hlinkClick r:id="rId71" action="ppaction://hlinksldjump"/>
              </a:rPr>
              <a:t>What’s Your Reply?</a:t>
            </a:r>
            <a:r>
              <a:rPr lang="en-GB" altLang="en-US" sz="1200"/>
              <a:t>	</a:t>
            </a:r>
            <a:r>
              <a:rPr lang="en-GB" altLang="en-US" sz="1200">
                <a:hlinkClick r:id="rId72" action="ppaction://hlinksldjump"/>
              </a:rPr>
              <a:t>Draw me the answer</a:t>
            </a:r>
            <a:r>
              <a:rPr lang="en-GB" altLang="en-US" sz="1200"/>
              <a:t>	</a:t>
            </a:r>
            <a:r>
              <a:rPr lang="en-GB" altLang="en-US" sz="1200">
                <a:hlinkClick r:id="rId73" action="ppaction://hlinksldjump"/>
              </a:rPr>
              <a:t>Millionaire</a:t>
            </a:r>
            <a:r>
              <a:rPr lang="en-GB" altLang="en-US" sz="1200"/>
              <a:t>		</a:t>
            </a:r>
            <a:r>
              <a:rPr lang="en-GB" altLang="en-US" sz="1200">
                <a:hlinkClick r:id="rId74" action="ppaction://hlinksldjump"/>
              </a:rPr>
              <a:t>Analogies</a:t>
            </a:r>
            <a:r>
              <a:rPr lang="en-GB" altLang="en-US" sz="1200"/>
              <a:t>		</a:t>
            </a:r>
            <a:r>
              <a:rPr lang="en-GB" altLang="en-US" sz="1200">
                <a:hlinkClick r:id="rId75" action="ppaction://hlinksldjump"/>
              </a:rPr>
              <a:t>Sculpture</a:t>
            </a:r>
            <a:endParaRPr lang="en-GB" altLang="en-US" sz="1200"/>
          </a:p>
          <a:p>
            <a:pPr>
              <a:buFont typeface="Arial" panose="020B0604020202020204" pitchFamily="34" charset="0"/>
              <a:buNone/>
            </a:pPr>
            <a:r>
              <a:rPr lang="en-GB" altLang="en-US" sz="1200">
                <a:hlinkClick r:id="rId76" action="ppaction://hlinksldjump"/>
              </a:rPr>
              <a:t>Play Doh</a:t>
            </a:r>
            <a:r>
              <a:rPr lang="en-GB" altLang="en-US" sz="1200"/>
              <a:t>		</a:t>
            </a:r>
            <a:r>
              <a:rPr lang="en-GB" altLang="en-US" sz="1200">
                <a:hlinkClick r:id="rId77" action="ppaction://hlinksldjump"/>
              </a:rPr>
              <a:t>Find the definition</a:t>
            </a:r>
            <a:r>
              <a:rPr lang="en-GB" altLang="en-US" sz="1200"/>
              <a:t>	</a:t>
            </a:r>
            <a:r>
              <a:rPr lang="en-GB" altLang="en-US" sz="1200">
                <a:hlinkClick r:id="rId78" action="ppaction://hlinksldjump"/>
              </a:rPr>
              <a:t>Genre</a:t>
            </a:r>
            <a:r>
              <a:rPr lang="en-GB" altLang="en-US" sz="1200"/>
              <a:t>		</a:t>
            </a:r>
            <a:r>
              <a:rPr lang="en-GB" altLang="en-US" sz="1200">
                <a:hlinkClick r:id="rId79" action="ppaction://hlinksldjump"/>
              </a:rPr>
              <a:t>Tree-mendous</a:t>
            </a:r>
            <a:r>
              <a:rPr lang="en-GB" altLang="en-US" sz="1200"/>
              <a:t>		</a:t>
            </a:r>
            <a:r>
              <a:rPr lang="en-GB" altLang="en-US" sz="1200">
                <a:hlinkClick r:id="rId80" action="ppaction://hlinksldjump"/>
              </a:rPr>
              <a:t>Stimulus</a:t>
            </a:r>
            <a:endParaRPr lang="en-GB" altLang="en-US" sz="1200"/>
          </a:p>
          <a:p>
            <a:pPr>
              <a:buFont typeface="Arial" panose="020B0604020202020204" pitchFamily="34" charset="0"/>
              <a:buNone/>
            </a:pPr>
            <a:r>
              <a:rPr lang="en-GB" altLang="en-US" sz="1200">
                <a:hlinkClick r:id="rId81" action="ppaction://hlinksldjump"/>
              </a:rPr>
              <a:t>Prop-tastic</a:t>
            </a:r>
            <a:r>
              <a:rPr lang="en-GB" altLang="en-US" sz="1200"/>
              <a:t>		</a:t>
            </a:r>
            <a:r>
              <a:rPr lang="en-GB" altLang="en-US" sz="1200">
                <a:hlinkClick r:id="rId82" action="ppaction://hlinksldjump"/>
              </a:rPr>
              <a:t>Noun Play</a:t>
            </a:r>
            <a:r>
              <a:rPr lang="en-GB" altLang="en-US" sz="1200"/>
              <a:t>		</a:t>
            </a:r>
            <a:r>
              <a:rPr lang="en-GB" altLang="en-US" sz="1200">
                <a:hlinkClick r:id="rId83" action="ppaction://hlinksldjump"/>
              </a:rPr>
              <a:t>Solutions</a:t>
            </a:r>
            <a:r>
              <a:rPr lang="en-GB" altLang="en-US" sz="1200"/>
              <a:t>		</a:t>
            </a:r>
            <a:r>
              <a:rPr lang="en-GB" altLang="en-US" sz="1200">
                <a:hlinkClick r:id="rId84" action="ppaction://hlinksldjump"/>
              </a:rPr>
              <a:t>Uncover</a:t>
            </a:r>
            <a:r>
              <a:rPr lang="en-GB" altLang="en-US" sz="1200"/>
              <a:t>		</a:t>
            </a:r>
            <a:r>
              <a:rPr lang="en-GB" altLang="en-US" sz="1200">
                <a:hlinkClick r:id="rId85" action="ppaction://hlinksldjump"/>
              </a:rPr>
              <a:t>Uncover Variation</a:t>
            </a:r>
            <a:endParaRPr lang="en-GB" altLang="en-US" sz="1200"/>
          </a:p>
          <a:p>
            <a:pPr>
              <a:buFont typeface="Arial" panose="020B0604020202020204" pitchFamily="34" charset="0"/>
              <a:buNone/>
            </a:pPr>
            <a:r>
              <a:rPr lang="en-GB" altLang="en-US" sz="1200">
                <a:hlinkClick r:id="rId86" action="ppaction://hlinksldjump"/>
              </a:rPr>
              <a:t>Redesign</a:t>
            </a:r>
            <a:r>
              <a:rPr lang="en-GB" altLang="en-US" sz="1200"/>
              <a:t>		</a:t>
            </a:r>
            <a:r>
              <a:rPr lang="en-GB" altLang="en-US" sz="1200">
                <a:hlinkClick r:id="rId87" action="ppaction://hlinksldjump"/>
              </a:rPr>
              <a:t>Silent Instructions</a:t>
            </a:r>
            <a:r>
              <a:rPr lang="en-GB" altLang="en-US" sz="1200"/>
              <a:t>	</a:t>
            </a:r>
            <a:r>
              <a:rPr lang="en-GB" altLang="en-US" sz="1200">
                <a:hlinkClick r:id="rId88" action="ppaction://hlinksldjump"/>
              </a:rPr>
              <a:t>Translate</a:t>
            </a:r>
            <a:r>
              <a:rPr lang="en-GB" altLang="en-US" sz="1200"/>
              <a:t>		</a:t>
            </a:r>
            <a:r>
              <a:rPr lang="en-GB" altLang="en-US" sz="1200">
                <a:hlinkClick r:id="rId89" action="ppaction://hlinksldjump"/>
              </a:rPr>
              <a:t>Uses</a:t>
            </a:r>
            <a:r>
              <a:rPr lang="en-GB" altLang="en-US" sz="1200"/>
              <a:t>		</a:t>
            </a:r>
            <a:r>
              <a:rPr lang="en-GB" altLang="en-US" sz="1200">
                <a:hlinkClick r:id="rId90" action="ppaction://hlinksldjump"/>
              </a:rPr>
              <a:t>Pass the Parcel</a:t>
            </a:r>
            <a:endParaRPr lang="en-GB" altLang="en-US" sz="1200"/>
          </a:p>
          <a:p>
            <a:pPr>
              <a:buFont typeface="Arial" panose="020B0604020202020204" pitchFamily="34" charset="0"/>
              <a:buNone/>
            </a:pPr>
            <a:r>
              <a:rPr lang="en-GB" altLang="en-US" sz="1200">
                <a:hlinkClick r:id="rId91" action="ppaction://hlinksldjump"/>
              </a:rPr>
              <a:t>Time/Place Lapse</a:t>
            </a:r>
            <a:r>
              <a:rPr lang="en-GB" altLang="en-US" sz="1200"/>
              <a:t>	</a:t>
            </a:r>
            <a:r>
              <a:rPr lang="en-GB" altLang="en-US" sz="1200">
                <a:hlinkClick r:id="rId92" action="ppaction://hlinksldjump"/>
              </a:rPr>
              <a:t>Mystery Guest</a:t>
            </a:r>
            <a:r>
              <a:rPr lang="en-GB" altLang="en-US" sz="1200"/>
              <a:t>		</a:t>
            </a:r>
            <a:r>
              <a:rPr lang="en-GB" altLang="en-US" sz="1200">
                <a:hlinkClick r:id="rId93" action="ppaction://hlinksldjump"/>
              </a:rPr>
              <a:t>Dissonance</a:t>
            </a:r>
            <a:r>
              <a:rPr lang="en-GB" altLang="en-US" sz="1200"/>
              <a:t>		</a:t>
            </a:r>
            <a:r>
              <a:rPr lang="en-GB" altLang="en-US" sz="1200">
                <a:hlinkClick r:id="rId94" action="ppaction://hlinksldjump"/>
              </a:rPr>
              <a:t>Detectives</a:t>
            </a:r>
            <a:r>
              <a:rPr lang="en-GB" altLang="en-US" sz="1200"/>
              <a:t>		</a:t>
            </a:r>
            <a:r>
              <a:rPr lang="en-GB" altLang="en-US" sz="1200">
                <a:hlinkClick r:id="rId95" action="ppaction://hlinksldjump"/>
              </a:rPr>
              <a:t>New Inventions</a:t>
            </a:r>
            <a:endParaRPr lang="en-GB" altLang="en-US" sz="1200"/>
          </a:p>
          <a:p>
            <a:pPr>
              <a:buFont typeface="Arial" panose="020B0604020202020204" pitchFamily="34" charset="0"/>
              <a:buNone/>
            </a:pPr>
            <a:r>
              <a:rPr lang="en-GB" altLang="en-US" sz="1200">
                <a:hlinkClick r:id="rId96" action="ppaction://hlinksldjump"/>
              </a:rPr>
              <a:t>Dominoes</a:t>
            </a:r>
            <a:r>
              <a:rPr lang="en-GB" altLang="en-US" sz="1200"/>
              <a:t>		</a:t>
            </a:r>
            <a:r>
              <a:rPr lang="en-GB" altLang="en-US" sz="1200">
                <a:hlinkClick r:id="rId97" action="ppaction://hlinksldjump"/>
              </a:rPr>
              <a:t>Smile</a:t>
            </a:r>
            <a:r>
              <a:rPr lang="en-GB" altLang="en-US" sz="1200"/>
              <a:t>		</a:t>
            </a:r>
            <a:r>
              <a:rPr lang="en-GB" altLang="en-US" sz="1200">
                <a:hlinkClick r:id="rId98" action="ppaction://hlinksldjump"/>
              </a:rPr>
              <a:t>Mood</a:t>
            </a:r>
            <a:r>
              <a:rPr lang="en-GB" altLang="en-US" sz="1200"/>
              <a:t>		</a:t>
            </a:r>
            <a:r>
              <a:rPr lang="en-GB" altLang="en-US" sz="1200">
                <a:hlinkClick r:id="rId99" action="ppaction://hlinksldjump"/>
              </a:rPr>
              <a:t>Creative Writing</a:t>
            </a:r>
            <a:r>
              <a:rPr lang="en-GB" altLang="en-US" sz="1200"/>
              <a:t>	</a:t>
            </a:r>
            <a:r>
              <a:rPr lang="en-GB" altLang="en-US" sz="1200">
                <a:hlinkClick r:id="rId100" action="ppaction://hlinksldjump"/>
              </a:rPr>
              <a:t>Abstract Thinking</a:t>
            </a:r>
            <a:endParaRPr lang="en-GB" altLang="en-US" sz="1200"/>
          </a:p>
          <a:p>
            <a:pPr>
              <a:buFont typeface="Arial" panose="020B0604020202020204" pitchFamily="34" charset="0"/>
              <a:buNone/>
            </a:pPr>
            <a:r>
              <a:rPr lang="en-GB" altLang="en-US" sz="1200">
                <a:hlinkClick r:id="rId101" action="ppaction://hlinksldjump"/>
              </a:rPr>
              <a:t>What if poetry</a:t>
            </a:r>
            <a:r>
              <a:rPr lang="en-GB" altLang="en-US" sz="1200"/>
              <a:t>		</a:t>
            </a:r>
            <a:r>
              <a:rPr lang="en-GB" altLang="en-US" sz="1200">
                <a:hlinkClick r:id="rId102" action="ppaction://hlinksldjump"/>
              </a:rPr>
              <a:t>Performance</a:t>
            </a:r>
            <a:r>
              <a:rPr lang="en-GB" altLang="en-US" sz="1200"/>
              <a:t>		</a:t>
            </a:r>
            <a:r>
              <a:rPr lang="en-GB" altLang="en-US" sz="1200">
                <a:hlinkClick r:id="rId103" action="ppaction://hlinksldjump"/>
              </a:rPr>
              <a:t>Big Picture</a:t>
            </a:r>
            <a:r>
              <a:rPr lang="en-GB" altLang="en-US" sz="1200"/>
              <a:t>		</a:t>
            </a:r>
            <a:r>
              <a:rPr lang="en-GB" altLang="en-US" sz="1200">
                <a:hlinkClick r:id="rId104" action="ppaction://hlinksldjump"/>
              </a:rPr>
              <a:t>Summary</a:t>
            </a:r>
            <a:r>
              <a:rPr lang="en-GB" altLang="en-US" sz="1200"/>
              <a:t>		</a:t>
            </a:r>
            <a:r>
              <a:rPr lang="en-GB" altLang="en-US" sz="1200">
                <a:hlinkClick r:id="rId105" action="ppaction://hlinksldjump"/>
              </a:rPr>
              <a:t>Sentences</a:t>
            </a:r>
            <a:endParaRPr lang="en-GB" altLang="en-US" sz="1200"/>
          </a:p>
          <a:p>
            <a:pPr>
              <a:buFont typeface="Arial" panose="020B0604020202020204" pitchFamily="34" charset="0"/>
              <a:buNone/>
            </a:pPr>
            <a:r>
              <a:rPr lang="en-GB" altLang="en-US" sz="1200">
                <a:hlinkClick r:id="rId106" action="ppaction://hlinksldjump"/>
              </a:rPr>
              <a:t>Arrangement</a:t>
            </a:r>
            <a:r>
              <a:rPr lang="en-GB" altLang="en-US" sz="1200"/>
              <a:t>		</a:t>
            </a:r>
            <a:r>
              <a:rPr lang="en-GB" altLang="en-US" sz="1200">
                <a:hlinkClick r:id="rId107" action="ppaction://hlinksldjump"/>
              </a:rPr>
              <a:t>Simon says</a:t>
            </a:r>
            <a:r>
              <a:rPr lang="en-GB" altLang="en-US" sz="1200"/>
              <a:t>		</a:t>
            </a:r>
            <a:r>
              <a:rPr lang="en-GB" altLang="en-US" sz="1200">
                <a:hlinkClick r:id="rId108" action="ppaction://hlinksldjump"/>
              </a:rPr>
              <a:t>Post it</a:t>
            </a:r>
            <a:r>
              <a:rPr lang="en-GB" altLang="en-US" sz="1200"/>
              <a:t>		</a:t>
            </a:r>
            <a:r>
              <a:rPr lang="en-GB" altLang="en-US" sz="1200">
                <a:hlinkClick r:id="rId109" action="ppaction://hlinksldjump"/>
              </a:rPr>
              <a:t>Celebration</a:t>
            </a:r>
            <a:r>
              <a:rPr lang="en-GB" altLang="en-US" sz="1200"/>
              <a:t>		</a:t>
            </a:r>
            <a:r>
              <a:rPr lang="en-GB" altLang="en-US" sz="1200">
                <a:hlinkClick r:id="rId110" action="ppaction://hlinksldjump"/>
              </a:rPr>
              <a:t>Key Letters</a:t>
            </a:r>
            <a:endParaRPr lang="en-GB" altLang="en-US" sz="1200"/>
          </a:p>
          <a:p>
            <a:pPr>
              <a:buFont typeface="Arial" panose="020B0604020202020204" pitchFamily="34" charset="0"/>
              <a:buNone/>
            </a:pPr>
            <a:r>
              <a:rPr lang="en-GB" altLang="en-US" sz="1200">
                <a:hlinkClick r:id="rId111" action="ppaction://hlinksldjump"/>
              </a:rPr>
              <a:t>Create-a-title</a:t>
            </a:r>
            <a:r>
              <a:rPr lang="en-GB" altLang="en-US" sz="1200"/>
              <a:t>		</a:t>
            </a:r>
            <a:r>
              <a:rPr lang="en-GB" altLang="en-US" sz="1200">
                <a:hlinkClick r:id="rId112" action="ppaction://hlinksldjump"/>
              </a:rPr>
              <a:t>10 words</a:t>
            </a:r>
            <a:r>
              <a:rPr lang="en-GB" altLang="en-US" sz="1200"/>
              <a:t>		</a:t>
            </a:r>
            <a:r>
              <a:rPr lang="en-GB" altLang="en-US" sz="1200">
                <a:hlinkClick r:id="rId113" action="ppaction://hlinksldjump"/>
              </a:rPr>
              <a:t>Venn Diagram</a:t>
            </a:r>
            <a:r>
              <a:rPr lang="en-GB" altLang="en-US" sz="1200"/>
              <a:t>		</a:t>
            </a:r>
            <a:r>
              <a:rPr lang="en-GB" altLang="en-US" sz="1200">
                <a:hlinkClick r:id="rId114" action="ppaction://hlinksldjump"/>
              </a:rPr>
              <a:t>Noises</a:t>
            </a:r>
            <a:r>
              <a:rPr lang="en-GB" altLang="en-US" sz="1200"/>
              <a:t>		</a:t>
            </a:r>
            <a:r>
              <a:rPr lang="en-GB" altLang="en-US" sz="1200">
                <a:hlinkClick r:id="rId115" action="ppaction://hlinksldjump"/>
              </a:rPr>
              <a:t>Think – Pair – Share </a:t>
            </a:r>
            <a:endParaRPr lang="en-GB" altLang="en-US" sz="1200"/>
          </a:p>
          <a:p>
            <a:pPr>
              <a:buFont typeface="Arial" panose="020B0604020202020204" pitchFamily="34" charset="0"/>
              <a:buNone/>
            </a:pPr>
            <a:r>
              <a:rPr lang="en-GB" altLang="en-US" sz="1200">
                <a:hlinkClick r:id="rId116" action="ppaction://hlinksldjump"/>
              </a:rPr>
              <a:t>Goal Setting</a:t>
            </a:r>
            <a:r>
              <a:rPr lang="en-GB" altLang="en-US" sz="1200"/>
              <a:t>		</a:t>
            </a:r>
            <a:r>
              <a:rPr lang="en-GB" altLang="en-US" sz="1200">
                <a:hlinkClick r:id="rId117" action="ppaction://hlinksldjump"/>
              </a:rPr>
              <a:t>Multi-Tracking</a:t>
            </a:r>
            <a:r>
              <a:rPr lang="en-GB" altLang="en-US" sz="1200"/>
              <a:t>		</a:t>
            </a:r>
            <a:r>
              <a:rPr lang="en-GB" altLang="en-US" sz="1200">
                <a:hlinkClick r:id="rId118" action="ppaction://hlinksldjump"/>
              </a:rPr>
              <a:t>Song-Writer</a:t>
            </a:r>
            <a:r>
              <a:rPr lang="en-GB" altLang="en-US" sz="1200"/>
              <a:t>		</a:t>
            </a:r>
            <a:r>
              <a:rPr lang="en-GB" altLang="en-US" sz="1200">
                <a:hlinkClick r:id="rId119" action="ppaction://hlinksldjump"/>
              </a:rPr>
              <a:t>Jigsaw</a:t>
            </a:r>
            <a:r>
              <a:rPr lang="en-GB" altLang="en-US" sz="1200"/>
              <a:t>		</a:t>
            </a:r>
            <a:r>
              <a:rPr lang="en-GB" altLang="en-US" sz="1200">
                <a:hlinkClick r:id="rId120" action="ppaction://hlinksldjump"/>
              </a:rPr>
              <a:t>Odd One Out – Pictures</a:t>
            </a:r>
            <a:endParaRPr lang="en-GB" altLang="en-US" sz="1200"/>
          </a:p>
          <a:p>
            <a:pPr>
              <a:buFont typeface="Arial" panose="020B0604020202020204" pitchFamily="34" charset="0"/>
              <a:buNone/>
            </a:pPr>
            <a:r>
              <a:rPr lang="en-GB" altLang="en-US" sz="1200">
                <a:hlinkClick r:id="rId121" action="ppaction://hlinksldjump"/>
              </a:rPr>
              <a:t>Questions you would like to ask</a:t>
            </a:r>
            <a:r>
              <a:rPr lang="en-GB" altLang="en-US" sz="1200"/>
              <a:t>		</a:t>
            </a:r>
          </a:p>
          <a:p>
            <a:pPr>
              <a:buFont typeface="Arial" panose="020B0604020202020204" pitchFamily="34" charset="0"/>
              <a:buNone/>
            </a:pPr>
            <a:endParaRPr lang="en-GB" altLang="en-US" sz="12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00063" y="0"/>
            <a:ext cx="8229600" cy="1143000"/>
          </a:xfrm>
        </p:spPr>
        <p:txBody>
          <a:bodyPr/>
          <a:lstStyle/>
          <a:p>
            <a:pPr eaLnBrk="1" hangingPunct="1"/>
            <a:r>
              <a:rPr lang="en-GB" altLang="en-US" b="1" dirty="0">
                <a:solidFill>
                  <a:srgbClr val="00B050"/>
                </a:solidFill>
              </a:rPr>
              <a:t>Bingo Sheets</a:t>
            </a:r>
            <a:endParaRPr lang="en-US" altLang="en-US" b="1" dirty="0">
              <a:solidFill>
                <a:srgbClr val="00B050"/>
              </a:solidFill>
            </a:endParaRPr>
          </a:p>
        </p:txBody>
      </p:sp>
      <p:sp>
        <p:nvSpPr>
          <p:cNvPr id="22531" name="Content Placeholder 2"/>
          <p:cNvSpPr>
            <a:spLocks noGrp="1"/>
          </p:cNvSpPr>
          <p:nvPr>
            <p:ph idx="1"/>
          </p:nvPr>
        </p:nvSpPr>
        <p:spPr>
          <a:xfrm>
            <a:off x="500063" y="928688"/>
            <a:ext cx="8229600" cy="4525962"/>
          </a:xfrm>
        </p:spPr>
        <p:txBody>
          <a:bodyPr/>
          <a:lstStyle/>
          <a:p>
            <a:pPr eaLnBrk="1" hangingPunct="1">
              <a:buFont typeface="Arial" panose="020B0604020202020204" pitchFamily="34" charset="0"/>
              <a:buNone/>
            </a:pPr>
            <a:r>
              <a:rPr lang="en-GB" altLang="en-US"/>
              <a:t>e.g. Pupils get bingo sheets with key words/phrases and you read out definitions...</a:t>
            </a:r>
            <a:endParaRPr lang="en-US" altLang="en-US"/>
          </a:p>
        </p:txBody>
      </p:sp>
      <p:sp>
        <p:nvSpPr>
          <p:cNvPr id="22533"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140239490"/>
              </p:ext>
            </p:extLst>
          </p:nvPr>
        </p:nvGraphicFramePr>
        <p:xfrm>
          <a:off x="2987824" y="2071688"/>
          <a:ext cx="6622214" cy="5381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altLang="en-US" b="1" dirty="0">
                <a:solidFill>
                  <a:srgbClr val="00B050"/>
                </a:solidFill>
              </a:rPr>
              <a:t>Hangman</a:t>
            </a:r>
            <a:endParaRPr lang="en-US" altLang="en-US" b="1" dirty="0">
              <a:solidFill>
                <a:srgbClr val="00B050"/>
              </a:solidFill>
            </a:endParaRPr>
          </a:p>
        </p:txBody>
      </p:sp>
      <p:sp>
        <p:nvSpPr>
          <p:cNvPr id="23555" name="Content Placeholder 2"/>
          <p:cNvSpPr>
            <a:spLocks noGrp="1"/>
          </p:cNvSpPr>
          <p:nvPr>
            <p:ph idx="1"/>
          </p:nvPr>
        </p:nvSpPr>
        <p:spPr/>
        <p:txBody>
          <a:bodyPr/>
          <a:lstStyle/>
          <a:p>
            <a:pPr eaLnBrk="1" hangingPunct="1">
              <a:buFont typeface="Arial" panose="020B0604020202020204" pitchFamily="34" charset="0"/>
              <a:buNone/>
            </a:pPr>
            <a:r>
              <a:rPr lang="en-GB" altLang="en-US"/>
              <a:t>You know what it is!</a:t>
            </a:r>
            <a:endParaRPr lang="en-US" altLang="en-US"/>
          </a:p>
        </p:txBody>
      </p:sp>
      <p:sp>
        <p:nvSpPr>
          <p:cNvPr id="23557"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53017278"/>
              </p:ext>
            </p:extLst>
          </p:nvPr>
        </p:nvGraphicFramePr>
        <p:xfrm>
          <a:off x="2411760" y="1916832"/>
          <a:ext cx="7526520" cy="560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altLang="en-US" b="1" dirty="0">
                <a:solidFill>
                  <a:srgbClr val="00B050"/>
                </a:solidFill>
              </a:rPr>
              <a:t>Dingbats/Say what you see</a:t>
            </a:r>
            <a:endParaRPr lang="en-US" altLang="en-US" b="1" dirty="0">
              <a:solidFill>
                <a:srgbClr val="00B050"/>
              </a:solidFill>
            </a:endParaRPr>
          </a:p>
        </p:txBody>
      </p:sp>
      <p:sp>
        <p:nvSpPr>
          <p:cNvPr id="24589" name="Text Box 14"/>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4" name="Diagram 3"/>
          <p:cNvGraphicFramePr/>
          <p:nvPr>
            <p:extLst>
              <p:ext uri="{D42A27DB-BD31-4B8C-83A1-F6EECF244321}">
                <p14:modId xmlns:p14="http://schemas.microsoft.com/office/powerpoint/2010/main" val="3669639820"/>
              </p:ext>
            </p:extLst>
          </p:nvPr>
        </p:nvGraphicFramePr>
        <p:xfrm>
          <a:off x="4880516" y="3510333"/>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57200" y="1556792"/>
            <a:ext cx="8435975" cy="1569660"/>
          </a:xfrm>
          <a:prstGeom prst="rect">
            <a:avLst/>
          </a:prstGeom>
          <a:noFill/>
        </p:spPr>
        <p:txBody>
          <a:bodyPr wrap="square" rtlCol="0">
            <a:spAutoFit/>
          </a:bodyPr>
          <a:lstStyle/>
          <a:p>
            <a:pPr algn="ctr"/>
            <a:r>
              <a:rPr lang="en-GB" sz="3200" dirty="0">
                <a:latin typeface="+mj-lt"/>
              </a:rPr>
              <a:t>Display a series of dingbats or visual catchphrases on the board. Students have to work out what these mean and then share their answers.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p:txBody>
          <a:bodyPr/>
          <a:lstStyle/>
          <a:p>
            <a:pPr eaLnBrk="1" hangingPunct="1"/>
            <a:r>
              <a:rPr lang="en-GB" altLang="en-US" b="1" dirty="0">
                <a:solidFill>
                  <a:srgbClr val="00B050"/>
                </a:solidFill>
              </a:rPr>
              <a:t>Homework Peer Assessment</a:t>
            </a:r>
            <a:endParaRPr lang="en-US" altLang="en-US" b="1" dirty="0">
              <a:solidFill>
                <a:srgbClr val="00B050"/>
              </a:solidFill>
            </a:endParaRPr>
          </a:p>
        </p:txBody>
      </p:sp>
      <p:sp>
        <p:nvSpPr>
          <p:cNvPr id="25604" name="Content Placeholder 2"/>
          <p:cNvSpPr>
            <a:spLocks noGrp="1"/>
          </p:cNvSpPr>
          <p:nvPr>
            <p:ph idx="1"/>
          </p:nvPr>
        </p:nvSpPr>
        <p:spPr/>
        <p:txBody>
          <a:bodyPr/>
          <a:lstStyle/>
          <a:p>
            <a:pPr eaLnBrk="1" hangingPunct="1">
              <a:buFont typeface="Arial" panose="020B0604020202020204" pitchFamily="34" charset="0"/>
              <a:buNone/>
            </a:pPr>
            <a:r>
              <a:rPr lang="en-GB" altLang="en-US" sz="2400" dirty="0"/>
              <a:t>	Students asked to swap homework (relies on it having being done) and peer assess their neighbour’s on the success criteria you set. </a:t>
            </a:r>
          </a:p>
          <a:p>
            <a:pPr eaLnBrk="1" hangingPunct="1">
              <a:buFont typeface="Arial" panose="020B0604020202020204" pitchFamily="34" charset="0"/>
              <a:buNone/>
            </a:pPr>
            <a:endParaRPr lang="en-GB" altLang="en-US" sz="2400" dirty="0"/>
          </a:p>
          <a:p>
            <a:pPr eaLnBrk="1" hangingPunct="1">
              <a:buFont typeface="Arial" panose="020B0604020202020204" pitchFamily="34" charset="0"/>
              <a:buNone/>
            </a:pPr>
            <a:r>
              <a:rPr lang="en-GB" altLang="en-US" sz="2400" dirty="0"/>
              <a:t>	Can also use two stars and a wish. </a:t>
            </a:r>
            <a:endParaRPr lang="en-US" altLang="en-US" sz="2400" dirty="0"/>
          </a:p>
        </p:txBody>
      </p:sp>
      <p:sp>
        <p:nvSpPr>
          <p:cNvPr id="25606" name="Text Box 7"/>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510685692"/>
              </p:ext>
            </p:extLst>
          </p:nvPr>
        </p:nvGraphicFramePr>
        <p:xfrm>
          <a:off x="4644008" y="3573016"/>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pPr eaLnBrk="1" hangingPunct="1"/>
            <a:r>
              <a:rPr lang="en-GB" altLang="en-US" b="1" dirty="0">
                <a:solidFill>
                  <a:srgbClr val="00B050"/>
                </a:solidFill>
              </a:rPr>
              <a:t>Pupil as Teacher</a:t>
            </a:r>
            <a:endParaRPr lang="en-US" altLang="en-US" b="1" dirty="0">
              <a:solidFill>
                <a:srgbClr val="00B050"/>
              </a:solidFill>
            </a:endParaRPr>
          </a:p>
        </p:txBody>
      </p:sp>
      <p:sp>
        <p:nvSpPr>
          <p:cNvPr id="26628" name="Content Placeholder 2"/>
          <p:cNvSpPr>
            <a:spLocks noGrp="1"/>
          </p:cNvSpPr>
          <p:nvPr>
            <p:ph idx="1"/>
          </p:nvPr>
        </p:nvSpPr>
        <p:spPr>
          <a:xfrm>
            <a:off x="311150" y="1556792"/>
            <a:ext cx="7429500" cy="2489200"/>
          </a:xfrm>
        </p:spPr>
        <p:txBody>
          <a:bodyPr/>
          <a:lstStyle/>
          <a:p>
            <a:pPr eaLnBrk="1" hangingPunct="1"/>
            <a:r>
              <a:rPr lang="en-GB" altLang="en-US" sz="2800" dirty="0"/>
              <a:t>One pupil is the teacher (or a few pupils play the role).</a:t>
            </a:r>
          </a:p>
          <a:p>
            <a:pPr eaLnBrk="1" hangingPunct="1"/>
            <a:r>
              <a:rPr lang="en-GB" altLang="en-US" sz="2800" dirty="0"/>
              <a:t>They have to summarise the last lesson and question the class on what was studied.</a:t>
            </a:r>
            <a:endParaRPr lang="en-US" altLang="en-US" sz="2800" dirty="0"/>
          </a:p>
        </p:txBody>
      </p:sp>
      <p:sp>
        <p:nvSpPr>
          <p:cNvPr id="26631" name="Text Box 8"/>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6" name="Diagram 5"/>
          <p:cNvGraphicFramePr/>
          <p:nvPr>
            <p:extLst>
              <p:ext uri="{D42A27DB-BD31-4B8C-83A1-F6EECF244321}">
                <p14:modId xmlns:p14="http://schemas.microsoft.com/office/powerpoint/2010/main" val="4033023177"/>
              </p:ext>
            </p:extLst>
          </p:nvPr>
        </p:nvGraphicFramePr>
        <p:xfrm>
          <a:off x="4932040" y="3717032"/>
          <a:ext cx="3885910" cy="3292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altLang="en-US" b="1" dirty="0">
                <a:solidFill>
                  <a:srgbClr val="00B050"/>
                </a:solidFill>
              </a:rPr>
              <a:t>20 Questions</a:t>
            </a:r>
            <a:endParaRPr lang="en-US" altLang="en-US" b="1" dirty="0">
              <a:solidFill>
                <a:srgbClr val="00B050"/>
              </a:solidFill>
            </a:endParaRPr>
          </a:p>
        </p:txBody>
      </p:sp>
      <p:sp>
        <p:nvSpPr>
          <p:cNvPr id="27651" name="Content Placeholder 2"/>
          <p:cNvSpPr>
            <a:spLocks noGrp="1"/>
          </p:cNvSpPr>
          <p:nvPr>
            <p:ph idx="1"/>
          </p:nvPr>
        </p:nvSpPr>
        <p:spPr>
          <a:xfrm>
            <a:off x="457200" y="1600200"/>
            <a:ext cx="8229600" cy="1757363"/>
          </a:xfrm>
        </p:spPr>
        <p:txBody>
          <a:bodyPr/>
          <a:lstStyle/>
          <a:p>
            <a:pPr eaLnBrk="1" hangingPunct="1">
              <a:buFont typeface="Arial" panose="020B0604020202020204" pitchFamily="34" charset="0"/>
              <a:buNone/>
            </a:pPr>
            <a:r>
              <a:rPr lang="en-GB" altLang="en-US" dirty="0"/>
              <a:t>Teacher or pupil picks a relevant person/place and the class have 20 yes/no questions to discover who or what it is.</a:t>
            </a:r>
            <a:endParaRPr lang="en-US" altLang="en-US" dirty="0"/>
          </a:p>
        </p:txBody>
      </p:sp>
      <p:sp>
        <p:nvSpPr>
          <p:cNvPr id="27653"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4137427535"/>
              </p:ext>
            </p:extLst>
          </p:nvPr>
        </p:nvGraphicFramePr>
        <p:xfrm>
          <a:off x="4211960" y="3501008"/>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16180590"/>
              </p:ext>
            </p:extLst>
          </p:nvPr>
        </p:nvGraphicFramePr>
        <p:xfrm>
          <a:off x="4880516" y="3510333"/>
          <a:ext cx="3806284" cy="3347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4" name="Title 1"/>
          <p:cNvSpPr>
            <a:spLocks noGrp="1"/>
          </p:cNvSpPr>
          <p:nvPr>
            <p:ph type="title"/>
          </p:nvPr>
        </p:nvSpPr>
        <p:spPr/>
        <p:txBody>
          <a:bodyPr/>
          <a:lstStyle/>
          <a:p>
            <a:pPr eaLnBrk="1" hangingPunct="1"/>
            <a:r>
              <a:rPr lang="en-GB" altLang="en-US" b="1" dirty="0">
                <a:solidFill>
                  <a:srgbClr val="00B050"/>
                </a:solidFill>
              </a:rPr>
              <a:t>A - Z</a:t>
            </a:r>
            <a:endParaRPr lang="en-US" altLang="en-US" b="1" dirty="0">
              <a:solidFill>
                <a:srgbClr val="00B050"/>
              </a:solidFill>
            </a:endParaRPr>
          </a:p>
        </p:txBody>
      </p:sp>
      <p:sp>
        <p:nvSpPr>
          <p:cNvPr id="28675" name="Content Placeholder 2"/>
          <p:cNvSpPr>
            <a:spLocks noGrp="1"/>
          </p:cNvSpPr>
          <p:nvPr>
            <p:ph idx="1"/>
          </p:nvPr>
        </p:nvSpPr>
        <p:spPr>
          <a:xfrm>
            <a:off x="428625" y="1214438"/>
            <a:ext cx="8229600" cy="4525962"/>
          </a:xfrm>
        </p:spPr>
        <p:txBody>
          <a:bodyPr/>
          <a:lstStyle/>
          <a:p>
            <a:pPr eaLnBrk="1" hangingPunct="1">
              <a:buFont typeface="Arial" panose="020B0604020202020204" pitchFamily="34" charset="0"/>
              <a:buNone/>
            </a:pPr>
            <a:r>
              <a:rPr lang="en-GB" altLang="en-US" dirty="0"/>
              <a:t>e.g. 	Write down a key/related word for our topic area for as many letters of the alphabet as you can.</a:t>
            </a:r>
          </a:p>
        </p:txBody>
      </p:sp>
      <p:sp>
        <p:nvSpPr>
          <p:cNvPr id="28677" name="TextBox 4"/>
          <p:cNvSpPr txBox="1">
            <a:spLocks noChangeArrowheads="1"/>
          </p:cNvSpPr>
          <p:nvPr/>
        </p:nvSpPr>
        <p:spPr bwMode="auto">
          <a:xfrm>
            <a:off x="2051720" y="3510333"/>
            <a:ext cx="3357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latin typeface="Calibri" panose="020F0502020204030204" pitchFamily="34" charset="0"/>
              </a:rPr>
              <a:t>Can also do it verbally. Ask students/groups to shout out when you give them a letter.</a:t>
            </a:r>
            <a:endParaRPr lang="en-US" altLang="en-US" dirty="0">
              <a:latin typeface="Calibri" panose="020F0502020204030204" pitchFamily="34" charset="0"/>
            </a:endParaRPr>
          </a:p>
        </p:txBody>
      </p:sp>
      <p:sp>
        <p:nvSpPr>
          <p:cNvPr id="28678" name="Text Box 7"/>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7" action="ppaction://hlinksldjump"/>
              </a:rPr>
              <a:t>Back To Starters</a:t>
            </a:r>
            <a:endParaRPr lang="en-GB" alt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altLang="en-US" sz="4000" b="1" dirty="0">
                <a:solidFill>
                  <a:srgbClr val="00B050"/>
                </a:solidFill>
              </a:rPr>
              <a:t>What’s being said? </a:t>
            </a:r>
            <a:br>
              <a:rPr lang="en-GB" altLang="en-US" sz="4000" b="1" dirty="0">
                <a:solidFill>
                  <a:srgbClr val="00B050"/>
                </a:solidFill>
              </a:rPr>
            </a:br>
            <a:r>
              <a:rPr lang="en-GB" altLang="en-US" sz="4000" b="1" dirty="0">
                <a:solidFill>
                  <a:srgbClr val="00B050"/>
                </a:solidFill>
              </a:rPr>
              <a:t>Or What’s being thought?</a:t>
            </a:r>
            <a:endParaRPr lang="en-US" altLang="en-US" sz="4000" b="1" dirty="0">
              <a:solidFill>
                <a:srgbClr val="00B050"/>
              </a:solidFill>
            </a:endParaRPr>
          </a:p>
        </p:txBody>
      </p:sp>
      <p:sp>
        <p:nvSpPr>
          <p:cNvPr id="29699" name="Content Placeholder 2"/>
          <p:cNvSpPr>
            <a:spLocks noGrp="1"/>
          </p:cNvSpPr>
          <p:nvPr>
            <p:ph idx="1"/>
          </p:nvPr>
        </p:nvSpPr>
        <p:spPr>
          <a:xfrm>
            <a:off x="457200" y="1600200"/>
            <a:ext cx="8401050" cy="3900488"/>
          </a:xfrm>
        </p:spPr>
        <p:txBody>
          <a:bodyPr/>
          <a:lstStyle/>
          <a:p>
            <a:pPr eaLnBrk="1" hangingPunct="1">
              <a:buFont typeface="Arial" panose="020B0604020202020204" pitchFamily="34" charset="0"/>
              <a:buNone/>
            </a:pPr>
            <a:r>
              <a:rPr lang="en-GB" altLang="en-US" sz="3600" dirty="0"/>
              <a:t>Choose a picture and ask students what might be being said or thought. </a:t>
            </a:r>
          </a:p>
          <a:p>
            <a:pPr eaLnBrk="1" hangingPunct="1">
              <a:buFont typeface="Arial" panose="020B0604020202020204" pitchFamily="34" charset="0"/>
              <a:buNone/>
            </a:pPr>
            <a:r>
              <a:rPr lang="en-GB" altLang="en-US" sz="3600" dirty="0"/>
              <a:t>Could be relevant or abstract…</a:t>
            </a:r>
          </a:p>
          <a:p>
            <a:pPr eaLnBrk="1" hangingPunct="1">
              <a:buFont typeface="Arial" panose="020B0604020202020204" pitchFamily="34" charset="0"/>
              <a:buNone/>
            </a:pPr>
            <a:endParaRPr lang="en-GB" altLang="en-US" sz="3000" dirty="0"/>
          </a:p>
          <a:p>
            <a:pPr eaLnBrk="1" hangingPunct="1">
              <a:buFont typeface="Arial" panose="020B0604020202020204" pitchFamily="34" charset="0"/>
              <a:buNone/>
            </a:pPr>
            <a:endParaRPr lang="en-GB" altLang="en-US" sz="3000" dirty="0"/>
          </a:p>
          <a:p>
            <a:pPr eaLnBrk="1" hangingPunct="1">
              <a:buFont typeface="Arial" panose="020B0604020202020204" pitchFamily="34" charset="0"/>
              <a:buNone/>
            </a:pPr>
            <a:endParaRPr lang="en-GB" altLang="en-US" sz="3000" dirty="0"/>
          </a:p>
          <a:p>
            <a:pPr eaLnBrk="1" hangingPunct="1">
              <a:buFont typeface="Arial" panose="020B0604020202020204" pitchFamily="34" charset="0"/>
              <a:buNone/>
            </a:pPr>
            <a:endParaRPr lang="en-GB" altLang="en-US" sz="3000" dirty="0"/>
          </a:p>
          <a:p>
            <a:pPr eaLnBrk="1" hangingPunct="1">
              <a:buFont typeface="Arial" panose="020B0604020202020204" pitchFamily="34" charset="0"/>
              <a:buNone/>
            </a:pPr>
            <a:r>
              <a:rPr lang="en-GB" altLang="en-US" sz="3000" dirty="0"/>
              <a:t>	</a:t>
            </a:r>
            <a:endParaRPr lang="en-US" altLang="en-US" sz="3000" dirty="0"/>
          </a:p>
        </p:txBody>
      </p:sp>
      <p:sp>
        <p:nvSpPr>
          <p:cNvPr id="29702" name="Text Box 7"/>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510685692"/>
              </p:ext>
            </p:extLst>
          </p:nvPr>
        </p:nvGraphicFramePr>
        <p:xfrm>
          <a:off x="4644008" y="3573016"/>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altLang="en-US" b="1" dirty="0">
                <a:solidFill>
                  <a:srgbClr val="00B050"/>
                </a:solidFill>
              </a:rPr>
              <a:t>Name that tune!</a:t>
            </a:r>
            <a:endParaRPr lang="en-US" altLang="en-US" b="1" dirty="0">
              <a:solidFill>
                <a:srgbClr val="00B050"/>
              </a:solidFill>
            </a:endParaRPr>
          </a:p>
        </p:txBody>
      </p:sp>
      <p:sp>
        <p:nvSpPr>
          <p:cNvPr id="30723" name="Content Placeholder 2"/>
          <p:cNvSpPr>
            <a:spLocks noGrp="1"/>
          </p:cNvSpPr>
          <p:nvPr>
            <p:ph idx="1"/>
          </p:nvPr>
        </p:nvSpPr>
        <p:spPr>
          <a:xfrm>
            <a:off x="457200" y="1600200"/>
            <a:ext cx="8229600" cy="2114550"/>
          </a:xfrm>
        </p:spPr>
        <p:txBody>
          <a:bodyPr/>
          <a:lstStyle/>
          <a:p>
            <a:pPr eaLnBrk="1" hangingPunct="1">
              <a:buFont typeface="Arial" panose="020B0604020202020204" pitchFamily="34" charset="0"/>
              <a:buNone/>
            </a:pPr>
            <a:r>
              <a:rPr lang="en-GB" altLang="en-US"/>
              <a:t>e.g.	Play students a citizenship themed song</a:t>
            </a:r>
            <a:r>
              <a:rPr lang="en-US" altLang="en-US"/>
              <a:t> 	and they have to transcribe the lyrics. Can 	then use this for discussion of media, 	expression, identity, politics, language etc.</a:t>
            </a:r>
            <a:endParaRPr lang="en-GB" altLang="en-US"/>
          </a:p>
        </p:txBody>
      </p:sp>
      <p:sp>
        <p:nvSpPr>
          <p:cNvPr id="30738" name="Text Box 19"/>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930870763"/>
              </p:ext>
            </p:extLst>
          </p:nvPr>
        </p:nvGraphicFramePr>
        <p:xfrm>
          <a:off x="5508104" y="4365104"/>
          <a:ext cx="3309846" cy="264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ltLang="en-US" b="1" dirty="0">
                <a:solidFill>
                  <a:srgbClr val="00B050"/>
                </a:solidFill>
              </a:rPr>
              <a:t>Instructions</a:t>
            </a:r>
            <a:endParaRPr lang="en-US" altLang="en-US" b="1" dirty="0">
              <a:solidFill>
                <a:srgbClr val="00B050"/>
              </a:solidFill>
            </a:endParaRPr>
          </a:p>
        </p:txBody>
      </p:sp>
      <p:sp>
        <p:nvSpPr>
          <p:cNvPr id="31747" name="Content Placeholder 2"/>
          <p:cNvSpPr>
            <a:spLocks noGrp="1"/>
          </p:cNvSpPr>
          <p:nvPr>
            <p:ph idx="1"/>
          </p:nvPr>
        </p:nvSpPr>
        <p:spPr>
          <a:xfrm>
            <a:off x="1475656" y="1431926"/>
            <a:ext cx="4900613" cy="4471988"/>
          </a:xfrm>
        </p:spPr>
        <p:txBody>
          <a:bodyPr/>
          <a:lstStyle/>
          <a:p>
            <a:pPr eaLnBrk="1" hangingPunct="1">
              <a:lnSpc>
                <a:spcPct val="80000"/>
              </a:lnSpc>
              <a:buFont typeface="Arial" panose="020B0604020202020204" pitchFamily="34" charset="0"/>
              <a:buNone/>
            </a:pPr>
            <a:r>
              <a:rPr lang="en-GB" altLang="en-US" sz="2700" dirty="0"/>
              <a:t>e.g. 	Ask students to write 	intricate instructions 	for a specific task.</a:t>
            </a:r>
          </a:p>
          <a:p>
            <a:pPr eaLnBrk="1" hangingPunct="1">
              <a:lnSpc>
                <a:spcPct val="80000"/>
              </a:lnSpc>
              <a:buFont typeface="Arial" panose="020B0604020202020204" pitchFamily="34" charset="0"/>
              <a:buNone/>
            </a:pPr>
            <a:r>
              <a:rPr lang="en-GB" altLang="en-US" sz="2700" dirty="0"/>
              <a:t> </a:t>
            </a:r>
          </a:p>
          <a:p>
            <a:pPr eaLnBrk="1" hangingPunct="1">
              <a:lnSpc>
                <a:spcPct val="80000"/>
              </a:lnSpc>
              <a:buFont typeface="Arial" panose="020B0604020202020204" pitchFamily="34" charset="0"/>
              <a:buNone/>
            </a:pPr>
            <a:r>
              <a:rPr lang="en-GB" altLang="en-US" sz="2700" dirty="0"/>
              <a:t>		For example voting in 	an election or staging 	a protest march. </a:t>
            </a:r>
          </a:p>
          <a:p>
            <a:pPr eaLnBrk="1" hangingPunct="1">
              <a:lnSpc>
                <a:spcPct val="80000"/>
              </a:lnSpc>
              <a:buFont typeface="Arial" panose="020B0604020202020204" pitchFamily="34" charset="0"/>
              <a:buNone/>
            </a:pPr>
            <a:endParaRPr lang="en-GB" altLang="en-US" sz="2700" dirty="0"/>
          </a:p>
          <a:p>
            <a:pPr eaLnBrk="1" hangingPunct="1">
              <a:lnSpc>
                <a:spcPct val="80000"/>
              </a:lnSpc>
              <a:buFont typeface="Arial" panose="020B0604020202020204" pitchFamily="34" charset="0"/>
              <a:buNone/>
            </a:pPr>
            <a:r>
              <a:rPr lang="en-GB" altLang="en-US" sz="2700" dirty="0"/>
              <a:t>		Equally, could be an 	unrelated task just to 	get them thinking.</a:t>
            </a:r>
            <a:endParaRPr lang="en-US" altLang="en-US" sz="2700" dirty="0"/>
          </a:p>
        </p:txBody>
      </p:sp>
      <p:sp>
        <p:nvSpPr>
          <p:cNvPr id="31749"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995371961"/>
              </p:ext>
            </p:extLst>
          </p:nvPr>
        </p:nvGraphicFramePr>
        <p:xfrm>
          <a:off x="5436096" y="3126920"/>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r>
              <a:rPr lang="en-GB" altLang="en-US" b="1" dirty="0">
                <a:solidFill>
                  <a:srgbClr val="00B050"/>
                </a:solidFill>
              </a:rPr>
              <a:t>Odd One Out</a:t>
            </a:r>
            <a:endParaRPr lang="en-US" altLang="en-US" b="1" dirty="0">
              <a:solidFill>
                <a:srgbClr val="00B050"/>
              </a:solidFill>
            </a:endParaRPr>
          </a:p>
        </p:txBody>
      </p:sp>
      <p:sp>
        <p:nvSpPr>
          <p:cNvPr id="5124" name="Content Placeholder 2"/>
          <p:cNvSpPr>
            <a:spLocks noGrp="1"/>
          </p:cNvSpPr>
          <p:nvPr>
            <p:ph idx="1"/>
          </p:nvPr>
        </p:nvSpPr>
        <p:spPr>
          <a:xfrm>
            <a:off x="214313" y="1357313"/>
            <a:ext cx="8472487" cy="4525962"/>
          </a:xfrm>
        </p:spPr>
        <p:txBody>
          <a:bodyPr/>
          <a:lstStyle/>
          <a:p>
            <a:pPr eaLnBrk="1" hangingPunct="1">
              <a:buFont typeface="Arial" panose="020B0604020202020204" pitchFamily="34" charset="0"/>
              <a:buNone/>
            </a:pPr>
            <a:r>
              <a:rPr lang="en-GB" altLang="en-US"/>
              <a:t>e.g.</a:t>
            </a:r>
          </a:p>
          <a:p>
            <a:pPr algn="ctr" eaLnBrk="1" hangingPunct="1">
              <a:buFont typeface="Arial" panose="020B0604020202020204" pitchFamily="34" charset="0"/>
              <a:buNone/>
            </a:pPr>
            <a:r>
              <a:rPr lang="en-GB" altLang="en-US"/>
              <a:t>	      Which is the odd one out; Tourist, IDP, Refugee, Asylum Seeker? </a:t>
            </a:r>
          </a:p>
          <a:p>
            <a:pPr algn="ctr" eaLnBrk="1" hangingPunct="1">
              <a:buFont typeface="Arial" panose="020B0604020202020204" pitchFamily="34" charset="0"/>
              <a:buNone/>
            </a:pPr>
            <a:r>
              <a:rPr lang="en-GB" altLang="en-US"/>
              <a:t>(clue – there may be more than one)</a:t>
            </a:r>
            <a:endParaRPr lang="en-US" altLang="en-US"/>
          </a:p>
        </p:txBody>
      </p:sp>
      <p:sp>
        <p:nvSpPr>
          <p:cNvPr id="5125"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220886252"/>
              </p:ext>
            </p:extLst>
          </p:nvPr>
        </p:nvGraphicFramePr>
        <p:xfrm>
          <a:off x="4211960" y="3501008"/>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ltLang="en-US" b="1" dirty="0">
                <a:solidFill>
                  <a:srgbClr val="00B050"/>
                </a:solidFill>
              </a:rPr>
              <a:t>Ridiculous Arguments</a:t>
            </a:r>
            <a:endParaRPr lang="en-US" altLang="en-US" b="1" dirty="0">
              <a:solidFill>
                <a:srgbClr val="00B050"/>
              </a:solidFill>
            </a:endParaRPr>
          </a:p>
        </p:txBody>
      </p:sp>
      <p:sp>
        <p:nvSpPr>
          <p:cNvPr id="32771" name="Content Placeholder 2"/>
          <p:cNvSpPr>
            <a:spLocks noGrp="1"/>
          </p:cNvSpPr>
          <p:nvPr>
            <p:ph idx="1"/>
          </p:nvPr>
        </p:nvSpPr>
        <p:spPr>
          <a:xfrm>
            <a:off x="428625" y="1428750"/>
            <a:ext cx="8229600" cy="1757363"/>
          </a:xfrm>
        </p:spPr>
        <p:txBody>
          <a:bodyPr/>
          <a:lstStyle/>
          <a:p>
            <a:pPr eaLnBrk="1" hangingPunct="1">
              <a:buFont typeface="Arial" panose="020B0604020202020204" pitchFamily="34" charset="0"/>
              <a:buNone/>
            </a:pPr>
            <a:r>
              <a:rPr lang="en-US" altLang="en-US"/>
              <a:t> 	Teach the language of argument by getting students to justify the ridiculous, such as 'Five year olds should be allowed to drive a car'</a:t>
            </a:r>
          </a:p>
        </p:txBody>
      </p:sp>
      <p:sp>
        <p:nvSpPr>
          <p:cNvPr id="32774" name="Text Box 7"/>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6" name="Diagram 5"/>
          <p:cNvGraphicFramePr/>
          <p:nvPr>
            <p:extLst>
              <p:ext uri="{D42A27DB-BD31-4B8C-83A1-F6EECF244321}">
                <p14:modId xmlns:p14="http://schemas.microsoft.com/office/powerpoint/2010/main" val="1736354342"/>
              </p:ext>
            </p:extLst>
          </p:nvPr>
        </p:nvGraphicFramePr>
        <p:xfrm>
          <a:off x="4880516" y="3510333"/>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altLang="en-US" b="1" dirty="0">
                <a:solidFill>
                  <a:srgbClr val="00B050"/>
                </a:solidFill>
              </a:rPr>
              <a:t>What if?</a:t>
            </a:r>
            <a:endParaRPr lang="en-US" altLang="en-US" b="1" dirty="0">
              <a:solidFill>
                <a:srgbClr val="00B050"/>
              </a:solidFill>
            </a:endParaRPr>
          </a:p>
        </p:txBody>
      </p:sp>
      <p:sp>
        <p:nvSpPr>
          <p:cNvPr id="33795" name="Content Placeholder 2"/>
          <p:cNvSpPr>
            <a:spLocks noGrp="1"/>
          </p:cNvSpPr>
          <p:nvPr>
            <p:ph idx="1"/>
          </p:nvPr>
        </p:nvSpPr>
        <p:spPr>
          <a:xfrm>
            <a:off x="560388" y="1412476"/>
            <a:ext cx="8229600" cy="4525963"/>
          </a:xfrm>
        </p:spPr>
        <p:txBody>
          <a:bodyPr/>
          <a:lstStyle/>
          <a:p>
            <a:pPr eaLnBrk="1" hangingPunct="1"/>
            <a:r>
              <a:rPr lang="en-GB" altLang="en-US" sz="2400" dirty="0"/>
              <a:t>What if no one was responsible?</a:t>
            </a:r>
          </a:p>
          <a:p>
            <a:pPr eaLnBrk="1" hangingPunct="1"/>
            <a:r>
              <a:rPr lang="en-GB" altLang="en-US" sz="2400" dirty="0"/>
              <a:t>What if there were no laws?</a:t>
            </a:r>
          </a:p>
          <a:p>
            <a:pPr eaLnBrk="1" hangingPunct="1"/>
            <a:r>
              <a:rPr lang="en-GB" altLang="en-US" sz="2400" dirty="0"/>
              <a:t>What if everyone stopped paying taxes?</a:t>
            </a:r>
          </a:p>
          <a:p>
            <a:pPr eaLnBrk="1" hangingPunct="1"/>
            <a:r>
              <a:rPr lang="en-GB" altLang="en-US" sz="2400" dirty="0"/>
              <a:t>What if all journalists were anonymous?</a:t>
            </a:r>
          </a:p>
          <a:p>
            <a:pPr eaLnBrk="1" hangingPunct="1"/>
            <a:r>
              <a:rPr lang="en-GB" altLang="en-US" sz="2400" dirty="0"/>
              <a:t>What if citizenship didn’t exist?</a:t>
            </a:r>
          </a:p>
          <a:p>
            <a:pPr eaLnBrk="1" hangingPunct="1"/>
            <a:r>
              <a:rPr lang="en-GB" altLang="en-US" sz="2400" dirty="0"/>
              <a:t>What if school only opened at night?</a:t>
            </a:r>
          </a:p>
          <a:p>
            <a:pPr eaLnBrk="1" hangingPunct="1"/>
            <a:r>
              <a:rPr lang="en-GB" altLang="en-US" sz="2400" dirty="0"/>
              <a:t>What if you were invisible for a day?</a:t>
            </a:r>
            <a:endParaRPr lang="en-US" altLang="en-US" sz="2400" dirty="0"/>
          </a:p>
        </p:txBody>
      </p:sp>
      <p:sp>
        <p:nvSpPr>
          <p:cNvPr id="33799" name="Text Box 8"/>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422695104"/>
              </p:ext>
            </p:extLst>
          </p:nvPr>
        </p:nvGraphicFramePr>
        <p:xfrm>
          <a:off x="5355875" y="3290626"/>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altLang="en-US" b="1" dirty="0">
                <a:solidFill>
                  <a:srgbClr val="00B050"/>
                </a:solidFill>
              </a:rPr>
              <a:t>Art and life</a:t>
            </a:r>
            <a:endParaRPr lang="en-US" altLang="en-US" b="1" dirty="0">
              <a:solidFill>
                <a:srgbClr val="00B050"/>
              </a:solidFill>
            </a:endParaRPr>
          </a:p>
        </p:txBody>
      </p:sp>
      <p:sp>
        <p:nvSpPr>
          <p:cNvPr id="34819" name="Content Placeholder 2"/>
          <p:cNvSpPr>
            <a:spLocks noGrp="1"/>
          </p:cNvSpPr>
          <p:nvPr>
            <p:ph idx="1"/>
          </p:nvPr>
        </p:nvSpPr>
        <p:spPr>
          <a:xfrm>
            <a:off x="457200" y="1600200"/>
            <a:ext cx="8401050" cy="1685925"/>
          </a:xfrm>
        </p:spPr>
        <p:txBody>
          <a:bodyPr/>
          <a:lstStyle/>
          <a:p>
            <a:pPr eaLnBrk="1" hangingPunct="1">
              <a:lnSpc>
                <a:spcPct val="80000"/>
              </a:lnSpc>
              <a:buFont typeface="Arial" panose="020B0604020202020204" pitchFamily="34" charset="0"/>
              <a:buNone/>
            </a:pPr>
            <a:r>
              <a:rPr lang="en-GB" altLang="en-US" sz="3000"/>
              <a:t>Use a relevant poem, piece of art, sculpture etc. to get students thinking/empathising about the topic. Can then draw out lesson themes...</a:t>
            </a:r>
            <a:endParaRPr lang="en-US" altLang="en-US" sz="3000"/>
          </a:p>
        </p:txBody>
      </p:sp>
      <p:sp>
        <p:nvSpPr>
          <p:cNvPr id="34825" name="Text Box 10"/>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4198431165"/>
              </p:ext>
            </p:extLst>
          </p:nvPr>
        </p:nvGraphicFramePr>
        <p:xfrm>
          <a:off x="3635896" y="3140968"/>
          <a:ext cx="5182054" cy="386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altLang="en-US" b="1" dirty="0">
                <a:solidFill>
                  <a:srgbClr val="00B050"/>
                </a:solidFill>
              </a:rPr>
              <a:t>Tell me three things...</a:t>
            </a:r>
            <a:endParaRPr lang="en-US" altLang="en-US" b="1" dirty="0">
              <a:solidFill>
                <a:srgbClr val="00B050"/>
              </a:solidFill>
            </a:endParaRPr>
          </a:p>
        </p:txBody>
      </p:sp>
      <p:sp>
        <p:nvSpPr>
          <p:cNvPr id="35843" name="Content Placeholder 2"/>
          <p:cNvSpPr>
            <a:spLocks noGrp="1"/>
          </p:cNvSpPr>
          <p:nvPr>
            <p:ph idx="1"/>
          </p:nvPr>
        </p:nvSpPr>
        <p:spPr>
          <a:xfrm>
            <a:off x="695158" y="1396737"/>
            <a:ext cx="8229600" cy="4525963"/>
          </a:xfrm>
        </p:spPr>
        <p:txBody>
          <a:bodyPr/>
          <a:lstStyle/>
          <a:p>
            <a:pPr eaLnBrk="1" hangingPunct="1"/>
            <a:r>
              <a:rPr lang="en-GB" altLang="en-US" sz="2400" dirty="0"/>
              <a:t>about the topic we are studying.</a:t>
            </a:r>
          </a:p>
          <a:p>
            <a:pPr eaLnBrk="1" hangingPunct="1"/>
            <a:r>
              <a:rPr lang="en-GB" altLang="en-US" sz="2400" dirty="0"/>
              <a:t>you learnt in the last lessons.</a:t>
            </a:r>
          </a:p>
          <a:p>
            <a:pPr eaLnBrk="1" hangingPunct="1"/>
            <a:r>
              <a:rPr lang="en-GB" altLang="en-US" sz="2400" dirty="0"/>
              <a:t>that help explain inflation.</a:t>
            </a:r>
          </a:p>
          <a:p>
            <a:pPr eaLnBrk="1" hangingPunct="1"/>
            <a:r>
              <a:rPr lang="en-GB" altLang="en-US" sz="2400" dirty="0"/>
              <a:t>refugees might feel.</a:t>
            </a:r>
          </a:p>
          <a:p>
            <a:pPr eaLnBrk="1" hangingPunct="1"/>
            <a:r>
              <a:rPr lang="en-GB" altLang="en-US" sz="2400" dirty="0"/>
              <a:t>campaigning has changed in Britain.</a:t>
            </a:r>
          </a:p>
          <a:p>
            <a:pPr eaLnBrk="1" hangingPunct="1"/>
            <a:r>
              <a:rPr lang="en-GB" altLang="en-US" sz="2400" dirty="0"/>
              <a:t>you think are most important to citizenship.</a:t>
            </a:r>
          </a:p>
          <a:p>
            <a:pPr eaLnBrk="1" hangingPunct="1"/>
            <a:r>
              <a:rPr lang="en-GB" altLang="en-US" sz="2400" dirty="0"/>
              <a:t>you would like to change in the world.</a:t>
            </a:r>
          </a:p>
          <a:p>
            <a:pPr eaLnBrk="1" hangingPunct="1">
              <a:buFont typeface="Arial" panose="020B0604020202020204" pitchFamily="34" charset="0"/>
              <a:buNone/>
            </a:pPr>
            <a:endParaRPr lang="en-US" altLang="en-US" dirty="0"/>
          </a:p>
        </p:txBody>
      </p:sp>
      <p:sp>
        <p:nvSpPr>
          <p:cNvPr id="35845"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138684258"/>
              </p:ext>
            </p:extLst>
          </p:nvPr>
        </p:nvGraphicFramePr>
        <p:xfrm>
          <a:off x="5508104" y="3659718"/>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GB" altLang="en-US" b="1" dirty="0">
                <a:solidFill>
                  <a:srgbClr val="00B050"/>
                </a:solidFill>
              </a:rPr>
              <a:t>Scenario</a:t>
            </a:r>
            <a:endParaRPr lang="en-US" altLang="en-US" b="1" dirty="0">
              <a:solidFill>
                <a:srgbClr val="00B050"/>
              </a:solidFill>
            </a:endParaRPr>
          </a:p>
        </p:txBody>
      </p:sp>
      <p:sp>
        <p:nvSpPr>
          <p:cNvPr id="36867" name="Content Placeholder 2"/>
          <p:cNvSpPr>
            <a:spLocks noGrp="1"/>
          </p:cNvSpPr>
          <p:nvPr>
            <p:ph idx="1"/>
          </p:nvPr>
        </p:nvSpPr>
        <p:spPr>
          <a:xfrm>
            <a:off x="395536" y="1293813"/>
            <a:ext cx="8229600" cy="4525962"/>
          </a:xfrm>
        </p:spPr>
        <p:txBody>
          <a:bodyPr/>
          <a:lstStyle/>
          <a:p>
            <a:pPr marL="0" indent="0" eaLnBrk="1" hangingPunct="1">
              <a:lnSpc>
                <a:spcPct val="90000"/>
              </a:lnSpc>
              <a:buNone/>
            </a:pPr>
            <a:r>
              <a:rPr lang="en-GB" altLang="en-US" sz="2400" dirty="0"/>
              <a:t>Set students a scenario (perhaps covering similar ground to the lesson) and ask them to respond in some way...</a:t>
            </a:r>
          </a:p>
          <a:p>
            <a:pPr eaLnBrk="1" hangingPunct="1">
              <a:lnSpc>
                <a:spcPct val="90000"/>
              </a:lnSpc>
            </a:pPr>
            <a:endParaRPr lang="en-GB" altLang="en-US" sz="2400" dirty="0"/>
          </a:p>
          <a:p>
            <a:pPr eaLnBrk="1" hangingPunct="1">
              <a:lnSpc>
                <a:spcPct val="90000"/>
              </a:lnSpc>
              <a:buFont typeface="Arial" panose="020B0604020202020204" pitchFamily="34" charset="0"/>
              <a:buNone/>
            </a:pPr>
            <a:r>
              <a:rPr lang="en-GB" altLang="en-US" sz="2400" dirty="0"/>
              <a:t>Human rights have been suspended by the British Government. Politicians have given party members license to judge what is right and what is wrong. How would this make you feel? What would you do?</a:t>
            </a:r>
            <a:endParaRPr lang="en-US" altLang="en-US" sz="2400" dirty="0"/>
          </a:p>
        </p:txBody>
      </p:sp>
      <p:sp>
        <p:nvSpPr>
          <p:cNvPr id="36870" name="TextBox 5"/>
          <p:cNvSpPr txBox="1">
            <a:spLocks noChangeArrowheads="1"/>
          </p:cNvSpPr>
          <p:nvPr/>
        </p:nvSpPr>
        <p:spPr bwMode="auto">
          <a:xfrm>
            <a:off x="3275856" y="3579694"/>
            <a:ext cx="2071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latin typeface="Calibri" panose="020F0502020204030204" pitchFamily="34" charset="0"/>
              </a:rPr>
              <a:t>(Similar to thought experiments)</a:t>
            </a:r>
            <a:endParaRPr lang="en-US" altLang="en-US" dirty="0">
              <a:latin typeface="Calibri" panose="020F0502020204030204" pitchFamily="34" charset="0"/>
            </a:endParaRPr>
          </a:p>
        </p:txBody>
      </p:sp>
      <p:sp>
        <p:nvSpPr>
          <p:cNvPr id="36871" name="Text Box 8"/>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6" name="Diagram 5"/>
          <p:cNvGraphicFramePr/>
          <p:nvPr>
            <p:extLst>
              <p:ext uri="{D42A27DB-BD31-4B8C-83A1-F6EECF244321}">
                <p14:modId xmlns:p14="http://schemas.microsoft.com/office/powerpoint/2010/main" val="1736354342"/>
              </p:ext>
            </p:extLst>
          </p:nvPr>
        </p:nvGraphicFramePr>
        <p:xfrm>
          <a:off x="4880516" y="3510333"/>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a:xfrm>
            <a:off x="285750" y="285750"/>
            <a:ext cx="8229600" cy="1143000"/>
          </a:xfrm>
        </p:spPr>
        <p:txBody>
          <a:bodyPr/>
          <a:lstStyle/>
          <a:p>
            <a:pPr eaLnBrk="1" hangingPunct="1"/>
            <a:r>
              <a:rPr lang="en-GB" altLang="en-US" b="1" dirty="0">
                <a:solidFill>
                  <a:srgbClr val="00B050"/>
                </a:solidFill>
              </a:rPr>
              <a:t>Get Creative</a:t>
            </a:r>
            <a:endParaRPr lang="en-US" altLang="en-US" b="1" dirty="0">
              <a:solidFill>
                <a:srgbClr val="00B050"/>
              </a:solidFill>
            </a:endParaRPr>
          </a:p>
        </p:txBody>
      </p:sp>
      <p:sp>
        <p:nvSpPr>
          <p:cNvPr id="37892" name="Content Placeholder 2"/>
          <p:cNvSpPr>
            <a:spLocks noGrp="1"/>
          </p:cNvSpPr>
          <p:nvPr>
            <p:ph idx="1"/>
          </p:nvPr>
        </p:nvSpPr>
        <p:spPr>
          <a:xfrm>
            <a:off x="280034" y="1268760"/>
            <a:ext cx="8401050" cy="4525962"/>
          </a:xfrm>
        </p:spPr>
        <p:txBody>
          <a:bodyPr/>
          <a:lstStyle/>
          <a:p>
            <a:pPr eaLnBrk="1" hangingPunct="1">
              <a:buFont typeface="Arial" panose="020B0604020202020204" pitchFamily="34" charset="0"/>
              <a:buNone/>
            </a:pPr>
            <a:r>
              <a:rPr lang="en-GB" altLang="en-US" sz="2800" dirty="0"/>
              <a:t>Cloak		Sled		Tourist	Machine	Fuse</a:t>
            </a:r>
          </a:p>
          <a:p>
            <a:pPr eaLnBrk="1" hangingPunct="1">
              <a:buFont typeface="Arial" panose="020B0604020202020204" pitchFamily="34" charset="0"/>
              <a:buNone/>
            </a:pPr>
            <a:endParaRPr lang="en-GB" altLang="en-US" sz="2800" dirty="0"/>
          </a:p>
          <a:p>
            <a:pPr eaLnBrk="1" hangingPunct="1">
              <a:buFontTx/>
              <a:buChar char="-"/>
            </a:pPr>
            <a:r>
              <a:rPr lang="en-GB" altLang="en-US" sz="2800" dirty="0"/>
              <a:t>Show how each of these random words might influence the other words in some way.</a:t>
            </a:r>
          </a:p>
          <a:p>
            <a:pPr eaLnBrk="1" hangingPunct="1">
              <a:buFontTx/>
              <a:buChar char="-"/>
            </a:pPr>
            <a:r>
              <a:rPr lang="en-GB" altLang="en-US" sz="2800" dirty="0"/>
              <a:t>Explain the influence</a:t>
            </a:r>
          </a:p>
          <a:p>
            <a:pPr eaLnBrk="1" hangingPunct="1">
              <a:buFontTx/>
              <a:buChar char="-"/>
            </a:pPr>
            <a:endParaRPr lang="en-GB" altLang="en-US" sz="2800" dirty="0"/>
          </a:p>
          <a:p>
            <a:pPr algn="ctr" eaLnBrk="1" hangingPunct="1">
              <a:buFont typeface="Arial" panose="020B0604020202020204" pitchFamily="34" charset="0"/>
              <a:buNone/>
            </a:pPr>
            <a:r>
              <a:rPr lang="en-GB" altLang="en-US" sz="1800" dirty="0"/>
              <a:t>From Edward De Bono’s ‘How to Have Creative Ideas’. See </a:t>
            </a:r>
            <a:r>
              <a:rPr lang="en-GB" altLang="en-US" sz="1800" dirty="0">
                <a:hlinkClick r:id="rId2"/>
              </a:rPr>
              <a:t>www.edwarddebono.com</a:t>
            </a:r>
            <a:r>
              <a:rPr lang="en-GB" altLang="en-US" sz="1800" dirty="0"/>
              <a:t> </a:t>
            </a:r>
            <a:endParaRPr lang="en-US" altLang="en-US" sz="1800" dirty="0"/>
          </a:p>
        </p:txBody>
      </p:sp>
      <p:sp>
        <p:nvSpPr>
          <p:cNvPr id="37895" name="Text Box 8"/>
          <p:cNvSpPr txBox="1">
            <a:spLocks noChangeArrowheads="1"/>
          </p:cNvSpPr>
          <p:nvPr/>
        </p:nvSpPr>
        <p:spPr bwMode="auto">
          <a:xfrm>
            <a:off x="8027988" y="6308725"/>
            <a:ext cx="1079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3"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2085378292"/>
              </p:ext>
            </p:extLst>
          </p:nvPr>
        </p:nvGraphicFramePr>
        <p:xfrm>
          <a:off x="5004048" y="4843792"/>
          <a:ext cx="2513282" cy="2116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altLang="en-US" b="1" dirty="0">
                <a:solidFill>
                  <a:srgbClr val="00B050"/>
                </a:solidFill>
              </a:rPr>
              <a:t>Uptown Top Ranking</a:t>
            </a:r>
            <a:endParaRPr lang="en-US" altLang="en-US" b="1" dirty="0">
              <a:solidFill>
                <a:srgbClr val="00B050"/>
              </a:solidFill>
            </a:endParaRPr>
          </a:p>
        </p:txBody>
      </p:sp>
      <p:sp>
        <p:nvSpPr>
          <p:cNvPr id="38915" name="Content Placeholder 2"/>
          <p:cNvSpPr>
            <a:spLocks noGrp="1"/>
          </p:cNvSpPr>
          <p:nvPr>
            <p:ph idx="1"/>
          </p:nvPr>
        </p:nvSpPr>
        <p:spPr>
          <a:xfrm>
            <a:off x="457200" y="980728"/>
            <a:ext cx="8229600" cy="4525962"/>
          </a:xfrm>
        </p:spPr>
        <p:txBody>
          <a:bodyPr/>
          <a:lstStyle/>
          <a:p>
            <a:pPr eaLnBrk="1" hangingPunct="1">
              <a:lnSpc>
                <a:spcPct val="90000"/>
              </a:lnSpc>
              <a:buFont typeface="Arial" panose="020B0604020202020204" pitchFamily="34" charset="0"/>
              <a:buNone/>
            </a:pPr>
            <a:endParaRPr lang="en-GB" altLang="en-US" sz="2400" dirty="0"/>
          </a:p>
          <a:p>
            <a:pPr algn="ctr" eaLnBrk="1" hangingPunct="1">
              <a:lnSpc>
                <a:spcPct val="90000"/>
              </a:lnSpc>
              <a:buFontTx/>
              <a:buChar char="-"/>
            </a:pPr>
            <a:r>
              <a:rPr lang="en-GB" altLang="en-US" sz="2400" dirty="0"/>
              <a:t>Family	- Life</a:t>
            </a:r>
          </a:p>
          <a:p>
            <a:pPr algn="ctr" eaLnBrk="1" hangingPunct="1">
              <a:lnSpc>
                <a:spcPct val="90000"/>
              </a:lnSpc>
              <a:buFontTx/>
              <a:buChar char="-"/>
            </a:pPr>
            <a:r>
              <a:rPr lang="en-GB" altLang="en-US" sz="2400" dirty="0"/>
              <a:t>Safety	- Movement</a:t>
            </a:r>
          </a:p>
          <a:p>
            <a:pPr algn="ctr" eaLnBrk="1" hangingPunct="1">
              <a:lnSpc>
                <a:spcPct val="90000"/>
              </a:lnSpc>
              <a:buFontTx/>
              <a:buChar char="-"/>
            </a:pPr>
            <a:r>
              <a:rPr lang="en-GB" altLang="en-US" sz="2400" dirty="0"/>
              <a:t>Religion	- Education</a:t>
            </a:r>
          </a:p>
          <a:p>
            <a:pPr eaLnBrk="1" hangingPunct="1">
              <a:lnSpc>
                <a:spcPct val="90000"/>
              </a:lnSpc>
              <a:buFontTx/>
              <a:buChar char="-"/>
            </a:pPr>
            <a:endParaRPr lang="en-GB" altLang="en-US" sz="2400" dirty="0"/>
          </a:p>
          <a:p>
            <a:pPr algn="ctr" eaLnBrk="1" hangingPunct="1">
              <a:lnSpc>
                <a:spcPct val="90000"/>
              </a:lnSpc>
              <a:buFont typeface="Arial" panose="020B0604020202020204" pitchFamily="34" charset="0"/>
              <a:buNone/>
            </a:pPr>
            <a:r>
              <a:rPr lang="en-GB" altLang="en-US" sz="2400" dirty="0"/>
              <a:t>Rank these human rights in order of importance. Be prepared to justify your answer. </a:t>
            </a:r>
            <a:r>
              <a:rPr lang="en-GB" altLang="en-US" sz="1200" dirty="0"/>
              <a:t>(Adaptable to all sorts)</a:t>
            </a:r>
          </a:p>
          <a:p>
            <a:pPr eaLnBrk="1" hangingPunct="1">
              <a:lnSpc>
                <a:spcPct val="90000"/>
              </a:lnSpc>
              <a:buFont typeface="Arial" panose="020B0604020202020204" pitchFamily="34" charset="0"/>
              <a:buNone/>
            </a:pPr>
            <a:endParaRPr lang="en-GB" altLang="en-US" sz="3000" dirty="0"/>
          </a:p>
        </p:txBody>
      </p:sp>
      <p:sp>
        <p:nvSpPr>
          <p:cNvPr id="38923" name="Text Box 12"/>
          <p:cNvSpPr txBox="1">
            <a:spLocks noChangeArrowheads="1"/>
          </p:cNvSpPr>
          <p:nvPr/>
        </p:nvSpPr>
        <p:spPr bwMode="auto">
          <a:xfrm>
            <a:off x="7812088"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930870763"/>
              </p:ext>
            </p:extLst>
          </p:nvPr>
        </p:nvGraphicFramePr>
        <p:xfrm>
          <a:off x="5508104" y="4365104"/>
          <a:ext cx="3309846" cy="264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p:txBody>
          <a:bodyPr/>
          <a:lstStyle/>
          <a:p>
            <a:r>
              <a:rPr lang="en-GB" altLang="en-US" b="1" dirty="0">
                <a:solidFill>
                  <a:srgbClr val="00B050"/>
                </a:solidFill>
              </a:rPr>
              <a:t>Empathy-builder</a:t>
            </a:r>
            <a:endParaRPr lang="en-US" altLang="en-US" b="1" dirty="0">
              <a:solidFill>
                <a:srgbClr val="00B050"/>
              </a:solidFill>
            </a:endParaRPr>
          </a:p>
        </p:txBody>
      </p:sp>
      <p:sp>
        <p:nvSpPr>
          <p:cNvPr id="39940" name="Content Placeholder 2"/>
          <p:cNvSpPr>
            <a:spLocks noGrp="1"/>
          </p:cNvSpPr>
          <p:nvPr>
            <p:ph idx="1"/>
          </p:nvPr>
        </p:nvSpPr>
        <p:spPr/>
        <p:txBody>
          <a:bodyPr/>
          <a:lstStyle/>
          <a:p>
            <a:pPr>
              <a:buFont typeface="Arial" panose="020B0604020202020204" pitchFamily="34" charset="0"/>
              <a:buNone/>
            </a:pPr>
            <a:r>
              <a:rPr lang="en-GB" altLang="en-US" sz="2400" dirty="0"/>
              <a:t>‘Taxes for the rich will be scrapped tomorrow and replaced with voluntary philanthropy’</a:t>
            </a:r>
          </a:p>
          <a:p>
            <a:pPr>
              <a:buFont typeface="Arial" panose="020B0604020202020204" pitchFamily="34" charset="0"/>
              <a:buNone/>
            </a:pPr>
            <a:endParaRPr lang="en-GB" altLang="en-US" sz="2400" dirty="0"/>
          </a:p>
          <a:p>
            <a:pPr>
              <a:buFont typeface="Arial" panose="020B0604020202020204" pitchFamily="34" charset="0"/>
              <a:buNone/>
            </a:pPr>
            <a:r>
              <a:rPr lang="en-GB" altLang="en-US" sz="2400" dirty="0"/>
              <a:t>-  	How might a millionaire feel about this?</a:t>
            </a:r>
          </a:p>
          <a:p>
            <a:pPr>
              <a:buFontTx/>
              <a:buChar char="-"/>
            </a:pPr>
            <a:r>
              <a:rPr lang="en-GB" altLang="en-US" sz="2400" dirty="0"/>
              <a:t>A person on average income?</a:t>
            </a:r>
          </a:p>
          <a:p>
            <a:pPr>
              <a:buFontTx/>
              <a:buChar char="-"/>
            </a:pPr>
            <a:r>
              <a:rPr lang="en-GB" altLang="en-US" sz="2400" dirty="0"/>
              <a:t>Someone receiving income support?</a:t>
            </a:r>
          </a:p>
          <a:p>
            <a:pPr>
              <a:buFontTx/>
              <a:buChar char="-"/>
            </a:pPr>
            <a:endParaRPr lang="en-GB" altLang="en-US" dirty="0"/>
          </a:p>
          <a:p>
            <a:pPr algn="ctr">
              <a:buFont typeface="Arial" panose="020B0604020202020204" pitchFamily="34" charset="0"/>
              <a:buNone/>
            </a:pPr>
            <a:r>
              <a:rPr lang="en-GB" altLang="en-US" sz="1200" dirty="0"/>
              <a:t>(Can adapt to loads of different situations. Emphasis remains on developing empathy)</a:t>
            </a:r>
            <a:endParaRPr lang="en-US" altLang="en-US" sz="1200" dirty="0"/>
          </a:p>
        </p:txBody>
      </p:sp>
      <p:sp>
        <p:nvSpPr>
          <p:cNvPr id="39942" name="Text Box 7"/>
          <p:cNvSpPr txBox="1">
            <a:spLocks noChangeArrowheads="1"/>
          </p:cNvSpPr>
          <p:nvPr/>
        </p:nvSpPr>
        <p:spPr bwMode="auto">
          <a:xfrm>
            <a:off x="7991475"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548973830"/>
              </p:ext>
            </p:extLst>
          </p:nvPr>
        </p:nvGraphicFramePr>
        <p:xfrm>
          <a:off x="5580112" y="2060848"/>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b="1" dirty="0">
                <a:solidFill>
                  <a:srgbClr val="00B050"/>
                </a:solidFill>
              </a:rPr>
              <a:t>Taboo</a:t>
            </a:r>
            <a:endParaRPr lang="en-US" altLang="en-US" b="1" dirty="0">
              <a:solidFill>
                <a:srgbClr val="00B050"/>
              </a:solidFill>
            </a:endParaRPr>
          </a:p>
        </p:txBody>
      </p:sp>
      <p:sp>
        <p:nvSpPr>
          <p:cNvPr id="40963" name="Content Placeholder 2"/>
          <p:cNvSpPr>
            <a:spLocks noGrp="1"/>
          </p:cNvSpPr>
          <p:nvPr>
            <p:ph idx="1"/>
          </p:nvPr>
        </p:nvSpPr>
        <p:spPr/>
        <p:txBody>
          <a:bodyPr/>
          <a:lstStyle/>
          <a:p>
            <a:pPr>
              <a:buFont typeface="Arial" panose="020B0604020202020204" pitchFamily="34" charset="0"/>
              <a:buNone/>
            </a:pPr>
            <a:r>
              <a:rPr lang="en-GB" altLang="en-US" dirty="0"/>
              <a:t>Students have to describe a key word without using that word (it is taboo!).</a:t>
            </a:r>
          </a:p>
          <a:p>
            <a:pPr>
              <a:buFont typeface="Arial" panose="020B0604020202020204" pitchFamily="34" charset="0"/>
              <a:buNone/>
            </a:pPr>
            <a:endParaRPr lang="en-GB" altLang="en-US" dirty="0"/>
          </a:p>
          <a:p>
            <a:pPr>
              <a:buFont typeface="Arial" panose="020B0604020202020204" pitchFamily="34" charset="0"/>
              <a:buNone/>
            </a:pPr>
            <a:r>
              <a:rPr lang="en-GB" altLang="en-US" sz="1200" dirty="0"/>
              <a:t>(could do it in teams, pairs, whole-class)</a:t>
            </a:r>
            <a:endParaRPr lang="en-US" altLang="en-US" sz="1200" dirty="0"/>
          </a:p>
        </p:txBody>
      </p:sp>
      <p:sp>
        <p:nvSpPr>
          <p:cNvPr id="40967" name="Text Box 8"/>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736354342"/>
              </p:ext>
            </p:extLst>
          </p:nvPr>
        </p:nvGraphicFramePr>
        <p:xfrm>
          <a:off x="4880516" y="3510333"/>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b="1" dirty="0">
                <a:solidFill>
                  <a:srgbClr val="00B050"/>
                </a:solidFill>
              </a:rPr>
              <a:t>Compare and Contrast</a:t>
            </a:r>
            <a:endParaRPr lang="en-US" altLang="en-US" b="1" dirty="0">
              <a:solidFill>
                <a:srgbClr val="00B050"/>
              </a:solidFill>
            </a:endParaRPr>
          </a:p>
        </p:txBody>
      </p:sp>
      <p:sp>
        <p:nvSpPr>
          <p:cNvPr id="41987" name="Content Placeholder 2"/>
          <p:cNvSpPr>
            <a:spLocks noGrp="1"/>
          </p:cNvSpPr>
          <p:nvPr>
            <p:ph idx="1"/>
          </p:nvPr>
        </p:nvSpPr>
        <p:spPr>
          <a:xfrm>
            <a:off x="457200" y="1600200"/>
            <a:ext cx="8229600" cy="614363"/>
          </a:xfrm>
        </p:spPr>
        <p:txBody>
          <a:bodyPr/>
          <a:lstStyle/>
          <a:p>
            <a:pPr>
              <a:buFont typeface="Arial" panose="020B0604020202020204" pitchFamily="34" charset="0"/>
              <a:buNone/>
            </a:pPr>
            <a:r>
              <a:rPr lang="en-GB" altLang="en-US"/>
              <a:t>What differences and similarities do you notice?</a:t>
            </a:r>
            <a:endParaRPr lang="en-US" altLang="en-US"/>
          </a:p>
        </p:txBody>
      </p:sp>
      <p:sp>
        <p:nvSpPr>
          <p:cNvPr id="41991" name="Text Box 8"/>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25595270"/>
              </p:ext>
            </p:extLst>
          </p:nvPr>
        </p:nvGraphicFramePr>
        <p:xfrm>
          <a:off x="2915816" y="2397125"/>
          <a:ext cx="5537618" cy="430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b="1" dirty="0">
                <a:solidFill>
                  <a:srgbClr val="00B050"/>
                </a:solidFill>
              </a:rPr>
              <a:t>List –O-Mania</a:t>
            </a:r>
            <a:endParaRPr lang="en-US" altLang="en-US" b="1" dirty="0">
              <a:solidFill>
                <a:srgbClr val="00B050"/>
              </a:solidFill>
            </a:endParaRPr>
          </a:p>
        </p:txBody>
      </p:sp>
      <p:sp>
        <p:nvSpPr>
          <p:cNvPr id="6147" name="Content Placeholder 2"/>
          <p:cNvSpPr>
            <a:spLocks noGrp="1"/>
          </p:cNvSpPr>
          <p:nvPr>
            <p:ph idx="1"/>
          </p:nvPr>
        </p:nvSpPr>
        <p:spPr/>
        <p:txBody>
          <a:bodyPr/>
          <a:lstStyle/>
          <a:p>
            <a:pPr eaLnBrk="1" hangingPunct="1">
              <a:lnSpc>
                <a:spcPct val="90000"/>
              </a:lnSpc>
              <a:buFont typeface="Arial" panose="020B0604020202020204" pitchFamily="34" charset="0"/>
              <a:buNone/>
            </a:pPr>
            <a:r>
              <a:rPr lang="en-GB" altLang="en-US" sz="2400" dirty="0"/>
              <a:t>List as many... </a:t>
            </a:r>
          </a:p>
          <a:p>
            <a:pPr eaLnBrk="1" hangingPunct="1">
              <a:lnSpc>
                <a:spcPct val="90000"/>
              </a:lnSpc>
              <a:buFont typeface="Arial" panose="020B0604020202020204" pitchFamily="34" charset="0"/>
              <a:buNone/>
            </a:pPr>
            <a:endParaRPr lang="en-GB" altLang="en-US" sz="2400" dirty="0"/>
          </a:p>
          <a:p>
            <a:pPr eaLnBrk="1" hangingPunct="1">
              <a:lnSpc>
                <a:spcPct val="90000"/>
              </a:lnSpc>
              <a:buFont typeface="Arial" panose="020B0604020202020204" pitchFamily="34" charset="0"/>
              <a:buNone/>
            </a:pPr>
            <a:r>
              <a:rPr lang="en-GB" altLang="en-US" sz="2400" dirty="0"/>
              <a:t>rights/responsibilities/policy areas/taxes/items you threw away in the last 24 hours etc...</a:t>
            </a:r>
          </a:p>
          <a:p>
            <a:pPr eaLnBrk="1" hangingPunct="1">
              <a:lnSpc>
                <a:spcPct val="90000"/>
              </a:lnSpc>
              <a:buFont typeface="Arial" panose="020B0604020202020204" pitchFamily="34" charset="0"/>
              <a:buNone/>
            </a:pPr>
            <a:endParaRPr lang="en-GB" altLang="en-US" sz="2400" dirty="0"/>
          </a:p>
          <a:p>
            <a:pPr eaLnBrk="1" hangingPunct="1">
              <a:lnSpc>
                <a:spcPct val="90000"/>
              </a:lnSpc>
              <a:buFont typeface="Arial" panose="020B0604020202020204" pitchFamily="34" charset="0"/>
              <a:buNone/>
            </a:pPr>
            <a:r>
              <a:rPr lang="en-GB" altLang="en-US" sz="2400" dirty="0"/>
              <a:t>as you can.</a:t>
            </a:r>
            <a:endParaRPr lang="en-US" altLang="en-US" sz="2400" dirty="0"/>
          </a:p>
        </p:txBody>
      </p:sp>
      <p:sp>
        <p:nvSpPr>
          <p:cNvPr id="6149"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2429967311"/>
              </p:ext>
            </p:extLst>
          </p:nvPr>
        </p:nvGraphicFramePr>
        <p:xfrm>
          <a:off x="4880516" y="3510333"/>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b="1" dirty="0">
                <a:solidFill>
                  <a:srgbClr val="00B050"/>
                </a:solidFill>
              </a:rPr>
              <a:t>Recipe Time</a:t>
            </a:r>
            <a:endParaRPr lang="en-US" altLang="en-US" b="1" dirty="0">
              <a:solidFill>
                <a:srgbClr val="00B050"/>
              </a:solidFill>
            </a:endParaRPr>
          </a:p>
        </p:txBody>
      </p:sp>
      <p:sp>
        <p:nvSpPr>
          <p:cNvPr id="43011" name="Content Placeholder 2"/>
          <p:cNvSpPr>
            <a:spLocks noGrp="1"/>
          </p:cNvSpPr>
          <p:nvPr>
            <p:ph idx="1"/>
          </p:nvPr>
        </p:nvSpPr>
        <p:spPr/>
        <p:txBody>
          <a:bodyPr/>
          <a:lstStyle/>
          <a:p>
            <a:r>
              <a:rPr lang="en-GB" altLang="en-US" sz="2400" dirty="0"/>
              <a:t>Access to information</a:t>
            </a:r>
          </a:p>
          <a:p>
            <a:r>
              <a:rPr lang="en-GB" altLang="en-US" sz="2400" dirty="0"/>
              <a:t>Secret Ballot</a:t>
            </a:r>
          </a:p>
          <a:p>
            <a:r>
              <a:rPr lang="en-GB" altLang="en-US" sz="2400" dirty="0"/>
              <a:t>Independent counters</a:t>
            </a:r>
          </a:p>
          <a:p>
            <a:r>
              <a:rPr lang="en-GB" altLang="en-US" sz="2400" dirty="0"/>
              <a:t>Neutral judiciary</a:t>
            </a:r>
          </a:p>
          <a:p>
            <a:pPr>
              <a:buFont typeface="Arial" panose="020B0604020202020204" pitchFamily="34" charset="0"/>
              <a:buNone/>
            </a:pPr>
            <a:endParaRPr lang="en-GB" altLang="en-US" sz="2400" dirty="0"/>
          </a:p>
          <a:p>
            <a:pPr>
              <a:buFont typeface="Arial" panose="020B0604020202020204" pitchFamily="34" charset="0"/>
              <a:buNone/>
            </a:pPr>
            <a:r>
              <a:rPr lang="en-GB" altLang="en-US" sz="2400" dirty="0"/>
              <a:t>What is this the recipe for?</a:t>
            </a:r>
          </a:p>
          <a:p>
            <a:endParaRPr lang="en-GB" altLang="en-US" dirty="0"/>
          </a:p>
        </p:txBody>
      </p:sp>
      <p:sp>
        <p:nvSpPr>
          <p:cNvPr id="43013"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sp>
        <p:nvSpPr>
          <p:cNvPr id="43014" name="Text Box 7"/>
          <p:cNvSpPr txBox="1">
            <a:spLocks noChangeArrowheads="1"/>
          </p:cNvSpPr>
          <p:nvPr/>
        </p:nvSpPr>
        <p:spPr bwMode="auto">
          <a:xfrm>
            <a:off x="4932040" y="1916832"/>
            <a:ext cx="35387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t>Develop by asking students to write their own recipes (could start by writing a recipe of the learning in the last lesson)</a:t>
            </a:r>
          </a:p>
        </p:txBody>
      </p:sp>
      <p:graphicFrame>
        <p:nvGraphicFramePr>
          <p:cNvPr id="6" name="Diagram 5"/>
          <p:cNvGraphicFramePr/>
          <p:nvPr>
            <p:extLst>
              <p:ext uri="{D42A27DB-BD31-4B8C-83A1-F6EECF244321}">
                <p14:modId xmlns:p14="http://schemas.microsoft.com/office/powerpoint/2010/main" val="3930870763"/>
              </p:ext>
            </p:extLst>
          </p:nvPr>
        </p:nvGraphicFramePr>
        <p:xfrm>
          <a:off x="5508104" y="4365104"/>
          <a:ext cx="3309846" cy="264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500063" y="1714500"/>
            <a:ext cx="8229600" cy="4525963"/>
          </a:xfrm>
        </p:spPr>
        <p:txBody>
          <a:bodyPr/>
          <a:lstStyle/>
          <a:p>
            <a:pPr>
              <a:buFont typeface="Arial" panose="020B0604020202020204" pitchFamily="34" charset="0"/>
              <a:buNone/>
            </a:pPr>
            <a:r>
              <a:rPr lang="en-GB" altLang="en-US" sz="2800" dirty="0"/>
              <a:t>Pound ‘buying less than a ______’.</a:t>
            </a:r>
          </a:p>
          <a:p>
            <a:pPr>
              <a:buFont typeface="Arial" panose="020B0604020202020204" pitchFamily="34" charset="0"/>
              <a:buNone/>
            </a:pPr>
            <a:endParaRPr lang="en-GB" altLang="en-US" sz="2800" dirty="0"/>
          </a:p>
          <a:p>
            <a:pPr>
              <a:buFont typeface="Arial" panose="020B0604020202020204" pitchFamily="34" charset="0"/>
              <a:buNone/>
            </a:pPr>
            <a:r>
              <a:rPr lang="en-GB" altLang="en-US" sz="2800" dirty="0"/>
              <a:t>No ______ for TV Strictly voters.</a:t>
            </a:r>
          </a:p>
          <a:p>
            <a:pPr>
              <a:buFont typeface="Arial" panose="020B0604020202020204" pitchFamily="34" charset="0"/>
              <a:buNone/>
            </a:pPr>
            <a:endParaRPr lang="en-GB" altLang="en-US" sz="2800" dirty="0"/>
          </a:p>
          <a:p>
            <a:pPr>
              <a:buFont typeface="Arial" panose="020B0604020202020204" pitchFamily="34" charset="0"/>
              <a:buNone/>
            </a:pPr>
            <a:r>
              <a:rPr lang="en-GB" altLang="en-US" sz="2800" dirty="0"/>
              <a:t>______ thrown at Bush on Iraq trip.</a:t>
            </a:r>
          </a:p>
          <a:p>
            <a:pPr>
              <a:buFont typeface="Arial" panose="020B0604020202020204" pitchFamily="34" charset="0"/>
              <a:buNone/>
            </a:pPr>
            <a:endParaRPr lang="en-GB" altLang="en-US" dirty="0"/>
          </a:p>
        </p:txBody>
      </p:sp>
      <p:sp>
        <p:nvSpPr>
          <p:cNvPr id="44037"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sp>
        <p:nvSpPr>
          <p:cNvPr id="6" name="Title 1"/>
          <p:cNvSpPr>
            <a:spLocks noGrp="1"/>
          </p:cNvSpPr>
          <p:nvPr>
            <p:ph type="title"/>
          </p:nvPr>
        </p:nvSpPr>
        <p:spPr>
          <a:xfrm>
            <a:off x="457200" y="274638"/>
            <a:ext cx="8229600" cy="1143000"/>
          </a:xfrm>
        </p:spPr>
        <p:txBody>
          <a:bodyPr/>
          <a:lstStyle/>
          <a:p>
            <a:r>
              <a:rPr lang="en-GB" altLang="en-US" b="1" dirty="0">
                <a:solidFill>
                  <a:srgbClr val="00B050"/>
                </a:solidFill>
              </a:rPr>
              <a:t>Have I Got News For You</a:t>
            </a:r>
            <a:endParaRPr lang="en-US" altLang="en-US" b="1" dirty="0">
              <a:solidFill>
                <a:srgbClr val="00B050"/>
              </a:solidFill>
            </a:endParaRPr>
          </a:p>
        </p:txBody>
      </p:sp>
      <p:graphicFrame>
        <p:nvGraphicFramePr>
          <p:cNvPr id="5" name="Diagram 4"/>
          <p:cNvGraphicFramePr/>
          <p:nvPr>
            <p:extLst>
              <p:ext uri="{D42A27DB-BD31-4B8C-83A1-F6EECF244321}">
                <p14:modId xmlns:p14="http://schemas.microsoft.com/office/powerpoint/2010/main" val="3218354861"/>
              </p:ext>
            </p:extLst>
          </p:nvPr>
        </p:nvGraphicFramePr>
        <p:xfrm>
          <a:off x="5364088" y="2636912"/>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b="1" dirty="0">
                <a:solidFill>
                  <a:srgbClr val="00B050"/>
                </a:solidFill>
              </a:rPr>
              <a:t>Mystery Bag</a:t>
            </a:r>
            <a:endParaRPr lang="en-US" altLang="en-US" b="1" dirty="0">
              <a:solidFill>
                <a:srgbClr val="00B050"/>
              </a:solidFill>
            </a:endParaRPr>
          </a:p>
        </p:txBody>
      </p:sp>
      <p:sp>
        <p:nvSpPr>
          <p:cNvPr id="45059" name="Content Placeholder 2"/>
          <p:cNvSpPr>
            <a:spLocks noGrp="1"/>
          </p:cNvSpPr>
          <p:nvPr>
            <p:ph idx="1"/>
          </p:nvPr>
        </p:nvSpPr>
        <p:spPr>
          <a:xfrm>
            <a:off x="2051720" y="901700"/>
            <a:ext cx="7797552" cy="4525963"/>
          </a:xfrm>
        </p:spPr>
        <p:txBody>
          <a:bodyPr/>
          <a:lstStyle/>
          <a:p>
            <a:pPr>
              <a:buFont typeface="Arial" panose="020B0604020202020204" pitchFamily="34" charset="0"/>
              <a:buNone/>
            </a:pPr>
            <a:endParaRPr lang="en-GB" altLang="en-US" sz="2400" dirty="0"/>
          </a:p>
          <a:p>
            <a:pPr>
              <a:buFont typeface="Arial" panose="020B0604020202020204" pitchFamily="34" charset="0"/>
              <a:buNone/>
            </a:pPr>
            <a:r>
              <a:rPr lang="en-GB" altLang="en-US" sz="2400" dirty="0"/>
              <a:t>Take a bag into the classroom that </a:t>
            </a:r>
          </a:p>
          <a:p>
            <a:pPr>
              <a:buFont typeface="Arial" panose="020B0604020202020204" pitchFamily="34" charset="0"/>
              <a:buNone/>
            </a:pPr>
            <a:r>
              <a:rPr lang="en-GB" altLang="en-US" sz="2400" dirty="0"/>
              <a:t>contains an object which has a </a:t>
            </a:r>
          </a:p>
          <a:p>
            <a:pPr>
              <a:buFont typeface="Arial" panose="020B0604020202020204" pitchFamily="34" charset="0"/>
              <a:buNone/>
            </a:pPr>
            <a:r>
              <a:rPr lang="en-GB" altLang="en-US" sz="2400" dirty="0"/>
              <a:t>connection to the lesson.</a:t>
            </a:r>
          </a:p>
          <a:p>
            <a:pPr>
              <a:buFont typeface="Arial" panose="020B0604020202020204" pitchFamily="34" charset="0"/>
              <a:buNone/>
            </a:pPr>
            <a:r>
              <a:rPr lang="en-GB" altLang="en-US" sz="2400" dirty="0"/>
              <a:t>Pass it around and let the students </a:t>
            </a:r>
          </a:p>
          <a:p>
            <a:pPr>
              <a:buFont typeface="Arial" panose="020B0604020202020204" pitchFamily="34" charset="0"/>
              <a:buNone/>
            </a:pPr>
            <a:r>
              <a:rPr lang="en-GB" altLang="en-US" sz="2400" dirty="0"/>
              <a:t>feel the object inside the bag.  </a:t>
            </a:r>
          </a:p>
          <a:p>
            <a:pPr>
              <a:buFont typeface="Arial" panose="020B0604020202020204" pitchFamily="34" charset="0"/>
              <a:buNone/>
            </a:pPr>
            <a:r>
              <a:rPr lang="en-GB" altLang="en-US" sz="2400" dirty="0"/>
              <a:t>The first person to guess</a:t>
            </a:r>
          </a:p>
          <a:p>
            <a:pPr>
              <a:buFont typeface="Arial" panose="020B0604020202020204" pitchFamily="34" charset="0"/>
              <a:buNone/>
            </a:pPr>
            <a:r>
              <a:rPr lang="en-GB" altLang="en-US" sz="2400" dirty="0"/>
              <a:t>what it is could be rewarded </a:t>
            </a:r>
          </a:p>
          <a:p>
            <a:pPr>
              <a:buFont typeface="Arial" panose="020B0604020202020204" pitchFamily="34" charset="0"/>
              <a:buNone/>
            </a:pPr>
            <a:r>
              <a:rPr lang="en-GB" altLang="en-US" sz="2400" dirty="0"/>
              <a:t>with a merit.</a:t>
            </a:r>
            <a:endParaRPr lang="en-US" altLang="en-US" sz="2400" dirty="0"/>
          </a:p>
          <a:p>
            <a:endParaRPr lang="en-US" altLang="en-US" dirty="0"/>
          </a:p>
        </p:txBody>
      </p:sp>
      <p:sp>
        <p:nvSpPr>
          <p:cNvPr id="45062" name="Text Box 7"/>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940642004"/>
              </p:ext>
            </p:extLst>
          </p:nvPr>
        </p:nvGraphicFramePr>
        <p:xfrm>
          <a:off x="5580112" y="3164681"/>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altLang="en-US" b="1" dirty="0">
                <a:solidFill>
                  <a:srgbClr val="00B050"/>
                </a:solidFill>
              </a:rPr>
              <a:t>True or False</a:t>
            </a:r>
            <a:endParaRPr lang="en-US" altLang="en-US" b="1" dirty="0">
              <a:solidFill>
                <a:srgbClr val="00B050"/>
              </a:solidFill>
            </a:endParaRPr>
          </a:p>
        </p:txBody>
      </p:sp>
      <p:sp>
        <p:nvSpPr>
          <p:cNvPr id="46083" name="Content Placeholder 2"/>
          <p:cNvSpPr>
            <a:spLocks noGrp="1"/>
          </p:cNvSpPr>
          <p:nvPr>
            <p:ph idx="1"/>
          </p:nvPr>
        </p:nvSpPr>
        <p:spPr/>
        <p:txBody>
          <a:bodyPr/>
          <a:lstStyle/>
          <a:p>
            <a:pPr>
              <a:buFont typeface="Arial" panose="020B0604020202020204" pitchFamily="34" charset="0"/>
              <a:buNone/>
            </a:pPr>
            <a:r>
              <a:rPr lang="en-GB" altLang="en-US" sz="2800" dirty="0"/>
              <a:t>True..................................................or is it false!</a:t>
            </a:r>
          </a:p>
          <a:p>
            <a:pPr>
              <a:buFont typeface="Arial" panose="020B0604020202020204" pitchFamily="34" charset="0"/>
              <a:buNone/>
            </a:pPr>
            <a:endParaRPr lang="en-GB" altLang="en-US" sz="2800" dirty="0"/>
          </a:p>
          <a:p>
            <a:pPr>
              <a:buFont typeface="Arial" panose="020B0604020202020204" pitchFamily="34" charset="0"/>
              <a:buNone/>
            </a:pPr>
            <a:r>
              <a:rPr lang="en-GB" altLang="en-US" sz="2800" dirty="0"/>
              <a:t>Could do with material students have already covered, or with material they are about to cover.</a:t>
            </a:r>
          </a:p>
        </p:txBody>
      </p:sp>
      <p:sp>
        <p:nvSpPr>
          <p:cNvPr id="46086" name="Text Box 7"/>
          <p:cNvSpPr txBox="1">
            <a:spLocks noChangeArrowheads="1"/>
          </p:cNvSpPr>
          <p:nvPr/>
        </p:nvSpPr>
        <p:spPr bwMode="auto">
          <a:xfrm>
            <a:off x="7740650"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510685692"/>
              </p:ext>
            </p:extLst>
          </p:nvPr>
        </p:nvGraphicFramePr>
        <p:xfrm>
          <a:off x="4644008" y="3573016"/>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altLang="en-US" b="1" dirty="0">
                <a:solidFill>
                  <a:srgbClr val="00B050"/>
                </a:solidFill>
              </a:rPr>
              <a:t>Fact or Opinion?</a:t>
            </a:r>
            <a:endParaRPr lang="en-US" altLang="en-US" b="1" dirty="0">
              <a:solidFill>
                <a:srgbClr val="00B050"/>
              </a:solidFill>
            </a:endParaRPr>
          </a:p>
        </p:txBody>
      </p:sp>
      <p:sp>
        <p:nvSpPr>
          <p:cNvPr id="47107" name="Content Placeholder 2"/>
          <p:cNvSpPr>
            <a:spLocks noGrp="1"/>
          </p:cNvSpPr>
          <p:nvPr>
            <p:ph idx="1"/>
          </p:nvPr>
        </p:nvSpPr>
        <p:spPr>
          <a:xfrm>
            <a:off x="500063" y="1785938"/>
            <a:ext cx="8229600" cy="4525962"/>
          </a:xfrm>
        </p:spPr>
        <p:txBody>
          <a:bodyPr/>
          <a:lstStyle/>
          <a:p>
            <a:pPr algn="ctr">
              <a:buFont typeface="Arial" panose="020B0604020202020204" pitchFamily="34" charset="0"/>
              <a:buNone/>
            </a:pPr>
            <a:r>
              <a:rPr lang="en-GB" altLang="en-US"/>
              <a:t>Hand out newspaper article to students and ask them to highlight facts or opinions. </a:t>
            </a:r>
            <a:endParaRPr lang="en-US" altLang="en-US"/>
          </a:p>
        </p:txBody>
      </p:sp>
      <p:sp>
        <p:nvSpPr>
          <p:cNvPr id="47112" name="Text Box 9"/>
          <p:cNvSpPr txBox="1">
            <a:spLocks noChangeArrowheads="1"/>
          </p:cNvSpPr>
          <p:nvPr/>
        </p:nvSpPr>
        <p:spPr bwMode="auto">
          <a:xfrm>
            <a:off x="7991475"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930870763"/>
              </p:ext>
            </p:extLst>
          </p:nvPr>
        </p:nvGraphicFramePr>
        <p:xfrm>
          <a:off x="5508104" y="4365104"/>
          <a:ext cx="3309846" cy="264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ltLang="en-US" b="1" dirty="0">
                <a:solidFill>
                  <a:srgbClr val="00B050"/>
                </a:solidFill>
              </a:rPr>
              <a:t>Odd One Out – Pictures Only!</a:t>
            </a:r>
            <a:endParaRPr lang="en-US" altLang="en-US" b="1" dirty="0">
              <a:solidFill>
                <a:srgbClr val="00B050"/>
              </a:solidFill>
            </a:endParaRPr>
          </a:p>
        </p:txBody>
      </p:sp>
      <p:sp>
        <p:nvSpPr>
          <p:cNvPr id="48135" name="Text Box 8"/>
          <p:cNvSpPr txBox="1">
            <a:spLocks noChangeArrowheads="1"/>
          </p:cNvSpPr>
          <p:nvPr/>
        </p:nvSpPr>
        <p:spPr bwMode="auto">
          <a:xfrm>
            <a:off x="7991475" y="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4" name="Diagram 3"/>
          <p:cNvGraphicFramePr/>
          <p:nvPr>
            <p:extLst>
              <p:ext uri="{D42A27DB-BD31-4B8C-83A1-F6EECF244321}">
                <p14:modId xmlns:p14="http://schemas.microsoft.com/office/powerpoint/2010/main" val="4051188939"/>
              </p:ext>
            </p:extLst>
          </p:nvPr>
        </p:nvGraphicFramePr>
        <p:xfrm>
          <a:off x="4760680" y="3717032"/>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971600" y="1484784"/>
            <a:ext cx="7272808" cy="1754326"/>
          </a:xfrm>
          <a:prstGeom prst="rect">
            <a:avLst/>
          </a:prstGeom>
          <a:noFill/>
        </p:spPr>
        <p:txBody>
          <a:bodyPr wrap="square" rtlCol="0">
            <a:spAutoFit/>
          </a:bodyPr>
          <a:lstStyle/>
          <a:p>
            <a:pPr algn="ctr"/>
            <a:r>
              <a:rPr lang="en-GB" sz="3600" dirty="0">
                <a:latin typeface="+mj-lt"/>
              </a:rPr>
              <a:t>Display a series of pictures and ask students to tell you which is the odd one out and why</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p:nvPr>
        </p:nvSpPr>
        <p:spPr/>
        <p:txBody>
          <a:bodyPr/>
          <a:lstStyle/>
          <a:p>
            <a:r>
              <a:rPr lang="en-GB" altLang="en-US" b="1" dirty="0">
                <a:solidFill>
                  <a:srgbClr val="00B050"/>
                </a:solidFill>
              </a:rPr>
              <a:t>What’s the topic?</a:t>
            </a:r>
            <a:endParaRPr lang="en-US" altLang="en-US" b="1" dirty="0">
              <a:solidFill>
                <a:srgbClr val="00B050"/>
              </a:solidFill>
            </a:endParaRPr>
          </a:p>
        </p:txBody>
      </p:sp>
      <p:sp>
        <p:nvSpPr>
          <p:cNvPr id="49156" name="Content Placeholder 2"/>
          <p:cNvSpPr>
            <a:spLocks noGrp="1"/>
          </p:cNvSpPr>
          <p:nvPr>
            <p:ph idx="1"/>
          </p:nvPr>
        </p:nvSpPr>
        <p:spPr/>
        <p:txBody>
          <a:bodyPr/>
          <a:lstStyle/>
          <a:p>
            <a:pPr algn="ctr">
              <a:buFont typeface="Arial" panose="020B0604020202020204" pitchFamily="34" charset="0"/>
              <a:buNone/>
            </a:pPr>
            <a:r>
              <a:rPr lang="en-GB" altLang="en-US" dirty="0"/>
              <a:t>Display some clues and then ask students:</a:t>
            </a:r>
          </a:p>
          <a:p>
            <a:pPr algn="ctr">
              <a:buFont typeface="Arial" panose="020B0604020202020204" pitchFamily="34" charset="0"/>
              <a:buNone/>
            </a:pPr>
            <a:r>
              <a:rPr lang="en-GB" altLang="en-US" dirty="0"/>
              <a:t>‘What topic might we be studying?</a:t>
            </a:r>
            <a:endParaRPr lang="en-US" altLang="en-US" dirty="0"/>
          </a:p>
        </p:txBody>
      </p:sp>
      <p:sp>
        <p:nvSpPr>
          <p:cNvPr id="49159" name="Text Box 8"/>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698189156"/>
              </p:ext>
            </p:extLst>
          </p:nvPr>
        </p:nvGraphicFramePr>
        <p:xfrm>
          <a:off x="3393966" y="3068960"/>
          <a:ext cx="5482952" cy="4005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altLang="en-US" b="1" dirty="0">
                <a:solidFill>
                  <a:srgbClr val="00B050"/>
                </a:solidFill>
              </a:rPr>
              <a:t>Just a Minute</a:t>
            </a:r>
            <a:endParaRPr lang="en-US" altLang="en-US" b="1" dirty="0">
              <a:solidFill>
                <a:srgbClr val="00B050"/>
              </a:solidFill>
            </a:endParaRPr>
          </a:p>
        </p:txBody>
      </p:sp>
      <p:sp>
        <p:nvSpPr>
          <p:cNvPr id="50179" name="Content Placeholder 2"/>
          <p:cNvSpPr>
            <a:spLocks noGrp="1"/>
          </p:cNvSpPr>
          <p:nvPr>
            <p:ph idx="1"/>
          </p:nvPr>
        </p:nvSpPr>
        <p:spPr/>
        <p:txBody>
          <a:bodyPr/>
          <a:lstStyle/>
          <a:p>
            <a:pPr>
              <a:buFont typeface="Arial" panose="020B0604020202020204" pitchFamily="34" charset="0"/>
              <a:buNone/>
            </a:pPr>
            <a:r>
              <a:rPr lang="en-US" altLang="en-US"/>
              <a:t>	One pupil starts to speak about a topic. At the first repetition, pause or mistake another takes over - and so on until the minute is up.</a:t>
            </a:r>
          </a:p>
        </p:txBody>
      </p:sp>
      <p:sp>
        <p:nvSpPr>
          <p:cNvPr id="50183" name="Text Box 8"/>
          <p:cNvSpPr txBox="1">
            <a:spLocks noChangeArrowheads="1"/>
          </p:cNvSpPr>
          <p:nvPr/>
        </p:nvSpPr>
        <p:spPr bwMode="auto">
          <a:xfrm>
            <a:off x="7812088" y="59499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510685692"/>
              </p:ext>
            </p:extLst>
          </p:nvPr>
        </p:nvGraphicFramePr>
        <p:xfrm>
          <a:off x="4644008" y="3573016"/>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altLang="en-US" b="1" dirty="0">
                <a:solidFill>
                  <a:srgbClr val="00B050"/>
                </a:solidFill>
              </a:rPr>
              <a:t>What do you know?</a:t>
            </a:r>
            <a:endParaRPr lang="en-US" altLang="en-US" b="1" dirty="0">
              <a:solidFill>
                <a:srgbClr val="00B050"/>
              </a:solidFill>
            </a:endParaRPr>
          </a:p>
        </p:txBody>
      </p:sp>
      <p:sp>
        <p:nvSpPr>
          <p:cNvPr id="4" name="Oval 3"/>
          <p:cNvSpPr/>
          <p:nvPr/>
        </p:nvSpPr>
        <p:spPr>
          <a:xfrm>
            <a:off x="2214563" y="2786063"/>
            <a:ext cx="4643437" cy="2643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5" name="Rectangle 4"/>
          <p:cNvSpPr/>
          <p:nvPr/>
        </p:nvSpPr>
        <p:spPr>
          <a:xfrm>
            <a:off x="2214546" y="3643314"/>
            <a:ext cx="4726102" cy="8309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rPr>
              <a:t>Word or phrase</a:t>
            </a:r>
          </a:p>
        </p:txBody>
      </p:sp>
      <p:cxnSp>
        <p:nvCxnSpPr>
          <p:cNvPr id="7" name="Straight Connector 6"/>
          <p:cNvCxnSpPr/>
          <p:nvPr/>
        </p:nvCxnSpPr>
        <p:spPr>
          <a:xfrm rot="10800000">
            <a:off x="1500188" y="2143125"/>
            <a:ext cx="1285875" cy="928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4102101" y="2184400"/>
            <a:ext cx="868362" cy="71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1071563" y="5000625"/>
            <a:ext cx="1571625" cy="928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6036469" y="1964531"/>
            <a:ext cx="1428750" cy="928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28625" y="4000500"/>
            <a:ext cx="171450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6572250" y="4929188"/>
            <a:ext cx="1285875" cy="928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4107657" y="6036469"/>
            <a:ext cx="928687"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6929438" y="4071938"/>
            <a:ext cx="1714500" cy="71437"/>
          </a:xfrm>
          <a:prstGeom prst="line">
            <a:avLst/>
          </a:prstGeom>
        </p:spPr>
        <p:style>
          <a:lnRef idx="1">
            <a:schemeClr val="accent1"/>
          </a:lnRef>
          <a:fillRef idx="0">
            <a:schemeClr val="accent1"/>
          </a:fillRef>
          <a:effectRef idx="0">
            <a:schemeClr val="accent1"/>
          </a:effectRef>
          <a:fontRef idx="minor">
            <a:schemeClr val="tx1"/>
          </a:fontRef>
        </p:style>
      </p:cxnSp>
      <p:sp>
        <p:nvSpPr>
          <p:cNvPr id="51213" name="TextBox 23"/>
          <p:cNvSpPr txBox="1">
            <a:spLocks noChangeArrowheads="1"/>
          </p:cNvSpPr>
          <p:nvPr/>
        </p:nvSpPr>
        <p:spPr bwMode="auto">
          <a:xfrm>
            <a:off x="5000625" y="6371943"/>
            <a:ext cx="3857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a:t>(variation – ideas must be pictures instead of words)</a:t>
            </a:r>
            <a:endParaRPr lang="en-US" altLang="en-US" sz="1200"/>
          </a:p>
        </p:txBody>
      </p:sp>
      <p:sp>
        <p:nvSpPr>
          <p:cNvPr id="51214" name="Text Box 15"/>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altLang="en-US" b="1" dirty="0">
                <a:solidFill>
                  <a:srgbClr val="00B050"/>
                </a:solidFill>
              </a:rPr>
              <a:t>Inside the Octagon</a:t>
            </a:r>
            <a:endParaRPr lang="en-US" altLang="en-US" b="1" dirty="0">
              <a:solidFill>
                <a:srgbClr val="00B050"/>
              </a:solidFill>
            </a:endParaRPr>
          </a:p>
        </p:txBody>
      </p:sp>
      <p:sp>
        <p:nvSpPr>
          <p:cNvPr id="52227" name="Content Placeholder 2"/>
          <p:cNvSpPr>
            <a:spLocks noGrp="1"/>
          </p:cNvSpPr>
          <p:nvPr>
            <p:ph idx="1"/>
          </p:nvPr>
        </p:nvSpPr>
        <p:spPr>
          <a:xfrm>
            <a:off x="611560" y="1196752"/>
            <a:ext cx="8229600" cy="4929187"/>
          </a:xfrm>
        </p:spPr>
        <p:txBody>
          <a:bodyPr/>
          <a:lstStyle/>
          <a:p>
            <a:pPr>
              <a:lnSpc>
                <a:spcPct val="80000"/>
              </a:lnSpc>
              <a:buFont typeface="Arial" panose="020B0604020202020204" pitchFamily="34" charset="0"/>
              <a:buNone/>
            </a:pPr>
            <a:r>
              <a:rPr lang="en-GB" altLang="en-US" sz="1600" dirty="0"/>
              <a:t>8 way thinking comes from Howard Gardner’s multiple intelligences. The simplified octet is – </a:t>
            </a:r>
          </a:p>
          <a:p>
            <a:pPr>
              <a:lnSpc>
                <a:spcPct val="80000"/>
              </a:lnSpc>
              <a:buFont typeface="Arial" panose="020B0604020202020204" pitchFamily="34" charset="0"/>
              <a:buNone/>
            </a:pPr>
            <a:endParaRPr lang="en-GB" altLang="en-US" sz="1600" dirty="0"/>
          </a:p>
          <a:p>
            <a:pPr>
              <a:lnSpc>
                <a:spcPct val="80000"/>
              </a:lnSpc>
              <a:buFont typeface="Arial" panose="020B0604020202020204" pitchFamily="34" charset="0"/>
              <a:buAutoNum type="arabicParenR"/>
            </a:pPr>
            <a:r>
              <a:rPr lang="en-GB" altLang="en-US" sz="1600" dirty="0"/>
              <a:t>Numbers	How many...</a:t>
            </a:r>
          </a:p>
          <a:p>
            <a:pPr>
              <a:lnSpc>
                <a:spcPct val="80000"/>
              </a:lnSpc>
              <a:buFont typeface="Arial" panose="020B0604020202020204" pitchFamily="34" charset="0"/>
              <a:buAutoNum type="arabicParenR"/>
            </a:pPr>
            <a:r>
              <a:rPr lang="en-GB" altLang="en-US" sz="1600" dirty="0"/>
              <a:t>Words		Where does the word come from..</a:t>
            </a:r>
          </a:p>
          <a:p>
            <a:pPr>
              <a:lnSpc>
                <a:spcPct val="80000"/>
              </a:lnSpc>
              <a:buFont typeface="Arial" panose="020B0604020202020204" pitchFamily="34" charset="0"/>
              <a:buAutoNum type="arabicParenR"/>
            </a:pPr>
            <a:r>
              <a:rPr lang="en-GB" altLang="en-US" sz="1600" dirty="0"/>
              <a:t>People		Who...	</a:t>
            </a:r>
          </a:p>
          <a:p>
            <a:pPr>
              <a:lnSpc>
                <a:spcPct val="80000"/>
              </a:lnSpc>
              <a:buFont typeface="Arial" panose="020B0604020202020204" pitchFamily="34" charset="0"/>
              <a:buAutoNum type="arabicParenR"/>
            </a:pPr>
            <a:r>
              <a:rPr lang="en-GB" altLang="en-US" sz="1600" dirty="0"/>
              <a:t>Feelings	What emotions...</a:t>
            </a:r>
          </a:p>
          <a:p>
            <a:pPr>
              <a:lnSpc>
                <a:spcPct val="80000"/>
              </a:lnSpc>
              <a:buFont typeface="Arial" panose="020B0604020202020204" pitchFamily="34" charset="0"/>
              <a:buAutoNum type="arabicParenR"/>
            </a:pPr>
            <a:r>
              <a:rPr lang="en-GB" altLang="en-US" sz="1600" dirty="0"/>
              <a:t>Nature	How does the environment affect...</a:t>
            </a:r>
          </a:p>
          <a:p>
            <a:pPr>
              <a:lnSpc>
                <a:spcPct val="80000"/>
              </a:lnSpc>
              <a:buFont typeface="Arial" panose="020B0604020202020204" pitchFamily="34" charset="0"/>
              <a:buAutoNum type="arabicParenR"/>
            </a:pPr>
            <a:r>
              <a:rPr lang="en-GB" altLang="en-US" sz="1600" dirty="0"/>
              <a:t>Actions	What do people do...</a:t>
            </a:r>
          </a:p>
          <a:p>
            <a:pPr>
              <a:lnSpc>
                <a:spcPct val="80000"/>
              </a:lnSpc>
              <a:buFont typeface="Arial" panose="020B0604020202020204" pitchFamily="34" charset="0"/>
              <a:buAutoNum type="arabicParenR"/>
            </a:pPr>
            <a:r>
              <a:rPr lang="en-GB" altLang="en-US" sz="1600" dirty="0"/>
              <a:t>Sounds	What songs have been written about  it...</a:t>
            </a:r>
          </a:p>
          <a:p>
            <a:pPr>
              <a:lnSpc>
                <a:spcPct val="80000"/>
              </a:lnSpc>
              <a:buFont typeface="Arial" panose="020B0604020202020204" pitchFamily="34" charset="0"/>
              <a:buAutoNum type="arabicParenR"/>
            </a:pPr>
            <a:r>
              <a:rPr lang="en-GB" altLang="en-US" sz="1600" dirty="0"/>
              <a:t>Sights		What images represent...</a:t>
            </a:r>
          </a:p>
          <a:p>
            <a:pPr>
              <a:lnSpc>
                <a:spcPct val="80000"/>
              </a:lnSpc>
              <a:buFont typeface="Arial" panose="020B0604020202020204" pitchFamily="34" charset="0"/>
              <a:buNone/>
            </a:pPr>
            <a:endParaRPr lang="en-GB" altLang="en-US" sz="1100" dirty="0"/>
          </a:p>
          <a:p>
            <a:pPr>
              <a:lnSpc>
                <a:spcPct val="80000"/>
              </a:lnSpc>
              <a:buFont typeface="Arial" panose="020B0604020202020204" pitchFamily="34" charset="0"/>
              <a:buNone/>
            </a:pPr>
            <a:r>
              <a:rPr lang="en-GB" altLang="en-US" sz="1100" dirty="0"/>
              <a:t>(from </a:t>
            </a:r>
            <a:r>
              <a:rPr lang="en-GB" altLang="en-US" sz="1100" dirty="0">
                <a:hlinkClick r:id="rId2"/>
              </a:rPr>
              <a:t>http://www.independentthinking.co.uk/Cool+Stuff/8Way+Thinking/default.aspx</a:t>
            </a:r>
            <a:r>
              <a:rPr lang="en-GB" altLang="en-US" sz="1100" dirty="0"/>
              <a:t>)</a:t>
            </a:r>
          </a:p>
          <a:p>
            <a:pPr>
              <a:lnSpc>
                <a:spcPct val="80000"/>
              </a:lnSpc>
              <a:buFont typeface="Arial" panose="020B0604020202020204" pitchFamily="34" charset="0"/>
              <a:buAutoNum type="arabicParenR"/>
            </a:pPr>
            <a:endParaRPr lang="en-GB" altLang="en-US" sz="1600" dirty="0"/>
          </a:p>
          <a:p>
            <a:pPr>
              <a:lnSpc>
                <a:spcPct val="80000"/>
              </a:lnSpc>
              <a:buFont typeface="Arial" panose="020B0604020202020204" pitchFamily="34" charset="0"/>
              <a:buNone/>
            </a:pPr>
            <a:r>
              <a:rPr lang="en-GB" altLang="en-US" sz="1600" dirty="0"/>
              <a:t>Two ideas – 	</a:t>
            </a:r>
            <a:r>
              <a:rPr lang="en-GB" altLang="en-US" sz="1600" dirty="0" err="1"/>
              <a:t>i</a:t>
            </a:r>
            <a:r>
              <a:rPr lang="en-GB" altLang="en-US" sz="1600" dirty="0"/>
              <a:t>) Ask students to come up with questions around a 			           	topic/key word from each ‘angle’.</a:t>
            </a:r>
          </a:p>
          <a:p>
            <a:pPr>
              <a:lnSpc>
                <a:spcPct val="80000"/>
              </a:lnSpc>
              <a:buFont typeface="Arial" panose="020B0604020202020204" pitchFamily="34" charset="0"/>
              <a:buNone/>
            </a:pPr>
            <a:r>
              <a:rPr lang="en-GB" altLang="en-US" sz="1600" dirty="0"/>
              <a:t>			ii) Use the octet to frame your own starter questions.</a:t>
            </a:r>
          </a:p>
          <a:p>
            <a:pPr>
              <a:lnSpc>
                <a:spcPct val="80000"/>
              </a:lnSpc>
              <a:buFont typeface="Arial" panose="020B0604020202020204" pitchFamily="34" charset="0"/>
              <a:buNone/>
            </a:pPr>
            <a:endParaRPr lang="en-US" altLang="en-US" sz="2000" dirty="0"/>
          </a:p>
        </p:txBody>
      </p:sp>
      <p:sp>
        <p:nvSpPr>
          <p:cNvPr id="52230" name="Text Box 7"/>
          <p:cNvSpPr txBox="1">
            <a:spLocks noChangeArrowheads="1"/>
          </p:cNvSpPr>
          <p:nvPr/>
        </p:nvSpPr>
        <p:spPr bwMode="auto">
          <a:xfrm>
            <a:off x="7991475"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3"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70496291"/>
              </p:ext>
            </p:extLst>
          </p:nvPr>
        </p:nvGraphicFramePr>
        <p:xfrm>
          <a:off x="6986282" y="3284984"/>
          <a:ext cx="2157718" cy="2356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285750"/>
            <a:ext cx="8229600" cy="1143000"/>
          </a:xfrm>
        </p:spPr>
        <p:txBody>
          <a:bodyPr/>
          <a:lstStyle/>
          <a:p>
            <a:pPr eaLnBrk="1" hangingPunct="1"/>
            <a:r>
              <a:rPr lang="en-GB" altLang="en-US" b="1" dirty="0">
                <a:solidFill>
                  <a:srgbClr val="00B050"/>
                </a:solidFill>
              </a:rPr>
              <a:t>Show me the answer!</a:t>
            </a:r>
            <a:endParaRPr lang="en-US" altLang="en-US" b="1" dirty="0">
              <a:solidFill>
                <a:srgbClr val="00B050"/>
              </a:solidFill>
            </a:endParaRPr>
          </a:p>
        </p:txBody>
      </p:sp>
      <p:sp>
        <p:nvSpPr>
          <p:cNvPr id="7171" name="Content Placeholder 2"/>
          <p:cNvSpPr>
            <a:spLocks noGrp="1"/>
          </p:cNvSpPr>
          <p:nvPr>
            <p:ph idx="1"/>
          </p:nvPr>
        </p:nvSpPr>
        <p:spPr/>
        <p:txBody>
          <a:bodyPr/>
          <a:lstStyle/>
          <a:p>
            <a:pPr eaLnBrk="1" hangingPunct="1">
              <a:buFont typeface="Arial" panose="020B0604020202020204" pitchFamily="34" charset="0"/>
              <a:buNone/>
            </a:pPr>
            <a:r>
              <a:rPr lang="en-GB" altLang="en-US"/>
              <a:t>Using mini-whiteboards, true/false cards, hand signals, different coloured cards etc. pupils must show you the answer to a series of questions</a:t>
            </a:r>
            <a:endParaRPr lang="en-US" altLang="en-US"/>
          </a:p>
        </p:txBody>
      </p:sp>
      <p:sp>
        <p:nvSpPr>
          <p:cNvPr id="7175" name="Text Box 8"/>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720633502"/>
              </p:ext>
            </p:extLst>
          </p:nvPr>
        </p:nvGraphicFramePr>
        <p:xfrm>
          <a:off x="4644008" y="3573016"/>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altLang="en-US" b="1" dirty="0">
                <a:solidFill>
                  <a:srgbClr val="00B050"/>
                </a:solidFill>
              </a:rPr>
              <a:t>Animal Madness</a:t>
            </a:r>
            <a:endParaRPr lang="en-US" altLang="en-US" b="1" dirty="0">
              <a:solidFill>
                <a:srgbClr val="00B050"/>
              </a:solidFill>
            </a:endParaRPr>
          </a:p>
        </p:txBody>
      </p:sp>
      <p:sp>
        <p:nvSpPr>
          <p:cNvPr id="53251" name="Content Placeholder 2"/>
          <p:cNvSpPr>
            <a:spLocks noGrp="1"/>
          </p:cNvSpPr>
          <p:nvPr>
            <p:ph idx="1"/>
          </p:nvPr>
        </p:nvSpPr>
        <p:spPr>
          <a:xfrm>
            <a:off x="321468" y="1466695"/>
            <a:ext cx="8643938" cy="4525963"/>
          </a:xfrm>
        </p:spPr>
        <p:txBody>
          <a:bodyPr/>
          <a:lstStyle/>
          <a:p>
            <a:pPr>
              <a:lnSpc>
                <a:spcPct val="80000"/>
              </a:lnSpc>
              <a:buFontTx/>
              <a:buChar char="-"/>
            </a:pPr>
            <a:r>
              <a:rPr lang="en-GB" altLang="en-US" sz="2000" dirty="0"/>
              <a:t>Think of five ways you could make a duck/horse/cow joyful</a:t>
            </a:r>
          </a:p>
          <a:p>
            <a:pPr>
              <a:lnSpc>
                <a:spcPct val="80000"/>
              </a:lnSpc>
              <a:buFont typeface="Arial" panose="020B0604020202020204" pitchFamily="34" charset="0"/>
              <a:buNone/>
            </a:pPr>
            <a:endParaRPr lang="en-GB" altLang="en-US" sz="2000" dirty="0"/>
          </a:p>
          <a:p>
            <a:pPr>
              <a:lnSpc>
                <a:spcPct val="80000"/>
              </a:lnSpc>
              <a:buFontTx/>
              <a:buChar char="-"/>
            </a:pPr>
            <a:r>
              <a:rPr lang="en-GB" altLang="en-US" sz="2000" dirty="0"/>
              <a:t>If zebras/flies/otters ruled the world what  would we see?</a:t>
            </a:r>
          </a:p>
          <a:p>
            <a:pPr>
              <a:lnSpc>
                <a:spcPct val="80000"/>
              </a:lnSpc>
              <a:buFontTx/>
              <a:buChar char="-"/>
            </a:pPr>
            <a:endParaRPr lang="en-GB" altLang="en-US" sz="2000" dirty="0"/>
          </a:p>
          <a:p>
            <a:pPr>
              <a:lnSpc>
                <a:spcPct val="80000"/>
              </a:lnSpc>
              <a:buFontTx/>
              <a:buChar char="-"/>
            </a:pPr>
            <a:r>
              <a:rPr lang="en-GB" altLang="en-US" sz="2000" dirty="0"/>
              <a:t>Explain five differences between a cat/dog/ox and a kettle/desk/jumper</a:t>
            </a:r>
          </a:p>
          <a:p>
            <a:pPr>
              <a:lnSpc>
                <a:spcPct val="80000"/>
              </a:lnSpc>
              <a:buFontTx/>
              <a:buChar char="-"/>
            </a:pPr>
            <a:endParaRPr lang="en-GB" altLang="en-US" sz="2000" dirty="0"/>
          </a:p>
          <a:p>
            <a:pPr>
              <a:lnSpc>
                <a:spcPct val="80000"/>
              </a:lnSpc>
              <a:buFontTx/>
              <a:buChar char="-"/>
            </a:pPr>
            <a:r>
              <a:rPr lang="en-GB" altLang="en-US" sz="2000" dirty="0"/>
              <a:t>And five similarities</a:t>
            </a:r>
          </a:p>
          <a:p>
            <a:pPr>
              <a:lnSpc>
                <a:spcPct val="80000"/>
              </a:lnSpc>
              <a:buFontTx/>
              <a:buChar char="-"/>
            </a:pPr>
            <a:endParaRPr lang="en-GB" altLang="en-US" sz="2000" dirty="0"/>
          </a:p>
          <a:p>
            <a:pPr>
              <a:lnSpc>
                <a:spcPct val="80000"/>
              </a:lnSpc>
              <a:buFontTx/>
              <a:buChar char="-"/>
            </a:pPr>
            <a:r>
              <a:rPr lang="en-GB" altLang="en-US" sz="2000" dirty="0"/>
              <a:t>What animal would make the best politician/judge/police officer? Why?</a:t>
            </a:r>
            <a:endParaRPr lang="en-US" altLang="en-US" sz="2000" dirty="0"/>
          </a:p>
        </p:txBody>
      </p:sp>
      <p:sp>
        <p:nvSpPr>
          <p:cNvPr id="53256" name="Text Box 9"/>
          <p:cNvSpPr txBox="1">
            <a:spLocks noChangeArrowheads="1"/>
          </p:cNvSpPr>
          <p:nvPr/>
        </p:nvSpPr>
        <p:spPr bwMode="auto">
          <a:xfrm>
            <a:off x="7973147" y="225581"/>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3"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357978818"/>
              </p:ext>
            </p:extLst>
          </p:nvPr>
        </p:nvGraphicFramePr>
        <p:xfrm>
          <a:off x="5508104" y="3933056"/>
          <a:ext cx="3926120" cy="3731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b="1" dirty="0">
                <a:solidFill>
                  <a:srgbClr val="00B050"/>
                </a:solidFill>
              </a:rPr>
              <a:t>What would win?</a:t>
            </a:r>
            <a:endParaRPr lang="en-US" altLang="en-US" b="1" dirty="0">
              <a:solidFill>
                <a:srgbClr val="00B050"/>
              </a:solidFill>
            </a:endParaRPr>
          </a:p>
        </p:txBody>
      </p:sp>
      <p:sp>
        <p:nvSpPr>
          <p:cNvPr id="54275" name="Content Placeholder 2"/>
          <p:cNvSpPr>
            <a:spLocks noGrp="1"/>
          </p:cNvSpPr>
          <p:nvPr>
            <p:ph idx="1"/>
          </p:nvPr>
        </p:nvSpPr>
        <p:spPr/>
        <p:txBody>
          <a:bodyPr/>
          <a:lstStyle/>
          <a:p>
            <a:pPr>
              <a:buFont typeface="Arial" panose="020B0604020202020204" pitchFamily="34" charset="0"/>
              <a:buNone/>
            </a:pPr>
            <a:r>
              <a:rPr lang="en-GB" altLang="en-US" sz="2400" dirty="0"/>
              <a:t>Choose any two items...</a:t>
            </a:r>
          </a:p>
          <a:p>
            <a:pPr>
              <a:buFont typeface="Arial" panose="020B0604020202020204" pitchFamily="34" charset="0"/>
              <a:buNone/>
            </a:pPr>
            <a:endParaRPr lang="en-GB" altLang="en-US" sz="2400" dirty="0"/>
          </a:p>
          <a:p>
            <a:pPr>
              <a:buFont typeface="Arial" panose="020B0604020202020204" pitchFamily="34" charset="0"/>
              <a:buNone/>
            </a:pPr>
            <a:r>
              <a:rPr lang="en-GB" altLang="en-US" sz="2400" dirty="0"/>
              <a:t>			A fence and a tree</a:t>
            </a:r>
          </a:p>
          <a:p>
            <a:pPr>
              <a:buFont typeface="Arial" panose="020B0604020202020204" pitchFamily="34" charset="0"/>
              <a:buNone/>
            </a:pPr>
            <a:endParaRPr lang="en-GB" altLang="en-US" sz="2400" dirty="0"/>
          </a:p>
          <a:p>
            <a:pPr>
              <a:buFont typeface="Arial" panose="020B0604020202020204" pitchFamily="34" charset="0"/>
              <a:buNone/>
            </a:pPr>
            <a:r>
              <a:rPr lang="en-GB" altLang="en-US" sz="2400" dirty="0"/>
              <a:t>			A dolphin and a snake</a:t>
            </a:r>
          </a:p>
          <a:p>
            <a:pPr>
              <a:buFont typeface="Arial" panose="020B0604020202020204" pitchFamily="34" charset="0"/>
              <a:buNone/>
            </a:pPr>
            <a:endParaRPr lang="en-GB" altLang="en-US" sz="2400" dirty="0"/>
          </a:p>
          <a:p>
            <a:pPr>
              <a:buFont typeface="Arial" panose="020B0604020202020204" pitchFamily="34" charset="0"/>
              <a:buNone/>
            </a:pPr>
            <a:r>
              <a:rPr lang="en-GB" altLang="en-US" sz="2400" dirty="0"/>
              <a:t>			Harry Potter and Richard Branson</a:t>
            </a:r>
          </a:p>
          <a:p>
            <a:pPr>
              <a:buFont typeface="Arial" panose="020B0604020202020204" pitchFamily="34" charset="0"/>
              <a:buNone/>
            </a:pPr>
            <a:endParaRPr lang="en-GB" altLang="en-US" sz="2400" dirty="0"/>
          </a:p>
          <a:p>
            <a:pPr algn="ctr">
              <a:buFont typeface="Arial" panose="020B0604020202020204" pitchFamily="34" charset="0"/>
              <a:buNone/>
            </a:pPr>
            <a:r>
              <a:rPr lang="en-GB" altLang="en-US" sz="2400" dirty="0"/>
              <a:t>Then...ask why!</a:t>
            </a:r>
          </a:p>
          <a:p>
            <a:pPr>
              <a:buFont typeface="Arial" panose="020B0604020202020204" pitchFamily="34" charset="0"/>
              <a:buNone/>
            </a:pPr>
            <a:endParaRPr lang="en-US" altLang="en-US" dirty="0"/>
          </a:p>
        </p:txBody>
      </p:sp>
      <p:sp>
        <p:nvSpPr>
          <p:cNvPr id="54282" name="Text Box 11"/>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549283449"/>
              </p:ext>
            </p:extLst>
          </p:nvPr>
        </p:nvGraphicFramePr>
        <p:xfrm>
          <a:off x="5580112" y="2708920"/>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tLang="en-US" b="1" dirty="0">
                <a:solidFill>
                  <a:srgbClr val="00B050"/>
                </a:solidFill>
              </a:rPr>
              <a:t>Different Shoes</a:t>
            </a:r>
            <a:endParaRPr lang="en-US" altLang="en-US" b="1" dirty="0">
              <a:solidFill>
                <a:srgbClr val="00B050"/>
              </a:solidFill>
            </a:endParaRPr>
          </a:p>
        </p:txBody>
      </p:sp>
      <p:sp>
        <p:nvSpPr>
          <p:cNvPr id="55299" name="Content Placeholder 2"/>
          <p:cNvSpPr>
            <a:spLocks noGrp="1"/>
          </p:cNvSpPr>
          <p:nvPr>
            <p:ph idx="1"/>
          </p:nvPr>
        </p:nvSpPr>
        <p:spPr>
          <a:xfrm>
            <a:off x="457200" y="1415955"/>
            <a:ext cx="8229600" cy="4525963"/>
          </a:xfrm>
        </p:spPr>
        <p:txBody>
          <a:bodyPr/>
          <a:lstStyle/>
          <a:p>
            <a:pPr algn="ctr">
              <a:buFont typeface="Arial" panose="020B0604020202020204" pitchFamily="34" charset="0"/>
              <a:buNone/>
            </a:pPr>
            <a:r>
              <a:rPr lang="en-GB" altLang="en-US" sz="2400" dirty="0"/>
              <a:t>Ask students to change their shoes...</a:t>
            </a:r>
          </a:p>
          <a:p>
            <a:pPr algn="ctr">
              <a:buFont typeface="Arial" panose="020B0604020202020204" pitchFamily="34" charset="0"/>
              <a:buNone/>
            </a:pPr>
            <a:endParaRPr lang="en-GB" altLang="en-US" sz="2400" dirty="0"/>
          </a:p>
          <a:p>
            <a:pPr algn="ctr">
              <a:buFont typeface="Arial" panose="020B0604020202020204" pitchFamily="34" charset="0"/>
              <a:buNone/>
            </a:pPr>
            <a:r>
              <a:rPr lang="en-GB" altLang="en-US" sz="2400" dirty="0"/>
              <a:t>‘If Brad Pitt was put in charge of the school, what would change?’</a:t>
            </a:r>
          </a:p>
          <a:p>
            <a:pPr algn="ctr">
              <a:buFont typeface="Arial" panose="020B0604020202020204" pitchFamily="34" charset="0"/>
              <a:buNone/>
            </a:pPr>
            <a:endParaRPr lang="en-GB" altLang="en-US" sz="2400" dirty="0"/>
          </a:p>
          <a:p>
            <a:pPr algn="ctr">
              <a:buFont typeface="Arial" panose="020B0604020202020204" pitchFamily="34" charset="0"/>
              <a:buNone/>
            </a:pPr>
            <a:r>
              <a:rPr lang="en-GB" altLang="en-US" sz="2400" dirty="0"/>
              <a:t>‘If Dawn French was doing your coursework, what would she focus on?’</a:t>
            </a:r>
            <a:endParaRPr lang="en-US" altLang="en-US" sz="2400" dirty="0"/>
          </a:p>
        </p:txBody>
      </p:sp>
      <p:sp>
        <p:nvSpPr>
          <p:cNvPr id="55302" name="Text Box 7"/>
          <p:cNvSpPr txBox="1">
            <a:spLocks noChangeArrowheads="1"/>
          </p:cNvSpPr>
          <p:nvPr/>
        </p:nvSpPr>
        <p:spPr bwMode="auto">
          <a:xfrm>
            <a:off x="7991475"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50712290"/>
              </p:ext>
            </p:extLst>
          </p:nvPr>
        </p:nvGraphicFramePr>
        <p:xfrm>
          <a:off x="4758311" y="4149080"/>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altLang="en-US" b="1" dirty="0">
                <a:solidFill>
                  <a:srgbClr val="00B050"/>
                </a:solidFill>
              </a:rPr>
              <a:t>What’s the Story?</a:t>
            </a:r>
            <a:endParaRPr lang="en-US" altLang="en-US" b="1" dirty="0">
              <a:solidFill>
                <a:srgbClr val="00B050"/>
              </a:solidFill>
            </a:endParaRPr>
          </a:p>
        </p:txBody>
      </p:sp>
      <p:sp>
        <p:nvSpPr>
          <p:cNvPr id="56323" name="Content Placeholder 2"/>
          <p:cNvSpPr>
            <a:spLocks noGrp="1"/>
          </p:cNvSpPr>
          <p:nvPr>
            <p:ph idx="1"/>
          </p:nvPr>
        </p:nvSpPr>
        <p:spPr/>
        <p:txBody>
          <a:bodyPr/>
          <a:lstStyle/>
          <a:p>
            <a:r>
              <a:rPr lang="en-GB" altLang="en-US"/>
              <a:t>Give pupils cards with words or pictures on and ask them to sequence this to tell a story (or could put words/pictures on board). </a:t>
            </a:r>
            <a:endParaRPr lang="en-US" altLang="en-US"/>
          </a:p>
        </p:txBody>
      </p:sp>
      <p:sp>
        <p:nvSpPr>
          <p:cNvPr id="56330" name="Text Box 11"/>
          <p:cNvSpPr txBox="1">
            <a:spLocks noChangeArrowheads="1"/>
          </p:cNvSpPr>
          <p:nvPr/>
        </p:nvSpPr>
        <p:spPr bwMode="auto">
          <a:xfrm>
            <a:off x="7991475"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903638904"/>
              </p:ext>
            </p:extLst>
          </p:nvPr>
        </p:nvGraphicFramePr>
        <p:xfrm>
          <a:off x="4283968" y="3284984"/>
          <a:ext cx="4533982" cy="3725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GB" altLang="en-US" b="1" dirty="0">
                <a:solidFill>
                  <a:srgbClr val="00B050"/>
                </a:solidFill>
              </a:rPr>
              <a:t>Flow Chart</a:t>
            </a:r>
            <a:endParaRPr lang="en-US" altLang="en-US" b="1" dirty="0">
              <a:solidFill>
                <a:srgbClr val="00B050"/>
              </a:solidFill>
            </a:endParaRPr>
          </a:p>
        </p:txBody>
      </p:sp>
      <p:sp>
        <p:nvSpPr>
          <p:cNvPr id="4" name="Rectangle 3"/>
          <p:cNvSpPr/>
          <p:nvPr/>
        </p:nvSpPr>
        <p:spPr>
          <a:xfrm>
            <a:off x="3429000" y="1428750"/>
            <a:ext cx="2357438" cy="7143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5" name="Rectangle 4"/>
          <p:cNvSpPr/>
          <p:nvPr/>
        </p:nvSpPr>
        <p:spPr>
          <a:xfrm>
            <a:off x="3429000" y="2500313"/>
            <a:ext cx="2357438" cy="7143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6" name="Rectangle 5"/>
          <p:cNvSpPr/>
          <p:nvPr/>
        </p:nvSpPr>
        <p:spPr>
          <a:xfrm>
            <a:off x="3429000" y="3571875"/>
            <a:ext cx="2357438" cy="7143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7" name="Rectangle 6"/>
          <p:cNvSpPr/>
          <p:nvPr/>
        </p:nvSpPr>
        <p:spPr>
          <a:xfrm>
            <a:off x="3429000" y="4643438"/>
            <a:ext cx="2357438" cy="7143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8" name="Rectangle 7"/>
          <p:cNvSpPr/>
          <p:nvPr/>
        </p:nvSpPr>
        <p:spPr>
          <a:xfrm>
            <a:off x="3429000" y="5715000"/>
            <a:ext cx="2357438" cy="7143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57352" name="TextBox 8"/>
          <p:cNvSpPr txBox="1">
            <a:spLocks noChangeArrowheads="1"/>
          </p:cNvSpPr>
          <p:nvPr/>
        </p:nvSpPr>
        <p:spPr bwMode="auto">
          <a:xfrm>
            <a:off x="3571875" y="1571625"/>
            <a:ext cx="2071688" cy="369888"/>
          </a:xfrm>
          <a:prstGeom prst="rect">
            <a:avLst/>
          </a:prstGeom>
          <a:solidFill>
            <a:schemeClr val="accent5">
              <a:lumMod val="40000"/>
              <a:lumOff val="6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Prime Minister</a:t>
            </a:r>
            <a:endParaRPr lang="en-US" altLang="en-US"/>
          </a:p>
        </p:txBody>
      </p:sp>
      <p:sp>
        <p:nvSpPr>
          <p:cNvPr id="57353" name="TextBox 9"/>
          <p:cNvSpPr txBox="1">
            <a:spLocks noChangeArrowheads="1"/>
          </p:cNvSpPr>
          <p:nvPr/>
        </p:nvSpPr>
        <p:spPr bwMode="auto">
          <a:xfrm>
            <a:off x="3571875" y="3714750"/>
            <a:ext cx="2071688" cy="369888"/>
          </a:xfrm>
          <a:prstGeom prst="rect">
            <a:avLst/>
          </a:prstGeom>
          <a:solidFill>
            <a:schemeClr val="accent5">
              <a:lumMod val="40000"/>
              <a:lumOff val="6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MPs</a:t>
            </a:r>
            <a:endParaRPr lang="en-US" altLang="en-US"/>
          </a:p>
        </p:txBody>
      </p:sp>
      <p:sp>
        <p:nvSpPr>
          <p:cNvPr id="57354" name="TextBox 10"/>
          <p:cNvSpPr txBox="1">
            <a:spLocks noChangeArrowheads="1"/>
          </p:cNvSpPr>
          <p:nvPr/>
        </p:nvSpPr>
        <p:spPr bwMode="auto">
          <a:xfrm>
            <a:off x="3571875" y="4786313"/>
            <a:ext cx="2000250" cy="369887"/>
          </a:xfrm>
          <a:prstGeom prst="rect">
            <a:avLst/>
          </a:prstGeom>
          <a:solidFill>
            <a:schemeClr val="accent5">
              <a:lumMod val="40000"/>
              <a:lumOff val="6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Voters</a:t>
            </a:r>
            <a:endParaRPr lang="en-US" altLang="en-US"/>
          </a:p>
        </p:txBody>
      </p:sp>
      <p:sp>
        <p:nvSpPr>
          <p:cNvPr id="13" name="Down Arrow 12"/>
          <p:cNvSpPr/>
          <p:nvPr/>
        </p:nvSpPr>
        <p:spPr>
          <a:xfrm>
            <a:off x="4500563" y="2214563"/>
            <a:ext cx="46037" cy="214312"/>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4" name="Down Arrow 13"/>
          <p:cNvSpPr/>
          <p:nvPr/>
        </p:nvSpPr>
        <p:spPr>
          <a:xfrm>
            <a:off x="4500563" y="3286125"/>
            <a:ext cx="46037" cy="214313"/>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5" name="Down Arrow 14"/>
          <p:cNvSpPr/>
          <p:nvPr/>
        </p:nvSpPr>
        <p:spPr>
          <a:xfrm>
            <a:off x="4500563" y="4357688"/>
            <a:ext cx="46037" cy="214312"/>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6" name="Down Arrow 15"/>
          <p:cNvSpPr/>
          <p:nvPr/>
        </p:nvSpPr>
        <p:spPr>
          <a:xfrm>
            <a:off x="4500563" y="5429250"/>
            <a:ext cx="46037" cy="214313"/>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57359" name="TextBox 16"/>
          <p:cNvSpPr txBox="1">
            <a:spLocks noChangeArrowheads="1"/>
          </p:cNvSpPr>
          <p:nvPr/>
        </p:nvSpPr>
        <p:spPr bwMode="auto">
          <a:xfrm>
            <a:off x="3071813" y="6488113"/>
            <a:ext cx="3071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Fill in the gaps!</a:t>
            </a:r>
            <a:endParaRPr lang="en-US" altLang="en-US"/>
          </a:p>
        </p:txBody>
      </p:sp>
      <p:sp>
        <p:nvSpPr>
          <p:cNvPr id="57362" name="Text Box 19"/>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17" name="Diagram 16"/>
          <p:cNvGraphicFramePr/>
          <p:nvPr>
            <p:extLst>
              <p:ext uri="{D42A27DB-BD31-4B8C-83A1-F6EECF244321}">
                <p14:modId xmlns:p14="http://schemas.microsoft.com/office/powerpoint/2010/main" val="3456751719"/>
              </p:ext>
            </p:extLst>
          </p:nvPr>
        </p:nvGraphicFramePr>
        <p:xfrm>
          <a:off x="5768041" y="1834612"/>
          <a:ext cx="3381282" cy="3160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GB" altLang="en-US" b="1" dirty="0">
                <a:solidFill>
                  <a:srgbClr val="00B050"/>
                </a:solidFill>
              </a:rPr>
              <a:t>Continuum</a:t>
            </a:r>
            <a:endParaRPr lang="en-US" altLang="en-US" b="1" dirty="0">
              <a:solidFill>
                <a:srgbClr val="00B050"/>
              </a:solidFill>
            </a:endParaRPr>
          </a:p>
        </p:txBody>
      </p:sp>
      <p:sp>
        <p:nvSpPr>
          <p:cNvPr id="58371" name="Content Placeholder 2"/>
          <p:cNvSpPr>
            <a:spLocks noGrp="1"/>
          </p:cNvSpPr>
          <p:nvPr>
            <p:ph idx="1"/>
          </p:nvPr>
        </p:nvSpPr>
        <p:spPr>
          <a:xfrm>
            <a:off x="481120" y="692696"/>
            <a:ext cx="8229600" cy="4525963"/>
          </a:xfrm>
        </p:spPr>
        <p:txBody>
          <a:bodyPr/>
          <a:lstStyle/>
          <a:p>
            <a:pPr algn="ctr">
              <a:buFont typeface="Arial" panose="020B0604020202020204" pitchFamily="34" charset="0"/>
              <a:buNone/>
            </a:pPr>
            <a:endParaRPr lang="en-GB" altLang="en-US" dirty="0"/>
          </a:p>
          <a:p>
            <a:pPr algn="ctr">
              <a:buFont typeface="Arial" panose="020B0604020202020204" pitchFamily="34" charset="0"/>
              <a:buNone/>
            </a:pPr>
            <a:r>
              <a:rPr lang="en-GB" altLang="en-US" sz="2400" dirty="0"/>
              <a:t>Make a continuum in the room with strongly for and strongly against at either end. As students come in tell them the proposition and that they must justify the position on the continuum they choose.</a:t>
            </a:r>
          </a:p>
          <a:p>
            <a:pPr algn="ctr">
              <a:buFont typeface="Arial" panose="020B0604020202020204" pitchFamily="34" charset="0"/>
              <a:buNone/>
            </a:pPr>
            <a:endParaRPr lang="en-GB" altLang="en-US" dirty="0"/>
          </a:p>
          <a:p>
            <a:pPr algn="ctr">
              <a:buFont typeface="Arial" panose="020B0604020202020204" pitchFamily="34" charset="0"/>
              <a:buNone/>
            </a:pPr>
            <a:r>
              <a:rPr lang="en-GB" altLang="en-US" sz="1200" dirty="0"/>
              <a:t>(variation – pupils line up randomly. They discuss with their neighbour only and then move accordingly. Continues until the continuum is fully drawn)</a:t>
            </a:r>
            <a:endParaRPr lang="en-US" altLang="en-US" sz="1200" dirty="0"/>
          </a:p>
        </p:txBody>
      </p:sp>
      <p:sp>
        <p:nvSpPr>
          <p:cNvPr id="58374" name="Text Box 7"/>
          <p:cNvSpPr txBox="1">
            <a:spLocks noChangeArrowheads="1"/>
          </p:cNvSpPr>
          <p:nvPr/>
        </p:nvSpPr>
        <p:spPr bwMode="auto">
          <a:xfrm>
            <a:off x="7991475"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4137427535"/>
              </p:ext>
            </p:extLst>
          </p:nvPr>
        </p:nvGraphicFramePr>
        <p:xfrm>
          <a:off x="4211960" y="3501008"/>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a:xfrm>
            <a:off x="914400" y="285750"/>
            <a:ext cx="8229600" cy="1143000"/>
          </a:xfrm>
        </p:spPr>
        <p:txBody>
          <a:bodyPr/>
          <a:lstStyle/>
          <a:p>
            <a:r>
              <a:rPr lang="en-GB" altLang="en-US" sz="4200" b="1" dirty="0">
                <a:solidFill>
                  <a:srgbClr val="00B050"/>
                </a:solidFill>
              </a:rPr>
              <a:t>Have I seen you somewhere before?</a:t>
            </a:r>
            <a:endParaRPr lang="en-US" altLang="en-US" sz="4200" b="1" dirty="0">
              <a:solidFill>
                <a:srgbClr val="00B050"/>
              </a:solidFill>
            </a:endParaRPr>
          </a:p>
        </p:txBody>
      </p:sp>
      <p:sp>
        <p:nvSpPr>
          <p:cNvPr id="59396" name="Content Placeholder 2"/>
          <p:cNvSpPr>
            <a:spLocks noGrp="1"/>
          </p:cNvSpPr>
          <p:nvPr>
            <p:ph idx="1"/>
          </p:nvPr>
        </p:nvSpPr>
        <p:spPr>
          <a:xfrm>
            <a:off x="553254" y="1428750"/>
            <a:ext cx="8229600" cy="4525963"/>
          </a:xfrm>
        </p:spPr>
        <p:txBody>
          <a:bodyPr/>
          <a:lstStyle/>
          <a:p>
            <a:pPr>
              <a:buFont typeface="Arial" panose="020B0604020202020204" pitchFamily="34" charset="0"/>
              <a:buNone/>
            </a:pPr>
            <a:r>
              <a:rPr lang="en-GB" altLang="en-US" sz="2800" dirty="0"/>
              <a:t>Give students key word card sort and ask them to place in piles of – </a:t>
            </a:r>
          </a:p>
          <a:p>
            <a:pPr>
              <a:buFont typeface="Arial" panose="020B0604020202020204" pitchFamily="34" charset="0"/>
              <a:buNone/>
            </a:pPr>
            <a:endParaRPr lang="en-GB" altLang="en-US" sz="2800" dirty="0"/>
          </a:p>
          <a:p>
            <a:pPr>
              <a:buFont typeface="Arial" panose="020B0604020202020204" pitchFamily="34" charset="0"/>
              <a:buAutoNum type="arabicParenR"/>
            </a:pPr>
            <a:r>
              <a:rPr lang="en-GB" altLang="en-US" sz="2800" dirty="0"/>
              <a:t>I know you</a:t>
            </a:r>
          </a:p>
          <a:p>
            <a:pPr>
              <a:buFont typeface="Arial" panose="020B0604020202020204" pitchFamily="34" charset="0"/>
              <a:buAutoNum type="arabicParenR"/>
            </a:pPr>
            <a:r>
              <a:rPr lang="en-GB" altLang="en-US" sz="2800" dirty="0"/>
              <a:t>I think I’ve seen you somewhere before</a:t>
            </a:r>
          </a:p>
          <a:p>
            <a:pPr>
              <a:buFont typeface="Arial" panose="020B0604020202020204" pitchFamily="34" charset="0"/>
              <a:buAutoNum type="arabicParenR"/>
            </a:pPr>
            <a:r>
              <a:rPr lang="en-GB" altLang="en-US" sz="2800" dirty="0"/>
              <a:t>We’ve never met!</a:t>
            </a:r>
            <a:endParaRPr lang="en-US" altLang="en-US" sz="2800" dirty="0"/>
          </a:p>
        </p:txBody>
      </p:sp>
      <p:sp>
        <p:nvSpPr>
          <p:cNvPr id="59398" name="Text Box 7"/>
          <p:cNvSpPr txBox="1">
            <a:spLocks noChangeArrowheads="1"/>
          </p:cNvSpPr>
          <p:nvPr/>
        </p:nvSpPr>
        <p:spPr bwMode="auto">
          <a:xfrm>
            <a:off x="0" y="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1570877719"/>
              </p:ext>
            </p:extLst>
          </p:nvPr>
        </p:nvGraphicFramePr>
        <p:xfrm>
          <a:off x="5436096" y="3861048"/>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altLang="en-US" b="1" dirty="0">
                <a:solidFill>
                  <a:srgbClr val="00B050"/>
                </a:solidFill>
              </a:rPr>
              <a:t>Picture in time</a:t>
            </a:r>
            <a:endParaRPr lang="en-US" altLang="en-US" b="1" dirty="0">
              <a:solidFill>
                <a:srgbClr val="00B050"/>
              </a:solidFill>
            </a:endParaRPr>
          </a:p>
        </p:txBody>
      </p:sp>
      <p:sp>
        <p:nvSpPr>
          <p:cNvPr id="60420" name="TextBox 4"/>
          <p:cNvSpPr txBox="1">
            <a:spLocks noChangeArrowheads="1"/>
          </p:cNvSpPr>
          <p:nvPr/>
        </p:nvSpPr>
        <p:spPr bwMode="auto">
          <a:xfrm>
            <a:off x="457200" y="1628800"/>
            <a:ext cx="82867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dirty="0">
                <a:latin typeface="+mj-lt"/>
              </a:rPr>
              <a:t>Display a picture and then ask…</a:t>
            </a:r>
          </a:p>
          <a:p>
            <a:pPr algn="ctr" eaLnBrk="1" hangingPunct="1"/>
            <a:endParaRPr lang="en-GB" altLang="en-US" sz="2400" dirty="0">
              <a:latin typeface="+mj-lt"/>
            </a:endParaRPr>
          </a:p>
          <a:p>
            <a:pPr algn="ctr" eaLnBrk="1" hangingPunct="1"/>
            <a:r>
              <a:rPr lang="en-GB" altLang="en-US" sz="2400" dirty="0">
                <a:latin typeface="+mj-lt"/>
              </a:rPr>
              <a:t>What might have happened before the photo was taken?</a:t>
            </a:r>
          </a:p>
          <a:p>
            <a:pPr algn="ctr" eaLnBrk="1" hangingPunct="1"/>
            <a:endParaRPr lang="en-GB" altLang="en-US" sz="2400" dirty="0">
              <a:latin typeface="+mj-lt"/>
            </a:endParaRPr>
          </a:p>
          <a:p>
            <a:pPr algn="ctr" eaLnBrk="1" hangingPunct="1"/>
            <a:r>
              <a:rPr lang="en-GB" altLang="en-US" sz="2400" dirty="0">
                <a:latin typeface="+mj-lt"/>
              </a:rPr>
              <a:t>What might be happening now?</a:t>
            </a:r>
          </a:p>
          <a:p>
            <a:pPr algn="ctr" eaLnBrk="1" hangingPunct="1"/>
            <a:endParaRPr lang="en-GB" altLang="en-US" sz="2400" dirty="0">
              <a:latin typeface="+mj-lt"/>
            </a:endParaRPr>
          </a:p>
          <a:p>
            <a:pPr algn="ctr" eaLnBrk="1" hangingPunct="1"/>
            <a:r>
              <a:rPr lang="en-GB" altLang="en-US" sz="2400" dirty="0">
                <a:latin typeface="+mj-lt"/>
              </a:rPr>
              <a:t>What may happen after?</a:t>
            </a:r>
            <a:endParaRPr lang="en-US" altLang="en-US" sz="2400" dirty="0">
              <a:latin typeface="+mj-lt"/>
            </a:endParaRPr>
          </a:p>
        </p:txBody>
      </p:sp>
      <p:sp>
        <p:nvSpPr>
          <p:cNvPr id="60421"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673004720"/>
              </p:ext>
            </p:extLst>
          </p:nvPr>
        </p:nvGraphicFramePr>
        <p:xfrm>
          <a:off x="5316661" y="4149080"/>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itle 1"/>
          <p:cNvSpPr>
            <a:spLocks noGrp="1"/>
          </p:cNvSpPr>
          <p:nvPr>
            <p:ph type="title"/>
          </p:nvPr>
        </p:nvSpPr>
        <p:spPr/>
        <p:txBody>
          <a:bodyPr/>
          <a:lstStyle/>
          <a:p>
            <a:r>
              <a:rPr lang="en-GB" altLang="en-US" b="1" dirty="0">
                <a:solidFill>
                  <a:srgbClr val="00B050"/>
                </a:solidFill>
              </a:rPr>
              <a:t>In the spotlight</a:t>
            </a:r>
            <a:endParaRPr lang="en-US" altLang="en-US" b="1" dirty="0">
              <a:solidFill>
                <a:srgbClr val="00B050"/>
              </a:solidFill>
            </a:endParaRPr>
          </a:p>
        </p:txBody>
      </p:sp>
      <p:sp>
        <p:nvSpPr>
          <p:cNvPr id="61445" name="Content Placeholder 2"/>
          <p:cNvSpPr>
            <a:spLocks noGrp="1"/>
          </p:cNvSpPr>
          <p:nvPr>
            <p:ph idx="1"/>
          </p:nvPr>
        </p:nvSpPr>
        <p:spPr/>
        <p:txBody>
          <a:bodyPr/>
          <a:lstStyle/>
          <a:p>
            <a:pPr algn="ctr">
              <a:buFont typeface="Arial" panose="020B0604020202020204" pitchFamily="34" charset="0"/>
              <a:buNone/>
            </a:pPr>
            <a:r>
              <a:rPr lang="en-GB" altLang="en-US" sz="2400" dirty="0"/>
              <a:t>	</a:t>
            </a:r>
            <a:r>
              <a:rPr lang="en-US" altLang="en-US" sz="2400" dirty="0"/>
              <a:t> A volunteer is asked five questions. </a:t>
            </a:r>
          </a:p>
          <a:p>
            <a:pPr algn="ctr">
              <a:buFont typeface="Arial" panose="020B0604020202020204" pitchFamily="34" charset="0"/>
              <a:buNone/>
            </a:pPr>
            <a:r>
              <a:rPr lang="en-US" altLang="en-US" sz="2400" dirty="0"/>
              <a:t>The rest of the class mark down </a:t>
            </a:r>
          </a:p>
          <a:p>
            <a:pPr algn="ctr">
              <a:buFont typeface="Arial" panose="020B0604020202020204" pitchFamily="34" charset="0"/>
              <a:buNone/>
            </a:pPr>
            <a:r>
              <a:rPr lang="en-US" altLang="en-US" sz="2400" dirty="0"/>
              <a:t>whether they agree or disagree </a:t>
            </a:r>
          </a:p>
          <a:p>
            <a:pPr algn="ctr">
              <a:buFont typeface="Arial" panose="020B0604020202020204" pitchFamily="34" charset="0"/>
              <a:buNone/>
            </a:pPr>
            <a:r>
              <a:rPr lang="en-US" altLang="en-US" sz="2400" dirty="0"/>
              <a:t>with the answers so that the whole </a:t>
            </a:r>
          </a:p>
          <a:p>
            <a:pPr algn="ctr">
              <a:buFont typeface="Arial" panose="020B0604020202020204" pitchFamily="34" charset="0"/>
              <a:buNone/>
            </a:pPr>
            <a:r>
              <a:rPr lang="en-US" altLang="en-US" sz="2400" dirty="0"/>
              <a:t>class is tested. Could use whiteboards </a:t>
            </a:r>
          </a:p>
          <a:p>
            <a:pPr algn="ctr">
              <a:buFont typeface="Arial" panose="020B0604020202020204" pitchFamily="34" charset="0"/>
              <a:buNone/>
            </a:pPr>
            <a:r>
              <a:rPr lang="en-US" altLang="en-US" sz="2400" dirty="0"/>
              <a:t>or voting cards.</a:t>
            </a:r>
          </a:p>
          <a:p>
            <a:pPr>
              <a:buFont typeface="Arial" panose="020B0604020202020204" pitchFamily="34" charset="0"/>
              <a:buNone/>
            </a:pPr>
            <a:endParaRPr lang="en-US" altLang="en-US" dirty="0"/>
          </a:p>
        </p:txBody>
      </p:sp>
      <p:sp>
        <p:nvSpPr>
          <p:cNvPr id="61446" name="Text Box 7"/>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930870763"/>
              </p:ext>
            </p:extLst>
          </p:nvPr>
        </p:nvGraphicFramePr>
        <p:xfrm>
          <a:off x="5508104" y="4365104"/>
          <a:ext cx="3309846" cy="264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GB" altLang="en-US" b="1" dirty="0">
                <a:solidFill>
                  <a:srgbClr val="00B050"/>
                </a:solidFill>
              </a:rPr>
              <a:t>Connections</a:t>
            </a:r>
            <a:endParaRPr lang="en-US" altLang="en-US" b="1" dirty="0">
              <a:solidFill>
                <a:srgbClr val="00B050"/>
              </a:solidFill>
            </a:endParaRPr>
          </a:p>
        </p:txBody>
      </p:sp>
      <p:sp>
        <p:nvSpPr>
          <p:cNvPr id="62467" name="Content Placeholder 2"/>
          <p:cNvSpPr>
            <a:spLocks noGrp="1"/>
          </p:cNvSpPr>
          <p:nvPr>
            <p:ph idx="1"/>
          </p:nvPr>
        </p:nvSpPr>
        <p:spPr>
          <a:xfrm>
            <a:off x="179388" y="1600200"/>
            <a:ext cx="8785225" cy="4525963"/>
          </a:xfrm>
        </p:spPr>
        <p:txBody>
          <a:bodyPr/>
          <a:lstStyle/>
          <a:p>
            <a:pPr>
              <a:buFont typeface="Arial" panose="020B0604020202020204" pitchFamily="34" charset="0"/>
              <a:buNone/>
            </a:pPr>
            <a:r>
              <a:rPr lang="en-US" altLang="en-US" sz="2000" dirty="0"/>
              <a:t>	Ask a student to suggest a word. You say a word that is related. </a:t>
            </a:r>
          </a:p>
          <a:p>
            <a:pPr>
              <a:buFont typeface="Arial" panose="020B0604020202020204" pitchFamily="34" charset="0"/>
              <a:buNone/>
            </a:pPr>
            <a:r>
              <a:rPr lang="en-US" altLang="en-US" sz="2000" dirty="0"/>
              <a:t>	</a:t>
            </a:r>
            <a:r>
              <a:rPr lang="en-US" altLang="en-US" sz="1100" dirty="0"/>
              <a:t>(E.G. if the word is ‘football’ you might say ‘goal’. )</a:t>
            </a:r>
          </a:p>
          <a:p>
            <a:pPr>
              <a:buFont typeface="Arial" panose="020B0604020202020204" pitchFamily="34" charset="0"/>
              <a:buNone/>
            </a:pPr>
            <a:r>
              <a:rPr lang="en-US" altLang="en-US" sz="2000" dirty="0"/>
              <a:t>	The next student says a word connected with the previous word. </a:t>
            </a:r>
          </a:p>
          <a:p>
            <a:pPr>
              <a:buFont typeface="Arial" panose="020B0604020202020204" pitchFamily="34" charset="0"/>
              <a:buNone/>
            </a:pPr>
            <a:r>
              <a:rPr lang="en-US" altLang="en-US" sz="2000" dirty="0"/>
              <a:t>	</a:t>
            </a:r>
            <a:r>
              <a:rPr lang="en-US" altLang="en-US" sz="1100" dirty="0"/>
              <a:t>(E.G. ‘goal’, ‘net’ and so on.)</a:t>
            </a:r>
          </a:p>
          <a:p>
            <a:pPr>
              <a:buFont typeface="Arial" panose="020B0604020202020204" pitchFamily="34" charset="0"/>
              <a:buNone/>
            </a:pPr>
            <a:r>
              <a:rPr lang="en-US" altLang="en-US" sz="2000" dirty="0"/>
              <a:t>	Players take turns. </a:t>
            </a:r>
          </a:p>
          <a:p>
            <a:pPr>
              <a:buFont typeface="Arial" panose="020B0604020202020204" pitchFamily="34" charset="0"/>
              <a:buNone/>
            </a:pPr>
            <a:endParaRPr lang="en-US" altLang="en-US" sz="2000" dirty="0"/>
          </a:p>
          <a:p>
            <a:pPr algn="ctr">
              <a:buFont typeface="Arial" panose="020B0604020202020204" pitchFamily="34" charset="0"/>
              <a:buNone/>
            </a:pPr>
            <a:r>
              <a:rPr lang="en-US" altLang="en-US" sz="2000" dirty="0"/>
              <a:t>	They are allowed thinking time, but can be challenged by any other player to explain the connection between their word and the previous word. </a:t>
            </a:r>
          </a:p>
        </p:txBody>
      </p:sp>
      <p:sp>
        <p:nvSpPr>
          <p:cNvPr id="62472" name="Text Box 9"/>
          <p:cNvSpPr txBox="1">
            <a:spLocks noChangeArrowheads="1"/>
          </p:cNvSpPr>
          <p:nvPr/>
        </p:nvSpPr>
        <p:spPr bwMode="auto">
          <a:xfrm>
            <a:off x="7991475" y="92076"/>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1907605351"/>
              </p:ext>
            </p:extLst>
          </p:nvPr>
        </p:nvGraphicFramePr>
        <p:xfrm>
          <a:off x="6305011" y="4509120"/>
          <a:ext cx="2659602" cy="2584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b="1" dirty="0">
                <a:solidFill>
                  <a:srgbClr val="00B050"/>
                </a:solidFill>
              </a:rPr>
              <a:t>What’s The Question?</a:t>
            </a:r>
            <a:endParaRPr lang="en-US" altLang="en-US" b="1" dirty="0">
              <a:solidFill>
                <a:srgbClr val="00B050"/>
              </a:solidFill>
            </a:endParaRPr>
          </a:p>
        </p:txBody>
      </p:sp>
      <p:sp>
        <p:nvSpPr>
          <p:cNvPr id="8195" name="Content Placeholder 2"/>
          <p:cNvSpPr>
            <a:spLocks noGrp="1"/>
          </p:cNvSpPr>
          <p:nvPr>
            <p:ph idx="1"/>
          </p:nvPr>
        </p:nvSpPr>
        <p:spPr>
          <a:xfrm>
            <a:off x="214313" y="1600200"/>
            <a:ext cx="8643937" cy="4525963"/>
          </a:xfrm>
        </p:spPr>
        <p:txBody>
          <a:bodyPr/>
          <a:lstStyle/>
          <a:p>
            <a:pPr eaLnBrk="1" hangingPunct="1">
              <a:lnSpc>
                <a:spcPct val="90000"/>
              </a:lnSpc>
              <a:buFont typeface="Arial" panose="020B0604020202020204" pitchFamily="34" charset="0"/>
              <a:buNone/>
            </a:pPr>
            <a:r>
              <a:rPr lang="en-GB" altLang="en-US" dirty="0"/>
              <a:t>e.g. 	If this is the answer, then what’s the question</a:t>
            </a:r>
          </a:p>
          <a:p>
            <a:pPr eaLnBrk="1" hangingPunct="1">
              <a:lnSpc>
                <a:spcPct val="90000"/>
              </a:lnSpc>
              <a:buFont typeface="Arial" panose="020B0604020202020204" pitchFamily="34" charset="0"/>
              <a:buNone/>
            </a:pPr>
            <a:endParaRPr lang="en-GB" altLang="en-US" dirty="0"/>
          </a:p>
          <a:p>
            <a:pPr eaLnBrk="1" hangingPunct="1">
              <a:lnSpc>
                <a:spcPct val="90000"/>
              </a:lnSpc>
              <a:buFont typeface="Arial" panose="020B0604020202020204" pitchFamily="34" charset="0"/>
              <a:buNone/>
            </a:pPr>
            <a:r>
              <a:rPr lang="en-GB" altLang="en-US" dirty="0"/>
              <a:t>A: Mr T</a:t>
            </a:r>
          </a:p>
          <a:p>
            <a:pPr eaLnBrk="1" hangingPunct="1">
              <a:lnSpc>
                <a:spcPct val="90000"/>
              </a:lnSpc>
              <a:buFont typeface="Arial" panose="020B0604020202020204" pitchFamily="34" charset="0"/>
              <a:buNone/>
            </a:pPr>
            <a:endParaRPr lang="en-GB" altLang="en-US" dirty="0"/>
          </a:p>
          <a:p>
            <a:pPr eaLnBrk="1" hangingPunct="1">
              <a:lnSpc>
                <a:spcPct val="90000"/>
              </a:lnSpc>
              <a:buFont typeface="Arial" panose="020B0604020202020204" pitchFamily="34" charset="0"/>
              <a:buNone/>
            </a:pPr>
            <a:r>
              <a:rPr lang="en-GB" altLang="en-US" dirty="0"/>
              <a:t>(Q: Who is da’ man?)</a:t>
            </a:r>
          </a:p>
        </p:txBody>
      </p:sp>
      <p:sp>
        <p:nvSpPr>
          <p:cNvPr id="8197"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941233930"/>
              </p:ext>
            </p:extLst>
          </p:nvPr>
        </p:nvGraphicFramePr>
        <p:xfrm>
          <a:off x="3779912" y="2780928"/>
          <a:ext cx="5261066" cy="3700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457200" y="1589"/>
            <a:ext cx="8229600" cy="1143000"/>
          </a:xfrm>
        </p:spPr>
        <p:txBody>
          <a:bodyPr/>
          <a:lstStyle/>
          <a:p>
            <a:r>
              <a:rPr lang="en-GB" altLang="en-US" b="1" dirty="0">
                <a:solidFill>
                  <a:srgbClr val="00B050"/>
                </a:solidFill>
              </a:rPr>
              <a:t>Home Improvement</a:t>
            </a:r>
            <a:endParaRPr lang="en-US" altLang="en-US" b="1" dirty="0">
              <a:solidFill>
                <a:srgbClr val="00B050"/>
              </a:solidFill>
            </a:endParaRPr>
          </a:p>
        </p:txBody>
      </p:sp>
      <p:sp>
        <p:nvSpPr>
          <p:cNvPr id="63491" name="Rectangle 3"/>
          <p:cNvSpPr>
            <a:spLocks noGrp="1"/>
          </p:cNvSpPr>
          <p:nvPr>
            <p:ph type="body" idx="1"/>
          </p:nvPr>
        </p:nvSpPr>
        <p:spPr>
          <a:xfrm>
            <a:off x="457200" y="846138"/>
            <a:ext cx="8229600" cy="4525963"/>
          </a:xfrm>
        </p:spPr>
        <p:txBody>
          <a:bodyPr/>
          <a:lstStyle/>
          <a:p>
            <a:pPr>
              <a:buFont typeface="Arial" panose="020B0604020202020204" pitchFamily="34" charset="0"/>
              <a:buNone/>
            </a:pPr>
            <a:endParaRPr lang="en-GB" altLang="en-US" dirty="0"/>
          </a:p>
          <a:p>
            <a:pPr algn="ctr">
              <a:buFont typeface="Arial" panose="020B0604020202020204" pitchFamily="34" charset="0"/>
              <a:buNone/>
            </a:pPr>
            <a:r>
              <a:rPr lang="en-GB" altLang="en-US" sz="2400" dirty="0"/>
              <a:t>How can _______________ be improved?</a:t>
            </a:r>
          </a:p>
          <a:p>
            <a:pPr algn="ctr">
              <a:buFont typeface="Arial" panose="020B0604020202020204" pitchFamily="34" charset="0"/>
              <a:buNone/>
            </a:pPr>
            <a:r>
              <a:rPr lang="en-GB" altLang="en-US" sz="2400" dirty="0"/>
              <a:t>Why would your changes be an improvement?</a:t>
            </a:r>
          </a:p>
          <a:p>
            <a:pPr algn="ctr">
              <a:buFont typeface="Arial" panose="020B0604020202020204" pitchFamily="34" charset="0"/>
              <a:buNone/>
            </a:pPr>
            <a:r>
              <a:rPr lang="en-GB" altLang="en-US" sz="2400" dirty="0"/>
              <a:t>Who for?</a:t>
            </a:r>
          </a:p>
          <a:p>
            <a:pPr algn="ctr">
              <a:buFont typeface="Arial" panose="020B0604020202020204" pitchFamily="34" charset="0"/>
              <a:buNone/>
            </a:pPr>
            <a:r>
              <a:rPr lang="en-GB" altLang="en-US" sz="2400" dirty="0"/>
              <a:t>How long would they last?</a:t>
            </a:r>
          </a:p>
          <a:p>
            <a:pPr algn="ctr">
              <a:buFont typeface="Arial" panose="020B0604020202020204" pitchFamily="34" charset="0"/>
              <a:buNone/>
            </a:pPr>
            <a:r>
              <a:rPr lang="en-GB" altLang="en-US" sz="1400" dirty="0"/>
              <a:t>(Can relate to previous learning in the topic. Suitable for wide range i.e. British political system, laws on terror, local government, school council etc.)</a:t>
            </a:r>
            <a:endParaRPr lang="en-US" altLang="en-US" sz="1400" dirty="0"/>
          </a:p>
        </p:txBody>
      </p:sp>
      <p:sp>
        <p:nvSpPr>
          <p:cNvPr id="63494" name="Text Box 7"/>
          <p:cNvSpPr txBox="1">
            <a:spLocks noChangeArrowheads="1"/>
          </p:cNvSpPr>
          <p:nvPr/>
        </p:nvSpPr>
        <p:spPr bwMode="auto">
          <a:xfrm>
            <a:off x="7812088"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780472875"/>
              </p:ext>
            </p:extLst>
          </p:nvPr>
        </p:nvGraphicFramePr>
        <p:xfrm>
          <a:off x="4283968" y="3717032"/>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p:cNvSpPr>
          <p:nvPr>
            <p:ph type="title"/>
          </p:nvPr>
        </p:nvSpPr>
        <p:spPr/>
        <p:txBody>
          <a:bodyPr/>
          <a:lstStyle/>
          <a:p>
            <a:r>
              <a:rPr lang="en-GB" altLang="en-US" b="1" dirty="0">
                <a:solidFill>
                  <a:srgbClr val="00B050"/>
                </a:solidFill>
              </a:rPr>
              <a:t>Get In Character</a:t>
            </a:r>
            <a:endParaRPr lang="en-US" altLang="en-US" b="1" dirty="0">
              <a:solidFill>
                <a:srgbClr val="00B050"/>
              </a:solidFill>
            </a:endParaRPr>
          </a:p>
        </p:txBody>
      </p:sp>
      <p:sp>
        <p:nvSpPr>
          <p:cNvPr id="64516" name="Rectangle 3"/>
          <p:cNvSpPr>
            <a:spLocks noGrp="1"/>
          </p:cNvSpPr>
          <p:nvPr>
            <p:ph type="body" idx="1"/>
          </p:nvPr>
        </p:nvSpPr>
        <p:spPr>
          <a:xfrm>
            <a:off x="250825" y="1412875"/>
            <a:ext cx="8893175" cy="4525963"/>
          </a:xfrm>
        </p:spPr>
        <p:txBody>
          <a:bodyPr/>
          <a:lstStyle/>
          <a:p>
            <a:pPr>
              <a:buFont typeface="Arial" panose="020B0604020202020204" pitchFamily="34" charset="0"/>
              <a:buNone/>
            </a:pPr>
            <a:r>
              <a:rPr lang="en-GB" altLang="en-US"/>
              <a:t>Set a few questions ready on the board.</a:t>
            </a:r>
          </a:p>
          <a:p>
            <a:pPr>
              <a:buFont typeface="Arial" panose="020B0604020202020204" pitchFamily="34" charset="0"/>
              <a:buNone/>
            </a:pPr>
            <a:r>
              <a:rPr lang="en-GB" altLang="en-US"/>
              <a:t>As students come in, hand them character cards </a:t>
            </a:r>
          </a:p>
          <a:p>
            <a:pPr>
              <a:buFont typeface="Arial" panose="020B0604020202020204" pitchFamily="34" charset="0"/>
              <a:buNone/>
            </a:pPr>
            <a:r>
              <a:rPr lang="en-GB" altLang="en-US" sz="1400"/>
              <a:t>(could be 		generic e.g. Businessman, teacher, student  </a:t>
            </a:r>
          </a:p>
          <a:p>
            <a:pPr>
              <a:buFont typeface="Arial" panose="020B0604020202020204" pitchFamily="34" charset="0"/>
              <a:buNone/>
            </a:pPr>
            <a:r>
              <a:rPr lang="en-GB" altLang="en-US" sz="1400"/>
              <a:t>			specific e.g. Gordon Brown, George Bush, Boris Johnson</a:t>
            </a:r>
          </a:p>
          <a:p>
            <a:pPr>
              <a:buFont typeface="Arial" panose="020B0604020202020204" pitchFamily="34" charset="0"/>
              <a:buNone/>
            </a:pPr>
            <a:r>
              <a:rPr lang="en-GB" altLang="en-US" sz="1400"/>
              <a:t>			emotional e.g. An angry, impatient, happy person</a:t>
            </a:r>
          </a:p>
          <a:p>
            <a:pPr>
              <a:buFont typeface="Arial" panose="020B0604020202020204" pitchFamily="34" charset="0"/>
              <a:buNone/>
            </a:pPr>
            <a:r>
              <a:rPr lang="en-GB" altLang="en-US" sz="1400"/>
              <a:t>			Or whatever you want!) </a:t>
            </a:r>
          </a:p>
          <a:p>
            <a:pPr>
              <a:buFont typeface="Arial" panose="020B0604020202020204" pitchFamily="34" charset="0"/>
              <a:buNone/>
            </a:pPr>
            <a:r>
              <a:rPr lang="en-GB" altLang="en-US"/>
              <a:t>and ask them to answer the questions in character.</a:t>
            </a:r>
            <a:endParaRPr lang="en-US" altLang="en-US" sz="1400"/>
          </a:p>
        </p:txBody>
      </p:sp>
      <p:sp>
        <p:nvSpPr>
          <p:cNvPr id="64517"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594586142"/>
              </p:ext>
            </p:extLst>
          </p:nvPr>
        </p:nvGraphicFramePr>
        <p:xfrm>
          <a:off x="4880516" y="4406562"/>
          <a:ext cx="3806284" cy="2646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en-GB" altLang="en-US" b="1" dirty="0">
                <a:solidFill>
                  <a:srgbClr val="00B050"/>
                </a:solidFill>
              </a:rPr>
              <a:t>Design a starter</a:t>
            </a:r>
            <a:endParaRPr lang="en-US" altLang="en-US" b="1" dirty="0">
              <a:solidFill>
                <a:srgbClr val="00B050"/>
              </a:solidFill>
            </a:endParaRPr>
          </a:p>
        </p:txBody>
      </p:sp>
      <p:sp>
        <p:nvSpPr>
          <p:cNvPr id="65539" name="Rectangle 3"/>
          <p:cNvSpPr>
            <a:spLocks noGrp="1"/>
          </p:cNvSpPr>
          <p:nvPr>
            <p:ph type="body" idx="1"/>
          </p:nvPr>
        </p:nvSpPr>
        <p:spPr/>
        <p:txBody>
          <a:bodyPr/>
          <a:lstStyle/>
          <a:p>
            <a:pPr marL="0" indent="0" algn="ctr">
              <a:buNone/>
            </a:pPr>
            <a:r>
              <a:rPr lang="en-GB" altLang="en-US" dirty="0"/>
              <a:t>Ask students to design a starter activity to use next lesson. Set success criteria.</a:t>
            </a:r>
            <a:endParaRPr lang="en-US" altLang="en-US" dirty="0"/>
          </a:p>
        </p:txBody>
      </p:sp>
      <p:sp>
        <p:nvSpPr>
          <p:cNvPr id="65542" name="Text Box 7"/>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510685692"/>
              </p:ext>
            </p:extLst>
          </p:nvPr>
        </p:nvGraphicFramePr>
        <p:xfrm>
          <a:off x="4644008" y="3573016"/>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p:cNvSpPr>
          <p:nvPr>
            <p:ph type="title"/>
          </p:nvPr>
        </p:nvSpPr>
        <p:spPr>
          <a:xfrm>
            <a:off x="250825" y="0"/>
            <a:ext cx="8229600" cy="1143000"/>
          </a:xfrm>
        </p:spPr>
        <p:txBody>
          <a:bodyPr/>
          <a:lstStyle/>
          <a:p>
            <a:pPr algn="l"/>
            <a:r>
              <a:rPr lang="en-GB" altLang="en-US" b="1" dirty="0">
                <a:solidFill>
                  <a:srgbClr val="00B050"/>
                </a:solidFill>
              </a:rPr>
              <a:t>Blockbusters</a:t>
            </a:r>
            <a:endParaRPr lang="en-US" altLang="en-US" b="1" dirty="0">
              <a:solidFill>
                <a:srgbClr val="00B050"/>
              </a:solidFill>
            </a:endParaRPr>
          </a:p>
        </p:txBody>
      </p:sp>
      <p:sp>
        <p:nvSpPr>
          <p:cNvPr id="66564" name="Rectangle 3"/>
          <p:cNvSpPr>
            <a:spLocks noGrp="1"/>
          </p:cNvSpPr>
          <p:nvPr>
            <p:ph type="body" idx="1"/>
          </p:nvPr>
        </p:nvSpPr>
        <p:spPr>
          <a:xfrm>
            <a:off x="250825" y="1107933"/>
            <a:ext cx="8229600" cy="4525962"/>
          </a:xfrm>
        </p:spPr>
        <p:txBody>
          <a:bodyPr/>
          <a:lstStyle/>
          <a:p>
            <a:pPr>
              <a:buFont typeface="Arial" panose="020B0604020202020204" pitchFamily="34" charset="0"/>
              <a:buNone/>
            </a:pPr>
            <a:r>
              <a:rPr lang="en-GB" altLang="en-US" sz="2400" dirty="0"/>
              <a:t>Set up a Blockbusters </a:t>
            </a:r>
          </a:p>
          <a:p>
            <a:pPr>
              <a:buFont typeface="Arial" panose="020B0604020202020204" pitchFamily="34" charset="0"/>
              <a:buNone/>
            </a:pPr>
            <a:r>
              <a:rPr lang="en-GB" altLang="en-US" sz="2400" dirty="0"/>
              <a:t>style grid using </a:t>
            </a:r>
          </a:p>
          <a:p>
            <a:pPr>
              <a:buFont typeface="Arial" panose="020B0604020202020204" pitchFamily="34" charset="0"/>
              <a:buNone/>
            </a:pPr>
            <a:r>
              <a:rPr lang="en-GB" altLang="en-US" sz="2400" dirty="0"/>
              <a:t>appropriate </a:t>
            </a:r>
          </a:p>
          <a:p>
            <a:pPr>
              <a:buFont typeface="Arial" panose="020B0604020202020204" pitchFamily="34" charset="0"/>
              <a:buNone/>
            </a:pPr>
            <a:r>
              <a:rPr lang="en-GB" altLang="en-US" sz="2400" dirty="0"/>
              <a:t>key terms/names/places </a:t>
            </a:r>
          </a:p>
          <a:p>
            <a:pPr>
              <a:buFont typeface="Arial" panose="020B0604020202020204" pitchFamily="34" charset="0"/>
              <a:buNone/>
            </a:pPr>
            <a:r>
              <a:rPr lang="en-GB" altLang="en-US" sz="2400" dirty="0"/>
              <a:t>etc. to play</a:t>
            </a:r>
            <a:endParaRPr lang="en-US" altLang="en-US" sz="2400" dirty="0"/>
          </a:p>
        </p:txBody>
      </p:sp>
      <p:sp>
        <p:nvSpPr>
          <p:cNvPr id="66571" name="Text Box 56"/>
          <p:cNvSpPr txBox="1">
            <a:spLocks noChangeArrowheads="1"/>
          </p:cNvSpPr>
          <p:nvPr/>
        </p:nvSpPr>
        <p:spPr bwMode="auto">
          <a:xfrm>
            <a:off x="7991475"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2435788884"/>
              </p:ext>
            </p:extLst>
          </p:nvPr>
        </p:nvGraphicFramePr>
        <p:xfrm>
          <a:off x="3707904" y="620688"/>
          <a:ext cx="5110046" cy="6389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r>
              <a:rPr lang="en-GB" altLang="en-US" b="1" dirty="0">
                <a:solidFill>
                  <a:srgbClr val="00B050"/>
                </a:solidFill>
              </a:rPr>
              <a:t>Pair It Up</a:t>
            </a:r>
            <a:endParaRPr lang="en-US" altLang="en-US" b="1" dirty="0">
              <a:solidFill>
                <a:srgbClr val="00B050"/>
              </a:solidFill>
            </a:endParaRPr>
          </a:p>
        </p:txBody>
      </p:sp>
      <p:sp>
        <p:nvSpPr>
          <p:cNvPr id="67587" name="Rectangle 3"/>
          <p:cNvSpPr>
            <a:spLocks noGrp="1"/>
          </p:cNvSpPr>
          <p:nvPr>
            <p:ph type="body" idx="1"/>
          </p:nvPr>
        </p:nvSpPr>
        <p:spPr>
          <a:xfrm>
            <a:off x="457200" y="1196752"/>
            <a:ext cx="8435280" cy="4525963"/>
          </a:xfrm>
        </p:spPr>
        <p:txBody>
          <a:bodyPr/>
          <a:lstStyle/>
          <a:p>
            <a:pPr algn="ctr">
              <a:buFont typeface="Arial" panose="020B0604020202020204" pitchFamily="34" charset="0"/>
              <a:buNone/>
            </a:pPr>
            <a:r>
              <a:rPr lang="en-GB" altLang="en-US" sz="2400" dirty="0"/>
              <a:t>Hand out a set of cards that students have to sort into matching pairs.</a:t>
            </a:r>
          </a:p>
          <a:p>
            <a:endParaRPr lang="en-GB" altLang="en-US" sz="2400" dirty="0"/>
          </a:p>
          <a:p>
            <a:pPr>
              <a:buFont typeface="Arial" panose="020B0604020202020204" pitchFamily="34" charset="0"/>
              <a:buNone/>
            </a:pPr>
            <a:r>
              <a:rPr lang="en-GB" altLang="en-US" sz="2000" dirty="0"/>
              <a:t>e.g.	Type of political system			Key example</a:t>
            </a:r>
          </a:p>
          <a:p>
            <a:pPr>
              <a:buFont typeface="Arial" panose="020B0604020202020204" pitchFamily="34" charset="0"/>
              <a:buNone/>
            </a:pPr>
            <a:r>
              <a:rPr lang="en-GB" altLang="en-US" sz="2000" dirty="0"/>
              <a:t>			Democracy		   Britain under Henry VIII</a:t>
            </a:r>
          </a:p>
          <a:p>
            <a:pPr>
              <a:buFont typeface="Arial" panose="020B0604020202020204" pitchFamily="34" charset="0"/>
              <a:buNone/>
            </a:pPr>
            <a:r>
              <a:rPr lang="en-GB" altLang="en-US" sz="2000" dirty="0"/>
              <a:t>			Monarchy			Stalin’s Russia</a:t>
            </a:r>
          </a:p>
          <a:p>
            <a:pPr>
              <a:buFont typeface="Arial" panose="020B0604020202020204" pitchFamily="34" charset="0"/>
              <a:buNone/>
            </a:pPr>
            <a:r>
              <a:rPr lang="en-GB" altLang="en-US" sz="2000" dirty="0"/>
              <a:t>       		Totalitarian State			France in 2008</a:t>
            </a:r>
          </a:p>
          <a:p>
            <a:pPr>
              <a:buFont typeface="Arial" panose="020B0604020202020204" pitchFamily="34" charset="0"/>
              <a:buNone/>
            </a:pPr>
            <a:r>
              <a:rPr lang="en-GB" altLang="en-US" sz="2000" dirty="0"/>
              <a:t>			Theocracy			Zimbabwe in 2008</a:t>
            </a:r>
          </a:p>
          <a:p>
            <a:pPr>
              <a:buFont typeface="Arial" panose="020B0604020202020204" pitchFamily="34" charset="0"/>
              <a:buNone/>
            </a:pPr>
            <a:r>
              <a:rPr lang="en-GB" altLang="en-US" sz="2000" dirty="0"/>
              <a:t>			Autocracy			Ancient Egypt</a:t>
            </a:r>
            <a:endParaRPr lang="en-US" altLang="en-US" sz="2000" dirty="0"/>
          </a:p>
        </p:txBody>
      </p:sp>
      <p:sp>
        <p:nvSpPr>
          <p:cNvPr id="67590" name="Text Box 7"/>
          <p:cNvSpPr txBox="1">
            <a:spLocks noChangeArrowheads="1"/>
          </p:cNvSpPr>
          <p:nvPr/>
        </p:nvSpPr>
        <p:spPr bwMode="auto">
          <a:xfrm>
            <a:off x="7991475"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432063821"/>
              </p:ext>
            </p:extLst>
          </p:nvPr>
        </p:nvGraphicFramePr>
        <p:xfrm>
          <a:off x="3131840" y="4142486"/>
          <a:ext cx="3381282" cy="3160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p:cNvSpPr>
          <p:nvPr>
            <p:ph type="title"/>
          </p:nvPr>
        </p:nvSpPr>
        <p:spPr>
          <a:xfrm>
            <a:off x="468313" y="330200"/>
            <a:ext cx="8229600" cy="1143000"/>
          </a:xfrm>
        </p:spPr>
        <p:txBody>
          <a:bodyPr/>
          <a:lstStyle/>
          <a:p>
            <a:r>
              <a:rPr lang="en-GB" altLang="en-US" b="1" dirty="0">
                <a:solidFill>
                  <a:srgbClr val="00B050"/>
                </a:solidFill>
              </a:rPr>
              <a:t>My Word!</a:t>
            </a:r>
            <a:endParaRPr lang="en-US" altLang="en-US" b="1" dirty="0">
              <a:solidFill>
                <a:srgbClr val="00B050"/>
              </a:solidFill>
            </a:endParaRPr>
          </a:p>
        </p:txBody>
      </p:sp>
      <p:sp>
        <p:nvSpPr>
          <p:cNvPr id="68612" name="Rectangle 3"/>
          <p:cNvSpPr>
            <a:spLocks noGrp="1"/>
          </p:cNvSpPr>
          <p:nvPr>
            <p:ph type="body" idx="1"/>
          </p:nvPr>
        </p:nvSpPr>
        <p:spPr>
          <a:xfrm>
            <a:off x="468313" y="1543050"/>
            <a:ext cx="8229600" cy="2681287"/>
          </a:xfrm>
        </p:spPr>
        <p:txBody>
          <a:bodyPr/>
          <a:lstStyle/>
          <a:p>
            <a:pPr algn="ctr">
              <a:buFont typeface="Arial" panose="020B0604020202020204" pitchFamily="34" charset="0"/>
              <a:buNone/>
            </a:pPr>
            <a:r>
              <a:rPr lang="en-GB" altLang="en-US" dirty="0"/>
              <a:t>Students are given (or choose) a word related to the topic. They must stand up and point to someone in the class who must then give the meaning. That person then chooses the next person to pose a word.</a:t>
            </a:r>
            <a:endParaRPr lang="en-US" altLang="en-US" dirty="0"/>
          </a:p>
        </p:txBody>
      </p:sp>
      <p:sp>
        <p:nvSpPr>
          <p:cNvPr id="68615" name="Text Box 8"/>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250707782"/>
              </p:ext>
            </p:extLst>
          </p:nvPr>
        </p:nvGraphicFramePr>
        <p:xfrm>
          <a:off x="4967055" y="3861048"/>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r>
              <a:rPr lang="en-GB" altLang="en-US" b="1" dirty="0">
                <a:solidFill>
                  <a:srgbClr val="00B050"/>
                </a:solidFill>
              </a:rPr>
              <a:t>Statement Exploration</a:t>
            </a:r>
            <a:endParaRPr lang="en-US" altLang="en-US" b="1" dirty="0">
              <a:solidFill>
                <a:srgbClr val="00B050"/>
              </a:solidFill>
            </a:endParaRPr>
          </a:p>
        </p:txBody>
      </p:sp>
      <p:sp>
        <p:nvSpPr>
          <p:cNvPr id="69635" name="Rectangle 3"/>
          <p:cNvSpPr>
            <a:spLocks noGrp="1"/>
          </p:cNvSpPr>
          <p:nvPr>
            <p:ph type="body" idx="1"/>
          </p:nvPr>
        </p:nvSpPr>
        <p:spPr/>
        <p:txBody>
          <a:bodyPr/>
          <a:lstStyle/>
          <a:p>
            <a:pPr algn="ctr">
              <a:buFont typeface="Arial" panose="020B0604020202020204" pitchFamily="34" charset="0"/>
              <a:buNone/>
            </a:pPr>
            <a:r>
              <a:rPr lang="en-GB" altLang="en-US" sz="2800" dirty="0"/>
              <a:t>“Everybody has rights yet they cannot be seen and belong to nobody”</a:t>
            </a:r>
          </a:p>
          <a:p>
            <a:pPr>
              <a:buFont typeface="Arial" panose="020B0604020202020204" pitchFamily="34" charset="0"/>
              <a:buNone/>
            </a:pPr>
            <a:endParaRPr lang="en-GB" altLang="en-US" sz="2800" dirty="0"/>
          </a:p>
          <a:p>
            <a:pPr algn="r">
              <a:buFont typeface="Arial" panose="020B0604020202020204" pitchFamily="34" charset="0"/>
              <a:buNone/>
            </a:pPr>
            <a:r>
              <a:rPr lang="en-GB" altLang="en-US" sz="2800" dirty="0"/>
              <a:t>In pairs explore this statement. </a:t>
            </a:r>
          </a:p>
          <a:p>
            <a:pPr algn="r">
              <a:buFont typeface="Arial" panose="020B0604020202020204" pitchFamily="34" charset="0"/>
              <a:buNone/>
            </a:pPr>
            <a:r>
              <a:rPr lang="en-GB" altLang="en-US" sz="2800" dirty="0"/>
              <a:t>What does it mean? </a:t>
            </a:r>
          </a:p>
          <a:p>
            <a:pPr algn="r">
              <a:buFont typeface="Arial" panose="020B0604020202020204" pitchFamily="34" charset="0"/>
              <a:buNone/>
            </a:pPr>
            <a:r>
              <a:rPr lang="en-GB" altLang="en-US" sz="2800" dirty="0"/>
              <a:t>Can you explain it </a:t>
            </a:r>
          </a:p>
          <a:p>
            <a:pPr algn="r">
              <a:buFont typeface="Arial" panose="020B0604020202020204" pitchFamily="34" charset="0"/>
              <a:buNone/>
            </a:pPr>
            <a:r>
              <a:rPr lang="en-GB" altLang="en-US" sz="2800" dirty="0"/>
              <a:t>to someone else?</a:t>
            </a:r>
            <a:endParaRPr lang="en-US" altLang="en-US" sz="2800" dirty="0"/>
          </a:p>
        </p:txBody>
      </p:sp>
      <p:sp>
        <p:nvSpPr>
          <p:cNvPr id="69637"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928418101"/>
              </p:ext>
            </p:extLst>
          </p:nvPr>
        </p:nvGraphicFramePr>
        <p:xfrm>
          <a:off x="2339752" y="3833313"/>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r>
              <a:rPr lang="en-GB" altLang="en-US" sz="4000" b="1" dirty="0">
                <a:solidFill>
                  <a:srgbClr val="00B050"/>
                </a:solidFill>
              </a:rPr>
              <a:t>Strongest </a:t>
            </a:r>
            <a:br>
              <a:rPr lang="en-GB" altLang="en-US" sz="4000" b="1" dirty="0">
                <a:solidFill>
                  <a:srgbClr val="00B050"/>
                </a:solidFill>
              </a:rPr>
            </a:br>
            <a:r>
              <a:rPr lang="en-GB" altLang="en-US" sz="4000" b="1" dirty="0">
                <a:solidFill>
                  <a:srgbClr val="00B050"/>
                </a:solidFill>
              </a:rPr>
              <a:t>Argument</a:t>
            </a:r>
            <a:endParaRPr lang="en-US" altLang="en-US" sz="4000" b="1" dirty="0">
              <a:solidFill>
                <a:srgbClr val="00B050"/>
              </a:solidFill>
            </a:endParaRPr>
          </a:p>
        </p:txBody>
      </p:sp>
      <p:sp>
        <p:nvSpPr>
          <p:cNvPr id="70659" name="Rectangle 3"/>
          <p:cNvSpPr>
            <a:spLocks noGrp="1"/>
          </p:cNvSpPr>
          <p:nvPr>
            <p:ph type="body" idx="1"/>
          </p:nvPr>
        </p:nvSpPr>
        <p:spPr>
          <a:xfrm>
            <a:off x="457200" y="1628800"/>
            <a:ext cx="8229600" cy="3700462"/>
          </a:xfrm>
        </p:spPr>
        <p:txBody>
          <a:bodyPr/>
          <a:lstStyle/>
          <a:p>
            <a:pPr marL="609600" indent="-609600">
              <a:buFont typeface="Arial" panose="020B0604020202020204" pitchFamily="34" charset="0"/>
              <a:buNone/>
            </a:pPr>
            <a:r>
              <a:rPr lang="en-GB" altLang="en-US" sz="1600" dirty="0"/>
              <a:t>Which of the following arguments is the best piece of evidence that taxes are spent effectively?</a:t>
            </a:r>
          </a:p>
          <a:p>
            <a:pPr marL="609600" indent="-609600">
              <a:buFont typeface="Arial" panose="020B0604020202020204" pitchFamily="34" charset="0"/>
              <a:buNone/>
            </a:pPr>
            <a:endParaRPr lang="en-GB" altLang="en-US" sz="1600" dirty="0"/>
          </a:p>
          <a:p>
            <a:pPr marL="609600" indent="-609600">
              <a:buFont typeface="Arial" panose="020B0604020202020204" pitchFamily="34" charset="0"/>
              <a:buAutoNum type="alphaUcParenR"/>
            </a:pPr>
            <a:r>
              <a:rPr lang="en-GB" altLang="en-US" sz="1600" dirty="0"/>
              <a:t>The National Audit Office checks all government income and expenditure.</a:t>
            </a:r>
          </a:p>
          <a:p>
            <a:pPr marL="609600" indent="-609600">
              <a:buFont typeface="Arial" panose="020B0604020202020204" pitchFamily="34" charset="0"/>
              <a:buAutoNum type="alphaUcParenR"/>
            </a:pPr>
            <a:r>
              <a:rPr lang="en-GB" altLang="en-US" sz="1600" dirty="0"/>
              <a:t>Voters can throw out governments they think spend money inefficiently.</a:t>
            </a:r>
          </a:p>
          <a:p>
            <a:pPr marL="609600" indent="-609600">
              <a:buFont typeface="Arial" panose="020B0604020202020204" pitchFamily="34" charset="0"/>
              <a:buAutoNum type="alphaUcParenR"/>
            </a:pPr>
            <a:r>
              <a:rPr lang="en-GB" altLang="en-US" sz="1600" dirty="0"/>
              <a:t>Most people get along OK in Britain, so the money must be being used effectively.</a:t>
            </a:r>
          </a:p>
          <a:p>
            <a:pPr marL="609600" indent="-609600">
              <a:buFont typeface="Arial" panose="020B0604020202020204" pitchFamily="34" charset="0"/>
              <a:buAutoNum type="alphaUcParenR"/>
            </a:pPr>
            <a:r>
              <a:rPr lang="en-GB" altLang="en-US" sz="1600" dirty="0"/>
              <a:t>Taxes aren’t as high as in Europe yet we still have very good public services.</a:t>
            </a:r>
          </a:p>
          <a:p>
            <a:pPr marL="609600" indent="-609600">
              <a:buFont typeface="Arial" panose="020B0604020202020204" pitchFamily="34" charset="0"/>
              <a:buAutoNum type="alphaUcParenR"/>
            </a:pPr>
            <a:endParaRPr lang="en-GB" altLang="en-US" sz="1600" dirty="0"/>
          </a:p>
          <a:p>
            <a:pPr marL="609600" indent="-609600">
              <a:buFont typeface="Arial" panose="020B0604020202020204" pitchFamily="34" charset="0"/>
              <a:buNone/>
            </a:pPr>
            <a:endParaRPr lang="en-GB" altLang="en-US" sz="1600" dirty="0"/>
          </a:p>
          <a:p>
            <a:pPr marL="609600" indent="-609600">
              <a:buFont typeface="Arial" panose="020B0604020202020204" pitchFamily="34" charset="0"/>
              <a:buNone/>
            </a:pPr>
            <a:r>
              <a:rPr lang="en-GB" altLang="en-US" sz="1600" dirty="0"/>
              <a:t>(reveal: Do you think taxes </a:t>
            </a:r>
            <a:r>
              <a:rPr lang="en-GB" altLang="en-US" sz="1600" i="1" dirty="0"/>
              <a:t>are</a:t>
            </a:r>
            <a:r>
              <a:rPr lang="en-GB" altLang="en-US" sz="1600" dirty="0"/>
              <a:t> spent effectively)</a:t>
            </a:r>
          </a:p>
          <a:p>
            <a:pPr marL="609600" indent="-609600">
              <a:buFont typeface="Arial" panose="020B0604020202020204" pitchFamily="34" charset="0"/>
              <a:buAutoNum type="alphaUcParenR"/>
            </a:pPr>
            <a:endParaRPr lang="en-US" altLang="en-US" sz="1800" dirty="0"/>
          </a:p>
        </p:txBody>
      </p:sp>
      <p:sp>
        <p:nvSpPr>
          <p:cNvPr id="70662" name="Text Box 7"/>
          <p:cNvSpPr txBox="1">
            <a:spLocks noChangeArrowheads="1"/>
          </p:cNvSpPr>
          <p:nvPr/>
        </p:nvSpPr>
        <p:spPr bwMode="auto">
          <a:xfrm>
            <a:off x="7991475"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510685692"/>
              </p:ext>
            </p:extLst>
          </p:nvPr>
        </p:nvGraphicFramePr>
        <p:xfrm>
          <a:off x="4644008" y="3573016"/>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en-GB" altLang="en-US" b="1" dirty="0">
                <a:solidFill>
                  <a:srgbClr val="00B050"/>
                </a:solidFill>
              </a:rPr>
              <a:t>Concept Map</a:t>
            </a:r>
            <a:endParaRPr lang="en-US" altLang="en-US" b="1" dirty="0">
              <a:solidFill>
                <a:srgbClr val="00B050"/>
              </a:solidFill>
            </a:endParaRPr>
          </a:p>
        </p:txBody>
      </p:sp>
      <p:sp>
        <p:nvSpPr>
          <p:cNvPr id="71683" name="Rectangle 3"/>
          <p:cNvSpPr>
            <a:spLocks noGrp="1"/>
          </p:cNvSpPr>
          <p:nvPr>
            <p:ph type="body" idx="1"/>
          </p:nvPr>
        </p:nvSpPr>
        <p:spPr/>
        <p:txBody>
          <a:bodyPr/>
          <a:lstStyle/>
          <a:p>
            <a:pPr algn="ctr">
              <a:lnSpc>
                <a:spcPct val="90000"/>
              </a:lnSpc>
              <a:buFont typeface="Arial" panose="020B0604020202020204" pitchFamily="34" charset="0"/>
              <a:buNone/>
            </a:pPr>
            <a:r>
              <a:rPr lang="en-GB" altLang="en-US" sz="2400" dirty="0"/>
              <a:t>Give students a list of words related to your chosen concept. This can either be on cards or on the board. They must then turn these into a ‘map’, where each connection can be explained and justified.</a:t>
            </a:r>
          </a:p>
          <a:p>
            <a:pPr>
              <a:lnSpc>
                <a:spcPct val="90000"/>
              </a:lnSpc>
              <a:buFont typeface="Arial" panose="020B0604020202020204" pitchFamily="34" charset="0"/>
              <a:buNone/>
            </a:pPr>
            <a:endParaRPr lang="en-GB" altLang="en-US" dirty="0"/>
          </a:p>
          <a:p>
            <a:pPr algn="ctr">
              <a:lnSpc>
                <a:spcPct val="90000"/>
              </a:lnSpc>
              <a:buFont typeface="Arial" panose="020B0604020202020204" pitchFamily="34" charset="0"/>
              <a:buNone/>
            </a:pPr>
            <a:r>
              <a:rPr lang="en-GB" altLang="en-US" sz="2800" dirty="0"/>
              <a:t>e.g.		Democracy		Voting</a:t>
            </a:r>
          </a:p>
          <a:p>
            <a:pPr algn="ctr">
              <a:lnSpc>
                <a:spcPct val="90000"/>
              </a:lnSpc>
              <a:buFont typeface="Arial" panose="020B0604020202020204" pitchFamily="34" charset="0"/>
              <a:buNone/>
            </a:pPr>
            <a:endParaRPr lang="en-GB" altLang="en-US" sz="2800" dirty="0"/>
          </a:p>
          <a:p>
            <a:pPr algn="ctr">
              <a:lnSpc>
                <a:spcPct val="90000"/>
              </a:lnSpc>
              <a:buFont typeface="Arial" panose="020B0604020202020204" pitchFamily="34" charset="0"/>
              <a:buNone/>
            </a:pPr>
            <a:r>
              <a:rPr lang="en-GB" altLang="en-US" sz="2800" dirty="0"/>
              <a:t>		Safety			Freedom</a:t>
            </a:r>
            <a:endParaRPr lang="en-US" altLang="en-US" sz="2800" dirty="0"/>
          </a:p>
        </p:txBody>
      </p:sp>
      <p:sp>
        <p:nvSpPr>
          <p:cNvPr id="71684" name="Line 4"/>
          <p:cNvSpPr>
            <a:spLocks noChangeShapeType="1"/>
          </p:cNvSpPr>
          <p:nvPr/>
        </p:nvSpPr>
        <p:spPr bwMode="auto">
          <a:xfrm>
            <a:off x="5473937" y="3789040"/>
            <a:ext cx="8982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685" name="Line 5"/>
          <p:cNvSpPr>
            <a:spLocks noChangeShapeType="1"/>
          </p:cNvSpPr>
          <p:nvPr/>
        </p:nvSpPr>
        <p:spPr bwMode="auto">
          <a:xfrm flipV="1">
            <a:off x="6516216" y="3933056"/>
            <a:ext cx="431800" cy="5746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686" name="Line 6"/>
          <p:cNvSpPr>
            <a:spLocks noChangeShapeType="1"/>
          </p:cNvSpPr>
          <p:nvPr/>
        </p:nvSpPr>
        <p:spPr bwMode="auto">
          <a:xfrm>
            <a:off x="3995936" y="4725144"/>
            <a:ext cx="1478001"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689" name="Text Box 10"/>
          <p:cNvSpPr txBox="1">
            <a:spLocks noChangeArrowheads="1"/>
          </p:cNvSpPr>
          <p:nvPr/>
        </p:nvSpPr>
        <p:spPr bwMode="auto">
          <a:xfrm>
            <a:off x="7991475"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8" name="Diagram 7"/>
          <p:cNvGraphicFramePr/>
          <p:nvPr>
            <p:extLst>
              <p:ext uri="{D42A27DB-BD31-4B8C-83A1-F6EECF244321}">
                <p14:modId xmlns:p14="http://schemas.microsoft.com/office/powerpoint/2010/main" val="216153836"/>
              </p:ext>
            </p:extLst>
          </p:nvPr>
        </p:nvGraphicFramePr>
        <p:xfrm>
          <a:off x="6926897" y="4048152"/>
          <a:ext cx="2445750" cy="1924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GB" altLang="en-US" b="1" dirty="0">
                <a:solidFill>
                  <a:srgbClr val="00B050"/>
                </a:solidFill>
              </a:rPr>
              <a:t>What’s Your Reply?</a:t>
            </a:r>
            <a:endParaRPr lang="en-US" altLang="en-US" b="1" dirty="0">
              <a:solidFill>
                <a:srgbClr val="00B050"/>
              </a:solidFill>
            </a:endParaRPr>
          </a:p>
        </p:txBody>
      </p:sp>
      <p:sp>
        <p:nvSpPr>
          <p:cNvPr id="72707" name="Rectangle 3"/>
          <p:cNvSpPr>
            <a:spLocks noGrp="1"/>
          </p:cNvSpPr>
          <p:nvPr>
            <p:ph type="body" idx="1"/>
          </p:nvPr>
        </p:nvSpPr>
        <p:spPr/>
        <p:txBody>
          <a:bodyPr/>
          <a:lstStyle/>
          <a:p>
            <a:pPr>
              <a:buFont typeface="Arial" panose="020B0604020202020204" pitchFamily="34" charset="0"/>
              <a:buNone/>
            </a:pPr>
            <a:r>
              <a:rPr lang="en-GB" altLang="en-US" sz="2400" dirty="0"/>
              <a:t>Use a controversial statement and ask students in pairs to come up with a reply.</a:t>
            </a:r>
          </a:p>
          <a:p>
            <a:pPr>
              <a:buFont typeface="Arial" panose="020B0604020202020204" pitchFamily="34" charset="0"/>
              <a:buNone/>
            </a:pPr>
            <a:endParaRPr lang="en-GB" altLang="en-US" sz="2400" dirty="0"/>
          </a:p>
          <a:p>
            <a:pPr>
              <a:buFont typeface="Arial" panose="020B0604020202020204" pitchFamily="34" charset="0"/>
              <a:buNone/>
            </a:pPr>
            <a:r>
              <a:rPr lang="en-GB" altLang="en-US" sz="2400" dirty="0"/>
              <a:t>e.g.</a:t>
            </a:r>
          </a:p>
          <a:p>
            <a:pPr algn="ctr">
              <a:buFont typeface="Arial" panose="020B0604020202020204" pitchFamily="34" charset="0"/>
              <a:buNone/>
            </a:pPr>
            <a:r>
              <a:rPr lang="en-GB" altLang="en-US" sz="2400" dirty="0"/>
              <a:t>“All teachers should be allowed to teach whatever they want”</a:t>
            </a:r>
            <a:endParaRPr lang="en-US" altLang="en-US" sz="2400" dirty="0"/>
          </a:p>
        </p:txBody>
      </p:sp>
      <p:sp>
        <p:nvSpPr>
          <p:cNvPr id="72711" name="Text Box 8"/>
          <p:cNvSpPr txBox="1">
            <a:spLocks noChangeArrowheads="1"/>
          </p:cNvSpPr>
          <p:nvPr/>
        </p:nvSpPr>
        <p:spPr bwMode="auto">
          <a:xfrm>
            <a:off x="7991475"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918996615"/>
              </p:ext>
            </p:extLst>
          </p:nvPr>
        </p:nvGraphicFramePr>
        <p:xfrm>
          <a:off x="4283968" y="3645024"/>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en-US" b="1" dirty="0" err="1">
                <a:solidFill>
                  <a:srgbClr val="00B050"/>
                </a:solidFill>
              </a:rPr>
              <a:t>Thunks</a:t>
            </a:r>
            <a:endParaRPr lang="en-US" altLang="en-US" b="1" dirty="0">
              <a:solidFill>
                <a:srgbClr val="00B050"/>
              </a:solidFill>
            </a:endParaRPr>
          </a:p>
        </p:txBody>
      </p:sp>
      <p:sp>
        <p:nvSpPr>
          <p:cNvPr id="9219" name="Content Placeholder 2"/>
          <p:cNvSpPr>
            <a:spLocks noGrp="1"/>
          </p:cNvSpPr>
          <p:nvPr>
            <p:ph idx="1"/>
          </p:nvPr>
        </p:nvSpPr>
        <p:spPr>
          <a:xfrm>
            <a:off x="457200" y="1600200"/>
            <a:ext cx="8229600" cy="4900613"/>
          </a:xfrm>
        </p:spPr>
        <p:txBody>
          <a:bodyPr/>
          <a:lstStyle/>
          <a:p>
            <a:pPr algn="ctr" eaLnBrk="1" hangingPunct="1">
              <a:lnSpc>
                <a:spcPct val="90000"/>
              </a:lnSpc>
              <a:buFont typeface="Arial" panose="020B0604020202020204" pitchFamily="34" charset="0"/>
              <a:buNone/>
            </a:pPr>
            <a:r>
              <a:rPr lang="en-GB" altLang="en-US" sz="2000" dirty="0"/>
              <a:t>What does the wind smell like?</a:t>
            </a:r>
          </a:p>
          <a:p>
            <a:pPr algn="ctr" eaLnBrk="1" hangingPunct="1">
              <a:lnSpc>
                <a:spcPct val="90000"/>
              </a:lnSpc>
              <a:buFont typeface="Arial" panose="020B0604020202020204" pitchFamily="34" charset="0"/>
              <a:buNone/>
            </a:pPr>
            <a:endParaRPr lang="en-GB" altLang="en-US" sz="2000" dirty="0"/>
          </a:p>
          <a:p>
            <a:pPr algn="ctr" eaLnBrk="1" hangingPunct="1">
              <a:lnSpc>
                <a:spcPct val="90000"/>
              </a:lnSpc>
              <a:buFont typeface="Arial" panose="020B0604020202020204" pitchFamily="34" charset="0"/>
              <a:buNone/>
            </a:pPr>
            <a:r>
              <a:rPr lang="en-GB" altLang="en-US" sz="2000" dirty="0"/>
              <a:t>Do trees have feelings?</a:t>
            </a:r>
          </a:p>
          <a:p>
            <a:pPr algn="ctr" eaLnBrk="1" hangingPunct="1">
              <a:lnSpc>
                <a:spcPct val="90000"/>
              </a:lnSpc>
              <a:buFont typeface="Arial" panose="020B0604020202020204" pitchFamily="34" charset="0"/>
              <a:buNone/>
            </a:pPr>
            <a:endParaRPr lang="en-GB" altLang="en-US" sz="2000" dirty="0"/>
          </a:p>
          <a:p>
            <a:pPr algn="ctr" eaLnBrk="1" hangingPunct="1">
              <a:lnSpc>
                <a:spcPct val="90000"/>
              </a:lnSpc>
              <a:buFont typeface="Arial" panose="020B0604020202020204" pitchFamily="34" charset="0"/>
              <a:buNone/>
            </a:pPr>
            <a:r>
              <a:rPr lang="en-GB" altLang="en-US" sz="2000" dirty="0"/>
              <a:t>If I borrow a million pounds, am I a millionaire?</a:t>
            </a:r>
          </a:p>
          <a:p>
            <a:pPr algn="ctr" eaLnBrk="1" hangingPunct="1">
              <a:lnSpc>
                <a:spcPct val="90000"/>
              </a:lnSpc>
              <a:buFont typeface="Arial" panose="020B0604020202020204" pitchFamily="34" charset="0"/>
              <a:buNone/>
            </a:pPr>
            <a:endParaRPr lang="en-GB" altLang="en-US" sz="2000" dirty="0"/>
          </a:p>
          <a:p>
            <a:pPr algn="ctr" eaLnBrk="1" hangingPunct="1">
              <a:lnSpc>
                <a:spcPct val="90000"/>
              </a:lnSpc>
              <a:buFont typeface="Arial" panose="020B0604020202020204" pitchFamily="34" charset="0"/>
              <a:buNone/>
            </a:pPr>
            <a:r>
              <a:rPr lang="en-GB" altLang="en-US" sz="2000" dirty="0">
                <a:hlinkClick r:id="rId2"/>
              </a:rPr>
              <a:t>www.thunks.co.uk</a:t>
            </a:r>
            <a:r>
              <a:rPr lang="en-GB" altLang="en-US" sz="2000" dirty="0"/>
              <a:t>  </a:t>
            </a:r>
          </a:p>
          <a:p>
            <a:pPr algn="ctr" eaLnBrk="1" hangingPunct="1">
              <a:lnSpc>
                <a:spcPct val="90000"/>
              </a:lnSpc>
              <a:buFont typeface="Arial" panose="020B0604020202020204" pitchFamily="34" charset="0"/>
              <a:buNone/>
            </a:pPr>
            <a:endParaRPr lang="en-GB" altLang="en-US" dirty="0"/>
          </a:p>
          <a:p>
            <a:pPr algn="ctr" eaLnBrk="1" hangingPunct="1">
              <a:lnSpc>
                <a:spcPct val="90000"/>
              </a:lnSpc>
              <a:buFont typeface="Arial" panose="020B0604020202020204" pitchFamily="34" charset="0"/>
              <a:buNone/>
            </a:pPr>
            <a:endParaRPr lang="en-GB" altLang="en-US" dirty="0"/>
          </a:p>
        </p:txBody>
      </p:sp>
      <p:sp>
        <p:nvSpPr>
          <p:cNvPr id="9221" name="Text Box 6"/>
          <p:cNvSpPr txBox="1">
            <a:spLocks noChangeArrowheads="1"/>
          </p:cNvSpPr>
          <p:nvPr/>
        </p:nvSpPr>
        <p:spPr bwMode="auto">
          <a:xfrm>
            <a:off x="7812088"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3"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608189123"/>
              </p:ext>
            </p:extLst>
          </p:nvPr>
        </p:nvGraphicFramePr>
        <p:xfrm>
          <a:off x="5444425" y="3697542"/>
          <a:ext cx="3381282" cy="3160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r>
              <a:rPr lang="en-GB" altLang="en-US" b="1" dirty="0">
                <a:solidFill>
                  <a:srgbClr val="00B050"/>
                </a:solidFill>
              </a:rPr>
              <a:t>Draw me the answer</a:t>
            </a:r>
            <a:endParaRPr lang="en-US" altLang="en-US" b="1" dirty="0">
              <a:solidFill>
                <a:srgbClr val="00B050"/>
              </a:solidFill>
            </a:endParaRPr>
          </a:p>
        </p:txBody>
      </p:sp>
      <p:sp>
        <p:nvSpPr>
          <p:cNvPr id="73731" name="Rectangle 3"/>
          <p:cNvSpPr>
            <a:spLocks noGrp="1"/>
          </p:cNvSpPr>
          <p:nvPr>
            <p:ph type="body" idx="1"/>
          </p:nvPr>
        </p:nvSpPr>
        <p:spPr/>
        <p:txBody>
          <a:bodyPr/>
          <a:lstStyle/>
          <a:p>
            <a:pPr marL="0" indent="0" algn="ctr">
              <a:lnSpc>
                <a:spcPct val="90000"/>
              </a:lnSpc>
              <a:buNone/>
            </a:pPr>
            <a:r>
              <a:rPr lang="en-GB" altLang="en-US" sz="2400" dirty="0"/>
              <a:t>Like ‘show me the answer’...except with drawing only!</a:t>
            </a:r>
          </a:p>
          <a:p>
            <a:pPr algn="ctr">
              <a:lnSpc>
                <a:spcPct val="90000"/>
              </a:lnSpc>
            </a:pPr>
            <a:endParaRPr lang="en-GB" altLang="en-US" sz="2400" dirty="0"/>
          </a:p>
          <a:p>
            <a:pPr algn="ctr">
              <a:lnSpc>
                <a:spcPct val="90000"/>
              </a:lnSpc>
              <a:buFont typeface="Arial" panose="020B0604020202020204" pitchFamily="34" charset="0"/>
              <a:buNone/>
            </a:pPr>
            <a:endParaRPr lang="en-GB" altLang="en-US" sz="2400" dirty="0"/>
          </a:p>
          <a:p>
            <a:pPr algn="ctr">
              <a:lnSpc>
                <a:spcPct val="90000"/>
              </a:lnSpc>
              <a:buFont typeface="Arial" panose="020B0604020202020204" pitchFamily="34" charset="0"/>
              <a:buNone/>
            </a:pPr>
            <a:r>
              <a:rPr lang="en-GB" altLang="en-US" sz="2400" dirty="0"/>
              <a:t>A) Show me what democracy looks like</a:t>
            </a:r>
          </a:p>
          <a:p>
            <a:pPr algn="ctr">
              <a:lnSpc>
                <a:spcPct val="90000"/>
              </a:lnSpc>
              <a:buFont typeface="Arial" panose="020B0604020202020204" pitchFamily="34" charset="0"/>
              <a:buNone/>
            </a:pPr>
            <a:r>
              <a:rPr lang="en-GB" altLang="en-US" sz="2400" dirty="0"/>
              <a:t>B) Draw fairness</a:t>
            </a:r>
          </a:p>
          <a:p>
            <a:pPr algn="ctr">
              <a:lnSpc>
                <a:spcPct val="90000"/>
              </a:lnSpc>
              <a:buFont typeface="Arial" panose="020B0604020202020204" pitchFamily="34" charset="0"/>
              <a:buNone/>
            </a:pPr>
            <a:r>
              <a:rPr lang="en-GB" altLang="en-US" sz="2400" dirty="0"/>
              <a:t>C) What does change look like?</a:t>
            </a:r>
          </a:p>
          <a:p>
            <a:pPr>
              <a:lnSpc>
                <a:spcPct val="90000"/>
              </a:lnSpc>
              <a:buFont typeface="Arial" panose="020B0604020202020204" pitchFamily="34" charset="0"/>
              <a:buNone/>
            </a:pPr>
            <a:endParaRPr lang="en-US" altLang="en-US" dirty="0"/>
          </a:p>
        </p:txBody>
      </p:sp>
      <p:sp>
        <p:nvSpPr>
          <p:cNvPr id="73734" name="Text Box 7"/>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097377776"/>
              </p:ext>
            </p:extLst>
          </p:nvPr>
        </p:nvGraphicFramePr>
        <p:xfrm>
          <a:off x="5337716" y="4005064"/>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en-GB" altLang="en-US" b="1" dirty="0">
                <a:solidFill>
                  <a:srgbClr val="00B050"/>
                </a:solidFill>
              </a:rPr>
              <a:t>Who Wants To Be A Millionaire?</a:t>
            </a:r>
            <a:endParaRPr lang="en-US" altLang="en-US" b="1" dirty="0">
              <a:solidFill>
                <a:srgbClr val="00B050"/>
              </a:solidFill>
            </a:endParaRPr>
          </a:p>
        </p:txBody>
      </p:sp>
      <p:sp>
        <p:nvSpPr>
          <p:cNvPr id="74755" name="Rectangle 3"/>
          <p:cNvSpPr>
            <a:spLocks noGrp="1"/>
          </p:cNvSpPr>
          <p:nvPr>
            <p:ph type="body" idx="1"/>
          </p:nvPr>
        </p:nvSpPr>
        <p:spPr/>
        <p:txBody>
          <a:bodyPr/>
          <a:lstStyle/>
          <a:p>
            <a:pPr algn="ctr">
              <a:buFont typeface="Arial" panose="020B0604020202020204" pitchFamily="34" charset="0"/>
              <a:buNone/>
            </a:pPr>
            <a:r>
              <a:rPr lang="en-GB" altLang="en-US"/>
              <a:t>Google ‘Who Wants To Be A Millionaire template’ and off you go!</a:t>
            </a:r>
            <a:endParaRPr lang="en-US" altLang="en-US"/>
          </a:p>
        </p:txBody>
      </p:sp>
      <p:sp>
        <p:nvSpPr>
          <p:cNvPr id="74759" name="Text Box 8"/>
          <p:cNvSpPr txBox="1">
            <a:spLocks noChangeArrowheads="1"/>
          </p:cNvSpPr>
          <p:nvPr/>
        </p:nvSpPr>
        <p:spPr bwMode="auto">
          <a:xfrm>
            <a:off x="7991475"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932918299"/>
              </p:ext>
            </p:extLst>
          </p:nvPr>
        </p:nvGraphicFramePr>
        <p:xfrm>
          <a:off x="3131840" y="3140968"/>
          <a:ext cx="5321594" cy="3556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457200" y="0"/>
            <a:ext cx="8229600" cy="1143000"/>
          </a:xfrm>
        </p:spPr>
        <p:txBody>
          <a:bodyPr/>
          <a:lstStyle/>
          <a:p>
            <a:r>
              <a:rPr lang="en-GB" altLang="en-US" b="1" dirty="0">
                <a:solidFill>
                  <a:srgbClr val="00B050"/>
                </a:solidFill>
              </a:rPr>
              <a:t>Analogies</a:t>
            </a:r>
            <a:endParaRPr lang="en-US" altLang="en-US" b="1" dirty="0">
              <a:solidFill>
                <a:srgbClr val="00B050"/>
              </a:solidFill>
            </a:endParaRPr>
          </a:p>
        </p:txBody>
      </p:sp>
      <p:sp>
        <p:nvSpPr>
          <p:cNvPr id="75779" name="Rectangle 3"/>
          <p:cNvSpPr>
            <a:spLocks noGrp="1"/>
          </p:cNvSpPr>
          <p:nvPr>
            <p:ph type="body" idx="1"/>
          </p:nvPr>
        </p:nvSpPr>
        <p:spPr>
          <a:xfrm>
            <a:off x="457200" y="1196752"/>
            <a:ext cx="8229600" cy="4525963"/>
          </a:xfrm>
        </p:spPr>
        <p:txBody>
          <a:bodyPr/>
          <a:lstStyle/>
          <a:p>
            <a:pPr algn="ctr">
              <a:lnSpc>
                <a:spcPct val="90000"/>
              </a:lnSpc>
              <a:buFont typeface="Arial" panose="020B0604020202020204" pitchFamily="34" charset="0"/>
              <a:buNone/>
            </a:pPr>
            <a:r>
              <a:rPr lang="en-GB" altLang="en-US" sz="2400" dirty="0"/>
              <a:t>Right is to Need </a:t>
            </a:r>
          </a:p>
          <a:p>
            <a:pPr algn="ctr">
              <a:lnSpc>
                <a:spcPct val="90000"/>
              </a:lnSpc>
              <a:buFont typeface="Arial" panose="020B0604020202020204" pitchFamily="34" charset="0"/>
              <a:buNone/>
            </a:pPr>
            <a:r>
              <a:rPr lang="en-GB" altLang="en-US" sz="2400" dirty="0"/>
              <a:t>as </a:t>
            </a:r>
          </a:p>
          <a:p>
            <a:pPr algn="ctr">
              <a:lnSpc>
                <a:spcPct val="90000"/>
              </a:lnSpc>
              <a:buFont typeface="Arial" panose="020B0604020202020204" pitchFamily="34" charset="0"/>
              <a:buNone/>
            </a:pPr>
            <a:r>
              <a:rPr lang="en-GB" altLang="en-US" sz="2400" dirty="0"/>
              <a:t>Desire is to Want</a:t>
            </a:r>
          </a:p>
          <a:p>
            <a:pPr algn="ctr">
              <a:lnSpc>
                <a:spcPct val="90000"/>
              </a:lnSpc>
              <a:buFont typeface="Arial" panose="020B0604020202020204" pitchFamily="34" charset="0"/>
              <a:buNone/>
            </a:pPr>
            <a:endParaRPr lang="en-GB" altLang="en-US" sz="2400" dirty="0"/>
          </a:p>
          <a:p>
            <a:pPr algn="ctr">
              <a:lnSpc>
                <a:spcPct val="90000"/>
              </a:lnSpc>
              <a:buFont typeface="Arial" panose="020B0604020202020204" pitchFamily="34" charset="0"/>
              <a:buNone/>
            </a:pPr>
            <a:r>
              <a:rPr lang="en-GB" altLang="en-US" sz="2400" dirty="0"/>
              <a:t>Give students two lists that they must form into analogies</a:t>
            </a:r>
          </a:p>
          <a:p>
            <a:pPr algn="ctr">
              <a:lnSpc>
                <a:spcPct val="90000"/>
              </a:lnSpc>
              <a:buFont typeface="Arial" panose="020B0604020202020204" pitchFamily="34" charset="0"/>
              <a:buNone/>
            </a:pPr>
            <a:endParaRPr lang="en-GB" altLang="en-US" sz="2400" dirty="0"/>
          </a:p>
          <a:p>
            <a:pPr>
              <a:lnSpc>
                <a:spcPct val="90000"/>
              </a:lnSpc>
              <a:buFont typeface="Arial" panose="020B0604020202020204" pitchFamily="34" charset="0"/>
              <a:buNone/>
            </a:pPr>
            <a:r>
              <a:rPr lang="en-GB" altLang="en-US" sz="2400" dirty="0"/>
              <a:t>e.g.		Judge			 Voters</a:t>
            </a:r>
          </a:p>
          <a:p>
            <a:pPr>
              <a:lnSpc>
                <a:spcPct val="90000"/>
              </a:lnSpc>
              <a:buFont typeface="Arial" panose="020B0604020202020204" pitchFamily="34" charset="0"/>
              <a:buNone/>
            </a:pPr>
            <a:r>
              <a:rPr lang="en-GB" altLang="en-US" sz="2400" dirty="0"/>
              <a:t>			MPs			 Jury</a:t>
            </a:r>
          </a:p>
          <a:p>
            <a:pPr>
              <a:lnSpc>
                <a:spcPct val="90000"/>
              </a:lnSpc>
              <a:buFont typeface="Arial" panose="020B0604020202020204" pitchFamily="34" charset="0"/>
              <a:buNone/>
            </a:pPr>
            <a:r>
              <a:rPr lang="en-GB" altLang="en-US" sz="2400" dirty="0"/>
              <a:t>			Prime Minister	 </a:t>
            </a:r>
            <a:r>
              <a:rPr lang="en-GB" altLang="en-US" sz="2400" dirty="0" err="1"/>
              <a:t>Governers</a:t>
            </a:r>
            <a:endParaRPr lang="en-GB" altLang="en-US" sz="2400" dirty="0"/>
          </a:p>
          <a:p>
            <a:pPr>
              <a:lnSpc>
                <a:spcPct val="90000"/>
              </a:lnSpc>
              <a:buFont typeface="Arial" panose="020B0604020202020204" pitchFamily="34" charset="0"/>
              <a:buNone/>
            </a:pPr>
            <a:r>
              <a:rPr lang="en-GB" altLang="en-US" sz="2400" dirty="0"/>
              <a:t>			</a:t>
            </a:r>
            <a:r>
              <a:rPr lang="en-GB" altLang="en-US" sz="2400" dirty="0" err="1"/>
              <a:t>Headteacher</a:t>
            </a:r>
            <a:r>
              <a:rPr lang="en-GB" altLang="en-US" sz="2400" dirty="0"/>
              <a:t>		 Cabinet</a:t>
            </a:r>
          </a:p>
          <a:p>
            <a:pPr>
              <a:lnSpc>
                <a:spcPct val="90000"/>
              </a:lnSpc>
              <a:buFont typeface="Arial" panose="020B0604020202020204" pitchFamily="34" charset="0"/>
              <a:buNone/>
            </a:pPr>
            <a:endParaRPr lang="en-US" altLang="en-US" sz="2400" dirty="0"/>
          </a:p>
        </p:txBody>
      </p:sp>
      <p:sp>
        <p:nvSpPr>
          <p:cNvPr id="75782" name="Text Box 7"/>
          <p:cNvSpPr txBox="1">
            <a:spLocks noChangeArrowheads="1"/>
          </p:cNvSpPr>
          <p:nvPr/>
        </p:nvSpPr>
        <p:spPr bwMode="auto">
          <a:xfrm>
            <a:off x="7991475"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626878886"/>
              </p:ext>
            </p:extLst>
          </p:nvPr>
        </p:nvGraphicFramePr>
        <p:xfrm>
          <a:off x="6012160" y="3380026"/>
          <a:ext cx="3309846" cy="264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a:xfrm>
            <a:off x="395288" y="0"/>
            <a:ext cx="8229600" cy="1143000"/>
          </a:xfrm>
        </p:spPr>
        <p:txBody>
          <a:bodyPr/>
          <a:lstStyle/>
          <a:p>
            <a:r>
              <a:rPr lang="en-GB" altLang="en-US" b="1" dirty="0">
                <a:solidFill>
                  <a:srgbClr val="00B050"/>
                </a:solidFill>
              </a:rPr>
              <a:t>Sculpture</a:t>
            </a:r>
          </a:p>
        </p:txBody>
      </p:sp>
      <p:sp>
        <p:nvSpPr>
          <p:cNvPr id="76803" name="Rectangle 3"/>
          <p:cNvSpPr>
            <a:spLocks noGrp="1"/>
          </p:cNvSpPr>
          <p:nvPr>
            <p:ph type="body" idx="1"/>
          </p:nvPr>
        </p:nvSpPr>
        <p:spPr>
          <a:xfrm>
            <a:off x="468313" y="1052513"/>
            <a:ext cx="8229600" cy="4525962"/>
          </a:xfrm>
        </p:spPr>
        <p:txBody>
          <a:bodyPr/>
          <a:lstStyle/>
          <a:p>
            <a:pPr algn="ctr">
              <a:buFont typeface="Arial" panose="020B0604020202020204" pitchFamily="34" charset="0"/>
              <a:buNone/>
            </a:pPr>
            <a:r>
              <a:rPr lang="en-GB" altLang="en-US" sz="2000" dirty="0"/>
              <a:t>I have a couple of bags in my room into which I throw any </a:t>
            </a:r>
          </a:p>
          <a:p>
            <a:pPr algn="ctr">
              <a:buFont typeface="Arial" panose="020B0604020202020204" pitchFamily="34" charset="0"/>
              <a:buNone/>
            </a:pPr>
            <a:r>
              <a:rPr lang="en-GB" altLang="en-US" sz="2000" dirty="0"/>
              <a:t>material that may be used to make sculptures (i.e. cardboard, </a:t>
            </a:r>
          </a:p>
          <a:p>
            <a:pPr algn="ctr">
              <a:buFont typeface="Arial" panose="020B0604020202020204" pitchFamily="34" charset="0"/>
              <a:buNone/>
            </a:pPr>
            <a:r>
              <a:rPr lang="en-GB" altLang="en-US" sz="2000" dirty="0"/>
              <a:t>coat-hangers, string etc.). Start the lesson by handing out some </a:t>
            </a:r>
          </a:p>
          <a:p>
            <a:pPr algn="ctr">
              <a:buFont typeface="Arial" panose="020B0604020202020204" pitchFamily="34" charset="0"/>
              <a:buNone/>
            </a:pPr>
            <a:r>
              <a:rPr lang="en-GB" altLang="en-US" sz="2000" dirty="0"/>
              <a:t>materials to groups and asking them to sculpt a concept, idea, </a:t>
            </a:r>
          </a:p>
          <a:p>
            <a:pPr algn="ctr">
              <a:buFont typeface="Arial" panose="020B0604020202020204" pitchFamily="34" charset="0"/>
              <a:buNone/>
            </a:pPr>
            <a:r>
              <a:rPr lang="en-GB" altLang="en-US" sz="2000" dirty="0"/>
              <a:t>lesson objective from earlier.</a:t>
            </a:r>
          </a:p>
          <a:p>
            <a:pPr algn="ctr">
              <a:buFont typeface="Arial" panose="020B0604020202020204" pitchFamily="34" charset="0"/>
              <a:buNone/>
            </a:pPr>
            <a:endParaRPr lang="en-GB" altLang="en-US" sz="2000" dirty="0"/>
          </a:p>
          <a:p>
            <a:pPr algn="ctr">
              <a:buFont typeface="Arial" panose="020B0604020202020204" pitchFamily="34" charset="0"/>
              <a:buNone/>
            </a:pPr>
            <a:r>
              <a:rPr lang="en-GB" altLang="en-US" sz="2000" dirty="0"/>
              <a:t>Develop by setting a specific design (i.e. a bridge or Henry VIII </a:t>
            </a:r>
          </a:p>
          <a:p>
            <a:pPr algn="ctr">
              <a:buFont typeface="Arial" panose="020B0604020202020204" pitchFamily="34" charset="0"/>
              <a:buNone/>
            </a:pPr>
            <a:r>
              <a:rPr lang="en-GB" altLang="en-US" sz="2000" dirty="0"/>
              <a:t>with success criteria – can be esoteric as well as literal.)</a:t>
            </a:r>
          </a:p>
        </p:txBody>
      </p:sp>
      <p:sp>
        <p:nvSpPr>
          <p:cNvPr id="76807" name="Text Box 10"/>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781941038"/>
              </p:ext>
            </p:extLst>
          </p:nvPr>
        </p:nvGraphicFramePr>
        <p:xfrm>
          <a:off x="5511893" y="3998246"/>
          <a:ext cx="3381282" cy="3160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p:txBody>
          <a:bodyPr/>
          <a:lstStyle/>
          <a:p>
            <a:r>
              <a:rPr lang="en-GB" altLang="en-US" b="1" dirty="0">
                <a:solidFill>
                  <a:srgbClr val="00B050"/>
                </a:solidFill>
              </a:rPr>
              <a:t>Play </a:t>
            </a:r>
            <a:r>
              <a:rPr lang="en-GB" altLang="en-US" b="1" dirty="0" err="1">
                <a:solidFill>
                  <a:srgbClr val="00B050"/>
                </a:solidFill>
              </a:rPr>
              <a:t>Doh</a:t>
            </a:r>
            <a:endParaRPr lang="en-GB" altLang="en-US" b="1" dirty="0">
              <a:solidFill>
                <a:srgbClr val="00B050"/>
              </a:solidFill>
            </a:endParaRPr>
          </a:p>
        </p:txBody>
      </p:sp>
      <p:sp>
        <p:nvSpPr>
          <p:cNvPr id="77827" name="Rectangle 3"/>
          <p:cNvSpPr>
            <a:spLocks noGrp="1"/>
          </p:cNvSpPr>
          <p:nvPr>
            <p:ph type="body" idx="1"/>
          </p:nvPr>
        </p:nvSpPr>
        <p:spPr>
          <a:xfrm>
            <a:off x="457200" y="1600200"/>
            <a:ext cx="8229600" cy="3989388"/>
          </a:xfrm>
        </p:spPr>
        <p:txBody>
          <a:bodyPr/>
          <a:lstStyle/>
          <a:p>
            <a:pPr algn="ctr">
              <a:buFont typeface="Arial" panose="020B0604020202020204" pitchFamily="34" charset="0"/>
              <a:buNone/>
            </a:pPr>
            <a:r>
              <a:rPr lang="en-GB" altLang="en-US" sz="1800" dirty="0"/>
              <a:t>Hand out pots of Play </a:t>
            </a:r>
            <a:r>
              <a:rPr lang="en-GB" altLang="en-US" sz="1800" dirty="0" err="1"/>
              <a:t>Doh</a:t>
            </a:r>
            <a:r>
              <a:rPr lang="en-GB" altLang="en-US" sz="1800" dirty="0"/>
              <a:t> and ask students to make a concept, </a:t>
            </a:r>
          </a:p>
          <a:p>
            <a:pPr algn="ctr">
              <a:buFont typeface="Arial" panose="020B0604020202020204" pitchFamily="34" charset="0"/>
              <a:buNone/>
            </a:pPr>
            <a:r>
              <a:rPr lang="en-GB" altLang="en-US" sz="1800" dirty="0"/>
              <a:t>idea, event etc.</a:t>
            </a:r>
          </a:p>
          <a:p>
            <a:pPr algn="ctr">
              <a:buFont typeface="Arial" panose="020B0604020202020204" pitchFamily="34" charset="0"/>
              <a:buNone/>
            </a:pPr>
            <a:r>
              <a:rPr lang="en-GB" altLang="en-US" sz="1800" dirty="0"/>
              <a:t>Could develop by handing out the concepts secretly. Students </a:t>
            </a:r>
          </a:p>
          <a:p>
            <a:pPr algn="ctr">
              <a:buFont typeface="Arial" panose="020B0604020202020204" pitchFamily="34" charset="0"/>
              <a:buNone/>
            </a:pPr>
            <a:r>
              <a:rPr lang="en-GB" altLang="en-US" sz="1800" dirty="0"/>
              <a:t>work in groups and have a limited amount of time. They must </a:t>
            </a:r>
          </a:p>
          <a:p>
            <a:pPr algn="ctr">
              <a:buFont typeface="Arial" panose="020B0604020202020204" pitchFamily="34" charset="0"/>
              <a:buNone/>
            </a:pPr>
            <a:r>
              <a:rPr lang="en-GB" altLang="en-US" sz="1800" dirty="0"/>
              <a:t>then go around the room and try to work out what each group’s concept is.</a:t>
            </a:r>
          </a:p>
          <a:p>
            <a:pPr algn="ctr">
              <a:buFont typeface="Arial" panose="020B0604020202020204" pitchFamily="34" charset="0"/>
              <a:buNone/>
            </a:pPr>
            <a:endParaRPr lang="en-GB" altLang="en-US" sz="1800" dirty="0"/>
          </a:p>
          <a:p>
            <a:pPr algn="ctr">
              <a:buFont typeface="Arial" panose="020B0604020202020204" pitchFamily="34" charset="0"/>
              <a:buNone/>
            </a:pPr>
            <a:r>
              <a:rPr lang="en-GB" altLang="en-US" sz="1800" dirty="0"/>
              <a:t>Or, introduce the lesson topic and then ask students to turn the Play </a:t>
            </a:r>
            <a:r>
              <a:rPr lang="en-GB" altLang="en-US" sz="1800" dirty="0" err="1"/>
              <a:t>Doh</a:t>
            </a:r>
            <a:r>
              <a:rPr lang="en-GB" altLang="en-US" sz="1800" dirty="0"/>
              <a:t> into what they would like to have learnt by the end of the lesson (or how they would like to have changed through the learning)</a:t>
            </a:r>
            <a:endParaRPr lang="en-GB" altLang="en-US" sz="2400" dirty="0"/>
          </a:p>
        </p:txBody>
      </p:sp>
      <p:sp>
        <p:nvSpPr>
          <p:cNvPr id="77831" name="Text Box 8"/>
          <p:cNvSpPr txBox="1">
            <a:spLocks noChangeArrowheads="1"/>
          </p:cNvSpPr>
          <p:nvPr/>
        </p:nvSpPr>
        <p:spPr bwMode="auto">
          <a:xfrm>
            <a:off x="7991475" y="119277"/>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6" name="Diagram 5"/>
          <p:cNvGraphicFramePr/>
          <p:nvPr>
            <p:extLst>
              <p:ext uri="{D42A27DB-BD31-4B8C-83A1-F6EECF244321}">
                <p14:modId xmlns:p14="http://schemas.microsoft.com/office/powerpoint/2010/main" val="813035536"/>
              </p:ext>
            </p:extLst>
          </p:nvPr>
        </p:nvGraphicFramePr>
        <p:xfrm>
          <a:off x="6012160" y="4077072"/>
          <a:ext cx="3206040" cy="3390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a:lstStyle/>
          <a:p>
            <a:r>
              <a:rPr lang="en-GB" altLang="en-US" b="1" dirty="0">
                <a:solidFill>
                  <a:srgbClr val="00B050"/>
                </a:solidFill>
              </a:rPr>
              <a:t>Find the definition</a:t>
            </a:r>
          </a:p>
        </p:txBody>
      </p:sp>
      <p:sp>
        <p:nvSpPr>
          <p:cNvPr id="78851" name="Rectangle 3"/>
          <p:cNvSpPr>
            <a:spLocks noGrp="1"/>
          </p:cNvSpPr>
          <p:nvPr>
            <p:ph type="body" idx="1"/>
          </p:nvPr>
        </p:nvSpPr>
        <p:spPr/>
        <p:txBody>
          <a:bodyPr/>
          <a:lstStyle/>
          <a:p>
            <a:pPr algn="ctr">
              <a:buFont typeface="Arial" panose="020B0604020202020204" pitchFamily="34" charset="0"/>
              <a:buNone/>
            </a:pPr>
            <a:r>
              <a:rPr lang="en-GB" altLang="en-US" sz="2000" dirty="0"/>
              <a:t>Liven up definitions of key words by printing them off and </a:t>
            </a:r>
          </a:p>
          <a:p>
            <a:pPr algn="ctr">
              <a:buFont typeface="Arial" panose="020B0604020202020204" pitchFamily="34" charset="0"/>
              <a:buNone/>
            </a:pPr>
            <a:r>
              <a:rPr lang="en-GB" altLang="en-US" sz="2000" dirty="0"/>
              <a:t>sticking them up round the room for students to find and copy </a:t>
            </a:r>
          </a:p>
          <a:p>
            <a:pPr algn="ctr">
              <a:buFont typeface="Arial" panose="020B0604020202020204" pitchFamily="34" charset="0"/>
              <a:buNone/>
            </a:pPr>
            <a:r>
              <a:rPr lang="en-GB" altLang="en-US" sz="2000" dirty="0"/>
              <a:t>down. </a:t>
            </a:r>
          </a:p>
          <a:p>
            <a:pPr algn="ctr">
              <a:buFont typeface="Arial" panose="020B0604020202020204" pitchFamily="34" charset="0"/>
              <a:buNone/>
            </a:pPr>
            <a:endParaRPr lang="en-GB" altLang="en-US" sz="2000" dirty="0"/>
          </a:p>
          <a:p>
            <a:pPr algn="ctr">
              <a:buFont typeface="Arial" panose="020B0604020202020204" pitchFamily="34" charset="0"/>
              <a:buNone/>
            </a:pPr>
            <a:r>
              <a:rPr lang="en-GB" altLang="en-US" sz="2000" dirty="0"/>
              <a:t>(tip – print the definition in a large font and the key word </a:t>
            </a:r>
          </a:p>
          <a:p>
            <a:pPr algn="ctr">
              <a:buFont typeface="Arial" panose="020B0604020202020204" pitchFamily="34" charset="0"/>
              <a:buNone/>
            </a:pPr>
            <a:r>
              <a:rPr lang="en-GB" altLang="en-US" sz="2000" dirty="0"/>
              <a:t>underneath in a tiny font so they have to move around. Also, </a:t>
            </a:r>
          </a:p>
          <a:p>
            <a:pPr algn="ctr">
              <a:buFont typeface="Arial" panose="020B0604020202020204" pitchFamily="34" charset="0"/>
              <a:buNone/>
            </a:pPr>
            <a:r>
              <a:rPr lang="en-GB" altLang="en-US" sz="2000" dirty="0"/>
              <a:t>can supplement it with the key words on the board so they </a:t>
            </a:r>
          </a:p>
          <a:p>
            <a:pPr algn="ctr">
              <a:buFont typeface="Arial" panose="020B0604020202020204" pitchFamily="34" charset="0"/>
              <a:buNone/>
            </a:pPr>
            <a:r>
              <a:rPr lang="en-GB" altLang="en-US" sz="2000" dirty="0"/>
              <a:t>know how many they have to get)</a:t>
            </a:r>
          </a:p>
        </p:txBody>
      </p:sp>
      <p:sp>
        <p:nvSpPr>
          <p:cNvPr id="78854" name="Text Box 7"/>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886525203"/>
              </p:ext>
            </p:extLst>
          </p:nvPr>
        </p:nvGraphicFramePr>
        <p:xfrm>
          <a:off x="5652120" y="4077072"/>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r>
              <a:rPr lang="en-GB" altLang="en-US" b="1" dirty="0">
                <a:solidFill>
                  <a:srgbClr val="00B050"/>
                </a:solidFill>
              </a:rPr>
              <a:t>Genre</a:t>
            </a:r>
          </a:p>
        </p:txBody>
      </p:sp>
      <p:sp>
        <p:nvSpPr>
          <p:cNvPr id="79875" name="Rectangle 3"/>
          <p:cNvSpPr>
            <a:spLocks noGrp="1"/>
          </p:cNvSpPr>
          <p:nvPr>
            <p:ph type="body" idx="1"/>
          </p:nvPr>
        </p:nvSpPr>
        <p:spPr/>
        <p:txBody>
          <a:bodyPr/>
          <a:lstStyle/>
          <a:p>
            <a:pPr algn="ctr">
              <a:buFont typeface="Arial" panose="020B0604020202020204" pitchFamily="34" charset="0"/>
              <a:buNone/>
            </a:pPr>
            <a:r>
              <a:rPr lang="en-GB" altLang="en-US" sz="2400"/>
              <a:t>Hand out material related to the topic and asks students to re-</a:t>
            </a:r>
          </a:p>
          <a:p>
            <a:pPr algn="ctr">
              <a:buFont typeface="Arial" panose="020B0604020202020204" pitchFamily="34" charset="0"/>
              <a:buNone/>
            </a:pPr>
            <a:r>
              <a:rPr lang="en-GB" altLang="en-US" sz="2400"/>
              <a:t>write or re-act it in a given genre. </a:t>
            </a:r>
          </a:p>
          <a:p>
            <a:pPr algn="ctr">
              <a:buFont typeface="Arial" panose="020B0604020202020204" pitchFamily="34" charset="0"/>
              <a:buNone/>
            </a:pPr>
            <a:r>
              <a:rPr lang="en-GB" altLang="en-US" sz="2400"/>
              <a:t>(good for enlivening review and recall in particular)</a:t>
            </a:r>
          </a:p>
        </p:txBody>
      </p:sp>
      <p:sp>
        <p:nvSpPr>
          <p:cNvPr id="79877"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939859336"/>
              </p:ext>
            </p:extLst>
          </p:nvPr>
        </p:nvGraphicFramePr>
        <p:xfrm>
          <a:off x="3707904" y="3140968"/>
          <a:ext cx="4745530" cy="3556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p:txBody>
          <a:bodyPr/>
          <a:lstStyle/>
          <a:p>
            <a:r>
              <a:rPr lang="en-GB" altLang="en-US" b="1" dirty="0">
                <a:solidFill>
                  <a:srgbClr val="00B050"/>
                </a:solidFill>
              </a:rPr>
              <a:t>Tree-</a:t>
            </a:r>
            <a:r>
              <a:rPr lang="en-GB" altLang="en-US" b="1" dirty="0" err="1">
                <a:solidFill>
                  <a:srgbClr val="00B050"/>
                </a:solidFill>
              </a:rPr>
              <a:t>mendous</a:t>
            </a:r>
            <a:endParaRPr lang="en-GB" altLang="en-US" b="1" dirty="0">
              <a:solidFill>
                <a:srgbClr val="00B050"/>
              </a:solidFill>
            </a:endParaRPr>
          </a:p>
        </p:txBody>
      </p:sp>
      <p:sp>
        <p:nvSpPr>
          <p:cNvPr id="80899" name="Rectangle 3"/>
          <p:cNvSpPr>
            <a:spLocks noGrp="1"/>
          </p:cNvSpPr>
          <p:nvPr>
            <p:ph type="body" idx="1"/>
          </p:nvPr>
        </p:nvSpPr>
        <p:spPr/>
        <p:txBody>
          <a:bodyPr/>
          <a:lstStyle/>
          <a:p>
            <a:pPr>
              <a:buFont typeface="Arial" panose="020B0604020202020204" pitchFamily="34" charset="0"/>
              <a:buNone/>
            </a:pPr>
            <a:r>
              <a:rPr lang="en-GB" altLang="en-US"/>
              <a:t> </a:t>
            </a:r>
          </a:p>
        </p:txBody>
      </p:sp>
      <p:sp>
        <p:nvSpPr>
          <p:cNvPr id="80902" name="Text Box 8"/>
          <p:cNvSpPr txBox="1">
            <a:spLocks noChangeArrowheads="1"/>
          </p:cNvSpPr>
          <p:nvPr/>
        </p:nvSpPr>
        <p:spPr bwMode="auto">
          <a:xfrm>
            <a:off x="0" y="1700808"/>
            <a:ext cx="9144000"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400" dirty="0"/>
              <a:t>Use the outline of a tree – given or drawn by pupils – to order information or learning and provoke questions.</a:t>
            </a:r>
          </a:p>
          <a:p>
            <a:pPr algn="ctr" eaLnBrk="1" hangingPunct="1">
              <a:spcBef>
                <a:spcPct val="50000"/>
              </a:spcBef>
            </a:pPr>
            <a:endParaRPr lang="en-GB" altLang="en-US" sz="1400" dirty="0"/>
          </a:p>
          <a:p>
            <a:pPr algn="ctr" eaLnBrk="1" hangingPunct="1">
              <a:spcBef>
                <a:spcPct val="50000"/>
              </a:spcBef>
            </a:pPr>
            <a:r>
              <a:rPr lang="en-GB" altLang="en-US" sz="1400" dirty="0"/>
              <a:t>For example, a tree could have basic concepts of the topic at the bottom, then more specific </a:t>
            </a:r>
          </a:p>
          <a:p>
            <a:pPr algn="ctr" eaLnBrk="1" hangingPunct="1">
              <a:spcBef>
                <a:spcPct val="50000"/>
              </a:spcBef>
            </a:pPr>
            <a:r>
              <a:rPr lang="en-GB" altLang="en-US" sz="1400" dirty="0"/>
              <a:t>information along the trunk and branches followed by questions students now want answering in the leaves.</a:t>
            </a:r>
          </a:p>
          <a:p>
            <a:pPr algn="ctr" eaLnBrk="1" hangingPunct="1">
              <a:spcBef>
                <a:spcPct val="50000"/>
              </a:spcBef>
            </a:pPr>
            <a:endParaRPr lang="en-GB" altLang="en-US" sz="1400" dirty="0"/>
          </a:p>
          <a:p>
            <a:pPr algn="ctr" eaLnBrk="1" hangingPunct="1">
              <a:spcBef>
                <a:spcPct val="50000"/>
              </a:spcBef>
            </a:pPr>
            <a:r>
              <a:rPr lang="en-GB" altLang="en-US" sz="1400" dirty="0"/>
              <a:t>Or, a tree could be split in half – what we have learnt so far about the topic and what we want to find out.</a:t>
            </a:r>
          </a:p>
        </p:txBody>
      </p:sp>
      <p:sp>
        <p:nvSpPr>
          <p:cNvPr id="80903" name="Text Box 9"/>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6" name="Diagram 5"/>
          <p:cNvGraphicFramePr/>
          <p:nvPr>
            <p:extLst>
              <p:ext uri="{D42A27DB-BD31-4B8C-83A1-F6EECF244321}">
                <p14:modId xmlns:p14="http://schemas.microsoft.com/office/powerpoint/2010/main" val="1153499462"/>
              </p:ext>
            </p:extLst>
          </p:nvPr>
        </p:nvGraphicFramePr>
        <p:xfrm>
          <a:off x="4932040" y="3907582"/>
          <a:ext cx="3885910" cy="3102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450697" y="0"/>
            <a:ext cx="8229600" cy="1143000"/>
          </a:xfrm>
        </p:spPr>
        <p:txBody>
          <a:bodyPr/>
          <a:lstStyle/>
          <a:p>
            <a:r>
              <a:rPr lang="en-GB" altLang="en-US" b="1" dirty="0">
                <a:solidFill>
                  <a:srgbClr val="00B050"/>
                </a:solidFill>
              </a:rPr>
              <a:t>Stimulus</a:t>
            </a:r>
          </a:p>
        </p:txBody>
      </p:sp>
      <p:sp>
        <p:nvSpPr>
          <p:cNvPr id="81923" name="Rectangle 3"/>
          <p:cNvSpPr>
            <a:spLocks noGrp="1"/>
          </p:cNvSpPr>
          <p:nvPr>
            <p:ph type="body" idx="1"/>
          </p:nvPr>
        </p:nvSpPr>
        <p:spPr>
          <a:xfrm>
            <a:off x="457200" y="1268760"/>
            <a:ext cx="8229600" cy="3760788"/>
          </a:xfrm>
        </p:spPr>
        <p:txBody>
          <a:bodyPr/>
          <a:lstStyle/>
          <a:p>
            <a:pPr algn="ctr">
              <a:buFont typeface="Arial" panose="020B0604020202020204" pitchFamily="34" charset="0"/>
              <a:buNone/>
            </a:pPr>
            <a:r>
              <a:rPr lang="en-GB" altLang="en-US" sz="1800" dirty="0"/>
              <a:t>Taking a lead from Philosophy For Children (</a:t>
            </a:r>
            <a:r>
              <a:rPr lang="en-GB" altLang="en-US" sz="1800" dirty="0">
                <a:hlinkClick r:id="rId2"/>
              </a:rPr>
              <a:t>http://www.sapere.org.uk/</a:t>
            </a:r>
            <a:r>
              <a:rPr lang="en-GB" altLang="en-US" sz="1800" dirty="0"/>
              <a:t>) </a:t>
            </a:r>
          </a:p>
          <a:p>
            <a:pPr algn="ctr">
              <a:buFont typeface="Arial" panose="020B0604020202020204" pitchFamily="34" charset="0"/>
              <a:buNone/>
            </a:pPr>
            <a:r>
              <a:rPr lang="en-GB" altLang="en-US" sz="1800" dirty="0"/>
              <a:t>begin the lesson by placing stimulus material around the room for students to </a:t>
            </a:r>
          </a:p>
          <a:p>
            <a:pPr algn="ctr">
              <a:buFont typeface="Arial" panose="020B0604020202020204" pitchFamily="34" charset="0"/>
              <a:buNone/>
            </a:pPr>
            <a:r>
              <a:rPr lang="en-GB" altLang="en-US" sz="1800" dirty="0"/>
              <a:t>inspect. This could take any form you like – poems, articles, experiment </a:t>
            </a:r>
          </a:p>
          <a:p>
            <a:pPr algn="ctr">
              <a:buFont typeface="Arial" panose="020B0604020202020204" pitchFamily="34" charset="0"/>
              <a:buNone/>
            </a:pPr>
            <a:r>
              <a:rPr lang="en-GB" altLang="en-US" sz="1800" dirty="0"/>
              <a:t>results etc. </a:t>
            </a:r>
          </a:p>
          <a:p>
            <a:pPr algn="ctr">
              <a:buFont typeface="Arial" panose="020B0604020202020204" pitchFamily="34" charset="0"/>
              <a:buNone/>
            </a:pPr>
            <a:endParaRPr lang="en-GB" altLang="en-US" sz="1800" dirty="0"/>
          </a:p>
          <a:p>
            <a:pPr>
              <a:buFont typeface="Arial" panose="020B0604020202020204" pitchFamily="34" charset="0"/>
              <a:buNone/>
            </a:pPr>
            <a:r>
              <a:rPr lang="en-GB" altLang="en-US" sz="1800" dirty="0"/>
              <a:t>Follow up by 	- instigating a P4C lesson </a:t>
            </a:r>
          </a:p>
          <a:p>
            <a:pPr>
              <a:buFont typeface="Arial" panose="020B0604020202020204" pitchFamily="34" charset="0"/>
              <a:buNone/>
            </a:pPr>
            <a:r>
              <a:rPr lang="en-GB" altLang="en-US" sz="1800" dirty="0"/>
              <a:t>			- using the stimulus as a means to initiate thinking about </a:t>
            </a:r>
          </a:p>
          <a:p>
            <a:pPr>
              <a:buFont typeface="Arial" panose="020B0604020202020204" pitchFamily="34" charset="0"/>
              <a:buNone/>
            </a:pPr>
            <a:r>
              <a:rPr lang="en-GB" altLang="en-US" sz="1800" dirty="0"/>
              <a:t>			the topic</a:t>
            </a:r>
          </a:p>
          <a:p>
            <a:pPr>
              <a:buFont typeface="Arial" panose="020B0604020202020204" pitchFamily="34" charset="0"/>
              <a:buNone/>
            </a:pPr>
            <a:r>
              <a:rPr lang="en-GB" altLang="en-US" sz="1800" dirty="0"/>
              <a:t>			- asking students to come up with a list of questions they </a:t>
            </a:r>
          </a:p>
          <a:p>
            <a:pPr>
              <a:buFont typeface="Arial" panose="020B0604020202020204" pitchFamily="34" charset="0"/>
              <a:buNone/>
            </a:pPr>
            <a:r>
              <a:rPr lang="en-GB" altLang="en-US" sz="1800" dirty="0"/>
              <a:t>			want to be able to answer by the end of the lesson/unit</a:t>
            </a:r>
          </a:p>
        </p:txBody>
      </p:sp>
      <p:sp>
        <p:nvSpPr>
          <p:cNvPr id="81926" name="Text Box 7"/>
          <p:cNvSpPr txBox="1">
            <a:spLocks noChangeArrowheads="1"/>
          </p:cNvSpPr>
          <p:nvPr/>
        </p:nvSpPr>
        <p:spPr bwMode="auto">
          <a:xfrm>
            <a:off x="7991475" y="-30635"/>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3"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970447647"/>
              </p:ext>
            </p:extLst>
          </p:nvPr>
        </p:nvGraphicFramePr>
        <p:xfrm>
          <a:off x="6012160" y="4797152"/>
          <a:ext cx="2517186" cy="23055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r>
              <a:rPr lang="en-GB" altLang="en-US" b="1" dirty="0">
                <a:solidFill>
                  <a:srgbClr val="00B050"/>
                </a:solidFill>
              </a:rPr>
              <a:t>Prop-</a:t>
            </a:r>
            <a:r>
              <a:rPr lang="en-GB" altLang="en-US" b="1" dirty="0" err="1">
                <a:solidFill>
                  <a:srgbClr val="00B050"/>
                </a:solidFill>
              </a:rPr>
              <a:t>tastic</a:t>
            </a:r>
            <a:endParaRPr lang="en-GB" altLang="en-US" b="1" dirty="0">
              <a:solidFill>
                <a:srgbClr val="00B050"/>
              </a:solidFill>
            </a:endParaRPr>
          </a:p>
        </p:txBody>
      </p:sp>
      <p:sp>
        <p:nvSpPr>
          <p:cNvPr id="82947" name="Rectangle 3"/>
          <p:cNvSpPr>
            <a:spLocks noGrp="1"/>
          </p:cNvSpPr>
          <p:nvPr>
            <p:ph type="body" idx="1"/>
          </p:nvPr>
        </p:nvSpPr>
        <p:spPr>
          <a:xfrm>
            <a:off x="458629" y="1124744"/>
            <a:ext cx="8229600" cy="4525963"/>
          </a:xfrm>
        </p:spPr>
        <p:txBody>
          <a:bodyPr/>
          <a:lstStyle/>
          <a:p>
            <a:pPr>
              <a:lnSpc>
                <a:spcPct val="90000"/>
              </a:lnSpc>
              <a:buFont typeface="Arial" panose="020B0604020202020204" pitchFamily="34" charset="0"/>
              <a:buNone/>
            </a:pPr>
            <a:r>
              <a:rPr lang="en-GB" altLang="en-US" sz="2000" dirty="0"/>
              <a:t>Use props by – </a:t>
            </a:r>
          </a:p>
          <a:p>
            <a:pPr>
              <a:lnSpc>
                <a:spcPct val="90000"/>
              </a:lnSpc>
              <a:buFont typeface="Arial" panose="020B0604020202020204" pitchFamily="34" charset="0"/>
              <a:buNone/>
            </a:pPr>
            <a:endParaRPr lang="en-GB" altLang="en-US" sz="2000" dirty="0"/>
          </a:p>
          <a:p>
            <a:pPr>
              <a:lnSpc>
                <a:spcPct val="90000"/>
              </a:lnSpc>
              <a:buFontTx/>
              <a:buChar char="-"/>
            </a:pPr>
            <a:r>
              <a:rPr lang="en-GB" altLang="en-US" sz="2000" dirty="0"/>
              <a:t>Dressing up (or have a student dress up) as a character </a:t>
            </a:r>
          </a:p>
          <a:p>
            <a:pPr>
              <a:lnSpc>
                <a:spcPct val="90000"/>
              </a:lnSpc>
              <a:buFontTx/>
              <a:buNone/>
            </a:pPr>
            <a:r>
              <a:rPr lang="en-GB" altLang="en-US" sz="2000" dirty="0"/>
              <a:t>	somehow related to the lesson – the rest of the class must try and guess who it is and what the link is.</a:t>
            </a:r>
          </a:p>
          <a:p>
            <a:pPr>
              <a:lnSpc>
                <a:spcPct val="90000"/>
              </a:lnSpc>
              <a:buFontTx/>
              <a:buNone/>
            </a:pPr>
            <a:endParaRPr lang="en-GB" altLang="en-US" sz="2000" dirty="0"/>
          </a:p>
          <a:p>
            <a:pPr>
              <a:lnSpc>
                <a:spcPct val="90000"/>
              </a:lnSpc>
              <a:buFontTx/>
              <a:buChar char="-"/>
            </a:pPr>
            <a:r>
              <a:rPr lang="en-GB" altLang="en-US" sz="2000" dirty="0"/>
              <a:t>Having a bag of props relating to a character. Students take one prop out at a time and have to try and guess who it is and what the link is.</a:t>
            </a:r>
          </a:p>
          <a:p>
            <a:pPr>
              <a:lnSpc>
                <a:spcPct val="90000"/>
              </a:lnSpc>
              <a:buFontTx/>
              <a:buChar char="-"/>
            </a:pPr>
            <a:endParaRPr lang="en-GB" altLang="en-US" sz="2000" dirty="0"/>
          </a:p>
          <a:p>
            <a:pPr algn="ctr">
              <a:lnSpc>
                <a:spcPct val="90000"/>
              </a:lnSpc>
              <a:buFontTx/>
              <a:buNone/>
            </a:pPr>
            <a:r>
              <a:rPr lang="en-GB" altLang="en-US" sz="2000" dirty="0"/>
              <a:t>(alternatively props could relate to a country, concept, text etc.)</a:t>
            </a:r>
          </a:p>
        </p:txBody>
      </p:sp>
      <p:sp>
        <p:nvSpPr>
          <p:cNvPr id="82950" name="Text Box 8"/>
          <p:cNvSpPr txBox="1">
            <a:spLocks noChangeArrowheads="1"/>
          </p:cNvSpPr>
          <p:nvPr/>
        </p:nvSpPr>
        <p:spPr bwMode="auto">
          <a:xfrm>
            <a:off x="0" y="188913"/>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598984280"/>
              </p:ext>
            </p:extLst>
          </p:nvPr>
        </p:nvGraphicFramePr>
        <p:xfrm>
          <a:off x="5724128" y="4221088"/>
          <a:ext cx="3062024" cy="315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altLang="en-US" b="1" dirty="0">
                <a:solidFill>
                  <a:srgbClr val="00B050"/>
                </a:solidFill>
              </a:rPr>
              <a:t>What’s This?</a:t>
            </a:r>
            <a:endParaRPr lang="en-US" altLang="en-US" b="1" dirty="0">
              <a:solidFill>
                <a:srgbClr val="00B050"/>
              </a:solidFill>
            </a:endParaRPr>
          </a:p>
        </p:txBody>
      </p:sp>
      <p:sp>
        <p:nvSpPr>
          <p:cNvPr id="10243" name="Content Placeholder 2"/>
          <p:cNvSpPr>
            <a:spLocks noGrp="1"/>
          </p:cNvSpPr>
          <p:nvPr>
            <p:ph idx="1"/>
          </p:nvPr>
        </p:nvSpPr>
        <p:spPr>
          <a:xfrm>
            <a:off x="457200" y="1314450"/>
            <a:ext cx="8229600" cy="614363"/>
          </a:xfrm>
        </p:spPr>
        <p:txBody>
          <a:bodyPr/>
          <a:lstStyle/>
          <a:p>
            <a:pPr algn="ctr" eaLnBrk="1" hangingPunct="1">
              <a:buFont typeface="Arial" panose="020B0604020202020204" pitchFamily="34" charset="0"/>
              <a:buNone/>
            </a:pPr>
            <a:r>
              <a:rPr lang="en-GB" altLang="en-US" dirty="0"/>
              <a:t>Display an image and ask:</a:t>
            </a:r>
          </a:p>
          <a:p>
            <a:pPr algn="ctr" eaLnBrk="1" hangingPunct="1">
              <a:buFont typeface="Arial" panose="020B0604020202020204" pitchFamily="34" charset="0"/>
              <a:buNone/>
            </a:pPr>
            <a:r>
              <a:rPr lang="en-GB" altLang="en-US" dirty="0"/>
              <a:t>‘What do you think this is?’</a:t>
            </a:r>
            <a:endParaRPr lang="en-US" altLang="en-US" dirty="0"/>
          </a:p>
        </p:txBody>
      </p:sp>
      <p:sp>
        <p:nvSpPr>
          <p:cNvPr id="10246" name="Text Box 7"/>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6" name="Diagram 5"/>
          <p:cNvGraphicFramePr/>
          <p:nvPr>
            <p:extLst>
              <p:ext uri="{D42A27DB-BD31-4B8C-83A1-F6EECF244321}">
                <p14:modId xmlns:p14="http://schemas.microsoft.com/office/powerpoint/2010/main" val="4190052835"/>
              </p:ext>
            </p:extLst>
          </p:nvPr>
        </p:nvGraphicFramePr>
        <p:xfrm>
          <a:off x="3742935" y="2968625"/>
          <a:ext cx="4942768" cy="418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p:txBody>
          <a:bodyPr/>
          <a:lstStyle/>
          <a:p>
            <a:r>
              <a:rPr lang="en-GB" altLang="en-US" b="1" dirty="0">
                <a:solidFill>
                  <a:srgbClr val="00B050"/>
                </a:solidFill>
              </a:rPr>
              <a:t>Noun Play</a:t>
            </a:r>
          </a:p>
        </p:txBody>
      </p:sp>
      <p:sp>
        <p:nvSpPr>
          <p:cNvPr id="83971" name="Rectangle 3"/>
          <p:cNvSpPr>
            <a:spLocks noGrp="1"/>
          </p:cNvSpPr>
          <p:nvPr>
            <p:ph type="body" idx="1"/>
          </p:nvPr>
        </p:nvSpPr>
        <p:spPr>
          <a:xfrm>
            <a:off x="323528" y="1268760"/>
            <a:ext cx="8229600" cy="3976688"/>
          </a:xfrm>
        </p:spPr>
        <p:txBody>
          <a:bodyPr/>
          <a:lstStyle/>
          <a:p>
            <a:pPr algn="ctr">
              <a:buFont typeface="Arial" panose="020B0604020202020204" pitchFamily="34" charset="0"/>
              <a:buNone/>
            </a:pPr>
            <a:r>
              <a:rPr lang="en-GB" altLang="en-US" sz="2400" dirty="0"/>
              <a:t>_________ is like (a) ________ because….</a:t>
            </a:r>
          </a:p>
          <a:p>
            <a:pPr algn="ctr">
              <a:buFont typeface="Arial" panose="020B0604020202020204" pitchFamily="34" charset="0"/>
              <a:buNone/>
            </a:pPr>
            <a:endParaRPr lang="en-GB" altLang="en-US" sz="2400" dirty="0"/>
          </a:p>
          <a:p>
            <a:pPr algn="ctr">
              <a:buFont typeface="Arial" panose="020B0604020202020204" pitchFamily="34" charset="0"/>
              <a:buNone/>
            </a:pPr>
            <a:r>
              <a:rPr lang="en-GB" altLang="en-US" sz="2400" dirty="0"/>
              <a:t>First blank is for the topic, concept etc.</a:t>
            </a:r>
          </a:p>
          <a:p>
            <a:pPr algn="ctr">
              <a:buFont typeface="Arial" panose="020B0604020202020204" pitchFamily="34" charset="0"/>
              <a:buNone/>
            </a:pPr>
            <a:r>
              <a:rPr lang="en-GB" altLang="en-US" sz="2400" dirty="0"/>
              <a:t>Second blank is for the random noun.</a:t>
            </a:r>
          </a:p>
          <a:p>
            <a:pPr algn="ctr">
              <a:buFont typeface="Arial" panose="020B0604020202020204" pitchFamily="34" charset="0"/>
              <a:buNone/>
            </a:pPr>
            <a:endParaRPr lang="en-GB" altLang="en-US" sz="2400" dirty="0"/>
          </a:p>
          <a:p>
            <a:pPr algn="ctr">
              <a:buFont typeface="Arial" panose="020B0604020202020204" pitchFamily="34" charset="0"/>
              <a:buNone/>
            </a:pPr>
            <a:r>
              <a:rPr lang="en-GB" altLang="en-US" sz="2400" dirty="0"/>
              <a:t>e.g. Photosynthesis is like a road because…</a:t>
            </a:r>
          </a:p>
        </p:txBody>
      </p:sp>
      <p:sp>
        <p:nvSpPr>
          <p:cNvPr id="83974" name="Text Box 8"/>
          <p:cNvSpPr txBox="1">
            <a:spLocks noChangeArrowheads="1"/>
          </p:cNvSpPr>
          <p:nvPr/>
        </p:nvSpPr>
        <p:spPr bwMode="auto">
          <a:xfrm>
            <a:off x="8110537" y="130349"/>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2919658180"/>
              </p:ext>
            </p:extLst>
          </p:nvPr>
        </p:nvGraphicFramePr>
        <p:xfrm>
          <a:off x="5456778" y="4068675"/>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r>
              <a:rPr lang="en-GB" altLang="en-US" b="1" dirty="0">
                <a:solidFill>
                  <a:srgbClr val="00B050"/>
                </a:solidFill>
              </a:rPr>
              <a:t>Solutions</a:t>
            </a:r>
          </a:p>
        </p:txBody>
      </p:sp>
      <p:sp>
        <p:nvSpPr>
          <p:cNvPr id="84995" name="Rectangle 3"/>
          <p:cNvSpPr>
            <a:spLocks noGrp="1"/>
          </p:cNvSpPr>
          <p:nvPr>
            <p:ph type="body" idx="1"/>
          </p:nvPr>
        </p:nvSpPr>
        <p:spPr>
          <a:xfrm>
            <a:off x="457200" y="1268760"/>
            <a:ext cx="8229600" cy="4525963"/>
          </a:xfrm>
        </p:spPr>
        <p:txBody>
          <a:bodyPr/>
          <a:lstStyle/>
          <a:p>
            <a:pPr algn="ctr">
              <a:lnSpc>
                <a:spcPct val="90000"/>
              </a:lnSpc>
              <a:buFont typeface="Arial" panose="020B0604020202020204" pitchFamily="34" charset="0"/>
              <a:buNone/>
            </a:pPr>
            <a:r>
              <a:rPr lang="en-GB" altLang="en-US" sz="2000" dirty="0"/>
              <a:t>Set students a problem. This could be nonsensical, philosophical, </a:t>
            </a:r>
          </a:p>
          <a:p>
            <a:pPr algn="ctr">
              <a:lnSpc>
                <a:spcPct val="90000"/>
              </a:lnSpc>
              <a:buFont typeface="Arial" panose="020B0604020202020204" pitchFamily="34" charset="0"/>
              <a:buNone/>
            </a:pPr>
            <a:r>
              <a:rPr lang="en-GB" altLang="en-US" sz="2000" dirty="0"/>
              <a:t>scientific etc. and ask them to think of solutions. Encourage </a:t>
            </a:r>
          </a:p>
          <a:p>
            <a:pPr algn="ctr">
              <a:lnSpc>
                <a:spcPct val="90000"/>
              </a:lnSpc>
              <a:buFont typeface="Arial" panose="020B0604020202020204" pitchFamily="34" charset="0"/>
              <a:buNone/>
            </a:pPr>
            <a:r>
              <a:rPr lang="en-GB" altLang="en-US" sz="2000" dirty="0"/>
              <a:t>them to reason through the full implications of their solutions.</a:t>
            </a:r>
          </a:p>
          <a:p>
            <a:pPr algn="ctr">
              <a:lnSpc>
                <a:spcPct val="90000"/>
              </a:lnSpc>
              <a:buFont typeface="Arial" panose="020B0604020202020204" pitchFamily="34" charset="0"/>
              <a:buNone/>
            </a:pPr>
            <a:endParaRPr lang="en-GB" altLang="en-US" sz="2000" dirty="0"/>
          </a:p>
          <a:p>
            <a:pPr>
              <a:lnSpc>
                <a:spcPct val="90000"/>
              </a:lnSpc>
              <a:buFont typeface="Arial" panose="020B0604020202020204" pitchFamily="34" charset="0"/>
              <a:buNone/>
            </a:pPr>
            <a:r>
              <a:rPr lang="en-GB" altLang="en-US" sz="2000" dirty="0"/>
              <a:t>Develop by 	- snowballing</a:t>
            </a:r>
          </a:p>
          <a:p>
            <a:pPr>
              <a:lnSpc>
                <a:spcPct val="90000"/>
              </a:lnSpc>
              <a:buFont typeface="Arial" panose="020B0604020202020204" pitchFamily="34" charset="0"/>
              <a:buNone/>
            </a:pPr>
            <a:r>
              <a:rPr lang="en-GB" altLang="en-US" sz="2000" dirty="0"/>
              <a:t>			- taking student solutions and using the lesson to </a:t>
            </a:r>
          </a:p>
          <a:p>
            <a:pPr>
              <a:lnSpc>
                <a:spcPct val="90000"/>
              </a:lnSpc>
              <a:buFont typeface="Arial" panose="020B0604020202020204" pitchFamily="34" charset="0"/>
              <a:buNone/>
            </a:pPr>
            <a:r>
              <a:rPr lang="en-GB" altLang="en-US" sz="2000" dirty="0"/>
              <a:t>			explore whether these are or are not feasible </a:t>
            </a:r>
          </a:p>
          <a:p>
            <a:pPr>
              <a:lnSpc>
                <a:spcPct val="90000"/>
              </a:lnSpc>
              <a:buFont typeface="Arial" panose="020B0604020202020204" pitchFamily="34" charset="0"/>
              <a:buNone/>
            </a:pPr>
            <a:r>
              <a:rPr lang="en-GB" altLang="en-US" sz="2000" dirty="0"/>
              <a:t>			(e.g. if the question was ‘How can we stop global</a:t>
            </a:r>
          </a:p>
          <a:p>
            <a:pPr>
              <a:lnSpc>
                <a:spcPct val="90000"/>
              </a:lnSpc>
              <a:buFont typeface="Arial" panose="020B0604020202020204" pitchFamily="34" charset="0"/>
              <a:buNone/>
            </a:pPr>
            <a:r>
              <a:rPr lang="en-GB" altLang="en-US" sz="2000" dirty="0"/>
              <a:t>			warming?’)</a:t>
            </a:r>
          </a:p>
          <a:p>
            <a:pPr>
              <a:lnSpc>
                <a:spcPct val="90000"/>
              </a:lnSpc>
              <a:buFont typeface="Arial" panose="020B0604020202020204" pitchFamily="34" charset="0"/>
              <a:buNone/>
            </a:pPr>
            <a:r>
              <a:rPr lang="en-GB" altLang="en-US" sz="2000" dirty="0"/>
              <a:t>			- Asking students to set problems for other class </a:t>
            </a:r>
          </a:p>
          <a:p>
            <a:pPr>
              <a:lnSpc>
                <a:spcPct val="90000"/>
              </a:lnSpc>
              <a:buFont typeface="Arial" panose="020B0604020202020204" pitchFamily="34" charset="0"/>
              <a:buNone/>
            </a:pPr>
            <a:r>
              <a:rPr lang="en-GB" altLang="en-US" sz="2000" dirty="0"/>
              <a:t>			members to solve.</a:t>
            </a:r>
          </a:p>
        </p:txBody>
      </p:sp>
      <p:sp>
        <p:nvSpPr>
          <p:cNvPr id="84998" name="Text Box 7"/>
          <p:cNvSpPr txBox="1">
            <a:spLocks noChangeArrowheads="1"/>
          </p:cNvSpPr>
          <p:nvPr/>
        </p:nvSpPr>
        <p:spPr bwMode="auto">
          <a:xfrm>
            <a:off x="7812088" y="60213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2068443541"/>
              </p:ext>
            </p:extLst>
          </p:nvPr>
        </p:nvGraphicFramePr>
        <p:xfrm>
          <a:off x="5010774" y="4633871"/>
          <a:ext cx="2801314" cy="2548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miley Face 15"/>
          <p:cNvSpPr/>
          <p:nvPr/>
        </p:nvSpPr>
        <p:spPr>
          <a:xfrm>
            <a:off x="503779" y="4356948"/>
            <a:ext cx="2196752" cy="2095252"/>
          </a:xfrm>
          <a:prstGeom prst="smileyFac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miley Face 14"/>
          <p:cNvSpPr/>
          <p:nvPr/>
        </p:nvSpPr>
        <p:spPr>
          <a:xfrm>
            <a:off x="5543898" y="1486173"/>
            <a:ext cx="2196752" cy="2095252"/>
          </a:xfrm>
          <a:prstGeom prst="smileyFac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miley Face 1"/>
          <p:cNvSpPr/>
          <p:nvPr/>
        </p:nvSpPr>
        <p:spPr>
          <a:xfrm>
            <a:off x="485155" y="1417638"/>
            <a:ext cx="2196752" cy="2095252"/>
          </a:xfrm>
          <a:prstGeom prst="smileyFac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018" name="Rectangle 2"/>
          <p:cNvSpPr>
            <a:spLocks noGrp="1"/>
          </p:cNvSpPr>
          <p:nvPr>
            <p:ph type="title"/>
          </p:nvPr>
        </p:nvSpPr>
        <p:spPr/>
        <p:txBody>
          <a:bodyPr/>
          <a:lstStyle/>
          <a:p>
            <a:r>
              <a:rPr lang="en-GB" altLang="en-US" b="1" dirty="0">
                <a:solidFill>
                  <a:srgbClr val="00B050"/>
                </a:solidFill>
              </a:rPr>
              <a:t>Uncover</a:t>
            </a:r>
          </a:p>
        </p:txBody>
      </p:sp>
      <p:sp>
        <p:nvSpPr>
          <p:cNvPr id="86023" name="Rectangle 9"/>
          <p:cNvSpPr>
            <a:spLocks noChangeArrowheads="1"/>
          </p:cNvSpPr>
          <p:nvPr/>
        </p:nvSpPr>
        <p:spPr bwMode="auto">
          <a:xfrm>
            <a:off x="395288" y="1268413"/>
            <a:ext cx="2376487" cy="115093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6024" name="Rectangle 10"/>
          <p:cNvSpPr>
            <a:spLocks noChangeArrowheads="1"/>
          </p:cNvSpPr>
          <p:nvPr/>
        </p:nvSpPr>
        <p:spPr bwMode="auto">
          <a:xfrm>
            <a:off x="5435600" y="1341438"/>
            <a:ext cx="2376488" cy="115093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6025" name="Rectangle 11"/>
          <p:cNvSpPr>
            <a:spLocks noChangeArrowheads="1"/>
          </p:cNvSpPr>
          <p:nvPr/>
        </p:nvSpPr>
        <p:spPr bwMode="auto">
          <a:xfrm>
            <a:off x="395288" y="4221163"/>
            <a:ext cx="2376487" cy="115093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6026" name="Rectangle 12"/>
          <p:cNvSpPr>
            <a:spLocks noChangeArrowheads="1"/>
          </p:cNvSpPr>
          <p:nvPr/>
        </p:nvSpPr>
        <p:spPr bwMode="auto">
          <a:xfrm>
            <a:off x="395288" y="1557338"/>
            <a:ext cx="576262" cy="20161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6027" name="Rectangle 13"/>
          <p:cNvSpPr>
            <a:spLocks noChangeArrowheads="1"/>
          </p:cNvSpPr>
          <p:nvPr/>
        </p:nvSpPr>
        <p:spPr bwMode="auto">
          <a:xfrm>
            <a:off x="5435600" y="1628775"/>
            <a:ext cx="576263" cy="20161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6028" name="Rectangle 15"/>
          <p:cNvSpPr>
            <a:spLocks noChangeArrowheads="1"/>
          </p:cNvSpPr>
          <p:nvPr/>
        </p:nvSpPr>
        <p:spPr bwMode="auto">
          <a:xfrm>
            <a:off x="1331913" y="2349500"/>
            <a:ext cx="1439862" cy="12239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6029" name="Text Box 16"/>
          <p:cNvSpPr txBox="1">
            <a:spLocks noChangeArrowheads="1"/>
          </p:cNvSpPr>
          <p:nvPr/>
        </p:nvSpPr>
        <p:spPr bwMode="auto">
          <a:xfrm>
            <a:off x="2987675" y="1700213"/>
            <a:ext cx="12239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t>Can you guess what its is yet?</a:t>
            </a:r>
          </a:p>
        </p:txBody>
      </p:sp>
      <p:sp>
        <p:nvSpPr>
          <p:cNvPr id="86030" name="Text Box 17"/>
          <p:cNvSpPr txBox="1">
            <a:spLocks noChangeArrowheads="1"/>
          </p:cNvSpPr>
          <p:nvPr/>
        </p:nvSpPr>
        <p:spPr bwMode="auto">
          <a:xfrm>
            <a:off x="2916238" y="4437063"/>
            <a:ext cx="12239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t>Can you guess what its is yet?</a:t>
            </a:r>
          </a:p>
        </p:txBody>
      </p:sp>
      <p:sp>
        <p:nvSpPr>
          <p:cNvPr id="86031" name="Text Box 18"/>
          <p:cNvSpPr txBox="1">
            <a:spLocks noChangeArrowheads="1"/>
          </p:cNvSpPr>
          <p:nvPr/>
        </p:nvSpPr>
        <p:spPr bwMode="auto">
          <a:xfrm>
            <a:off x="7920038" y="1557338"/>
            <a:ext cx="12239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t>Can you guess what its is yet?</a:t>
            </a:r>
          </a:p>
        </p:txBody>
      </p:sp>
      <p:sp>
        <p:nvSpPr>
          <p:cNvPr id="86032" name="Text Box 19"/>
          <p:cNvSpPr txBox="1">
            <a:spLocks noChangeArrowheads="1"/>
          </p:cNvSpPr>
          <p:nvPr/>
        </p:nvSpPr>
        <p:spPr bwMode="auto">
          <a:xfrm>
            <a:off x="7920038" y="4365625"/>
            <a:ext cx="12239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t>Can you guess what its is yet?</a:t>
            </a:r>
          </a:p>
        </p:txBody>
      </p:sp>
      <p:sp>
        <p:nvSpPr>
          <p:cNvPr id="86033" name="Text Box 20"/>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3" action="ppaction://hlinksldjump"/>
              </a:rPr>
              <a:t>Back To Starters</a:t>
            </a:r>
            <a:endParaRPr lang="en-GB" altLang="en-US"/>
          </a:p>
        </p:txBody>
      </p:sp>
      <p:sp>
        <p:nvSpPr>
          <p:cNvPr id="17" name="Smiley Face 16"/>
          <p:cNvSpPr/>
          <p:nvPr/>
        </p:nvSpPr>
        <p:spPr>
          <a:xfrm>
            <a:off x="5537390" y="4324474"/>
            <a:ext cx="2196752" cy="2095252"/>
          </a:xfrm>
          <a:prstGeom prst="smileyFac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Smiley Face 40"/>
          <p:cNvSpPr/>
          <p:nvPr/>
        </p:nvSpPr>
        <p:spPr>
          <a:xfrm>
            <a:off x="1691680" y="1431926"/>
            <a:ext cx="6042462" cy="4987800"/>
          </a:xfrm>
          <a:prstGeom prst="smileyFac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042" name="Rectangle 2"/>
          <p:cNvSpPr>
            <a:spLocks noGrp="1"/>
          </p:cNvSpPr>
          <p:nvPr>
            <p:ph type="title"/>
          </p:nvPr>
        </p:nvSpPr>
        <p:spPr/>
        <p:txBody>
          <a:bodyPr/>
          <a:lstStyle/>
          <a:p>
            <a:r>
              <a:rPr lang="en-GB" altLang="en-US" b="1" dirty="0">
                <a:solidFill>
                  <a:srgbClr val="00B050"/>
                </a:solidFill>
              </a:rPr>
              <a:t>Uncover Variation</a:t>
            </a:r>
          </a:p>
        </p:txBody>
      </p:sp>
      <p:sp>
        <p:nvSpPr>
          <p:cNvPr id="87044" name="Rectangle 6"/>
          <p:cNvSpPr>
            <a:spLocks noChangeArrowheads="1"/>
          </p:cNvSpPr>
          <p:nvPr/>
        </p:nvSpPr>
        <p:spPr bwMode="auto">
          <a:xfrm>
            <a:off x="1258888" y="1196975"/>
            <a:ext cx="1008062" cy="11525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45" name="Rectangle 7"/>
          <p:cNvSpPr>
            <a:spLocks noChangeArrowheads="1"/>
          </p:cNvSpPr>
          <p:nvPr/>
        </p:nvSpPr>
        <p:spPr bwMode="auto">
          <a:xfrm>
            <a:off x="2268538" y="1196975"/>
            <a:ext cx="1008062" cy="11525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46" name="Rectangle 8"/>
          <p:cNvSpPr>
            <a:spLocks noChangeArrowheads="1"/>
          </p:cNvSpPr>
          <p:nvPr/>
        </p:nvSpPr>
        <p:spPr bwMode="auto">
          <a:xfrm>
            <a:off x="3276600" y="1196975"/>
            <a:ext cx="1008063" cy="11525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47" name="Rectangle 9"/>
          <p:cNvSpPr>
            <a:spLocks noChangeArrowheads="1"/>
          </p:cNvSpPr>
          <p:nvPr/>
        </p:nvSpPr>
        <p:spPr bwMode="auto">
          <a:xfrm>
            <a:off x="4284663" y="1196975"/>
            <a:ext cx="1008062" cy="11525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48" name="Rectangle 10"/>
          <p:cNvSpPr>
            <a:spLocks noChangeArrowheads="1"/>
          </p:cNvSpPr>
          <p:nvPr/>
        </p:nvSpPr>
        <p:spPr bwMode="auto">
          <a:xfrm>
            <a:off x="5292725" y="1196975"/>
            <a:ext cx="1008063" cy="11525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49" name="Rectangle 11"/>
          <p:cNvSpPr>
            <a:spLocks noChangeArrowheads="1"/>
          </p:cNvSpPr>
          <p:nvPr/>
        </p:nvSpPr>
        <p:spPr bwMode="auto">
          <a:xfrm>
            <a:off x="6300788" y="1196975"/>
            <a:ext cx="1008062" cy="11525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50" name="Rectangle 12"/>
          <p:cNvSpPr>
            <a:spLocks noChangeArrowheads="1"/>
          </p:cNvSpPr>
          <p:nvPr/>
        </p:nvSpPr>
        <p:spPr bwMode="auto">
          <a:xfrm>
            <a:off x="7308850" y="1196975"/>
            <a:ext cx="1008063" cy="11525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51" name="Rectangle 13"/>
          <p:cNvSpPr>
            <a:spLocks noChangeArrowheads="1"/>
          </p:cNvSpPr>
          <p:nvPr/>
        </p:nvSpPr>
        <p:spPr bwMode="auto">
          <a:xfrm>
            <a:off x="1258888" y="2349500"/>
            <a:ext cx="1008062" cy="1152525"/>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52" name="Rectangle 14"/>
          <p:cNvSpPr>
            <a:spLocks noChangeArrowheads="1"/>
          </p:cNvSpPr>
          <p:nvPr/>
        </p:nvSpPr>
        <p:spPr bwMode="auto">
          <a:xfrm>
            <a:off x="2268538" y="2349500"/>
            <a:ext cx="1008062" cy="1152525"/>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53" name="Rectangle 15"/>
          <p:cNvSpPr>
            <a:spLocks noChangeArrowheads="1"/>
          </p:cNvSpPr>
          <p:nvPr/>
        </p:nvSpPr>
        <p:spPr bwMode="auto">
          <a:xfrm>
            <a:off x="3276600" y="2349500"/>
            <a:ext cx="1008063" cy="1152525"/>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55" name="Rectangle 17"/>
          <p:cNvSpPr>
            <a:spLocks noChangeArrowheads="1"/>
          </p:cNvSpPr>
          <p:nvPr/>
        </p:nvSpPr>
        <p:spPr bwMode="auto">
          <a:xfrm>
            <a:off x="5292725" y="2349500"/>
            <a:ext cx="1008063" cy="1152525"/>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56" name="Rectangle 18"/>
          <p:cNvSpPr>
            <a:spLocks noChangeArrowheads="1"/>
          </p:cNvSpPr>
          <p:nvPr/>
        </p:nvSpPr>
        <p:spPr bwMode="auto">
          <a:xfrm>
            <a:off x="6300788" y="2349500"/>
            <a:ext cx="1008062" cy="1152525"/>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57" name="Rectangle 19"/>
          <p:cNvSpPr>
            <a:spLocks noChangeArrowheads="1"/>
          </p:cNvSpPr>
          <p:nvPr/>
        </p:nvSpPr>
        <p:spPr bwMode="auto">
          <a:xfrm>
            <a:off x="7308850" y="2349500"/>
            <a:ext cx="1008063" cy="1152525"/>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58" name="Rectangle 20"/>
          <p:cNvSpPr>
            <a:spLocks noChangeArrowheads="1"/>
          </p:cNvSpPr>
          <p:nvPr/>
        </p:nvSpPr>
        <p:spPr bwMode="auto">
          <a:xfrm>
            <a:off x="1258888" y="3500438"/>
            <a:ext cx="1008062" cy="1152525"/>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59" name="Rectangle 21"/>
          <p:cNvSpPr>
            <a:spLocks noChangeArrowheads="1"/>
          </p:cNvSpPr>
          <p:nvPr/>
        </p:nvSpPr>
        <p:spPr bwMode="auto">
          <a:xfrm>
            <a:off x="2268538" y="3500438"/>
            <a:ext cx="1008062" cy="1152525"/>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60" name="Rectangle 22"/>
          <p:cNvSpPr>
            <a:spLocks noChangeArrowheads="1"/>
          </p:cNvSpPr>
          <p:nvPr/>
        </p:nvSpPr>
        <p:spPr bwMode="auto">
          <a:xfrm>
            <a:off x="3276600" y="3500438"/>
            <a:ext cx="1008063" cy="1152525"/>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61" name="Rectangle 23"/>
          <p:cNvSpPr>
            <a:spLocks noChangeArrowheads="1"/>
          </p:cNvSpPr>
          <p:nvPr/>
        </p:nvSpPr>
        <p:spPr bwMode="auto">
          <a:xfrm>
            <a:off x="4284663" y="3500438"/>
            <a:ext cx="1008062" cy="1152525"/>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62" name="Rectangle 24"/>
          <p:cNvSpPr>
            <a:spLocks noChangeArrowheads="1"/>
          </p:cNvSpPr>
          <p:nvPr/>
        </p:nvSpPr>
        <p:spPr bwMode="auto">
          <a:xfrm>
            <a:off x="5292725" y="3500438"/>
            <a:ext cx="1008063" cy="1152525"/>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63" name="Rectangle 25"/>
          <p:cNvSpPr>
            <a:spLocks noChangeArrowheads="1"/>
          </p:cNvSpPr>
          <p:nvPr/>
        </p:nvSpPr>
        <p:spPr bwMode="auto">
          <a:xfrm>
            <a:off x="6300788" y="3500438"/>
            <a:ext cx="1008062" cy="1152525"/>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64" name="Rectangle 26"/>
          <p:cNvSpPr>
            <a:spLocks noChangeArrowheads="1"/>
          </p:cNvSpPr>
          <p:nvPr/>
        </p:nvSpPr>
        <p:spPr bwMode="auto">
          <a:xfrm>
            <a:off x="7308850" y="3500438"/>
            <a:ext cx="1008063" cy="1152525"/>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65" name="Rectangle 27"/>
          <p:cNvSpPr>
            <a:spLocks noChangeArrowheads="1"/>
          </p:cNvSpPr>
          <p:nvPr/>
        </p:nvSpPr>
        <p:spPr bwMode="auto">
          <a:xfrm>
            <a:off x="1258888" y="4652963"/>
            <a:ext cx="1008062" cy="1152525"/>
          </a:xfrm>
          <a:prstGeom prst="rect">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66" name="Rectangle 28"/>
          <p:cNvSpPr>
            <a:spLocks noChangeArrowheads="1"/>
          </p:cNvSpPr>
          <p:nvPr/>
        </p:nvSpPr>
        <p:spPr bwMode="auto">
          <a:xfrm>
            <a:off x="2268538" y="4652963"/>
            <a:ext cx="1008062" cy="1152525"/>
          </a:xfrm>
          <a:prstGeom prst="rect">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67" name="Rectangle 29"/>
          <p:cNvSpPr>
            <a:spLocks noChangeArrowheads="1"/>
          </p:cNvSpPr>
          <p:nvPr/>
        </p:nvSpPr>
        <p:spPr bwMode="auto">
          <a:xfrm>
            <a:off x="3276600" y="4652963"/>
            <a:ext cx="1008063" cy="1152525"/>
          </a:xfrm>
          <a:prstGeom prst="rect">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68" name="Rectangle 30"/>
          <p:cNvSpPr>
            <a:spLocks noChangeArrowheads="1"/>
          </p:cNvSpPr>
          <p:nvPr/>
        </p:nvSpPr>
        <p:spPr bwMode="auto">
          <a:xfrm>
            <a:off x="4284663" y="4652963"/>
            <a:ext cx="1008062" cy="1152525"/>
          </a:xfrm>
          <a:prstGeom prst="rect">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69" name="Rectangle 31"/>
          <p:cNvSpPr>
            <a:spLocks noChangeArrowheads="1"/>
          </p:cNvSpPr>
          <p:nvPr/>
        </p:nvSpPr>
        <p:spPr bwMode="auto">
          <a:xfrm>
            <a:off x="5292725" y="4652963"/>
            <a:ext cx="1008063" cy="1152525"/>
          </a:xfrm>
          <a:prstGeom prst="rect">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70" name="Rectangle 32"/>
          <p:cNvSpPr>
            <a:spLocks noChangeArrowheads="1"/>
          </p:cNvSpPr>
          <p:nvPr/>
        </p:nvSpPr>
        <p:spPr bwMode="auto">
          <a:xfrm>
            <a:off x="6300788" y="4652963"/>
            <a:ext cx="1008062" cy="1152525"/>
          </a:xfrm>
          <a:prstGeom prst="rect">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71" name="Rectangle 33"/>
          <p:cNvSpPr>
            <a:spLocks noChangeArrowheads="1"/>
          </p:cNvSpPr>
          <p:nvPr/>
        </p:nvSpPr>
        <p:spPr bwMode="auto">
          <a:xfrm>
            <a:off x="7308850" y="4652963"/>
            <a:ext cx="1008063" cy="1152525"/>
          </a:xfrm>
          <a:prstGeom prst="rect">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72" name="Rectangle 34"/>
          <p:cNvSpPr>
            <a:spLocks noChangeArrowheads="1"/>
          </p:cNvSpPr>
          <p:nvPr/>
        </p:nvSpPr>
        <p:spPr bwMode="auto">
          <a:xfrm>
            <a:off x="1258888" y="5705475"/>
            <a:ext cx="1008062" cy="1152525"/>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73" name="Rectangle 35"/>
          <p:cNvSpPr>
            <a:spLocks noChangeArrowheads="1"/>
          </p:cNvSpPr>
          <p:nvPr/>
        </p:nvSpPr>
        <p:spPr bwMode="auto">
          <a:xfrm>
            <a:off x="2268538" y="5705475"/>
            <a:ext cx="1008062" cy="1152525"/>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74" name="Rectangle 36"/>
          <p:cNvSpPr>
            <a:spLocks noChangeArrowheads="1"/>
          </p:cNvSpPr>
          <p:nvPr/>
        </p:nvSpPr>
        <p:spPr bwMode="auto">
          <a:xfrm>
            <a:off x="3276600" y="5705475"/>
            <a:ext cx="1008063" cy="1152525"/>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75" name="Rectangle 37"/>
          <p:cNvSpPr>
            <a:spLocks noChangeArrowheads="1"/>
          </p:cNvSpPr>
          <p:nvPr/>
        </p:nvSpPr>
        <p:spPr bwMode="auto">
          <a:xfrm>
            <a:off x="4284663" y="5705475"/>
            <a:ext cx="1008062" cy="1152525"/>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76" name="Rectangle 38"/>
          <p:cNvSpPr>
            <a:spLocks noChangeArrowheads="1"/>
          </p:cNvSpPr>
          <p:nvPr/>
        </p:nvSpPr>
        <p:spPr bwMode="auto">
          <a:xfrm>
            <a:off x="5292725" y="5705475"/>
            <a:ext cx="1008063" cy="1152525"/>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77" name="Rectangle 39"/>
          <p:cNvSpPr>
            <a:spLocks noChangeArrowheads="1"/>
          </p:cNvSpPr>
          <p:nvPr/>
        </p:nvSpPr>
        <p:spPr bwMode="auto">
          <a:xfrm>
            <a:off x="6300788" y="5705475"/>
            <a:ext cx="1008062" cy="1152525"/>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78" name="Rectangle 40"/>
          <p:cNvSpPr>
            <a:spLocks noChangeArrowheads="1"/>
          </p:cNvSpPr>
          <p:nvPr/>
        </p:nvSpPr>
        <p:spPr bwMode="auto">
          <a:xfrm>
            <a:off x="7308850" y="5705475"/>
            <a:ext cx="1008063" cy="1152525"/>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7079" name="Text Box 41"/>
          <p:cNvSpPr txBox="1">
            <a:spLocks noChangeArrowheads="1"/>
          </p:cNvSpPr>
          <p:nvPr/>
        </p:nvSpPr>
        <p:spPr bwMode="auto">
          <a:xfrm>
            <a:off x="0" y="1844675"/>
            <a:ext cx="1116013"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t>Enough for lots of guesses and lots of students to have a chance to remove a square and guess.</a:t>
            </a:r>
          </a:p>
          <a:p>
            <a:pPr eaLnBrk="1" hangingPunct="1">
              <a:spcBef>
                <a:spcPct val="50000"/>
              </a:spcBef>
            </a:pPr>
            <a:endParaRPr lang="en-GB" altLang="en-US" sz="1400"/>
          </a:p>
          <a:p>
            <a:pPr eaLnBrk="1" hangingPunct="1">
              <a:spcBef>
                <a:spcPct val="50000"/>
              </a:spcBef>
            </a:pPr>
            <a:r>
              <a:rPr lang="en-GB" altLang="en-US" sz="1400"/>
              <a:t>Probably easier with an IWB but can be done with PowerPoint by deleting an object when it is chosen.</a:t>
            </a:r>
          </a:p>
        </p:txBody>
      </p:sp>
      <p:sp>
        <p:nvSpPr>
          <p:cNvPr id="87081" name="Text Box 50"/>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sp>
        <p:nvSpPr>
          <p:cNvPr id="42" name="Rectangle 15"/>
          <p:cNvSpPr>
            <a:spLocks noChangeArrowheads="1"/>
          </p:cNvSpPr>
          <p:nvPr/>
        </p:nvSpPr>
        <p:spPr bwMode="auto">
          <a:xfrm>
            <a:off x="4284662" y="2349499"/>
            <a:ext cx="1008063" cy="1152525"/>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p:txBody>
          <a:bodyPr/>
          <a:lstStyle/>
          <a:p>
            <a:r>
              <a:rPr lang="en-GB" altLang="en-US" b="1" dirty="0">
                <a:solidFill>
                  <a:srgbClr val="00B050"/>
                </a:solidFill>
              </a:rPr>
              <a:t>Redesign</a:t>
            </a:r>
          </a:p>
        </p:txBody>
      </p:sp>
      <p:sp>
        <p:nvSpPr>
          <p:cNvPr id="88067" name="Rectangle 3"/>
          <p:cNvSpPr>
            <a:spLocks noGrp="1"/>
          </p:cNvSpPr>
          <p:nvPr>
            <p:ph type="body" idx="1"/>
          </p:nvPr>
        </p:nvSpPr>
        <p:spPr>
          <a:xfrm>
            <a:off x="457200" y="1386091"/>
            <a:ext cx="8229600" cy="4525962"/>
          </a:xfrm>
        </p:spPr>
        <p:txBody>
          <a:bodyPr/>
          <a:lstStyle/>
          <a:p>
            <a:pPr algn="ctr">
              <a:buFont typeface="Arial" panose="020B0604020202020204" pitchFamily="34" charset="0"/>
              <a:buNone/>
            </a:pPr>
            <a:r>
              <a:rPr lang="en-GB" altLang="en-US" sz="2400" dirty="0"/>
              <a:t>e.g. How would you redesign the Houses of </a:t>
            </a:r>
          </a:p>
          <a:p>
            <a:pPr algn="ctr">
              <a:buFont typeface="Arial" panose="020B0604020202020204" pitchFamily="34" charset="0"/>
              <a:buNone/>
            </a:pPr>
            <a:r>
              <a:rPr lang="en-GB" altLang="en-US" sz="2400" dirty="0"/>
              <a:t>Parliament?</a:t>
            </a:r>
          </a:p>
          <a:p>
            <a:pPr>
              <a:buFont typeface="Arial" panose="020B0604020202020204" pitchFamily="34" charset="0"/>
              <a:buNone/>
            </a:pPr>
            <a:r>
              <a:rPr lang="en-GB" altLang="en-US" sz="1800" dirty="0"/>
              <a:t>Develop by - 	Setting parameters i.e. how could you redesign this to make </a:t>
            </a:r>
          </a:p>
          <a:p>
            <a:pPr>
              <a:buFont typeface="Arial" panose="020B0604020202020204" pitchFamily="34" charset="0"/>
              <a:buNone/>
            </a:pPr>
            <a:r>
              <a:rPr lang="en-GB" altLang="en-US" sz="1800" dirty="0"/>
              <a:t>			it more effective/easier to use/more affecting?</a:t>
            </a:r>
          </a:p>
          <a:p>
            <a:pPr>
              <a:buFont typeface="Arial" panose="020B0604020202020204" pitchFamily="34" charset="0"/>
              <a:buNone/>
            </a:pPr>
            <a:endParaRPr lang="en-GB" altLang="en-US" sz="1800" dirty="0"/>
          </a:p>
          <a:p>
            <a:pPr>
              <a:buFont typeface="Arial" panose="020B0604020202020204" pitchFamily="34" charset="0"/>
              <a:buNone/>
            </a:pPr>
            <a:r>
              <a:rPr lang="en-GB" altLang="en-US" sz="1800" dirty="0"/>
              <a:t>			Giving a physical object and some materials for redesign</a:t>
            </a:r>
          </a:p>
          <a:p>
            <a:pPr>
              <a:buFont typeface="Arial" panose="020B0604020202020204" pitchFamily="34" charset="0"/>
              <a:buNone/>
            </a:pPr>
            <a:endParaRPr lang="en-GB" altLang="en-US" sz="1800" dirty="0"/>
          </a:p>
          <a:p>
            <a:pPr>
              <a:buFont typeface="Arial" panose="020B0604020202020204" pitchFamily="34" charset="0"/>
              <a:buNone/>
            </a:pPr>
            <a:r>
              <a:rPr lang="en-GB" altLang="en-US" sz="1800" dirty="0"/>
              <a:t>			Giving more abstract briefs – how would you redesign 			democracy/the horror genre/multiplication?</a:t>
            </a:r>
          </a:p>
        </p:txBody>
      </p:sp>
      <p:sp>
        <p:nvSpPr>
          <p:cNvPr id="88070" name="Text Box 7"/>
          <p:cNvSpPr txBox="1">
            <a:spLocks noChangeArrowheads="1"/>
          </p:cNvSpPr>
          <p:nvPr/>
        </p:nvSpPr>
        <p:spPr bwMode="auto">
          <a:xfrm>
            <a:off x="107504" y="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2298471885"/>
              </p:ext>
            </p:extLst>
          </p:nvPr>
        </p:nvGraphicFramePr>
        <p:xfrm>
          <a:off x="6300192" y="4457173"/>
          <a:ext cx="3062024" cy="3019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a:xfrm>
            <a:off x="468313" y="0"/>
            <a:ext cx="8229600" cy="1143000"/>
          </a:xfrm>
        </p:spPr>
        <p:txBody>
          <a:bodyPr/>
          <a:lstStyle/>
          <a:p>
            <a:r>
              <a:rPr lang="en-GB" altLang="en-US" b="1" dirty="0">
                <a:solidFill>
                  <a:srgbClr val="00B050"/>
                </a:solidFill>
              </a:rPr>
              <a:t>Silent Instructions</a:t>
            </a:r>
          </a:p>
        </p:txBody>
      </p:sp>
      <p:sp>
        <p:nvSpPr>
          <p:cNvPr id="89091" name="Rectangle 3"/>
          <p:cNvSpPr>
            <a:spLocks noGrp="1"/>
          </p:cNvSpPr>
          <p:nvPr>
            <p:ph type="body" idx="1"/>
          </p:nvPr>
        </p:nvSpPr>
        <p:spPr>
          <a:xfrm>
            <a:off x="468313" y="1196975"/>
            <a:ext cx="8229600" cy="4525963"/>
          </a:xfrm>
        </p:spPr>
        <p:txBody>
          <a:bodyPr/>
          <a:lstStyle/>
          <a:p>
            <a:pPr algn="ctr">
              <a:buFont typeface="Arial" panose="020B0604020202020204" pitchFamily="34" charset="0"/>
              <a:buNone/>
            </a:pPr>
            <a:r>
              <a:rPr lang="en-GB" altLang="en-US" sz="2000" dirty="0"/>
              <a:t>Students are in pairs. One receives an instruction and must </a:t>
            </a:r>
          </a:p>
          <a:p>
            <a:pPr algn="ctr">
              <a:buFont typeface="Arial" panose="020B0604020202020204" pitchFamily="34" charset="0"/>
              <a:buNone/>
            </a:pPr>
            <a:r>
              <a:rPr lang="en-GB" altLang="en-US" sz="2000" dirty="0"/>
              <a:t>convey this to their partner without speaking (or writing). </a:t>
            </a:r>
          </a:p>
          <a:p>
            <a:pPr algn="ctr">
              <a:buFont typeface="Arial" panose="020B0604020202020204" pitchFamily="34" charset="0"/>
              <a:buNone/>
            </a:pPr>
            <a:endParaRPr lang="en-GB" altLang="en-US" sz="2000" dirty="0"/>
          </a:p>
          <a:p>
            <a:pPr>
              <a:buFont typeface="Arial" panose="020B0604020202020204" pitchFamily="34" charset="0"/>
              <a:buNone/>
            </a:pPr>
            <a:r>
              <a:rPr lang="en-GB" altLang="en-US" sz="2000" dirty="0"/>
              <a:t>Develop by 	- allowing students to say 1 or 2 words only (you </a:t>
            </a:r>
          </a:p>
          <a:p>
            <a:pPr>
              <a:buFont typeface="Arial" panose="020B0604020202020204" pitchFamily="34" charset="0"/>
              <a:buNone/>
            </a:pPr>
            <a:r>
              <a:rPr lang="en-GB" altLang="en-US" sz="2000" dirty="0"/>
              <a:t>			could specify or they could choose).</a:t>
            </a:r>
          </a:p>
          <a:p>
            <a:pPr>
              <a:buFont typeface="Arial" panose="020B0604020202020204" pitchFamily="34" charset="0"/>
              <a:buNone/>
            </a:pPr>
            <a:endParaRPr lang="en-GB" altLang="en-US" sz="2000" dirty="0"/>
          </a:p>
          <a:p>
            <a:pPr algn="ctr">
              <a:buFont typeface="Arial" panose="020B0604020202020204" pitchFamily="34" charset="0"/>
              <a:buNone/>
            </a:pPr>
            <a:r>
              <a:rPr lang="en-GB" altLang="en-US" sz="2000" dirty="0"/>
              <a:t>Scaffold by showing a clip of scuba divers communicating.</a:t>
            </a:r>
          </a:p>
        </p:txBody>
      </p:sp>
      <p:sp>
        <p:nvSpPr>
          <p:cNvPr id="89093"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2311544249"/>
              </p:ext>
            </p:extLst>
          </p:nvPr>
        </p:nvGraphicFramePr>
        <p:xfrm>
          <a:off x="5109237" y="3861048"/>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468313" y="-171450"/>
            <a:ext cx="8229600" cy="1143000"/>
          </a:xfrm>
        </p:spPr>
        <p:txBody>
          <a:bodyPr/>
          <a:lstStyle/>
          <a:p>
            <a:r>
              <a:rPr lang="en-GB" altLang="en-US" b="1" dirty="0">
                <a:solidFill>
                  <a:srgbClr val="00B050"/>
                </a:solidFill>
              </a:rPr>
              <a:t>Translate</a:t>
            </a:r>
          </a:p>
        </p:txBody>
      </p:sp>
      <p:sp>
        <p:nvSpPr>
          <p:cNvPr id="90115" name="Rectangle 3"/>
          <p:cNvSpPr>
            <a:spLocks noGrp="1"/>
          </p:cNvSpPr>
          <p:nvPr>
            <p:ph type="body" idx="1"/>
          </p:nvPr>
        </p:nvSpPr>
        <p:spPr>
          <a:xfrm>
            <a:off x="395288" y="908050"/>
            <a:ext cx="8435975" cy="1657350"/>
          </a:xfrm>
        </p:spPr>
        <p:txBody>
          <a:bodyPr/>
          <a:lstStyle/>
          <a:p>
            <a:pPr algn="ctr">
              <a:buFont typeface="Arial" panose="020B0604020202020204" pitchFamily="34" charset="0"/>
              <a:buNone/>
            </a:pPr>
            <a:r>
              <a:rPr lang="en-GB" altLang="en-US" sz="2000"/>
              <a:t>Students are in pairs. One student receives a key word, question </a:t>
            </a:r>
          </a:p>
          <a:p>
            <a:pPr algn="ctr">
              <a:buFont typeface="Arial" panose="020B0604020202020204" pitchFamily="34" charset="0"/>
              <a:buNone/>
            </a:pPr>
            <a:r>
              <a:rPr lang="en-GB" altLang="en-US" sz="2000"/>
              <a:t>or topic related to the lesson and a sheet with the Morse code or  BSL alphabet </a:t>
            </a:r>
          </a:p>
          <a:p>
            <a:pPr algn="ctr">
              <a:buFont typeface="Arial" panose="020B0604020202020204" pitchFamily="34" charset="0"/>
              <a:buNone/>
            </a:pPr>
            <a:r>
              <a:rPr lang="en-GB" altLang="en-US" sz="2000"/>
              <a:t>on it. Their partner also receives this (but obviously not the key word!) The first </a:t>
            </a:r>
          </a:p>
          <a:p>
            <a:pPr algn="ctr">
              <a:buFont typeface="Arial" panose="020B0604020202020204" pitchFamily="34" charset="0"/>
              <a:buNone/>
            </a:pPr>
            <a:r>
              <a:rPr lang="en-GB" altLang="en-US" sz="2000"/>
              <a:t>student communicates and the second translates.</a:t>
            </a:r>
          </a:p>
        </p:txBody>
      </p:sp>
      <p:sp>
        <p:nvSpPr>
          <p:cNvPr id="90117" name="Text Box 6"/>
          <p:cNvSpPr txBox="1">
            <a:spLocks noChangeArrowheads="1"/>
          </p:cNvSpPr>
          <p:nvPr/>
        </p:nvSpPr>
        <p:spPr bwMode="auto">
          <a:xfrm>
            <a:off x="3492500" y="3429000"/>
            <a:ext cx="2592388"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a:t>Develop by	</a:t>
            </a:r>
          </a:p>
          <a:p>
            <a:pPr eaLnBrk="1" hangingPunct="1"/>
            <a:endParaRPr lang="en-GB" altLang="en-US" sz="1400"/>
          </a:p>
          <a:p>
            <a:pPr eaLnBrk="1" hangingPunct="1"/>
            <a:r>
              <a:rPr lang="en-GB" altLang="en-US" sz="1400"/>
              <a:t>- Handing out a second key word for 2 to communicate to 1</a:t>
            </a:r>
          </a:p>
          <a:p>
            <a:pPr eaLnBrk="1" hangingPunct="1"/>
            <a:r>
              <a:rPr lang="en-GB" altLang="en-US" sz="1400"/>
              <a:t>	</a:t>
            </a:r>
          </a:p>
          <a:p>
            <a:pPr eaLnBrk="1" hangingPunct="1"/>
            <a:r>
              <a:rPr lang="en-GB" altLang="en-US" sz="1400"/>
              <a:t>- Ask students to come up with their own, related, messages</a:t>
            </a:r>
          </a:p>
          <a:p>
            <a:pPr eaLnBrk="1" hangingPunct="1"/>
            <a:endParaRPr lang="en-GB" altLang="en-US" sz="1400"/>
          </a:p>
          <a:p>
            <a:pPr eaLnBrk="1" hangingPunct="1"/>
            <a:r>
              <a:rPr lang="en-GB" altLang="en-US" sz="1400"/>
              <a:t>- Pairs ask and answer questions using the code</a:t>
            </a:r>
          </a:p>
          <a:p>
            <a:pPr eaLnBrk="1" hangingPunct="1">
              <a:spcBef>
                <a:spcPct val="50000"/>
              </a:spcBef>
            </a:pPr>
            <a:endParaRPr lang="en-GB" altLang="en-US" sz="1400"/>
          </a:p>
        </p:txBody>
      </p:sp>
      <p:sp>
        <p:nvSpPr>
          <p:cNvPr id="90119" name="Text Box 9"/>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6" name="Diagram 5"/>
          <p:cNvGraphicFramePr/>
          <p:nvPr>
            <p:extLst>
              <p:ext uri="{D42A27DB-BD31-4B8C-83A1-F6EECF244321}">
                <p14:modId xmlns:p14="http://schemas.microsoft.com/office/powerpoint/2010/main" val="2529885262"/>
              </p:ext>
            </p:extLst>
          </p:nvPr>
        </p:nvGraphicFramePr>
        <p:xfrm>
          <a:off x="5580112" y="2852936"/>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p:txBody>
          <a:bodyPr/>
          <a:lstStyle/>
          <a:p>
            <a:r>
              <a:rPr lang="en-GB" altLang="en-US" b="1" dirty="0">
                <a:solidFill>
                  <a:srgbClr val="00B050"/>
                </a:solidFill>
              </a:rPr>
              <a:t>Uses</a:t>
            </a:r>
          </a:p>
        </p:txBody>
      </p:sp>
      <p:sp>
        <p:nvSpPr>
          <p:cNvPr id="91139" name="Rectangle 3"/>
          <p:cNvSpPr>
            <a:spLocks noGrp="1"/>
          </p:cNvSpPr>
          <p:nvPr>
            <p:ph type="body" idx="1"/>
          </p:nvPr>
        </p:nvSpPr>
        <p:spPr/>
        <p:txBody>
          <a:bodyPr/>
          <a:lstStyle/>
          <a:p>
            <a:pPr algn="ctr">
              <a:buFont typeface="Arial" panose="020B0604020202020204" pitchFamily="34" charset="0"/>
              <a:buNone/>
            </a:pPr>
            <a:r>
              <a:rPr lang="en-GB" altLang="en-US" sz="2400"/>
              <a:t>List as many uses as possible for a given object</a:t>
            </a:r>
          </a:p>
        </p:txBody>
      </p:sp>
      <p:sp>
        <p:nvSpPr>
          <p:cNvPr id="91141"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6" name="Diagram 5"/>
          <p:cNvGraphicFramePr/>
          <p:nvPr>
            <p:extLst>
              <p:ext uri="{D42A27DB-BD31-4B8C-83A1-F6EECF244321}">
                <p14:modId xmlns:p14="http://schemas.microsoft.com/office/powerpoint/2010/main" val="1996789952"/>
              </p:ext>
            </p:extLst>
          </p:nvPr>
        </p:nvGraphicFramePr>
        <p:xfrm>
          <a:off x="3131840" y="2132856"/>
          <a:ext cx="5686110" cy="4877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r>
              <a:rPr lang="en-GB" altLang="en-US" b="1" dirty="0">
                <a:solidFill>
                  <a:srgbClr val="00B050"/>
                </a:solidFill>
              </a:rPr>
              <a:t>Pass the Parcel</a:t>
            </a:r>
          </a:p>
        </p:txBody>
      </p:sp>
      <p:sp>
        <p:nvSpPr>
          <p:cNvPr id="92163" name="Rectangle 3"/>
          <p:cNvSpPr>
            <a:spLocks noGrp="1"/>
          </p:cNvSpPr>
          <p:nvPr>
            <p:ph type="body" idx="1"/>
          </p:nvPr>
        </p:nvSpPr>
        <p:spPr/>
        <p:txBody>
          <a:bodyPr/>
          <a:lstStyle/>
          <a:p>
            <a:pPr algn="ctr">
              <a:buFont typeface="Arial" panose="020B0604020202020204" pitchFamily="34" charset="0"/>
              <a:buNone/>
            </a:pPr>
            <a:r>
              <a:rPr lang="en-GB" altLang="en-US" sz="2400"/>
              <a:t>Wrap up an object related to the lesson and play pass the parcel. </a:t>
            </a:r>
          </a:p>
          <a:p>
            <a:pPr algn="ctr">
              <a:buFont typeface="Arial" panose="020B0604020202020204" pitchFamily="34" charset="0"/>
              <a:buNone/>
            </a:pPr>
            <a:r>
              <a:rPr lang="en-GB" altLang="en-US" sz="2400"/>
              <a:t>Each layer could include a question related to previous </a:t>
            </a:r>
          </a:p>
          <a:p>
            <a:pPr algn="ctr">
              <a:buFont typeface="Arial" panose="020B0604020202020204" pitchFamily="34" charset="0"/>
              <a:buNone/>
            </a:pPr>
            <a:r>
              <a:rPr lang="en-GB" altLang="en-US" sz="2400"/>
              <a:t>learning or the lesson to come.</a:t>
            </a:r>
          </a:p>
        </p:txBody>
      </p:sp>
      <p:sp>
        <p:nvSpPr>
          <p:cNvPr id="92165"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162853461"/>
              </p:ext>
            </p:extLst>
          </p:nvPr>
        </p:nvGraphicFramePr>
        <p:xfrm>
          <a:off x="4427984" y="2924944"/>
          <a:ext cx="4716016" cy="4133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a:xfrm>
            <a:off x="468313" y="0"/>
            <a:ext cx="8229600" cy="1143000"/>
          </a:xfrm>
        </p:spPr>
        <p:txBody>
          <a:bodyPr/>
          <a:lstStyle/>
          <a:p>
            <a:r>
              <a:rPr lang="en-GB" altLang="en-US" b="1" dirty="0">
                <a:solidFill>
                  <a:srgbClr val="00B050"/>
                </a:solidFill>
              </a:rPr>
              <a:t>Time/Place Lapse</a:t>
            </a:r>
          </a:p>
        </p:txBody>
      </p:sp>
      <p:sp>
        <p:nvSpPr>
          <p:cNvPr id="93187" name="Rectangle 3"/>
          <p:cNvSpPr>
            <a:spLocks noGrp="1"/>
          </p:cNvSpPr>
          <p:nvPr>
            <p:ph type="body" idx="1"/>
          </p:nvPr>
        </p:nvSpPr>
        <p:spPr>
          <a:xfrm>
            <a:off x="468313" y="1341438"/>
            <a:ext cx="8229600" cy="4525962"/>
          </a:xfrm>
        </p:spPr>
        <p:txBody>
          <a:bodyPr/>
          <a:lstStyle/>
          <a:p>
            <a:pPr algn="ctr">
              <a:buFont typeface="Arial" panose="020B0604020202020204" pitchFamily="34" charset="0"/>
              <a:buNone/>
            </a:pPr>
            <a:r>
              <a:rPr lang="en-GB" altLang="en-US" sz="2200"/>
              <a:t>Students close their eyes whilst you guide them through a short </a:t>
            </a:r>
          </a:p>
          <a:p>
            <a:pPr algn="ctr">
              <a:buFont typeface="Arial" panose="020B0604020202020204" pitchFamily="34" charset="0"/>
              <a:buNone/>
            </a:pPr>
            <a:r>
              <a:rPr lang="en-GB" altLang="en-US" sz="2200"/>
              <a:t>narrative transporting them to a different time or place. This </a:t>
            </a:r>
          </a:p>
          <a:p>
            <a:pPr algn="ctr">
              <a:buFont typeface="Arial" panose="020B0604020202020204" pitchFamily="34" charset="0"/>
              <a:buNone/>
            </a:pPr>
            <a:r>
              <a:rPr lang="en-GB" altLang="en-US" sz="2200"/>
              <a:t>‘lapse’ then becomes a means to think about a topic, idea etc. </a:t>
            </a:r>
          </a:p>
          <a:p>
            <a:pPr algn="ctr">
              <a:buFont typeface="Arial" panose="020B0604020202020204" pitchFamily="34" charset="0"/>
              <a:buNone/>
            </a:pPr>
            <a:r>
              <a:rPr lang="en-GB" altLang="en-US" sz="2200"/>
              <a:t>and the role it plays in our (everyday) lives. Ensure you signpost </a:t>
            </a:r>
          </a:p>
          <a:p>
            <a:pPr algn="ctr">
              <a:buFont typeface="Arial" panose="020B0604020202020204" pitchFamily="34" charset="0"/>
              <a:buNone/>
            </a:pPr>
            <a:r>
              <a:rPr lang="en-GB" altLang="en-US" sz="2200"/>
              <a:t>the fact that the time or place you have been transported to </a:t>
            </a:r>
          </a:p>
          <a:p>
            <a:pPr algn="ctr">
              <a:buFont typeface="Arial" panose="020B0604020202020204" pitchFamily="34" charset="0"/>
              <a:buNone/>
            </a:pPr>
            <a:r>
              <a:rPr lang="en-GB" altLang="en-US" sz="2200"/>
              <a:t>does not have whatever it is you want the students to think about.</a:t>
            </a:r>
          </a:p>
        </p:txBody>
      </p:sp>
      <p:sp>
        <p:nvSpPr>
          <p:cNvPr id="93191" name="Text Box 10"/>
          <p:cNvSpPr txBox="1">
            <a:spLocks noChangeArrowheads="1"/>
          </p:cNvSpPr>
          <p:nvPr/>
        </p:nvSpPr>
        <p:spPr bwMode="auto">
          <a:xfrm>
            <a:off x="7740650" y="5876925"/>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4137427535"/>
              </p:ext>
            </p:extLst>
          </p:nvPr>
        </p:nvGraphicFramePr>
        <p:xfrm>
          <a:off x="4211960" y="3501008"/>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b="1" dirty="0">
                <a:solidFill>
                  <a:srgbClr val="00B050"/>
                </a:solidFill>
              </a:rPr>
              <a:t>Questions</a:t>
            </a:r>
            <a:endParaRPr lang="en-US" altLang="en-US" b="1" dirty="0">
              <a:solidFill>
                <a:srgbClr val="00B050"/>
              </a:solidFill>
            </a:endParaRPr>
          </a:p>
        </p:txBody>
      </p:sp>
      <p:sp>
        <p:nvSpPr>
          <p:cNvPr id="11267" name="Content Placeholder 2"/>
          <p:cNvSpPr>
            <a:spLocks noGrp="1"/>
          </p:cNvSpPr>
          <p:nvPr>
            <p:ph idx="1"/>
          </p:nvPr>
        </p:nvSpPr>
        <p:spPr>
          <a:xfrm>
            <a:off x="457200" y="1247351"/>
            <a:ext cx="8229600" cy="4525963"/>
          </a:xfrm>
        </p:spPr>
        <p:txBody>
          <a:bodyPr/>
          <a:lstStyle/>
          <a:p>
            <a:pPr eaLnBrk="1" hangingPunct="1">
              <a:buFont typeface="Arial" panose="020B0604020202020204" pitchFamily="34" charset="0"/>
              <a:buNone/>
            </a:pPr>
            <a:r>
              <a:rPr lang="en-GB" altLang="en-US" sz="2400" dirty="0"/>
              <a:t>A series of questions</a:t>
            </a:r>
          </a:p>
          <a:p>
            <a:pPr eaLnBrk="1" hangingPunct="1">
              <a:buFont typeface="Arial" panose="020B0604020202020204" pitchFamily="34" charset="0"/>
              <a:buNone/>
            </a:pPr>
            <a:endParaRPr lang="en-GB" altLang="en-US" sz="2400" dirty="0"/>
          </a:p>
          <a:p>
            <a:pPr eaLnBrk="1" hangingPunct="1">
              <a:buFont typeface="Arial" panose="020B0604020202020204" pitchFamily="34" charset="0"/>
              <a:buNone/>
            </a:pPr>
            <a:r>
              <a:rPr lang="en-GB" altLang="en-US" sz="2400" dirty="0"/>
              <a:t>1) What does consumer mean?</a:t>
            </a:r>
          </a:p>
          <a:p>
            <a:pPr eaLnBrk="1" hangingPunct="1">
              <a:buFont typeface="Arial" panose="020B0604020202020204" pitchFamily="34" charset="0"/>
              <a:buNone/>
            </a:pPr>
            <a:r>
              <a:rPr lang="en-GB" altLang="en-US" sz="2400" dirty="0"/>
              <a:t>2) Are you a consumer?</a:t>
            </a:r>
          </a:p>
          <a:p>
            <a:pPr eaLnBrk="1" hangingPunct="1">
              <a:buFont typeface="Arial" panose="020B0604020202020204" pitchFamily="34" charset="0"/>
              <a:buNone/>
            </a:pPr>
            <a:r>
              <a:rPr lang="en-GB" altLang="en-US" sz="2400" dirty="0"/>
              <a:t>3) Why?</a:t>
            </a:r>
          </a:p>
          <a:p>
            <a:pPr eaLnBrk="1" hangingPunct="1">
              <a:buFont typeface="Arial" panose="020B0604020202020204" pitchFamily="34" charset="0"/>
              <a:buNone/>
            </a:pPr>
            <a:r>
              <a:rPr lang="en-GB" altLang="en-US" sz="2400" dirty="0"/>
              <a:t>4) What rights do consumers have?</a:t>
            </a:r>
          </a:p>
          <a:p>
            <a:pPr eaLnBrk="1" hangingPunct="1">
              <a:buFont typeface="Arial" panose="020B0604020202020204" pitchFamily="34" charset="0"/>
              <a:buNone/>
            </a:pPr>
            <a:r>
              <a:rPr lang="en-GB" altLang="en-US" sz="2400" dirty="0"/>
              <a:t>5) Who protects them?</a:t>
            </a:r>
            <a:endParaRPr lang="en-US" altLang="en-US" sz="2400" dirty="0"/>
          </a:p>
        </p:txBody>
      </p:sp>
      <p:sp>
        <p:nvSpPr>
          <p:cNvPr id="11271" name="Text Box 8"/>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736354342"/>
              </p:ext>
            </p:extLst>
          </p:nvPr>
        </p:nvGraphicFramePr>
        <p:xfrm>
          <a:off x="4880516" y="3510333"/>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p:txBody>
          <a:bodyPr/>
          <a:lstStyle/>
          <a:p>
            <a:r>
              <a:rPr lang="en-GB" altLang="en-US" b="1" dirty="0">
                <a:solidFill>
                  <a:srgbClr val="00B050"/>
                </a:solidFill>
              </a:rPr>
              <a:t>Mystery Guest</a:t>
            </a:r>
          </a:p>
        </p:txBody>
      </p:sp>
      <p:sp>
        <p:nvSpPr>
          <p:cNvPr id="94211" name="Rectangle 3"/>
          <p:cNvSpPr>
            <a:spLocks noGrp="1"/>
          </p:cNvSpPr>
          <p:nvPr>
            <p:ph type="body" idx="1"/>
          </p:nvPr>
        </p:nvSpPr>
        <p:spPr/>
        <p:txBody>
          <a:bodyPr/>
          <a:lstStyle/>
          <a:p>
            <a:pPr algn="ctr">
              <a:buFont typeface="Arial" panose="020B0604020202020204" pitchFamily="34" charset="0"/>
              <a:buNone/>
            </a:pPr>
            <a:r>
              <a:rPr lang="en-GB" altLang="en-US" sz="2400"/>
              <a:t>One student receives a card with a famous figure and some </a:t>
            </a:r>
          </a:p>
          <a:p>
            <a:pPr algn="ctr">
              <a:buFont typeface="Arial" panose="020B0604020202020204" pitchFamily="34" charset="0"/>
              <a:buNone/>
            </a:pPr>
            <a:r>
              <a:rPr lang="en-GB" altLang="en-US" sz="2400"/>
              <a:t>biographical details on it. The rest of the class question them (to </a:t>
            </a:r>
          </a:p>
          <a:p>
            <a:pPr algn="ctr">
              <a:buFont typeface="Arial" panose="020B0604020202020204" pitchFamily="34" charset="0"/>
              <a:buNone/>
            </a:pPr>
            <a:r>
              <a:rPr lang="en-GB" altLang="en-US" sz="2400"/>
              <a:t>strictly ‘yes’, ‘no’ or ‘don’t know’ responses) so as to ascertain who they are.</a:t>
            </a:r>
          </a:p>
        </p:txBody>
      </p:sp>
      <p:sp>
        <p:nvSpPr>
          <p:cNvPr id="94215" name="Text Box 9"/>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610246115"/>
              </p:ext>
            </p:extLst>
          </p:nvPr>
        </p:nvGraphicFramePr>
        <p:xfrm>
          <a:off x="5109237" y="3861048"/>
          <a:ext cx="3806284" cy="334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nvPr>
        </p:nvSpPr>
        <p:spPr/>
        <p:txBody>
          <a:bodyPr/>
          <a:lstStyle/>
          <a:p>
            <a:r>
              <a:rPr lang="en-GB" altLang="en-US" b="1" dirty="0">
                <a:solidFill>
                  <a:srgbClr val="00B050"/>
                </a:solidFill>
              </a:rPr>
              <a:t>Dissonance</a:t>
            </a:r>
          </a:p>
        </p:txBody>
      </p:sp>
      <p:sp>
        <p:nvSpPr>
          <p:cNvPr id="95235" name="Rectangle 3"/>
          <p:cNvSpPr>
            <a:spLocks noGrp="1"/>
          </p:cNvSpPr>
          <p:nvPr>
            <p:ph type="body" idx="1"/>
          </p:nvPr>
        </p:nvSpPr>
        <p:spPr>
          <a:xfrm>
            <a:off x="421454" y="1268760"/>
            <a:ext cx="8903073" cy="4525963"/>
          </a:xfrm>
        </p:spPr>
        <p:txBody>
          <a:bodyPr/>
          <a:lstStyle/>
          <a:p>
            <a:pPr>
              <a:buFont typeface="Arial" panose="020B0604020202020204" pitchFamily="34" charset="0"/>
              <a:buNone/>
            </a:pPr>
            <a:r>
              <a:rPr lang="en-GB" altLang="en-US" sz="2000" dirty="0"/>
              <a:t>Try to encourage students to experience dissonance in their thinking </a:t>
            </a:r>
          </a:p>
          <a:p>
            <a:pPr>
              <a:buFont typeface="Arial" panose="020B0604020202020204" pitchFamily="34" charset="0"/>
              <a:buNone/>
            </a:pPr>
            <a:endParaRPr lang="en-GB" altLang="en-US" sz="2000" dirty="0"/>
          </a:p>
          <a:p>
            <a:pPr>
              <a:buFont typeface="Arial" panose="020B0604020202020204" pitchFamily="34" charset="0"/>
              <a:buNone/>
            </a:pPr>
            <a:r>
              <a:rPr lang="en-GB" altLang="en-US" sz="2000" dirty="0"/>
              <a:t>e.g. Imagine a square egg; Why doesn’t school not exist?; Addition, Subtraction, Multiplication and Division – why isn’t there another one?</a:t>
            </a:r>
          </a:p>
          <a:p>
            <a:pPr>
              <a:buFont typeface="Arial" panose="020B0604020202020204" pitchFamily="34" charset="0"/>
              <a:buNone/>
            </a:pPr>
            <a:endParaRPr lang="en-GB" altLang="en-US" sz="2000" dirty="0"/>
          </a:p>
          <a:p>
            <a:pPr>
              <a:buFont typeface="Arial" panose="020B0604020202020204" pitchFamily="34" charset="0"/>
              <a:buNone/>
            </a:pPr>
            <a:r>
              <a:rPr lang="en-GB" altLang="en-US" sz="2000" dirty="0"/>
              <a:t>This could be used to disrupt or question habitual ways of thinking. It can also challenge reasoning or encourage students to reason more deeply and carefully.</a:t>
            </a:r>
          </a:p>
        </p:txBody>
      </p:sp>
      <p:sp>
        <p:nvSpPr>
          <p:cNvPr id="95238" name="Text Box 7"/>
          <p:cNvSpPr txBox="1">
            <a:spLocks noChangeArrowheads="1"/>
          </p:cNvSpPr>
          <p:nvPr/>
        </p:nvSpPr>
        <p:spPr bwMode="auto">
          <a:xfrm>
            <a:off x="0" y="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3094858878"/>
              </p:ext>
            </p:extLst>
          </p:nvPr>
        </p:nvGraphicFramePr>
        <p:xfrm>
          <a:off x="4570820" y="4005064"/>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95313596"/>
              </p:ext>
            </p:extLst>
          </p:nvPr>
        </p:nvGraphicFramePr>
        <p:xfrm>
          <a:off x="467544" y="332656"/>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4" name="Rectangle 2"/>
          <p:cNvSpPr>
            <a:spLocks noGrp="1"/>
          </p:cNvSpPr>
          <p:nvPr>
            <p:ph type="title"/>
          </p:nvPr>
        </p:nvSpPr>
        <p:spPr>
          <a:xfrm>
            <a:off x="467544" y="1843956"/>
            <a:ext cx="8229600" cy="1143000"/>
          </a:xfrm>
        </p:spPr>
        <p:txBody>
          <a:bodyPr/>
          <a:lstStyle/>
          <a:p>
            <a:r>
              <a:rPr lang="en-GB" altLang="en-US" b="1" dirty="0">
                <a:solidFill>
                  <a:srgbClr val="00B050"/>
                </a:solidFill>
              </a:rPr>
              <a:t>Detectives</a:t>
            </a:r>
          </a:p>
        </p:txBody>
      </p:sp>
      <p:sp>
        <p:nvSpPr>
          <p:cNvPr id="1037" name="Text Box 16"/>
          <p:cNvSpPr txBox="1">
            <a:spLocks noChangeArrowheads="1"/>
          </p:cNvSpPr>
          <p:nvPr/>
        </p:nvSpPr>
        <p:spPr bwMode="auto">
          <a:xfrm>
            <a:off x="7991475" y="126281"/>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7" action="ppaction://hlinksldjump"/>
              </a:rPr>
              <a:t>Back To Starters</a:t>
            </a:r>
            <a:endParaRPr lang="en-GB" altLang="en-US" dirty="0"/>
          </a:p>
        </p:txBody>
      </p:sp>
      <p:graphicFrame>
        <p:nvGraphicFramePr>
          <p:cNvPr id="5" name="Diagram 4"/>
          <p:cNvGraphicFramePr/>
          <p:nvPr>
            <p:extLst>
              <p:ext uri="{D42A27DB-BD31-4B8C-83A1-F6EECF244321}">
                <p14:modId xmlns:p14="http://schemas.microsoft.com/office/powerpoint/2010/main" val="3215180848"/>
              </p:ext>
            </p:extLst>
          </p:nvPr>
        </p:nvGraphicFramePr>
        <p:xfrm>
          <a:off x="5364088" y="3996716"/>
          <a:ext cx="3885910" cy="31024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p:txBody>
          <a:bodyPr/>
          <a:lstStyle/>
          <a:p>
            <a:r>
              <a:rPr lang="en-GB" altLang="en-US" b="1" dirty="0">
                <a:solidFill>
                  <a:srgbClr val="00B050"/>
                </a:solidFill>
              </a:rPr>
              <a:t>New Inventions</a:t>
            </a:r>
          </a:p>
        </p:txBody>
      </p:sp>
      <p:sp>
        <p:nvSpPr>
          <p:cNvPr id="96259" name="Rectangle 3"/>
          <p:cNvSpPr>
            <a:spLocks noGrp="1"/>
          </p:cNvSpPr>
          <p:nvPr>
            <p:ph type="body" idx="1"/>
          </p:nvPr>
        </p:nvSpPr>
        <p:spPr>
          <a:xfrm>
            <a:off x="468313" y="1341438"/>
            <a:ext cx="8229600" cy="4525962"/>
          </a:xfrm>
        </p:spPr>
        <p:txBody>
          <a:bodyPr/>
          <a:lstStyle/>
          <a:p>
            <a:pPr algn="ctr">
              <a:buFont typeface="Arial" panose="020B0604020202020204" pitchFamily="34" charset="0"/>
              <a:buNone/>
            </a:pPr>
            <a:r>
              <a:rPr lang="en-GB" altLang="en-US" sz="2200"/>
              <a:t>Devise a new invention that relates to what we were studying last </a:t>
            </a:r>
          </a:p>
          <a:p>
            <a:pPr algn="ctr">
              <a:buFont typeface="Arial" panose="020B0604020202020204" pitchFamily="34" charset="0"/>
              <a:buNone/>
            </a:pPr>
            <a:r>
              <a:rPr lang="en-GB" altLang="en-US" sz="2200"/>
              <a:t>lesson</a:t>
            </a:r>
          </a:p>
        </p:txBody>
      </p:sp>
      <p:sp>
        <p:nvSpPr>
          <p:cNvPr id="96261"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2973722355"/>
              </p:ext>
            </p:extLst>
          </p:nvPr>
        </p:nvGraphicFramePr>
        <p:xfrm>
          <a:off x="3059832" y="2276872"/>
          <a:ext cx="6230376" cy="5315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p:txBody>
          <a:bodyPr/>
          <a:lstStyle/>
          <a:p>
            <a:r>
              <a:rPr lang="en-GB" altLang="en-US" b="1" dirty="0">
                <a:solidFill>
                  <a:srgbClr val="00B050"/>
                </a:solidFill>
              </a:rPr>
              <a:t>Dominoes</a:t>
            </a:r>
          </a:p>
        </p:txBody>
      </p:sp>
      <p:sp>
        <p:nvSpPr>
          <p:cNvPr id="97283" name="Rectangle 4"/>
          <p:cNvSpPr>
            <a:spLocks noChangeArrowheads="1"/>
          </p:cNvSpPr>
          <p:nvPr/>
        </p:nvSpPr>
        <p:spPr bwMode="auto">
          <a:xfrm>
            <a:off x="468313" y="1341438"/>
            <a:ext cx="2879725" cy="100806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97284" name="AutoShape 5"/>
          <p:cNvCxnSpPr>
            <a:cxnSpLocks noChangeShapeType="1"/>
            <a:stCxn id="97283" idx="0"/>
            <a:endCxn id="97283" idx="2"/>
          </p:cNvCxnSpPr>
          <p:nvPr/>
        </p:nvCxnSpPr>
        <p:spPr bwMode="auto">
          <a:xfrm>
            <a:off x="1908175" y="1341438"/>
            <a:ext cx="0" cy="10080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7285" name="Rectangle 6"/>
          <p:cNvSpPr>
            <a:spLocks noChangeArrowheads="1"/>
          </p:cNvSpPr>
          <p:nvPr/>
        </p:nvSpPr>
        <p:spPr bwMode="auto">
          <a:xfrm>
            <a:off x="3419475" y="4292600"/>
            <a:ext cx="2879725" cy="1008063"/>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97286" name="AutoShape 7"/>
          <p:cNvCxnSpPr>
            <a:cxnSpLocks noChangeShapeType="1"/>
            <a:stCxn id="97285" idx="0"/>
            <a:endCxn id="97285" idx="2"/>
          </p:cNvCxnSpPr>
          <p:nvPr/>
        </p:nvCxnSpPr>
        <p:spPr bwMode="auto">
          <a:xfrm>
            <a:off x="4859338" y="4292600"/>
            <a:ext cx="0" cy="10080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7287" name="Rectangle 8"/>
          <p:cNvSpPr>
            <a:spLocks noChangeArrowheads="1"/>
          </p:cNvSpPr>
          <p:nvPr/>
        </p:nvSpPr>
        <p:spPr bwMode="auto">
          <a:xfrm rot="5400000">
            <a:off x="2483644" y="2277269"/>
            <a:ext cx="2879725" cy="1008063"/>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97288" name="AutoShape 9"/>
          <p:cNvCxnSpPr>
            <a:cxnSpLocks noChangeShapeType="1"/>
            <a:stCxn id="97287" idx="0"/>
            <a:endCxn id="97287" idx="2"/>
          </p:cNvCxnSpPr>
          <p:nvPr/>
        </p:nvCxnSpPr>
        <p:spPr bwMode="auto">
          <a:xfrm flipH="1">
            <a:off x="3421063" y="2782888"/>
            <a:ext cx="1008062"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7289" name="Rectangle 10"/>
          <p:cNvSpPr>
            <a:spLocks noChangeArrowheads="1"/>
          </p:cNvSpPr>
          <p:nvPr/>
        </p:nvSpPr>
        <p:spPr bwMode="auto">
          <a:xfrm rot="5400000">
            <a:off x="5436394" y="3356769"/>
            <a:ext cx="2879725" cy="1008063"/>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97290" name="AutoShape 11"/>
          <p:cNvCxnSpPr>
            <a:cxnSpLocks noChangeShapeType="1"/>
            <a:stCxn id="97289" idx="0"/>
            <a:endCxn id="97289" idx="2"/>
          </p:cNvCxnSpPr>
          <p:nvPr/>
        </p:nvCxnSpPr>
        <p:spPr bwMode="auto">
          <a:xfrm flipH="1">
            <a:off x="6373813" y="3862388"/>
            <a:ext cx="1008062"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7291" name="Text Box 12"/>
          <p:cNvSpPr txBox="1">
            <a:spLocks noChangeArrowheads="1"/>
          </p:cNvSpPr>
          <p:nvPr/>
        </p:nvSpPr>
        <p:spPr bwMode="auto">
          <a:xfrm>
            <a:off x="539750" y="1557338"/>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Gordon Brown</a:t>
            </a:r>
          </a:p>
        </p:txBody>
      </p:sp>
      <p:sp>
        <p:nvSpPr>
          <p:cNvPr id="97292" name="Text Box 13"/>
          <p:cNvSpPr txBox="1">
            <a:spLocks noChangeArrowheads="1"/>
          </p:cNvSpPr>
          <p:nvPr/>
        </p:nvSpPr>
        <p:spPr bwMode="auto">
          <a:xfrm>
            <a:off x="2124075" y="1557338"/>
            <a:ext cx="1008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Labour Party</a:t>
            </a:r>
          </a:p>
        </p:txBody>
      </p:sp>
      <p:sp>
        <p:nvSpPr>
          <p:cNvPr id="97293" name="Text Box 14"/>
          <p:cNvSpPr txBox="1">
            <a:spLocks noChangeArrowheads="1"/>
          </p:cNvSpPr>
          <p:nvPr/>
        </p:nvSpPr>
        <p:spPr bwMode="auto">
          <a:xfrm rot="5400000">
            <a:off x="3305969" y="1815307"/>
            <a:ext cx="12954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Harriet</a:t>
            </a:r>
          </a:p>
          <a:p>
            <a:pPr eaLnBrk="1" hangingPunct="1">
              <a:spcBef>
                <a:spcPct val="50000"/>
              </a:spcBef>
            </a:pPr>
            <a:r>
              <a:rPr lang="en-GB" altLang="en-US"/>
              <a:t>Harman</a:t>
            </a:r>
          </a:p>
        </p:txBody>
      </p:sp>
      <p:sp>
        <p:nvSpPr>
          <p:cNvPr id="97294" name="Text Box 15"/>
          <p:cNvSpPr txBox="1">
            <a:spLocks noChangeArrowheads="1"/>
          </p:cNvSpPr>
          <p:nvPr/>
        </p:nvSpPr>
        <p:spPr bwMode="auto">
          <a:xfrm rot="5400000">
            <a:off x="3208338" y="3424237"/>
            <a:ext cx="1366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Equality</a:t>
            </a:r>
          </a:p>
        </p:txBody>
      </p:sp>
      <p:sp>
        <p:nvSpPr>
          <p:cNvPr id="97295" name="Text Box 16"/>
          <p:cNvSpPr txBox="1">
            <a:spLocks noChangeArrowheads="1"/>
          </p:cNvSpPr>
          <p:nvPr/>
        </p:nvSpPr>
        <p:spPr bwMode="auto">
          <a:xfrm>
            <a:off x="3419475" y="4652963"/>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Democracy</a:t>
            </a:r>
          </a:p>
        </p:txBody>
      </p:sp>
      <p:sp>
        <p:nvSpPr>
          <p:cNvPr id="97296" name="Text Box 17"/>
          <p:cNvSpPr txBox="1">
            <a:spLocks noChangeArrowheads="1"/>
          </p:cNvSpPr>
          <p:nvPr/>
        </p:nvSpPr>
        <p:spPr bwMode="auto">
          <a:xfrm>
            <a:off x="5148263" y="4652963"/>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Voting</a:t>
            </a:r>
          </a:p>
        </p:txBody>
      </p:sp>
      <p:sp>
        <p:nvSpPr>
          <p:cNvPr id="97297" name="Text Box 18"/>
          <p:cNvSpPr txBox="1">
            <a:spLocks noChangeArrowheads="1"/>
          </p:cNvSpPr>
          <p:nvPr/>
        </p:nvSpPr>
        <p:spPr bwMode="auto">
          <a:xfrm rot="-5400000">
            <a:off x="6230144" y="4434682"/>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Franchise</a:t>
            </a:r>
          </a:p>
        </p:txBody>
      </p:sp>
      <p:sp>
        <p:nvSpPr>
          <p:cNvPr id="97298" name="Text Box 19"/>
          <p:cNvSpPr txBox="1">
            <a:spLocks noChangeArrowheads="1"/>
          </p:cNvSpPr>
          <p:nvPr/>
        </p:nvSpPr>
        <p:spPr bwMode="auto">
          <a:xfrm rot="-5400000">
            <a:off x="6266656" y="2958307"/>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Subway</a:t>
            </a:r>
          </a:p>
        </p:txBody>
      </p:sp>
      <p:sp>
        <p:nvSpPr>
          <p:cNvPr id="97299" name="Text Box 20"/>
          <p:cNvSpPr txBox="1">
            <a:spLocks noChangeArrowheads="1"/>
          </p:cNvSpPr>
          <p:nvPr/>
        </p:nvSpPr>
        <p:spPr bwMode="auto">
          <a:xfrm>
            <a:off x="1403350" y="6237288"/>
            <a:ext cx="698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dirty="0"/>
              <a:t>Develop by making huge dominoes to lay out on the floor</a:t>
            </a:r>
          </a:p>
        </p:txBody>
      </p:sp>
      <p:sp>
        <p:nvSpPr>
          <p:cNvPr id="97303" name="Text Box 28"/>
          <p:cNvSpPr txBox="1">
            <a:spLocks noChangeArrowheads="1"/>
          </p:cNvSpPr>
          <p:nvPr/>
        </p:nvSpPr>
        <p:spPr bwMode="auto">
          <a:xfrm>
            <a:off x="7812087" y="13493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hlinkClick r:id="rId2" action="ppaction://hlinksldjump"/>
              </a:rPr>
              <a:t>Back To Starters</a:t>
            </a:r>
            <a:endParaRPr lang="en-GB" altLang="en-US" dirty="0"/>
          </a:p>
        </p:txBody>
      </p:sp>
      <p:graphicFrame>
        <p:nvGraphicFramePr>
          <p:cNvPr id="22" name="Diagram 21"/>
          <p:cNvGraphicFramePr/>
          <p:nvPr>
            <p:extLst>
              <p:ext uri="{D42A27DB-BD31-4B8C-83A1-F6EECF244321}">
                <p14:modId xmlns:p14="http://schemas.microsoft.com/office/powerpoint/2010/main" val="2821420153"/>
              </p:ext>
            </p:extLst>
          </p:nvPr>
        </p:nvGraphicFramePr>
        <p:xfrm>
          <a:off x="4437207" y="1545682"/>
          <a:ext cx="2301586" cy="181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a:xfrm>
            <a:off x="395288" y="0"/>
            <a:ext cx="8229600" cy="1143000"/>
          </a:xfrm>
        </p:spPr>
        <p:txBody>
          <a:bodyPr/>
          <a:lstStyle/>
          <a:p>
            <a:r>
              <a:rPr lang="en-GB" altLang="en-US" b="1" dirty="0">
                <a:solidFill>
                  <a:srgbClr val="00B050"/>
                </a:solidFill>
              </a:rPr>
              <a:t>Smile</a:t>
            </a:r>
          </a:p>
        </p:txBody>
      </p:sp>
      <p:sp>
        <p:nvSpPr>
          <p:cNvPr id="98307" name="Rectangle 3"/>
          <p:cNvSpPr>
            <a:spLocks noGrp="1"/>
          </p:cNvSpPr>
          <p:nvPr>
            <p:ph type="body" idx="1"/>
          </p:nvPr>
        </p:nvSpPr>
        <p:spPr>
          <a:xfrm>
            <a:off x="468313" y="1052513"/>
            <a:ext cx="8229600" cy="4525962"/>
          </a:xfrm>
        </p:spPr>
        <p:txBody>
          <a:bodyPr/>
          <a:lstStyle/>
          <a:p>
            <a:pPr algn="ctr">
              <a:buFont typeface="Arial" panose="020B0604020202020204" pitchFamily="34" charset="0"/>
              <a:buNone/>
            </a:pPr>
            <a:r>
              <a:rPr lang="en-GB" altLang="en-US" sz="2400"/>
              <a:t>Imagine a time when something good happened to you, </a:t>
            </a:r>
          </a:p>
          <a:p>
            <a:pPr algn="ctr">
              <a:buFont typeface="Arial" panose="020B0604020202020204" pitchFamily="34" charset="0"/>
              <a:buNone/>
            </a:pPr>
            <a:r>
              <a:rPr lang="en-GB" altLang="en-US" sz="2400"/>
              <a:t>It could be a big thing like winning a prize or cup, or something </a:t>
            </a:r>
          </a:p>
          <a:p>
            <a:pPr algn="ctr">
              <a:buFont typeface="Arial" panose="020B0604020202020204" pitchFamily="34" charset="0"/>
              <a:buNone/>
            </a:pPr>
            <a:r>
              <a:rPr lang="en-GB" altLang="en-US" sz="2400"/>
              <a:t>simple like laughing with friends. Hold that image and think </a:t>
            </a:r>
          </a:p>
          <a:p>
            <a:pPr algn="ctr">
              <a:buFont typeface="Arial" panose="020B0604020202020204" pitchFamily="34" charset="0"/>
              <a:buNone/>
            </a:pPr>
            <a:r>
              <a:rPr lang="en-GB" altLang="en-US" sz="2400"/>
              <a:t>about how it felt. Imagine you have that same feeling now and </a:t>
            </a:r>
          </a:p>
          <a:p>
            <a:pPr algn="ctr">
              <a:buFont typeface="Arial" panose="020B0604020202020204" pitchFamily="34" charset="0"/>
              <a:buNone/>
            </a:pPr>
            <a:r>
              <a:rPr lang="en-GB" altLang="en-US" sz="2400"/>
              <a:t>smile. What a lovely way to start the lesson.</a:t>
            </a:r>
          </a:p>
        </p:txBody>
      </p:sp>
      <p:sp>
        <p:nvSpPr>
          <p:cNvPr id="98311" name="Text Box 9"/>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213336560"/>
              </p:ext>
            </p:extLst>
          </p:nvPr>
        </p:nvGraphicFramePr>
        <p:xfrm>
          <a:off x="3779912" y="3645024"/>
          <a:ext cx="4673522" cy="3340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p:txBody>
          <a:bodyPr/>
          <a:lstStyle/>
          <a:p>
            <a:r>
              <a:rPr lang="en-GB" altLang="en-US" b="1" dirty="0">
                <a:solidFill>
                  <a:srgbClr val="00B050"/>
                </a:solidFill>
              </a:rPr>
              <a:t>Mood</a:t>
            </a:r>
          </a:p>
        </p:txBody>
      </p:sp>
      <p:sp>
        <p:nvSpPr>
          <p:cNvPr id="99331" name="Rectangle 3"/>
          <p:cNvSpPr>
            <a:spLocks noGrp="1"/>
          </p:cNvSpPr>
          <p:nvPr>
            <p:ph type="body" idx="1"/>
          </p:nvPr>
        </p:nvSpPr>
        <p:spPr/>
        <p:txBody>
          <a:bodyPr/>
          <a:lstStyle/>
          <a:p>
            <a:pPr algn="ctr">
              <a:buFont typeface="Arial" panose="020B0604020202020204" pitchFamily="34" charset="0"/>
              <a:buNone/>
            </a:pPr>
            <a:r>
              <a:rPr lang="en-GB" altLang="en-US" sz="2400"/>
              <a:t>Decide on a particular mood you would like students to begin </a:t>
            </a:r>
          </a:p>
          <a:p>
            <a:pPr algn="ctr">
              <a:buFont typeface="Arial" panose="020B0604020202020204" pitchFamily="34" charset="0"/>
              <a:buNone/>
            </a:pPr>
            <a:r>
              <a:rPr lang="en-GB" altLang="en-US" sz="2400"/>
              <a:t>your lesson with – calm, attentive, enthusiastic etc. </a:t>
            </a:r>
          </a:p>
          <a:p>
            <a:pPr algn="ctr">
              <a:buFont typeface="Arial" panose="020B0604020202020204" pitchFamily="34" charset="0"/>
              <a:buNone/>
            </a:pPr>
            <a:r>
              <a:rPr lang="en-GB" altLang="en-US" sz="2400"/>
              <a:t>Ask them to role-play this mood; take them through a series of </a:t>
            </a:r>
          </a:p>
          <a:p>
            <a:pPr algn="ctr">
              <a:buFont typeface="Arial" panose="020B0604020202020204" pitchFamily="34" charset="0"/>
              <a:buNone/>
            </a:pPr>
            <a:r>
              <a:rPr lang="en-GB" altLang="en-US" sz="2400"/>
              <a:t>different scenarios in which they must maintain it. Then slip into </a:t>
            </a:r>
          </a:p>
          <a:p>
            <a:pPr algn="ctr">
              <a:buFont typeface="Arial" panose="020B0604020202020204" pitchFamily="34" charset="0"/>
              <a:buNone/>
            </a:pPr>
            <a:r>
              <a:rPr lang="en-GB" altLang="en-US" sz="2400"/>
              <a:t>the lesson itself and return to the role-play if and when required.</a:t>
            </a:r>
          </a:p>
        </p:txBody>
      </p:sp>
      <p:sp>
        <p:nvSpPr>
          <p:cNvPr id="99333"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1512883479"/>
              </p:ext>
            </p:extLst>
          </p:nvPr>
        </p:nvGraphicFramePr>
        <p:xfrm>
          <a:off x="5007265" y="4149080"/>
          <a:ext cx="3885910" cy="3102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p:txBody>
          <a:bodyPr/>
          <a:lstStyle/>
          <a:p>
            <a:r>
              <a:rPr lang="en-GB" altLang="en-US" b="1" dirty="0">
                <a:solidFill>
                  <a:srgbClr val="00B050"/>
                </a:solidFill>
              </a:rPr>
              <a:t>Creative Writing</a:t>
            </a:r>
          </a:p>
        </p:txBody>
      </p:sp>
      <p:sp>
        <p:nvSpPr>
          <p:cNvPr id="100355" name="Text Box 4"/>
          <p:cNvSpPr txBox="1">
            <a:spLocks noChangeArrowheads="1"/>
          </p:cNvSpPr>
          <p:nvPr/>
        </p:nvSpPr>
        <p:spPr bwMode="auto">
          <a:xfrm>
            <a:off x="468313" y="1628775"/>
            <a:ext cx="835183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b="1"/>
              <a:t>Bunsen Burner		Oxygenation		Gauze</a:t>
            </a:r>
          </a:p>
          <a:p>
            <a:pPr algn="ctr" eaLnBrk="1" hangingPunct="1">
              <a:spcBef>
                <a:spcPct val="50000"/>
              </a:spcBef>
            </a:pPr>
            <a:endParaRPr lang="en-GB" altLang="en-US" b="1"/>
          </a:p>
          <a:p>
            <a:pPr algn="ctr" eaLnBrk="1" hangingPunct="1">
              <a:spcBef>
                <a:spcPct val="50000"/>
              </a:spcBef>
            </a:pPr>
            <a:r>
              <a:rPr lang="en-GB" altLang="en-US"/>
              <a:t>You have ten minutes to write creatively. What you write must include these three key terms from last lesson.</a:t>
            </a:r>
          </a:p>
        </p:txBody>
      </p:sp>
      <p:sp>
        <p:nvSpPr>
          <p:cNvPr id="100359" name="Text Box 11"/>
          <p:cNvSpPr txBox="1">
            <a:spLocks noChangeArrowheads="1"/>
          </p:cNvSpPr>
          <p:nvPr/>
        </p:nvSpPr>
        <p:spPr bwMode="auto">
          <a:xfrm>
            <a:off x="7740650" y="5805488"/>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4137427535"/>
              </p:ext>
            </p:extLst>
          </p:nvPr>
        </p:nvGraphicFramePr>
        <p:xfrm>
          <a:off x="4211960" y="3501008"/>
          <a:ext cx="3926120" cy="37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p:txBody>
          <a:bodyPr/>
          <a:lstStyle/>
          <a:p>
            <a:r>
              <a:rPr lang="en-GB" altLang="en-US" b="1" dirty="0">
                <a:solidFill>
                  <a:srgbClr val="00B050"/>
                </a:solidFill>
              </a:rPr>
              <a:t>Abstract Thinking</a:t>
            </a:r>
          </a:p>
        </p:txBody>
      </p:sp>
      <p:sp>
        <p:nvSpPr>
          <p:cNvPr id="101379" name="Rectangle 3"/>
          <p:cNvSpPr>
            <a:spLocks noGrp="1"/>
          </p:cNvSpPr>
          <p:nvPr>
            <p:ph type="body" idx="1"/>
          </p:nvPr>
        </p:nvSpPr>
        <p:spPr>
          <a:xfrm>
            <a:off x="266700" y="1432873"/>
            <a:ext cx="8050212" cy="4525962"/>
          </a:xfrm>
        </p:spPr>
        <p:txBody>
          <a:bodyPr/>
          <a:lstStyle/>
          <a:p>
            <a:pPr>
              <a:buFont typeface="Arial" panose="020B0604020202020204" pitchFamily="34" charset="0"/>
              <a:buNone/>
            </a:pPr>
            <a:r>
              <a:rPr lang="en-GB" altLang="en-US" sz="2400" b="1" dirty="0"/>
              <a:t>Get students to jot down responses to such questions as: </a:t>
            </a:r>
          </a:p>
          <a:p>
            <a:pPr>
              <a:buFont typeface="Arial" panose="020B0604020202020204" pitchFamily="34" charset="0"/>
              <a:buNone/>
            </a:pPr>
            <a:endParaRPr lang="en-GB" altLang="en-US" sz="2400" dirty="0"/>
          </a:p>
          <a:p>
            <a:r>
              <a:rPr lang="en-GB" altLang="en-US" sz="2400" dirty="0"/>
              <a:t>What shape is justice? </a:t>
            </a:r>
          </a:p>
          <a:p>
            <a:endParaRPr lang="en-GB" altLang="en-US" sz="2400" dirty="0"/>
          </a:p>
          <a:p>
            <a:r>
              <a:rPr lang="en-GB" altLang="en-US" sz="2400" dirty="0"/>
              <a:t>What is the colour of emptiness? </a:t>
            </a:r>
          </a:p>
          <a:p>
            <a:endParaRPr lang="en-GB" altLang="en-US" sz="2400" dirty="0"/>
          </a:p>
          <a:p>
            <a:r>
              <a:rPr lang="en-GB" altLang="en-US" sz="2400" dirty="0"/>
              <a:t>What is the texture of a rainbow? </a:t>
            </a:r>
          </a:p>
        </p:txBody>
      </p:sp>
      <p:sp>
        <p:nvSpPr>
          <p:cNvPr id="101381"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3899528385"/>
              </p:ext>
            </p:extLst>
          </p:nvPr>
        </p:nvGraphicFramePr>
        <p:xfrm>
          <a:off x="5109237" y="2564904"/>
          <a:ext cx="3806284" cy="4643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p:cNvSpPr>
          <p:nvPr>
            <p:ph type="body" idx="1"/>
          </p:nvPr>
        </p:nvSpPr>
        <p:spPr>
          <a:xfrm>
            <a:off x="395288" y="333375"/>
            <a:ext cx="8229600" cy="4525963"/>
          </a:xfrm>
        </p:spPr>
        <p:txBody>
          <a:bodyPr/>
          <a:lstStyle/>
          <a:p>
            <a:pPr>
              <a:buFont typeface="Arial" panose="020B0604020202020204" pitchFamily="34" charset="0"/>
              <a:buNone/>
            </a:pPr>
            <a:r>
              <a:rPr lang="en-GB" altLang="en-US" sz="2400"/>
              <a:t>Extend ‘What if…’	</a:t>
            </a:r>
          </a:p>
          <a:p>
            <a:pPr>
              <a:buFont typeface="Arial" panose="020B0604020202020204" pitchFamily="34" charset="0"/>
              <a:buNone/>
            </a:pPr>
            <a:endParaRPr lang="en-GB" altLang="en-US" sz="2400"/>
          </a:p>
          <a:p>
            <a:pPr>
              <a:buFont typeface="Arial" panose="020B0604020202020204" pitchFamily="34" charset="0"/>
              <a:buNone/>
            </a:pPr>
            <a:r>
              <a:rPr lang="en-GB" altLang="en-US" sz="2400"/>
              <a:t>What if bridges had families?</a:t>
            </a:r>
          </a:p>
          <a:p>
            <a:pPr>
              <a:buFont typeface="Arial" panose="020B0604020202020204" pitchFamily="34" charset="0"/>
              <a:buNone/>
            </a:pPr>
            <a:r>
              <a:rPr lang="en-GB" altLang="en-US" sz="2400"/>
              <a:t>What if trees had rights?</a:t>
            </a:r>
          </a:p>
          <a:p>
            <a:pPr>
              <a:buFont typeface="Arial" panose="020B0604020202020204" pitchFamily="34" charset="0"/>
              <a:buNone/>
            </a:pPr>
            <a:r>
              <a:rPr lang="en-GB" altLang="en-US" sz="2400"/>
              <a:t>What if colours were numbers?</a:t>
            </a:r>
          </a:p>
          <a:p>
            <a:pPr>
              <a:buFont typeface="Arial" panose="020B0604020202020204" pitchFamily="34" charset="0"/>
              <a:buNone/>
            </a:pPr>
            <a:endParaRPr lang="en-GB" altLang="en-US" sz="2400"/>
          </a:p>
          <a:p>
            <a:pPr>
              <a:buFont typeface="Arial" panose="020B0604020202020204" pitchFamily="34" charset="0"/>
              <a:buNone/>
            </a:pPr>
            <a:r>
              <a:rPr lang="en-GB" altLang="en-US" sz="2400"/>
              <a:t>So that initial responses must be turned into a poem with the</a:t>
            </a:r>
          </a:p>
          <a:p>
            <a:pPr>
              <a:buFont typeface="Arial" panose="020B0604020202020204" pitchFamily="34" charset="0"/>
              <a:buNone/>
            </a:pPr>
            <a:r>
              <a:rPr lang="en-GB" altLang="en-US" sz="2400"/>
              <a:t>question as the title.</a:t>
            </a:r>
          </a:p>
        </p:txBody>
      </p:sp>
      <p:sp>
        <p:nvSpPr>
          <p:cNvPr id="102403" name="Rectangle 2"/>
          <p:cNvSpPr>
            <a:spLocks noGrp="1"/>
          </p:cNvSpPr>
          <p:nvPr>
            <p:ph type="title"/>
          </p:nvPr>
        </p:nvSpPr>
        <p:spPr>
          <a:xfrm>
            <a:off x="4140200" y="260350"/>
            <a:ext cx="2879725" cy="701675"/>
          </a:xfrm>
        </p:spPr>
        <p:txBody>
          <a:bodyPr/>
          <a:lstStyle/>
          <a:p>
            <a:r>
              <a:rPr lang="en-GB" altLang="en-US" b="1" dirty="0">
                <a:solidFill>
                  <a:srgbClr val="00B050"/>
                </a:solidFill>
              </a:rPr>
              <a:t>What if poetry</a:t>
            </a:r>
          </a:p>
        </p:txBody>
      </p:sp>
      <p:sp>
        <p:nvSpPr>
          <p:cNvPr id="102405" name="Text Box 6"/>
          <p:cNvSpPr txBox="1">
            <a:spLocks noChangeArrowheads="1"/>
          </p:cNvSpPr>
          <p:nvPr/>
        </p:nvSpPr>
        <p:spPr bwMode="auto">
          <a:xfrm>
            <a:off x="7740650" y="2603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hlinkClick r:id="rId2" action="ppaction://hlinksldjump"/>
              </a:rPr>
              <a:t>Back To Starters</a:t>
            </a:r>
            <a:endParaRPr lang="en-GB" altLang="en-US"/>
          </a:p>
        </p:txBody>
      </p:sp>
      <p:graphicFrame>
        <p:nvGraphicFramePr>
          <p:cNvPr id="5" name="Diagram 4"/>
          <p:cNvGraphicFramePr/>
          <p:nvPr>
            <p:extLst>
              <p:ext uri="{D42A27DB-BD31-4B8C-83A1-F6EECF244321}">
                <p14:modId xmlns:p14="http://schemas.microsoft.com/office/powerpoint/2010/main" val="510685692"/>
              </p:ext>
            </p:extLst>
          </p:nvPr>
        </p:nvGraphicFramePr>
        <p:xfrm>
          <a:off x="4644008" y="3573016"/>
          <a:ext cx="3809426" cy="312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79C0FBBE5F64C867E870903AC0A13" ma:contentTypeVersion="12" ma:contentTypeDescription="Create a new document." ma:contentTypeScope="" ma:versionID="fd33769f13a66ff7e3cf96b34a6be0b0">
  <xsd:schema xmlns:xsd="http://www.w3.org/2001/XMLSchema" xmlns:xs="http://www.w3.org/2001/XMLSchema" xmlns:p="http://schemas.microsoft.com/office/2006/metadata/properties" xmlns:ns3="44af9fd6-4f85-4d6d-92e3-f6f9e8493cc0" xmlns:ns4="fd6f02a8-2638-4412-94f8-10c57718c0ae" targetNamespace="http://schemas.microsoft.com/office/2006/metadata/properties" ma:root="true" ma:fieldsID="1f212ee67f43897533b39c1f879e03f8" ns3:_="" ns4:_="">
    <xsd:import namespace="44af9fd6-4f85-4d6d-92e3-f6f9e8493cc0"/>
    <xsd:import namespace="fd6f02a8-2638-4412-94f8-10c57718c0a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f9fd6-4f85-4d6d-92e3-f6f9e8493c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6f02a8-2638-4412-94f8-10c57718c0a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6B9355-B70C-468D-B182-B1F4724EB1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f9fd6-4f85-4d6d-92e3-f6f9e8493cc0"/>
    <ds:schemaRef ds:uri="fd6f02a8-2638-4412-94f8-10c57718c0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72F75B-8BEB-4EDF-9663-15C1F89A0C8C}">
  <ds:schemaRefs>
    <ds:schemaRef ds:uri="http://schemas.microsoft.com/sharepoint/v3/contenttype/forms"/>
  </ds:schemaRefs>
</ds:datastoreItem>
</file>

<file path=customXml/itemProps3.xml><?xml version="1.0" encoding="utf-8"?>
<ds:datastoreItem xmlns:ds="http://schemas.openxmlformats.org/officeDocument/2006/customXml" ds:itemID="{FF523FCB-22FF-4141-90B2-B97AF3E8B12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921</TotalTime>
  <Words>6782</Words>
  <Application>Microsoft Office PowerPoint</Application>
  <PresentationFormat>On-screen Show (4:3)</PresentationFormat>
  <Paragraphs>894</Paragraphs>
  <Slides>122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122</vt:i4>
      </vt:variant>
    </vt:vector>
  </HeadingPairs>
  <TitlesOfParts>
    <vt:vector size="125" baseType="lpstr">
      <vt:lpstr>Arial</vt:lpstr>
      <vt:lpstr>Calibri</vt:lpstr>
      <vt:lpstr>Office Theme</vt:lpstr>
      <vt:lpstr>The Starter Generator!</vt:lpstr>
      <vt:lpstr>Starters</vt:lpstr>
      <vt:lpstr>Odd One Out</vt:lpstr>
      <vt:lpstr>List –O-Mania</vt:lpstr>
      <vt:lpstr>Show me the answer!</vt:lpstr>
      <vt:lpstr>What’s The Question?</vt:lpstr>
      <vt:lpstr>Thunks</vt:lpstr>
      <vt:lpstr>What’s This?</vt:lpstr>
      <vt:lpstr>Questions</vt:lpstr>
      <vt:lpstr>Political Power</vt:lpstr>
      <vt:lpstr>Who am I?</vt:lpstr>
      <vt:lpstr>Questions you would like to ask</vt:lpstr>
      <vt:lpstr>What’s your opinion?</vt:lpstr>
      <vt:lpstr>Definition Match</vt:lpstr>
      <vt:lpstr>What is Citizenship?</vt:lpstr>
      <vt:lpstr>Word Fill</vt:lpstr>
      <vt:lpstr>List   Definition</vt:lpstr>
      <vt:lpstr>Pictionary</vt:lpstr>
      <vt:lpstr>Freeze Frame</vt:lpstr>
      <vt:lpstr>Bingo Sheets</vt:lpstr>
      <vt:lpstr>Hangman</vt:lpstr>
      <vt:lpstr>Dingbats/Say what you see</vt:lpstr>
      <vt:lpstr>Homework Peer Assessment</vt:lpstr>
      <vt:lpstr>Pupil as Teacher</vt:lpstr>
      <vt:lpstr>20 Questions</vt:lpstr>
      <vt:lpstr>A - Z</vt:lpstr>
      <vt:lpstr>What’s being said?  Or What’s being thought?</vt:lpstr>
      <vt:lpstr>Name that tune!</vt:lpstr>
      <vt:lpstr>Instructions</vt:lpstr>
      <vt:lpstr>Ridiculous Arguments</vt:lpstr>
      <vt:lpstr>What if?</vt:lpstr>
      <vt:lpstr>Art and life</vt:lpstr>
      <vt:lpstr>Tell me three things...</vt:lpstr>
      <vt:lpstr>Scenario</vt:lpstr>
      <vt:lpstr>Get Creative</vt:lpstr>
      <vt:lpstr>Uptown Top Ranking</vt:lpstr>
      <vt:lpstr>Empathy-builder</vt:lpstr>
      <vt:lpstr>Taboo</vt:lpstr>
      <vt:lpstr>Compare and Contrast</vt:lpstr>
      <vt:lpstr>Recipe Time</vt:lpstr>
      <vt:lpstr>Have I Got News For You</vt:lpstr>
      <vt:lpstr>Mystery Bag</vt:lpstr>
      <vt:lpstr>True or False</vt:lpstr>
      <vt:lpstr>Fact or Opinion?</vt:lpstr>
      <vt:lpstr>Odd One Out – Pictures Only!</vt:lpstr>
      <vt:lpstr>What’s the topic?</vt:lpstr>
      <vt:lpstr>Just a Minute</vt:lpstr>
      <vt:lpstr>What do you know?</vt:lpstr>
      <vt:lpstr>Inside the Octagon</vt:lpstr>
      <vt:lpstr>Animal Madness</vt:lpstr>
      <vt:lpstr>What would win?</vt:lpstr>
      <vt:lpstr>Different Shoes</vt:lpstr>
      <vt:lpstr>What’s the Story?</vt:lpstr>
      <vt:lpstr>Flow Chart</vt:lpstr>
      <vt:lpstr>Continuum</vt:lpstr>
      <vt:lpstr>Have I seen you somewhere before?</vt:lpstr>
      <vt:lpstr>Picture in time</vt:lpstr>
      <vt:lpstr>In the spotlight</vt:lpstr>
      <vt:lpstr>Connections</vt:lpstr>
      <vt:lpstr>Home Improvement</vt:lpstr>
      <vt:lpstr>Get In Character</vt:lpstr>
      <vt:lpstr>Design a starter</vt:lpstr>
      <vt:lpstr>Blockbusters</vt:lpstr>
      <vt:lpstr>Pair It Up</vt:lpstr>
      <vt:lpstr>My Word!</vt:lpstr>
      <vt:lpstr>Statement Exploration</vt:lpstr>
      <vt:lpstr>Strongest  Argument</vt:lpstr>
      <vt:lpstr>Concept Map</vt:lpstr>
      <vt:lpstr>What’s Your Reply?</vt:lpstr>
      <vt:lpstr>Draw me the answer</vt:lpstr>
      <vt:lpstr>Who Wants To Be A Millionaire?</vt:lpstr>
      <vt:lpstr>Analogies</vt:lpstr>
      <vt:lpstr>Sculpture</vt:lpstr>
      <vt:lpstr>Play Doh</vt:lpstr>
      <vt:lpstr>Find the definition</vt:lpstr>
      <vt:lpstr>Genre</vt:lpstr>
      <vt:lpstr>Tree-mendous</vt:lpstr>
      <vt:lpstr>Stimulus</vt:lpstr>
      <vt:lpstr>Prop-tastic</vt:lpstr>
      <vt:lpstr>Noun Play</vt:lpstr>
      <vt:lpstr>Solutions</vt:lpstr>
      <vt:lpstr>Uncover</vt:lpstr>
      <vt:lpstr>Uncover Variation</vt:lpstr>
      <vt:lpstr>Redesign</vt:lpstr>
      <vt:lpstr>Silent Instructions</vt:lpstr>
      <vt:lpstr>Translate</vt:lpstr>
      <vt:lpstr>Uses</vt:lpstr>
      <vt:lpstr>Pass the Parcel</vt:lpstr>
      <vt:lpstr>Time/Place Lapse</vt:lpstr>
      <vt:lpstr>Mystery Guest</vt:lpstr>
      <vt:lpstr>Dissonance</vt:lpstr>
      <vt:lpstr>Detectives</vt:lpstr>
      <vt:lpstr>New Inventions</vt:lpstr>
      <vt:lpstr>Dominoes</vt:lpstr>
      <vt:lpstr>Smile</vt:lpstr>
      <vt:lpstr>Mood</vt:lpstr>
      <vt:lpstr>Creative Writing</vt:lpstr>
      <vt:lpstr>Abstract Thinking</vt:lpstr>
      <vt:lpstr>What if poetry</vt:lpstr>
      <vt:lpstr>Performance</vt:lpstr>
      <vt:lpstr>Big Picture</vt:lpstr>
      <vt:lpstr>Summary</vt:lpstr>
      <vt:lpstr>Sentences</vt:lpstr>
      <vt:lpstr>Arrangement</vt:lpstr>
      <vt:lpstr>Simon says</vt:lpstr>
      <vt:lpstr>Post it</vt:lpstr>
      <vt:lpstr>Celebration</vt:lpstr>
      <vt:lpstr>Key Letters</vt:lpstr>
      <vt:lpstr>Create-a-title</vt:lpstr>
      <vt:lpstr>10 words</vt:lpstr>
      <vt:lpstr>Venn Diagram</vt:lpstr>
      <vt:lpstr>Noises</vt:lpstr>
      <vt:lpstr>Think – Pair – Share </vt:lpstr>
      <vt:lpstr>Goal Setting</vt:lpstr>
      <vt:lpstr>Multi-Tracking</vt:lpstr>
      <vt:lpstr>Song-Writer</vt:lpstr>
      <vt:lpstr>Jigsaw</vt:lpstr>
      <vt:lpstr>Random Debate</vt:lpstr>
      <vt:lpstr>Describe and Draw</vt:lpstr>
      <vt:lpstr>Slogans</vt:lpstr>
      <vt:lpstr>Interview</vt:lpstr>
      <vt:lpstr>Press Conference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Starter Generator!</dc:title>
  <dc:creator>Mike Gershon</dc:creator>
  <cp:lastModifiedBy>Scott, Wendy (Childrens Services)</cp:lastModifiedBy>
  <cp:revision>91</cp:revision>
  <dcterms:created xsi:type="dcterms:W3CDTF">2008-12-13T19:16:07Z</dcterms:created>
  <dcterms:modified xsi:type="dcterms:W3CDTF">2020-02-13T12:37:36Z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0x01010020379C0FBBE5F64C867E870903AC0A13</vt:lpwstr>
  </property>
</Properties>
</file>