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1" r:id="rId2"/>
    <p:sldId id="306" r:id="rId3"/>
    <p:sldId id="311" r:id="rId4"/>
    <p:sldId id="307" r:id="rId5"/>
    <p:sldId id="308" r:id="rId6"/>
    <p:sldId id="309" r:id="rId7"/>
    <p:sldId id="322" r:id="rId8"/>
    <p:sldId id="334" r:id="rId9"/>
    <p:sldId id="310" r:id="rId10"/>
    <p:sldId id="313" r:id="rId11"/>
    <p:sldId id="329" r:id="rId12"/>
    <p:sldId id="312" r:id="rId13"/>
    <p:sldId id="330" r:id="rId14"/>
    <p:sldId id="331" r:id="rId15"/>
    <p:sldId id="320" r:id="rId16"/>
    <p:sldId id="336" r:id="rId17"/>
    <p:sldId id="314" r:id="rId18"/>
    <p:sldId id="339" r:id="rId19"/>
    <p:sldId id="315" r:id="rId20"/>
    <p:sldId id="316" r:id="rId21"/>
    <p:sldId id="326" r:id="rId22"/>
    <p:sldId id="335" r:id="rId23"/>
    <p:sldId id="341"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E8217-CCF6-4892-AC22-4CF28EB398CF}" v="330" dt="2026-05-07T07:49:43.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30" autoAdjust="0"/>
  </p:normalViewPr>
  <p:slideViewPr>
    <p:cSldViewPr snapToGrid="0">
      <p:cViewPr varScale="1">
        <p:scale>
          <a:sx n="53" d="100"/>
          <a:sy n="53" d="100"/>
        </p:scale>
        <p:origin x="11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pc:chgData name="Gray, Joanne (Childrens Services)" userId="39768c7e-49cb-4261-89ad-0d5ba049a24d" providerId="ADAL" clId="{A81FA7C8-B50E-4979-9009-2B50C182084B}" dt="2026-05-07T07:50:14.798" v="8243" actId="255"/>
      <pc:docMkLst>
        <pc:docMk/>
      </pc:docMkLst>
      <pc:sldChg chg="modSp mod">
        <pc:chgData name="Gray, Joanne (Childrens Services)" userId="39768c7e-49cb-4261-89ad-0d5ba049a24d" providerId="ADAL" clId="{A81FA7C8-B50E-4979-9009-2B50C182084B}" dt="2026-05-06T07:19:28.053" v="3560" actId="20577"/>
        <pc:sldMkLst>
          <pc:docMk/>
          <pc:sldMk cId="1039123357" sldId="306"/>
        </pc:sldMkLst>
        <pc:spChg chg="mod">
          <ac:chgData name="Gray, Joanne (Childrens Services)" userId="39768c7e-49cb-4261-89ad-0d5ba049a24d" providerId="ADAL" clId="{A81FA7C8-B50E-4979-9009-2B50C182084B}" dt="2026-05-06T07:19:28.053" v="3560" actId="20577"/>
          <ac:spMkLst>
            <pc:docMk/>
            <pc:sldMk cId="1039123357" sldId="306"/>
            <ac:spMk id="5" creationId="{006764B2-4B91-2EB1-50E6-32BE4F374A73}"/>
          </ac:spMkLst>
        </pc:spChg>
      </pc:sldChg>
      <pc:sldChg chg="addSp delSp modSp mod setBg modAnim">
        <pc:chgData name="Gray, Joanne (Childrens Services)" userId="39768c7e-49cb-4261-89ad-0d5ba049a24d" providerId="ADAL" clId="{A81FA7C8-B50E-4979-9009-2B50C182084B}" dt="2026-05-05T21:25:43.207" v="414" actId="20577"/>
        <pc:sldMkLst>
          <pc:docMk/>
          <pc:sldMk cId="3223474836" sldId="307"/>
        </pc:sldMkLst>
        <pc:spChg chg="mod">
          <ac:chgData name="Gray, Joanne (Childrens Services)" userId="39768c7e-49cb-4261-89ad-0d5ba049a24d" providerId="ADAL" clId="{A81FA7C8-B50E-4979-9009-2B50C182084B}" dt="2026-05-05T21:23:15.412" v="296" actId="20577"/>
          <ac:spMkLst>
            <pc:docMk/>
            <pc:sldMk cId="3223474836" sldId="307"/>
            <ac:spMk id="4" creationId="{D112463F-CFF1-EC96-F31D-EC24E14AE84A}"/>
          </ac:spMkLst>
        </pc:spChg>
        <pc:spChg chg="add del mod">
          <ac:chgData name="Gray, Joanne (Childrens Services)" userId="39768c7e-49cb-4261-89ad-0d5ba049a24d" providerId="ADAL" clId="{A81FA7C8-B50E-4979-9009-2B50C182084B}" dt="2026-05-05T21:25:43.207" v="414" actId="20577"/>
          <ac:spMkLst>
            <pc:docMk/>
            <pc:sldMk cId="3223474836" sldId="307"/>
            <ac:spMk id="5" creationId="{C2DB2012-706C-AF7F-F676-01B71768D257}"/>
          </ac:spMkLst>
        </pc:spChg>
        <pc:picChg chg="add mod">
          <ac:chgData name="Gray, Joanne (Childrens Services)" userId="39768c7e-49cb-4261-89ad-0d5ba049a24d" providerId="ADAL" clId="{A81FA7C8-B50E-4979-9009-2B50C182084B}" dt="2026-05-05T21:23:42.613" v="301" actId="1076"/>
          <ac:picMkLst>
            <pc:docMk/>
            <pc:sldMk cId="3223474836" sldId="307"/>
            <ac:picMk id="14" creationId="{595355D3-6DF2-3778-6BB6-1F35EC60B8FD}"/>
          </ac:picMkLst>
        </pc:picChg>
        <pc:picChg chg="add mod">
          <ac:chgData name="Gray, Joanne (Childrens Services)" userId="39768c7e-49cb-4261-89ad-0d5ba049a24d" providerId="ADAL" clId="{A81FA7C8-B50E-4979-9009-2B50C182084B}" dt="2026-05-05T21:23:36.054" v="299" actId="1076"/>
          <ac:picMkLst>
            <pc:docMk/>
            <pc:sldMk cId="3223474836" sldId="307"/>
            <ac:picMk id="18" creationId="{FE3B83E9-5665-CC9B-3F18-2CF2F062ABED}"/>
          </ac:picMkLst>
        </pc:picChg>
      </pc:sldChg>
      <pc:sldChg chg="addSp modSp mod">
        <pc:chgData name="Gray, Joanne (Childrens Services)" userId="39768c7e-49cb-4261-89ad-0d5ba049a24d" providerId="ADAL" clId="{A81FA7C8-B50E-4979-9009-2B50C182084B}" dt="2026-05-05T21:31:18.326" v="717" actId="255"/>
        <pc:sldMkLst>
          <pc:docMk/>
          <pc:sldMk cId="867864035" sldId="308"/>
        </pc:sldMkLst>
        <pc:spChg chg="mod">
          <ac:chgData name="Gray, Joanne (Childrens Services)" userId="39768c7e-49cb-4261-89ad-0d5ba049a24d" providerId="ADAL" clId="{A81FA7C8-B50E-4979-9009-2B50C182084B}" dt="2026-05-05T21:26:11.702" v="498" actId="20577"/>
          <ac:spMkLst>
            <pc:docMk/>
            <pc:sldMk cId="867864035" sldId="308"/>
            <ac:spMk id="4" creationId="{3ACA854A-46AA-A249-4F51-455D6E6DC3E2}"/>
          </ac:spMkLst>
        </pc:spChg>
        <pc:spChg chg="mod">
          <ac:chgData name="Gray, Joanne (Childrens Services)" userId="39768c7e-49cb-4261-89ad-0d5ba049a24d" providerId="ADAL" clId="{A81FA7C8-B50E-4979-9009-2B50C182084B}" dt="2026-05-05T21:31:18.326" v="717" actId="255"/>
          <ac:spMkLst>
            <pc:docMk/>
            <pc:sldMk cId="867864035" sldId="308"/>
            <ac:spMk id="5" creationId="{3DE3DEAE-C64F-5C6A-C36C-E46F8CF57D86}"/>
          </ac:spMkLst>
        </pc:spChg>
        <pc:picChg chg="add mod">
          <ac:chgData name="Gray, Joanne (Childrens Services)" userId="39768c7e-49cb-4261-89ad-0d5ba049a24d" providerId="ADAL" clId="{A81FA7C8-B50E-4979-9009-2B50C182084B}" dt="2026-05-05T21:30:59.176" v="713" actId="1076"/>
          <ac:picMkLst>
            <pc:docMk/>
            <pc:sldMk cId="867864035" sldId="308"/>
            <ac:picMk id="1026" creationId="{64C53EB9-595A-4D60-B60B-650AC61EF8AA}"/>
          </ac:picMkLst>
        </pc:picChg>
      </pc:sldChg>
      <pc:sldChg chg="modSp mod">
        <pc:chgData name="Gray, Joanne (Childrens Services)" userId="39768c7e-49cb-4261-89ad-0d5ba049a24d" providerId="ADAL" clId="{A81FA7C8-B50E-4979-9009-2B50C182084B}" dt="2026-05-05T21:48:12.187" v="1544" actId="13926"/>
        <pc:sldMkLst>
          <pc:docMk/>
          <pc:sldMk cId="129481209" sldId="309"/>
        </pc:sldMkLst>
        <pc:spChg chg="mod">
          <ac:chgData name="Gray, Joanne (Childrens Services)" userId="39768c7e-49cb-4261-89ad-0d5ba049a24d" providerId="ADAL" clId="{A81FA7C8-B50E-4979-9009-2B50C182084B}" dt="2026-05-05T21:31:39.247" v="719" actId="27636"/>
          <ac:spMkLst>
            <pc:docMk/>
            <pc:sldMk cId="129481209" sldId="309"/>
            <ac:spMk id="4" creationId="{E77D75C0-C7AC-B849-E2B9-EBA7D4959079}"/>
          </ac:spMkLst>
        </pc:spChg>
        <pc:spChg chg="mod">
          <ac:chgData name="Gray, Joanne (Childrens Services)" userId="39768c7e-49cb-4261-89ad-0d5ba049a24d" providerId="ADAL" clId="{A81FA7C8-B50E-4979-9009-2B50C182084B}" dt="2026-05-05T21:48:12.187" v="1544" actId="13926"/>
          <ac:spMkLst>
            <pc:docMk/>
            <pc:sldMk cId="129481209" sldId="309"/>
            <ac:spMk id="5" creationId="{CD00E3D0-36CB-399E-6AE2-B75F98B8B737}"/>
          </ac:spMkLst>
        </pc:spChg>
      </pc:sldChg>
      <pc:sldChg chg="addSp delSp modSp mod setBg modAnim">
        <pc:chgData name="Gray, Joanne (Childrens Services)" userId="39768c7e-49cb-4261-89ad-0d5ba049a24d" providerId="ADAL" clId="{A81FA7C8-B50E-4979-9009-2B50C182084B}" dt="2026-05-06T22:51:10.935" v="4321"/>
        <pc:sldMkLst>
          <pc:docMk/>
          <pc:sldMk cId="1303693396" sldId="310"/>
        </pc:sldMkLst>
        <pc:spChg chg="mod">
          <ac:chgData name="Gray, Joanne (Childrens Services)" userId="39768c7e-49cb-4261-89ad-0d5ba049a24d" providerId="ADAL" clId="{A81FA7C8-B50E-4979-9009-2B50C182084B}" dt="2026-05-05T22:14:21.351" v="1975" actId="255"/>
          <ac:spMkLst>
            <pc:docMk/>
            <pc:sldMk cId="1303693396" sldId="310"/>
            <ac:spMk id="4" creationId="{0B84FC7F-219E-BDFE-06E2-4E37A8FE9923}"/>
          </ac:spMkLst>
        </pc:spChg>
        <pc:spChg chg="mod">
          <ac:chgData name="Gray, Joanne (Childrens Services)" userId="39768c7e-49cb-4261-89ad-0d5ba049a24d" providerId="ADAL" clId="{A81FA7C8-B50E-4979-9009-2B50C182084B}" dt="2026-05-05T22:13:48.309" v="1964" actId="14100"/>
          <ac:spMkLst>
            <pc:docMk/>
            <pc:sldMk cId="1303693396" sldId="310"/>
            <ac:spMk id="5" creationId="{DD9751E2-0116-76F9-24A0-1329E2F17B89}"/>
          </ac:spMkLst>
        </pc:spChg>
        <pc:picChg chg="add mod">
          <ac:chgData name="Gray, Joanne (Childrens Services)" userId="39768c7e-49cb-4261-89ad-0d5ba049a24d" providerId="ADAL" clId="{A81FA7C8-B50E-4979-9009-2B50C182084B}" dt="2026-05-05T22:11:06.978" v="1825" actId="14100"/>
          <ac:picMkLst>
            <pc:docMk/>
            <pc:sldMk cId="1303693396" sldId="310"/>
            <ac:picMk id="8" creationId="{EE705F55-A2F5-7937-FCEB-5FF033F818D3}"/>
          </ac:picMkLst>
        </pc:picChg>
      </pc:sldChg>
      <pc:sldChg chg="addSp delSp modSp new mod setBg modClrScheme chgLayout">
        <pc:chgData name="Gray, Joanne (Childrens Services)" userId="39768c7e-49cb-4261-89ad-0d5ba049a24d" providerId="ADAL" clId="{A81FA7C8-B50E-4979-9009-2B50C182084B}" dt="2026-05-07T02:20:55.134" v="6174" actId="20577"/>
        <pc:sldMkLst>
          <pc:docMk/>
          <pc:sldMk cId="278462271" sldId="311"/>
        </pc:sldMkLst>
        <pc:spChg chg="mod ord">
          <ac:chgData name="Gray, Joanne (Childrens Services)" userId="39768c7e-49cb-4261-89ad-0d5ba049a24d" providerId="ADAL" clId="{A81FA7C8-B50E-4979-9009-2B50C182084B}" dt="2026-05-05T21:44:50.246" v="1444" actId="26606"/>
          <ac:spMkLst>
            <pc:docMk/>
            <pc:sldMk cId="278462271" sldId="311"/>
            <ac:spMk id="2" creationId="{CB5FF934-1AF7-BF41-5575-82D0F82431B7}"/>
          </ac:spMkLst>
        </pc:spChg>
        <pc:spChg chg="add">
          <ac:chgData name="Gray, Joanne (Childrens Services)" userId="39768c7e-49cb-4261-89ad-0d5ba049a24d" providerId="ADAL" clId="{A81FA7C8-B50E-4979-9009-2B50C182084B}" dt="2026-05-05T21:44:50.246" v="1444" actId="26606"/>
          <ac:spMkLst>
            <pc:docMk/>
            <pc:sldMk cId="278462271" sldId="311"/>
            <ac:spMk id="21" creationId="{53B021B3-DE93-4AB7-8A18-CF5F1CED88B8}"/>
          </ac:spMkLst>
        </pc:spChg>
        <pc:spChg chg="add">
          <ac:chgData name="Gray, Joanne (Childrens Services)" userId="39768c7e-49cb-4261-89ad-0d5ba049a24d" providerId="ADAL" clId="{A81FA7C8-B50E-4979-9009-2B50C182084B}" dt="2026-05-05T21:44:50.246" v="1444" actId="26606"/>
          <ac:spMkLst>
            <pc:docMk/>
            <pc:sldMk cId="278462271" sldId="311"/>
            <ac:spMk id="22" creationId="{52D502E5-F6B4-4D58-B4AE-FC466FF15EE8}"/>
          </ac:spMkLst>
        </pc:spChg>
        <pc:spChg chg="add">
          <ac:chgData name="Gray, Joanne (Childrens Services)" userId="39768c7e-49cb-4261-89ad-0d5ba049a24d" providerId="ADAL" clId="{A81FA7C8-B50E-4979-9009-2B50C182084B}" dt="2026-05-05T21:44:50.246" v="1444" actId="26606"/>
          <ac:spMkLst>
            <pc:docMk/>
            <pc:sldMk cId="278462271" sldId="311"/>
            <ac:spMk id="23" creationId="{9DECDBF4-02B6-4BB4-B65B-B8107AD6A9E8}"/>
          </ac:spMkLst>
        </pc:spChg>
        <pc:graphicFrameChg chg="add mod modGraphic">
          <ac:chgData name="Gray, Joanne (Childrens Services)" userId="39768c7e-49cb-4261-89ad-0d5ba049a24d" providerId="ADAL" clId="{A81FA7C8-B50E-4979-9009-2B50C182084B}" dt="2026-05-07T02:20:55.134" v="6174" actId="20577"/>
          <ac:graphicFrameMkLst>
            <pc:docMk/>
            <pc:sldMk cId="278462271" sldId="311"/>
            <ac:graphicFrameMk id="24" creationId="{28857D6B-4442-1BDD-9F91-0E3C92F7E2C0}"/>
          </ac:graphicFrameMkLst>
        </pc:graphicFrameChg>
      </pc:sldChg>
      <pc:sldChg chg="addSp delSp modSp new mod modClrScheme chgLayout">
        <pc:chgData name="Gray, Joanne (Childrens Services)" userId="39768c7e-49cb-4261-89ad-0d5ba049a24d" providerId="ADAL" clId="{A81FA7C8-B50E-4979-9009-2B50C182084B}" dt="2026-05-07T00:40:55.693" v="5253" actId="1076"/>
        <pc:sldMkLst>
          <pc:docMk/>
          <pc:sldMk cId="1174452962" sldId="312"/>
        </pc:sldMkLst>
        <pc:spChg chg="mod ord">
          <ac:chgData name="Gray, Joanne (Childrens Services)" userId="39768c7e-49cb-4261-89ad-0d5ba049a24d" providerId="ADAL" clId="{A81FA7C8-B50E-4979-9009-2B50C182084B}" dt="2026-05-07T00:33:27.385" v="5095" actId="20577"/>
          <ac:spMkLst>
            <pc:docMk/>
            <pc:sldMk cId="1174452962" sldId="312"/>
            <ac:spMk id="2" creationId="{43A38BC1-3639-4B5B-C3E0-DAC846F139B4}"/>
          </ac:spMkLst>
        </pc:spChg>
        <pc:spChg chg="del mod ord">
          <ac:chgData name="Gray, Joanne (Childrens Services)" userId="39768c7e-49cb-4261-89ad-0d5ba049a24d" providerId="ADAL" clId="{A81FA7C8-B50E-4979-9009-2B50C182084B}" dt="2026-05-06T06:46:23.959" v="2318" actId="700"/>
          <ac:spMkLst>
            <pc:docMk/>
            <pc:sldMk cId="1174452962" sldId="312"/>
            <ac:spMk id="3" creationId="{66288D06-7501-195D-E58E-B5D8312DB9EC}"/>
          </ac:spMkLst>
        </pc:spChg>
        <pc:spChg chg="add mod">
          <ac:chgData name="Gray, Joanne (Childrens Services)" userId="39768c7e-49cb-4261-89ad-0d5ba049a24d" providerId="ADAL" clId="{A81FA7C8-B50E-4979-9009-2B50C182084B}" dt="2026-05-07T00:40:41.042" v="5250" actId="20577"/>
          <ac:spMkLst>
            <pc:docMk/>
            <pc:sldMk cId="1174452962" sldId="312"/>
            <ac:spMk id="3" creationId="{A2039637-70F0-6B7C-80C3-944901C481C8}"/>
          </ac:spMkLst>
        </pc:spChg>
        <pc:spChg chg="add del mod ord">
          <ac:chgData name="Gray, Joanne (Childrens Services)" userId="39768c7e-49cb-4261-89ad-0d5ba049a24d" providerId="ADAL" clId="{A81FA7C8-B50E-4979-9009-2B50C182084B}" dt="2026-05-07T00:32:37.200" v="5025"/>
          <ac:spMkLst>
            <pc:docMk/>
            <pc:sldMk cId="1174452962" sldId="312"/>
            <ac:spMk id="4" creationId="{EDBF2AB5-3768-3B19-E9FD-E7F45FCE57C2}"/>
          </ac:spMkLst>
        </pc:spChg>
        <pc:picChg chg="add del mod">
          <ac:chgData name="Gray, Joanne (Childrens Services)" userId="39768c7e-49cb-4261-89ad-0d5ba049a24d" providerId="ADAL" clId="{A81FA7C8-B50E-4979-9009-2B50C182084B}" dt="2026-05-07T00:35:58.634" v="5098" actId="478"/>
          <ac:picMkLst>
            <pc:docMk/>
            <pc:sldMk cId="1174452962" sldId="312"/>
            <ac:picMk id="6" creationId="{A6DF2E4D-EB8B-E84F-8CB5-201BE4AA052C}"/>
          </ac:picMkLst>
        </pc:picChg>
        <pc:picChg chg="add mod">
          <ac:chgData name="Gray, Joanne (Childrens Services)" userId="39768c7e-49cb-4261-89ad-0d5ba049a24d" providerId="ADAL" clId="{A81FA7C8-B50E-4979-9009-2B50C182084B}" dt="2026-05-07T00:40:55.693" v="5253" actId="1076"/>
          <ac:picMkLst>
            <pc:docMk/>
            <pc:sldMk cId="1174452962" sldId="312"/>
            <ac:picMk id="2050" creationId="{084B7133-FA82-DEE9-6B10-EA472F5A7822}"/>
          </ac:picMkLst>
        </pc:picChg>
      </pc:sldChg>
      <pc:sldChg chg="modSp add mod modAnim">
        <pc:chgData name="Gray, Joanne (Childrens Services)" userId="39768c7e-49cb-4261-89ad-0d5ba049a24d" providerId="ADAL" clId="{A81FA7C8-B50E-4979-9009-2B50C182084B}" dt="2026-05-07T07:19:52.234" v="7820" actId="20577"/>
        <pc:sldMkLst>
          <pc:docMk/>
          <pc:sldMk cId="2608770915" sldId="313"/>
        </pc:sldMkLst>
        <pc:spChg chg="mod">
          <ac:chgData name="Gray, Joanne (Childrens Services)" userId="39768c7e-49cb-4261-89ad-0d5ba049a24d" providerId="ADAL" clId="{A81FA7C8-B50E-4979-9009-2B50C182084B}" dt="2026-05-05T22:20:11.484" v="2270" actId="14100"/>
          <ac:spMkLst>
            <pc:docMk/>
            <pc:sldMk cId="2608770915" sldId="313"/>
            <ac:spMk id="4" creationId="{9D061002-B965-647E-7921-87137BBB1B67}"/>
          </ac:spMkLst>
        </pc:spChg>
        <pc:spChg chg="mod">
          <ac:chgData name="Gray, Joanne (Childrens Services)" userId="39768c7e-49cb-4261-89ad-0d5ba049a24d" providerId="ADAL" clId="{A81FA7C8-B50E-4979-9009-2B50C182084B}" dt="2026-05-07T07:19:52.234" v="7820" actId="20577"/>
          <ac:spMkLst>
            <pc:docMk/>
            <pc:sldMk cId="2608770915" sldId="313"/>
            <ac:spMk id="5" creationId="{CB33160F-E1EA-EB1D-EFF2-A353E6FEAA64}"/>
          </ac:spMkLst>
        </pc:spChg>
      </pc:sldChg>
      <pc:sldChg chg="addSp delSp modSp new mod modClrScheme chgLayout">
        <pc:chgData name="Gray, Joanne (Childrens Services)" userId="39768c7e-49cb-4261-89ad-0d5ba049a24d" providerId="ADAL" clId="{A81FA7C8-B50E-4979-9009-2B50C182084B}" dt="2026-05-07T02:51:01.126" v="7097" actId="14100"/>
        <pc:sldMkLst>
          <pc:docMk/>
          <pc:sldMk cId="3344145153" sldId="314"/>
        </pc:sldMkLst>
        <pc:spChg chg="mod ord">
          <ac:chgData name="Gray, Joanne (Childrens Services)" userId="39768c7e-49cb-4261-89ad-0d5ba049a24d" providerId="ADAL" clId="{A81FA7C8-B50E-4979-9009-2B50C182084B}" dt="2026-05-07T02:50:20.891" v="7090" actId="1076"/>
          <ac:spMkLst>
            <pc:docMk/>
            <pc:sldMk cId="3344145153" sldId="314"/>
            <ac:spMk id="2" creationId="{C3400102-52ED-ACBB-755E-5781210BA3D1}"/>
          </ac:spMkLst>
        </pc:spChg>
        <pc:spChg chg="add mod ord">
          <ac:chgData name="Gray, Joanne (Childrens Services)" userId="39768c7e-49cb-4261-89ad-0d5ba049a24d" providerId="ADAL" clId="{A81FA7C8-B50E-4979-9009-2B50C182084B}" dt="2026-05-07T02:51:01.126" v="7097" actId="14100"/>
          <ac:spMkLst>
            <pc:docMk/>
            <pc:sldMk cId="3344145153" sldId="314"/>
            <ac:spMk id="3" creationId="{158ADEF0-6213-4BA3-8336-B2247F029B1D}"/>
          </ac:spMkLst>
        </pc:spChg>
        <pc:spChg chg="del mod ord">
          <ac:chgData name="Gray, Joanne (Childrens Services)" userId="39768c7e-49cb-4261-89ad-0d5ba049a24d" providerId="ADAL" clId="{A81FA7C8-B50E-4979-9009-2B50C182084B}" dt="2026-05-06T06:49:09.908" v="2587" actId="700"/>
          <ac:spMkLst>
            <pc:docMk/>
            <pc:sldMk cId="3344145153" sldId="314"/>
            <ac:spMk id="3" creationId="{C0E79F1E-5E77-0B70-F35F-1DA44C99188B}"/>
          </ac:spMkLst>
        </pc:spChg>
        <pc:spChg chg="add del mod ord">
          <ac:chgData name="Gray, Joanne (Childrens Services)" userId="39768c7e-49cb-4261-89ad-0d5ba049a24d" providerId="ADAL" clId="{A81FA7C8-B50E-4979-9009-2B50C182084B}" dt="2026-05-07T02:41:39.966" v="6823" actId="700"/>
          <ac:spMkLst>
            <pc:docMk/>
            <pc:sldMk cId="3344145153" sldId="314"/>
            <ac:spMk id="4" creationId="{1BB8781B-3747-54D4-652B-E993D7908255}"/>
          </ac:spMkLst>
        </pc:spChg>
        <pc:picChg chg="add mod">
          <ac:chgData name="Gray, Joanne (Childrens Services)" userId="39768c7e-49cb-4261-89ad-0d5ba049a24d" providerId="ADAL" clId="{A81FA7C8-B50E-4979-9009-2B50C182084B}" dt="2026-05-07T02:50:29.415" v="7094" actId="1076"/>
          <ac:picMkLst>
            <pc:docMk/>
            <pc:sldMk cId="3344145153" sldId="314"/>
            <ac:picMk id="8194" creationId="{C60BC648-20AC-B1BC-97B3-68A174B36953}"/>
          </ac:picMkLst>
        </pc:picChg>
      </pc:sldChg>
      <pc:sldChg chg="addSp delSp modSp new mod setBg modClrScheme chgLayout">
        <pc:chgData name="Gray, Joanne (Childrens Services)" userId="39768c7e-49cb-4261-89ad-0d5ba049a24d" providerId="ADAL" clId="{A81FA7C8-B50E-4979-9009-2B50C182084B}" dt="2026-05-07T02:38:31.267" v="6608" actId="20577"/>
        <pc:sldMkLst>
          <pc:docMk/>
          <pc:sldMk cId="1902019689" sldId="315"/>
        </pc:sldMkLst>
        <pc:spChg chg="mod ord">
          <ac:chgData name="Gray, Joanne (Childrens Services)" userId="39768c7e-49cb-4261-89ad-0d5ba049a24d" providerId="ADAL" clId="{A81FA7C8-B50E-4979-9009-2B50C182084B}" dt="2026-05-07T02:11:45.999" v="5945" actId="20577"/>
          <ac:spMkLst>
            <pc:docMk/>
            <pc:sldMk cId="1902019689" sldId="315"/>
            <ac:spMk id="2" creationId="{FB4CD2AE-E736-E8A8-6871-43741C31CD7F}"/>
          </ac:spMkLst>
        </pc:spChg>
        <pc:spChg chg="del mod ord">
          <ac:chgData name="Gray, Joanne (Childrens Services)" userId="39768c7e-49cb-4261-89ad-0d5ba049a24d" providerId="ADAL" clId="{A81FA7C8-B50E-4979-9009-2B50C182084B}" dt="2026-05-06T06:51:00.650" v="2756" actId="700"/>
          <ac:spMkLst>
            <pc:docMk/>
            <pc:sldMk cId="1902019689" sldId="315"/>
            <ac:spMk id="3" creationId="{6729DF0B-F3D7-B26B-59F7-3BAB73C61063}"/>
          </ac:spMkLst>
        </pc:spChg>
        <pc:spChg chg="add mod ord">
          <ac:chgData name="Gray, Joanne (Childrens Services)" userId="39768c7e-49cb-4261-89ad-0d5ba049a24d" providerId="ADAL" clId="{A81FA7C8-B50E-4979-9009-2B50C182084B}" dt="2026-05-07T02:38:31.267" v="6608" actId="20577"/>
          <ac:spMkLst>
            <pc:docMk/>
            <pc:sldMk cId="1902019689" sldId="315"/>
            <ac:spMk id="4" creationId="{A0D3013A-C4D4-396C-A1FE-0A678B80B6A8}"/>
          </ac:spMkLst>
        </pc:spChg>
        <pc:spChg chg="add del mod">
          <ac:chgData name="Gray, Joanne (Childrens Services)" userId="39768c7e-49cb-4261-89ad-0d5ba049a24d" providerId="ADAL" clId="{A81FA7C8-B50E-4979-9009-2B50C182084B}" dt="2026-05-06T06:57:30.002" v="3469" actId="478"/>
          <ac:spMkLst>
            <pc:docMk/>
            <pc:sldMk cId="1902019689" sldId="315"/>
            <ac:spMk id="7" creationId="{031948D5-1388-60E0-0FED-A8B34567B2F8}"/>
          </ac:spMkLst>
        </pc:spChg>
        <pc:spChg chg="add del mod">
          <ac:chgData name="Gray, Joanne (Childrens Services)" userId="39768c7e-49cb-4261-89ad-0d5ba049a24d" providerId="ADAL" clId="{A81FA7C8-B50E-4979-9009-2B50C182084B}" dt="2026-05-06T07:00:10.091" v="3490" actId="478"/>
          <ac:spMkLst>
            <pc:docMk/>
            <pc:sldMk cId="1902019689" sldId="315"/>
            <ac:spMk id="10" creationId="{DB292DBC-42CB-60D6-867B-ABE4CD0A1558}"/>
          </ac:spMkLst>
        </pc:spChg>
        <pc:spChg chg="add del">
          <ac:chgData name="Gray, Joanne (Childrens Services)" userId="39768c7e-49cb-4261-89ad-0d5ba049a24d" providerId="ADAL" clId="{A81FA7C8-B50E-4979-9009-2B50C182084B}" dt="2026-05-06T06:57:41.955" v="3473" actId="26606"/>
          <ac:spMkLst>
            <pc:docMk/>
            <pc:sldMk cId="1902019689" sldId="315"/>
            <ac:spMk id="11" creationId="{45D37F4E-DDB4-456B-97E0-9937730A039F}"/>
          </ac:spMkLst>
        </pc:spChg>
        <pc:spChg chg="add del">
          <ac:chgData name="Gray, Joanne (Childrens Services)" userId="39768c7e-49cb-4261-89ad-0d5ba049a24d" providerId="ADAL" clId="{A81FA7C8-B50E-4979-9009-2B50C182084B}" dt="2026-05-06T06:57:41.955" v="3473" actId="26606"/>
          <ac:spMkLst>
            <pc:docMk/>
            <pc:sldMk cId="1902019689" sldId="315"/>
            <ac:spMk id="13" creationId="{B2DD41CD-8F47-4F56-AD12-4E2FF7696987}"/>
          </ac:spMkLst>
        </pc:spChg>
        <pc:picChg chg="add mod">
          <ac:chgData name="Gray, Joanne (Childrens Services)" userId="39768c7e-49cb-4261-89ad-0d5ba049a24d" providerId="ADAL" clId="{A81FA7C8-B50E-4979-9009-2B50C182084B}" dt="2026-05-07T02:12:16.802" v="5946" actId="14100"/>
          <ac:picMkLst>
            <pc:docMk/>
            <pc:sldMk cId="1902019689" sldId="315"/>
            <ac:picMk id="6" creationId="{E4AC155B-938A-2505-41D2-9AF22819F63E}"/>
          </ac:picMkLst>
        </pc:picChg>
        <pc:picChg chg="add del mod">
          <ac:chgData name="Gray, Joanne (Childrens Services)" userId="39768c7e-49cb-4261-89ad-0d5ba049a24d" providerId="ADAL" clId="{A81FA7C8-B50E-4979-9009-2B50C182084B}" dt="2026-05-06T07:00:10.091" v="3490" actId="478"/>
          <ac:picMkLst>
            <pc:docMk/>
            <pc:sldMk cId="1902019689" sldId="315"/>
            <ac:picMk id="9" creationId="{EE130827-080E-D9FD-6EAC-D58DEA161071}"/>
          </ac:picMkLst>
        </pc:picChg>
        <pc:picChg chg="add mod">
          <ac:chgData name="Gray, Joanne (Childrens Services)" userId="39768c7e-49cb-4261-89ad-0d5ba049a24d" providerId="ADAL" clId="{A81FA7C8-B50E-4979-9009-2B50C182084B}" dt="2026-05-06T07:00:02.637" v="3488" actId="1076"/>
          <ac:picMkLst>
            <pc:docMk/>
            <pc:sldMk cId="1902019689" sldId="315"/>
            <ac:picMk id="14" creationId="{5FE568F0-3E4A-A577-8876-43FB911E0C14}"/>
          </ac:picMkLst>
        </pc:picChg>
      </pc:sldChg>
      <pc:sldChg chg="addSp delSp modSp new mod setBg modClrScheme modAnim chgLayout">
        <pc:chgData name="Gray, Joanne (Childrens Services)" userId="39768c7e-49cb-4261-89ad-0d5ba049a24d" providerId="ADAL" clId="{A81FA7C8-B50E-4979-9009-2B50C182084B}" dt="2026-05-06T07:43:33.449" v="4121"/>
        <pc:sldMkLst>
          <pc:docMk/>
          <pc:sldMk cId="2322235793" sldId="316"/>
        </pc:sldMkLst>
        <pc:spChg chg="mod ord">
          <ac:chgData name="Gray, Joanne (Childrens Services)" userId="39768c7e-49cb-4261-89ad-0d5ba049a24d" providerId="ADAL" clId="{A81FA7C8-B50E-4979-9009-2B50C182084B}" dt="2026-05-06T07:43:18.255" v="4118" actId="26606"/>
          <ac:spMkLst>
            <pc:docMk/>
            <pc:sldMk cId="2322235793" sldId="316"/>
            <ac:spMk id="2" creationId="{86557115-BE6E-0B31-71DB-6DA806FBDDAB}"/>
          </ac:spMkLst>
        </pc:spChg>
        <pc:spChg chg="del mod ord">
          <ac:chgData name="Gray, Joanne (Childrens Services)" userId="39768c7e-49cb-4261-89ad-0d5ba049a24d" providerId="ADAL" clId="{A81FA7C8-B50E-4979-9009-2B50C182084B}" dt="2026-05-06T07:20:22.886" v="3627" actId="700"/>
          <ac:spMkLst>
            <pc:docMk/>
            <pc:sldMk cId="2322235793" sldId="316"/>
            <ac:spMk id="3" creationId="{CD369207-FA52-C6F5-0B2B-C8F0811D569C}"/>
          </ac:spMkLst>
        </pc:spChg>
        <pc:spChg chg="add del mod ord">
          <ac:chgData name="Gray, Joanne (Childrens Services)" userId="39768c7e-49cb-4261-89ad-0d5ba049a24d" providerId="ADAL" clId="{A81FA7C8-B50E-4979-9009-2B50C182084B}" dt="2026-05-06T07:43:18.255" v="4118" actId="26606"/>
          <ac:spMkLst>
            <pc:docMk/>
            <pc:sldMk cId="2322235793" sldId="316"/>
            <ac:spMk id="4" creationId="{65F11E56-8028-4C0A-0CA2-1C51559C9A03}"/>
          </ac:spMkLst>
        </pc:spChg>
        <pc:spChg chg="add">
          <ac:chgData name="Gray, Joanne (Childrens Services)" userId="39768c7e-49cb-4261-89ad-0d5ba049a24d" providerId="ADAL" clId="{A81FA7C8-B50E-4979-9009-2B50C182084B}" dt="2026-05-06T07:43:18.255" v="4118" actId="26606"/>
          <ac:spMkLst>
            <pc:docMk/>
            <pc:sldMk cId="2322235793" sldId="316"/>
            <ac:spMk id="10" creationId="{2E442304-DDBD-4F7B-8017-36BCC863FB40}"/>
          </ac:spMkLst>
        </pc:spChg>
        <pc:spChg chg="add">
          <ac:chgData name="Gray, Joanne (Childrens Services)" userId="39768c7e-49cb-4261-89ad-0d5ba049a24d" providerId="ADAL" clId="{A81FA7C8-B50E-4979-9009-2B50C182084B}" dt="2026-05-06T07:43:18.255" v="4118" actId="26606"/>
          <ac:spMkLst>
            <pc:docMk/>
            <pc:sldMk cId="2322235793" sldId="316"/>
            <ac:spMk id="12" creationId="{5E107275-3853-46FD-A241-DE4355A42675}"/>
          </ac:spMkLst>
        </pc:spChg>
        <pc:graphicFrameChg chg="add">
          <ac:chgData name="Gray, Joanne (Childrens Services)" userId="39768c7e-49cb-4261-89ad-0d5ba049a24d" providerId="ADAL" clId="{A81FA7C8-B50E-4979-9009-2B50C182084B}" dt="2026-05-06T07:43:18.255" v="4118" actId="26606"/>
          <ac:graphicFrameMkLst>
            <pc:docMk/>
            <pc:sldMk cId="2322235793" sldId="316"/>
            <ac:graphicFrameMk id="6" creationId="{9E33D730-89E8-9C17-7716-12D20F7EDF93}"/>
          </ac:graphicFrameMkLst>
        </pc:graphicFrameChg>
      </pc:sldChg>
      <pc:sldChg chg="addSp delSp modSp new del mod modClrScheme chgLayout">
        <pc:chgData name="Gray, Joanne (Childrens Services)" userId="39768c7e-49cb-4261-89ad-0d5ba049a24d" providerId="ADAL" clId="{A81FA7C8-B50E-4979-9009-2B50C182084B}" dt="2026-05-07T02:15:10.507" v="5951" actId="47"/>
        <pc:sldMkLst>
          <pc:docMk/>
          <pc:sldMk cId="147401264" sldId="317"/>
        </pc:sldMkLst>
        <pc:spChg chg="mod ord">
          <ac:chgData name="Gray, Joanne (Childrens Services)" userId="39768c7e-49cb-4261-89ad-0d5ba049a24d" providerId="ADAL" clId="{A81FA7C8-B50E-4979-9009-2B50C182084B}" dt="2026-05-06T07:20:49.802" v="3632" actId="700"/>
          <ac:spMkLst>
            <pc:docMk/>
            <pc:sldMk cId="147401264" sldId="317"/>
            <ac:spMk id="2" creationId="{C47308B7-DB1D-59D7-C511-1B368654C10A}"/>
          </ac:spMkLst>
        </pc:spChg>
        <pc:spChg chg="del mod ord">
          <ac:chgData name="Gray, Joanne (Childrens Services)" userId="39768c7e-49cb-4261-89ad-0d5ba049a24d" providerId="ADAL" clId="{A81FA7C8-B50E-4979-9009-2B50C182084B}" dt="2026-05-06T07:20:49.802" v="3632" actId="700"/>
          <ac:spMkLst>
            <pc:docMk/>
            <pc:sldMk cId="147401264" sldId="317"/>
            <ac:spMk id="3" creationId="{C04F5627-137F-DEF8-EA91-B5372F94A135}"/>
          </ac:spMkLst>
        </pc:spChg>
        <pc:spChg chg="add mod ord">
          <ac:chgData name="Gray, Joanne (Childrens Services)" userId="39768c7e-49cb-4261-89ad-0d5ba049a24d" providerId="ADAL" clId="{A81FA7C8-B50E-4979-9009-2B50C182084B}" dt="2026-05-06T07:21:20.913" v="3648" actId="14100"/>
          <ac:spMkLst>
            <pc:docMk/>
            <pc:sldMk cId="147401264" sldId="317"/>
            <ac:spMk id="4" creationId="{62709E46-858A-CE41-5E90-7F114A671D29}"/>
          </ac:spMkLst>
        </pc:spChg>
      </pc:sldChg>
      <pc:sldChg chg="modSp add del mod">
        <pc:chgData name="Gray, Joanne (Childrens Services)" userId="39768c7e-49cb-4261-89ad-0d5ba049a24d" providerId="ADAL" clId="{A81FA7C8-B50E-4979-9009-2B50C182084B}" dt="2026-05-07T01:29:36.467" v="5531" actId="47"/>
        <pc:sldMkLst>
          <pc:docMk/>
          <pc:sldMk cId="2102109176" sldId="318"/>
        </pc:sldMkLst>
        <pc:spChg chg="mod">
          <ac:chgData name="Gray, Joanne (Childrens Services)" userId="39768c7e-49cb-4261-89ad-0d5ba049a24d" providerId="ADAL" clId="{A81FA7C8-B50E-4979-9009-2B50C182084B}" dt="2026-05-07T00:42:19.677" v="5371" actId="20577"/>
          <ac:spMkLst>
            <pc:docMk/>
            <pc:sldMk cId="2102109176" sldId="318"/>
            <ac:spMk id="2" creationId="{11B2EBE2-3F23-B143-F5D3-D92B9AC5A864}"/>
          </ac:spMkLst>
        </pc:spChg>
        <pc:spChg chg="mod">
          <ac:chgData name="Gray, Joanne (Childrens Services)" userId="39768c7e-49cb-4261-89ad-0d5ba049a24d" providerId="ADAL" clId="{A81FA7C8-B50E-4979-9009-2B50C182084B}" dt="2026-05-07T00:40:34.537" v="5248"/>
          <ac:spMkLst>
            <pc:docMk/>
            <pc:sldMk cId="2102109176" sldId="318"/>
            <ac:spMk id="4" creationId="{34686181-CAAA-504F-B693-D93AF57636D6}"/>
          </ac:spMkLst>
        </pc:spChg>
      </pc:sldChg>
      <pc:sldChg chg="addSp delSp modSp add del mod modClrScheme chgLayout">
        <pc:chgData name="Gray, Joanne (Childrens Services)" userId="39768c7e-49cb-4261-89ad-0d5ba049a24d" providerId="ADAL" clId="{A81FA7C8-B50E-4979-9009-2B50C182084B}" dt="2026-05-07T02:31:09.117" v="6451" actId="47"/>
        <pc:sldMkLst>
          <pc:docMk/>
          <pc:sldMk cId="1203145938" sldId="319"/>
        </pc:sldMkLst>
        <pc:spChg chg="mod ord">
          <ac:chgData name="Gray, Joanne (Childrens Services)" userId="39768c7e-49cb-4261-89ad-0d5ba049a24d" providerId="ADAL" clId="{A81FA7C8-B50E-4979-9009-2B50C182084B}" dt="2026-05-07T00:43:29.322" v="5375" actId="700"/>
          <ac:spMkLst>
            <pc:docMk/>
            <pc:sldMk cId="1203145938" sldId="319"/>
            <ac:spMk id="2" creationId="{4F62FC4A-EFA3-72A5-C6EB-9975E285D5B7}"/>
          </ac:spMkLst>
        </pc:spChg>
        <pc:spChg chg="add mod ord">
          <ac:chgData name="Gray, Joanne (Childrens Services)" userId="39768c7e-49cb-4261-89ad-0d5ba049a24d" providerId="ADAL" clId="{A81FA7C8-B50E-4979-9009-2B50C182084B}" dt="2026-05-07T00:43:29.322" v="5375" actId="700"/>
          <ac:spMkLst>
            <pc:docMk/>
            <pc:sldMk cId="1203145938" sldId="319"/>
            <ac:spMk id="3" creationId="{F734F063-15A7-662B-45D8-AB5F9D367D7F}"/>
          </ac:spMkLst>
        </pc:spChg>
        <pc:spChg chg="del mod ord">
          <ac:chgData name="Gray, Joanne (Childrens Services)" userId="39768c7e-49cb-4261-89ad-0d5ba049a24d" providerId="ADAL" clId="{A81FA7C8-B50E-4979-9009-2B50C182084B}" dt="2026-05-07T00:43:29.322" v="5375" actId="700"/>
          <ac:spMkLst>
            <pc:docMk/>
            <pc:sldMk cId="1203145938" sldId="319"/>
            <ac:spMk id="4" creationId="{6BDFC863-AABC-740C-6A77-D29A7CE32C27}"/>
          </ac:spMkLst>
        </pc:spChg>
      </pc:sldChg>
      <pc:sldChg chg="addSp modSp add mod modAnim">
        <pc:chgData name="Gray, Joanne (Childrens Services)" userId="39768c7e-49cb-4261-89ad-0d5ba049a24d" providerId="ADAL" clId="{A81FA7C8-B50E-4979-9009-2B50C182084B}" dt="2026-05-07T02:30:59.189" v="6450" actId="255"/>
        <pc:sldMkLst>
          <pc:docMk/>
          <pc:sldMk cId="680155402" sldId="320"/>
        </pc:sldMkLst>
        <pc:spChg chg="mod">
          <ac:chgData name="Gray, Joanne (Childrens Services)" userId="39768c7e-49cb-4261-89ad-0d5ba049a24d" providerId="ADAL" clId="{A81FA7C8-B50E-4979-9009-2B50C182084B}" dt="2026-05-07T02:30:59.189" v="6450" actId="255"/>
          <ac:spMkLst>
            <pc:docMk/>
            <pc:sldMk cId="680155402" sldId="320"/>
            <ac:spMk id="2" creationId="{D2ECB9E1-DC74-7FC7-6A76-8D66DB437FD4}"/>
          </ac:spMkLst>
        </pc:spChg>
        <pc:spChg chg="mod">
          <ac:chgData name="Gray, Joanne (Childrens Services)" userId="39768c7e-49cb-4261-89ad-0d5ba049a24d" providerId="ADAL" clId="{A81FA7C8-B50E-4979-9009-2B50C182084B}" dt="2026-05-07T02:28:53.179" v="6440" actId="14100"/>
          <ac:spMkLst>
            <pc:docMk/>
            <pc:sldMk cId="680155402" sldId="320"/>
            <ac:spMk id="4" creationId="{A46679B7-1F83-CF2C-6929-5F0961238913}"/>
          </ac:spMkLst>
        </pc:spChg>
        <pc:picChg chg="add mod">
          <ac:chgData name="Gray, Joanne (Childrens Services)" userId="39768c7e-49cb-4261-89ad-0d5ba049a24d" providerId="ADAL" clId="{A81FA7C8-B50E-4979-9009-2B50C182084B}" dt="2026-05-07T02:30:34.432" v="6445" actId="1076"/>
          <ac:picMkLst>
            <pc:docMk/>
            <pc:sldMk cId="680155402" sldId="320"/>
            <ac:picMk id="6146" creationId="{DC1D8750-F18A-822B-F577-063E2A294499}"/>
          </ac:picMkLst>
        </pc:picChg>
      </pc:sldChg>
      <pc:sldChg chg="add del">
        <pc:chgData name="Gray, Joanne (Childrens Services)" userId="39768c7e-49cb-4261-89ad-0d5ba049a24d" providerId="ADAL" clId="{A81FA7C8-B50E-4979-9009-2B50C182084B}" dt="2026-05-07T02:46:39.016" v="6968" actId="47"/>
        <pc:sldMkLst>
          <pc:docMk/>
          <pc:sldMk cId="3780594345" sldId="321"/>
        </pc:sldMkLst>
      </pc:sldChg>
      <pc:sldChg chg="addSp delSp modSp new add del mod modClrScheme chgLayout">
        <pc:chgData name="Gray, Joanne (Childrens Services)" userId="39768c7e-49cb-4261-89ad-0d5ba049a24d" providerId="ADAL" clId="{A81FA7C8-B50E-4979-9009-2B50C182084B}" dt="2026-05-07T02:10:20.924" v="5867" actId="20577"/>
        <pc:sldMkLst>
          <pc:docMk/>
          <pc:sldMk cId="646376744" sldId="322"/>
        </pc:sldMkLst>
        <pc:spChg chg="add del mod ord">
          <ac:chgData name="Gray, Joanne (Childrens Services)" userId="39768c7e-49cb-4261-89ad-0d5ba049a24d" providerId="ADAL" clId="{A81FA7C8-B50E-4979-9009-2B50C182084B}" dt="2026-05-06T07:15:47.602" v="3512" actId="700"/>
          <ac:spMkLst>
            <pc:docMk/>
            <pc:sldMk cId="646376744" sldId="322"/>
            <ac:spMk id="2" creationId="{78B4AE7C-1A08-0F9F-FC1D-46A5DECCC5D9}"/>
          </ac:spMkLst>
        </pc:spChg>
        <pc:spChg chg="add del mod ord">
          <ac:chgData name="Gray, Joanne (Childrens Services)" userId="39768c7e-49cb-4261-89ad-0d5ba049a24d" providerId="ADAL" clId="{A81FA7C8-B50E-4979-9009-2B50C182084B}" dt="2026-05-06T07:15:47.602" v="3512" actId="700"/>
          <ac:spMkLst>
            <pc:docMk/>
            <pc:sldMk cId="646376744" sldId="322"/>
            <ac:spMk id="3" creationId="{B7A543E9-C6F6-C579-DEB7-848EC4FB18DB}"/>
          </ac:spMkLst>
        </pc:spChg>
        <pc:spChg chg="add">
          <ac:chgData name="Gray, Joanne (Childrens Services)" userId="39768c7e-49cb-4261-89ad-0d5ba049a24d" providerId="ADAL" clId="{A81FA7C8-B50E-4979-9009-2B50C182084B}" dt="2026-05-06T07:14:58.967" v="3505"/>
          <ac:spMkLst>
            <pc:docMk/>
            <pc:sldMk cId="646376744" sldId="322"/>
            <ac:spMk id="4" creationId="{B858B8BB-6473-2860-75F2-10D41EE3ECAA}"/>
          </ac:spMkLst>
        </pc:spChg>
        <pc:spChg chg="add">
          <ac:chgData name="Gray, Joanne (Childrens Services)" userId="39768c7e-49cb-4261-89ad-0d5ba049a24d" providerId="ADAL" clId="{A81FA7C8-B50E-4979-9009-2B50C182084B}" dt="2026-05-06T07:14:58.967" v="3505"/>
          <ac:spMkLst>
            <pc:docMk/>
            <pc:sldMk cId="646376744" sldId="322"/>
            <ac:spMk id="7" creationId="{C3BE1520-D525-2C72-52EC-48FA24483C6C}"/>
          </ac:spMkLst>
        </pc:spChg>
        <pc:spChg chg="add del mod ord">
          <ac:chgData name="Gray, Joanne (Childrens Services)" userId="39768c7e-49cb-4261-89ad-0d5ba049a24d" providerId="ADAL" clId="{A81FA7C8-B50E-4979-9009-2B50C182084B}" dt="2026-05-06T07:15:32.582" v="3509" actId="700"/>
          <ac:spMkLst>
            <pc:docMk/>
            <pc:sldMk cId="646376744" sldId="322"/>
            <ac:spMk id="8" creationId="{97610113-75A4-36C8-FFCC-8161C8619081}"/>
          </ac:spMkLst>
        </pc:spChg>
        <pc:spChg chg="add del mod ord">
          <ac:chgData name="Gray, Joanne (Childrens Services)" userId="39768c7e-49cb-4261-89ad-0d5ba049a24d" providerId="ADAL" clId="{A81FA7C8-B50E-4979-9009-2B50C182084B}" dt="2026-05-06T07:15:32.582" v="3509" actId="700"/>
          <ac:spMkLst>
            <pc:docMk/>
            <pc:sldMk cId="646376744" sldId="322"/>
            <ac:spMk id="9" creationId="{EF9FBD46-9ED0-CDA3-79EE-173BAF9A7CFF}"/>
          </ac:spMkLst>
        </pc:spChg>
        <pc:spChg chg="add">
          <ac:chgData name="Gray, Joanne (Childrens Services)" userId="39768c7e-49cb-4261-89ad-0d5ba049a24d" providerId="ADAL" clId="{A81FA7C8-B50E-4979-9009-2B50C182084B}" dt="2026-05-06T07:15:07.946" v="3507"/>
          <ac:spMkLst>
            <pc:docMk/>
            <pc:sldMk cId="646376744" sldId="322"/>
            <ac:spMk id="10" creationId="{2C2D3A99-88B3-A9FD-B43F-CDC45D6A4409}"/>
          </ac:spMkLst>
        </pc:spChg>
        <pc:spChg chg="add">
          <ac:chgData name="Gray, Joanne (Childrens Services)" userId="39768c7e-49cb-4261-89ad-0d5ba049a24d" providerId="ADAL" clId="{A81FA7C8-B50E-4979-9009-2B50C182084B}" dt="2026-05-06T07:15:07.946" v="3507"/>
          <ac:spMkLst>
            <pc:docMk/>
            <pc:sldMk cId="646376744" sldId="322"/>
            <ac:spMk id="13" creationId="{F71BFE7F-8ABA-7514-F58A-235006041EAA}"/>
          </ac:spMkLst>
        </pc:spChg>
        <pc:spChg chg="add">
          <ac:chgData name="Gray, Joanne (Childrens Services)" userId="39768c7e-49cb-4261-89ad-0d5ba049a24d" providerId="ADAL" clId="{A81FA7C8-B50E-4979-9009-2B50C182084B}" dt="2026-05-06T07:15:22.351" v="3508"/>
          <ac:spMkLst>
            <pc:docMk/>
            <pc:sldMk cId="646376744" sldId="322"/>
            <ac:spMk id="14" creationId="{2857B0F5-47A0-C92E-5AB2-FC62D0B587B0}"/>
          </ac:spMkLst>
        </pc:spChg>
        <pc:spChg chg="add">
          <ac:chgData name="Gray, Joanne (Childrens Services)" userId="39768c7e-49cb-4261-89ad-0d5ba049a24d" providerId="ADAL" clId="{A81FA7C8-B50E-4979-9009-2B50C182084B}" dt="2026-05-06T07:15:22.351" v="3508"/>
          <ac:spMkLst>
            <pc:docMk/>
            <pc:sldMk cId="646376744" sldId="322"/>
            <ac:spMk id="17" creationId="{7ADAAEA9-6335-53F5-FD4B-04A7F6423273}"/>
          </ac:spMkLst>
        </pc:spChg>
        <pc:spChg chg="add del mod ord">
          <ac:chgData name="Gray, Joanne (Childrens Services)" userId="39768c7e-49cb-4261-89ad-0d5ba049a24d" providerId="ADAL" clId="{A81FA7C8-B50E-4979-9009-2B50C182084B}" dt="2026-05-06T07:18:31.084" v="3559" actId="13926"/>
          <ac:spMkLst>
            <pc:docMk/>
            <pc:sldMk cId="646376744" sldId="322"/>
            <ac:spMk id="18" creationId="{76ACD1F6-90AD-210E-89DC-4D7F33C20598}"/>
          </ac:spMkLst>
        </pc:spChg>
        <pc:spChg chg="add del mod ord">
          <ac:chgData name="Gray, Joanne (Childrens Services)" userId="39768c7e-49cb-4261-89ad-0d5ba049a24d" providerId="ADAL" clId="{A81FA7C8-B50E-4979-9009-2B50C182084B}" dt="2026-05-07T02:10:20.924" v="5867" actId="20577"/>
          <ac:spMkLst>
            <pc:docMk/>
            <pc:sldMk cId="646376744" sldId="322"/>
            <ac:spMk id="19" creationId="{07BB92EF-C94D-D4BE-8B76-57C9E5669E09}"/>
          </ac:spMkLst>
        </pc:spChg>
        <pc:spChg chg="add">
          <ac:chgData name="Gray, Joanne (Childrens Services)" userId="39768c7e-49cb-4261-89ad-0d5ba049a24d" providerId="ADAL" clId="{A81FA7C8-B50E-4979-9009-2B50C182084B}" dt="2026-05-06T07:15:49.030" v="3513"/>
          <ac:spMkLst>
            <pc:docMk/>
            <pc:sldMk cId="646376744" sldId="322"/>
            <ac:spMk id="20" creationId="{203E7436-C8D4-696A-8207-1664ADA8E5D3}"/>
          </ac:spMkLst>
        </pc:spChg>
        <pc:spChg chg="add">
          <ac:chgData name="Gray, Joanne (Childrens Services)" userId="39768c7e-49cb-4261-89ad-0d5ba049a24d" providerId="ADAL" clId="{A81FA7C8-B50E-4979-9009-2B50C182084B}" dt="2026-05-06T07:15:49.030" v="3513"/>
          <ac:spMkLst>
            <pc:docMk/>
            <pc:sldMk cId="646376744" sldId="322"/>
            <ac:spMk id="23" creationId="{67210676-23FB-D574-B159-C345A972F34A}"/>
          </ac:spMkLst>
        </pc:spChg>
        <pc:spChg chg="add del mod ord">
          <ac:chgData name="Gray, Joanne (Childrens Services)" userId="39768c7e-49cb-4261-89ad-0d5ba049a24d" providerId="ADAL" clId="{A81FA7C8-B50E-4979-9009-2B50C182084B}" dt="2026-05-06T07:16:11.986" v="3517" actId="700"/>
          <ac:spMkLst>
            <pc:docMk/>
            <pc:sldMk cId="646376744" sldId="322"/>
            <ac:spMk id="24" creationId="{970C3D5B-67A3-64F5-33EF-BF25F6500ABE}"/>
          </ac:spMkLst>
        </pc:spChg>
        <pc:spChg chg="add del mod ord">
          <ac:chgData name="Gray, Joanne (Childrens Services)" userId="39768c7e-49cb-4261-89ad-0d5ba049a24d" providerId="ADAL" clId="{A81FA7C8-B50E-4979-9009-2B50C182084B}" dt="2026-05-06T07:16:11.986" v="3517" actId="700"/>
          <ac:spMkLst>
            <pc:docMk/>
            <pc:sldMk cId="646376744" sldId="322"/>
            <ac:spMk id="25" creationId="{8FD57D90-0C5B-A997-8D82-9DFF9636EC9F}"/>
          </ac:spMkLst>
        </pc:spChg>
        <pc:spChg chg="add del mod">
          <ac:chgData name="Gray, Joanne (Childrens Services)" userId="39768c7e-49cb-4261-89ad-0d5ba049a24d" providerId="ADAL" clId="{A81FA7C8-B50E-4979-9009-2B50C182084B}" dt="2026-05-06T07:16:37.947" v="3524" actId="14100"/>
          <ac:spMkLst>
            <pc:docMk/>
            <pc:sldMk cId="646376744" sldId="322"/>
            <ac:spMk id="26" creationId="{5358EEB8-9121-70E6-F17E-499B48F3DEAD}"/>
          </ac:spMkLst>
        </pc:spChg>
        <pc:spChg chg="mod">
          <ac:chgData name="Gray, Joanne (Childrens Services)" userId="39768c7e-49cb-4261-89ad-0d5ba049a24d" providerId="ADAL" clId="{A81FA7C8-B50E-4979-9009-2B50C182084B}" dt="2026-05-06T07:16:37.947" v="3524" actId="14100"/>
          <ac:spMkLst>
            <pc:docMk/>
            <pc:sldMk cId="646376744" sldId="322"/>
            <ac:spMk id="28" creationId="{4157371D-E4CF-F7B1-DF8D-DA00D8AB7EF0}"/>
          </ac:spMkLst>
        </pc:spChg>
        <pc:spChg chg="add mod">
          <ac:chgData name="Gray, Joanne (Childrens Services)" userId="39768c7e-49cb-4261-89ad-0d5ba049a24d" providerId="ADAL" clId="{A81FA7C8-B50E-4979-9009-2B50C182084B}" dt="2026-05-06T07:16:37.947" v="3524" actId="14100"/>
          <ac:spMkLst>
            <pc:docMk/>
            <pc:sldMk cId="646376744" sldId="322"/>
            <ac:spMk id="29" creationId="{D8C14293-0BE5-6192-88B5-62FB0022E25D}"/>
          </ac:spMkLst>
        </pc:spChg>
        <pc:spChg chg="add">
          <ac:chgData name="Gray, Joanne (Childrens Services)" userId="39768c7e-49cb-4261-89ad-0d5ba049a24d" providerId="ADAL" clId="{A81FA7C8-B50E-4979-9009-2B50C182084B}" dt="2026-05-06T07:16:50.736" v="3526"/>
          <ac:spMkLst>
            <pc:docMk/>
            <pc:sldMk cId="646376744" sldId="322"/>
            <ac:spMk id="30" creationId="{A9221949-DD43-7663-49EC-D5D5722446F7}"/>
          </ac:spMkLst>
        </pc:spChg>
        <pc:spChg chg="add">
          <ac:chgData name="Gray, Joanne (Childrens Services)" userId="39768c7e-49cb-4261-89ad-0d5ba049a24d" providerId="ADAL" clId="{A81FA7C8-B50E-4979-9009-2B50C182084B}" dt="2026-05-06T07:16:50.736" v="3526"/>
          <ac:spMkLst>
            <pc:docMk/>
            <pc:sldMk cId="646376744" sldId="322"/>
            <ac:spMk id="33" creationId="{49034EF0-A5A3-244A-E6FE-46E7700D9E52}"/>
          </ac:spMkLst>
        </pc:spChg>
        <pc:grpChg chg="add">
          <ac:chgData name="Gray, Joanne (Childrens Services)" userId="39768c7e-49cb-4261-89ad-0d5ba049a24d" providerId="ADAL" clId="{A81FA7C8-B50E-4979-9009-2B50C182084B}" dt="2026-05-06T07:14:58.967" v="3505"/>
          <ac:grpSpMkLst>
            <pc:docMk/>
            <pc:sldMk cId="646376744" sldId="322"/>
            <ac:grpSpMk id="5" creationId="{594D26BB-BDB7-5853-5EDA-4439C7ED8BF5}"/>
          </ac:grpSpMkLst>
        </pc:grpChg>
        <pc:grpChg chg="add">
          <ac:chgData name="Gray, Joanne (Childrens Services)" userId="39768c7e-49cb-4261-89ad-0d5ba049a24d" providerId="ADAL" clId="{A81FA7C8-B50E-4979-9009-2B50C182084B}" dt="2026-05-06T07:15:07.946" v="3507"/>
          <ac:grpSpMkLst>
            <pc:docMk/>
            <pc:sldMk cId="646376744" sldId="322"/>
            <ac:grpSpMk id="11" creationId="{CB0AEB2C-3DE2-1B07-B33F-614D8CB7E8D8}"/>
          </ac:grpSpMkLst>
        </pc:grpChg>
        <pc:grpChg chg="add">
          <ac:chgData name="Gray, Joanne (Childrens Services)" userId="39768c7e-49cb-4261-89ad-0d5ba049a24d" providerId="ADAL" clId="{A81FA7C8-B50E-4979-9009-2B50C182084B}" dt="2026-05-06T07:15:22.351" v="3508"/>
          <ac:grpSpMkLst>
            <pc:docMk/>
            <pc:sldMk cId="646376744" sldId="322"/>
            <ac:grpSpMk id="15" creationId="{864BED83-8167-70B5-C51D-B2FEAA95CB90}"/>
          </ac:grpSpMkLst>
        </pc:grpChg>
        <pc:grpChg chg="add">
          <ac:chgData name="Gray, Joanne (Childrens Services)" userId="39768c7e-49cb-4261-89ad-0d5ba049a24d" providerId="ADAL" clId="{A81FA7C8-B50E-4979-9009-2B50C182084B}" dt="2026-05-06T07:15:49.030" v="3513"/>
          <ac:grpSpMkLst>
            <pc:docMk/>
            <pc:sldMk cId="646376744" sldId="322"/>
            <ac:grpSpMk id="21" creationId="{B5301E55-9731-4E32-64AB-297770C2B5C7}"/>
          </ac:grpSpMkLst>
        </pc:grpChg>
        <pc:grpChg chg="add mod">
          <ac:chgData name="Gray, Joanne (Childrens Services)" userId="39768c7e-49cb-4261-89ad-0d5ba049a24d" providerId="ADAL" clId="{A81FA7C8-B50E-4979-9009-2B50C182084B}" dt="2026-05-06T07:16:37.947" v="3524" actId="14100"/>
          <ac:grpSpMkLst>
            <pc:docMk/>
            <pc:sldMk cId="646376744" sldId="322"/>
            <ac:grpSpMk id="27" creationId="{E2774C0F-003D-91E7-4F96-D7EF221C9BBC}"/>
          </ac:grpSpMkLst>
        </pc:grpChg>
        <pc:grpChg chg="add">
          <ac:chgData name="Gray, Joanne (Childrens Services)" userId="39768c7e-49cb-4261-89ad-0d5ba049a24d" providerId="ADAL" clId="{A81FA7C8-B50E-4979-9009-2B50C182084B}" dt="2026-05-06T07:16:50.736" v="3526"/>
          <ac:grpSpMkLst>
            <pc:docMk/>
            <pc:sldMk cId="646376744" sldId="322"/>
            <ac:grpSpMk id="31" creationId="{6601D14B-1742-F2B2-205E-8242B7EC442C}"/>
          </ac:grpSpMkLst>
        </pc:grpChg>
      </pc:sldChg>
      <pc:sldChg chg="addSp delSp modSp new del mod modClrScheme chgLayout">
        <pc:chgData name="Gray, Joanne (Childrens Services)" userId="39768c7e-49cb-4261-89ad-0d5ba049a24d" providerId="ADAL" clId="{A81FA7C8-B50E-4979-9009-2B50C182084B}" dt="2026-05-07T02:15:15.212" v="5952" actId="47"/>
        <pc:sldMkLst>
          <pc:docMk/>
          <pc:sldMk cId="2251426124" sldId="323"/>
        </pc:sldMkLst>
        <pc:spChg chg="mod ord">
          <ac:chgData name="Gray, Joanne (Childrens Services)" userId="39768c7e-49cb-4261-89ad-0d5ba049a24d" providerId="ADAL" clId="{A81FA7C8-B50E-4979-9009-2B50C182084B}" dt="2026-05-06T07:39:33.417" v="3653" actId="700"/>
          <ac:spMkLst>
            <pc:docMk/>
            <pc:sldMk cId="2251426124" sldId="323"/>
            <ac:spMk id="2" creationId="{A660C7A2-971A-B6B0-0821-5A35B0C98490}"/>
          </ac:spMkLst>
        </pc:spChg>
        <pc:spChg chg="del mod ord">
          <ac:chgData name="Gray, Joanne (Childrens Services)" userId="39768c7e-49cb-4261-89ad-0d5ba049a24d" providerId="ADAL" clId="{A81FA7C8-B50E-4979-9009-2B50C182084B}" dt="2026-05-06T07:39:33.417" v="3653" actId="700"/>
          <ac:spMkLst>
            <pc:docMk/>
            <pc:sldMk cId="2251426124" sldId="323"/>
            <ac:spMk id="3" creationId="{4C0316EC-D4AD-784D-C0CB-A85D22BC9B5C}"/>
          </ac:spMkLst>
        </pc:spChg>
        <pc:spChg chg="add mod ord">
          <ac:chgData name="Gray, Joanne (Childrens Services)" userId="39768c7e-49cb-4261-89ad-0d5ba049a24d" providerId="ADAL" clId="{A81FA7C8-B50E-4979-9009-2B50C182084B}" dt="2026-05-06T07:39:33.417" v="3653" actId="700"/>
          <ac:spMkLst>
            <pc:docMk/>
            <pc:sldMk cId="2251426124" sldId="323"/>
            <ac:spMk id="4" creationId="{A3CD327D-9902-4F01-EAB3-1935DDB53F21}"/>
          </ac:spMkLst>
        </pc:spChg>
      </pc:sldChg>
      <pc:sldChg chg="modSp add del mod">
        <pc:chgData name="Gray, Joanne (Childrens Services)" userId="39768c7e-49cb-4261-89ad-0d5ba049a24d" providerId="ADAL" clId="{A81FA7C8-B50E-4979-9009-2B50C182084B}" dt="2026-05-07T02:21:20.931" v="6196" actId="47"/>
        <pc:sldMkLst>
          <pc:docMk/>
          <pc:sldMk cId="4101259687" sldId="324"/>
        </pc:sldMkLst>
        <pc:spChg chg="mod">
          <ac:chgData name="Gray, Joanne (Childrens Services)" userId="39768c7e-49cb-4261-89ad-0d5ba049a24d" providerId="ADAL" clId="{A81FA7C8-B50E-4979-9009-2B50C182084B}" dt="2026-05-06T07:40:36.308" v="3670" actId="20577"/>
          <ac:spMkLst>
            <pc:docMk/>
            <pc:sldMk cId="4101259687" sldId="324"/>
            <ac:spMk id="2" creationId="{C86E7AE9-7C1B-17EF-1AC9-6835D9A0A340}"/>
          </ac:spMkLst>
        </pc:spChg>
      </pc:sldChg>
      <pc:sldChg chg="add del">
        <pc:chgData name="Gray, Joanne (Childrens Services)" userId="39768c7e-49cb-4261-89ad-0d5ba049a24d" providerId="ADAL" clId="{A81FA7C8-B50E-4979-9009-2B50C182084B}" dt="2026-05-07T02:15:22.406" v="5953" actId="47"/>
        <pc:sldMkLst>
          <pc:docMk/>
          <pc:sldMk cId="3534408621" sldId="325"/>
        </pc:sldMkLst>
      </pc:sldChg>
      <pc:sldChg chg="addSp delSp modSp add mod">
        <pc:chgData name="Gray, Joanne (Childrens Services)" userId="39768c7e-49cb-4261-89ad-0d5ba049a24d" providerId="ADAL" clId="{A81FA7C8-B50E-4979-9009-2B50C182084B}" dt="2026-05-07T02:24:31.803" v="6232" actId="14100"/>
        <pc:sldMkLst>
          <pc:docMk/>
          <pc:sldMk cId="4177017821" sldId="326"/>
        </pc:sldMkLst>
        <pc:spChg chg="mod">
          <ac:chgData name="Gray, Joanne (Childrens Services)" userId="39768c7e-49cb-4261-89ad-0d5ba049a24d" providerId="ADAL" clId="{A81FA7C8-B50E-4979-9009-2B50C182084B}" dt="2026-05-07T02:16:03.933" v="6001" actId="255"/>
          <ac:spMkLst>
            <pc:docMk/>
            <pc:sldMk cId="4177017821" sldId="326"/>
            <ac:spMk id="2" creationId="{4349522E-2CE3-ED4C-4B31-DBE1EB47A7A9}"/>
          </ac:spMkLst>
        </pc:spChg>
        <pc:spChg chg="mod">
          <ac:chgData name="Gray, Joanne (Childrens Services)" userId="39768c7e-49cb-4261-89ad-0d5ba049a24d" providerId="ADAL" clId="{A81FA7C8-B50E-4979-9009-2B50C182084B}" dt="2026-05-07T02:20:25.402" v="6170" actId="207"/>
          <ac:spMkLst>
            <pc:docMk/>
            <pc:sldMk cId="4177017821" sldId="326"/>
            <ac:spMk id="4" creationId="{0300A1A0-AFE4-8E0B-3D5E-4E7B0BF4572F}"/>
          </ac:spMkLst>
        </pc:spChg>
        <pc:spChg chg="add del mod">
          <ac:chgData name="Gray, Joanne (Childrens Services)" userId="39768c7e-49cb-4261-89ad-0d5ba049a24d" providerId="ADAL" clId="{A81FA7C8-B50E-4979-9009-2B50C182084B}" dt="2026-05-07T02:19:14.630" v="6150" actId="478"/>
          <ac:spMkLst>
            <pc:docMk/>
            <pc:sldMk cId="4177017821" sldId="326"/>
            <ac:spMk id="8" creationId="{191A3872-9798-1DC8-F14A-816A1AC6B33E}"/>
          </ac:spMkLst>
        </pc:spChg>
        <pc:spChg chg="add mod">
          <ac:chgData name="Gray, Joanne (Childrens Services)" userId="39768c7e-49cb-4261-89ad-0d5ba049a24d" providerId="ADAL" clId="{A81FA7C8-B50E-4979-9009-2B50C182084B}" dt="2026-05-07T02:24:31.803" v="6232" actId="14100"/>
          <ac:spMkLst>
            <pc:docMk/>
            <pc:sldMk cId="4177017821" sldId="326"/>
            <ac:spMk id="10" creationId="{D68FE6DA-2114-CD2B-8519-6E9D134AFA21}"/>
          </ac:spMkLst>
        </pc:spChg>
        <pc:picChg chg="add del mod">
          <ac:chgData name="Gray, Joanne (Childrens Services)" userId="39768c7e-49cb-4261-89ad-0d5ba049a24d" providerId="ADAL" clId="{A81FA7C8-B50E-4979-9009-2B50C182084B}" dt="2026-05-07T02:19:52.540" v="6161" actId="478"/>
          <ac:picMkLst>
            <pc:docMk/>
            <pc:sldMk cId="4177017821" sldId="326"/>
            <ac:picMk id="5" creationId="{EB45DEF4-0041-7BB7-B0D8-9ABD5906F4E1}"/>
          </ac:picMkLst>
        </pc:picChg>
        <pc:picChg chg="add mod">
          <ac:chgData name="Gray, Joanne (Childrens Services)" userId="39768c7e-49cb-4261-89ad-0d5ba049a24d" providerId="ADAL" clId="{A81FA7C8-B50E-4979-9009-2B50C182084B}" dt="2026-05-07T02:20:08.281" v="6166" actId="14100"/>
          <ac:picMkLst>
            <pc:docMk/>
            <pc:sldMk cId="4177017821" sldId="326"/>
            <ac:picMk id="7" creationId="{BB3FC6C2-4D02-3580-A225-9293E9341864}"/>
          </ac:picMkLst>
        </pc:picChg>
        <pc:picChg chg="add mod">
          <ac:chgData name="Gray, Joanne (Childrens Services)" userId="39768c7e-49cb-4261-89ad-0d5ba049a24d" providerId="ADAL" clId="{A81FA7C8-B50E-4979-9009-2B50C182084B}" dt="2026-05-07T02:20:03.853" v="6164" actId="1076"/>
          <ac:picMkLst>
            <pc:docMk/>
            <pc:sldMk cId="4177017821" sldId="326"/>
            <ac:picMk id="9" creationId="{DFC9CF86-04F4-90B4-2D1F-2C4F5B3EC2CD}"/>
          </ac:picMkLst>
        </pc:picChg>
        <pc:picChg chg="add mod">
          <ac:chgData name="Gray, Joanne (Childrens Services)" userId="39768c7e-49cb-4261-89ad-0d5ba049a24d" providerId="ADAL" clId="{A81FA7C8-B50E-4979-9009-2B50C182084B}" dt="2026-05-07T02:23:26.848" v="6202" actId="1076"/>
          <ac:picMkLst>
            <pc:docMk/>
            <pc:sldMk cId="4177017821" sldId="326"/>
            <ac:picMk id="4098" creationId="{E73C1072-46BD-1F6D-2814-A6CFB2AAC2ED}"/>
          </ac:picMkLst>
        </pc:picChg>
      </pc:sldChg>
      <pc:sldChg chg="modSp add del mod">
        <pc:chgData name="Gray, Joanne (Childrens Services)" userId="39768c7e-49cb-4261-89ad-0d5ba049a24d" providerId="ADAL" clId="{A81FA7C8-B50E-4979-9009-2B50C182084B}" dt="2026-05-07T02:20:32.941" v="6171" actId="47"/>
        <pc:sldMkLst>
          <pc:docMk/>
          <pc:sldMk cId="55946729" sldId="327"/>
        </pc:sldMkLst>
        <pc:spChg chg="mod">
          <ac:chgData name="Gray, Joanne (Childrens Services)" userId="39768c7e-49cb-4261-89ad-0d5ba049a24d" providerId="ADAL" clId="{A81FA7C8-B50E-4979-9009-2B50C182084B}" dt="2026-05-06T07:40:29.752" v="3663" actId="20577"/>
          <ac:spMkLst>
            <pc:docMk/>
            <pc:sldMk cId="55946729" sldId="327"/>
            <ac:spMk id="2" creationId="{2106C28E-E5FE-4D96-E726-B876EFDF34F8}"/>
          </ac:spMkLst>
        </pc:spChg>
      </pc:sldChg>
      <pc:sldChg chg="addSp modSp new mod modClrScheme chgLayout">
        <pc:chgData name="Gray, Joanne (Childrens Services)" userId="39768c7e-49cb-4261-89ad-0d5ba049a24d" providerId="ADAL" clId="{A81FA7C8-B50E-4979-9009-2B50C182084B}" dt="2026-05-07T07:50:14.798" v="8243" actId="255"/>
        <pc:sldMkLst>
          <pc:docMk/>
          <pc:sldMk cId="3576865709" sldId="328"/>
        </pc:sldMkLst>
        <pc:spChg chg="mod ord">
          <ac:chgData name="Gray, Joanne (Childrens Services)" userId="39768c7e-49cb-4261-89ad-0d5ba049a24d" providerId="ADAL" clId="{A81FA7C8-B50E-4979-9009-2B50C182084B}" dt="2026-05-07T07:35:14.393" v="8179" actId="20577"/>
          <ac:spMkLst>
            <pc:docMk/>
            <pc:sldMk cId="3576865709" sldId="328"/>
            <ac:spMk id="2" creationId="{9DD61BB2-6E4D-6972-6A8E-31952A8789EA}"/>
          </ac:spMkLst>
        </pc:spChg>
        <pc:spChg chg="mod ord">
          <ac:chgData name="Gray, Joanne (Childrens Services)" userId="39768c7e-49cb-4261-89ad-0d5ba049a24d" providerId="ADAL" clId="{A81FA7C8-B50E-4979-9009-2B50C182084B}" dt="2026-05-07T07:35:08.141" v="8157" actId="14100"/>
          <ac:spMkLst>
            <pc:docMk/>
            <pc:sldMk cId="3576865709" sldId="328"/>
            <ac:spMk id="3" creationId="{2FEFAB94-7484-3CEE-4FFC-087E4DAEFAA9}"/>
          </ac:spMkLst>
        </pc:spChg>
        <pc:spChg chg="add mod">
          <ac:chgData name="Gray, Joanne (Childrens Services)" userId="39768c7e-49cb-4261-89ad-0d5ba049a24d" providerId="ADAL" clId="{A81FA7C8-B50E-4979-9009-2B50C182084B}" dt="2026-05-07T07:50:14.798" v="8243" actId="255"/>
          <ac:spMkLst>
            <pc:docMk/>
            <pc:sldMk cId="3576865709" sldId="328"/>
            <ac:spMk id="4" creationId="{6198CCB4-E016-64BF-A619-192377DB65C8}"/>
          </ac:spMkLst>
        </pc:spChg>
      </pc:sldChg>
      <pc:sldChg chg="addSp delSp modSp add mod chgLayout">
        <pc:chgData name="Gray, Joanne (Childrens Services)" userId="39768c7e-49cb-4261-89ad-0d5ba049a24d" providerId="ADAL" clId="{A81FA7C8-B50E-4979-9009-2B50C182084B}" dt="2026-05-07T02:25:51.032" v="6233" actId="6549"/>
        <pc:sldMkLst>
          <pc:docMk/>
          <pc:sldMk cId="2764984075" sldId="329"/>
        </pc:sldMkLst>
        <pc:spChg chg="mod ord">
          <ac:chgData name="Gray, Joanne (Childrens Services)" userId="39768c7e-49cb-4261-89ad-0d5ba049a24d" providerId="ADAL" clId="{A81FA7C8-B50E-4979-9009-2B50C182084B}" dt="2026-05-06T22:57:57.178" v="4372" actId="20577"/>
          <ac:spMkLst>
            <pc:docMk/>
            <pc:sldMk cId="2764984075" sldId="329"/>
            <ac:spMk id="4" creationId="{8EBC155B-B451-6E8B-180B-566D4AD4CA18}"/>
          </ac:spMkLst>
        </pc:spChg>
        <pc:spChg chg="mod ord">
          <ac:chgData name="Gray, Joanne (Childrens Services)" userId="39768c7e-49cb-4261-89ad-0d5ba049a24d" providerId="ADAL" clId="{A81FA7C8-B50E-4979-9009-2B50C182084B}" dt="2026-05-07T02:25:51.032" v="6233" actId="6549"/>
          <ac:spMkLst>
            <pc:docMk/>
            <pc:sldMk cId="2764984075" sldId="329"/>
            <ac:spMk id="5" creationId="{E9EC9B0A-94F9-46B0-EDCF-0147656EDC1E}"/>
          </ac:spMkLst>
        </pc:spChg>
        <pc:picChg chg="del">
          <ac:chgData name="Gray, Joanne (Childrens Services)" userId="39768c7e-49cb-4261-89ad-0d5ba049a24d" providerId="ADAL" clId="{A81FA7C8-B50E-4979-9009-2B50C182084B}" dt="2026-05-06T22:42:20.449" v="4123" actId="478"/>
          <ac:picMkLst>
            <pc:docMk/>
            <pc:sldMk cId="2764984075" sldId="329"/>
            <ac:picMk id="8" creationId="{D4B92E44-9E04-C886-8D93-CDB14816BFBE}"/>
          </ac:picMkLst>
        </pc:picChg>
        <pc:picChg chg="add mod">
          <ac:chgData name="Gray, Joanne (Childrens Services)" userId="39768c7e-49cb-4261-89ad-0d5ba049a24d" providerId="ADAL" clId="{A81FA7C8-B50E-4979-9009-2B50C182084B}" dt="2026-05-06T22:44:43.508" v="4133" actId="14100"/>
          <ac:picMkLst>
            <pc:docMk/>
            <pc:sldMk cId="2764984075" sldId="329"/>
            <ac:picMk id="1026" creationId="{4DB2C103-9A59-3245-1A55-74D7D3388F87}"/>
          </ac:picMkLst>
        </pc:picChg>
      </pc:sldChg>
      <pc:sldChg chg="addSp delSp modSp add mod setBg modClrScheme chgLayout">
        <pc:chgData name="Gray, Joanne (Childrens Services)" userId="39768c7e-49cb-4261-89ad-0d5ba049a24d" providerId="ADAL" clId="{A81FA7C8-B50E-4979-9009-2B50C182084B}" dt="2026-05-07T07:22:13.881" v="7874" actId="20577"/>
        <pc:sldMkLst>
          <pc:docMk/>
          <pc:sldMk cId="4064953569" sldId="330"/>
        </pc:sldMkLst>
        <pc:spChg chg="mod ord">
          <ac:chgData name="Gray, Joanne (Childrens Services)" userId="39768c7e-49cb-4261-89ad-0d5ba049a24d" providerId="ADAL" clId="{A81FA7C8-B50E-4979-9009-2B50C182084B}" dt="2026-05-07T07:22:13.881" v="7874" actId="20577"/>
          <ac:spMkLst>
            <pc:docMk/>
            <pc:sldMk cId="4064953569" sldId="330"/>
            <ac:spMk id="2" creationId="{60380C5C-F07B-5591-AB95-47FF70917966}"/>
          </ac:spMkLst>
        </pc:spChg>
        <pc:spChg chg="del mod ord">
          <ac:chgData name="Gray, Joanne (Childrens Services)" userId="39768c7e-49cb-4261-89ad-0d5ba049a24d" providerId="ADAL" clId="{A81FA7C8-B50E-4979-9009-2B50C182084B}" dt="2026-05-07T00:46:09.675" v="5381" actId="931"/>
          <ac:spMkLst>
            <pc:docMk/>
            <pc:sldMk cId="4064953569" sldId="330"/>
            <ac:spMk id="4" creationId="{48130480-9897-B37C-899B-891A8CB6637C}"/>
          </ac:spMkLst>
        </pc:spChg>
        <pc:spChg chg="add del mod">
          <ac:chgData name="Gray, Joanne (Childrens Services)" userId="39768c7e-49cb-4261-89ad-0d5ba049a24d" providerId="ADAL" clId="{A81FA7C8-B50E-4979-9009-2B50C182084B}" dt="2026-05-07T00:45:26.998" v="5379" actId="478"/>
          <ac:spMkLst>
            <pc:docMk/>
            <pc:sldMk cId="4064953569" sldId="330"/>
            <ac:spMk id="6" creationId="{B2D03083-B342-E42D-8A5A-F9F66CE81BF9}"/>
          </ac:spMkLst>
        </pc:spChg>
        <pc:spChg chg="add del mod">
          <ac:chgData name="Gray, Joanne (Childrens Services)" userId="39768c7e-49cb-4261-89ad-0d5ba049a24d" providerId="ADAL" clId="{A81FA7C8-B50E-4979-9009-2B50C182084B}" dt="2026-05-07T00:46:22.858" v="5384" actId="478"/>
          <ac:spMkLst>
            <pc:docMk/>
            <pc:sldMk cId="4064953569" sldId="330"/>
            <ac:spMk id="9" creationId="{4F78ED6C-E668-512D-66E7-3C5802015942}"/>
          </ac:spMkLst>
        </pc:spChg>
        <pc:spChg chg="add del mod">
          <ac:chgData name="Gray, Joanne (Childrens Services)" userId="39768c7e-49cb-4261-89ad-0d5ba049a24d" providerId="ADAL" clId="{A81FA7C8-B50E-4979-9009-2B50C182084B}" dt="2026-05-07T00:46:59.111" v="5388" actId="478"/>
          <ac:spMkLst>
            <pc:docMk/>
            <pc:sldMk cId="4064953569" sldId="330"/>
            <ac:spMk id="12" creationId="{2D2ECE45-2F57-B1B4-7B44-B5B522464850}"/>
          </ac:spMkLst>
        </pc:spChg>
        <pc:spChg chg="add del mod">
          <ac:chgData name="Gray, Joanne (Childrens Services)" userId="39768c7e-49cb-4261-89ad-0d5ba049a24d" providerId="ADAL" clId="{A81FA7C8-B50E-4979-9009-2B50C182084B}" dt="2026-05-07T00:47:53.894" v="5393" actId="478"/>
          <ac:spMkLst>
            <pc:docMk/>
            <pc:sldMk cId="4064953569" sldId="330"/>
            <ac:spMk id="15" creationId="{5D7A99E9-5B6A-F88A-1769-EE80DB9F9AF3}"/>
          </ac:spMkLst>
        </pc:spChg>
        <pc:spChg chg="add mod">
          <ac:chgData name="Gray, Joanne (Childrens Services)" userId="39768c7e-49cb-4261-89ad-0d5ba049a24d" providerId="ADAL" clId="{A81FA7C8-B50E-4979-9009-2B50C182084B}" dt="2026-05-07T01:27:09.446" v="5507" actId="255"/>
          <ac:spMkLst>
            <pc:docMk/>
            <pc:sldMk cId="4064953569" sldId="330"/>
            <ac:spMk id="19" creationId="{A65D5F10-071B-B6A7-C191-53E6E04889C5}"/>
          </ac:spMkLst>
        </pc:spChg>
        <pc:spChg chg="add del">
          <ac:chgData name="Gray, Joanne (Childrens Services)" userId="39768c7e-49cb-4261-89ad-0d5ba049a24d" providerId="ADAL" clId="{A81FA7C8-B50E-4979-9009-2B50C182084B}" dt="2026-05-07T01:24:08.610" v="5501" actId="26606"/>
          <ac:spMkLst>
            <pc:docMk/>
            <pc:sldMk cId="4064953569" sldId="330"/>
            <ac:spMk id="23" creationId="{D898B8EB-E53C-4E72-9817-B4BFCAD73600}"/>
          </ac:spMkLst>
        </pc:spChg>
        <pc:spChg chg="add del">
          <ac:chgData name="Gray, Joanne (Childrens Services)" userId="39768c7e-49cb-4261-89ad-0d5ba049a24d" providerId="ADAL" clId="{A81FA7C8-B50E-4979-9009-2B50C182084B}" dt="2026-05-07T01:24:08.610" v="5501" actId="26606"/>
          <ac:spMkLst>
            <pc:docMk/>
            <pc:sldMk cId="4064953569" sldId="330"/>
            <ac:spMk id="25" creationId="{4E130362-2F35-4AB7-9EA5-DBC0F771A58D}"/>
          </ac:spMkLst>
        </pc:spChg>
        <pc:spChg chg="add del">
          <ac:chgData name="Gray, Joanne (Childrens Services)" userId="39768c7e-49cb-4261-89ad-0d5ba049a24d" providerId="ADAL" clId="{A81FA7C8-B50E-4979-9009-2B50C182084B}" dt="2026-05-07T01:24:08.610" v="5501" actId="26606"/>
          <ac:spMkLst>
            <pc:docMk/>
            <pc:sldMk cId="4064953569" sldId="330"/>
            <ac:spMk id="27" creationId="{56BE988C-7A5B-41EC-A46C-AEA93D8D32FD}"/>
          </ac:spMkLst>
        </pc:spChg>
        <pc:spChg chg="add del">
          <ac:chgData name="Gray, Joanne (Childrens Services)" userId="39768c7e-49cb-4261-89ad-0d5ba049a24d" providerId="ADAL" clId="{A81FA7C8-B50E-4979-9009-2B50C182084B}" dt="2026-05-07T01:24:08.610" v="5501" actId="26606"/>
          <ac:spMkLst>
            <pc:docMk/>
            <pc:sldMk cId="4064953569" sldId="330"/>
            <ac:spMk id="29" creationId="{E3CB1EC0-40A9-4D5E-B7E2-6E3423CE28B2}"/>
          </ac:spMkLst>
        </pc:spChg>
        <pc:spChg chg="add del">
          <ac:chgData name="Gray, Joanne (Childrens Services)" userId="39768c7e-49cb-4261-89ad-0d5ba049a24d" providerId="ADAL" clId="{A81FA7C8-B50E-4979-9009-2B50C182084B}" dt="2026-05-07T01:24:08.610" v="5501" actId="26606"/>
          <ac:spMkLst>
            <pc:docMk/>
            <pc:sldMk cId="4064953569" sldId="330"/>
            <ac:spMk id="31" creationId="{DCBE52EF-2889-423F-947C-0E44A760D696}"/>
          </ac:spMkLst>
        </pc:spChg>
        <pc:picChg chg="add mod ord">
          <ac:chgData name="Gray, Joanne (Childrens Services)" userId="39768c7e-49cb-4261-89ad-0d5ba049a24d" providerId="ADAL" clId="{A81FA7C8-B50E-4979-9009-2B50C182084B}" dt="2026-05-07T01:24:08.610" v="5501" actId="26606"/>
          <ac:picMkLst>
            <pc:docMk/>
            <pc:sldMk cId="4064953569" sldId="330"/>
            <ac:picMk id="5" creationId="{7E5B8E0A-4C20-7806-5777-464963093F91}"/>
          </ac:picMkLst>
        </pc:picChg>
        <pc:picChg chg="add mod ord">
          <ac:chgData name="Gray, Joanne (Childrens Services)" userId="39768c7e-49cb-4261-89ad-0d5ba049a24d" providerId="ADAL" clId="{A81FA7C8-B50E-4979-9009-2B50C182084B}" dt="2026-05-07T01:24:08.610" v="5501" actId="26606"/>
          <ac:picMkLst>
            <pc:docMk/>
            <pc:sldMk cId="4064953569" sldId="330"/>
            <ac:picMk id="8" creationId="{949DC61C-0DF6-DBB7-2E70-AEC4CF3F54AE}"/>
          </ac:picMkLst>
        </pc:picChg>
        <pc:picChg chg="add mod">
          <ac:chgData name="Gray, Joanne (Childrens Services)" userId="39768c7e-49cb-4261-89ad-0d5ba049a24d" providerId="ADAL" clId="{A81FA7C8-B50E-4979-9009-2B50C182084B}" dt="2026-05-07T01:24:08.610" v="5501" actId="26606"/>
          <ac:picMkLst>
            <pc:docMk/>
            <pc:sldMk cId="4064953569" sldId="330"/>
            <ac:picMk id="11" creationId="{260AA674-BA77-1C97-DEA3-103FC5DE1F00}"/>
          </ac:picMkLst>
        </pc:picChg>
        <pc:picChg chg="add del mod">
          <ac:chgData name="Gray, Joanne (Childrens Services)" userId="39768c7e-49cb-4261-89ad-0d5ba049a24d" providerId="ADAL" clId="{A81FA7C8-B50E-4979-9009-2B50C182084B}" dt="2026-05-07T00:49:36.474" v="5397" actId="478"/>
          <ac:picMkLst>
            <pc:docMk/>
            <pc:sldMk cId="4064953569" sldId="330"/>
            <ac:picMk id="14" creationId="{15FA2066-D8E3-D4AF-66F3-418697AB05A5}"/>
          </ac:picMkLst>
        </pc:picChg>
        <pc:picChg chg="add del mod">
          <ac:chgData name="Gray, Joanne (Childrens Services)" userId="39768c7e-49cb-4261-89ad-0d5ba049a24d" providerId="ADAL" clId="{A81FA7C8-B50E-4979-9009-2B50C182084B}" dt="2026-05-07T00:49:17.735" v="5395" actId="478"/>
          <ac:picMkLst>
            <pc:docMk/>
            <pc:sldMk cId="4064953569" sldId="330"/>
            <ac:picMk id="17" creationId="{C2663C62-77BA-FC65-789A-552AC2A29C98}"/>
          </ac:picMkLst>
        </pc:picChg>
        <pc:picChg chg="add mod">
          <ac:chgData name="Gray, Joanne (Childrens Services)" userId="39768c7e-49cb-4261-89ad-0d5ba049a24d" providerId="ADAL" clId="{A81FA7C8-B50E-4979-9009-2B50C182084B}" dt="2026-05-07T01:24:08.610" v="5501" actId="26606"/>
          <ac:picMkLst>
            <pc:docMk/>
            <pc:sldMk cId="4064953569" sldId="330"/>
            <ac:picMk id="18" creationId="{69A58805-682C-BE90-6885-612444C6BF99}"/>
          </ac:picMkLst>
        </pc:picChg>
      </pc:sldChg>
      <pc:sldChg chg="addSp delSp modSp add mod">
        <pc:chgData name="Gray, Joanne (Childrens Services)" userId="39768c7e-49cb-4261-89ad-0d5ba049a24d" providerId="ADAL" clId="{A81FA7C8-B50E-4979-9009-2B50C182084B}" dt="2026-05-07T07:21:22.981" v="7848" actId="20577"/>
        <pc:sldMkLst>
          <pc:docMk/>
          <pc:sldMk cId="3009534072" sldId="331"/>
        </pc:sldMkLst>
        <pc:spChg chg="mod">
          <ac:chgData name="Gray, Joanne (Childrens Services)" userId="39768c7e-49cb-4261-89ad-0d5ba049a24d" providerId="ADAL" clId="{A81FA7C8-B50E-4979-9009-2B50C182084B}" dt="2026-05-07T07:21:22.981" v="7848" actId="20577"/>
          <ac:spMkLst>
            <pc:docMk/>
            <pc:sldMk cId="3009534072" sldId="331"/>
            <ac:spMk id="2" creationId="{D2266C4B-9CD1-68FE-CE2B-61B596D7BD93}"/>
          </ac:spMkLst>
        </pc:spChg>
        <pc:spChg chg="add del mod">
          <ac:chgData name="Gray, Joanne (Childrens Services)" userId="39768c7e-49cb-4261-89ad-0d5ba049a24d" providerId="ADAL" clId="{A81FA7C8-B50E-4979-9009-2B50C182084B}" dt="2026-05-07T00:50:43.675" v="5410" actId="478"/>
          <ac:spMkLst>
            <pc:docMk/>
            <pc:sldMk cId="3009534072" sldId="331"/>
            <ac:spMk id="4" creationId="{8A2C128C-F231-6908-D590-1585CD156621}"/>
          </ac:spMkLst>
        </pc:spChg>
        <pc:spChg chg="add del mod">
          <ac:chgData name="Gray, Joanne (Childrens Services)" userId="39768c7e-49cb-4261-89ad-0d5ba049a24d" providerId="ADAL" clId="{A81FA7C8-B50E-4979-9009-2B50C182084B}" dt="2026-05-07T01:11:53.061" v="5425" actId="478"/>
          <ac:spMkLst>
            <pc:docMk/>
            <pc:sldMk cId="3009534072" sldId="331"/>
            <ac:spMk id="9" creationId="{787A490E-BE3B-C80F-ED6F-3E41A55E9A19}"/>
          </ac:spMkLst>
        </pc:spChg>
        <pc:spChg chg="add mod">
          <ac:chgData name="Gray, Joanne (Childrens Services)" userId="39768c7e-49cb-4261-89ad-0d5ba049a24d" providerId="ADAL" clId="{A81FA7C8-B50E-4979-9009-2B50C182084B}" dt="2026-05-07T01:29:08.074" v="5530" actId="14100"/>
          <ac:spMkLst>
            <pc:docMk/>
            <pc:sldMk cId="3009534072" sldId="331"/>
            <ac:spMk id="13" creationId="{6D1EC656-2307-A514-E186-0B2E35BD6279}"/>
          </ac:spMkLst>
        </pc:spChg>
        <pc:picChg chg="del">
          <ac:chgData name="Gray, Joanne (Childrens Services)" userId="39768c7e-49cb-4261-89ad-0d5ba049a24d" providerId="ADAL" clId="{A81FA7C8-B50E-4979-9009-2B50C182084B}" dt="2026-05-07T00:50:28.389" v="5407" actId="478"/>
          <ac:picMkLst>
            <pc:docMk/>
            <pc:sldMk cId="3009534072" sldId="331"/>
            <ac:picMk id="5" creationId="{FCDEB58C-BE09-F824-05A8-CC7578AABA09}"/>
          </ac:picMkLst>
        </pc:picChg>
        <pc:picChg chg="add mod">
          <ac:chgData name="Gray, Joanne (Childrens Services)" userId="39768c7e-49cb-4261-89ad-0d5ba049a24d" providerId="ADAL" clId="{A81FA7C8-B50E-4979-9009-2B50C182084B}" dt="2026-05-07T01:28:54.714" v="5527" actId="1076"/>
          <ac:picMkLst>
            <pc:docMk/>
            <pc:sldMk cId="3009534072" sldId="331"/>
            <ac:picMk id="7" creationId="{1F840242-C0A2-60FB-52B5-7535333A11FA}"/>
          </ac:picMkLst>
        </pc:picChg>
        <pc:picChg chg="del">
          <ac:chgData name="Gray, Joanne (Childrens Services)" userId="39768c7e-49cb-4261-89ad-0d5ba049a24d" providerId="ADAL" clId="{A81FA7C8-B50E-4979-9009-2B50C182084B}" dt="2026-05-07T00:50:29.805" v="5408" actId="478"/>
          <ac:picMkLst>
            <pc:docMk/>
            <pc:sldMk cId="3009534072" sldId="331"/>
            <ac:picMk id="8" creationId="{A5350B1C-FF42-B1B3-E2E8-42814B1D9781}"/>
          </ac:picMkLst>
        </pc:picChg>
        <pc:picChg chg="del">
          <ac:chgData name="Gray, Joanne (Childrens Services)" userId="39768c7e-49cb-4261-89ad-0d5ba049a24d" providerId="ADAL" clId="{A81FA7C8-B50E-4979-9009-2B50C182084B}" dt="2026-05-07T00:50:36.092" v="5409" actId="478"/>
          <ac:picMkLst>
            <pc:docMk/>
            <pc:sldMk cId="3009534072" sldId="331"/>
            <ac:picMk id="11" creationId="{748E8C3C-2121-3C91-4F29-8EE35CFB9265}"/>
          </ac:picMkLst>
        </pc:picChg>
        <pc:picChg chg="add mod">
          <ac:chgData name="Gray, Joanne (Childrens Services)" userId="39768c7e-49cb-4261-89ad-0d5ba049a24d" providerId="ADAL" clId="{A81FA7C8-B50E-4979-9009-2B50C182084B}" dt="2026-05-07T01:28:21.911" v="5523" actId="1076"/>
          <ac:picMkLst>
            <pc:docMk/>
            <pc:sldMk cId="3009534072" sldId="331"/>
            <ac:picMk id="12" creationId="{6EBCAC75-68A7-394E-B559-567EED86F9BC}"/>
          </ac:picMkLst>
        </pc:picChg>
        <pc:picChg chg="mod">
          <ac:chgData name="Gray, Joanne (Childrens Services)" userId="39768c7e-49cb-4261-89ad-0d5ba049a24d" providerId="ADAL" clId="{A81FA7C8-B50E-4979-9009-2B50C182084B}" dt="2026-05-07T01:28:57.379" v="5528" actId="1076"/>
          <ac:picMkLst>
            <pc:docMk/>
            <pc:sldMk cId="3009534072" sldId="331"/>
            <ac:picMk id="14" creationId="{A6B9113D-751E-BC06-A015-EF2237FE1B5E}"/>
          </ac:picMkLst>
        </pc:picChg>
        <pc:picChg chg="add mod">
          <ac:chgData name="Gray, Joanne (Childrens Services)" userId="39768c7e-49cb-4261-89ad-0d5ba049a24d" providerId="ADAL" clId="{A81FA7C8-B50E-4979-9009-2B50C182084B}" dt="2026-05-07T01:27:30.778" v="5511" actId="1076"/>
          <ac:picMkLst>
            <pc:docMk/>
            <pc:sldMk cId="3009534072" sldId="331"/>
            <ac:picMk id="3074" creationId="{1209A107-F1FF-B1EE-EE04-3394650A57D1}"/>
          </ac:picMkLst>
        </pc:picChg>
      </pc:sldChg>
      <pc:sldChg chg="addSp delSp modSp new mod modClrScheme chgLayout">
        <pc:chgData name="Gray, Joanne (Childrens Services)" userId="39768c7e-49cb-4261-89ad-0d5ba049a24d" providerId="ADAL" clId="{A81FA7C8-B50E-4979-9009-2B50C182084B}" dt="2026-05-07T02:05:19.533" v="5840" actId="113"/>
        <pc:sldMkLst>
          <pc:docMk/>
          <pc:sldMk cId="972725140" sldId="332"/>
        </pc:sldMkLst>
        <pc:spChg chg="mod ord">
          <ac:chgData name="Gray, Joanne (Childrens Services)" userId="39768c7e-49cb-4261-89ad-0d5ba049a24d" providerId="ADAL" clId="{A81FA7C8-B50E-4979-9009-2B50C182084B}" dt="2026-05-07T01:52:59.652" v="5702" actId="14100"/>
          <ac:spMkLst>
            <pc:docMk/>
            <pc:sldMk cId="972725140" sldId="332"/>
            <ac:spMk id="2" creationId="{CD536A35-E664-AA7D-F4D3-4DBB0360CC2A}"/>
          </ac:spMkLst>
        </pc:spChg>
        <pc:spChg chg="del mod ord">
          <ac:chgData name="Gray, Joanne (Childrens Services)" userId="39768c7e-49cb-4261-89ad-0d5ba049a24d" providerId="ADAL" clId="{A81FA7C8-B50E-4979-9009-2B50C182084B}" dt="2026-05-07T01:40:59.540" v="5534" actId="700"/>
          <ac:spMkLst>
            <pc:docMk/>
            <pc:sldMk cId="972725140" sldId="332"/>
            <ac:spMk id="3" creationId="{99AC60B5-4967-4E19-1049-EA9BD1C72CF1}"/>
          </ac:spMkLst>
        </pc:spChg>
        <pc:spChg chg="add mod ord">
          <ac:chgData name="Gray, Joanne (Childrens Services)" userId="39768c7e-49cb-4261-89ad-0d5ba049a24d" providerId="ADAL" clId="{A81FA7C8-B50E-4979-9009-2B50C182084B}" dt="2026-05-07T02:05:19.533" v="5840" actId="113"/>
          <ac:spMkLst>
            <pc:docMk/>
            <pc:sldMk cId="972725140" sldId="332"/>
            <ac:spMk id="4" creationId="{F9C2AEEA-3143-C41F-2B91-A53D4A1A3E23}"/>
          </ac:spMkLst>
        </pc:spChg>
        <pc:spChg chg="add mod">
          <ac:chgData name="Gray, Joanne (Childrens Services)" userId="39768c7e-49cb-4261-89ad-0d5ba049a24d" providerId="ADAL" clId="{A81FA7C8-B50E-4979-9009-2B50C182084B}" dt="2026-05-07T01:54:18.884" v="5703" actId="767"/>
          <ac:spMkLst>
            <pc:docMk/>
            <pc:sldMk cId="972725140" sldId="332"/>
            <ac:spMk id="5" creationId="{05BD6E9C-AFB1-248A-F407-94E2C4D25765}"/>
          </ac:spMkLst>
        </pc:spChg>
        <pc:spChg chg="add mod">
          <ac:chgData name="Gray, Joanne (Childrens Services)" userId="39768c7e-49cb-4261-89ad-0d5ba049a24d" providerId="ADAL" clId="{A81FA7C8-B50E-4979-9009-2B50C182084B}" dt="2026-05-07T01:57:57.900" v="5814" actId="20577"/>
          <ac:spMkLst>
            <pc:docMk/>
            <pc:sldMk cId="972725140" sldId="332"/>
            <ac:spMk id="6" creationId="{E4E0FEC1-7143-D888-9533-4B54AF48F20A}"/>
          </ac:spMkLst>
        </pc:spChg>
      </pc:sldChg>
      <pc:sldChg chg="modSp add mod modNotesTx">
        <pc:chgData name="Gray, Joanne (Childrens Services)" userId="39768c7e-49cb-4261-89ad-0d5ba049a24d" providerId="ADAL" clId="{A81FA7C8-B50E-4979-9009-2B50C182084B}" dt="2026-05-07T02:55:31.434" v="7150" actId="255"/>
        <pc:sldMkLst>
          <pc:docMk/>
          <pc:sldMk cId="1111527496" sldId="333"/>
        </pc:sldMkLst>
        <pc:spChg chg="mod">
          <ac:chgData name="Gray, Joanne (Childrens Services)" userId="39768c7e-49cb-4261-89ad-0d5ba049a24d" providerId="ADAL" clId="{A81FA7C8-B50E-4979-9009-2B50C182084B}" dt="2026-05-07T02:55:31.434" v="7150" actId="255"/>
          <ac:spMkLst>
            <pc:docMk/>
            <pc:sldMk cId="1111527496" sldId="333"/>
            <ac:spMk id="2" creationId="{72788FE9-3908-5EEC-CCB9-421898A49BB4}"/>
          </ac:spMkLst>
        </pc:spChg>
        <pc:spChg chg="mod">
          <ac:chgData name="Gray, Joanne (Childrens Services)" userId="39768c7e-49cb-4261-89ad-0d5ba049a24d" providerId="ADAL" clId="{A81FA7C8-B50E-4979-9009-2B50C182084B}" dt="2026-05-07T02:05:06.201" v="5838" actId="13926"/>
          <ac:spMkLst>
            <pc:docMk/>
            <pc:sldMk cId="1111527496" sldId="333"/>
            <ac:spMk id="4" creationId="{5A67A950-59BC-4164-D7FA-DA42A57E1107}"/>
          </ac:spMkLst>
        </pc:spChg>
      </pc:sldChg>
      <pc:sldChg chg="modSp add mod">
        <pc:chgData name="Gray, Joanne (Childrens Services)" userId="39768c7e-49cb-4261-89ad-0d5ba049a24d" providerId="ADAL" clId="{A81FA7C8-B50E-4979-9009-2B50C182084B}" dt="2026-05-07T02:10:51.048" v="5873" actId="14100"/>
        <pc:sldMkLst>
          <pc:docMk/>
          <pc:sldMk cId="4062275832" sldId="334"/>
        </pc:sldMkLst>
        <pc:spChg chg="mod">
          <ac:chgData name="Gray, Joanne (Childrens Services)" userId="39768c7e-49cb-4261-89ad-0d5ba049a24d" providerId="ADAL" clId="{A81FA7C8-B50E-4979-9009-2B50C182084B}" dt="2026-05-07T02:10:51.048" v="5873" actId="14100"/>
          <ac:spMkLst>
            <pc:docMk/>
            <pc:sldMk cId="4062275832" sldId="334"/>
            <ac:spMk id="4" creationId="{11028684-F83F-9B95-048E-7848DDEA31F9}"/>
          </ac:spMkLst>
        </pc:spChg>
      </pc:sldChg>
      <pc:sldChg chg="delSp modSp add mod setBg delDesignElem">
        <pc:chgData name="Gray, Joanne (Childrens Services)" userId="39768c7e-49cb-4261-89ad-0d5ba049a24d" providerId="ADAL" clId="{A81FA7C8-B50E-4979-9009-2B50C182084B}" dt="2026-05-07T02:21:18.505" v="6195" actId="20577"/>
        <pc:sldMkLst>
          <pc:docMk/>
          <pc:sldMk cId="1743764885" sldId="335"/>
        </pc:sldMkLst>
        <pc:spChg chg="mod">
          <ac:chgData name="Gray, Joanne (Childrens Services)" userId="39768c7e-49cb-4261-89ad-0d5ba049a24d" providerId="ADAL" clId="{A81FA7C8-B50E-4979-9009-2B50C182084B}" dt="2026-05-07T02:21:18.505" v="6195" actId="20577"/>
          <ac:spMkLst>
            <pc:docMk/>
            <pc:sldMk cId="1743764885" sldId="335"/>
            <ac:spMk id="2" creationId="{60C2B86C-F808-625F-EADE-C125559826ED}"/>
          </ac:spMkLst>
        </pc:spChg>
        <pc:spChg chg="del">
          <ac:chgData name="Gray, Joanne (Childrens Services)" userId="39768c7e-49cb-4261-89ad-0d5ba049a24d" providerId="ADAL" clId="{A81FA7C8-B50E-4979-9009-2B50C182084B}" dt="2026-05-07T02:21:09.626" v="6176"/>
          <ac:spMkLst>
            <pc:docMk/>
            <pc:sldMk cId="1743764885" sldId="335"/>
            <ac:spMk id="21" creationId="{E132A93F-8114-C609-D502-AD2676E6001F}"/>
          </ac:spMkLst>
        </pc:spChg>
        <pc:spChg chg="del">
          <ac:chgData name="Gray, Joanne (Childrens Services)" userId="39768c7e-49cb-4261-89ad-0d5ba049a24d" providerId="ADAL" clId="{A81FA7C8-B50E-4979-9009-2B50C182084B}" dt="2026-05-07T02:21:09.626" v="6176"/>
          <ac:spMkLst>
            <pc:docMk/>
            <pc:sldMk cId="1743764885" sldId="335"/>
            <ac:spMk id="22" creationId="{7E9826D8-AF38-F44A-8E93-51850E50963F}"/>
          </ac:spMkLst>
        </pc:spChg>
        <pc:spChg chg="del">
          <ac:chgData name="Gray, Joanne (Childrens Services)" userId="39768c7e-49cb-4261-89ad-0d5ba049a24d" providerId="ADAL" clId="{A81FA7C8-B50E-4979-9009-2B50C182084B}" dt="2026-05-07T02:21:09.626" v="6176"/>
          <ac:spMkLst>
            <pc:docMk/>
            <pc:sldMk cId="1743764885" sldId="335"/>
            <ac:spMk id="23" creationId="{0C3B4EE8-E04F-9273-314D-FE838D724981}"/>
          </ac:spMkLst>
        </pc:spChg>
      </pc:sldChg>
      <pc:sldChg chg="addSp delSp modSp add mod">
        <pc:chgData name="Gray, Joanne (Childrens Services)" userId="39768c7e-49cb-4261-89ad-0d5ba049a24d" providerId="ADAL" clId="{A81FA7C8-B50E-4979-9009-2B50C182084B}" dt="2026-05-07T02:35:42.881" v="6555" actId="14100"/>
        <pc:sldMkLst>
          <pc:docMk/>
          <pc:sldMk cId="99712601" sldId="336"/>
        </pc:sldMkLst>
        <pc:spChg chg="mod">
          <ac:chgData name="Gray, Joanne (Childrens Services)" userId="39768c7e-49cb-4261-89ad-0d5ba049a24d" providerId="ADAL" clId="{A81FA7C8-B50E-4979-9009-2B50C182084B}" dt="2026-05-07T02:32:16.091" v="6546" actId="20577"/>
          <ac:spMkLst>
            <pc:docMk/>
            <pc:sldMk cId="99712601" sldId="336"/>
            <ac:spMk id="2" creationId="{1AA06E07-0A9F-6385-8445-2C75603A2C7A}"/>
          </ac:spMkLst>
        </pc:spChg>
        <pc:spChg chg="mod">
          <ac:chgData name="Gray, Joanne (Childrens Services)" userId="39768c7e-49cb-4261-89ad-0d5ba049a24d" providerId="ADAL" clId="{A81FA7C8-B50E-4979-9009-2B50C182084B}" dt="2026-05-07T02:35:42.881" v="6555" actId="14100"/>
          <ac:spMkLst>
            <pc:docMk/>
            <pc:sldMk cId="99712601" sldId="336"/>
            <ac:spMk id="4" creationId="{C8FB0145-A096-149C-38DD-0AB427C3AC78}"/>
          </ac:spMkLst>
        </pc:spChg>
        <pc:picChg chg="del">
          <ac:chgData name="Gray, Joanne (Childrens Services)" userId="39768c7e-49cb-4261-89ad-0d5ba049a24d" providerId="ADAL" clId="{A81FA7C8-B50E-4979-9009-2B50C182084B}" dt="2026-05-07T02:32:37.686" v="6547" actId="478"/>
          <ac:picMkLst>
            <pc:docMk/>
            <pc:sldMk cId="99712601" sldId="336"/>
            <ac:picMk id="6146" creationId="{945BA012-C290-C890-CF86-ECAA1F07CC7C}"/>
          </ac:picMkLst>
        </pc:picChg>
        <pc:picChg chg="add mod">
          <ac:chgData name="Gray, Joanne (Childrens Services)" userId="39768c7e-49cb-4261-89ad-0d5ba049a24d" providerId="ADAL" clId="{A81FA7C8-B50E-4979-9009-2B50C182084B}" dt="2026-05-07T02:35:40.203" v="6554" actId="1076"/>
          <ac:picMkLst>
            <pc:docMk/>
            <pc:sldMk cId="99712601" sldId="336"/>
            <ac:picMk id="7170" creationId="{266AA0E1-0E18-E312-5BF2-F170C2DAD887}"/>
          </ac:picMkLst>
        </pc:picChg>
      </pc:sldChg>
      <pc:sldChg chg="add del">
        <pc:chgData name="Gray, Joanne (Childrens Services)" userId="39768c7e-49cb-4261-89ad-0d5ba049a24d" providerId="ADAL" clId="{A81FA7C8-B50E-4979-9009-2B50C182084B}" dt="2026-05-07T02:22:57.752" v="6200"/>
        <pc:sldMkLst>
          <pc:docMk/>
          <pc:sldMk cId="356124352" sldId="336"/>
        </pc:sldMkLst>
      </pc:sldChg>
      <pc:sldChg chg="addSp delSp modSp add mod">
        <pc:chgData name="Gray, Joanne (Childrens Services)" userId="39768c7e-49cb-4261-89ad-0d5ba049a24d" providerId="ADAL" clId="{A81FA7C8-B50E-4979-9009-2B50C182084B}" dt="2026-05-07T07:25:00.270" v="7897" actId="20577"/>
        <pc:sldMkLst>
          <pc:docMk/>
          <pc:sldMk cId="3030450420" sldId="337"/>
        </pc:sldMkLst>
        <pc:spChg chg="mod">
          <ac:chgData name="Gray, Joanne (Childrens Services)" userId="39768c7e-49cb-4261-89ad-0d5ba049a24d" providerId="ADAL" clId="{A81FA7C8-B50E-4979-9009-2B50C182084B}" dt="2026-05-07T07:25:00.270" v="7897" actId="20577"/>
          <ac:spMkLst>
            <pc:docMk/>
            <pc:sldMk cId="3030450420" sldId="337"/>
            <ac:spMk id="4" creationId="{126669BC-30EC-6584-ED98-FCEF3E05AB31}"/>
          </ac:spMkLst>
        </pc:spChg>
        <pc:graphicFrameChg chg="add mod modGraphic">
          <ac:chgData name="Gray, Joanne (Childrens Services)" userId="39768c7e-49cb-4261-89ad-0d5ba049a24d" providerId="ADAL" clId="{A81FA7C8-B50E-4979-9009-2B50C182084B}" dt="2026-05-07T07:24:34.307" v="7883" actId="20577"/>
          <ac:graphicFrameMkLst>
            <pc:docMk/>
            <pc:sldMk cId="3030450420" sldId="337"/>
            <ac:graphicFrameMk id="3" creationId="{8AC30FFC-9056-CDDA-F631-0FD23B208569}"/>
          </ac:graphicFrameMkLst>
        </pc:graphicFrameChg>
        <pc:picChg chg="del">
          <ac:chgData name="Gray, Joanne (Childrens Services)" userId="39768c7e-49cb-4261-89ad-0d5ba049a24d" providerId="ADAL" clId="{A81FA7C8-B50E-4979-9009-2B50C182084B}" dt="2026-05-07T02:39:00.127" v="6610" actId="478"/>
          <ac:picMkLst>
            <pc:docMk/>
            <pc:sldMk cId="3030450420" sldId="337"/>
            <ac:picMk id="6" creationId="{DD6E5A46-84BE-CA0A-73C6-8971662D2B70}"/>
          </ac:picMkLst>
        </pc:picChg>
        <pc:picChg chg="del">
          <ac:chgData name="Gray, Joanne (Childrens Services)" userId="39768c7e-49cb-4261-89ad-0d5ba049a24d" providerId="ADAL" clId="{A81FA7C8-B50E-4979-9009-2B50C182084B}" dt="2026-05-07T02:39:01.720" v="6611" actId="478"/>
          <ac:picMkLst>
            <pc:docMk/>
            <pc:sldMk cId="3030450420" sldId="337"/>
            <ac:picMk id="14" creationId="{E9FB189E-89EC-EE68-1D25-B3EC002983E8}"/>
          </ac:picMkLst>
        </pc:picChg>
      </pc:sldChg>
      <pc:sldChg chg="add del">
        <pc:chgData name="Gray, Joanne (Childrens Services)" userId="39768c7e-49cb-4261-89ad-0d5ba049a24d" providerId="ADAL" clId="{A81FA7C8-B50E-4979-9009-2B50C182084B}" dt="2026-05-07T02:54:57.610" v="7149" actId="47"/>
        <pc:sldMkLst>
          <pc:docMk/>
          <pc:sldMk cId="3968322407" sldId="338"/>
        </pc:sldMkLst>
      </pc:sldChg>
      <pc:sldChg chg="addSp delSp modSp add mod">
        <pc:chgData name="Gray, Joanne (Childrens Services)" userId="39768c7e-49cb-4261-89ad-0d5ba049a24d" providerId="ADAL" clId="{A81FA7C8-B50E-4979-9009-2B50C182084B}" dt="2026-05-07T07:23:49.854" v="7881" actId="20577"/>
        <pc:sldMkLst>
          <pc:docMk/>
          <pc:sldMk cId="1832927745" sldId="339"/>
        </pc:sldMkLst>
        <pc:spChg chg="mod">
          <ac:chgData name="Gray, Joanne (Childrens Services)" userId="39768c7e-49cb-4261-89ad-0d5ba049a24d" providerId="ADAL" clId="{A81FA7C8-B50E-4979-9009-2B50C182084B}" dt="2026-05-07T02:51:39.070" v="7118" actId="20577"/>
          <ac:spMkLst>
            <pc:docMk/>
            <pc:sldMk cId="1832927745" sldId="339"/>
            <ac:spMk id="2" creationId="{8E5B118F-6F6A-0B3A-199C-80D4830E679E}"/>
          </ac:spMkLst>
        </pc:spChg>
        <pc:spChg chg="mod">
          <ac:chgData name="Gray, Joanne (Childrens Services)" userId="39768c7e-49cb-4261-89ad-0d5ba049a24d" providerId="ADAL" clId="{A81FA7C8-B50E-4979-9009-2B50C182084B}" dt="2026-05-07T07:23:49.854" v="7881" actId="20577"/>
          <ac:spMkLst>
            <pc:docMk/>
            <pc:sldMk cId="1832927745" sldId="339"/>
            <ac:spMk id="3" creationId="{7AD7E58B-8E7C-F4F1-CFAC-FC00115B2EF8}"/>
          </ac:spMkLst>
        </pc:spChg>
        <pc:picChg chg="del">
          <ac:chgData name="Gray, Joanne (Childrens Services)" userId="39768c7e-49cb-4261-89ad-0d5ba049a24d" providerId="ADAL" clId="{A81FA7C8-B50E-4979-9009-2B50C182084B}" dt="2026-05-07T02:51:30.948" v="7099" actId="478"/>
          <ac:picMkLst>
            <pc:docMk/>
            <pc:sldMk cId="1832927745" sldId="339"/>
            <ac:picMk id="8194" creationId="{FD2CB635-DF09-A9AC-DE37-D2249E7B77A1}"/>
          </ac:picMkLst>
        </pc:picChg>
        <pc:picChg chg="add mod">
          <ac:chgData name="Gray, Joanne (Childrens Services)" userId="39768c7e-49cb-4261-89ad-0d5ba049a24d" providerId="ADAL" clId="{A81FA7C8-B50E-4979-9009-2B50C182084B}" dt="2026-05-07T02:53:59.513" v="7148" actId="1076"/>
          <ac:picMkLst>
            <pc:docMk/>
            <pc:sldMk cId="1832927745" sldId="339"/>
            <ac:picMk id="9218" creationId="{5CE5DE56-A472-57E5-5F98-6A8067C5CCF9}"/>
          </ac:picMkLst>
        </pc:picChg>
      </pc:sldChg>
      <pc:sldChg chg="addSp delSp modSp new del mod modClrScheme chgLayout">
        <pc:chgData name="Gray, Joanne (Childrens Services)" userId="39768c7e-49cb-4261-89ad-0d5ba049a24d" providerId="ADAL" clId="{A81FA7C8-B50E-4979-9009-2B50C182084B}" dt="2026-05-07T03:27:08.932" v="7772" actId="47"/>
        <pc:sldMkLst>
          <pc:docMk/>
          <pc:sldMk cId="3592776913" sldId="340"/>
        </pc:sldMkLst>
        <pc:spChg chg="mod ord">
          <ac:chgData name="Gray, Joanne (Childrens Services)" userId="39768c7e-49cb-4261-89ad-0d5ba049a24d" providerId="ADAL" clId="{A81FA7C8-B50E-4979-9009-2B50C182084B}" dt="2026-05-07T03:17:50.099" v="7254" actId="700"/>
          <ac:spMkLst>
            <pc:docMk/>
            <pc:sldMk cId="3592776913" sldId="340"/>
            <ac:spMk id="2" creationId="{3C3C821A-F6EE-0333-BAE0-F21BDC2B0658}"/>
          </ac:spMkLst>
        </pc:spChg>
        <pc:spChg chg="del">
          <ac:chgData name="Gray, Joanne (Childrens Services)" userId="39768c7e-49cb-4261-89ad-0d5ba049a24d" providerId="ADAL" clId="{A81FA7C8-B50E-4979-9009-2B50C182084B}" dt="2026-05-07T03:17:30.021" v="7237"/>
          <ac:spMkLst>
            <pc:docMk/>
            <pc:sldMk cId="3592776913" sldId="340"/>
            <ac:spMk id="3" creationId="{8890E406-74B7-2D96-5594-C418999B1D72}"/>
          </ac:spMkLst>
        </pc:spChg>
        <pc:spChg chg="add mod ord">
          <ac:chgData name="Gray, Joanne (Childrens Services)" userId="39768c7e-49cb-4261-89ad-0d5ba049a24d" providerId="ADAL" clId="{A81FA7C8-B50E-4979-9009-2B50C182084B}" dt="2026-05-07T03:17:54.433" v="7255" actId="123"/>
          <ac:spMkLst>
            <pc:docMk/>
            <pc:sldMk cId="3592776913" sldId="340"/>
            <ac:spMk id="4" creationId="{BD4E6628-69EC-904F-81EE-0AF9D2335249}"/>
          </ac:spMkLst>
        </pc:spChg>
      </pc:sldChg>
      <pc:sldChg chg="addSp delSp modSp new mod modClrScheme chgLayout modNotesTx">
        <pc:chgData name="Gray, Joanne (Childrens Services)" userId="39768c7e-49cb-4261-89ad-0d5ba049a24d" providerId="ADAL" clId="{A81FA7C8-B50E-4979-9009-2B50C182084B}" dt="2026-05-07T03:27:00.195" v="7771" actId="113"/>
        <pc:sldMkLst>
          <pc:docMk/>
          <pc:sldMk cId="3234698160" sldId="341"/>
        </pc:sldMkLst>
        <pc:spChg chg="del mod ord">
          <ac:chgData name="Gray, Joanne (Childrens Services)" userId="39768c7e-49cb-4261-89ad-0d5ba049a24d" providerId="ADAL" clId="{A81FA7C8-B50E-4979-9009-2B50C182084B}" dt="2026-05-07T03:18:21.755" v="7328" actId="700"/>
          <ac:spMkLst>
            <pc:docMk/>
            <pc:sldMk cId="3234698160" sldId="341"/>
            <ac:spMk id="2" creationId="{E8A5C811-60C2-626C-FD89-5B49A02DA6B3}"/>
          </ac:spMkLst>
        </pc:spChg>
        <pc:spChg chg="mod ord">
          <ac:chgData name="Gray, Joanne (Childrens Services)" userId="39768c7e-49cb-4261-89ad-0d5ba049a24d" providerId="ADAL" clId="{A81FA7C8-B50E-4979-9009-2B50C182084B}" dt="2026-05-07T03:27:00.195" v="7771" actId="113"/>
          <ac:spMkLst>
            <pc:docMk/>
            <pc:sldMk cId="3234698160" sldId="341"/>
            <ac:spMk id="3" creationId="{8AFEEA0E-6252-EB08-0358-9E935167CBD6}"/>
          </ac:spMkLst>
        </pc:spChg>
        <pc:spChg chg="add mod ord">
          <ac:chgData name="Gray, Joanne (Childrens Services)" userId="39768c7e-49cb-4261-89ad-0d5ba049a24d" providerId="ADAL" clId="{A81FA7C8-B50E-4979-9009-2B50C182084B}" dt="2026-05-07T03:26:52.715" v="7770" actId="14100"/>
          <ac:spMkLst>
            <pc:docMk/>
            <pc:sldMk cId="3234698160" sldId="341"/>
            <ac:spMk id="4" creationId="{5145DBAF-7C05-1EA0-300C-311BF407A27D}"/>
          </ac:spMkLst>
        </pc:spChg>
        <pc:spChg chg="add">
          <ac:chgData name="Gray, Joanne (Childrens Services)" userId="39768c7e-49cb-4261-89ad-0d5ba049a24d" providerId="ADAL" clId="{A81FA7C8-B50E-4979-9009-2B50C182084B}" dt="2026-05-07T03:18:43.941" v="7368"/>
          <ac:spMkLst>
            <pc:docMk/>
            <pc:sldMk cId="3234698160" sldId="341"/>
            <ac:spMk id="5" creationId="{37704AC7-5D55-8E1B-22A9-62E4A436468A}"/>
          </ac:spMkLst>
        </pc:spChg>
        <pc:spChg chg="add">
          <ac:chgData name="Gray, Joanne (Childrens Services)" userId="39768c7e-49cb-4261-89ad-0d5ba049a24d" providerId="ADAL" clId="{A81FA7C8-B50E-4979-9009-2B50C182084B}" dt="2026-05-07T03:19:38.890" v="7369"/>
          <ac:spMkLst>
            <pc:docMk/>
            <pc:sldMk cId="3234698160" sldId="341"/>
            <ac:spMk id="6" creationId="{2E3B68B3-6694-EB1F-70E7-BD83BA18D199}"/>
          </ac:spMkLst>
        </pc:spChg>
        <pc:spChg chg="add">
          <ac:chgData name="Gray, Joanne (Childrens Services)" userId="39768c7e-49cb-4261-89ad-0d5ba049a24d" providerId="ADAL" clId="{A81FA7C8-B50E-4979-9009-2B50C182084B}" dt="2026-05-07T03:24:14.240" v="7602"/>
          <ac:spMkLst>
            <pc:docMk/>
            <pc:sldMk cId="3234698160" sldId="341"/>
            <ac:spMk id="7" creationId="{96D4F675-6A28-892C-1D89-9D36A7D3D3A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ata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r>
            <a:rPr lang="en-GB" dirty="0"/>
            <a:t>Demonstrate knowledge and understanding of the principles of providing administrative services (Recap – unit 1)</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r>
            <a:rPr lang="en-GB" dirty="0"/>
            <a:t>Confirm understanding of how to prepare business documents (unit 2)</a:t>
          </a:r>
          <a:endParaRPr lang="en-US" dirty="0"/>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B1567BA2-6083-4548-A046-79EF17102A6D}">
      <dgm:prSet/>
      <dgm:spPr/>
      <dgm:t>
        <a:bodyPr/>
        <a:lstStyle/>
        <a:p>
          <a:r>
            <a:rPr lang="en-GB" dirty="0"/>
            <a:t>Confirm understanding of how to distribute business documents (unit 2)  </a:t>
          </a:r>
          <a:endParaRPr lang="en-US" dirty="0"/>
        </a:p>
      </dgm:t>
    </dgm:pt>
    <dgm:pt modelId="{2F7E097C-3DA1-49FE-8786-BC940D31B06D}" type="parTrans" cxnId="{251EE156-9EF0-48E4-8D40-6D7373317E8F}">
      <dgm:prSet/>
      <dgm:spPr/>
      <dgm:t>
        <a:bodyPr/>
        <a:lstStyle/>
        <a:p>
          <a:endParaRPr lang="en-US"/>
        </a:p>
      </dgm:t>
    </dgm:pt>
    <dgm:pt modelId="{ED732650-3E04-487A-8A39-5DB37BEE95E0}" type="sibTrans" cxnId="{251EE156-9EF0-48E4-8D40-6D7373317E8F}">
      <dgm:prSet/>
      <dgm:spPr/>
      <dgm:t>
        <a:bodyPr/>
        <a:lstStyle/>
        <a:p>
          <a:endParaRPr lang="en-US"/>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dgm:presLayoutVars>
          <dgm:chMax val="0"/>
          <dgm:chPref val="0"/>
        </dgm:presLayoutVars>
      </dgm:prSet>
      <dgm:spPr/>
    </dgm:pt>
    <dgm:pt modelId="{1C67C4EB-53D7-43E8-9716-0D518C48F7C5}" type="pres">
      <dgm:prSet presAssocID="{51480F14-5BE8-49E3-B9B7-7309049B28C6}" presName="sibTrans" presStyleCnt="0"/>
      <dgm:spPr/>
    </dgm:pt>
    <dgm:pt modelId="{525C57F3-3BD1-43F3-9B65-C5529852449F}" type="pres">
      <dgm:prSet presAssocID="{B1567BA2-6083-4548-A046-79EF17102A6D}" presName="compNode" presStyleCnt="0"/>
      <dgm:spPr/>
    </dgm:pt>
    <dgm:pt modelId="{646F9B40-2163-491C-A9CB-F15AFD1A0994}" type="pres">
      <dgm:prSet presAssocID="{B1567BA2-6083-4548-A046-79EF17102A6D}" presName="bgRect" presStyleLbl="bgShp" presStyleIdx="2" presStyleCnt="3"/>
      <dgm:spPr/>
    </dgm:pt>
    <dgm:pt modelId="{1C9BAB24-5946-42A7-BA85-05EA9EF6148A}" type="pres">
      <dgm:prSet presAssocID="{B1567BA2-6083-4548-A046-79EF17102A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A586D15-99A4-4234-BEB5-08A567B2491E}" type="pres">
      <dgm:prSet presAssocID="{B1567BA2-6083-4548-A046-79EF17102A6D}" presName="spaceRect" presStyleCnt="0"/>
      <dgm:spPr/>
    </dgm:pt>
    <dgm:pt modelId="{D712086A-6038-4211-BC68-AEDA1A1E2B29}" type="pres">
      <dgm:prSet presAssocID="{B1567BA2-6083-4548-A046-79EF17102A6D}"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251EE156-9EF0-48E4-8D40-6D7373317E8F}" srcId="{9E47B05C-E245-4322-9BEC-B86B6CE324DA}" destId="{B1567BA2-6083-4548-A046-79EF17102A6D}" srcOrd="2" destOrd="0" parTransId="{2F7E097C-3DA1-49FE-8786-BC940D31B06D}" sibTransId="{ED732650-3E04-487A-8A39-5DB37BEE95E0}"/>
    <dgm:cxn modelId="{A0F7137C-6FE6-4275-A4F3-9ED4EFE31C89}" srcId="{9E47B05C-E245-4322-9BEC-B86B6CE324DA}" destId="{3DEEB0B9-109F-41E1-8CDE-51A03899E94E}" srcOrd="1" destOrd="0" parTransId="{45544BD3-1B13-438E-B65E-54AD690FC292}" sibTransId="{51480F14-5BE8-49E3-B9B7-7309049B28C6}"/>
    <dgm:cxn modelId="{221FBE8C-3644-41F9-8BC8-AAC0C5B34C97}" type="presOf" srcId="{B1567BA2-6083-4548-A046-79EF17102A6D}" destId="{D712086A-6038-4211-BC68-AEDA1A1E2B29}" srcOrd="0" destOrd="0" presId="urn:microsoft.com/office/officeart/2018/2/layout/IconVerticalSolidList"/>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1C9B3D6D-9CF6-4B5C-A4C3-7A7753D3B266}" type="presParOf" srcId="{CB1E8F73-2390-43D8-95AA-C32528717722}" destId="{525C57F3-3BD1-43F3-9B65-C5529852449F}" srcOrd="4" destOrd="0" presId="urn:microsoft.com/office/officeart/2018/2/layout/IconVerticalSolidList"/>
    <dgm:cxn modelId="{19A6C8F6-6097-4B4A-ACA4-9E15E18BE417}" type="presParOf" srcId="{525C57F3-3BD1-43F3-9B65-C5529852449F}" destId="{646F9B40-2163-491C-A9CB-F15AFD1A0994}" srcOrd="0" destOrd="0" presId="urn:microsoft.com/office/officeart/2018/2/layout/IconVerticalSolidList"/>
    <dgm:cxn modelId="{A6CACB58-608B-49D7-A503-8A63BAA8E533}" type="presParOf" srcId="{525C57F3-3BD1-43F3-9B65-C5529852449F}" destId="{1C9BAB24-5946-42A7-BA85-05EA9EF6148A}" srcOrd="1" destOrd="0" presId="urn:microsoft.com/office/officeart/2018/2/layout/IconVerticalSolidList"/>
    <dgm:cxn modelId="{08A4B130-8DBB-40C4-BC79-C087E76F6327}" type="presParOf" srcId="{525C57F3-3BD1-43F3-9B65-C5529852449F}" destId="{5A586D15-99A4-4234-BEB5-08A567B2491E}" srcOrd="2" destOrd="0" presId="urn:microsoft.com/office/officeart/2018/2/layout/IconVerticalSolidList"/>
    <dgm:cxn modelId="{B1912FFC-F8BB-4AFC-B7C7-ADF8CF8F5C84}" type="presParOf" srcId="{525C57F3-3BD1-43F3-9B65-C5529852449F}" destId="{D712086A-6038-4211-BC68-AEDA1A1E2B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AEF90-6511-488A-99EF-848F3412AC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F4A1E2-2787-456B-9724-47AABF01B3A1}">
      <dgm:prSet/>
      <dgm:spPr/>
      <dgm:t>
        <a:bodyPr/>
        <a:lstStyle/>
        <a:p>
          <a:r>
            <a:rPr lang="en-GB" dirty="0"/>
            <a:t>Why is it important to check the accuracy of business documents?</a:t>
          </a:r>
          <a:endParaRPr lang="en-US" dirty="0"/>
        </a:p>
      </dgm:t>
    </dgm:pt>
    <dgm:pt modelId="{0BEBE2BC-6F0B-468C-AB12-4407C58DEF22}" type="parTrans" cxnId="{26387D17-2F81-4E27-9B7E-3976CA5F495E}">
      <dgm:prSet/>
      <dgm:spPr/>
      <dgm:t>
        <a:bodyPr/>
        <a:lstStyle/>
        <a:p>
          <a:endParaRPr lang="en-US"/>
        </a:p>
      </dgm:t>
    </dgm:pt>
    <dgm:pt modelId="{BF145816-32EE-4D2B-8B8E-4785570E8411}" type="sibTrans" cxnId="{26387D17-2F81-4E27-9B7E-3976CA5F495E}">
      <dgm:prSet/>
      <dgm:spPr/>
      <dgm:t>
        <a:bodyPr/>
        <a:lstStyle/>
        <a:p>
          <a:endParaRPr lang="en-US"/>
        </a:p>
      </dgm:t>
    </dgm:pt>
    <dgm:pt modelId="{C1E9E1D3-4E45-4489-B9CD-122A3A6D07B2}">
      <dgm:prSet/>
      <dgm:spPr/>
      <dgm:t>
        <a:bodyPr/>
        <a:lstStyle/>
        <a:p>
          <a:r>
            <a:rPr lang="en-GB" dirty="0"/>
            <a:t>How do you check the accuracy of business documents?</a:t>
          </a:r>
          <a:endParaRPr lang="en-US" dirty="0"/>
        </a:p>
      </dgm:t>
    </dgm:pt>
    <dgm:pt modelId="{EB421C74-F70C-434A-B572-180A209F0403}" type="parTrans" cxnId="{60518955-A2D5-49B0-B9BC-1D59F55FB424}">
      <dgm:prSet/>
      <dgm:spPr/>
      <dgm:t>
        <a:bodyPr/>
        <a:lstStyle/>
        <a:p>
          <a:endParaRPr lang="en-US"/>
        </a:p>
      </dgm:t>
    </dgm:pt>
    <dgm:pt modelId="{F98886DC-64E9-4F8A-8FF7-770F348727F3}" type="sibTrans" cxnId="{60518955-A2D5-49B0-B9BC-1D59F55FB424}">
      <dgm:prSet/>
      <dgm:spPr/>
      <dgm:t>
        <a:bodyPr/>
        <a:lstStyle/>
        <a:p>
          <a:endParaRPr lang="en-US"/>
        </a:p>
      </dgm:t>
    </dgm:pt>
    <dgm:pt modelId="{29B99B99-DAB8-447E-A1A6-07A9B3200925}" type="pres">
      <dgm:prSet presAssocID="{62BAEF90-6511-488A-99EF-848F3412ACEE}" presName="linear" presStyleCnt="0">
        <dgm:presLayoutVars>
          <dgm:animLvl val="lvl"/>
          <dgm:resizeHandles val="exact"/>
        </dgm:presLayoutVars>
      </dgm:prSet>
      <dgm:spPr/>
    </dgm:pt>
    <dgm:pt modelId="{B848E63F-91D9-4A47-A681-82BC485F3F59}" type="pres">
      <dgm:prSet presAssocID="{38F4A1E2-2787-456B-9724-47AABF01B3A1}" presName="parentText" presStyleLbl="node1" presStyleIdx="0" presStyleCnt="2">
        <dgm:presLayoutVars>
          <dgm:chMax val="0"/>
          <dgm:bulletEnabled val="1"/>
        </dgm:presLayoutVars>
      </dgm:prSet>
      <dgm:spPr/>
    </dgm:pt>
    <dgm:pt modelId="{4E18CEDF-5E57-4409-9CF4-87BA30BE62D7}" type="pres">
      <dgm:prSet presAssocID="{BF145816-32EE-4D2B-8B8E-4785570E8411}" presName="spacer" presStyleCnt="0"/>
      <dgm:spPr/>
    </dgm:pt>
    <dgm:pt modelId="{C99D20F2-6B71-4F30-BC59-6620D123D6E2}" type="pres">
      <dgm:prSet presAssocID="{C1E9E1D3-4E45-4489-B9CD-122A3A6D07B2}" presName="parentText" presStyleLbl="node1" presStyleIdx="1" presStyleCnt="2">
        <dgm:presLayoutVars>
          <dgm:chMax val="0"/>
          <dgm:bulletEnabled val="1"/>
        </dgm:presLayoutVars>
      </dgm:prSet>
      <dgm:spPr/>
    </dgm:pt>
  </dgm:ptLst>
  <dgm:cxnLst>
    <dgm:cxn modelId="{26387D17-2F81-4E27-9B7E-3976CA5F495E}" srcId="{62BAEF90-6511-488A-99EF-848F3412ACEE}" destId="{38F4A1E2-2787-456B-9724-47AABF01B3A1}" srcOrd="0" destOrd="0" parTransId="{0BEBE2BC-6F0B-468C-AB12-4407C58DEF22}" sibTransId="{BF145816-32EE-4D2B-8B8E-4785570E8411}"/>
    <dgm:cxn modelId="{60518955-A2D5-49B0-B9BC-1D59F55FB424}" srcId="{62BAEF90-6511-488A-99EF-848F3412ACEE}" destId="{C1E9E1D3-4E45-4489-B9CD-122A3A6D07B2}" srcOrd="1" destOrd="0" parTransId="{EB421C74-F70C-434A-B572-180A209F0403}" sibTransId="{F98886DC-64E9-4F8A-8FF7-770F348727F3}"/>
    <dgm:cxn modelId="{C8009675-8E61-4EA0-9E36-DD1276496860}" type="presOf" srcId="{62BAEF90-6511-488A-99EF-848F3412ACEE}" destId="{29B99B99-DAB8-447E-A1A6-07A9B3200925}" srcOrd="0" destOrd="0" presId="urn:microsoft.com/office/officeart/2005/8/layout/vList2"/>
    <dgm:cxn modelId="{76D246B6-CD89-43F9-A061-8D90225151BE}" type="presOf" srcId="{C1E9E1D3-4E45-4489-B9CD-122A3A6D07B2}" destId="{C99D20F2-6B71-4F30-BC59-6620D123D6E2}" srcOrd="0" destOrd="0" presId="urn:microsoft.com/office/officeart/2005/8/layout/vList2"/>
    <dgm:cxn modelId="{D2B169EE-64A9-461F-AD55-C21B7F1E5001}" type="presOf" srcId="{38F4A1E2-2787-456B-9724-47AABF01B3A1}" destId="{B848E63F-91D9-4A47-A681-82BC485F3F59}" srcOrd="0" destOrd="0" presId="urn:microsoft.com/office/officeart/2005/8/layout/vList2"/>
    <dgm:cxn modelId="{9CC7B5B4-7F0D-491E-9E62-B68AB5D08FB2}" type="presParOf" srcId="{29B99B99-DAB8-447E-A1A6-07A9B3200925}" destId="{B848E63F-91D9-4A47-A681-82BC485F3F59}" srcOrd="0" destOrd="0" presId="urn:microsoft.com/office/officeart/2005/8/layout/vList2"/>
    <dgm:cxn modelId="{35A4EA8B-5651-455B-8CD9-54476DDB987F}" type="presParOf" srcId="{29B99B99-DAB8-447E-A1A6-07A9B3200925}" destId="{4E18CEDF-5E57-4409-9CF4-87BA30BE62D7}" srcOrd="1" destOrd="0" presId="urn:microsoft.com/office/officeart/2005/8/layout/vList2"/>
    <dgm:cxn modelId="{E83A5AB7-56CB-45E8-9D1E-FF7BFBC0CDD2}" type="presParOf" srcId="{29B99B99-DAB8-447E-A1A6-07A9B3200925}" destId="{C99D20F2-6B71-4F30-BC59-6620D123D6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r>
            <a:rPr lang="en-GB" dirty="0"/>
            <a:t>Demonstrate knowledge and understanding of the principles of providing administrative services (Recap – unit 1)</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r>
            <a:rPr lang="en-GB" dirty="0"/>
            <a:t>Confirm understanding of how to prepare business documents (unit 2)</a:t>
          </a:r>
          <a:endParaRPr lang="en-US" dirty="0"/>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B1567BA2-6083-4548-A046-79EF17102A6D}">
      <dgm:prSet/>
      <dgm:spPr/>
      <dgm:t>
        <a:bodyPr/>
        <a:lstStyle/>
        <a:p>
          <a:r>
            <a:rPr lang="en-GB" dirty="0"/>
            <a:t>Confirm understanding of how to distribute business documents (unit 2)  </a:t>
          </a:r>
          <a:endParaRPr lang="en-US" dirty="0"/>
        </a:p>
      </dgm:t>
    </dgm:pt>
    <dgm:pt modelId="{2F7E097C-3DA1-49FE-8786-BC940D31B06D}" type="parTrans" cxnId="{251EE156-9EF0-48E4-8D40-6D7373317E8F}">
      <dgm:prSet/>
      <dgm:spPr/>
      <dgm:t>
        <a:bodyPr/>
        <a:lstStyle/>
        <a:p>
          <a:endParaRPr lang="en-US"/>
        </a:p>
      </dgm:t>
    </dgm:pt>
    <dgm:pt modelId="{ED732650-3E04-487A-8A39-5DB37BEE95E0}" type="sibTrans" cxnId="{251EE156-9EF0-48E4-8D40-6D7373317E8F}">
      <dgm:prSet/>
      <dgm:spPr/>
      <dgm:t>
        <a:bodyPr/>
        <a:lstStyle/>
        <a:p>
          <a:endParaRPr lang="en-US"/>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dgm:presLayoutVars>
          <dgm:chMax val="0"/>
          <dgm:chPref val="0"/>
        </dgm:presLayoutVars>
      </dgm:prSet>
      <dgm:spPr/>
    </dgm:pt>
    <dgm:pt modelId="{1C67C4EB-53D7-43E8-9716-0D518C48F7C5}" type="pres">
      <dgm:prSet presAssocID="{51480F14-5BE8-49E3-B9B7-7309049B28C6}" presName="sibTrans" presStyleCnt="0"/>
      <dgm:spPr/>
    </dgm:pt>
    <dgm:pt modelId="{525C57F3-3BD1-43F3-9B65-C5529852449F}" type="pres">
      <dgm:prSet presAssocID="{B1567BA2-6083-4548-A046-79EF17102A6D}" presName="compNode" presStyleCnt="0"/>
      <dgm:spPr/>
    </dgm:pt>
    <dgm:pt modelId="{646F9B40-2163-491C-A9CB-F15AFD1A0994}" type="pres">
      <dgm:prSet presAssocID="{B1567BA2-6083-4548-A046-79EF17102A6D}" presName="bgRect" presStyleLbl="bgShp" presStyleIdx="2" presStyleCnt="3"/>
      <dgm:spPr/>
    </dgm:pt>
    <dgm:pt modelId="{1C9BAB24-5946-42A7-BA85-05EA9EF6148A}" type="pres">
      <dgm:prSet presAssocID="{B1567BA2-6083-4548-A046-79EF17102A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A586D15-99A4-4234-BEB5-08A567B2491E}" type="pres">
      <dgm:prSet presAssocID="{B1567BA2-6083-4548-A046-79EF17102A6D}" presName="spaceRect" presStyleCnt="0"/>
      <dgm:spPr/>
    </dgm:pt>
    <dgm:pt modelId="{D712086A-6038-4211-BC68-AEDA1A1E2B29}" type="pres">
      <dgm:prSet presAssocID="{B1567BA2-6083-4548-A046-79EF17102A6D}"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251EE156-9EF0-48E4-8D40-6D7373317E8F}" srcId="{9E47B05C-E245-4322-9BEC-B86B6CE324DA}" destId="{B1567BA2-6083-4548-A046-79EF17102A6D}" srcOrd="2" destOrd="0" parTransId="{2F7E097C-3DA1-49FE-8786-BC940D31B06D}" sibTransId="{ED732650-3E04-487A-8A39-5DB37BEE95E0}"/>
    <dgm:cxn modelId="{A0F7137C-6FE6-4275-A4F3-9ED4EFE31C89}" srcId="{9E47B05C-E245-4322-9BEC-B86B6CE324DA}" destId="{3DEEB0B9-109F-41E1-8CDE-51A03899E94E}" srcOrd="1" destOrd="0" parTransId="{45544BD3-1B13-438E-B65E-54AD690FC292}" sibTransId="{51480F14-5BE8-49E3-B9B7-7309049B28C6}"/>
    <dgm:cxn modelId="{221FBE8C-3644-41F9-8BC8-AAC0C5B34C97}" type="presOf" srcId="{B1567BA2-6083-4548-A046-79EF17102A6D}" destId="{D712086A-6038-4211-BC68-AEDA1A1E2B29}" srcOrd="0" destOrd="0" presId="urn:microsoft.com/office/officeart/2018/2/layout/IconVerticalSolidList"/>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1C9B3D6D-9CF6-4B5C-A4C3-7A7753D3B266}" type="presParOf" srcId="{CB1E8F73-2390-43D8-95AA-C32528717722}" destId="{525C57F3-3BD1-43F3-9B65-C5529852449F}" srcOrd="4" destOrd="0" presId="urn:microsoft.com/office/officeart/2018/2/layout/IconVerticalSolidList"/>
    <dgm:cxn modelId="{19A6C8F6-6097-4B4A-ACA4-9E15E18BE417}" type="presParOf" srcId="{525C57F3-3BD1-43F3-9B65-C5529852449F}" destId="{646F9B40-2163-491C-A9CB-F15AFD1A0994}" srcOrd="0" destOrd="0" presId="urn:microsoft.com/office/officeart/2018/2/layout/IconVerticalSolidList"/>
    <dgm:cxn modelId="{A6CACB58-608B-49D7-A503-8A63BAA8E533}" type="presParOf" srcId="{525C57F3-3BD1-43F3-9B65-C5529852449F}" destId="{1C9BAB24-5946-42A7-BA85-05EA9EF6148A}" srcOrd="1" destOrd="0" presId="urn:microsoft.com/office/officeart/2018/2/layout/IconVerticalSolidList"/>
    <dgm:cxn modelId="{08A4B130-8DBB-40C4-BC79-C087E76F6327}" type="presParOf" srcId="{525C57F3-3BD1-43F3-9B65-C5529852449F}" destId="{5A586D15-99A4-4234-BEB5-08A567B2491E}" srcOrd="2" destOrd="0" presId="urn:microsoft.com/office/officeart/2018/2/layout/IconVerticalSolidList"/>
    <dgm:cxn modelId="{B1912FFC-F8BB-4AFC-B7C7-ADF8CF8F5C84}" type="presParOf" srcId="{525C57F3-3BD1-43F3-9B65-C5529852449F}" destId="{D712086A-6038-4211-BC68-AEDA1A1E2B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531"/>
          <a:ext cx="11114314"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376522" y="280590"/>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37631" y="531"/>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Demonstrate knowledge and understanding of the principles of providing administrative services (Recap – unit 1)</a:t>
          </a:r>
          <a:endParaRPr lang="en-US" sz="2500" kern="1200" dirty="0"/>
        </a:p>
      </dsp:txBody>
      <dsp:txXfrm>
        <a:off x="1437631" y="531"/>
        <a:ext cx="9676682" cy="1244702"/>
      </dsp:txXfrm>
    </dsp:sp>
    <dsp:sp modelId="{CCD4873A-2FA7-4E78-AE8D-8BCD7466C8C1}">
      <dsp:nvSpPr>
        <dsp:cNvPr id="0" name=""/>
        <dsp:cNvSpPr/>
      </dsp:nvSpPr>
      <dsp:spPr>
        <a:xfrm>
          <a:off x="0" y="1556410"/>
          <a:ext cx="11114314"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376522" y="1836468"/>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37631" y="1556410"/>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Confirm understanding of how to prepare business documents (unit 2)</a:t>
          </a:r>
          <a:endParaRPr lang="en-US" sz="2500" kern="1200" dirty="0"/>
        </a:p>
      </dsp:txBody>
      <dsp:txXfrm>
        <a:off x="1437631" y="1556410"/>
        <a:ext cx="9676682" cy="1244702"/>
      </dsp:txXfrm>
    </dsp:sp>
    <dsp:sp modelId="{646F9B40-2163-491C-A9CB-F15AFD1A0994}">
      <dsp:nvSpPr>
        <dsp:cNvPr id="0" name=""/>
        <dsp:cNvSpPr/>
      </dsp:nvSpPr>
      <dsp:spPr>
        <a:xfrm>
          <a:off x="0" y="3112289"/>
          <a:ext cx="11114314"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B24-5946-42A7-BA85-05EA9EF6148A}">
      <dsp:nvSpPr>
        <dsp:cNvPr id="0" name=""/>
        <dsp:cNvSpPr/>
      </dsp:nvSpPr>
      <dsp:spPr>
        <a:xfrm>
          <a:off x="376522" y="3392347"/>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086A-6038-4211-BC68-AEDA1A1E2B29}">
      <dsp:nvSpPr>
        <dsp:cNvPr id="0" name=""/>
        <dsp:cNvSpPr/>
      </dsp:nvSpPr>
      <dsp:spPr>
        <a:xfrm>
          <a:off x="1437631" y="3112289"/>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Confirm understanding of how to distribute business documents (unit 2)  </a:t>
          </a:r>
          <a:endParaRPr lang="en-US" sz="2500" kern="1200" dirty="0"/>
        </a:p>
      </dsp:txBody>
      <dsp:txXfrm>
        <a:off x="1437631" y="3112289"/>
        <a:ext cx="9676682"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E63F-91D9-4A47-A681-82BC485F3F59}">
      <dsp:nvSpPr>
        <dsp:cNvPr id="0" name=""/>
        <dsp:cNvSpPr/>
      </dsp:nvSpPr>
      <dsp:spPr>
        <a:xfrm>
          <a:off x="0" y="3000"/>
          <a:ext cx="6900512" cy="26945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GB" sz="4900" kern="1200" dirty="0"/>
            <a:t>Why is it important to check the accuracy of business documents?</a:t>
          </a:r>
          <a:endParaRPr lang="en-US" sz="4900" kern="1200" dirty="0"/>
        </a:p>
      </dsp:txBody>
      <dsp:txXfrm>
        <a:off x="131535" y="134535"/>
        <a:ext cx="6637442" cy="2431440"/>
      </dsp:txXfrm>
    </dsp:sp>
    <dsp:sp modelId="{C99D20F2-6B71-4F30-BC59-6620D123D6E2}">
      <dsp:nvSpPr>
        <dsp:cNvPr id="0" name=""/>
        <dsp:cNvSpPr/>
      </dsp:nvSpPr>
      <dsp:spPr>
        <a:xfrm>
          <a:off x="0" y="2838630"/>
          <a:ext cx="6900512" cy="26945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GB" sz="4900" kern="1200" dirty="0"/>
            <a:t>How do you check the accuracy of business documents?</a:t>
          </a:r>
          <a:endParaRPr lang="en-US" sz="4900" kern="1200" dirty="0"/>
        </a:p>
      </dsp:txBody>
      <dsp:txXfrm>
        <a:off x="131535" y="2970165"/>
        <a:ext cx="6637442" cy="2431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531"/>
          <a:ext cx="11114314"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376522" y="280590"/>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37631" y="531"/>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Demonstrate knowledge and understanding of the principles of providing administrative services (Recap – unit 1)</a:t>
          </a:r>
          <a:endParaRPr lang="en-US" sz="2500" kern="1200" dirty="0"/>
        </a:p>
      </dsp:txBody>
      <dsp:txXfrm>
        <a:off x="1437631" y="531"/>
        <a:ext cx="9676682" cy="1244702"/>
      </dsp:txXfrm>
    </dsp:sp>
    <dsp:sp modelId="{CCD4873A-2FA7-4E78-AE8D-8BCD7466C8C1}">
      <dsp:nvSpPr>
        <dsp:cNvPr id="0" name=""/>
        <dsp:cNvSpPr/>
      </dsp:nvSpPr>
      <dsp:spPr>
        <a:xfrm>
          <a:off x="0" y="1556410"/>
          <a:ext cx="11114314"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376522" y="1836468"/>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37631" y="1556410"/>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Confirm understanding of how to prepare business documents (unit 2)</a:t>
          </a:r>
          <a:endParaRPr lang="en-US" sz="2500" kern="1200" dirty="0"/>
        </a:p>
      </dsp:txBody>
      <dsp:txXfrm>
        <a:off x="1437631" y="1556410"/>
        <a:ext cx="9676682" cy="1244702"/>
      </dsp:txXfrm>
    </dsp:sp>
    <dsp:sp modelId="{646F9B40-2163-491C-A9CB-F15AFD1A0994}">
      <dsp:nvSpPr>
        <dsp:cNvPr id="0" name=""/>
        <dsp:cNvSpPr/>
      </dsp:nvSpPr>
      <dsp:spPr>
        <a:xfrm>
          <a:off x="0" y="3112289"/>
          <a:ext cx="11114314"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B24-5946-42A7-BA85-05EA9EF6148A}">
      <dsp:nvSpPr>
        <dsp:cNvPr id="0" name=""/>
        <dsp:cNvSpPr/>
      </dsp:nvSpPr>
      <dsp:spPr>
        <a:xfrm>
          <a:off x="376522" y="3392347"/>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086A-6038-4211-BC68-AEDA1A1E2B29}">
      <dsp:nvSpPr>
        <dsp:cNvPr id="0" name=""/>
        <dsp:cNvSpPr/>
      </dsp:nvSpPr>
      <dsp:spPr>
        <a:xfrm>
          <a:off x="1437631" y="3112289"/>
          <a:ext cx="9676682"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Confirm understanding of how to distribute business documents (unit 2)  </a:t>
          </a:r>
          <a:endParaRPr lang="en-US" sz="2500" kern="1200" dirty="0"/>
        </a:p>
      </dsp:txBody>
      <dsp:txXfrm>
        <a:off x="1437631" y="3112289"/>
        <a:ext cx="9676682"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9</a:t>
            </a:fld>
            <a:endParaRPr lang="en-GB"/>
          </a:p>
        </p:txBody>
      </p:sp>
    </p:spTree>
    <p:extLst>
      <p:ext uri="{BB962C8B-B14F-4D97-AF65-F5344CB8AC3E}">
        <p14:creationId xmlns:p14="http://schemas.microsoft.com/office/powerpoint/2010/main" val="424284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C7254-FD24-5D06-6D70-D65BEC402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54E52-BBF3-D05B-9A61-67A5A59343B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0071853-1A6A-7153-AA9E-0B4B53CACE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6AAC23-E2B4-3389-4950-6372B0971904}"/>
              </a:ext>
            </a:extLst>
          </p:cNvPr>
          <p:cNvSpPr>
            <a:spLocks noGrp="1"/>
          </p:cNvSpPr>
          <p:nvPr>
            <p:ph type="sldNum" sz="quarter" idx="5"/>
          </p:nvPr>
        </p:nvSpPr>
        <p:spPr/>
        <p:txBody>
          <a:bodyPr/>
          <a:lstStyle/>
          <a:p>
            <a:fld id="{ADE54222-C807-4567-A194-CC0583EBD78D}" type="slidenum">
              <a:rPr lang="en-GB" smtClean="0"/>
              <a:t>10</a:t>
            </a:fld>
            <a:endParaRPr lang="en-GB"/>
          </a:p>
        </p:txBody>
      </p:sp>
    </p:spTree>
    <p:extLst>
      <p:ext uri="{BB962C8B-B14F-4D97-AF65-F5344CB8AC3E}">
        <p14:creationId xmlns:p14="http://schemas.microsoft.com/office/powerpoint/2010/main" val="59166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56CF4-9EA4-01AA-5402-2F17CBDB3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1AE0B-1A7C-E859-484C-1A906D72A4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40ED4BA-8481-E427-FCB7-91D31B7CB8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07D0F5-F046-74EB-2BEB-1ACBA0BE7AA0}"/>
              </a:ext>
            </a:extLst>
          </p:cNvPr>
          <p:cNvSpPr>
            <a:spLocks noGrp="1"/>
          </p:cNvSpPr>
          <p:nvPr>
            <p:ph type="sldNum" sz="quarter" idx="5"/>
          </p:nvPr>
        </p:nvSpPr>
        <p:spPr/>
        <p:txBody>
          <a:bodyPr/>
          <a:lstStyle/>
          <a:p>
            <a:fld id="{ADE54222-C807-4567-A194-CC0583EBD78D}" type="slidenum">
              <a:rPr lang="en-GB" smtClean="0"/>
              <a:t>11</a:t>
            </a:fld>
            <a:endParaRPr lang="en-GB"/>
          </a:p>
        </p:txBody>
      </p:sp>
    </p:spTree>
    <p:extLst>
      <p:ext uri="{BB962C8B-B14F-4D97-AF65-F5344CB8AC3E}">
        <p14:creationId xmlns:p14="http://schemas.microsoft.com/office/powerpoint/2010/main" val="101336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12</a:t>
            </a:fld>
            <a:endParaRPr lang="en-GB"/>
          </a:p>
        </p:txBody>
      </p:sp>
    </p:spTree>
    <p:extLst>
      <p:ext uri="{BB962C8B-B14F-4D97-AF65-F5344CB8AC3E}">
        <p14:creationId xmlns:p14="http://schemas.microsoft.com/office/powerpoint/2010/main" val="37432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13</a:t>
            </a:fld>
            <a:endParaRPr lang="en-GB"/>
          </a:p>
        </p:txBody>
      </p:sp>
    </p:spTree>
    <p:extLst>
      <p:ext uri="{BB962C8B-B14F-4D97-AF65-F5344CB8AC3E}">
        <p14:creationId xmlns:p14="http://schemas.microsoft.com/office/powerpoint/2010/main" val="53210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14</a:t>
            </a:fld>
            <a:endParaRPr lang="en-GB"/>
          </a:p>
        </p:txBody>
      </p:sp>
    </p:spTree>
    <p:extLst>
      <p:ext uri="{BB962C8B-B14F-4D97-AF65-F5344CB8AC3E}">
        <p14:creationId xmlns:p14="http://schemas.microsoft.com/office/powerpoint/2010/main" val="420316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u="none" strike="noStrike" kern="1200" dirty="0" err="1">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E54222-C807-4567-A194-CC0583EBD78D}" type="slidenum">
              <a:rPr lang="en-GB" smtClean="0"/>
              <a:t>23</a:t>
            </a:fld>
            <a:endParaRPr lang="en-GB"/>
          </a:p>
        </p:txBody>
      </p:sp>
    </p:spTree>
    <p:extLst>
      <p:ext uri="{BB962C8B-B14F-4D97-AF65-F5344CB8AC3E}">
        <p14:creationId xmlns:p14="http://schemas.microsoft.com/office/powerpoint/2010/main" val="18283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24</a:t>
            </a:fld>
            <a:endParaRPr lang="en-GB"/>
          </a:p>
        </p:txBody>
      </p:sp>
    </p:spTree>
    <p:extLst>
      <p:ext uri="{BB962C8B-B14F-4D97-AF65-F5344CB8AC3E}">
        <p14:creationId xmlns:p14="http://schemas.microsoft.com/office/powerpoint/2010/main" val="301958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13/05/2026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1E6BC-BA16-288D-1DD6-EDC5C8780FBA}"/>
              </a:ext>
            </a:extLst>
          </p:cNvPr>
          <p:cNvSpPr txBox="1">
            <a:spLocks noGrp="1"/>
          </p:cNvSpPr>
          <p:nvPr>
            <p:ph type="title"/>
          </p:nvPr>
        </p:nvSpPr>
        <p:spPr>
          <a:xfrm>
            <a:off x="685846" y="365130"/>
            <a:ext cx="10667957" cy="1325559"/>
          </a:xfrm>
          <a:prstGeom prst="rect">
            <a:avLst/>
          </a:prstGeom>
          <a:noFill/>
          <a:ln>
            <a:noFill/>
          </a:ln>
        </p:spPr>
        <p:txBody>
          <a:bodyPr vert="horz" wrap="square" lIns="91440" tIns="45720" rIns="91440" bIns="45720" anchor="ctr" anchorCtr="0" compatLnSpc="1">
            <a:normAutofit/>
          </a:bodyPr>
          <a:lstStyle>
            <a:lvl1pPr marL="0" marR="0" lvl="0" indent="0" defTabSz="914309" fontAlgn="auto">
              <a:spcBef>
                <a:spcPts val="0"/>
              </a:spcBef>
              <a:spcAft>
                <a:spcPts val="0"/>
              </a:spcAft>
              <a:tabLst/>
              <a:defRPr lang="en-GB" b="1" i="0" u="none" strike="noStrike" cap="none" spc="0" baseline="0">
                <a:solidFill>
                  <a:srgbClr val="01A4B4"/>
                </a:solidFill>
                <a:uFillTx/>
                <a:latin typeface="Arial" pitchFamily="34"/>
                <a:cs typeface="Arial" pitchFamily="34"/>
              </a:defRPr>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C56744FA-9BCA-D2A2-0B05-8BFACE40A5F4}"/>
              </a:ext>
            </a:extLst>
          </p:cNvPr>
          <p:cNvSpPr txBox="1">
            <a:spLocks noGrp="1"/>
          </p:cNvSpPr>
          <p:nvPr>
            <p:ph sz="quarter" idx="4294967295"/>
          </p:nvPr>
        </p:nvSpPr>
        <p:spPr>
          <a:xfrm>
            <a:off x="685846" y="2215947"/>
            <a:ext cx="10667957" cy="3936546"/>
          </a:xfrm>
          <a:prstGeom prst="rect">
            <a:avLst/>
          </a:prstGeom>
          <a:noFill/>
          <a:ln>
            <a:noFill/>
          </a:ln>
        </p:spPr>
        <p:txBody>
          <a:bodyPr vert="horz" wrap="square" lIns="91440" tIns="45720" rIns="91440" bIns="45720" anchor="t" anchorCtr="0" compatLnSpc="1">
            <a:noAutofit/>
          </a:bodyPr>
          <a:lstStyle>
            <a:lvl1pPr marL="0" marR="0" lvl="0" indent="0" defTabSz="457177" fontAlgn="auto">
              <a:spcBef>
                <a:spcPts val="500"/>
              </a:spcBef>
              <a:spcAft>
                <a:spcPts val="0"/>
              </a:spcAft>
              <a:buNone/>
              <a:tabLst/>
              <a:defRPr lang="en-US" sz="1800" b="0" i="0" u="none" strike="noStrike" cap="none" spc="0" baseline="0">
                <a:solidFill>
                  <a:srgbClr val="000000"/>
                </a:solidFill>
                <a:uFillTx/>
                <a:latin typeface="Arial" pitchFamily="34"/>
                <a:cs typeface="Arial" pitchFamily="34"/>
              </a:defRPr>
            </a:lvl1pPr>
            <a:lvl2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2pPr>
            <a:lvl3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3pPr>
          </a:lstStyle>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lvl="0"/>
            <a:endParaRPr lang="en-US"/>
          </a:p>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1899758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heictbook.com/types-of-software-and-their-function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freepngimg.com/png/26754-ms-powerpoint-transparent-background"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peruser.com/tags/microsoft-word-2013/info" TargetMode="External"/><Relationship Id="rId5" Type="http://schemas.openxmlformats.org/officeDocument/2006/relationships/image" Target="../media/image13.png"/><Relationship Id="rId10" Type="http://schemas.openxmlformats.org/officeDocument/2006/relationships/hyperlink" Target="https://pixabay.com/en/classroom-cooperative-learning-1297779/" TargetMode="External"/><Relationship Id="rId4" Type="http://schemas.openxmlformats.org/officeDocument/2006/relationships/hyperlink" Target="https://bsgrupo.com/bs-campus/blog/Excel-2016-Novedades-en-Visualizacion-de-Datos-1118"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hyperlink" Target="https://technofaq.org/posts/2020/01/how-your-company-can-stay-organized-with-document-control-softw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s://ja.wikipedia.org/wiki/DTP" TargetMode="External"/><Relationship Id="rId9" Type="http://schemas.openxmlformats.org/officeDocument/2006/relationships/hyperlink" Target="https://pixabay.com/en/classroom-cooperative-learning-129777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stackpointer.io/security/nginx-disable-version-header/404/attachment/security/" TargetMode="External"/><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hyperlink" Target="https://pixabay.com/en/classroom-cooperative-learning-1297779/"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s://surfcastinvigo.blogspot.com/2015/04/entrada-n200-y-una-buena-lubina-light.html" TargetMode="External"/><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pixabay.com/en/email-mailing-internet-icon-1975018/"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purple-friday-note"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parade.com/943457/parade/christmas-trivia/"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DAD6-9B48-9B87-7543-1E63E2DA05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061002-B965-647E-7921-87137BBB1B67}"/>
              </a:ext>
            </a:extLst>
          </p:cNvPr>
          <p:cNvSpPr>
            <a:spLocks noGrp="1"/>
          </p:cNvSpPr>
          <p:nvPr>
            <p:ph type="title"/>
          </p:nvPr>
        </p:nvSpPr>
        <p:spPr>
          <a:xfrm>
            <a:off x="239487" y="365126"/>
            <a:ext cx="6945085" cy="571045"/>
          </a:xfrm>
        </p:spPr>
        <p:txBody>
          <a:bodyPr>
            <a:normAutofit fontScale="90000"/>
          </a:bodyPr>
          <a:lstStyle/>
          <a:p>
            <a:r>
              <a:rPr lang="en-GB" dirty="0"/>
              <a:t>Producing Business Documents </a:t>
            </a:r>
            <a:r>
              <a:rPr lang="en-GB" sz="2700" dirty="0"/>
              <a:t>(AC 1.1)</a:t>
            </a:r>
          </a:p>
        </p:txBody>
      </p:sp>
      <p:sp>
        <p:nvSpPr>
          <p:cNvPr id="5" name="Content Placeholder 4">
            <a:extLst>
              <a:ext uri="{FF2B5EF4-FFF2-40B4-BE49-F238E27FC236}">
                <a16:creationId xmlns:a16="http://schemas.microsoft.com/office/drawing/2014/main" id="{CB33160F-E1EA-EB1D-EFF2-A353E6FEAA64}"/>
              </a:ext>
            </a:extLst>
          </p:cNvPr>
          <p:cNvSpPr>
            <a:spLocks noGrp="1"/>
          </p:cNvSpPr>
          <p:nvPr>
            <p:ph idx="13"/>
          </p:nvPr>
        </p:nvSpPr>
        <p:spPr>
          <a:xfrm>
            <a:off x="239487" y="1279527"/>
            <a:ext cx="6074228" cy="4872967"/>
          </a:xfrm>
        </p:spPr>
        <p:txBody>
          <a:bodyPr/>
          <a:lstStyle/>
          <a:p>
            <a:r>
              <a:rPr lang="en-GB" sz="2400" dirty="0"/>
              <a:t>How should a meeting agenda be formatted?</a:t>
            </a:r>
          </a:p>
          <a:p>
            <a:r>
              <a:rPr lang="en-GB" sz="2400" dirty="0"/>
              <a:t>Meeting name</a:t>
            </a:r>
          </a:p>
          <a:p>
            <a:r>
              <a:rPr lang="en-GB" sz="2400" dirty="0"/>
              <a:t>Meeting date, start and end times</a:t>
            </a:r>
          </a:p>
          <a:p>
            <a:r>
              <a:rPr lang="en-GB" sz="2400" dirty="0"/>
              <a:t>Meeting location</a:t>
            </a:r>
          </a:p>
          <a:p>
            <a:r>
              <a:rPr lang="en-GB" sz="2400" dirty="0"/>
              <a:t>Objective of the meeting</a:t>
            </a:r>
          </a:p>
          <a:p>
            <a:r>
              <a:rPr lang="en-GB" sz="2400" dirty="0"/>
              <a:t>Meeting attendees and roles</a:t>
            </a:r>
          </a:p>
          <a:p>
            <a:r>
              <a:rPr lang="en-GB" sz="2400" dirty="0"/>
              <a:t>Agenda items</a:t>
            </a:r>
          </a:p>
          <a:p>
            <a:r>
              <a:rPr lang="en-GB" sz="2400" dirty="0"/>
              <a:t>Time allocation</a:t>
            </a:r>
          </a:p>
          <a:p>
            <a:r>
              <a:rPr lang="en-GB" sz="2400" dirty="0"/>
              <a:t>Pre-read materials</a:t>
            </a:r>
          </a:p>
          <a:p>
            <a:r>
              <a:rPr lang="en-GB" sz="2400" dirty="0"/>
              <a:t>Action items</a:t>
            </a:r>
          </a:p>
          <a:p>
            <a:r>
              <a:rPr lang="en-GB" sz="2400" dirty="0"/>
              <a:t>Any other business</a:t>
            </a:r>
          </a:p>
          <a:p>
            <a:endParaRPr lang="en-GB" dirty="0"/>
          </a:p>
        </p:txBody>
      </p:sp>
      <p:pic>
        <p:nvPicPr>
          <p:cNvPr id="8" name="Picture 7">
            <a:extLst>
              <a:ext uri="{FF2B5EF4-FFF2-40B4-BE49-F238E27FC236}">
                <a16:creationId xmlns:a16="http://schemas.microsoft.com/office/drawing/2014/main" id="{2D1FCADD-38AF-F30B-6942-8A069ADCC2FD}"/>
              </a:ext>
            </a:extLst>
          </p:cNvPr>
          <p:cNvPicPr>
            <a:picLocks noChangeAspect="1"/>
          </p:cNvPicPr>
          <p:nvPr/>
        </p:nvPicPr>
        <p:blipFill>
          <a:blip r:embed="rId3"/>
          <a:stretch>
            <a:fillRect/>
          </a:stretch>
        </p:blipFill>
        <p:spPr>
          <a:xfrm>
            <a:off x="6215743" y="21770"/>
            <a:ext cx="5895192" cy="6836229"/>
          </a:xfrm>
          <a:prstGeom prst="rect">
            <a:avLst/>
          </a:prstGeom>
        </p:spPr>
      </p:pic>
    </p:spTree>
    <p:extLst>
      <p:ext uri="{BB962C8B-B14F-4D97-AF65-F5344CB8AC3E}">
        <p14:creationId xmlns:p14="http://schemas.microsoft.com/office/powerpoint/2010/main" val="260877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AF2E-36C8-086B-D332-E52E7BBEB5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BC155B-B451-6E8B-180B-566D4AD4CA18}"/>
              </a:ext>
            </a:extLst>
          </p:cNvPr>
          <p:cNvSpPr>
            <a:spLocks noGrp="1"/>
          </p:cNvSpPr>
          <p:nvPr>
            <p:ph type="title"/>
          </p:nvPr>
        </p:nvSpPr>
        <p:spPr>
          <a:xfrm>
            <a:off x="685846" y="365126"/>
            <a:ext cx="7826784" cy="1626960"/>
          </a:xfrm>
        </p:spPr>
        <p:txBody>
          <a:bodyPr>
            <a:normAutofit fontScale="90000"/>
          </a:bodyPr>
          <a:lstStyle/>
          <a:p>
            <a:r>
              <a:rPr lang="en-GB" dirty="0"/>
              <a:t>Producing Business Documents </a:t>
            </a:r>
            <a:r>
              <a:rPr lang="en-GB" sz="2700" dirty="0"/>
              <a:t>(AC 1.1)</a:t>
            </a:r>
            <a:br>
              <a:rPr lang="en-GB" sz="2700" dirty="0"/>
            </a:br>
            <a:r>
              <a:rPr lang="en-GB" sz="2700" dirty="0"/>
              <a:t>                                                 </a:t>
            </a:r>
            <a:r>
              <a:rPr lang="en-GB" sz="4000" dirty="0">
                <a:highlight>
                  <a:srgbClr val="FFFF00"/>
                </a:highlight>
              </a:rPr>
              <a:t>Group activity</a:t>
            </a:r>
          </a:p>
        </p:txBody>
      </p:sp>
      <p:sp>
        <p:nvSpPr>
          <p:cNvPr id="5" name="Content Placeholder 4">
            <a:extLst>
              <a:ext uri="{FF2B5EF4-FFF2-40B4-BE49-F238E27FC236}">
                <a16:creationId xmlns:a16="http://schemas.microsoft.com/office/drawing/2014/main" id="{E9EC9B0A-94F9-46B0-EDCF-0147656EDC1E}"/>
              </a:ext>
            </a:extLst>
          </p:cNvPr>
          <p:cNvSpPr>
            <a:spLocks noGrp="1"/>
          </p:cNvSpPr>
          <p:nvPr>
            <p:ph idx="13"/>
          </p:nvPr>
        </p:nvSpPr>
        <p:spPr>
          <a:xfrm>
            <a:off x="130629" y="2215946"/>
            <a:ext cx="11756571" cy="4413454"/>
          </a:xfrm>
        </p:spPr>
        <p:txBody>
          <a:bodyPr/>
          <a:lstStyle/>
          <a:p>
            <a:r>
              <a:rPr lang="en-GB" sz="2400" dirty="0"/>
              <a:t>Discuss the business document allocated to your group:</a:t>
            </a:r>
          </a:p>
          <a:p>
            <a:pPr marL="342900" indent="-342900">
              <a:buFont typeface="Arial" panose="020B0604020202020204" pitchFamily="34" charset="0"/>
              <a:buChar char="•"/>
            </a:pPr>
            <a:r>
              <a:rPr lang="en-GB" sz="2400" dirty="0"/>
              <a:t>Meeting minutes</a:t>
            </a:r>
          </a:p>
          <a:p>
            <a:pPr marL="342900" indent="-342900">
              <a:buFont typeface="Arial" panose="020B0604020202020204" pitchFamily="34" charset="0"/>
              <a:buChar char="•"/>
            </a:pPr>
            <a:r>
              <a:rPr lang="en-GB" sz="2400" dirty="0"/>
              <a:t>Letter</a:t>
            </a:r>
          </a:p>
          <a:p>
            <a:pPr marL="342900" indent="-342900">
              <a:buFont typeface="Arial" panose="020B0604020202020204" pitchFamily="34" charset="0"/>
              <a:buChar char="•"/>
            </a:pPr>
            <a:r>
              <a:rPr lang="en-GB" sz="2400" dirty="0"/>
              <a:t>Email</a:t>
            </a:r>
          </a:p>
          <a:p>
            <a:pPr marL="342900" indent="-342900">
              <a:buFont typeface="Arial" panose="020B0604020202020204" pitchFamily="34" charset="0"/>
              <a:buChar char="•"/>
            </a:pPr>
            <a:r>
              <a:rPr lang="en-GB" sz="2400" dirty="0"/>
              <a:t>Presentation</a:t>
            </a:r>
          </a:p>
          <a:p>
            <a:endParaRPr lang="en-GB" sz="2400" dirty="0"/>
          </a:p>
          <a:p>
            <a:pPr marL="457200" indent="-457200">
              <a:buFont typeface="+mj-lt"/>
              <a:buAutoNum type="arabicPeriod"/>
            </a:pPr>
            <a:r>
              <a:rPr lang="en-GB" sz="2400" dirty="0"/>
              <a:t>Describe the features of the business document</a:t>
            </a:r>
          </a:p>
          <a:p>
            <a:pPr marL="457200" indent="-457200">
              <a:buFont typeface="+mj-lt"/>
              <a:buAutoNum type="arabicPeriod"/>
            </a:pPr>
            <a:r>
              <a:rPr lang="en-GB" sz="2400" dirty="0"/>
              <a:t>Confirm what the business document is used for </a:t>
            </a:r>
          </a:p>
          <a:p>
            <a:pPr marL="457200" indent="-457200">
              <a:buFont typeface="+mj-lt"/>
              <a:buAutoNum type="arabicPeriod"/>
            </a:pPr>
            <a:r>
              <a:rPr lang="en-GB" sz="2400" dirty="0"/>
              <a:t>Describe the format to be followed when preparing the business document</a:t>
            </a:r>
          </a:p>
        </p:txBody>
      </p:sp>
      <p:pic>
        <p:nvPicPr>
          <p:cNvPr id="1026" name="Picture 2" descr="Synchronous Toolbox: Breakout Rooms ...">
            <a:extLst>
              <a:ext uri="{FF2B5EF4-FFF2-40B4-BE49-F238E27FC236}">
                <a16:creationId xmlns:a16="http://schemas.microsoft.com/office/drawing/2014/main" id="{4DB2C103-9A59-3245-1A55-74D7D3388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0"/>
            <a:ext cx="4223658" cy="211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8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8BC1-3639-4B5B-C3E0-DAC846F139B4}"/>
              </a:ext>
            </a:extLst>
          </p:cNvPr>
          <p:cNvSpPr>
            <a:spLocks noGrp="1"/>
          </p:cNvSpPr>
          <p:nvPr>
            <p:ph type="title"/>
          </p:nvPr>
        </p:nvSpPr>
        <p:spPr/>
        <p:txBody>
          <a:bodyPr>
            <a:normAutofit fontScale="90000"/>
          </a:bodyPr>
          <a:lstStyle/>
          <a:p>
            <a:r>
              <a:rPr lang="en-GB" dirty="0"/>
              <a:t>What types of information communication technology (ICT) packages are used to produce business documents?– (AC 1.2)</a:t>
            </a:r>
          </a:p>
        </p:txBody>
      </p:sp>
      <p:sp>
        <p:nvSpPr>
          <p:cNvPr id="3" name="Content Placeholder 3">
            <a:extLst>
              <a:ext uri="{FF2B5EF4-FFF2-40B4-BE49-F238E27FC236}">
                <a16:creationId xmlns:a16="http://schemas.microsoft.com/office/drawing/2014/main" id="{A2039637-70F0-6B7C-80C3-944901C481C8}"/>
              </a:ext>
            </a:extLst>
          </p:cNvPr>
          <p:cNvSpPr txBox="1">
            <a:spLocks/>
          </p:cNvSpPr>
          <p:nvPr/>
        </p:nvSpPr>
        <p:spPr>
          <a:xfrm>
            <a:off x="566103" y="1878489"/>
            <a:ext cx="6585812" cy="3936547"/>
          </a:xfrm>
          <a:prstGeom prst="rect">
            <a:avLst/>
          </a:prstGeom>
        </p:spPr>
        <p:txBody>
          <a:bodyPr>
            <a:noAutofit/>
          </a:bodyPr>
          <a:lstStyle>
            <a:lvl1pPr marL="0" indent="0" algn="l" defTabSz="914355"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228600" indent="0" algn="l" defTabSz="914355" rtl="0" eaLnBrk="1" latinLnBrk="0" hangingPunct="1">
              <a:lnSpc>
                <a:spcPct val="90000"/>
              </a:lnSpc>
              <a:spcBef>
                <a:spcPts val="500"/>
              </a:spcBef>
              <a:buFont typeface="Arial" panose="020B0604020202020204" pitchFamily="34" charset="0"/>
              <a:buNone/>
              <a:defRPr sz="1400" kern="1200">
                <a:solidFill>
                  <a:srgbClr val="08314C"/>
                </a:solidFill>
                <a:latin typeface="Arial" panose="020B0604020202020204" pitchFamily="34" charset="0"/>
                <a:ea typeface="+mn-ea"/>
                <a:cs typeface="Arial" panose="020B0604020202020204" pitchFamily="34" charset="0"/>
              </a:defRPr>
            </a:lvl2pPr>
            <a:lvl3pPr marL="457200" indent="0" algn="l" defTabSz="914355" rtl="0" eaLnBrk="1" latinLnBrk="0" hangingPunct="1">
              <a:lnSpc>
                <a:spcPct val="90000"/>
              </a:lnSpc>
              <a:spcBef>
                <a:spcPts val="500"/>
              </a:spcBef>
              <a:buFont typeface="Arial" panose="020B0604020202020204" pitchFamily="34" charset="0"/>
              <a:buNone/>
              <a:defRPr sz="1200" kern="1200">
                <a:solidFill>
                  <a:srgbClr val="08314C"/>
                </a:solidFill>
                <a:latin typeface="Arial" panose="020B0604020202020204" pitchFamily="34" charset="0"/>
                <a:ea typeface="+mn-ea"/>
                <a:cs typeface="Arial" panose="020B0604020202020204" pitchFamily="34" charset="0"/>
              </a:defRPr>
            </a:lvl3pPr>
            <a:lvl4pPr marL="685800" indent="0" algn="l" defTabSz="914355" rtl="0" eaLnBrk="1" latinLnBrk="0" hangingPunct="1">
              <a:lnSpc>
                <a:spcPct val="90000"/>
              </a:lnSpc>
              <a:spcBef>
                <a:spcPts val="500"/>
              </a:spcBef>
              <a:buFont typeface="Arial" panose="020B0604020202020204" pitchFamily="34" charset="0"/>
              <a:buNone/>
              <a:defRPr sz="1000" kern="1200">
                <a:solidFill>
                  <a:srgbClr val="08314C"/>
                </a:solidFill>
                <a:latin typeface="Arial" panose="020B0604020202020204" pitchFamily="34" charset="0"/>
                <a:ea typeface="+mn-ea"/>
                <a:cs typeface="Arial" panose="020B0604020202020204" pitchFamily="34" charset="0"/>
              </a:defRPr>
            </a:lvl4pPr>
            <a:lvl5pPr marL="914400" indent="0" algn="l" defTabSz="914355" rtl="0" eaLnBrk="1" latinLnBrk="0" hangingPunct="1">
              <a:lnSpc>
                <a:spcPct val="90000"/>
              </a:lnSpc>
              <a:spcBef>
                <a:spcPts val="500"/>
              </a:spcBef>
              <a:buFont typeface="Arial" panose="020B0604020202020204" pitchFamily="34" charset="0"/>
              <a:buNone/>
              <a:defRPr sz="10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9pPr>
          </a:lstStyle>
          <a:p>
            <a:r>
              <a:rPr lang="en-GB" dirty="0">
                <a:hlinkClick r:id="rId3"/>
              </a:rPr>
              <a:t>Types of Software and Their Functions - the </a:t>
            </a:r>
            <a:r>
              <a:rPr lang="en-GB" dirty="0" err="1">
                <a:hlinkClick r:id="rId3"/>
              </a:rPr>
              <a:t>ict</a:t>
            </a:r>
            <a:r>
              <a:rPr lang="en-GB" dirty="0">
                <a:hlinkClick r:id="rId3"/>
              </a:rPr>
              <a:t> book</a:t>
            </a:r>
            <a:endParaRPr lang="en-GB" dirty="0"/>
          </a:p>
          <a:p>
            <a:endParaRPr lang="en-GB" sz="3600" dirty="0">
              <a:solidFill>
                <a:srgbClr val="0070C0"/>
              </a:solidFill>
            </a:endParaRPr>
          </a:p>
          <a:p>
            <a:endParaRPr lang="en-GB" sz="3600" dirty="0">
              <a:solidFill>
                <a:srgbClr val="0070C0"/>
              </a:solidFill>
            </a:endParaRPr>
          </a:p>
          <a:p>
            <a:endParaRPr lang="en-GB" dirty="0"/>
          </a:p>
        </p:txBody>
      </p:sp>
      <p:pic>
        <p:nvPicPr>
          <p:cNvPr id="2050" name="Picture 2" descr="You are currently viewing Types of Software and Their Functions">
            <a:extLst>
              <a:ext uri="{FF2B5EF4-FFF2-40B4-BE49-F238E27FC236}">
                <a16:creationId xmlns:a16="http://schemas.microsoft.com/office/drawing/2014/main" id="{084B7133-FA82-DEE9-6B10-EA472F5A7822}"/>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3011962" y="2100943"/>
            <a:ext cx="6809015" cy="45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5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852F5-2C54-FA45-92A4-4E268EA61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80C5C-F07B-5591-AB95-47FF70917966}"/>
              </a:ext>
            </a:extLst>
          </p:cNvPr>
          <p:cNvSpPr>
            <a:spLocks noGrp="1"/>
          </p:cNvSpPr>
          <p:nvPr>
            <p:ph type="title"/>
          </p:nvPr>
        </p:nvSpPr>
        <p:spPr/>
        <p:txBody>
          <a:bodyPr>
            <a:normAutofit fontScale="90000"/>
          </a:bodyPr>
          <a:lstStyle/>
          <a:p>
            <a:r>
              <a:rPr lang="en-GB" dirty="0"/>
              <a:t>Which types of business documents can be produced using the following software? – (AC 1.2)</a:t>
            </a:r>
          </a:p>
        </p:txBody>
      </p:sp>
      <p:pic>
        <p:nvPicPr>
          <p:cNvPr id="8" name="Content Placeholder 7">
            <a:extLst>
              <a:ext uri="{FF2B5EF4-FFF2-40B4-BE49-F238E27FC236}">
                <a16:creationId xmlns:a16="http://schemas.microsoft.com/office/drawing/2014/main" id="{949DC61C-0DF6-DBB7-2E70-AEC4CF3F54AE}"/>
              </a:ext>
            </a:extLst>
          </p:cNvPr>
          <p:cNvPicPr>
            <a:picLocks noGrp="1" noChangeAspect="1"/>
          </p:cNvPicPr>
          <p:nvPr>
            <p:ph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19795" y="4047444"/>
            <a:ext cx="5252914" cy="2565173"/>
          </a:xfrm>
        </p:spPr>
      </p:pic>
      <p:pic>
        <p:nvPicPr>
          <p:cNvPr id="5" name="Picture 4">
            <a:extLst>
              <a:ext uri="{FF2B5EF4-FFF2-40B4-BE49-F238E27FC236}">
                <a16:creationId xmlns:a16="http://schemas.microsoft.com/office/drawing/2014/main" id="{7E5B8E0A-4C20-7806-5777-464963093F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3958" y="1632855"/>
            <a:ext cx="3341915" cy="3341915"/>
          </a:xfrm>
          <a:prstGeom prst="rect">
            <a:avLst/>
          </a:prstGeom>
        </p:spPr>
      </p:pic>
      <p:pic>
        <p:nvPicPr>
          <p:cNvPr id="11" name="Picture 10">
            <a:extLst>
              <a:ext uri="{FF2B5EF4-FFF2-40B4-BE49-F238E27FC236}">
                <a16:creationId xmlns:a16="http://schemas.microsoft.com/office/drawing/2014/main" id="{260AA674-BA77-1C97-DEA3-103FC5DE1F0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87039" y="1684112"/>
            <a:ext cx="3341915" cy="3341915"/>
          </a:xfrm>
          <a:prstGeom prst="rect">
            <a:avLst/>
          </a:prstGeom>
        </p:spPr>
      </p:pic>
      <p:pic>
        <p:nvPicPr>
          <p:cNvPr id="18" name="Picture 17">
            <a:extLst>
              <a:ext uri="{FF2B5EF4-FFF2-40B4-BE49-F238E27FC236}">
                <a16:creationId xmlns:a16="http://schemas.microsoft.com/office/drawing/2014/main" id="{69A58805-682C-BE90-6885-612444C6BF9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514694" y="1804210"/>
            <a:ext cx="2250466" cy="1678473"/>
          </a:xfrm>
          <a:prstGeom prst="rect">
            <a:avLst/>
          </a:prstGeom>
        </p:spPr>
      </p:pic>
      <p:sp>
        <p:nvSpPr>
          <p:cNvPr id="19" name="TextBox 18">
            <a:extLst>
              <a:ext uri="{FF2B5EF4-FFF2-40B4-BE49-F238E27FC236}">
                <a16:creationId xmlns:a16="http://schemas.microsoft.com/office/drawing/2014/main" id="{A65D5F10-071B-B6A7-C191-53E6E04889C5}"/>
              </a:ext>
            </a:extLst>
          </p:cNvPr>
          <p:cNvSpPr txBox="1"/>
          <p:nvPr/>
        </p:nvSpPr>
        <p:spPr>
          <a:xfrm rot="10800000" flipV="1">
            <a:off x="6841317" y="2210391"/>
            <a:ext cx="2250466" cy="1200329"/>
          </a:xfrm>
          <a:prstGeom prst="rect">
            <a:avLst/>
          </a:prstGeom>
          <a:noFill/>
        </p:spPr>
        <p:txBody>
          <a:bodyPr wrap="square" rtlCol="0">
            <a:spAutoFit/>
          </a:bodyPr>
          <a:lstStyle/>
          <a:p>
            <a:r>
              <a:rPr lang="en-GB" sz="3600" b="1" dirty="0">
                <a:solidFill>
                  <a:srgbClr val="009999"/>
                </a:solidFill>
              </a:rPr>
              <a:t>Class discussion</a:t>
            </a:r>
          </a:p>
        </p:txBody>
      </p:sp>
    </p:spTree>
    <p:extLst>
      <p:ext uri="{BB962C8B-B14F-4D97-AF65-F5344CB8AC3E}">
        <p14:creationId xmlns:p14="http://schemas.microsoft.com/office/powerpoint/2010/main" val="406495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A682-B623-0C97-D2FB-B253709D8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66C4B-9CD1-68FE-CE2B-61B596D7BD93}"/>
              </a:ext>
            </a:extLst>
          </p:cNvPr>
          <p:cNvSpPr>
            <a:spLocks noGrp="1"/>
          </p:cNvSpPr>
          <p:nvPr>
            <p:ph type="title"/>
          </p:nvPr>
        </p:nvSpPr>
        <p:spPr>
          <a:xfrm>
            <a:off x="185059" y="365126"/>
            <a:ext cx="8229598" cy="1325563"/>
          </a:xfrm>
        </p:spPr>
        <p:txBody>
          <a:bodyPr>
            <a:normAutofit fontScale="90000"/>
          </a:bodyPr>
          <a:lstStyle/>
          <a:p>
            <a:r>
              <a:rPr lang="en-GB" dirty="0"/>
              <a:t>Which types of business documents can be produced using the following software? – </a:t>
            </a:r>
            <a:r>
              <a:rPr lang="en-GB" sz="3100" dirty="0"/>
              <a:t>(AC 1.2)</a:t>
            </a:r>
          </a:p>
        </p:txBody>
      </p:sp>
      <p:pic>
        <p:nvPicPr>
          <p:cNvPr id="14" name="Picture 13">
            <a:extLst>
              <a:ext uri="{FF2B5EF4-FFF2-40B4-BE49-F238E27FC236}">
                <a16:creationId xmlns:a16="http://schemas.microsoft.com/office/drawing/2014/main" id="{A6B9113D-751E-BC06-A015-EF2237FE1B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2364" y="120457"/>
            <a:ext cx="4082311" cy="3461800"/>
          </a:xfrm>
          <a:prstGeom prst="rect">
            <a:avLst/>
          </a:prstGeom>
        </p:spPr>
      </p:pic>
      <p:pic>
        <p:nvPicPr>
          <p:cNvPr id="3074" name="Picture 2" descr="The common components of document management: storage, annotations, check-in and check-out, version control, audit trails and security and access control.">
            <a:extLst>
              <a:ext uri="{FF2B5EF4-FFF2-40B4-BE49-F238E27FC236}">
                <a16:creationId xmlns:a16="http://schemas.microsoft.com/office/drawing/2014/main" id="{1209A107-F1FF-B1EE-EE04-3394650A5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62" y="1990967"/>
            <a:ext cx="5103684" cy="2876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F840242-C0A2-60FB-52B5-7535333A11F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74502" y="3953228"/>
            <a:ext cx="4818036" cy="2719858"/>
          </a:xfrm>
          <a:prstGeom prst="rect">
            <a:avLst/>
          </a:prstGeom>
        </p:spPr>
      </p:pic>
      <p:pic>
        <p:nvPicPr>
          <p:cNvPr id="12" name="Picture 11">
            <a:extLst>
              <a:ext uri="{FF2B5EF4-FFF2-40B4-BE49-F238E27FC236}">
                <a16:creationId xmlns:a16="http://schemas.microsoft.com/office/drawing/2014/main" id="{6EBCAC75-68A7-394E-B559-567EED86F9B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875946" y="4213516"/>
            <a:ext cx="2928257" cy="2183992"/>
          </a:xfrm>
          <a:prstGeom prst="rect">
            <a:avLst/>
          </a:prstGeom>
        </p:spPr>
      </p:pic>
      <p:sp>
        <p:nvSpPr>
          <p:cNvPr id="13" name="TextBox 12">
            <a:extLst>
              <a:ext uri="{FF2B5EF4-FFF2-40B4-BE49-F238E27FC236}">
                <a16:creationId xmlns:a16="http://schemas.microsoft.com/office/drawing/2014/main" id="{6D1EC656-2307-A514-E186-0B2E35BD6279}"/>
              </a:ext>
            </a:extLst>
          </p:cNvPr>
          <p:cNvSpPr txBox="1"/>
          <p:nvPr/>
        </p:nvSpPr>
        <p:spPr>
          <a:xfrm rot="10800000" flipV="1">
            <a:off x="4855028" y="2566638"/>
            <a:ext cx="2419474" cy="1323439"/>
          </a:xfrm>
          <a:prstGeom prst="rect">
            <a:avLst/>
          </a:prstGeom>
          <a:noFill/>
        </p:spPr>
        <p:txBody>
          <a:bodyPr wrap="square" rtlCol="0">
            <a:spAutoFit/>
          </a:bodyPr>
          <a:lstStyle/>
          <a:p>
            <a:r>
              <a:rPr lang="en-GB" sz="4000" b="1" dirty="0">
                <a:solidFill>
                  <a:srgbClr val="009999"/>
                </a:solidFill>
              </a:rPr>
              <a:t>Class discussion</a:t>
            </a:r>
          </a:p>
        </p:txBody>
      </p:sp>
    </p:spTree>
    <p:extLst>
      <p:ext uri="{BB962C8B-B14F-4D97-AF65-F5344CB8AC3E}">
        <p14:creationId xmlns:p14="http://schemas.microsoft.com/office/powerpoint/2010/main" val="300953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0439-A532-DFEB-A30D-C70FBAF63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CB9E1-DC74-7FC7-6A76-8D66DB437FD4}"/>
              </a:ext>
            </a:extLst>
          </p:cNvPr>
          <p:cNvSpPr>
            <a:spLocks noGrp="1"/>
          </p:cNvSpPr>
          <p:nvPr>
            <p:ph type="title"/>
          </p:nvPr>
        </p:nvSpPr>
        <p:spPr>
          <a:xfrm>
            <a:off x="0" y="365126"/>
            <a:ext cx="12078585" cy="1325563"/>
          </a:xfrm>
        </p:spPr>
        <p:txBody>
          <a:bodyPr>
            <a:normAutofit/>
          </a:bodyPr>
          <a:lstStyle/>
          <a:p>
            <a:r>
              <a:rPr lang="en-GB" sz="4000" dirty="0"/>
              <a:t>Why do we need to agree the following when producing documents?– </a:t>
            </a:r>
            <a:r>
              <a:rPr lang="en-GB" sz="2000" dirty="0"/>
              <a:t>(AC 1.3)</a:t>
            </a:r>
          </a:p>
        </p:txBody>
      </p:sp>
      <p:sp>
        <p:nvSpPr>
          <p:cNvPr id="4" name="Content Placeholder 3">
            <a:extLst>
              <a:ext uri="{FF2B5EF4-FFF2-40B4-BE49-F238E27FC236}">
                <a16:creationId xmlns:a16="http://schemas.microsoft.com/office/drawing/2014/main" id="{A46679B7-1F83-CF2C-6929-5F0961238913}"/>
              </a:ext>
            </a:extLst>
          </p:cNvPr>
          <p:cNvSpPr>
            <a:spLocks noGrp="1"/>
          </p:cNvSpPr>
          <p:nvPr>
            <p:ph idx="13"/>
          </p:nvPr>
        </p:nvSpPr>
        <p:spPr>
          <a:xfrm>
            <a:off x="318977" y="2215946"/>
            <a:ext cx="6092457" cy="3936547"/>
          </a:xfrm>
        </p:spPr>
        <p:txBody>
          <a:bodyPr/>
          <a:lstStyle/>
          <a:p>
            <a:r>
              <a:rPr lang="en-GB" sz="2400" b="1" dirty="0">
                <a:solidFill>
                  <a:srgbClr val="009999"/>
                </a:solidFill>
              </a:rPr>
              <a:t>Use of the document</a:t>
            </a:r>
          </a:p>
          <a:p>
            <a:endParaRPr lang="en-GB" sz="2400" b="1" dirty="0">
              <a:solidFill>
                <a:srgbClr val="009999"/>
              </a:solidFill>
            </a:endParaRPr>
          </a:p>
          <a:p>
            <a:r>
              <a:rPr lang="en-GB" sz="2400" b="1" dirty="0">
                <a:solidFill>
                  <a:srgbClr val="009999"/>
                </a:solidFill>
              </a:rPr>
              <a:t>Content of the document</a:t>
            </a:r>
          </a:p>
          <a:p>
            <a:endParaRPr lang="en-GB" sz="2400" b="1" dirty="0">
              <a:solidFill>
                <a:srgbClr val="009999"/>
              </a:solidFill>
            </a:endParaRPr>
          </a:p>
          <a:p>
            <a:r>
              <a:rPr lang="en-GB" sz="2400" b="1" dirty="0">
                <a:solidFill>
                  <a:srgbClr val="009999"/>
                </a:solidFill>
              </a:rPr>
              <a:t>Layout of the document</a:t>
            </a:r>
          </a:p>
          <a:p>
            <a:endParaRPr lang="en-GB" sz="2400" b="1" dirty="0">
              <a:solidFill>
                <a:srgbClr val="009999"/>
              </a:solidFill>
            </a:endParaRPr>
          </a:p>
          <a:p>
            <a:r>
              <a:rPr lang="en-GB" sz="2400" b="1" dirty="0">
                <a:solidFill>
                  <a:srgbClr val="009999"/>
                </a:solidFill>
              </a:rPr>
              <a:t>Quality standards of the document</a:t>
            </a:r>
          </a:p>
          <a:p>
            <a:endParaRPr lang="en-GB" sz="2400" b="1" dirty="0">
              <a:solidFill>
                <a:srgbClr val="009999"/>
              </a:solidFill>
            </a:endParaRPr>
          </a:p>
          <a:p>
            <a:r>
              <a:rPr lang="en-GB" sz="2400" b="1" dirty="0">
                <a:solidFill>
                  <a:srgbClr val="009999"/>
                </a:solidFill>
              </a:rPr>
              <a:t>Deadline for production of the document</a:t>
            </a:r>
          </a:p>
        </p:txBody>
      </p:sp>
      <p:pic>
        <p:nvPicPr>
          <p:cNvPr id="6146" name="Picture 2" descr="Document Production | Executive PA Services | SmartPA">
            <a:extLst>
              <a:ext uri="{FF2B5EF4-FFF2-40B4-BE49-F238E27FC236}">
                <a16:creationId xmlns:a16="http://schemas.microsoft.com/office/drawing/2014/main" id="{DC1D8750-F18A-822B-F577-063E2A294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71232"/>
            <a:ext cx="57150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D5DBC-BDDD-A6A7-665F-E917244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06E07-0A9F-6385-8445-2C75603A2C7A}"/>
              </a:ext>
            </a:extLst>
          </p:cNvPr>
          <p:cNvSpPr>
            <a:spLocks noGrp="1"/>
          </p:cNvSpPr>
          <p:nvPr>
            <p:ph type="title"/>
          </p:nvPr>
        </p:nvSpPr>
        <p:spPr>
          <a:xfrm>
            <a:off x="0" y="-74428"/>
            <a:ext cx="12078585" cy="1041991"/>
          </a:xfrm>
        </p:spPr>
        <p:txBody>
          <a:bodyPr>
            <a:normAutofit fontScale="90000"/>
          </a:bodyPr>
          <a:lstStyle/>
          <a:p>
            <a:r>
              <a:rPr lang="en-GB" sz="4000" dirty="0"/>
              <a:t>Consider a document you have produced and confirm the following in relation to the document?– </a:t>
            </a:r>
            <a:r>
              <a:rPr lang="en-GB" sz="2000" dirty="0"/>
              <a:t>(AC 1.3)</a:t>
            </a:r>
          </a:p>
        </p:txBody>
      </p:sp>
      <p:sp>
        <p:nvSpPr>
          <p:cNvPr id="4" name="Content Placeholder 3">
            <a:extLst>
              <a:ext uri="{FF2B5EF4-FFF2-40B4-BE49-F238E27FC236}">
                <a16:creationId xmlns:a16="http://schemas.microsoft.com/office/drawing/2014/main" id="{C8FB0145-A096-149C-38DD-0AB427C3AC78}"/>
              </a:ext>
            </a:extLst>
          </p:cNvPr>
          <p:cNvSpPr>
            <a:spLocks noGrp="1"/>
          </p:cNvSpPr>
          <p:nvPr>
            <p:ph idx="13"/>
          </p:nvPr>
        </p:nvSpPr>
        <p:spPr>
          <a:xfrm>
            <a:off x="318977" y="1212112"/>
            <a:ext cx="6911163" cy="4940381"/>
          </a:xfrm>
        </p:spPr>
        <p:txBody>
          <a:bodyPr/>
          <a:lstStyle/>
          <a:p>
            <a:r>
              <a:rPr lang="en-GB" sz="3200" b="1" dirty="0">
                <a:solidFill>
                  <a:srgbClr val="009999"/>
                </a:solidFill>
              </a:rPr>
              <a:t>Use of the document</a:t>
            </a:r>
          </a:p>
          <a:p>
            <a:endParaRPr lang="en-GB" sz="3200" b="1" dirty="0">
              <a:solidFill>
                <a:srgbClr val="009999"/>
              </a:solidFill>
            </a:endParaRPr>
          </a:p>
          <a:p>
            <a:r>
              <a:rPr lang="en-GB" sz="3200" b="1" dirty="0">
                <a:solidFill>
                  <a:srgbClr val="009999"/>
                </a:solidFill>
              </a:rPr>
              <a:t>Content of the document</a:t>
            </a:r>
          </a:p>
          <a:p>
            <a:endParaRPr lang="en-GB" sz="3200" b="1" dirty="0">
              <a:solidFill>
                <a:srgbClr val="009999"/>
              </a:solidFill>
            </a:endParaRPr>
          </a:p>
          <a:p>
            <a:r>
              <a:rPr lang="en-GB" sz="3200" b="1" dirty="0">
                <a:solidFill>
                  <a:srgbClr val="009999"/>
                </a:solidFill>
              </a:rPr>
              <a:t>Layout of the document</a:t>
            </a:r>
          </a:p>
          <a:p>
            <a:endParaRPr lang="en-GB" sz="3200" b="1" dirty="0">
              <a:solidFill>
                <a:srgbClr val="009999"/>
              </a:solidFill>
            </a:endParaRPr>
          </a:p>
          <a:p>
            <a:r>
              <a:rPr lang="en-GB" sz="3200" b="1" dirty="0">
                <a:solidFill>
                  <a:srgbClr val="009999"/>
                </a:solidFill>
              </a:rPr>
              <a:t>Quality standards of the document</a:t>
            </a:r>
          </a:p>
          <a:p>
            <a:endParaRPr lang="en-GB" sz="3200" b="1" dirty="0">
              <a:solidFill>
                <a:srgbClr val="009999"/>
              </a:solidFill>
            </a:endParaRPr>
          </a:p>
          <a:p>
            <a:r>
              <a:rPr lang="en-GB" sz="3200" b="1" dirty="0">
                <a:solidFill>
                  <a:srgbClr val="009999"/>
                </a:solidFill>
              </a:rPr>
              <a:t>Deadline for production of the document</a:t>
            </a:r>
          </a:p>
        </p:txBody>
      </p:sp>
      <p:pic>
        <p:nvPicPr>
          <p:cNvPr id="7170" name="Picture 2" descr="News &amp; Publications | Bexley Safeguarding Partnership">
            <a:extLst>
              <a:ext uri="{FF2B5EF4-FFF2-40B4-BE49-F238E27FC236}">
                <a16:creationId xmlns:a16="http://schemas.microsoft.com/office/drawing/2014/main" id="{266AA0E1-0E18-E312-5BF2-F170C2DAD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881" y="1417888"/>
            <a:ext cx="4374142" cy="35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0102-52ED-ACBB-755E-5781210BA3D1}"/>
              </a:ext>
            </a:extLst>
          </p:cNvPr>
          <p:cNvSpPr>
            <a:spLocks noGrp="1"/>
          </p:cNvSpPr>
          <p:nvPr>
            <p:ph type="title"/>
          </p:nvPr>
        </p:nvSpPr>
        <p:spPr>
          <a:xfrm>
            <a:off x="404037" y="269433"/>
            <a:ext cx="11610753" cy="1325563"/>
          </a:xfrm>
        </p:spPr>
        <p:txBody>
          <a:bodyPr/>
          <a:lstStyle/>
          <a:p>
            <a:r>
              <a:rPr lang="en-GB" dirty="0"/>
              <a:t>What is document version control? </a:t>
            </a:r>
            <a:r>
              <a:rPr lang="en-GB" sz="2800" dirty="0"/>
              <a:t>(AC 1.4)</a:t>
            </a:r>
          </a:p>
        </p:txBody>
      </p:sp>
      <p:sp>
        <p:nvSpPr>
          <p:cNvPr id="3" name="Content Placeholder 2">
            <a:extLst>
              <a:ext uri="{FF2B5EF4-FFF2-40B4-BE49-F238E27FC236}">
                <a16:creationId xmlns:a16="http://schemas.microsoft.com/office/drawing/2014/main" id="{158ADEF0-6213-4BA3-8336-B2247F029B1D}"/>
              </a:ext>
            </a:extLst>
          </p:cNvPr>
          <p:cNvSpPr>
            <a:spLocks noGrp="1"/>
          </p:cNvSpPr>
          <p:nvPr>
            <p:ph idx="13"/>
          </p:nvPr>
        </p:nvSpPr>
        <p:spPr>
          <a:xfrm>
            <a:off x="177210" y="1488558"/>
            <a:ext cx="5638799" cy="4663935"/>
          </a:xfrm>
        </p:spPr>
        <p:txBody>
          <a:bodyPr/>
          <a:lstStyle/>
          <a:p>
            <a:r>
              <a:rPr lang="en-GB" sz="2800" dirty="0">
                <a:solidFill>
                  <a:srgbClr val="009999"/>
                </a:solidFill>
              </a:rPr>
              <a:t>This is a  systematic process for tracking and managing the different drafts of a file as it changes over time. </a:t>
            </a:r>
          </a:p>
          <a:p>
            <a:r>
              <a:rPr lang="en-GB" sz="2800" dirty="0">
                <a:solidFill>
                  <a:srgbClr val="009999"/>
                </a:solidFill>
              </a:rPr>
              <a:t>It ensures that you can always identify the most recent and authoritative version of a document while maintaining a clear record of its development history.		</a:t>
            </a:r>
            <a:endParaRPr lang="en-GB" sz="2800" dirty="0">
              <a:solidFill>
                <a:srgbClr val="009999"/>
              </a:solidFill>
              <a:highlight>
                <a:srgbClr val="FFFF00"/>
              </a:highlight>
            </a:endParaRPr>
          </a:p>
          <a:p>
            <a:r>
              <a:rPr lang="en-GB" sz="2800" dirty="0">
                <a:solidFill>
                  <a:srgbClr val="009999"/>
                </a:solidFill>
                <a:highlight>
                  <a:srgbClr val="FFFF00"/>
                </a:highlight>
              </a:rPr>
              <a:t>Question:  Why is document version control important?</a:t>
            </a:r>
            <a:r>
              <a:rPr lang="en-GB" sz="2800" dirty="0">
                <a:solidFill>
                  <a:srgbClr val="009999"/>
                </a:solidFill>
              </a:rPr>
              <a:t>			</a:t>
            </a:r>
          </a:p>
          <a:p>
            <a:endParaRPr lang="en-GB" sz="2800" dirty="0">
              <a:solidFill>
                <a:srgbClr val="009999"/>
              </a:solidFill>
            </a:endParaRPr>
          </a:p>
          <a:p>
            <a:endParaRPr lang="en-GB" dirty="0"/>
          </a:p>
          <a:p>
            <a:endParaRPr lang="en-GB" sz="2800" b="1" dirty="0">
              <a:solidFill>
                <a:srgbClr val="009999"/>
              </a:solidFill>
            </a:endParaRPr>
          </a:p>
        </p:txBody>
      </p:sp>
      <p:pic>
        <p:nvPicPr>
          <p:cNvPr id="8194" name="Picture 2" descr="document version control ...">
            <a:extLst>
              <a:ext uri="{FF2B5EF4-FFF2-40B4-BE49-F238E27FC236}">
                <a16:creationId xmlns:a16="http://schemas.microsoft.com/office/drawing/2014/main" id="{C60BC648-20AC-B1BC-97B3-68A174B36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298" y="2256546"/>
            <a:ext cx="5700665" cy="398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4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1F02-5315-E827-BF2A-85D3A0907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B118F-6F6A-0B3A-199C-80D4830E679E}"/>
              </a:ext>
            </a:extLst>
          </p:cNvPr>
          <p:cNvSpPr>
            <a:spLocks noGrp="1"/>
          </p:cNvSpPr>
          <p:nvPr>
            <p:ph type="title"/>
          </p:nvPr>
        </p:nvSpPr>
        <p:spPr>
          <a:xfrm>
            <a:off x="404037" y="269433"/>
            <a:ext cx="11610753" cy="1325563"/>
          </a:xfrm>
        </p:spPr>
        <p:txBody>
          <a:bodyPr/>
          <a:lstStyle/>
          <a:p>
            <a:r>
              <a:rPr lang="en-GB" dirty="0"/>
              <a:t>What is document authorisation? </a:t>
            </a:r>
            <a:r>
              <a:rPr lang="en-GB" sz="2800" dirty="0"/>
              <a:t>(AC 1.4)</a:t>
            </a:r>
          </a:p>
        </p:txBody>
      </p:sp>
      <p:sp>
        <p:nvSpPr>
          <p:cNvPr id="3" name="Content Placeholder 2">
            <a:extLst>
              <a:ext uri="{FF2B5EF4-FFF2-40B4-BE49-F238E27FC236}">
                <a16:creationId xmlns:a16="http://schemas.microsoft.com/office/drawing/2014/main" id="{7AD7E58B-8E7C-F4F1-CFAC-FC00115B2EF8}"/>
              </a:ext>
            </a:extLst>
          </p:cNvPr>
          <p:cNvSpPr>
            <a:spLocks noGrp="1"/>
          </p:cNvSpPr>
          <p:nvPr>
            <p:ph idx="13"/>
          </p:nvPr>
        </p:nvSpPr>
        <p:spPr>
          <a:xfrm>
            <a:off x="404037" y="1594996"/>
            <a:ext cx="5273749" cy="4663935"/>
          </a:xfrm>
        </p:spPr>
        <p:txBody>
          <a:bodyPr/>
          <a:lstStyle/>
          <a:p>
            <a:r>
              <a:rPr lang="en-GB" sz="2800" dirty="0"/>
              <a:t>In an organisational document authorisation is the process of granting or denying access to specific files or information based on a person’s role or responsibilities. </a:t>
            </a:r>
          </a:p>
          <a:p>
            <a:r>
              <a:rPr lang="en-GB" sz="2800" dirty="0"/>
              <a:t>It ensures that only those with the correct permissions can read, edit, or delete a document.</a:t>
            </a:r>
            <a:endParaRPr lang="en-GB" sz="2800" dirty="0">
              <a:solidFill>
                <a:srgbClr val="009999"/>
              </a:solidFill>
              <a:highlight>
                <a:srgbClr val="FFFF00"/>
              </a:highlight>
            </a:endParaRPr>
          </a:p>
          <a:p>
            <a:r>
              <a:rPr lang="en-GB" sz="2800" dirty="0">
                <a:solidFill>
                  <a:srgbClr val="009999"/>
                </a:solidFill>
                <a:highlight>
                  <a:srgbClr val="FFFF00"/>
                </a:highlight>
              </a:rPr>
              <a:t>Question:  Why is document authorisation important?</a:t>
            </a:r>
            <a:r>
              <a:rPr lang="en-GB" sz="2800" dirty="0">
                <a:solidFill>
                  <a:srgbClr val="009999"/>
                </a:solidFill>
              </a:rPr>
              <a:t>			</a:t>
            </a:r>
          </a:p>
          <a:p>
            <a:endParaRPr lang="en-GB" sz="2800" dirty="0">
              <a:solidFill>
                <a:srgbClr val="009999"/>
              </a:solidFill>
            </a:endParaRPr>
          </a:p>
          <a:p>
            <a:endParaRPr lang="en-GB" dirty="0"/>
          </a:p>
          <a:p>
            <a:endParaRPr lang="en-GB" sz="2800" b="1" dirty="0">
              <a:solidFill>
                <a:srgbClr val="009999"/>
              </a:solidFill>
            </a:endParaRPr>
          </a:p>
        </p:txBody>
      </p:sp>
      <p:pic>
        <p:nvPicPr>
          <p:cNvPr id="9218" name="Picture 2" descr="Document approval - Free files and folders icons">
            <a:extLst>
              <a:ext uri="{FF2B5EF4-FFF2-40B4-BE49-F238E27FC236}">
                <a16:creationId xmlns:a16="http://schemas.microsoft.com/office/drawing/2014/main" id="{5CE5DE56-A472-57E5-5F98-6A8067C5C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216" y="1594996"/>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2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D2AE-E736-E8A8-6871-43741C31CD7F}"/>
              </a:ext>
            </a:extLst>
          </p:cNvPr>
          <p:cNvSpPr>
            <a:spLocks noGrp="1"/>
          </p:cNvSpPr>
          <p:nvPr>
            <p:ph type="title"/>
          </p:nvPr>
        </p:nvSpPr>
        <p:spPr>
          <a:xfrm>
            <a:off x="87087" y="185058"/>
            <a:ext cx="11843656" cy="1066799"/>
          </a:xfrm>
        </p:spPr>
        <p:txBody>
          <a:bodyPr>
            <a:normAutofit fontScale="90000"/>
          </a:bodyPr>
          <a:lstStyle/>
          <a:p>
            <a:r>
              <a:rPr lang="en-GB" dirty="0"/>
              <a:t>How do you maintain document security? </a:t>
            </a:r>
            <a:br>
              <a:rPr lang="en-GB" dirty="0"/>
            </a:br>
            <a:r>
              <a:rPr lang="en-GB" sz="2200" dirty="0"/>
              <a:t>(AC 1.5 &amp;AC 2.1 )</a:t>
            </a:r>
            <a:r>
              <a:rPr lang="en-GB" dirty="0"/>
              <a:t> </a:t>
            </a:r>
          </a:p>
        </p:txBody>
      </p:sp>
      <p:sp>
        <p:nvSpPr>
          <p:cNvPr id="4" name="Content Placeholder 3">
            <a:extLst>
              <a:ext uri="{FF2B5EF4-FFF2-40B4-BE49-F238E27FC236}">
                <a16:creationId xmlns:a16="http://schemas.microsoft.com/office/drawing/2014/main" id="{A0D3013A-C4D4-396C-A1FE-0A678B80B6A8}"/>
              </a:ext>
            </a:extLst>
          </p:cNvPr>
          <p:cNvSpPr>
            <a:spLocks noGrp="1"/>
          </p:cNvSpPr>
          <p:nvPr>
            <p:ph idx="13"/>
          </p:nvPr>
        </p:nvSpPr>
        <p:spPr>
          <a:xfrm>
            <a:off x="160996" y="1251857"/>
            <a:ext cx="8273142" cy="5421085"/>
          </a:xfrm>
        </p:spPr>
        <p:txBody>
          <a:bodyPr/>
          <a:lstStyle/>
          <a:p>
            <a:r>
              <a:rPr lang="en-GB" sz="2400" b="1" dirty="0">
                <a:solidFill>
                  <a:srgbClr val="009999"/>
                </a:solidFill>
                <a:highlight>
                  <a:srgbClr val="FFFF00"/>
                </a:highlight>
              </a:rPr>
              <a:t>Q. When producing business documents, what methods can we use to keep documents secure in Organisations?</a:t>
            </a:r>
          </a:p>
          <a:p>
            <a:endParaRPr lang="en-GB" sz="2000" dirty="0">
              <a:solidFill>
                <a:srgbClr val="009999"/>
              </a:solidFill>
            </a:endParaRPr>
          </a:p>
          <a:p>
            <a:pPr marL="342900" indent="-342900">
              <a:buFont typeface="Arial" panose="020B0604020202020204" pitchFamily="34" charset="0"/>
              <a:buChar char="•"/>
            </a:pPr>
            <a:r>
              <a:rPr lang="en-GB" sz="2400" dirty="0">
                <a:solidFill>
                  <a:srgbClr val="009999"/>
                </a:solidFill>
              </a:rPr>
              <a:t>Data Protection</a:t>
            </a:r>
          </a:p>
          <a:p>
            <a:pPr marL="342900" indent="-342900">
              <a:buFont typeface="Arial" panose="020B0604020202020204" pitchFamily="34" charset="0"/>
              <a:buChar char="•"/>
            </a:pPr>
            <a:endParaRPr lang="en-GB" sz="2400" dirty="0">
              <a:solidFill>
                <a:srgbClr val="009999"/>
              </a:solidFill>
            </a:endParaRPr>
          </a:p>
          <a:p>
            <a:pPr marL="342900" indent="-342900">
              <a:buFont typeface="Arial" panose="020B0604020202020204" pitchFamily="34" charset="0"/>
              <a:buChar char="•"/>
            </a:pPr>
            <a:r>
              <a:rPr lang="en-GB" sz="2400" dirty="0">
                <a:solidFill>
                  <a:srgbClr val="009999"/>
                </a:solidFill>
              </a:rPr>
              <a:t>Copyright</a:t>
            </a:r>
          </a:p>
          <a:p>
            <a:pPr marL="342900" indent="-342900">
              <a:buFont typeface="Arial" panose="020B0604020202020204" pitchFamily="34" charset="0"/>
              <a:buChar char="•"/>
            </a:pPr>
            <a:endParaRPr lang="en-GB" sz="2400" dirty="0">
              <a:solidFill>
                <a:srgbClr val="009999"/>
              </a:solidFill>
            </a:endParaRPr>
          </a:p>
          <a:p>
            <a:pPr marL="342900" indent="-342900">
              <a:buFont typeface="Arial" panose="020B0604020202020204" pitchFamily="34" charset="0"/>
              <a:buChar char="•"/>
            </a:pPr>
            <a:r>
              <a:rPr lang="en-GB" sz="2400" dirty="0">
                <a:solidFill>
                  <a:srgbClr val="009999"/>
                </a:solidFill>
              </a:rPr>
              <a:t>Intellectual Property</a:t>
            </a:r>
          </a:p>
          <a:p>
            <a:endParaRPr lang="en-GB" sz="2400" dirty="0">
              <a:solidFill>
                <a:srgbClr val="009999"/>
              </a:solidFill>
            </a:endParaRPr>
          </a:p>
          <a:p>
            <a:endParaRPr lang="en-GB" sz="2400" dirty="0">
              <a:solidFill>
                <a:srgbClr val="009999"/>
              </a:solidFill>
            </a:endParaRPr>
          </a:p>
          <a:p>
            <a:endParaRPr lang="en-GB" dirty="0"/>
          </a:p>
        </p:txBody>
      </p:sp>
      <p:pic>
        <p:nvPicPr>
          <p:cNvPr id="6" name="Picture 5">
            <a:extLst>
              <a:ext uri="{FF2B5EF4-FFF2-40B4-BE49-F238E27FC236}">
                <a16:creationId xmlns:a16="http://schemas.microsoft.com/office/drawing/2014/main" id="{E4AC155B-938A-2505-41D2-9AF22819F6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04511" y="3572540"/>
            <a:ext cx="2980659" cy="2980659"/>
          </a:xfrm>
          <a:prstGeom prst="rect">
            <a:avLst/>
          </a:prstGeom>
        </p:spPr>
      </p:pic>
      <p:pic>
        <p:nvPicPr>
          <p:cNvPr id="14" name="Picture 13">
            <a:extLst>
              <a:ext uri="{FF2B5EF4-FFF2-40B4-BE49-F238E27FC236}">
                <a16:creationId xmlns:a16="http://schemas.microsoft.com/office/drawing/2014/main" id="{5FE568F0-3E4A-A577-8876-43FB911E0C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66884" y="1070534"/>
            <a:ext cx="2338029" cy="1743780"/>
          </a:xfrm>
          <a:prstGeom prst="rect">
            <a:avLst/>
          </a:prstGeom>
        </p:spPr>
      </p:pic>
    </p:spTree>
    <p:extLst>
      <p:ext uri="{BB962C8B-B14F-4D97-AF65-F5344CB8AC3E}">
        <p14:creationId xmlns:p14="http://schemas.microsoft.com/office/powerpoint/2010/main" val="190201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b="1" dirty="0"/>
              <a:t>Unit 01 </a:t>
            </a:r>
            <a:r>
              <a:rPr lang="en-GB" sz="2400" dirty="0"/>
              <a:t>Principles of providing administrative services </a:t>
            </a:r>
            <a:r>
              <a:rPr lang="en-US" sz="2400" dirty="0"/>
              <a:t>​</a:t>
            </a:r>
          </a:p>
          <a:p>
            <a:pPr fontAlgn="base"/>
            <a:r>
              <a:rPr lang="en-GB" sz="2400" dirty="0">
                <a:solidFill>
                  <a:srgbClr val="00B050"/>
                </a:solidFill>
              </a:rPr>
              <a:t>Unit 02 Principles of business document production and information management </a:t>
            </a:r>
            <a:r>
              <a:rPr lang="en-US" sz="2400" dirty="0">
                <a:solidFill>
                  <a:srgbClr val="00B050"/>
                </a:solidFill>
              </a:rPr>
              <a:t>​</a:t>
            </a:r>
          </a:p>
          <a:p>
            <a:pPr fontAlgn="base"/>
            <a:r>
              <a:rPr lang="en-GB" sz="2400" b="1" dirty="0"/>
              <a:t>Unit 03 </a:t>
            </a:r>
            <a:r>
              <a:rPr lang="en-GB" sz="2400" dirty="0"/>
              <a:t>Understand communication in a business environment </a:t>
            </a:r>
            <a:r>
              <a:rPr lang="en-US" sz="2400" dirty="0"/>
              <a:t>​</a:t>
            </a:r>
          </a:p>
          <a:p>
            <a:pPr fontAlgn="base"/>
            <a:r>
              <a:rPr lang="en-GB" sz="2400" b="1" dirty="0"/>
              <a:t>Unit 04 </a:t>
            </a:r>
            <a:r>
              <a:rPr lang="en-GB" sz="2400" dirty="0"/>
              <a:t>Understand employer organisations</a:t>
            </a:r>
            <a:r>
              <a:rPr lang="en-US" sz="2400" dirty="0"/>
              <a:t>​</a:t>
            </a:r>
          </a:p>
          <a:p>
            <a:pPr fontAlgn="base"/>
            <a:r>
              <a:rPr lang="en-GB" sz="2400" b="1" dirty="0"/>
              <a:t>Unit 05 </a:t>
            </a:r>
            <a:r>
              <a:rPr lang="en-GB" sz="2400" dirty="0"/>
              <a:t>Understand how to develop working relationships with colleagues</a:t>
            </a:r>
            <a:r>
              <a:rPr lang="en-US" sz="2400" dirty="0"/>
              <a:t>​</a:t>
            </a:r>
          </a:p>
          <a:p>
            <a:pPr fontAlgn="base"/>
            <a:r>
              <a:rPr lang="en-GB" sz="2400" b="1" dirty="0"/>
              <a:t>Unit 07 </a:t>
            </a:r>
            <a:r>
              <a:rPr lang="en-GB" sz="2400" dirty="0"/>
              <a:t>Employee Rights &amp; Responsibilities</a:t>
            </a:r>
            <a:r>
              <a:rPr lang="en-US" sz="2400" dirty="0"/>
              <a:t>​</a:t>
            </a:r>
          </a:p>
          <a:p>
            <a:pPr fontAlgn="base"/>
            <a:r>
              <a:rPr lang="en-GB" sz="2400" b="1" dirty="0"/>
              <a:t>Unit 11 </a:t>
            </a:r>
            <a:r>
              <a:rPr lang="en-GB" sz="2400" dirty="0"/>
              <a:t>Principles of working with others in a business environment</a:t>
            </a:r>
            <a:r>
              <a:rPr lang="en-US" sz="2400" dirty="0"/>
              <a:t>​</a:t>
            </a:r>
          </a:p>
          <a:p>
            <a:endParaRPr lang="en-GB" dirty="0"/>
          </a:p>
        </p:txBody>
      </p:sp>
    </p:spTree>
    <p:extLst>
      <p:ext uri="{BB962C8B-B14F-4D97-AF65-F5344CB8AC3E}">
        <p14:creationId xmlns:p14="http://schemas.microsoft.com/office/powerpoint/2010/main" val="10391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57115-BE6E-0B31-71DB-6DA806FBDDAB}"/>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defTabSz="914400"/>
            <a:r>
              <a:rPr lang="en-US" sz="5400" kern="1200" dirty="0">
                <a:solidFill>
                  <a:schemeClr val="tx1"/>
                </a:solidFill>
                <a:latin typeface="+mj-lt"/>
                <a:ea typeface="+mj-ea"/>
                <a:cs typeface="+mj-cs"/>
              </a:rPr>
              <a:t>How to ensure accuracy of Business documents (AC 1.6)</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9E33D730-89E8-9C17-7716-12D20F7EDF93}"/>
              </a:ext>
            </a:extLst>
          </p:cNvPr>
          <p:cNvGraphicFramePr>
            <a:graphicFrameLocks noGrp="1"/>
          </p:cNvGraphicFramePr>
          <p:nvPr>
            <p:ph idx="13"/>
            <p:extLst>
              <p:ext uri="{D42A27DB-BD31-4B8C-83A1-F6EECF244321}">
                <p14:modId xmlns:p14="http://schemas.microsoft.com/office/powerpoint/2010/main" val="298472906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2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3C39-F21F-E752-4AEC-A83843A50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9522E-2CE3-ED4C-4B31-DBE1EB47A7A9}"/>
              </a:ext>
            </a:extLst>
          </p:cNvPr>
          <p:cNvSpPr>
            <a:spLocks noGrp="1"/>
          </p:cNvSpPr>
          <p:nvPr>
            <p:ph type="title"/>
          </p:nvPr>
        </p:nvSpPr>
        <p:spPr/>
        <p:txBody>
          <a:bodyPr>
            <a:normAutofit/>
          </a:bodyPr>
          <a:lstStyle/>
          <a:p>
            <a:pPr lvl="1" fontAlgn="base"/>
            <a:r>
              <a:rPr lang="en-GB" sz="4000" b="1" dirty="0">
                <a:solidFill>
                  <a:srgbClr val="009999"/>
                </a:solidFill>
              </a:rPr>
              <a:t>Distribution Channels (AC 2.2)</a:t>
            </a:r>
            <a:br>
              <a:rPr lang="en-GB" sz="4000" b="1" dirty="0">
                <a:solidFill>
                  <a:srgbClr val="009999"/>
                </a:solidFill>
              </a:rPr>
            </a:br>
            <a:endParaRPr lang="en-GB" sz="4000" b="1" dirty="0">
              <a:solidFill>
                <a:srgbClr val="009999"/>
              </a:solidFill>
            </a:endParaRPr>
          </a:p>
        </p:txBody>
      </p:sp>
      <p:sp>
        <p:nvSpPr>
          <p:cNvPr id="4" name="Content Placeholder 3">
            <a:extLst>
              <a:ext uri="{FF2B5EF4-FFF2-40B4-BE49-F238E27FC236}">
                <a16:creationId xmlns:a16="http://schemas.microsoft.com/office/drawing/2014/main" id="{0300A1A0-AFE4-8E0B-3D5E-4E7B0BF4572F}"/>
              </a:ext>
            </a:extLst>
          </p:cNvPr>
          <p:cNvSpPr>
            <a:spLocks noGrp="1"/>
          </p:cNvSpPr>
          <p:nvPr>
            <p:ph idx="13"/>
          </p:nvPr>
        </p:nvSpPr>
        <p:spPr>
          <a:xfrm>
            <a:off x="685845" y="1573620"/>
            <a:ext cx="4577271" cy="4578874"/>
          </a:xfrm>
        </p:spPr>
        <p:txBody>
          <a:bodyPr/>
          <a:lstStyle/>
          <a:p>
            <a:r>
              <a:rPr lang="en-GB" sz="2800" dirty="0"/>
              <a:t>How are </a:t>
            </a:r>
            <a:r>
              <a:rPr lang="en-GB" sz="2800" b="1" dirty="0">
                <a:solidFill>
                  <a:srgbClr val="009999"/>
                </a:solidFill>
              </a:rPr>
              <a:t>physical </a:t>
            </a:r>
            <a:r>
              <a:rPr lang="en-GB" sz="2800" dirty="0"/>
              <a:t>business documents distributed in a business environment?</a:t>
            </a:r>
          </a:p>
          <a:p>
            <a:endParaRPr lang="en-GB" sz="2800" dirty="0"/>
          </a:p>
          <a:p>
            <a:r>
              <a:rPr lang="en-GB" sz="2800" dirty="0"/>
              <a:t>How are </a:t>
            </a:r>
            <a:r>
              <a:rPr lang="en-GB" sz="2800" b="1" dirty="0">
                <a:solidFill>
                  <a:srgbClr val="009999"/>
                </a:solidFill>
              </a:rPr>
              <a:t>electronic </a:t>
            </a:r>
            <a:r>
              <a:rPr lang="en-GB" sz="2800" dirty="0"/>
              <a:t>business documents distributed in a business environment?</a:t>
            </a:r>
          </a:p>
          <a:p>
            <a:endParaRPr lang="en-GB" sz="2800" dirty="0"/>
          </a:p>
        </p:txBody>
      </p:sp>
      <p:pic>
        <p:nvPicPr>
          <p:cNvPr id="7" name="Picture 6">
            <a:extLst>
              <a:ext uri="{FF2B5EF4-FFF2-40B4-BE49-F238E27FC236}">
                <a16:creationId xmlns:a16="http://schemas.microsoft.com/office/drawing/2014/main" id="{BB3FC6C2-4D02-3580-A225-9293E93418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92726" y="1126260"/>
            <a:ext cx="3879999" cy="2906919"/>
          </a:xfrm>
          <a:prstGeom prst="rect">
            <a:avLst/>
          </a:prstGeom>
        </p:spPr>
      </p:pic>
      <p:pic>
        <p:nvPicPr>
          <p:cNvPr id="9" name="Picture 8">
            <a:extLst>
              <a:ext uri="{FF2B5EF4-FFF2-40B4-BE49-F238E27FC236}">
                <a16:creationId xmlns:a16="http://schemas.microsoft.com/office/drawing/2014/main" id="{DFC9CF86-04F4-90B4-2D1F-2C4F5B3EC2C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2686" y="3268355"/>
            <a:ext cx="4901156" cy="3373374"/>
          </a:xfrm>
          <a:prstGeom prst="rect">
            <a:avLst/>
          </a:prstGeom>
        </p:spPr>
      </p:pic>
      <p:pic>
        <p:nvPicPr>
          <p:cNvPr id="4098" name="Picture 2" descr="Increase Classroom Discussion ...">
            <a:extLst>
              <a:ext uri="{FF2B5EF4-FFF2-40B4-BE49-F238E27FC236}">
                <a16:creationId xmlns:a16="http://schemas.microsoft.com/office/drawing/2014/main" id="{E73C1072-46BD-1F6D-2814-A6CFB2AAC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534" y="15949"/>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8FE6DA-2114-CD2B-8519-6E9D134AFA21}"/>
              </a:ext>
            </a:extLst>
          </p:cNvPr>
          <p:cNvSpPr txBox="1"/>
          <p:nvPr/>
        </p:nvSpPr>
        <p:spPr>
          <a:xfrm flipH="1">
            <a:off x="9178556" y="1690689"/>
            <a:ext cx="2857500" cy="584775"/>
          </a:xfrm>
          <a:prstGeom prst="rect">
            <a:avLst/>
          </a:prstGeom>
          <a:noFill/>
        </p:spPr>
        <p:txBody>
          <a:bodyPr wrap="square" rtlCol="0">
            <a:spAutoFit/>
          </a:bodyPr>
          <a:lstStyle/>
          <a:p>
            <a:r>
              <a:rPr lang="en-GB" sz="3200" b="1" dirty="0">
                <a:solidFill>
                  <a:srgbClr val="009999"/>
                </a:solidFill>
              </a:rPr>
              <a:t>Class discussion</a:t>
            </a:r>
          </a:p>
        </p:txBody>
      </p:sp>
    </p:spTree>
    <p:extLst>
      <p:ext uri="{BB962C8B-B14F-4D97-AF65-F5344CB8AC3E}">
        <p14:creationId xmlns:p14="http://schemas.microsoft.com/office/powerpoint/2010/main" val="417701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CA21C-D98C-D1C2-12E8-D94CB30D4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2B86C-F808-625F-EADE-C125559826ED}"/>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dirty="0">
                <a:solidFill>
                  <a:schemeClr val="tx1"/>
                </a:solidFill>
                <a:latin typeface="+mj-lt"/>
                <a:cs typeface="+mj-cs"/>
              </a:rPr>
              <a:t>Summary</a:t>
            </a:r>
            <a:endParaRPr lang="en-US" kern="1200" dirty="0">
              <a:solidFill>
                <a:schemeClr val="tx1"/>
              </a:solidFill>
              <a:latin typeface="+mj-lt"/>
              <a:ea typeface="+mj-ea"/>
              <a:cs typeface="+mj-cs"/>
            </a:endParaRPr>
          </a:p>
        </p:txBody>
      </p:sp>
      <p:graphicFrame>
        <p:nvGraphicFramePr>
          <p:cNvPr id="24" name="Content Placeholder 2">
            <a:extLst>
              <a:ext uri="{FF2B5EF4-FFF2-40B4-BE49-F238E27FC236}">
                <a16:creationId xmlns:a16="http://schemas.microsoft.com/office/drawing/2014/main" id="{F0CEF3E9-9BDC-2CF8-3DB5-68B97AB81BD0}"/>
              </a:ext>
            </a:extLst>
          </p:cNvPr>
          <p:cNvGraphicFramePr>
            <a:graphicFrameLocks noGrp="1"/>
          </p:cNvGraphicFramePr>
          <p:nvPr>
            <p:ph idx="13"/>
          </p:nvPr>
        </p:nvGraphicFramePr>
        <p:xfrm>
          <a:off x="838200" y="1926266"/>
          <a:ext cx="11114314"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764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45DBAF-7C05-1EA0-300C-311BF407A27D}"/>
              </a:ext>
            </a:extLst>
          </p:cNvPr>
          <p:cNvSpPr>
            <a:spLocks noGrp="1"/>
          </p:cNvSpPr>
          <p:nvPr>
            <p:ph type="title"/>
          </p:nvPr>
        </p:nvSpPr>
        <p:spPr>
          <a:xfrm>
            <a:off x="212651" y="365126"/>
            <a:ext cx="11141149" cy="1325563"/>
          </a:xfrm>
        </p:spPr>
        <p:txBody>
          <a:bodyPr/>
          <a:lstStyle/>
          <a:p>
            <a:r>
              <a:rPr lang="en-GB" dirty="0"/>
              <a:t>Homework guidance</a:t>
            </a:r>
          </a:p>
        </p:txBody>
      </p:sp>
      <p:sp>
        <p:nvSpPr>
          <p:cNvPr id="3" name="Content Placeholder 2">
            <a:extLst>
              <a:ext uri="{FF2B5EF4-FFF2-40B4-BE49-F238E27FC236}">
                <a16:creationId xmlns:a16="http://schemas.microsoft.com/office/drawing/2014/main" id="{8AFEEA0E-6252-EB08-0358-9E935167CBD6}"/>
              </a:ext>
            </a:extLst>
          </p:cNvPr>
          <p:cNvSpPr>
            <a:spLocks noGrp="1"/>
          </p:cNvSpPr>
          <p:nvPr>
            <p:ph idx="13"/>
          </p:nvPr>
        </p:nvSpPr>
        <p:spPr>
          <a:xfrm>
            <a:off x="212651" y="1488558"/>
            <a:ext cx="11141149" cy="4663935"/>
          </a:xfrm>
        </p:spPr>
        <p:txBody>
          <a:bodyPr/>
          <a:lstStyle/>
          <a:p>
            <a:r>
              <a:rPr lang="en-GB" sz="2400" b="1" dirty="0">
                <a:solidFill>
                  <a:srgbClr val="009999"/>
                </a:solidFill>
              </a:rPr>
              <a:t>How to respond to command verbs when answering questions:</a:t>
            </a:r>
          </a:p>
          <a:p>
            <a:r>
              <a:rPr lang="en-GB" b="1" dirty="0">
                <a:solidFill>
                  <a:srgbClr val="009999"/>
                </a:solidFill>
              </a:rPr>
              <a:t>Identify</a:t>
            </a:r>
          </a:p>
          <a:p>
            <a:r>
              <a:rPr lang="en-GB" dirty="0"/>
              <a:t>State or list responses</a:t>
            </a:r>
          </a:p>
          <a:p>
            <a:endParaRPr lang="en-GB" dirty="0"/>
          </a:p>
          <a:p>
            <a:r>
              <a:rPr lang="en-GB" b="1" dirty="0">
                <a:solidFill>
                  <a:srgbClr val="009999"/>
                </a:solidFill>
              </a:rPr>
              <a:t>Describe</a:t>
            </a:r>
          </a:p>
          <a:p>
            <a:r>
              <a:rPr lang="en-GB" dirty="0"/>
              <a:t>What it is or what is happening</a:t>
            </a:r>
          </a:p>
          <a:p>
            <a:r>
              <a:rPr lang="en-GB" dirty="0"/>
              <a:t>Recall facts of paint a picture</a:t>
            </a:r>
          </a:p>
          <a:p>
            <a:r>
              <a:rPr lang="en-GB" dirty="0"/>
              <a:t>Consider the use of who, what, where, when and how</a:t>
            </a:r>
          </a:p>
          <a:p>
            <a:endParaRPr lang="en-GB" b="1" dirty="0">
              <a:solidFill>
                <a:srgbClr val="009999"/>
              </a:solidFill>
            </a:endParaRPr>
          </a:p>
          <a:p>
            <a:r>
              <a:rPr lang="en-GB" b="1" dirty="0">
                <a:solidFill>
                  <a:srgbClr val="009999"/>
                </a:solidFill>
              </a:rPr>
              <a:t>Explain</a:t>
            </a:r>
          </a:p>
          <a:p>
            <a:r>
              <a:rPr lang="en-GB" dirty="0"/>
              <a:t>Why or how something happens</a:t>
            </a:r>
          </a:p>
          <a:p>
            <a:r>
              <a:rPr lang="en-GB" dirty="0"/>
              <a:t>Demonstrate understanding and give reasons </a:t>
            </a:r>
          </a:p>
          <a:p>
            <a:r>
              <a:rPr lang="en-GB" dirty="0"/>
              <a:t>Use the word “because” to ensure you are providing reasons rather than just description.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3469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1BB2-6E4D-6972-6A8E-31952A8789EA}"/>
              </a:ext>
            </a:extLst>
          </p:cNvPr>
          <p:cNvSpPr>
            <a:spLocks noGrp="1"/>
          </p:cNvSpPr>
          <p:nvPr>
            <p:ph type="title"/>
          </p:nvPr>
        </p:nvSpPr>
        <p:spPr>
          <a:xfrm>
            <a:off x="108330" y="389190"/>
            <a:ext cx="10667955" cy="440990"/>
          </a:xfrm>
        </p:spPr>
        <p:txBody>
          <a:bodyPr>
            <a:normAutofit fontScale="90000"/>
          </a:bodyPr>
          <a:lstStyle/>
          <a:p>
            <a:r>
              <a:rPr lang="en-GB" dirty="0"/>
              <a:t>Homework- Review of requirements</a:t>
            </a:r>
            <a:br>
              <a:rPr lang="en-GB" dirty="0"/>
            </a:br>
            <a:r>
              <a:rPr lang="en-GB" dirty="0"/>
              <a:t>Task - Unit 2 – Part 1 </a:t>
            </a:r>
          </a:p>
        </p:txBody>
      </p:sp>
      <p:sp>
        <p:nvSpPr>
          <p:cNvPr id="3" name="Content Placeholder 2">
            <a:extLst>
              <a:ext uri="{FF2B5EF4-FFF2-40B4-BE49-F238E27FC236}">
                <a16:creationId xmlns:a16="http://schemas.microsoft.com/office/drawing/2014/main" id="{2FEFAB94-7484-3CEE-4FFC-087E4DAEFAA9}"/>
              </a:ext>
            </a:extLst>
          </p:cNvPr>
          <p:cNvSpPr>
            <a:spLocks noGrp="1"/>
          </p:cNvSpPr>
          <p:nvPr>
            <p:ph idx="13"/>
          </p:nvPr>
        </p:nvSpPr>
        <p:spPr>
          <a:xfrm>
            <a:off x="372979" y="1046747"/>
            <a:ext cx="11514221" cy="5105747"/>
          </a:xfrm>
        </p:spPr>
        <p:txBody>
          <a:bodyPr/>
          <a:lstStyle/>
          <a:p>
            <a:r>
              <a:rPr lang="en-GB" sz="2000" dirty="0"/>
              <a:t>1.1 – Written answers to questions</a:t>
            </a:r>
          </a:p>
          <a:p>
            <a:endParaRPr lang="en-GB" sz="2000" dirty="0"/>
          </a:p>
          <a:p>
            <a:r>
              <a:rPr lang="en-GB" sz="2000" dirty="0"/>
              <a:t>1.2 – Written answers to questions</a:t>
            </a:r>
          </a:p>
          <a:p>
            <a:endParaRPr lang="en-GB" sz="2000" dirty="0"/>
          </a:p>
          <a:p>
            <a:r>
              <a:rPr lang="en-GB" sz="2000" dirty="0"/>
              <a:t>1.3 – Table to complete</a:t>
            </a:r>
          </a:p>
          <a:p>
            <a:endParaRPr lang="en-GB" sz="2000" dirty="0"/>
          </a:p>
          <a:p>
            <a:r>
              <a:rPr lang="en-GB" sz="2000" dirty="0"/>
              <a:t>1.4 – Written answers to questions</a:t>
            </a:r>
          </a:p>
          <a:p>
            <a:endParaRPr lang="en-GB" sz="2000" dirty="0"/>
          </a:p>
          <a:p>
            <a:r>
              <a:rPr lang="en-GB" sz="2000" dirty="0"/>
              <a:t>1.5/2.1 -   Table to complete</a:t>
            </a:r>
          </a:p>
          <a:p>
            <a:endParaRPr lang="en-GB" sz="2000" dirty="0"/>
          </a:p>
          <a:p>
            <a:r>
              <a:rPr lang="en-GB" sz="2000" dirty="0"/>
              <a:t>1.6 – Written answers to questions including instructions explaining three ways to check the accuracy of business document.</a:t>
            </a:r>
          </a:p>
          <a:p>
            <a:endParaRPr lang="en-GB" sz="2000" dirty="0"/>
          </a:p>
          <a:p>
            <a:r>
              <a:rPr lang="en-GB" sz="2000" dirty="0"/>
              <a:t>2.2 – Written answers to questions</a:t>
            </a:r>
          </a:p>
          <a:p>
            <a:endParaRPr lang="en-GB" dirty="0"/>
          </a:p>
          <a:p>
            <a:endParaRPr lang="en-GB" dirty="0"/>
          </a:p>
        </p:txBody>
      </p:sp>
      <p:sp>
        <p:nvSpPr>
          <p:cNvPr id="4" name="TextBox 3">
            <a:extLst>
              <a:ext uri="{FF2B5EF4-FFF2-40B4-BE49-F238E27FC236}">
                <a16:creationId xmlns:a16="http://schemas.microsoft.com/office/drawing/2014/main" id="{6198CCB4-E016-64BF-A619-192377DB65C8}"/>
              </a:ext>
            </a:extLst>
          </p:cNvPr>
          <p:cNvSpPr txBox="1"/>
          <p:nvPr/>
        </p:nvSpPr>
        <p:spPr>
          <a:xfrm>
            <a:off x="6208295" y="1756610"/>
            <a:ext cx="5077327" cy="830997"/>
          </a:xfrm>
          <a:prstGeom prst="rect">
            <a:avLst/>
          </a:prstGeom>
          <a:noFill/>
        </p:spPr>
        <p:txBody>
          <a:bodyPr wrap="square" rtlCol="0">
            <a:spAutoFit/>
          </a:bodyPr>
          <a:lstStyle/>
          <a:p>
            <a:r>
              <a:rPr lang="en-GB" sz="2400" dirty="0">
                <a:highlight>
                  <a:srgbClr val="FFFF00"/>
                </a:highlight>
              </a:rPr>
              <a:t>Please complete and submit tasks by 12 midday on 20</a:t>
            </a:r>
            <a:r>
              <a:rPr lang="en-GB" sz="2400" baseline="30000" dirty="0">
                <a:highlight>
                  <a:srgbClr val="FFFF00"/>
                </a:highlight>
              </a:rPr>
              <a:t>th</a:t>
            </a:r>
            <a:r>
              <a:rPr lang="en-GB" sz="2400" dirty="0">
                <a:highlight>
                  <a:srgbClr val="FFFF00"/>
                </a:highlight>
              </a:rPr>
              <a:t> May</a:t>
            </a:r>
          </a:p>
        </p:txBody>
      </p:sp>
    </p:spTree>
    <p:extLst>
      <p:ext uri="{BB962C8B-B14F-4D97-AF65-F5344CB8AC3E}">
        <p14:creationId xmlns:p14="http://schemas.microsoft.com/office/powerpoint/2010/main" val="357686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F934-1AF7-BF41-5575-82D0F82431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a:solidFill>
                  <a:schemeClr val="tx1"/>
                </a:solidFill>
                <a:latin typeface="+mj-lt"/>
                <a:ea typeface="+mj-ea"/>
                <a:cs typeface="+mj-cs"/>
              </a:rPr>
              <a:t>Learning objectives</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28857D6B-4442-1BDD-9F91-0E3C92F7E2C0}"/>
              </a:ext>
            </a:extLst>
          </p:cNvPr>
          <p:cNvGraphicFramePr>
            <a:graphicFrameLocks noGrp="1"/>
          </p:cNvGraphicFramePr>
          <p:nvPr>
            <p:ph idx="13"/>
            <p:extLst>
              <p:ext uri="{D42A27DB-BD31-4B8C-83A1-F6EECF244321}">
                <p14:modId xmlns:p14="http://schemas.microsoft.com/office/powerpoint/2010/main" val="3476378650"/>
              </p:ext>
            </p:extLst>
          </p:nvPr>
        </p:nvGraphicFramePr>
        <p:xfrm>
          <a:off x="838200" y="1926266"/>
          <a:ext cx="11114314"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2463F-CFF1-EC96-F31D-EC24E14AE84A}"/>
              </a:ext>
            </a:extLst>
          </p:cNvPr>
          <p:cNvSpPr>
            <a:spLocks noGrp="1"/>
          </p:cNvSpPr>
          <p:nvPr>
            <p:ph type="title"/>
          </p:nvPr>
        </p:nvSpPr>
        <p:spPr>
          <a:xfrm>
            <a:off x="152400" y="365126"/>
            <a:ext cx="11767457" cy="1050017"/>
          </a:xfrm>
        </p:spPr>
        <p:txBody>
          <a:bodyPr>
            <a:normAutofit fontScale="90000"/>
          </a:bodyPr>
          <a:lstStyle/>
          <a:p>
            <a:r>
              <a:rPr lang="en-GB" dirty="0"/>
              <a:t>Unit 1 - Principles of providing administrative services </a:t>
            </a:r>
            <a:r>
              <a:rPr lang="en-US" dirty="0"/>
              <a:t>​</a:t>
            </a:r>
            <a:br>
              <a:rPr lang="en-US" dirty="0"/>
            </a:br>
            <a:endParaRPr lang="en-GB" dirty="0"/>
          </a:p>
        </p:txBody>
      </p:sp>
      <p:sp>
        <p:nvSpPr>
          <p:cNvPr id="5" name="Content Placeholder 4">
            <a:extLst>
              <a:ext uri="{FF2B5EF4-FFF2-40B4-BE49-F238E27FC236}">
                <a16:creationId xmlns:a16="http://schemas.microsoft.com/office/drawing/2014/main" id="{C2DB2012-706C-AF7F-F676-01B71768D257}"/>
              </a:ext>
            </a:extLst>
          </p:cNvPr>
          <p:cNvSpPr>
            <a:spLocks noGrp="1"/>
          </p:cNvSpPr>
          <p:nvPr>
            <p:ph idx="13"/>
          </p:nvPr>
        </p:nvSpPr>
        <p:spPr>
          <a:xfrm>
            <a:off x="152401" y="1545771"/>
            <a:ext cx="7239000" cy="5138057"/>
          </a:xfrm>
        </p:spPr>
        <p:txBody>
          <a:bodyPr/>
          <a:lstStyle/>
          <a:p>
            <a:pPr marL="457200" indent="-457200">
              <a:buFont typeface="+mj-lt"/>
              <a:buAutoNum type="arabicPeriod"/>
            </a:pPr>
            <a:r>
              <a:rPr lang="en-GB" sz="2000" dirty="0"/>
              <a:t>Identify three different types of meeting</a:t>
            </a:r>
          </a:p>
          <a:p>
            <a:pPr marL="228600" indent="-228600">
              <a:buFont typeface="+mj-lt"/>
              <a:buAutoNum type="arabicPeriod"/>
            </a:pPr>
            <a:endParaRPr lang="en-GB" sz="1000" dirty="0"/>
          </a:p>
          <a:p>
            <a:pPr marL="457200" indent="-457200">
              <a:buFont typeface="+mj-lt"/>
              <a:buAutoNum type="arabicPeriod"/>
            </a:pPr>
            <a:r>
              <a:rPr lang="en-GB" sz="2000" dirty="0"/>
              <a:t>What is the purpose of keeping records of business travel and accommodation?</a:t>
            </a:r>
          </a:p>
          <a:p>
            <a:pPr marL="228600" indent="-228600">
              <a:buFont typeface="+mj-lt"/>
              <a:buAutoNum type="arabicPeriod"/>
            </a:pPr>
            <a:endParaRPr lang="en-GB" sz="1000" dirty="0"/>
          </a:p>
          <a:p>
            <a:pPr marL="457200" indent="-457200">
              <a:buFont typeface="+mj-lt"/>
              <a:buAutoNum type="arabicPeriod"/>
            </a:pPr>
            <a:r>
              <a:rPr lang="en-GB" sz="2000" dirty="0"/>
              <a:t>What is the purpose of using diary systems to plan and co-ordinate activities and resources?</a:t>
            </a:r>
          </a:p>
          <a:p>
            <a:pPr marL="228600" indent="-228600">
              <a:buFont typeface="+mj-lt"/>
              <a:buAutoNum type="arabicPeriod"/>
            </a:pPr>
            <a:endParaRPr lang="en-GB" sz="1000" dirty="0"/>
          </a:p>
          <a:p>
            <a:pPr marL="457200" indent="-457200">
              <a:buFont typeface="+mj-lt"/>
              <a:buAutoNum type="arabicPeriod"/>
            </a:pPr>
            <a:r>
              <a:rPr lang="en-GB" sz="2000" dirty="0">
                <a:solidFill>
                  <a:schemeClr val="tx1"/>
                </a:solidFill>
              </a:rPr>
              <a:t>Describe how to keep waste to a minimum when using office equipment </a:t>
            </a:r>
          </a:p>
          <a:p>
            <a:pPr marL="228600" indent="-228600">
              <a:buFont typeface="+mj-lt"/>
              <a:buAutoNum type="arabicPeriod"/>
            </a:pPr>
            <a:endParaRPr lang="en-GB" sz="1000" dirty="0">
              <a:solidFill>
                <a:schemeClr val="tx1"/>
              </a:solidFill>
            </a:endParaRPr>
          </a:p>
          <a:p>
            <a:pPr marL="457200" indent="-457200">
              <a:buFont typeface="+mj-lt"/>
              <a:buAutoNum type="arabicPeriod"/>
            </a:pPr>
            <a:r>
              <a:rPr lang="en-GB" sz="2000" dirty="0"/>
              <a:t>Identify three types of mail services used in business organisations </a:t>
            </a:r>
          </a:p>
          <a:p>
            <a:pPr marL="228600" indent="-228600">
              <a:buFont typeface="+mj-lt"/>
              <a:buAutoNum type="arabicPeriod"/>
            </a:pPr>
            <a:endParaRPr lang="en-GB" sz="1000" dirty="0"/>
          </a:p>
          <a:p>
            <a:pPr marL="457200" indent="-457200">
              <a:buFont typeface="+mj-lt"/>
              <a:buAutoNum type="arabicPeriod"/>
            </a:pPr>
            <a:r>
              <a:rPr lang="en-GB" sz="2000" dirty="0"/>
              <a:t>What are the impacts of poor customer service?</a:t>
            </a:r>
          </a:p>
          <a:p>
            <a:pPr marL="342900" indent="-342900">
              <a:buFont typeface="Arial" panose="020B0604020202020204" pitchFamily="34" charset="0"/>
              <a:buAutoNum type="arabicPeriod"/>
            </a:pPr>
            <a:endParaRPr lang="en-GB" dirty="0"/>
          </a:p>
          <a:p>
            <a:pPr marL="342900" indent="-342900">
              <a:buFont typeface="Arial" panose="020B0604020202020204" pitchFamily="34" charset="0"/>
              <a:buAutoNum type="arabicPeriod"/>
            </a:pPr>
            <a:endParaRPr lang="en-GB" dirty="0"/>
          </a:p>
          <a:p>
            <a:endParaRPr lang="en-GB" dirty="0"/>
          </a:p>
          <a:p>
            <a:pPr marL="342900" indent="-342900">
              <a:buAutoNum type="arabicPeriod"/>
            </a:pPr>
            <a:endParaRPr lang="en-GB" dirty="0"/>
          </a:p>
        </p:txBody>
      </p:sp>
      <p:pic>
        <p:nvPicPr>
          <p:cNvPr id="14" name="Picture 13">
            <a:extLst>
              <a:ext uri="{FF2B5EF4-FFF2-40B4-BE49-F238E27FC236}">
                <a16:creationId xmlns:a16="http://schemas.microsoft.com/office/drawing/2014/main" id="{595355D3-6DF2-3778-6BB6-1F35EC60B8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5687" y="734905"/>
            <a:ext cx="3364896" cy="3364896"/>
          </a:xfrm>
          <a:prstGeom prst="rect">
            <a:avLst/>
          </a:prstGeom>
        </p:spPr>
      </p:pic>
      <p:pic>
        <p:nvPicPr>
          <p:cNvPr id="18" name="Picture 17">
            <a:extLst>
              <a:ext uri="{FF2B5EF4-FFF2-40B4-BE49-F238E27FC236}">
                <a16:creationId xmlns:a16="http://schemas.microsoft.com/office/drawing/2014/main" id="{FE3B83E9-5665-CC9B-3F18-2CF2F062AB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7734" y="4348506"/>
            <a:ext cx="4151683" cy="2335322"/>
          </a:xfrm>
          <a:prstGeom prst="rect">
            <a:avLst/>
          </a:prstGeom>
        </p:spPr>
      </p:pic>
    </p:spTree>
    <p:extLst>
      <p:ext uri="{BB962C8B-B14F-4D97-AF65-F5344CB8AC3E}">
        <p14:creationId xmlns:p14="http://schemas.microsoft.com/office/powerpoint/2010/main" val="32234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EC353-27BC-F37A-7572-686DA7F8F4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CA854A-46AA-A249-4F51-455D6E6DC3E2}"/>
              </a:ext>
            </a:extLst>
          </p:cNvPr>
          <p:cNvSpPr>
            <a:spLocks noGrp="1"/>
          </p:cNvSpPr>
          <p:nvPr>
            <p:ph type="title"/>
          </p:nvPr>
        </p:nvSpPr>
        <p:spPr/>
        <p:txBody>
          <a:bodyPr>
            <a:normAutofit fontScale="90000"/>
          </a:bodyPr>
          <a:lstStyle/>
          <a:p>
            <a:r>
              <a:rPr lang="en-GB" dirty="0"/>
              <a:t>Unit 2 – Principles of Business Document Production and Information Management</a:t>
            </a:r>
          </a:p>
        </p:txBody>
      </p:sp>
      <p:sp>
        <p:nvSpPr>
          <p:cNvPr id="5" name="Content Placeholder 4">
            <a:extLst>
              <a:ext uri="{FF2B5EF4-FFF2-40B4-BE49-F238E27FC236}">
                <a16:creationId xmlns:a16="http://schemas.microsoft.com/office/drawing/2014/main" id="{3DE3DEAE-C64F-5C6A-C36C-E46F8CF57D86}"/>
              </a:ext>
            </a:extLst>
          </p:cNvPr>
          <p:cNvSpPr>
            <a:spLocks noGrp="1"/>
          </p:cNvSpPr>
          <p:nvPr>
            <p:ph idx="13"/>
          </p:nvPr>
        </p:nvSpPr>
        <p:spPr>
          <a:xfrm>
            <a:off x="685846" y="2085318"/>
            <a:ext cx="5396716" cy="4407556"/>
          </a:xfrm>
        </p:spPr>
        <p:txBody>
          <a:bodyPr/>
          <a:lstStyle/>
          <a:p>
            <a:r>
              <a:rPr lang="en-GB" sz="3200" b="1" dirty="0">
                <a:solidFill>
                  <a:srgbClr val="009999"/>
                </a:solidFill>
              </a:rPr>
              <a:t>Unit summary</a:t>
            </a:r>
            <a:endParaRPr lang="en-GB" sz="3200" dirty="0">
              <a:solidFill>
                <a:srgbClr val="009999"/>
              </a:solidFill>
            </a:endParaRPr>
          </a:p>
          <a:p>
            <a:r>
              <a:rPr lang="en-GB" sz="3600" dirty="0">
                <a:solidFill>
                  <a:srgbClr val="009999"/>
                </a:solidFill>
              </a:rPr>
              <a:t>This unit aims to provide an understanding of how to prepare and distribute documents and identify how information is managed in business organisations</a:t>
            </a:r>
          </a:p>
        </p:txBody>
      </p:sp>
      <p:pic>
        <p:nvPicPr>
          <p:cNvPr id="1026" name="Picture 2" descr="Image result for distributing business documents">
            <a:extLst>
              <a:ext uri="{FF2B5EF4-FFF2-40B4-BE49-F238E27FC236}">
                <a16:creationId xmlns:a16="http://schemas.microsoft.com/office/drawing/2014/main" id="{64C53EB9-595A-4D60-B60B-650AC61EF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003" y="2220686"/>
            <a:ext cx="5048417" cy="371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6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341F-9AFA-CA97-496B-447094E054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7D75C0-C7AC-B849-E2B9-EBA7D4959079}"/>
              </a:ext>
            </a:extLst>
          </p:cNvPr>
          <p:cNvSpPr>
            <a:spLocks noGrp="1"/>
          </p:cNvSpPr>
          <p:nvPr>
            <p:ph type="title"/>
          </p:nvPr>
        </p:nvSpPr>
        <p:spPr/>
        <p:txBody>
          <a:bodyPr>
            <a:normAutofit fontScale="90000"/>
          </a:bodyPr>
          <a:lstStyle/>
          <a:p>
            <a:r>
              <a:rPr lang="en-GB" dirty="0"/>
              <a:t>Unit 2 – Principles of Business Document Production and Information Management</a:t>
            </a:r>
          </a:p>
        </p:txBody>
      </p:sp>
      <p:sp>
        <p:nvSpPr>
          <p:cNvPr id="5" name="Content Placeholder 4">
            <a:extLst>
              <a:ext uri="{FF2B5EF4-FFF2-40B4-BE49-F238E27FC236}">
                <a16:creationId xmlns:a16="http://schemas.microsoft.com/office/drawing/2014/main" id="{CD00E3D0-36CB-399E-6AE2-B75F98B8B737}"/>
              </a:ext>
            </a:extLst>
          </p:cNvPr>
          <p:cNvSpPr>
            <a:spLocks noGrp="1"/>
          </p:cNvSpPr>
          <p:nvPr>
            <p:ph idx="13"/>
          </p:nvPr>
        </p:nvSpPr>
        <p:spPr>
          <a:xfrm>
            <a:off x="685845" y="1690690"/>
            <a:ext cx="10667955" cy="4461804"/>
          </a:xfrm>
        </p:spPr>
        <p:txBody>
          <a:bodyPr/>
          <a:lstStyle/>
          <a:p>
            <a:r>
              <a:rPr lang="en-GB" sz="2800" b="1" dirty="0">
                <a:solidFill>
                  <a:srgbClr val="009999"/>
                </a:solidFill>
                <a:highlight>
                  <a:srgbClr val="FFFF00"/>
                </a:highlight>
              </a:rPr>
              <a:t>Learning outcome 1 – Understand how to prepare business documents </a:t>
            </a:r>
            <a:r>
              <a:rPr lang="en-GB" sz="2800" b="1" dirty="0">
                <a:solidFill>
                  <a:srgbClr val="0070C0"/>
                </a:solidFill>
                <a:highlight>
                  <a:srgbClr val="FFFF00"/>
                </a:highlight>
              </a:rPr>
              <a:t>(This week)</a:t>
            </a:r>
          </a:p>
          <a:p>
            <a:endParaRPr lang="en-GB" sz="2800" b="1" dirty="0">
              <a:solidFill>
                <a:srgbClr val="009999"/>
              </a:solidFill>
              <a:highlight>
                <a:srgbClr val="FFFF00"/>
              </a:highlight>
            </a:endParaRPr>
          </a:p>
          <a:p>
            <a:r>
              <a:rPr lang="en-GB" sz="2800" b="1" dirty="0">
                <a:solidFill>
                  <a:srgbClr val="009999"/>
                </a:solidFill>
                <a:highlight>
                  <a:srgbClr val="FFFF00"/>
                </a:highlight>
              </a:rPr>
              <a:t>Learning outcome 2 – Understand the distribution of business documents </a:t>
            </a:r>
            <a:r>
              <a:rPr lang="en-GB" sz="2800" b="1" dirty="0">
                <a:solidFill>
                  <a:srgbClr val="0070C0"/>
                </a:solidFill>
                <a:highlight>
                  <a:srgbClr val="FFFF00"/>
                </a:highlight>
              </a:rPr>
              <a:t>(This week)</a:t>
            </a:r>
          </a:p>
          <a:p>
            <a:endParaRPr lang="en-GB" sz="2400" b="1" dirty="0">
              <a:solidFill>
                <a:srgbClr val="009999"/>
              </a:solidFill>
            </a:endParaRPr>
          </a:p>
          <a:p>
            <a:r>
              <a:rPr lang="en-GB" sz="2800" dirty="0">
                <a:solidFill>
                  <a:srgbClr val="009999"/>
                </a:solidFill>
              </a:rPr>
              <a:t>Learning outcome 3 – Understanding how information is managed in business organisations</a:t>
            </a:r>
            <a:r>
              <a:rPr lang="en-GB" sz="2800" b="1" dirty="0">
                <a:solidFill>
                  <a:srgbClr val="009999"/>
                </a:solidFill>
              </a:rPr>
              <a:t> (Next week)</a:t>
            </a:r>
          </a:p>
          <a:p>
            <a:endParaRPr lang="en-GB" sz="2800" dirty="0">
              <a:solidFill>
                <a:srgbClr val="009999"/>
              </a:solidFill>
            </a:endParaRPr>
          </a:p>
          <a:p>
            <a:r>
              <a:rPr lang="en-GB" sz="2800" dirty="0">
                <a:solidFill>
                  <a:srgbClr val="009999"/>
                </a:solidFill>
              </a:rPr>
              <a:t>Learning outcome 4 – Understand the essential requirements of business documents </a:t>
            </a:r>
            <a:r>
              <a:rPr lang="en-GB" sz="2800" b="1" dirty="0">
                <a:solidFill>
                  <a:srgbClr val="009999"/>
                </a:solidFill>
              </a:rPr>
              <a:t>(Next week)</a:t>
            </a:r>
          </a:p>
        </p:txBody>
      </p:sp>
    </p:spTree>
    <p:extLst>
      <p:ext uri="{BB962C8B-B14F-4D97-AF65-F5344CB8AC3E}">
        <p14:creationId xmlns:p14="http://schemas.microsoft.com/office/powerpoint/2010/main" val="12948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ACD1F6-90AD-210E-89DC-4D7F33C20598}"/>
              </a:ext>
            </a:extLst>
          </p:cNvPr>
          <p:cNvSpPr>
            <a:spLocks noGrp="1"/>
          </p:cNvSpPr>
          <p:nvPr>
            <p:ph type="title"/>
          </p:nvPr>
        </p:nvSpPr>
        <p:spPr>
          <a:xfrm>
            <a:off x="119744" y="365130"/>
            <a:ext cx="11234060" cy="1325559"/>
          </a:xfrm>
        </p:spPr>
        <p:txBody>
          <a:bodyPr>
            <a:normAutofit/>
          </a:bodyPr>
          <a:lstStyle/>
          <a:p>
            <a:r>
              <a:rPr lang="en-GB" dirty="0">
                <a:solidFill>
                  <a:srgbClr val="009999"/>
                </a:solidFill>
              </a:rPr>
              <a:t>Learning outcome 1 – Understand how to prepare business documents </a:t>
            </a:r>
            <a:endParaRPr lang="en-GB" dirty="0"/>
          </a:p>
        </p:txBody>
      </p:sp>
      <p:sp>
        <p:nvSpPr>
          <p:cNvPr id="19" name="Content Placeholder 18">
            <a:extLst>
              <a:ext uri="{FF2B5EF4-FFF2-40B4-BE49-F238E27FC236}">
                <a16:creationId xmlns:a16="http://schemas.microsoft.com/office/drawing/2014/main" id="{07BB92EF-C94D-D4BE-8B76-57C9E5669E09}"/>
              </a:ext>
            </a:extLst>
          </p:cNvPr>
          <p:cNvSpPr>
            <a:spLocks noGrp="1"/>
          </p:cNvSpPr>
          <p:nvPr>
            <p:ph sz="quarter" idx="4294967295"/>
          </p:nvPr>
        </p:nvSpPr>
        <p:spPr>
          <a:xfrm>
            <a:off x="250372" y="1690689"/>
            <a:ext cx="11658600" cy="4993139"/>
          </a:xfrm>
          <a:prstGeom prst="rect">
            <a:avLst/>
          </a:prstGeom>
        </p:spPr>
        <p:txBody>
          <a:bodyPr/>
          <a:lstStyle/>
          <a:p>
            <a:endParaRPr lang="en-GB" sz="2400" b="1" dirty="0"/>
          </a:p>
          <a:p>
            <a:r>
              <a:rPr lang="en-GB" sz="2400" b="1" dirty="0"/>
              <a:t>1.1 - </a:t>
            </a:r>
            <a:r>
              <a:rPr lang="en-GB" sz="2400" dirty="0"/>
              <a:t>Describe </a:t>
            </a:r>
            <a:r>
              <a:rPr lang="en-GB" sz="2400" b="1" dirty="0"/>
              <a:t>different types of business documents</a:t>
            </a:r>
            <a:r>
              <a:rPr lang="en-GB" sz="2400" dirty="0"/>
              <a:t> that may be produced and the format to be followed for each </a:t>
            </a:r>
          </a:p>
          <a:p>
            <a:r>
              <a:rPr lang="en-GB" sz="2400" b="1" dirty="0"/>
              <a:t>1.2 	- </a:t>
            </a:r>
            <a:r>
              <a:rPr lang="en-GB" sz="2400" dirty="0"/>
              <a:t>Explain the use of </a:t>
            </a:r>
            <a:r>
              <a:rPr lang="en-GB" sz="2400" b="1" dirty="0"/>
              <a:t>different types of information communication technology (ICT)</a:t>
            </a:r>
            <a:r>
              <a:rPr lang="en-GB" sz="2400" dirty="0"/>
              <a:t> for document production </a:t>
            </a:r>
            <a:endParaRPr lang="en-GB" sz="2400" b="1" dirty="0"/>
          </a:p>
          <a:p>
            <a:r>
              <a:rPr lang="en-GB" sz="2400" b="1" dirty="0"/>
              <a:t>1.3 	- </a:t>
            </a:r>
            <a:r>
              <a:rPr lang="en-GB" sz="2400" dirty="0"/>
              <a:t>Explain the reasons for agreeing the use, content, layout, quality standards and deadlines for document production </a:t>
            </a:r>
          </a:p>
          <a:p>
            <a:r>
              <a:rPr lang="en-GB" sz="2400" b="1" dirty="0"/>
              <a:t>1.4 - </a:t>
            </a:r>
            <a:r>
              <a:rPr lang="en-GB" sz="2400" dirty="0"/>
              <a:t>Explain the importance of document version control and authorisation </a:t>
            </a:r>
          </a:p>
          <a:p>
            <a:r>
              <a:rPr lang="en-GB" sz="2400" b="1" dirty="0"/>
              <a:t>1.5 	- </a:t>
            </a:r>
            <a:r>
              <a:rPr lang="en-GB" sz="2400" dirty="0"/>
              <a:t>Explain how the requirements of security, data protection, copyright and intellectual property legislation may affect the production of business documents </a:t>
            </a:r>
          </a:p>
          <a:p>
            <a:r>
              <a:rPr lang="en-GB" sz="2400" b="1" dirty="0"/>
              <a:t>1.6 	</a:t>
            </a:r>
            <a:r>
              <a:rPr lang="en-GB" sz="2400" dirty="0"/>
              <a:t>Explain how to check the </a:t>
            </a:r>
            <a:r>
              <a:rPr lang="en-GB" sz="2400" b="1" dirty="0"/>
              <a:t>accuracy</a:t>
            </a:r>
            <a:r>
              <a:rPr lang="en-GB" sz="2400" dirty="0"/>
              <a:t> of business documents</a:t>
            </a:r>
            <a:r>
              <a:rPr lang="en-GB" dirty="0"/>
              <a:t> </a:t>
            </a:r>
          </a:p>
        </p:txBody>
      </p:sp>
    </p:spTree>
    <p:extLst>
      <p:ext uri="{BB962C8B-B14F-4D97-AF65-F5344CB8AC3E}">
        <p14:creationId xmlns:p14="http://schemas.microsoft.com/office/powerpoint/2010/main" val="64637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C928E-95EA-5723-F05E-5604B4F52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2DD26-F9D0-2E8C-1559-646330A5BC23}"/>
              </a:ext>
            </a:extLst>
          </p:cNvPr>
          <p:cNvSpPr>
            <a:spLocks noGrp="1"/>
          </p:cNvSpPr>
          <p:nvPr>
            <p:ph type="title"/>
          </p:nvPr>
        </p:nvSpPr>
        <p:spPr/>
        <p:txBody>
          <a:bodyPr>
            <a:normAutofit fontScale="90000"/>
          </a:bodyPr>
          <a:lstStyle/>
          <a:p>
            <a:r>
              <a:rPr lang="en-GB" dirty="0">
                <a:solidFill>
                  <a:srgbClr val="009999"/>
                </a:solidFill>
              </a:rPr>
              <a:t>Learning outcome 2 – Understand the distribution of business documents </a:t>
            </a:r>
            <a:br>
              <a:rPr lang="en-GB" dirty="0">
                <a:solidFill>
                  <a:srgbClr val="0070C0"/>
                </a:solidFill>
                <a:highlight>
                  <a:srgbClr val="FFFF00"/>
                </a:highlight>
              </a:rPr>
            </a:br>
            <a:endParaRPr lang="en-GB" dirty="0">
              <a:solidFill>
                <a:srgbClr val="0070C0"/>
              </a:solidFill>
              <a:highlight>
                <a:srgbClr val="FFFF00"/>
              </a:highlight>
            </a:endParaRPr>
          </a:p>
        </p:txBody>
      </p:sp>
      <p:sp>
        <p:nvSpPr>
          <p:cNvPr id="4" name="Content Placeholder 3">
            <a:extLst>
              <a:ext uri="{FF2B5EF4-FFF2-40B4-BE49-F238E27FC236}">
                <a16:creationId xmlns:a16="http://schemas.microsoft.com/office/drawing/2014/main" id="{11028684-F83F-9B95-048E-7848DDEA31F9}"/>
              </a:ext>
            </a:extLst>
          </p:cNvPr>
          <p:cNvSpPr>
            <a:spLocks noGrp="1"/>
          </p:cNvSpPr>
          <p:nvPr>
            <p:ph idx="13"/>
          </p:nvPr>
        </p:nvSpPr>
        <p:spPr>
          <a:xfrm>
            <a:off x="685845" y="1935126"/>
            <a:ext cx="10667955" cy="4217367"/>
          </a:xfrm>
        </p:spPr>
        <p:txBody>
          <a:bodyPr/>
          <a:lstStyle/>
          <a:p>
            <a:pPr lvl="1" fontAlgn="base"/>
            <a:r>
              <a:rPr lang="en-GB" sz="2400" b="1" dirty="0"/>
              <a:t>2.1</a:t>
            </a:r>
          </a:p>
          <a:p>
            <a:pPr lvl="1" fontAlgn="base"/>
            <a:r>
              <a:rPr lang="en-GB" sz="2400" dirty="0"/>
              <a:t>Explain how the requirements of security, data protection, copyright and intellectual property legislation may affect the distribution and storage of business documents </a:t>
            </a:r>
          </a:p>
          <a:p>
            <a:pPr lvl="1" fontAlgn="base"/>
            <a:endParaRPr lang="en-GB" sz="2400" dirty="0"/>
          </a:p>
          <a:p>
            <a:pPr lvl="1" fontAlgn="base"/>
            <a:r>
              <a:rPr lang="en-GB" sz="2400" b="1" dirty="0"/>
              <a:t>2.2</a:t>
            </a:r>
            <a:endParaRPr lang="en-GB" sz="2400" dirty="0"/>
          </a:p>
          <a:p>
            <a:pPr lvl="1" fontAlgn="base"/>
            <a:r>
              <a:rPr lang="en-GB" sz="2400" dirty="0"/>
              <a:t>Describe different types of </a:t>
            </a:r>
            <a:r>
              <a:rPr lang="en-GB" sz="2400" b="1" dirty="0"/>
              <a:t>distribution channels</a:t>
            </a:r>
            <a:r>
              <a:rPr lang="en-GB" sz="2400" dirty="0"/>
              <a:t> </a:t>
            </a:r>
          </a:p>
          <a:p>
            <a:r>
              <a:rPr lang="en-GB" sz="2400" dirty="0"/>
              <a:t> </a:t>
            </a:r>
          </a:p>
          <a:p>
            <a:endParaRPr lang="en-GB" dirty="0"/>
          </a:p>
        </p:txBody>
      </p:sp>
    </p:spTree>
    <p:extLst>
      <p:ext uri="{BB962C8B-B14F-4D97-AF65-F5344CB8AC3E}">
        <p14:creationId xmlns:p14="http://schemas.microsoft.com/office/powerpoint/2010/main" val="406227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3ED81-79EF-FCE1-5F8E-C7449E4DBB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84FC7F-219E-BDFE-06E2-4E37A8FE9923}"/>
              </a:ext>
            </a:extLst>
          </p:cNvPr>
          <p:cNvSpPr>
            <a:spLocks noGrp="1"/>
          </p:cNvSpPr>
          <p:nvPr>
            <p:ph type="title"/>
          </p:nvPr>
        </p:nvSpPr>
        <p:spPr>
          <a:xfrm>
            <a:off x="239487" y="365126"/>
            <a:ext cx="6945085" cy="886731"/>
          </a:xfrm>
        </p:spPr>
        <p:txBody>
          <a:bodyPr>
            <a:normAutofit fontScale="90000"/>
          </a:bodyPr>
          <a:lstStyle/>
          <a:p>
            <a:r>
              <a:rPr lang="en-GB" dirty="0"/>
              <a:t>Producing Business Documents </a:t>
            </a:r>
            <a:r>
              <a:rPr lang="en-GB" sz="2700" dirty="0"/>
              <a:t>(AC 1.1)</a:t>
            </a:r>
          </a:p>
        </p:txBody>
      </p:sp>
      <p:sp>
        <p:nvSpPr>
          <p:cNvPr id="5" name="Content Placeholder 4">
            <a:extLst>
              <a:ext uri="{FF2B5EF4-FFF2-40B4-BE49-F238E27FC236}">
                <a16:creationId xmlns:a16="http://schemas.microsoft.com/office/drawing/2014/main" id="{DD9751E2-0116-76F9-24A0-1329E2F17B89}"/>
              </a:ext>
            </a:extLst>
          </p:cNvPr>
          <p:cNvSpPr>
            <a:spLocks noGrp="1"/>
          </p:cNvSpPr>
          <p:nvPr>
            <p:ph idx="13"/>
          </p:nvPr>
        </p:nvSpPr>
        <p:spPr>
          <a:xfrm>
            <a:off x="239487" y="1469572"/>
            <a:ext cx="6074228" cy="4682922"/>
          </a:xfrm>
        </p:spPr>
        <p:txBody>
          <a:bodyPr/>
          <a:lstStyle/>
          <a:p>
            <a:r>
              <a:rPr lang="en-GB" sz="2800" dirty="0"/>
              <a:t>Who attends Business meetings?</a:t>
            </a:r>
          </a:p>
          <a:p>
            <a:endParaRPr lang="en-GB" sz="2800" dirty="0"/>
          </a:p>
          <a:p>
            <a:r>
              <a:rPr lang="en-GB" sz="2800" dirty="0"/>
              <a:t>What is the purpose of Business meetings?</a:t>
            </a:r>
          </a:p>
          <a:p>
            <a:endParaRPr lang="en-GB" sz="2800" dirty="0"/>
          </a:p>
          <a:p>
            <a:r>
              <a:rPr lang="en-GB" sz="2800" dirty="0"/>
              <a:t>Why is an Agenda produced to support a business meeting?</a:t>
            </a:r>
          </a:p>
          <a:p>
            <a:endParaRPr lang="en-GB" sz="2800" dirty="0"/>
          </a:p>
          <a:p>
            <a:r>
              <a:rPr lang="en-GB" sz="2800" dirty="0"/>
              <a:t>What format should be followed when producing a Meeting Agenda?</a:t>
            </a:r>
          </a:p>
          <a:p>
            <a:endParaRPr lang="en-GB" dirty="0"/>
          </a:p>
        </p:txBody>
      </p:sp>
      <p:pic>
        <p:nvPicPr>
          <p:cNvPr id="8" name="Picture 7">
            <a:extLst>
              <a:ext uri="{FF2B5EF4-FFF2-40B4-BE49-F238E27FC236}">
                <a16:creationId xmlns:a16="http://schemas.microsoft.com/office/drawing/2014/main" id="{EE705F55-A2F5-7937-FCEB-5FF033F818D3}"/>
              </a:ext>
            </a:extLst>
          </p:cNvPr>
          <p:cNvPicPr>
            <a:picLocks noChangeAspect="1"/>
          </p:cNvPicPr>
          <p:nvPr/>
        </p:nvPicPr>
        <p:blipFill>
          <a:blip r:embed="rId3"/>
          <a:stretch>
            <a:fillRect/>
          </a:stretch>
        </p:blipFill>
        <p:spPr>
          <a:xfrm>
            <a:off x="6215743" y="21770"/>
            <a:ext cx="5895192" cy="6836229"/>
          </a:xfrm>
          <a:prstGeom prst="rect">
            <a:avLst/>
          </a:prstGeom>
        </p:spPr>
      </p:pic>
    </p:spTree>
    <p:extLst>
      <p:ext uri="{BB962C8B-B14F-4D97-AF65-F5344CB8AC3E}">
        <p14:creationId xmlns:p14="http://schemas.microsoft.com/office/powerpoint/2010/main" val="13036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1996</TotalTime>
  <Words>1265</Words>
  <Application>Microsoft Office PowerPoint</Application>
  <PresentationFormat>Widescreen</PresentationFormat>
  <Paragraphs>192</Paragraphs>
  <Slides>24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Corporate background</vt:lpstr>
      <vt:lpstr>PowerPoint Presentation</vt:lpstr>
      <vt:lpstr>Achieving this Level 2 Qualification</vt:lpstr>
      <vt:lpstr>Learning objectives</vt:lpstr>
      <vt:lpstr>Unit 1 - Principles of providing administrative services ​ </vt:lpstr>
      <vt:lpstr>Unit 2 – Principles of Business Document Production and Information Management</vt:lpstr>
      <vt:lpstr>Unit 2 – Principles of Business Document Production and Information Management</vt:lpstr>
      <vt:lpstr>Learning outcome 1 – Understand how to prepare business documents </vt:lpstr>
      <vt:lpstr>Learning outcome 2 – Understand the distribution of business documents  </vt:lpstr>
      <vt:lpstr>Producing Business Documents (AC 1.1)</vt:lpstr>
      <vt:lpstr>Producing Business Documents (AC 1.1)</vt:lpstr>
      <vt:lpstr>Producing Business Documents (AC 1.1)                                                  Group activity</vt:lpstr>
      <vt:lpstr>What types of information communication technology (ICT) packages are used to produce business documents?– (AC 1.2)</vt:lpstr>
      <vt:lpstr>Which types of business documents can be produced using the following software? – (AC 1.2)</vt:lpstr>
      <vt:lpstr>Which types of business documents can be produced using the following software? – (AC 1.2)</vt:lpstr>
      <vt:lpstr>Why do we need to agree the following when producing documents?– (AC 1.3)</vt:lpstr>
      <vt:lpstr>Consider a document you have produced and confirm the following in relation to the document?– (AC 1.3)</vt:lpstr>
      <vt:lpstr>What is document version control? (AC 1.4)</vt:lpstr>
      <vt:lpstr>What is document authorisation? (AC 1.4)</vt:lpstr>
      <vt:lpstr>How do you maintain document security?  (AC 1.5 &amp;AC 2.1 ) </vt:lpstr>
      <vt:lpstr>How to ensure accuracy of Business documents (AC 1.6)</vt:lpstr>
      <vt:lpstr>Distribution Channels (AC 2.2) </vt:lpstr>
      <vt:lpstr>Summary</vt:lpstr>
      <vt:lpstr>Homework guidance</vt:lpstr>
      <vt:lpstr>Homework- Review of requirements Task - Unit 2 – Part 1 </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cp:revision>
  <dcterms:created xsi:type="dcterms:W3CDTF">2026-05-05T20:05:50Z</dcterms:created>
  <dcterms:modified xsi:type="dcterms:W3CDTF">2026-05-13T07:38:59Z</dcterms:modified>
</cp:coreProperties>
</file>