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6"/>
    <p:sldMasterId id="2147483698" r:id="rId7"/>
  </p:sldMasterIdLst>
  <p:notesMasterIdLst>
    <p:notesMasterId r:id="rId22"/>
  </p:notesMasterIdLst>
  <p:handoutMasterIdLst>
    <p:handoutMasterId r:id="rId23"/>
  </p:handoutMasterIdLst>
  <p:sldIdLst>
    <p:sldId id="266" r:id="rId8"/>
    <p:sldId id="265" r:id="rId9"/>
    <p:sldId id="271" r:id="rId10"/>
    <p:sldId id="267" r:id="rId11"/>
    <p:sldId id="275" r:id="rId12"/>
    <p:sldId id="274" r:id="rId13"/>
    <p:sldId id="272" r:id="rId14"/>
    <p:sldId id="273" r:id="rId15"/>
    <p:sldId id="268" r:id="rId16"/>
    <p:sldId id="276" r:id="rId17"/>
    <p:sldId id="277" r:id="rId18"/>
    <p:sldId id="278" r:id="rId19"/>
    <p:sldId id="270" r:id="rId20"/>
    <p:sldId id="269" r:id="rId21"/>
  </p:sldIdLst>
  <p:sldSz cx="12192000" cy="6858000"/>
  <p:notesSz cx="6623050" cy="981075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4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4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4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4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C893CE-6622-425C-A123-A760E6797913}" v="44" dt="2021-10-19T10:58:36.1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517"/>
    <p:restoredTop sz="65345" autoAdjust="0"/>
  </p:normalViewPr>
  <p:slideViewPr>
    <p:cSldViewPr>
      <p:cViewPr varScale="1">
        <p:scale>
          <a:sx n="68" d="100"/>
          <a:sy n="68" d="100"/>
        </p:scale>
        <p:origin x="162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2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4.xml"/><Relationship Id="rId24" Type="http://schemas.openxmlformats.org/officeDocument/2006/relationships/presProps" Target="pres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8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cott, Wendy (Childrens Services)" userId="ccf14525-30ec-4eb3-9ec0-c8e827388be1" providerId="ADAL" clId="{4AC893CE-6622-425C-A123-A760E6797913}"/>
    <pc:docChg chg="undo custSel addSld modSld">
      <pc:chgData name="Scott, Wendy (Childrens Services)" userId="ccf14525-30ec-4eb3-9ec0-c8e827388be1" providerId="ADAL" clId="{4AC893CE-6622-425C-A123-A760E6797913}" dt="2021-10-20T10:51:18.089" v="1463" actId="20577"/>
      <pc:docMkLst>
        <pc:docMk/>
      </pc:docMkLst>
      <pc:sldChg chg="modSp mod">
        <pc:chgData name="Scott, Wendy (Childrens Services)" userId="ccf14525-30ec-4eb3-9ec0-c8e827388be1" providerId="ADAL" clId="{4AC893CE-6622-425C-A123-A760E6797913}" dt="2021-10-19T10:15:50.239" v="14" actId="33524"/>
        <pc:sldMkLst>
          <pc:docMk/>
          <pc:sldMk cId="0" sldId="265"/>
        </pc:sldMkLst>
        <pc:spChg chg="mod">
          <ac:chgData name="Scott, Wendy (Childrens Services)" userId="ccf14525-30ec-4eb3-9ec0-c8e827388be1" providerId="ADAL" clId="{4AC893CE-6622-425C-A123-A760E6797913}" dt="2021-10-19T10:15:50.239" v="14" actId="33524"/>
          <ac:spMkLst>
            <pc:docMk/>
            <pc:sldMk cId="0" sldId="265"/>
            <ac:spMk id="13314" creationId="{2469DFA1-D2E7-4B78-98F1-B6E6889FAE8B}"/>
          </ac:spMkLst>
        </pc:spChg>
      </pc:sldChg>
      <pc:sldChg chg="modSp mod">
        <pc:chgData name="Scott, Wendy (Childrens Services)" userId="ccf14525-30ec-4eb3-9ec0-c8e827388be1" providerId="ADAL" clId="{4AC893CE-6622-425C-A123-A760E6797913}" dt="2021-10-19T10:58:31.195" v="1001" actId="20577"/>
        <pc:sldMkLst>
          <pc:docMk/>
          <pc:sldMk cId="3301351832" sldId="268"/>
        </pc:sldMkLst>
        <pc:spChg chg="mod">
          <ac:chgData name="Scott, Wendy (Childrens Services)" userId="ccf14525-30ec-4eb3-9ec0-c8e827388be1" providerId="ADAL" clId="{4AC893CE-6622-425C-A123-A760E6797913}" dt="2021-10-19T10:58:31.195" v="1001" actId="20577"/>
          <ac:spMkLst>
            <pc:docMk/>
            <pc:sldMk cId="3301351832" sldId="268"/>
            <ac:spMk id="3" creationId="{AFB11518-1420-4A18-95FD-96C73DBF6365}"/>
          </ac:spMkLst>
        </pc:spChg>
      </pc:sldChg>
      <pc:sldChg chg="modSp mod modNotesTx">
        <pc:chgData name="Scott, Wendy (Childrens Services)" userId="ccf14525-30ec-4eb3-9ec0-c8e827388be1" providerId="ADAL" clId="{4AC893CE-6622-425C-A123-A760E6797913}" dt="2021-10-20T10:51:18.089" v="1463" actId="20577"/>
        <pc:sldMkLst>
          <pc:docMk/>
          <pc:sldMk cId="3789876576" sldId="270"/>
        </pc:sldMkLst>
        <pc:spChg chg="mod">
          <ac:chgData name="Scott, Wendy (Childrens Services)" userId="ccf14525-30ec-4eb3-9ec0-c8e827388be1" providerId="ADAL" clId="{4AC893CE-6622-425C-A123-A760E6797913}" dt="2021-10-19T11:13:17.250" v="1461" actId="20577"/>
          <ac:spMkLst>
            <pc:docMk/>
            <pc:sldMk cId="3789876576" sldId="270"/>
            <ac:spMk id="3" creationId="{E7629FB5-40DB-498F-B0B5-2A6B859E4F4C}"/>
          </ac:spMkLst>
        </pc:spChg>
      </pc:sldChg>
      <pc:sldChg chg="modNotesTx">
        <pc:chgData name="Scott, Wendy (Childrens Services)" userId="ccf14525-30ec-4eb3-9ec0-c8e827388be1" providerId="ADAL" clId="{4AC893CE-6622-425C-A123-A760E6797913}" dt="2021-10-19T10:17:52.518" v="194" actId="5793"/>
        <pc:sldMkLst>
          <pc:docMk/>
          <pc:sldMk cId="1064776045" sldId="271"/>
        </pc:sldMkLst>
      </pc:sldChg>
      <pc:sldChg chg="addSp delSp modSp new mod modNotesTx">
        <pc:chgData name="Scott, Wendy (Childrens Services)" userId="ccf14525-30ec-4eb3-9ec0-c8e827388be1" providerId="ADAL" clId="{4AC893CE-6622-425C-A123-A760E6797913}" dt="2021-10-19T10:22:19.346" v="376" actId="1076"/>
        <pc:sldMkLst>
          <pc:docMk/>
          <pc:sldMk cId="3680726591" sldId="274"/>
        </pc:sldMkLst>
        <pc:spChg chg="mod">
          <ac:chgData name="Scott, Wendy (Childrens Services)" userId="ccf14525-30ec-4eb3-9ec0-c8e827388be1" providerId="ADAL" clId="{4AC893CE-6622-425C-A123-A760E6797913}" dt="2021-10-19T10:19:08.489" v="265" actId="20577"/>
          <ac:spMkLst>
            <pc:docMk/>
            <pc:sldMk cId="3680726591" sldId="274"/>
            <ac:spMk id="2" creationId="{DEECF6CD-266F-4BCB-87B0-937F61B197ED}"/>
          </ac:spMkLst>
        </pc:spChg>
        <pc:spChg chg="del">
          <ac:chgData name="Scott, Wendy (Childrens Services)" userId="ccf14525-30ec-4eb3-9ec0-c8e827388be1" providerId="ADAL" clId="{4AC893CE-6622-425C-A123-A760E6797913}" dt="2021-10-19T10:19:27.078" v="266" actId="931"/>
          <ac:spMkLst>
            <pc:docMk/>
            <pc:sldMk cId="3680726591" sldId="274"/>
            <ac:spMk id="3" creationId="{5D522B01-2B5D-4067-A2E7-EDDAEFF2A5BB}"/>
          </ac:spMkLst>
        </pc:spChg>
        <pc:spChg chg="add">
          <ac:chgData name="Scott, Wendy (Childrens Services)" userId="ccf14525-30ec-4eb3-9ec0-c8e827388be1" providerId="ADAL" clId="{4AC893CE-6622-425C-A123-A760E6797913}" dt="2021-10-19T10:20:13.103" v="272" actId="11529"/>
          <ac:spMkLst>
            <pc:docMk/>
            <pc:sldMk cId="3680726591" sldId="274"/>
            <ac:spMk id="8" creationId="{EF896D60-1F3D-4B83-82A4-2C99C55343C8}"/>
          </ac:spMkLst>
        </pc:spChg>
        <pc:picChg chg="add mod">
          <ac:chgData name="Scott, Wendy (Childrens Services)" userId="ccf14525-30ec-4eb3-9ec0-c8e827388be1" providerId="ADAL" clId="{4AC893CE-6622-425C-A123-A760E6797913}" dt="2021-10-19T10:19:32.953" v="268" actId="1076"/>
          <ac:picMkLst>
            <pc:docMk/>
            <pc:sldMk cId="3680726591" sldId="274"/>
            <ac:picMk id="5" creationId="{860CA5D3-2F76-4930-9125-8DB21352B1A8}"/>
          </ac:picMkLst>
        </pc:picChg>
        <pc:picChg chg="add mod">
          <ac:chgData name="Scott, Wendy (Childrens Services)" userId="ccf14525-30ec-4eb3-9ec0-c8e827388be1" providerId="ADAL" clId="{4AC893CE-6622-425C-A123-A760E6797913}" dt="2021-10-19T10:22:19.346" v="376" actId="1076"/>
          <ac:picMkLst>
            <pc:docMk/>
            <pc:sldMk cId="3680726591" sldId="274"/>
            <ac:picMk id="7" creationId="{3B58F728-CE41-44AF-9D04-FF70F6241DF3}"/>
          </ac:picMkLst>
        </pc:picChg>
      </pc:sldChg>
      <pc:sldChg chg="addSp delSp modSp new mod setBg addAnim delAnim setClrOvrMap modNotesTx">
        <pc:chgData name="Scott, Wendy (Childrens Services)" userId="ccf14525-30ec-4eb3-9ec0-c8e827388be1" providerId="ADAL" clId="{4AC893CE-6622-425C-A123-A760E6797913}" dt="2021-10-19T10:36:00.255" v="547" actId="14100"/>
        <pc:sldMkLst>
          <pc:docMk/>
          <pc:sldMk cId="3426096599" sldId="275"/>
        </pc:sldMkLst>
        <pc:spChg chg="mod ord">
          <ac:chgData name="Scott, Wendy (Childrens Services)" userId="ccf14525-30ec-4eb3-9ec0-c8e827388be1" providerId="ADAL" clId="{4AC893CE-6622-425C-A123-A760E6797913}" dt="2021-10-19T10:36:00.255" v="547" actId="14100"/>
          <ac:spMkLst>
            <pc:docMk/>
            <pc:sldMk cId="3426096599" sldId="275"/>
            <ac:spMk id="2" creationId="{9C403622-A5F1-49CA-9CC9-B6B95D21D708}"/>
          </ac:spMkLst>
        </pc:spChg>
        <pc:spChg chg="del">
          <ac:chgData name="Scott, Wendy (Childrens Services)" userId="ccf14525-30ec-4eb3-9ec0-c8e827388be1" providerId="ADAL" clId="{4AC893CE-6622-425C-A123-A760E6797913}" dt="2021-10-19T10:32:47.683" v="516" actId="478"/>
          <ac:spMkLst>
            <pc:docMk/>
            <pc:sldMk cId="3426096599" sldId="275"/>
            <ac:spMk id="3" creationId="{C1160231-E1A7-476B-A30B-C93EA1F4B4EB}"/>
          </ac:spMkLst>
        </pc:spChg>
        <pc:spChg chg="add del">
          <ac:chgData name="Scott, Wendy (Childrens Services)" userId="ccf14525-30ec-4eb3-9ec0-c8e827388be1" providerId="ADAL" clId="{4AC893CE-6622-425C-A123-A760E6797913}" dt="2021-10-19T10:35:12.223" v="520" actId="26606"/>
          <ac:spMkLst>
            <pc:docMk/>
            <pc:sldMk cId="3426096599" sldId="275"/>
            <ac:spMk id="10" creationId="{F1611BA9-268A-49A6-84F8-FC91536686E4}"/>
          </ac:spMkLst>
        </pc:spChg>
        <pc:spChg chg="add del">
          <ac:chgData name="Scott, Wendy (Childrens Services)" userId="ccf14525-30ec-4eb3-9ec0-c8e827388be1" providerId="ADAL" clId="{4AC893CE-6622-425C-A123-A760E6797913}" dt="2021-10-19T10:35:12.223" v="520" actId="26606"/>
          <ac:spMkLst>
            <pc:docMk/>
            <pc:sldMk cId="3426096599" sldId="275"/>
            <ac:spMk id="12" creationId="{E20EB187-900F-4AF5-813B-101456D9FD39}"/>
          </ac:spMkLst>
        </pc:spChg>
        <pc:spChg chg="add del">
          <ac:chgData name="Scott, Wendy (Childrens Services)" userId="ccf14525-30ec-4eb3-9ec0-c8e827388be1" providerId="ADAL" clId="{4AC893CE-6622-425C-A123-A760E6797913}" dt="2021-10-19T10:35:12.223" v="520" actId="26606"/>
          <ac:spMkLst>
            <pc:docMk/>
            <pc:sldMk cId="3426096599" sldId="275"/>
            <ac:spMk id="14" creationId="{1825D5AF-D278-4D9A-A4F5-A1A1D3507636}"/>
          </ac:spMkLst>
        </pc:spChg>
        <pc:spChg chg="add del">
          <ac:chgData name="Scott, Wendy (Childrens Services)" userId="ccf14525-30ec-4eb3-9ec0-c8e827388be1" providerId="ADAL" clId="{4AC893CE-6622-425C-A123-A760E6797913}" dt="2021-10-19T10:35:21.731" v="523" actId="26606"/>
          <ac:spMkLst>
            <pc:docMk/>
            <pc:sldMk cId="3426096599" sldId="275"/>
            <ac:spMk id="16" creationId="{37C89E4B-3C9F-44B9-8B86-D9E3D112D8EC}"/>
          </ac:spMkLst>
        </pc:spChg>
        <pc:spChg chg="add del">
          <ac:chgData name="Scott, Wendy (Childrens Services)" userId="ccf14525-30ec-4eb3-9ec0-c8e827388be1" providerId="ADAL" clId="{4AC893CE-6622-425C-A123-A760E6797913}" dt="2021-10-19T10:35:31.136" v="525" actId="26606"/>
          <ac:spMkLst>
            <pc:docMk/>
            <pc:sldMk cId="3426096599" sldId="275"/>
            <ac:spMk id="20" creationId="{E91DC736-0EF8-4F87-9146-EBF1D2EE4D3D}"/>
          </ac:spMkLst>
        </pc:spChg>
        <pc:spChg chg="add del">
          <ac:chgData name="Scott, Wendy (Childrens Services)" userId="ccf14525-30ec-4eb3-9ec0-c8e827388be1" providerId="ADAL" clId="{4AC893CE-6622-425C-A123-A760E6797913}" dt="2021-10-19T10:35:31.136" v="525" actId="26606"/>
          <ac:spMkLst>
            <pc:docMk/>
            <pc:sldMk cId="3426096599" sldId="275"/>
            <ac:spMk id="21" creationId="{097CD68E-23E3-4007-8847-CD0944C4F7BE}"/>
          </ac:spMkLst>
        </pc:spChg>
        <pc:spChg chg="add del">
          <ac:chgData name="Scott, Wendy (Childrens Services)" userId="ccf14525-30ec-4eb3-9ec0-c8e827388be1" providerId="ADAL" clId="{4AC893CE-6622-425C-A123-A760E6797913}" dt="2021-10-19T10:35:31.136" v="525" actId="26606"/>
          <ac:spMkLst>
            <pc:docMk/>
            <pc:sldMk cId="3426096599" sldId="275"/>
            <ac:spMk id="22" creationId="{AF2F604E-43BE-4DC3-B983-E071523364F8}"/>
          </ac:spMkLst>
        </pc:spChg>
        <pc:spChg chg="add del">
          <ac:chgData name="Scott, Wendy (Childrens Services)" userId="ccf14525-30ec-4eb3-9ec0-c8e827388be1" providerId="ADAL" clId="{4AC893CE-6622-425C-A123-A760E6797913}" dt="2021-10-19T10:35:31.136" v="525" actId="26606"/>
          <ac:spMkLst>
            <pc:docMk/>
            <pc:sldMk cId="3426096599" sldId="275"/>
            <ac:spMk id="23" creationId="{08C9B587-E65E-4B52-B37C-ABEBB6E87928}"/>
          </ac:spMkLst>
        </pc:spChg>
        <pc:picChg chg="add mod">
          <ac:chgData name="Scott, Wendy (Childrens Services)" userId="ccf14525-30ec-4eb3-9ec0-c8e827388be1" providerId="ADAL" clId="{4AC893CE-6622-425C-A123-A760E6797913}" dt="2021-10-19T10:35:38.189" v="529" actId="1076"/>
          <ac:picMkLst>
            <pc:docMk/>
            <pc:sldMk cId="3426096599" sldId="275"/>
            <ac:picMk id="5" creationId="{5BF9B067-9118-4ED8-939E-990DE264C875}"/>
          </ac:picMkLst>
        </pc:picChg>
        <pc:cxnChg chg="add del">
          <ac:chgData name="Scott, Wendy (Childrens Services)" userId="ccf14525-30ec-4eb3-9ec0-c8e827388be1" providerId="ADAL" clId="{4AC893CE-6622-425C-A123-A760E6797913}" dt="2021-10-19T10:35:21.731" v="523" actId="26606"/>
          <ac:cxnSpMkLst>
            <pc:docMk/>
            <pc:sldMk cId="3426096599" sldId="275"/>
            <ac:cxnSpMk id="17" creationId="{AA2EAA10-076F-46BD-8F0F-B9A2FB77A85C}"/>
          </ac:cxnSpMkLst>
        </pc:cxnChg>
        <pc:cxnChg chg="add del">
          <ac:chgData name="Scott, Wendy (Childrens Services)" userId="ccf14525-30ec-4eb3-9ec0-c8e827388be1" providerId="ADAL" clId="{4AC893CE-6622-425C-A123-A760E6797913}" dt="2021-10-19T10:35:21.731" v="523" actId="26606"/>
          <ac:cxnSpMkLst>
            <pc:docMk/>
            <pc:sldMk cId="3426096599" sldId="275"/>
            <ac:cxnSpMk id="18" creationId="{D891E407-403B-4764-86C9-33A56D3BCAA3}"/>
          </ac:cxnSpMkLst>
        </pc:cxnChg>
      </pc:sldChg>
      <pc:sldChg chg="addSp delSp modSp new mod modNotesTx">
        <pc:chgData name="Scott, Wendy (Childrens Services)" userId="ccf14525-30ec-4eb3-9ec0-c8e827388be1" providerId="ADAL" clId="{4AC893CE-6622-425C-A123-A760E6797913}" dt="2021-10-19T10:52:56.403" v="648" actId="20577"/>
        <pc:sldMkLst>
          <pc:docMk/>
          <pc:sldMk cId="2252687812" sldId="276"/>
        </pc:sldMkLst>
        <pc:spChg chg="mod">
          <ac:chgData name="Scott, Wendy (Childrens Services)" userId="ccf14525-30ec-4eb3-9ec0-c8e827388be1" providerId="ADAL" clId="{4AC893CE-6622-425C-A123-A760E6797913}" dt="2021-10-19T10:50:50.626" v="553" actId="20577"/>
          <ac:spMkLst>
            <pc:docMk/>
            <pc:sldMk cId="2252687812" sldId="276"/>
            <ac:spMk id="2" creationId="{B3C2A20A-32D6-42E2-A93C-A21A629CF842}"/>
          </ac:spMkLst>
        </pc:spChg>
        <pc:spChg chg="del">
          <ac:chgData name="Scott, Wendy (Childrens Services)" userId="ccf14525-30ec-4eb3-9ec0-c8e827388be1" providerId="ADAL" clId="{4AC893CE-6622-425C-A123-A760E6797913}" dt="2021-10-19T10:51:56.309" v="554" actId="22"/>
          <ac:spMkLst>
            <pc:docMk/>
            <pc:sldMk cId="2252687812" sldId="276"/>
            <ac:spMk id="3" creationId="{7F3B38D9-7840-43D4-9C4C-6BBBFAC5356F}"/>
          </ac:spMkLst>
        </pc:spChg>
        <pc:picChg chg="add mod ord">
          <ac:chgData name="Scott, Wendy (Childrens Services)" userId="ccf14525-30ec-4eb3-9ec0-c8e827388be1" providerId="ADAL" clId="{4AC893CE-6622-425C-A123-A760E6797913}" dt="2021-10-19T10:52:26.338" v="559" actId="14100"/>
          <ac:picMkLst>
            <pc:docMk/>
            <pc:sldMk cId="2252687812" sldId="276"/>
            <ac:picMk id="5" creationId="{537C2DCC-F1FE-4BA8-881B-93302137ABED}"/>
          </ac:picMkLst>
        </pc:picChg>
      </pc:sldChg>
      <pc:sldChg chg="addSp delSp modSp new mod modNotesTx">
        <pc:chgData name="Scott, Wendy (Childrens Services)" userId="ccf14525-30ec-4eb3-9ec0-c8e827388be1" providerId="ADAL" clId="{4AC893CE-6622-425C-A123-A760E6797913}" dt="2021-10-19T10:57:30.690" v="884" actId="14100"/>
        <pc:sldMkLst>
          <pc:docMk/>
          <pc:sldMk cId="3749025795" sldId="277"/>
        </pc:sldMkLst>
        <pc:spChg chg="mod">
          <ac:chgData name="Scott, Wendy (Childrens Services)" userId="ccf14525-30ec-4eb3-9ec0-c8e827388be1" providerId="ADAL" clId="{4AC893CE-6622-425C-A123-A760E6797913}" dt="2021-10-19T10:53:05.234" v="654" actId="20577"/>
          <ac:spMkLst>
            <pc:docMk/>
            <pc:sldMk cId="3749025795" sldId="277"/>
            <ac:spMk id="2" creationId="{F80484E6-D532-4766-9B02-81B1AF317642}"/>
          </ac:spMkLst>
        </pc:spChg>
        <pc:spChg chg="del">
          <ac:chgData name="Scott, Wendy (Childrens Services)" userId="ccf14525-30ec-4eb3-9ec0-c8e827388be1" providerId="ADAL" clId="{4AC893CE-6622-425C-A123-A760E6797913}" dt="2021-10-19T10:53:57.808" v="655" actId="22"/>
          <ac:spMkLst>
            <pc:docMk/>
            <pc:sldMk cId="3749025795" sldId="277"/>
            <ac:spMk id="3" creationId="{02942486-63AE-4A4A-B927-02A5B2B46FFB}"/>
          </ac:spMkLst>
        </pc:spChg>
        <pc:picChg chg="add mod ord">
          <ac:chgData name="Scott, Wendy (Childrens Services)" userId="ccf14525-30ec-4eb3-9ec0-c8e827388be1" providerId="ADAL" clId="{4AC893CE-6622-425C-A123-A760E6797913}" dt="2021-10-19T10:57:30.690" v="884" actId="14100"/>
          <ac:picMkLst>
            <pc:docMk/>
            <pc:sldMk cId="3749025795" sldId="277"/>
            <ac:picMk id="5" creationId="{C3099ED8-3873-4B57-8DAE-5917A403C73E}"/>
          </ac:picMkLst>
        </pc:picChg>
      </pc:sldChg>
      <pc:sldChg chg="addSp delSp modSp new mod modNotesTx">
        <pc:chgData name="Scott, Wendy (Childrens Services)" userId="ccf14525-30ec-4eb3-9ec0-c8e827388be1" providerId="ADAL" clId="{4AC893CE-6622-425C-A123-A760E6797913}" dt="2021-10-19T10:57:09.874" v="883" actId="20577"/>
        <pc:sldMkLst>
          <pc:docMk/>
          <pc:sldMk cId="1222375119" sldId="278"/>
        </pc:sldMkLst>
        <pc:spChg chg="mod">
          <ac:chgData name="Scott, Wendy (Childrens Services)" userId="ccf14525-30ec-4eb3-9ec0-c8e827388be1" providerId="ADAL" clId="{4AC893CE-6622-425C-A123-A760E6797913}" dt="2021-10-19T10:55:38.686" v="826" actId="20577"/>
          <ac:spMkLst>
            <pc:docMk/>
            <pc:sldMk cId="1222375119" sldId="278"/>
            <ac:spMk id="2" creationId="{48D1D5C7-96D3-48EB-8D46-25B57749C073}"/>
          </ac:spMkLst>
        </pc:spChg>
        <pc:spChg chg="del">
          <ac:chgData name="Scott, Wendy (Childrens Services)" userId="ccf14525-30ec-4eb3-9ec0-c8e827388be1" providerId="ADAL" clId="{4AC893CE-6622-425C-A123-A760E6797913}" dt="2021-10-19T10:56:17.458" v="827" actId="22"/>
          <ac:spMkLst>
            <pc:docMk/>
            <pc:sldMk cId="1222375119" sldId="278"/>
            <ac:spMk id="3" creationId="{16C6FAF6-F5A4-4A5D-BAA8-15F9D0ADC5E3}"/>
          </ac:spMkLst>
        </pc:spChg>
        <pc:picChg chg="add mod ord">
          <ac:chgData name="Scott, Wendy (Childrens Services)" userId="ccf14525-30ec-4eb3-9ec0-c8e827388be1" providerId="ADAL" clId="{4AC893CE-6622-425C-A123-A760E6797913}" dt="2021-10-19T10:56:43.569" v="832" actId="1076"/>
          <ac:picMkLst>
            <pc:docMk/>
            <pc:sldMk cId="1222375119" sldId="278"/>
            <ac:picMk id="5" creationId="{75D596E1-D148-45AD-A8A6-36FDF9E5257A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2CD2EF8D-D7A6-4A1B-BA5A-74DC80B3961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70200" cy="4905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C9C538FE-97C9-4686-A8F9-27B79DC422F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52850" y="0"/>
            <a:ext cx="2870200" cy="4905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3F980E8F-974E-4935-BB56-451A20420D0B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20213"/>
            <a:ext cx="2870200" cy="4905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2D4664E7-81D2-4845-87A8-8F4ACC368FF1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52850" y="9320213"/>
            <a:ext cx="2870200" cy="4905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2C4C696-9EB5-431E-9BE7-9106D283474D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70200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51263" y="0"/>
            <a:ext cx="2870200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FD7301-354E-4115-A48B-79F2500E9ABA}" type="datetimeFigureOut">
              <a:rPr lang="en-GB" smtClean="0"/>
              <a:t>20/10/2021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69888" y="1227138"/>
            <a:ext cx="5883275" cy="3309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1988" y="4721225"/>
            <a:ext cx="5299075" cy="38639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18625"/>
            <a:ext cx="2870200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51263" y="9318625"/>
            <a:ext cx="2870200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878494-442B-4BAB-BFCA-7ED483C83B2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7213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ocal.gov.uk/publications/learning-life-role-adult-community-education-developing-thriving-local-communities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rtscouncil.org.uk/measuring-outcomes/generic-learning-outcomes#section-2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 key theme from last year tutor audits and observations was how to capture the impact or learning from courses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878494-442B-4BAB-BFCA-7ED483C83B2A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86928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Exit question</a:t>
            </a:r>
          </a:p>
          <a:p>
            <a:r>
              <a:rPr lang="en-GB" dirty="0"/>
              <a:t>Rating</a:t>
            </a:r>
          </a:p>
          <a:p>
            <a:r>
              <a:rPr lang="en-GB" dirty="0"/>
              <a:t>Quick poll</a:t>
            </a:r>
          </a:p>
          <a:p>
            <a:endParaRPr lang="en-GB" dirty="0"/>
          </a:p>
          <a:p>
            <a:r>
              <a:rPr lang="en-GB" dirty="0"/>
              <a:t>What is the </a:t>
            </a:r>
            <a:r>
              <a:rPr lang="en-GB"/>
              <a:t>key thing </a:t>
            </a:r>
            <a:r>
              <a:rPr lang="en-GB" dirty="0"/>
              <a:t>you have learnt from today?</a:t>
            </a:r>
          </a:p>
          <a:p>
            <a:r>
              <a:rPr lang="en-GB" dirty="0"/>
              <a:t>What can you now do that you couldn’t before?</a:t>
            </a:r>
          </a:p>
          <a:p>
            <a:r>
              <a:rPr lang="en-GB" dirty="0"/>
              <a:t>What do you now know that you did not know at the start of the session?</a:t>
            </a:r>
          </a:p>
          <a:p>
            <a:r>
              <a:rPr lang="en-GB" dirty="0"/>
              <a:t>How confident are you now at…?</a:t>
            </a:r>
          </a:p>
          <a:p>
            <a:r>
              <a:rPr lang="en-GB" dirty="0"/>
              <a:t>What you will you now do as a result of today’s session?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878494-442B-4BAB-BFCA-7ED483C83B2A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862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Course learning objectives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HL16 b + 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Learning individual learning objectives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HL16 b + 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Wider outcomes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Case studies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HL 16a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Wall of fame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HL16b – destinations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878494-442B-4BAB-BFCA-7ED483C83B2A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89156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Evidencing impact is only possible if we are assessing learns</a:t>
            </a:r>
          </a:p>
          <a:p>
            <a:r>
              <a:rPr lang="en-GB" dirty="0"/>
              <a:t>	initial</a:t>
            </a:r>
          </a:p>
          <a:p>
            <a:r>
              <a:rPr lang="en-GB" dirty="0"/>
              <a:t>	formative</a:t>
            </a:r>
          </a:p>
          <a:p>
            <a:r>
              <a:rPr lang="en-GB" dirty="0"/>
              <a:t>	summative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878494-442B-4BAB-BFCA-7ED483C83B2A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84092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Emails</a:t>
            </a:r>
          </a:p>
          <a:p>
            <a:r>
              <a:rPr lang="en-GB" dirty="0"/>
              <a:t>Comments</a:t>
            </a:r>
          </a:p>
          <a:p>
            <a:r>
              <a:rPr lang="en-GB" dirty="0"/>
              <a:t>Observations</a:t>
            </a:r>
          </a:p>
          <a:p>
            <a:r>
              <a:rPr lang="en-GB" dirty="0"/>
              <a:t>Small steps, distance travelled</a:t>
            </a:r>
          </a:p>
          <a:p>
            <a:r>
              <a:rPr lang="en-GB" dirty="0"/>
              <a:t>Personal achievement</a:t>
            </a:r>
          </a:p>
          <a:p>
            <a:r>
              <a:rPr lang="en-GB" dirty="0"/>
              <a:t>Behaviours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878494-442B-4BAB-BFCA-7ED483C83B2A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06337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GB" b="1" i="0" dirty="0">
                <a:solidFill>
                  <a:srgbClr val="464B51"/>
                </a:solidFill>
                <a:effectLst/>
                <a:latin typeface="Arial" panose="020B0604020202020204" pitchFamily="34" charset="0"/>
              </a:rPr>
              <a:t>employment, skills and qualifications</a:t>
            </a:r>
            <a:r>
              <a:rPr lang="en-GB" b="0" i="0" dirty="0">
                <a:solidFill>
                  <a:srgbClr val="464B51"/>
                </a:solidFill>
                <a:effectLst/>
                <a:latin typeface="Arial" panose="020B0604020202020204" pitchFamily="34" charset="0"/>
              </a:rPr>
              <a:t>: getting people onto the skills ladder and helping them gain, retain and progress at work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1" i="0" dirty="0">
                <a:solidFill>
                  <a:srgbClr val="464B51"/>
                </a:solidFill>
                <a:effectLst/>
                <a:latin typeface="Arial" panose="020B0604020202020204" pitchFamily="34" charset="0"/>
              </a:rPr>
              <a:t>health and wellbeing</a:t>
            </a:r>
            <a:r>
              <a:rPr lang="en-GB" b="0" i="0" dirty="0">
                <a:solidFill>
                  <a:srgbClr val="464B51"/>
                </a:solidFill>
                <a:effectLst/>
                <a:latin typeface="Arial" panose="020B0604020202020204" pitchFamily="34" charset="0"/>
              </a:rPr>
              <a:t>: supporting people with physical and mental health issues, thus reducing health costs such as GP visits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1" i="0" dirty="0">
                <a:solidFill>
                  <a:srgbClr val="464B51"/>
                </a:solidFill>
                <a:effectLst/>
                <a:latin typeface="Arial" panose="020B0604020202020204" pitchFamily="34" charset="0"/>
              </a:rPr>
              <a:t>integration and inclusion</a:t>
            </a:r>
            <a:r>
              <a:rPr lang="en-GB" b="0" i="0" dirty="0">
                <a:solidFill>
                  <a:srgbClr val="464B51"/>
                </a:solidFill>
                <a:effectLst/>
                <a:latin typeface="Arial" panose="020B0604020202020204" pitchFamily="34" charset="0"/>
              </a:rPr>
              <a:t>: reducing isolation, promoting interaction and integration and bringing communities together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1" i="0" dirty="0">
                <a:solidFill>
                  <a:srgbClr val="464B51"/>
                </a:solidFill>
                <a:effectLst/>
                <a:latin typeface="Arial" panose="020B0604020202020204" pitchFamily="34" charset="0"/>
              </a:rPr>
              <a:t>culture and creativity</a:t>
            </a:r>
            <a:r>
              <a:rPr lang="en-GB" b="0" i="0" dirty="0">
                <a:solidFill>
                  <a:srgbClr val="464B51"/>
                </a:solidFill>
                <a:effectLst/>
                <a:latin typeface="Arial" panose="020B0604020202020204" pitchFamily="34" charset="0"/>
              </a:rPr>
              <a:t>: supporting individuals and communities in becoming creative and cultural producers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1" i="0" dirty="0">
                <a:solidFill>
                  <a:srgbClr val="464B51"/>
                </a:solidFill>
                <a:effectLst/>
                <a:latin typeface="Arial" panose="020B0604020202020204" pitchFamily="34" charset="0"/>
              </a:rPr>
              <a:t>attitudes, aptitudes and characteristics</a:t>
            </a:r>
            <a:r>
              <a:rPr lang="en-GB" b="0" i="0" dirty="0">
                <a:solidFill>
                  <a:srgbClr val="464B51"/>
                </a:solidFill>
                <a:effectLst/>
                <a:latin typeface="Arial" panose="020B0604020202020204" pitchFamily="34" charset="0"/>
              </a:rPr>
              <a:t>: helping people to acquire the characteristics needed to participate fully in work and life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1" i="0" dirty="0">
                <a:solidFill>
                  <a:srgbClr val="464B51"/>
                </a:solidFill>
                <a:effectLst/>
                <a:latin typeface="Arial" panose="020B0604020202020204" pitchFamily="34" charset="0"/>
              </a:rPr>
              <a:t>life transitions</a:t>
            </a:r>
            <a:r>
              <a:rPr lang="en-GB" b="0" i="0" dirty="0">
                <a:solidFill>
                  <a:srgbClr val="464B51"/>
                </a:solidFill>
                <a:effectLst/>
                <a:latin typeface="Arial" panose="020B0604020202020204" pitchFamily="34" charset="0"/>
              </a:rPr>
              <a:t>:</a:t>
            </a:r>
            <a:r>
              <a:rPr lang="en-GB" b="1" i="0" dirty="0">
                <a:solidFill>
                  <a:srgbClr val="464B51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GB" b="0" i="0" dirty="0">
                <a:solidFill>
                  <a:srgbClr val="464B51"/>
                </a:solidFill>
                <a:effectLst/>
                <a:latin typeface="Arial" panose="020B0604020202020204" pitchFamily="34" charset="0"/>
              </a:rPr>
              <a:t>helping people to navigate challenges such as redundancy, retirement and parenthood.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GB" b="0" i="0" dirty="0">
              <a:solidFill>
                <a:srgbClr val="464B51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None/>
            </a:pPr>
            <a:r>
              <a:rPr lang="en-GB" dirty="0">
                <a:hlinkClick r:id="rId3"/>
              </a:rPr>
              <a:t>Learning for Life: the role of adult community education in developing thriving local communities - A handbook for councillors | Local Government Association</a:t>
            </a:r>
            <a:endParaRPr lang="en-GB" b="0" i="0" dirty="0">
              <a:solidFill>
                <a:srgbClr val="464B51"/>
              </a:solidFill>
              <a:effectLst/>
              <a:latin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878494-442B-4BAB-BFCA-7ED483C83B2A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45293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hlinkClick r:id="rId3"/>
              </a:rPr>
              <a:t>Generic Learning Outcomes | Arts Council England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878494-442B-4BAB-BFCA-7ED483C83B2A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70556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Initial assessment – starting point</a:t>
            </a:r>
          </a:p>
          <a:p>
            <a:endParaRPr lang="en-GB" dirty="0"/>
          </a:p>
          <a:p>
            <a:r>
              <a:rPr lang="en-GB" dirty="0"/>
              <a:t>Can expand to include additional information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878494-442B-4BAB-BFCA-7ED483C83B2A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64500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Learner comment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Verbal comment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Email exchange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Learning diary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Tutor comment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Response to learner comment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Assessment comment/feedback against the LO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878494-442B-4BAB-BFCA-7ED483C83B2A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06569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Intended destinations</a:t>
            </a:r>
          </a:p>
          <a:p>
            <a:endParaRPr lang="en-GB" dirty="0"/>
          </a:p>
          <a:p>
            <a:r>
              <a:rPr lang="en-GB" dirty="0"/>
              <a:t>Individual learning goals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878494-442B-4BAB-BFCA-7ED483C83B2A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0558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79647"/>
            <a:ext cx="10515600" cy="13255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40148"/>
            <a:ext cx="10515600" cy="34036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A5E99F-80D0-4573-B7B3-15744A69CB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88063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DF01D4-11F4-493C-9B85-722CE0C8B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88063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97DE3-1FEA-426C-BA67-79D33C35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088063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5588D7-2F65-499B-9896-815875B3D80E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533444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124744"/>
            <a:ext cx="10515600" cy="255914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710880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534447-714D-44E0-B687-AB10983800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88063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16DC61-12EC-4247-8AEC-B3BEAD0D5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88063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EBA2ED-BEB6-47F5-B031-D39D10F7D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088063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B61609-C546-42BE-A42A-BAEE0113B2F0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101686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7964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540148"/>
            <a:ext cx="5181600" cy="34035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540148"/>
            <a:ext cx="5181600" cy="34035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3F86AD1-AC66-4C61-AFD0-92B7AC1BDE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88063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CFB5D2E-E4FA-4278-ADE1-0000BABD3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88063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19F16A5-E19A-4F37-84CC-16EB5E01A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088063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129FF1-E7BE-4986-BB81-75925B92EEB1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381077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7964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2395686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3219598"/>
            <a:ext cx="5157787" cy="27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2395686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219598"/>
            <a:ext cx="5183188" cy="27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DC0E375-8551-4B86-89C3-DFDD148EA9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88063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2F01C16-61F8-436E-A25E-EFFB941FF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88063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19C2C80-11BF-4F80-BAD7-1C4CFC45A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088063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FAA8F5-745C-40A1-B6C6-7FD0BF0DC8F6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223585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79648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58CE625-F275-4A88-8246-9018A7E334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88063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477508D-0DF8-4979-B774-F50F599E8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88063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0A63A7E-1477-4CFA-84D0-A383101AF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088063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811F14-65EB-4B4B-84D7-44C964D70FBF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073232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9247C09-80EC-4F39-8F7D-22CC649BFF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88063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B78B79B-4CFE-48C3-80CA-D3C64FBB6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88063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2C2D9DB-5EEA-4BE8-B55B-B7C629B49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088063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F24F3-2AAA-4F17-BD92-E10DAA167018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048545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171723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701949"/>
            <a:ext cx="6172200" cy="424177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771923"/>
            <a:ext cx="3932237" cy="31718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3D3ED1D-B82F-4807-B7C9-C02487F7C8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88063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FEF52C6-A26C-4817-912C-8DA9E1924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88063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C3DD7EB-5AB4-4234-878A-C49B657B5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088063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D39B57-66A8-40F9-BAC4-87FC54E6EAAF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514930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171723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701949"/>
            <a:ext cx="6172200" cy="4264026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771923"/>
            <a:ext cx="3932237" cy="319405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4BBDB89-149F-4DC3-A780-A1A0AB8303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88063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B6F6D38-63CF-488C-9434-F6A9A30DB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88063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EBFE17B-3FA9-45F7-84CC-3EA76815F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088063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2600D-B4ED-4078-A901-0DCCEDFD23CE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489794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5274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575D2CA2-2FA5-4193-B825-FB1293A92D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B4798CCF-E344-4FC5-9947-8F844B6D51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40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6C8B62-0B0C-4DCB-91A4-CBB95C9CD3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53736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E65BB4-70DA-4891-A891-677FEA7BFD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537368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150CC2-2089-484C-A4D0-022E842D42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5373688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89D9511-D822-42F5-B1A4-F53F1A0F52D1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2A20A-32D6-42E2-A93C-A21A629CF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HL16a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37C2DCC-F1FE-4BA8-881B-93302137AB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60578" t="15541" r="10507" b="23106"/>
          <a:stretch/>
        </p:blipFill>
        <p:spPr>
          <a:xfrm>
            <a:off x="3071664" y="1556792"/>
            <a:ext cx="6768752" cy="4787653"/>
          </a:xfrm>
        </p:spPr>
      </p:pic>
    </p:spTree>
    <p:extLst>
      <p:ext uri="{BB962C8B-B14F-4D97-AF65-F5344CB8AC3E}">
        <p14:creationId xmlns:p14="http://schemas.microsoft.com/office/powerpoint/2010/main" val="2252687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484E6-D532-4766-9B02-81B1AF317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HL16c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3099ED8-3873-4B57-8DAE-5917A403C7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60578" t="15541" r="10507" b="23106"/>
          <a:stretch/>
        </p:blipFill>
        <p:spPr>
          <a:xfrm>
            <a:off x="2639615" y="1079646"/>
            <a:ext cx="8004503" cy="5661721"/>
          </a:xfrm>
        </p:spPr>
      </p:pic>
    </p:spTree>
    <p:extLst>
      <p:ext uri="{BB962C8B-B14F-4D97-AF65-F5344CB8AC3E}">
        <p14:creationId xmlns:p14="http://schemas.microsoft.com/office/powerpoint/2010/main" val="37490257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1D5C7-96D3-48EB-8D46-25B57749C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HL16b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5D596E1-D148-45AD-A8A6-36FDF9E525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60578" t="15541" r="10507" b="23106"/>
          <a:stretch/>
        </p:blipFill>
        <p:spPr>
          <a:xfrm>
            <a:off x="2855640" y="476672"/>
            <a:ext cx="7858804" cy="5558666"/>
          </a:xfrm>
        </p:spPr>
      </p:pic>
    </p:spTree>
    <p:extLst>
      <p:ext uri="{BB962C8B-B14F-4D97-AF65-F5344CB8AC3E}">
        <p14:creationId xmlns:p14="http://schemas.microsoft.com/office/powerpoint/2010/main" val="12223751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1FDED-BF12-496F-B159-B4656A527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Using Plenaries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629FB5-40DB-498F-B0B5-2A6B859E4F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What will you…</a:t>
            </a:r>
          </a:p>
          <a:p>
            <a:r>
              <a:rPr lang="en-GB" dirty="0"/>
              <a:t>How will you…</a:t>
            </a:r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What questions can you ask at the end of a session to evidence impact? – add these to the </a:t>
            </a:r>
            <a:r>
              <a:rPr lang="en-GB"/>
              <a:t>chat function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98765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5158B152-E429-4E60-810D-A00048CFD621}"/>
              </a:ext>
            </a:extLst>
          </p:cNvPr>
          <p:cNvSpPr/>
          <p:nvPr/>
        </p:nvSpPr>
        <p:spPr>
          <a:xfrm>
            <a:off x="476172" y="332656"/>
            <a:ext cx="3528392" cy="19442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Learner diary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89E5E99-5BC9-42AC-9BAA-6E1F78A78D7C}"/>
              </a:ext>
            </a:extLst>
          </p:cNvPr>
          <p:cNvSpPr/>
          <p:nvPr/>
        </p:nvSpPr>
        <p:spPr>
          <a:xfrm>
            <a:off x="4511824" y="332656"/>
            <a:ext cx="3528392" cy="19442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Emails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C048779-F3C1-4842-8F14-66F59D414522}"/>
              </a:ext>
            </a:extLst>
          </p:cNvPr>
          <p:cNvSpPr/>
          <p:nvPr/>
        </p:nvSpPr>
        <p:spPr>
          <a:xfrm>
            <a:off x="494869" y="2508685"/>
            <a:ext cx="3528392" cy="19442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Exit polls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EF2692B-10A6-4028-A278-A4640AF7946A}"/>
              </a:ext>
            </a:extLst>
          </p:cNvPr>
          <p:cNvSpPr/>
          <p:nvPr/>
        </p:nvSpPr>
        <p:spPr>
          <a:xfrm>
            <a:off x="4511824" y="2508686"/>
            <a:ext cx="3528392" cy="19442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/>
              <a:t>Learner comments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7FB7CA1-A86F-457D-B3A1-836AD6907ED0}"/>
              </a:ext>
            </a:extLst>
          </p:cNvPr>
          <p:cNvSpPr/>
          <p:nvPr/>
        </p:nvSpPr>
        <p:spPr>
          <a:xfrm>
            <a:off x="515049" y="4684714"/>
            <a:ext cx="3528392" cy="19442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Examples of work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6F83C26-D6AD-4A9C-BF2C-FE9E7EAD7245}"/>
              </a:ext>
            </a:extLst>
          </p:cNvPr>
          <p:cNvSpPr/>
          <p:nvPr/>
        </p:nvSpPr>
        <p:spPr>
          <a:xfrm>
            <a:off x="4511824" y="4668861"/>
            <a:ext cx="3528392" cy="19442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Anecdotal 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A931506-E48F-458A-976F-5BD2B8BCB702}"/>
              </a:ext>
            </a:extLst>
          </p:cNvPr>
          <p:cNvSpPr/>
          <p:nvPr/>
        </p:nvSpPr>
        <p:spPr>
          <a:xfrm>
            <a:off x="8328248" y="2456892"/>
            <a:ext cx="3528392" cy="19442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Case study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4741C11-3562-4A90-84F0-1665D9886378}"/>
              </a:ext>
            </a:extLst>
          </p:cNvPr>
          <p:cNvSpPr/>
          <p:nvPr/>
        </p:nvSpPr>
        <p:spPr>
          <a:xfrm>
            <a:off x="8322891" y="4668861"/>
            <a:ext cx="3528392" cy="19442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Learner voice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0004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>
            <a:extLst>
              <a:ext uri="{FF2B5EF4-FFF2-40B4-BE49-F238E27FC236}">
                <a16:creationId xmlns:a16="http://schemas.microsoft.com/office/drawing/2014/main" id="{04E89043-39A9-4075-B4DC-8F0E8B003A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1079500"/>
            <a:ext cx="10515600" cy="1325563"/>
          </a:xfrm>
        </p:spPr>
        <p:txBody>
          <a:bodyPr/>
          <a:lstStyle/>
          <a:p>
            <a:r>
              <a:rPr lang="en-GB" sz="4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Evidencing IMPACT</a:t>
            </a:r>
            <a:endParaRPr lang="en-US" altLang="en-US" dirty="0"/>
          </a:p>
        </p:txBody>
      </p:sp>
      <p:sp>
        <p:nvSpPr>
          <p:cNvPr id="13314" name="Content Placeholder 2">
            <a:extLst>
              <a:ext uri="{FF2B5EF4-FFF2-40B4-BE49-F238E27FC236}">
                <a16:creationId xmlns:a16="http://schemas.microsoft.com/office/drawing/2014/main" id="{2469DFA1-D2E7-4B78-98F1-B6E6889FAE8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2540000"/>
            <a:ext cx="10515600" cy="34036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/>
              <a:t>By the end of the workshop, you should be able to</a:t>
            </a:r>
          </a:p>
          <a:p>
            <a:r>
              <a:rPr lang="en-GB" altLang="en-US" dirty="0"/>
              <a:t>Utilise</a:t>
            </a:r>
            <a:r>
              <a:rPr lang="en-US" altLang="en-US" dirty="0"/>
              <a:t> current course templates (RARPA toolkit) to evidence impact</a:t>
            </a:r>
          </a:p>
          <a:p>
            <a:r>
              <a:rPr lang="en-US" altLang="en-US" dirty="0"/>
              <a:t>Create additional way to measure impact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5BEBE-3FE7-4BAF-A322-D9D3E58B1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Types of Impact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C72C27-DB8F-43E6-B9BF-4DE01C9C67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Course learning objectives</a:t>
            </a:r>
          </a:p>
          <a:p>
            <a:r>
              <a:rPr lang="en-GB" dirty="0"/>
              <a:t>Learner individual learning objectives</a:t>
            </a:r>
          </a:p>
          <a:p>
            <a:r>
              <a:rPr lang="en-GB" dirty="0"/>
              <a:t>Wider outcomes</a:t>
            </a:r>
          </a:p>
        </p:txBody>
      </p:sp>
    </p:spTree>
    <p:extLst>
      <p:ext uri="{BB962C8B-B14F-4D97-AF65-F5344CB8AC3E}">
        <p14:creationId xmlns:p14="http://schemas.microsoft.com/office/powerpoint/2010/main" val="1064776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F69F2-A71C-4BD6-A65A-A26DA3CA7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 how do you measure impact at the moment?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CC8EAD-2884-40CD-BBC6-082259D9A9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5010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03622-A5F1-49CA-9CC9-B6B95D21D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79646"/>
            <a:ext cx="3385592" cy="4479229"/>
          </a:xfrm>
        </p:spPr>
        <p:txBody>
          <a:bodyPr/>
          <a:lstStyle/>
          <a:p>
            <a:r>
              <a:rPr lang="en-GB" dirty="0"/>
              <a:t>Assessment for learning </a:t>
            </a:r>
            <a:br>
              <a:rPr lang="en-GB" dirty="0"/>
            </a:br>
            <a:br>
              <a:rPr lang="en-GB" dirty="0"/>
            </a:br>
            <a:r>
              <a:rPr lang="en-GB" dirty="0"/>
              <a:t>Assessment of learning</a:t>
            </a:r>
          </a:p>
        </p:txBody>
      </p:sp>
      <p:pic>
        <p:nvPicPr>
          <p:cNvPr id="5" name="Picture 4" descr="Dice with facial expressions">
            <a:extLst>
              <a:ext uri="{FF2B5EF4-FFF2-40B4-BE49-F238E27FC236}">
                <a16:creationId xmlns:a16="http://schemas.microsoft.com/office/drawing/2014/main" id="{5BF9B067-9118-4ED8-939E-990DE264C8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872" y="1742429"/>
            <a:ext cx="6718844" cy="447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096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CF6CD-266F-4BCB-87B0-937F61B19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Do you evidence all that you know/observe about learners journey’s?</a:t>
            </a:r>
          </a:p>
        </p:txBody>
      </p:sp>
      <p:pic>
        <p:nvPicPr>
          <p:cNvPr id="5" name="Content Placeholder 4" descr="Brain in head with solid fill">
            <a:extLst>
              <a:ext uri="{FF2B5EF4-FFF2-40B4-BE49-F238E27FC236}">
                <a16:creationId xmlns:a16="http://schemas.microsoft.com/office/drawing/2014/main" id="{860CA5D3-2F76-4930-9125-8DB21352B1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9615" y="2852936"/>
            <a:ext cx="2545432" cy="2545432"/>
          </a:xfrm>
        </p:spPr>
      </p:pic>
      <p:pic>
        <p:nvPicPr>
          <p:cNvPr id="7" name="Graphic 6" descr="Document with solid fill">
            <a:extLst>
              <a:ext uri="{FF2B5EF4-FFF2-40B4-BE49-F238E27FC236}">
                <a16:creationId xmlns:a16="http://schemas.microsoft.com/office/drawing/2014/main" id="{3B58F728-CE41-44AF-9D04-FF70F6241D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632251" y="3068960"/>
            <a:ext cx="2329408" cy="2329408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EF896D60-1F3D-4B83-82A4-2C99C55343C8}"/>
              </a:ext>
            </a:extLst>
          </p:cNvPr>
          <p:cNvSpPr/>
          <p:nvPr/>
        </p:nvSpPr>
        <p:spPr>
          <a:xfrm>
            <a:off x="3863752" y="3717032"/>
            <a:ext cx="3096344" cy="13255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0726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27351-FE6F-4FF1-A1DD-00C0D969C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Wider impact of ACL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D2E192-A31F-4DD1-85DC-F4FDAE91E0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GB" sz="3200" i="0" dirty="0">
                <a:solidFill>
                  <a:srgbClr val="464B51"/>
                </a:solidFill>
                <a:effectLst/>
              </a:rPr>
              <a:t>employment, skills and qualifications: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3200" i="0" dirty="0">
                <a:solidFill>
                  <a:srgbClr val="464B51"/>
                </a:solidFill>
                <a:effectLst/>
              </a:rPr>
              <a:t>health and wellbeing: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3200" i="0" dirty="0">
                <a:solidFill>
                  <a:srgbClr val="464B51"/>
                </a:solidFill>
                <a:effectLst/>
              </a:rPr>
              <a:t>integration and inclusion: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3200" i="0" dirty="0">
                <a:solidFill>
                  <a:srgbClr val="464B51"/>
                </a:solidFill>
                <a:effectLst/>
              </a:rPr>
              <a:t>culture and creativity: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3200" i="0" dirty="0">
                <a:solidFill>
                  <a:srgbClr val="464B51"/>
                </a:solidFill>
                <a:effectLst/>
              </a:rPr>
              <a:t>attitudes, aptitudes and characteristics: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3200" i="0" dirty="0">
                <a:solidFill>
                  <a:srgbClr val="464B51"/>
                </a:solidFill>
                <a:effectLst/>
              </a:rPr>
              <a:t>life transitions: 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876546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C05C2-4EF6-451F-A4B4-33B2F79C6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4" y="3573016"/>
            <a:ext cx="2907928" cy="3033395"/>
          </a:xfrm>
        </p:spPr>
        <p:txBody>
          <a:bodyPr/>
          <a:lstStyle/>
          <a:p>
            <a:r>
              <a:rPr lang="en-GB" b="1" dirty="0"/>
              <a:t>Generic learning outcomes </a:t>
            </a:r>
          </a:p>
        </p:txBody>
      </p:sp>
      <p:pic>
        <p:nvPicPr>
          <p:cNvPr id="1026" name="Picture 2" descr="Info-graphic illustrating the elements involved in Generic Learning Outcomes.">
            <a:extLst>
              <a:ext uri="{FF2B5EF4-FFF2-40B4-BE49-F238E27FC236}">
                <a16:creationId xmlns:a16="http://schemas.microsoft.com/office/drawing/2014/main" id="{78EC24A4-2945-47E2-81AB-7A749A0AECA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7570"/>
            <a:ext cx="6912768" cy="691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8700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4819C-47E6-457E-99D9-498E575C9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RARPA toolkit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B11518-1420-4A18-95FD-96C73DBF63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HL16a – learning plan</a:t>
            </a:r>
          </a:p>
          <a:p>
            <a:r>
              <a:rPr lang="en-GB" dirty="0"/>
              <a:t>HL16c – learner plan</a:t>
            </a:r>
          </a:p>
          <a:p>
            <a:r>
              <a:rPr lang="en-GB" dirty="0"/>
              <a:t>HL 16b – tutor record of learner progress and achievement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HL19 – end course evaluation</a:t>
            </a:r>
          </a:p>
        </p:txBody>
      </p:sp>
    </p:spTree>
    <p:extLst>
      <p:ext uri="{BB962C8B-B14F-4D97-AF65-F5344CB8AC3E}">
        <p14:creationId xmlns:p14="http://schemas.microsoft.com/office/powerpoint/2010/main" val="3301351832"/>
      </p:ext>
    </p:extLst>
  </p:cSld>
  <p:clrMapOvr>
    <a:masterClrMapping/>
  </p:clrMapOvr>
</p:sld>
</file>

<file path=ppt/theme/theme1.xml><?xml version="1.0" encoding="utf-8"?>
<a:theme xmlns:a="http://schemas.openxmlformats.org/drawingml/2006/main" name="Hampshire Learns Insid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ampshire Learns Titl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LongProperties xmlns="http://schemas.microsoft.com/office/2006/metadata/longProperties"/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70F19C097A3E04888D49B3C6042835F" ma:contentTypeVersion="43" ma:contentTypeDescription="Create a new document." ma:contentTypeScope="" ma:versionID="12b9f247d9fa1c99a61276211378f2d5">
  <xsd:schema xmlns:xsd="http://www.w3.org/2001/XMLSchema" xmlns:xs="http://www.w3.org/2001/XMLSchema" xmlns:p="http://schemas.microsoft.com/office/2006/metadata/properties" xmlns:ns2="94a50df7-253c-4c60-8332-2ed5ae23abd5" xmlns:ns3="c4065d6d-3281-4ead-90a7-ad39b46aa456" targetNamespace="http://schemas.microsoft.com/office/2006/metadata/properties" ma:root="true" ma:fieldsID="56f89c5e053aa85ba4c942e0c138b2af" ns2:_="" ns3:_="">
    <xsd:import namespace="94a50df7-253c-4c60-8332-2ed5ae23abd5"/>
    <xsd:import namespace="c4065d6d-3281-4ead-90a7-ad39b46aa456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2:SharedWithUsers" minOccurs="0"/>
                <xsd:element ref="ns2:SharedWithDetail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a50df7-253c-4c60-8332-2ed5ae23abd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065d6d-3281-4ead-90a7-ad39b46aa45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9B381F3-8850-4B0D-A0E5-0397B37F48F9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8E31E007-5489-4F95-9D97-1246CF0C3AA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BF6027C-4FF5-4D71-9668-69540FB9B4E3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6F6B341E-9278-44DA-A120-73516E867073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6873E98C-B3A0-4662-ACA6-8A077F2665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4a50df7-253c-4c60-8332-2ed5ae23abd5"/>
    <ds:schemaRef ds:uri="c4065d6d-3281-4ead-90a7-ad39b46aa45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400</TotalTime>
  <Words>506</Words>
  <Application>Microsoft Office PowerPoint</Application>
  <PresentationFormat>Widescreen</PresentationFormat>
  <Paragraphs>106</Paragraphs>
  <Slides>14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Hampshire Learns Inside</vt:lpstr>
      <vt:lpstr>Hampshire Learns Title</vt:lpstr>
      <vt:lpstr>PowerPoint Presentation</vt:lpstr>
      <vt:lpstr>Evidencing IMPACT</vt:lpstr>
      <vt:lpstr>Types of Impact</vt:lpstr>
      <vt:lpstr>So how do you measure impact at the moment?</vt:lpstr>
      <vt:lpstr>Assessment for learning   Assessment of learning</vt:lpstr>
      <vt:lpstr>Do you evidence all that you know/observe about learners journey’s?</vt:lpstr>
      <vt:lpstr>Wider impact of ACL</vt:lpstr>
      <vt:lpstr>Generic learning outcomes </vt:lpstr>
      <vt:lpstr>RARPA toolkit</vt:lpstr>
      <vt:lpstr>HL16a</vt:lpstr>
      <vt:lpstr>HL16c</vt:lpstr>
      <vt:lpstr>HL16b</vt:lpstr>
      <vt:lpstr>Using Plenaries</vt:lpstr>
      <vt:lpstr>PowerPoint Presentation</vt:lpstr>
    </vt:vector>
  </TitlesOfParts>
  <Company>Hampshire County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cxpudc</dc:creator>
  <cp:lastModifiedBy>Wendy Scott (Childrens Services)</cp:lastModifiedBy>
  <cp:revision>19</cp:revision>
  <dcterms:created xsi:type="dcterms:W3CDTF">2011-09-06T11:13:09Z</dcterms:created>
  <dcterms:modified xsi:type="dcterms:W3CDTF">2021-10-20T10:51:28Z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bout">
    <vt:lpwstr>;#Working with documents;#</vt:lpwstr>
  </property>
  <property fmtid="{D5CDD505-2E9C-101B-9397-08002B2CF9AE}" pid="3" name="display_urn:schemas-microsoft-com:office:office#SharedWithUsers">
    <vt:lpwstr>Richardson, Joanna (ENV);Nuttall, Fiona;Pidduck, Andy</vt:lpwstr>
  </property>
  <property fmtid="{D5CDD505-2E9C-101B-9397-08002B2CF9AE}" pid="4" name="SharedWithUsers">
    <vt:lpwstr>1514;#Richardson, Joanna (ENV);#2786;#Nuttall, Fiona;#1484;#Pidduck, Andy</vt:lpwstr>
  </property>
  <property fmtid="{D5CDD505-2E9C-101B-9397-08002B2CF9AE}" pid="5" name="Target Audiences">
    <vt:lpwstr/>
  </property>
  <property fmtid="{D5CDD505-2E9C-101B-9397-08002B2CF9AE}" pid="6" name="_dlc_DocId">
    <vt:lpwstr>CMADOCID-1577566163-70695</vt:lpwstr>
  </property>
  <property fmtid="{D5CDD505-2E9C-101B-9397-08002B2CF9AE}" pid="7" name="_dlc_DocIdItemGuid">
    <vt:lpwstr>a0c016f1-2816-4492-9113-6ca260cdab24</vt:lpwstr>
  </property>
  <property fmtid="{D5CDD505-2E9C-101B-9397-08002B2CF9AE}" pid="8" name="_dlc_DocIdUrl">
    <vt:lpwstr>https://hants.sharepoint.com/sites/CMA/_layouts/15/DocIdRedir.aspx?ID=CMADOCID-1577566163-70695, CMADOCID-1577566163-70695</vt:lpwstr>
  </property>
</Properties>
</file>