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6"/>
  </p:notesMasterIdLst>
  <p:handoutMasterIdLst>
    <p:handoutMasterId r:id="rId57"/>
  </p:handoutMasterIdLst>
  <p:sldIdLst>
    <p:sldId id="272" r:id="rId5"/>
    <p:sldId id="324" r:id="rId6"/>
    <p:sldId id="326" r:id="rId7"/>
    <p:sldId id="310" r:id="rId8"/>
    <p:sldId id="302" r:id="rId9"/>
    <p:sldId id="327" r:id="rId10"/>
    <p:sldId id="256" r:id="rId11"/>
    <p:sldId id="269" r:id="rId12"/>
    <p:sldId id="303" r:id="rId13"/>
    <p:sldId id="260" r:id="rId14"/>
    <p:sldId id="308" r:id="rId15"/>
    <p:sldId id="329" r:id="rId16"/>
    <p:sldId id="293" r:id="rId17"/>
    <p:sldId id="311" r:id="rId18"/>
    <p:sldId id="312" r:id="rId19"/>
    <p:sldId id="313" r:id="rId20"/>
    <p:sldId id="328" r:id="rId21"/>
    <p:sldId id="309" r:id="rId22"/>
    <p:sldId id="320" r:id="rId23"/>
    <p:sldId id="330" r:id="rId24"/>
    <p:sldId id="331" r:id="rId25"/>
    <p:sldId id="295" r:id="rId26"/>
    <p:sldId id="304" r:id="rId27"/>
    <p:sldId id="314" r:id="rId28"/>
    <p:sldId id="315" r:id="rId29"/>
    <p:sldId id="307" r:id="rId30"/>
    <p:sldId id="305" r:id="rId31"/>
    <p:sldId id="321" r:id="rId32"/>
    <p:sldId id="332" r:id="rId33"/>
    <p:sldId id="294" r:id="rId34"/>
    <p:sldId id="317" r:id="rId35"/>
    <p:sldId id="306" r:id="rId36"/>
    <p:sldId id="322" r:id="rId37"/>
    <p:sldId id="333" r:id="rId38"/>
    <p:sldId id="296" r:id="rId39"/>
    <p:sldId id="334" r:id="rId40"/>
    <p:sldId id="297" r:id="rId41"/>
    <p:sldId id="318" r:id="rId42"/>
    <p:sldId id="335" r:id="rId43"/>
    <p:sldId id="298" r:id="rId44"/>
    <p:sldId id="336" r:id="rId45"/>
    <p:sldId id="299" r:id="rId46"/>
    <p:sldId id="319" r:id="rId47"/>
    <p:sldId id="338" r:id="rId48"/>
    <p:sldId id="300" r:id="rId49"/>
    <p:sldId id="263" r:id="rId50"/>
    <p:sldId id="337" r:id="rId51"/>
    <p:sldId id="286" r:id="rId52"/>
    <p:sldId id="325" r:id="rId53"/>
    <p:sldId id="339" r:id="rId54"/>
    <p:sldId id="281" r:id="rId55"/>
  </p:sldIdLst>
  <p:sldSz cx="12192000" cy="6858000"/>
  <p:notesSz cx="6797675" cy="9872663"/>
  <p:custDataLst>
    <p:tags r:id="rId58"/>
  </p:custDataLst>
  <p:defaultTextStyle>
    <a:defPPr rtl="0">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3F0"/>
    <a:srgbClr val="D1D8B7"/>
    <a:srgbClr val="A09D79"/>
    <a:srgbClr val="AD5C4D"/>
    <a:srgbClr val="543E35"/>
    <a:srgbClr val="637700"/>
    <a:srgbClr val="FFF4ED"/>
    <a:srgbClr val="5E6A76"/>
    <a:srgbClr val="00000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589C8F-3D27-4471-A2BE-4CF67D9062B0}" v="103" dt="2025-02-25T11:52:42.084"/>
    <p1510:client id="{A712D49D-5A7C-F104-CC16-2E2B4412C02B}" v="4" dt="2025-02-26T11:03:04.948"/>
  </p1510:revLst>
</p1510:revInfo>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30"/>
  </p:normalViewPr>
  <p:slideViewPr>
    <p:cSldViewPr snapToGrid="0">
      <p:cViewPr varScale="1">
        <p:scale>
          <a:sx n="46" d="100"/>
          <a:sy n="46" d="100"/>
        </p:scale>
        <p:origin x="48" y="396"/>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1BC87C-65C6-46B5-A415-01673B83959B}"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40118F74-16F6-4415-AD40-3A5C0A852FD8}">
      <dgm:prSet custT="1"/>
      <dgm:spPr/>
      <dgm:t>
        <a:bodyPr/>
        <a:lstStyle/>
        <a:p>
          <a:r>
            <a:rPr lang="en-GB" sz="2000" b="1" dirty="0"/>
            <a:t>Background</a:t>
          </a:r>
          <a:endParaRPr lang="en-US" sz="2000" b="1" dirty="0"/>
        </a:p>
      </dgm:t>
    </dgm:pt>
    <dgm:pt modelId="{FFAAE67C-547C-4AFC-BE3D-9BF2BD29B150}" type="parTrans" cxnId="{30BF1319-6561-4BA8-BEAD-7331BD5F4B25}">
      <dgm:prSet/>
      <dgm:spPr/>
      <dgm:t>
        <a:bodyPr/>
        <a:lstStyle/>
        <a:p>
          <a:endParaRPr lang="en-US" sz="2000" b="1"/>
        </a:p>
      </dgm:t>
    </dgm:pt>
    <dgm:pt modelId="{D0D3A659-27B2-4628-99CB-7FEA0E8E7AB1}" type="sibTrans" cxnId="{30BF1319-6561-4BA8-BEAD-7331BD5F4B25}">
      <dgm:prSet/>
      <dgm:spPr/>
      <dgm:t>
        <a:bodyPr/>
        <a:lstStyle/>
        <a:p>
          <a:endParaRPr lang="en-US" sz="2000" b="1"/>
        </a:p>
      </dgm:t>
    </dgm:pt>
    <dgm:pt modelId="{883F01F5-F049-43F9-B216-A1A151241A88}">
      <dgm:prSet custT="1"/>
      <dgm:spPr/>
      <dgm:t>
        <a:bodyPr/>
        <a:lstStyle/>
        <a:p>
          <a:r>
            <a:rPr lang="en-GB" sz="2000" b="1" dirty="0"/>
            <a:t>Newcastle City Learning – Wellbeing approach</a:t>
          </a:r>
          <a:endParaRPr lang="en-US" sz="2000" b="1" dirty="0"/>
        </a:p>
      </dgm:t>
    </dgm:pt>
    <dgm:pt modelId="{2966789A-182D-4D73-963F-EFD63148ED0F}" type="parTrans" cxnId="{7CFC4603-70B6-4848-9BC2-8B0425D9AAC1}">
      <dgm:prSet/>
      <dgm:spPr/>
      <dgm:t>
        <a:bodyPr/>
        <a:lstStyle/>
        <a:p>
          <a:endParaRPr lang="en-US" sz="2000" b="1"/>
        </a:p>
      </dgm:t>
    </dgm:pt>
    <dgm:pt modelId="{D2040448-B1E6-4263-9002-FA5EBDF4CD3D}" type="sibTrans" cxnId="{7CFC4603-70B6-4848-9BC2-8B0425D9AAC1}">
      <dgm:prSet/>
      <dgm:spPr/>
      <dgm:t>
        <a:bodyPr/>
        <a:lstStyle/>
        <a:p>
          <a:endParaRPr lang="en-US" sz="2000" b="1"/>
        </a:p>
      </dgm:t>
    </dgm:pt>
    <dgm:pt modelId="{9A027BF9-3C40-4C8F-BB65-8181856F6ABC}">
      <dgm:prSet custT="1"/>
      <dgm:spPr/>
      <dgm:t>
        <a:bodyPr/>
        <a:lstStyle/>
        <a:p>
          <a:r>
            <a:rPr lang="en-GB" sz="2000" b="1" dirty="0"/>
            <a:t>Why do we need such a focus on staff wellbeing?</a:t>
          </a:r>
          <a:endParaRPr lang="en-US" sz="2000" b="1" dirty="0"/>
        </a:p>
      </dgm:t>
    </dgm:pt>
    <dgm:pt modelId="{3B4386CB-7D89-402E-90D6-56AD622270AF}" type="parTrans" cxnId="{2D97AE39-A04D-4E29-993B-4065AC7EAFDB}">
      <dgm:prSet/>
      <dgm:spPr/>
      <dgm:t>
        <a:bodyPr/>
        <a:lstStyle/>
        <a:p>
          <a:endParaRPr lang="en-US" sz="2000" b="1"/>
        </a:p>
      </dgm:t>
    </dgm:pt>
    <dgm:pt modelId="{AD7FAD97-C4B9-4C0A-A6B3-F8FF4B782511}" type="sibTrans" cxnId="{2D97AE39-A04D-4E29-993B-4065AC7EAFDB}">
      <dgm:prSet/>
      <dgm:spPr/>
      <dgm:t>
        <a:bodyPr/>
        <a:lstStyle/>
        <a:p>
          <a:endParaRPr lang="en-US" sz="2000" b="1"/>
        </a:p>
      </dgm:t>
    </dgm:pt>
    <dgm:pt modelId="{63775B92-BF6F-4C94-8B8F-CBA84DEE80EC}">
      <dgm:prSet custT="1"/>
      <dgm:spPr/>
      <dgm:t>
        <a:bodyPr/>
        <a:lstStyle/>
        <a:p>
          <a:r>
            <a:rPr lang="en-GB" sz="2000" b="1" dirty="0"/>
            <a:t>Why a change in mind set is needed</a:t>
          </a:r>
          <a:endParaRPr lang="en-US" sz="2000" b="1" dirty="0"/>
        </a:p>
      </dgm:t>
    </dgm:pt>
    <dgm:pt modelId="{D95DF1B5-227C-4517-9E32-E39F67302087}" type="parTrans" cxnId="{1A32A110-9C7B-4FE4-BAA5-4482D116A33A}">
      <dgm:prSet/>
      <dgm:spPr/>
      <dgm:t>
        <a:bodyPr/>
        <a:lstStyle/>
        <a:p>
          <a:endParaRPr lang="en-US" sz="2000" b="1"/>
        </a:p>
      </dgm:t>
    </dgm:pt>
    <dgm:pt modelId="{C3FFBE62-A02B-4514-93CD-2A5DA1034ACD}" type="sibTrans" cxnId="{1A32A110-9C7B-4FE4-BAA5-4482D116A33A}">
      <dgm:prSet/>
      <dgm:spPr/>
      <dgm:t>
        <a:bodyPr/>
        <a:lstStyle/>
        <a:p>
          <a:endParaRPr lang="en-US" sz="2000" b="1"/>
        </a:p>
      </dgm:t>
    </dgm:pt>
    <dgm:pt modelId="{C54EC754-0D36-43B8-AB63-14350FA8B163}">
      <dgm:prSet custT="1"/>
      <dgm:spPr/>
      <dgm:t>
        <a:bodyPr/>
        <a:lstStyle/>
        <a:p>
          <a:r>
            <a:rPr lang="en-GB" sz="2000" b="1" dirty="0"/>
            <a:t>Steps to consider around a change in mind set</a:t>
          </a:r>
          <a:endParaRPr lang="en-US" sz="2000" b="1" dirty="0"/>
        </a:p>
      </dgm:t>
    </dgm:pt>
    <dgm:pt modelId="{4414DE4F-2DFD-4D48-9485-258F6308E712}" type="parTrans" cxnId="{E1462BD5-A5BA-48E0-B4B0-DE74C3BE275B}">
      <dgm:prSet/>
      <dgm:spPr/>
      <dgm:t>
        <a:bodyPr/>
        <a:lstStyle/>
        <a:p>
          <a:endParaRPr lang="en-US" sz="2000" b="1"/>
        </a:p>
      </dgm:t>
    </dgm:pt>
    <dgm:pt modelId="{E2BA0C02-5283-4783-8E45-437E18283791}" type="sibTrans" cxnId="{E1462BD5-A5BA-48E0-B4B0-DE74C3BE275B}">
      <dgm:prSet/>
      <dgm:spPr/>
      <dgm:t>
        <a:bodyPr/>
        <a:lstStyle/>
        <a:p>
          <a:endParaRPr lang="en-US" sz="2000" b="1"/>
        </a:p>
      </dgm:t>
    </dgm:pt>
    <dgm:pt modelId="{A9230A25-9ADC-4B92-A260-B2BDEBBBEC86}">
      <dgm:prSet custT="1"/>
      <dgm:spPr/>
      <dgm:t>
        <a:bodyPr/>
        <a:lstStyle/>
        <a:p>
          <a:r>
            <a:rPr lang="en-GB" sz="2000" b="1" dirty="0"/>
            <a:t> * Step 1. Consider what makes a great teacher</a:t>
          </a:r>
          <a:endParaRPr lang="en-US" sz="2000" b="1" dirty="0"/>
        </a:p>
      </dgm:t>
    </dgm:pt>
    <dgm:pt modelId="{261FD6DB-708D-4196-8BFE-7B4696A32898}" type="parTrans" cxnId="{9709C07C-DBBA-44A5-B66A-4BFF1218EB89}">
      <dgm:prSet/>
      <dgm:spPr/>
      <dgm:t>
        <a:bodyPr/>
        <a:lstStyle/>
        <a:p>
          <a:endParaRPr lang="en-US" sz="2000" b="1"/>
        </a:p>
      </dgm:t>
    </dgm:pt>
    <dgm:pt modelId="{1F2E7F60-131C-4E28-8FDA-5A30F07D6211}" type="sibTrans" cxnId="{9709C07C-DBBA-44A5-B66A-4BFF1218EB89}">
      <dgm:prSet/>
      <dgm:spPr/>
      <dgm:t>
        <a:bodyPr/>
        <a:lstStyle/>
        <a:p>
          <a:endParaRPr lang="en-US" sz="2000" b="1"/>
        </a:p>
      </dgm:t>
    </dgm:pt>
    <dgm:pt modelId="{543E7705-DEFD-451D-9C9E-6B6CCB8DC7B2}">
      <dgm:prSet custT="1"/>
      <dgm:spPr/>
      <dgm:t>
        <a:bodyPr/>
        <a:lstStyle/>
        <a:p>
          <a:r>
            <a:rPr lang="en-GB" sz="2000" b="1" dirty="0"/>
            <a:t>* Step 2 – Consider strategies to combat negative emotions like stress, anxiety and overwhelm. </a:t>
          </a:r>
          <a:endParaRPr lang="en-US" sz="2000" b="1" dirty="0"/>
        </a:p>
      </dgm:t>
    </dgm:pt>
    <dgm:pt modelId="{01567419-1A59-40C3-AE9B-EF66C3EAAAA8}" type="parTrans" cxnId="{4CC248DD-E440-458B-9386-9C168C8316EF}">
      <dgm:prSet/>
      <dgm:spPr/>
      <dgm:t>
        <a:bodyPr/>
        <a:lstStyle/>
        <a:p>
          <a:endParaRPr lang="en-US" sz="2000" b="1"/>
        </a:p>
      </dgm:t>
    </dgm:pt>
    <dgm:pt modelId="{143EA238-DDB8-4D79-A140-3A48ECCB1C79}" type="sibTrans" cxnId="{4CC248DD-E440-458B-9386-9C168C8316EF}">
      <dgm:prSet/>
      <dgm:spPr/>
      <dgm:t>
        <a:bodyPr/>
        <a:lstStyle/>
        <a:p>
          <a:endParaRPr lang="en-US" sz="2000" b="1"/>
        </a:p>
      </dgm:t>
    </dgm:pt>
    <dgm:pt modelId="{553B966D-6BF5-4377-8BA1-E7FC6B1A2209}">
      <dgm:prSet custT="1"/>
      <dgm:spPr/>
      <dgm:t>
        <a:bodyPr/>
        <a:lstStyle/>
        <a:p>
          <a:r>
            <a:rPr lang="en-GB" sz="2000" b="1" dirty="0"/>
            <a:t>* Step 3 – Consider how to get a better night's sleep.</a:t>
          </a:r>
          <a:endParaRPr lang="en-US" sz="2000" b="1" dirty="0"/>
        </a:p>
      </dgm:t>
    </dgm:pt>
    <dgm:pt modelId="{2E469BBF-78B6-4DDA-ADF9-E3F37C54F00E}" type="parTrans" cxnId="{4978F65B-2C79-440B-A025-C20D4A9401DE}">
      <dgm:prSet/>
      <dgm:spPr/>
      <dgm:t>
        <a:bodyPr/>
        <a:lstStyle/>
        <a:p>
          <a:endParaRPr lang="en-US" sz="2000" b="1"/>
        </a:p>
      </dgm:t>
    </dgm:pt>
    <dgm:pt modelId="{2D779071-8106-44A8-B513-4FC1CBCAA760}" type="sibTrans" cxnId="{4978F65B-2C79-440B-A025-C20D4A9401DE}">
      <dgm:prSet/>
      <dgm:spPr/>
      <dgm:t>
        <a:bodyPr/>
        <a:lstStyle/>
        <a:p>
          <a:endParaRPr lang="en-US" sz="2000" b="1"/>
        </a:p>
      </dgm:t>
    </dgm:pt>
    <dgm:pt modelId="{16FBA5E2-A1DF-4B04-B7CE-56C4FDAE4248}">
      <dgm:prSet custT="1"/>
      <dgm:spPr/>
      <dgm:t>
        <a:bodyPr/>
        <a:lstStyle/>
        <a:p>
          <a:r>
            <a:rPr lang="en-GB" sz="2000" b="1" dirty="0"/>
            <a:t>* Step 4 - Understand how your emotions impact on your performance at work.</a:t>
          </a:r>
          <a:endParaRPr lang="en-US" sz="2000" b="1" dirty="0"/>
        </a:p>
      </dgm:t>
    </dgm:pt>
    <dgm:pt modelId="{3CC2E8CC-F8D4-42FD-B3C7-2FD40C3E8E41}" type="parTrans" cxnId="{98C21A1D-F571-4ACD-8CE0-5C79B8E9F504}">
      <dgm:prSet/>
      <dgm:spPr/>
      <dgm:t>
        <a:bodyPr/>
        <a:lstStyle/>
        <a:p>
          <a:endParaRPr lang="en-US" sz="2000" b="1"/>
        </a:p>
      </dgm:t>
    </dgm:pt>
    <dgm:pt modelId="{F51B823E-133F-4941-A5B5-7255836B6324}" type="sibTrans" cxnId="{98C21A1D-F571-4ACD-8CE0-5C79B8E9F504}">
      <dgm:prSet/>
      <dgm:spPr/>
      <dgm:t>
        <a:bodyPr/>
        <a:lstStyle/>
        <a:p>
          <a:endParaRPr lang="en-US" sz="2000" b="1"/>
        </a:p>
      </dgm:t>
    </dgm:pt>
    <dgm:pt modelId="{F7DBE30C-D91F-45F6-BDBC-613E051CBB33}">
      <dgm:prSet custT="1"/>
      <dgm:spPr/>
      <dgm:t>
        <a:bodyPr/>
        <a:lstStyle/>
        <a:p>
          <a:r>
            <a:rPr lang="en-GB" sz="2000" b="1" dirty="0"/>
            <a:t>* Step 5 – Understand the habits of high performers</a:t>
          </a:r>
          <a:endParaRPr lang="en-US" sz="2000" b="1" dirty="0"/>
        </a:p>
      </dgm:t>
    </dgm:pt>
    <dgm:pt modelId="{27962C51-07B8-4170-8D26-22639B040412}" type="parTrans" cxnId="{F67B4D4B-6932-4501-9F6F-6B56E275E6BA}">
      <dgm:prSet/>
      <dgm:spPr/>
      <dgm:t>
        <a:bodyPr/>
        <a:lstStyle/>
        <a:p>
          <a:endParaRPr lang="en-US" sz="2000" b="1"/>
        </a:p>
      </dgm:t>
    </dgm:pt>
    <dgm:pt modelId="{4059818D-F71D-4D9D-B4DC-531607F5D8E9}" type="sibTrans" cxnId="{F67B4D4B-6932-4501-9F6F-6B56E275E6BA}">
      <dgm:prSet/>
      <dgm:spPr/>
      <dgm:t>
        <a:bodyPr/>
        <a:lstStyle/>
        <a:p>
          <a:endParaRPr lang="en-US" sz="2000" b="1"/>
        </a:p>
      </dgm:t>
    </dgm:pt>
    <dgm:pt modelId="{FA88C23A-D2BC-449A-93DA-8CDD310AF2BC}">
      <dgm:prSet custT="1"/>
      <dgm:spPr/>
      <dgm:t>
        <a:bodyPr/>
        <a:lstStyle/>
        <a:p>
          <a:r>
            <a:rPr lang="en-GB" sz="2000" b="1" dirty="0"/>
            <a:t>* Step 6 – Increase our productivity.</a:t>
          </a:r>
          <a:endParaRPr lang="en-US" sz="2000" b="1" dirty="0"/>
        </a:p>
      </dgm:t>
    </dgm:pt>
    <dgm:pt modelId="{2E911C35-D3A6-4A52-9B13-AD68E22F0555}" type="parTrans" cxnId="{D93E41FC-1212-436F-BBDE-777D85F23F04}">
      <dgm:prSet/>
      <dgm:spPr/>
      <dgm:t>
        <a:bodyPr/>
        <a:lstStyle/>
        <a:p>
          <a:endParaRPr lang="en-US" sz="2000" b="1"/>
        </a:p>
      </dgm:t>
    </dgm:pt>
    <dgm:pt modelId="{0FD88DD8-4B0E-4B18-8320-F577246E1EC5}" type="sibTrans" cxnId="{D93E41FC-1212-436F-BBDE-777D85F23F04}">
      <dgm:prSet/>
      <dgm:spPr/>
      <dgm:t>
        <a:bodyPr/>
        <a:lstStyle/>
        <a:p>
          <a:endParaRPr lang="en-US" sz="2000" b="1"/>
        </a:p>
      </dgm:t>
    </dgm:pt>
    <dgm:pt modelId="{15AA6B52-DA3F-4914-9DCC-380C168AA711}">
      <dgm:prSet custT="1"/>
      <dgm:spPr/>
      <dgm:t>
        <a:bodyPr/>
        <a:lstStyle/>
        <a:p>
          <a:r>
            <a:rPr lang="en-GB" sz="2000" b="1" dirty="0"/>
            <a:t>* Step 7 – Consider how to sustain good habits and get back the love for the job</a:t>
          </a:r>
          <a:endParaRPr lang="en-US" sz="2000" b="1" dirty="0"/>
        </a:p>
      </dgm:t>
    </dgm:pt>
    <dgm:pt modelId="{C04BE7F4-D298-40B4-A196-00F5AA0E64A2}" type="parTrans" cxnId="{DCCD033E-1A27-4F8E-9DF4-D159D7422A38}">
      <dgm:prSet/>
      <dgm:spPr/>
      <dgm:t>
        <a:bodyPr/>
        <a:lstStyle/>
        <a:p>
          <a:endParaRPr lang="en-US" sz="2000" b="1"/>
        </a:p>
      </dgm:t>
    </dgm:pt>
    <dgm:pt modelId="{8EE93176-1799-4CEF-A783-E57250B14066}" type="sibTrans" cxnId="{DCCD033E-1A27-4F8E-9DF4-D159D7422A38}">
      <dgm:prSet/>
      <dgm:spPr/>
      <dgm:t>
        <a:bodyPr/>
        <a:lstStyle/>
        <a:p>
          <a:endParaRPr lang="en-US" sz="2000" b="1"/>
        </a:p>
      </dgm:t>
    </dgm:pt>
    <dgm:pt modelId="{04A5B75B-827C-4469-91B8-2D37C9BAB2CC}">
      <dgm:prSet custT="1"/>
      <dgm:spPr/>
      <dgm:t>
        <a:bodyPr/>
        <a:lstStyle/>
        <a:p>
          <a:r>
            <a:rPr lang="en-GB" sz="2000" b="1" dirty="0"/>
            <a:t>How to be a Great Teacher without the burnout – a practical online course (</a:t>
          </a:r>
          <a:r>
            <a:rPr lang="en-GB" sz="1600" b="1" dirty="0"/>
            <a:t>discount for HOLEX members)</a:t>
          </a:r>
          <a:endParaRPr lang="en-US" sz="1600" b="1" dirty="0"/>
        </a:p>
      </dgm:t>
    </dgm:pt>
    <dgm:pt modelId="{19CB7610-E2FC-48BF-B9A0-E7ACA46B500A}" type="parTrans" cxnId="{DFA9EF1C-0800-405B-B799-949A46C13881}">
      <dgm:prSet/>
      <dgm:spPr/>
      <dgm:t>
        <a:bodyPr/>
        <a:lstStyle/>
        <a:p>
          <a:endParaRPr lang="en-US" sz="2000" b="1"/>
        </a:p>
      </dgm:t>
    </dgm:pt>
    <dgm:pt modelId="{0B947721-4AF7-4EC7-976A-E9CDF6B7664E}" type="sibTrans" cxnId="{DFA9EF1C-0800-405B-B799-949A46C13881}">
      <dgm:prSet/>
      <dgm:spPr/>
      <dgm:t>
        <a:bodyPr/>
        <a:lstStyle/>
        <a:p>
          <a:endParaRPr lang="en-US" sz="2000" b="1"/>
        </a:p>
      </dgm:t>
    </dgm:pt>
    <dgm:pt modelId="{E8A6C3DE-2169-4AA7-827C-2FBA714DD5D5}">
      <dgm:prSet custT="1"/>
      <dgm:spPr/>
      <dgm:t>
        <a:bodyPr/>
        <a:lstStyle/>
        <a:p>
          <a:r>
            <a:rPr lang="en-US" sz="2000" b="1" dirty="0"/>
            <a:t>Questions?</a:t>
          </a:r>
        </a:p>
      </dgm:t>
    </dgm:pt>
    <dgm:pt modelId="{1115FDE6-15C6-4846-A7ED-1CDC0C0A7BE6}" type="parTrans" cxnId="{066007C5-E275-4B93-911A-42147D90691B}">
      <dgm:prSet/>
      <dgm:spPr/>
      <dgm:t>
        <a:bodyPr/>
        <a:lstStyle/>
        <a:p>
          <a:endParaRPr lang="en-GB"/>
        </a:p>
      </dgm:t>
    </dgm:pt>
    <dgm:pt modelId="{4283FBBA-A8B4-4138-BBEC-C022CD367654}" type="sibTrans" cxnId="{066007C5-E275-4B93-911A-42147D90691B}">
      <dgm:prSet/>
      <dgm:spPr/>
      <dgm:t>
        <a:bodyPr/>
        <a:lstStyle/>
        <a:p>
          <a:endParaRPr lang="en-GB"/>
        </a:p>
      </dgm:t>
    </dgm:pt>
    <dgm:pt modelId="{2DAD9F18-F214-4716-A05A-1632A7A0A6C4}" type="pres">
      <dgm:prSet presAssocID="{A71BC87C-65C6-46B5-A415-01673B83959B}" presName="linear" presStyleCnt="0">
        <dgm:presLayoutVars>
          <dgm:animLvl val="lvl"/>
          <dgm:resizeHandles val="exact"/>
        </dgm:presLayoutVars>
      </dgm:prSet>
      <dgm:spPr/>
    </dgm:pt>
    <dgm:pt modelId="{62C1E349-32AF-45BE-AFDA-D8BC8E9C7580}" type="pres">
      <dgm:prSet presAssocID="{40118F74-16F6-4415-AD40-3A5C0A852FD8}" presName="parentText" presStyleLbl="node1" presStyleIdx="0" presStyleCnt="14" custLinFactNeighborX="-2993">
        <dgm:presLayoutVars>
          <dgm:chMax val="0"/>
          <dgm:bulletEnabled val="1"/>
        </dgm:presLayoutVars>
      </dgm:prSet>
      <dgm:spPr/>
    </dgm:pt>
    <dgm:pt modelId="{E261BD72-0A0A-4D60-B5B1-FC1E377534DE}" type="pres">
      <dgm:prSet presAssocID="{D0D3A659-27B2-4628-99CB-7FEA0E8E7AB1}" presName="spacer" presStyleCnt="0"/>
      <dgm:spPr/>
    </dgm:pt>
    <dgm:pt modelId="{4A60C005-9A2B-4E07-81DF-3546C752CCCF}" type="pres">
      <dgm:prSet presAssocID="{883F01F5-F049-43F9-B216-A1A151241A88}" presName="parentText" presStyleLbl="node1" presStyleIdx="1" presStyleCnt="14">
        <dgm:presLayoutVars>
          <dgm:chMax val="0"/>
          <dgm:bulletEnabled val="1"/>
        </dgm:presLayoutVars>
      </dgm:prSet>
      <dgm:spPr/>
    </dgm:pt>
    <dgm:pt modelId="{87929B69-867D-49F0-8E6E-6BDCC971895C}" type="pres">
      <dgm:prSet presAssocID="{D2040448-B1E6-4263-9002-FA5EBDF4CD3D}" presName="spacer" presStyleCnt="0"/>
      <dgm:spPr/>
    </dgm:pt>
    <dgm:pt modelId="{D4112E44-A8B5-40AE-A80A-9957FE171C50}" type="pres">
      <dgm:prSet presAssocID="{9A027BF9-3C40-4C8F-BB65-8181856F6ABC}" presName="parentText" presStyleLbl="node1" presStyleIdx="2" presStyleCnt="14">
        <dgm:presLayoutVars>
          <dgm:chMax val="0"/>
          <dgm:bulletEnabled val="1"/>
        </dgm:presLayoutVars>
      </dgm:prSet>
      <dgm:spPr/>
    </dgm:pt>
    <dgm:pt modelId="{6663A534-3FBD-4AD9-B2D9-48205B1553F1}" type="pres">
      <dgm:prSet presAssocID="{AD7FAD97-C4B9-4C0A-A6B3-F8FF4B782511}" presName="spacer" presStyleCnt="0"/>
      <dgm:spPr/>
    </dgm:pt>
    <dgm:pt modelId="{9EA31F14-3EE1-4619-B4E6-F4D12F3BC0B6}" type="pres">
      <dgm:prSet presAssocID="{63775B92-BF6F-4C94-8B8F-CBA84DEE80EC}" presName="parentText" presStyleLbl="node1" presStyleIdx="3" presStyleCnt="14">
        <dgm:presLayoutVars>
          <dgm:chMax val="0"/>
          <dgm:bulletEnabled val="1"/>
        </dgm:presLayoutVars>
      </dgm:prSet>
      <dgm:spPr/>
    </dgm:pt>
    <dgm:pt modelId="{9C3CDD6B-7404-4157-ABB1-E1F2C68A7625}" type="pres">
      <dgm:prSet presAssocID="{C3FFBE62-A02B-4514-93CD-2A5DA1034ACD}" presName="spacer" presStyleCnt="0"/>
      <dgm:spPr/>
    </dgm:pt>
    <dgm:pt modelId="{8A2F5ED7-098E-49A6-93B1-F699852111E8}" type="pres">
      <dgm:prSet presAssocID="{C54EC754-0D36-43B8-AB63-14350FA8B163}" presName="parentText" presStyleLbl="node1" presStyleIdx="4" presStyleCnt="14">
        <dgm:presLayoutVars>
          <dgm:chMax val="0"/>
          <dgm:bulletEnabled val="1"/>
        </dgm:presLayoutVars>
      </dgm:prSet>
      <dgm:spPr/>
    </dgm:pt>
    <dgm:pt modelId="{BFE40BAA-BCAE-4182-9AD9-F02EFBDCEBA3}" type="pres">
      <dgm:prSet presAssocID="{E2BA0C02-5283-4783-8E45-437E18283791}" presName="spacer" presStyleCnt="0"/>
      <dgm:spPr/>
    </dgm:pt>
    <dgm:pt modelId="{B30EF896-B708-49CF-9884-17F9769FE082}" type="pres">
      <dgm:prSet presAssocID="{A9230A25-9ADC-4B92-A260-B2BDEBBBEC86}" presName="parentText" presStyleLbl="node1" presStyleIdx="5" presStyleCnt="14">
        <dgm:presLayoutVars>
          <dgm:chMax val="0"/>
          <dgm:bulletEnabled val="1"/>
        </dgm:presLayoutVars>
      </dgm:prSet>
      <dgm:spPr/>
    </dgm:pt>
    <dgm:pt modelId="{17147DF2-B1B5-41C1-A19B-95315C88B850}" type="pres">
      <dgm:prSet presAssocID="{1F2E7F60-131C-4E28-8FDA-5A30F07D6211}" presName="spacer" presStyleCnt="0"/>
      <dgm:spPr/>
    </dgm:pt>
    <dgm:pt modelId="{0D4C680C-5817-422C-89D4-35A85E325ECD}" type="pres">
      <dgm:prSet presAssocID="{543E7705-DEFD-451D-9C9E-6B6CCB8DC7B2}" presName="parentText" presStyleLbl="node1" presStyleIdx="6" presStyleCnt="14">
        <dgm:presLayoutVars>
          <dgm:chMax val="0"/>
          <dgm:bulletEnabled val="1"/>
        </dgm:presLayoutVars>
      </dgm:prSet>
      <dgm:spPr/>
    </dgm:pt>
    <dgm:pt modelId="{8A836C4A-9598-47DB-8125-8AF092315957}" type="pres">
      <dgm:prSet presAssocID="{143EA238-DDB8-4D79-A140-3A48ECCB1C79}" presName="spacer" presStyleCnt="0"/>
      <dgm:spPr/>
    </dgm:pt>
    <dgm:pt modelId="{500D1260-D312-44CA-B19C-8DC425250E30}" type="pres">
      <dgm:prSet presAssocID="{553B966D-6BF5-4377-8BA1-E7FC6B1A2209}" presName="parentText" presStyleLbl="node1" presStyleIdx="7" presStyleCnt="14">
        <dgm:presLayoutVars>
          <dgm:chMax val="0"/>
          <dgm:bulletEnabled val="1"/>
        </dgm:presLayoutVars>
      </dgm:prSet>
      <dgm:spPr/>
    </dgm:pt>
    <dgm:pt modelId="{715DD559-1F62-4039-8EFE-5458A2E09CE7}" type="pres">
      <dgm:prSet presAssocID="{2D779071-8106-44A8-B513-4FC1CBCAA760}" presName="spacer" presStyleCnt="0"/>
      <dgm:spPr/>
    </dgm:pt>
    <dgm:pt modelId="{028C5B77-31B8-4587-B170-9C8D716394B7}" type="pres">
      <dgm:prSet presAssocID="{16FBA5E2-A1DF-4B04-B7CE-56C4FDAE4248}" presName="parentText" presStyleLbl="node1" presStyleIdx="8" presStyleCnt="14">
        <dgm:presLayoutVars>
          <dgm:chMax val="0"/>
          <dgm:bulletEnabled val="1"/>
        </dgm:presLayoutVars>
      </dgm:prSet>
      <dgm:spPr/>
    </dgm:pt>
    <dgm:pt modelId="{D2310755-A192-45F8-91F2-B62E404A456E}" type="pres">
      <dgm:prSet presAssocID="{F51B823E-133F-4941-A5B5-7255836B6324}" presName="spacer" presStyleCnt="0"/>
      <dgm:spPr/>
    </dgm:pt>
    <dgm:pt modelId="{A0C439C6-AD2D-45F7-A5A8-D89A5B8FC097}" type="pres">
      <dgm:prSet presAssocID="{F7DBE30C-D91F-45F6-BDBC-613E051CBB33}" presName="parentText" presStyleLbl="node1" presStyleIdx="9" presStyleCnt="14">
        <dgm:presLayoutVars>
          <dgm:chMax val="0"/>
          <dgm:bulletEnabled val="1"/>
        </dgm:presLayoutVars>
      </dgm:prSet>
      <dgm:spPr/>
    </dgm:pt>
    <dgm:pt modelId="{ECEEF8A2-F5D5-464B-B803-9E114EE1DC8D}" type="pres">
      <dgm:prSet presAssocID="{4059818D-F71D-4D9D-B4DC-531607F5D8E9}" presName="spacer" presStyleCnt="0"/>
      <dgm:spPr/>
    </dgm:pt>
    <dgm:pt modelId="{29AC50B6-6889-4205-80EC-99F6EC4E4B99}" type="pres">
      <dgm:prSet presAssocID="{FA88C23A-D2BC-449A-93DA-8CDD310AF2BC}" presName="parentText" presStyleLbl="node1" presStyleIdx="10" presStyleCnt="14">
        <dgm:presLayoutVars>
          <dgm:chMax val="0"/>
          <dgm:bulletEnabled val="1"/>
        </dgm:presLayoutVars>
      </dgm:prSet>
      <dgm:spPr/>
    </dgm:pt>
    <dgm:pt modelId="{F3A8C9E7-52B0-4828-B67D-976FF5CBDFD5}" type="pres">
      <dgm:prSet presAssocID="{0FD88DD8-4B0E-4B18-8320-F577246E1EC5}" presName="spacer" presStyleCnt="0"/>
      <dgm:spPr/>
    </dgm:pt>
    <dgm:pt modelId="{0007CB9F-C73E-4EE9-B6E1-D59ADD5C6BC5}" type="pres">
      <dgm:prSet presAssocID="{15AA6B52-DA3F-4914-9DCC-380C168AA711}" presName="parentText" presStyleLbl="node1" presStyleIdx="11" presStyleCnt="14">
        <dgm:presLayoutVars>
          <dgm:chMax val="0"/>
          <dgm:bulletEnabled val="1"/>
        </dgm:presLayoutVars>
      </dgm:prSet>
      <dgm:spPr/>
    </dgm:pt>
    <dgm:pt modelId="{20C4733C-2931-4ADC-88E0-846F541D6D52}" type="pres">
      <dgm:prSet presAssocID="{8EE93176-1799-4CEF-A783-E57250B14066}" presName="spacer" presStyleCnt="0"/>
      <dgm:spPr/>
    </dgm:pt>
    <dgm:pt modelId="{089B489D-F3AE-4681-9C70-7628EAE7D517}" type="pres">
      <dgm:prSet presAssocID="{04A5B75B-827C-4469-91B8-2D37C9BAB2CC}" presName="parentText" presStyleLbl="node1" presStyleIdx="12" presStyleCnt="14">
        <dgm:presLayoutVars>
          <dgm:chMax val="0"/>
          <dgm:bulletEnabled val="1"/>
        </dgm:presLayoutVars>
      </dgm:prSet>
      <dgm:spPr/>
    </dgm:pt>
    <dgm:pt modelId="{F7B220DC-9497-42C2-ADD2-EF506A34388D}" type="pres">
      <dgm:prSet presAssocID="{0B947721-4AF7-4EC7-976A-E9CDF6B7664E}" presName="spacer" presStyleCnt="0"/>
      <dgm:spPr/>
    </dgm:pt>
    <dgm:pt modelId="{581C41AD-BDA3-4D73-B94A-71BD2C943F9A}" type="pres">
      <dgm:prSet presAssocID="{E8A6C3DE-2169-4AA7-827C-2FBA714DD5D5}" presName="parentText" presStyleLbl="node1" presStyleIdx="13" presStyleCnt="14">
        <dgm:presLayoutVars>
          <dgm:chMax val="0"/>
          <dgm:bulletEnabled val="1"/>
        </dgm:presLayoutVars>
      </dgm:prSet>
      <dgm:spPr/>
    </dgm:pt>
  </dgm:ptLst>
  <dgm:cxnLst>
    <dgm:cxn modelId="{7CFC4603-70B6-4848-9BC2-8B0425D9AAC1}" srcId="{A71BC87C-65C6-46B5-A415-01673B83959B}" destId="{883F01F5-F049-43F9-B216-A1A151241A88}" srcOrd="1" destOrd="0" parTransId="{2966789A-182D-4D73-963F-EFD63148ED0F}" sibTransId="{D2040448-B1E6-4263-9002-FA5EBDF4CD3D}"/>
    <dgm:cxn modelId="{1A32A110-9C7B-4FE4-BAA5-4482D116A33A}" srcId="{A71BC87C-65C6-46B5-A415-01673B83959B}" destId="{63775B92-BF6F-4C94-8B8F-CBA84DEE80EC}" srcOrd="3" destOrd="0" parTransId="{D95DF1B5-227C-4517-9E32-E39F67302087}" sibTransId="{C3FFBE62-A02B-4514-93CD-2A5DA1034ACD}"/>
    <dgm:cxn modelId="{429F4115-9DE0-4CEB-BE64-5114FB717183}" type="presOf" srcId="{F7DBE30C-D91F-45F6-BDBC-613E051CBB33}" destId="{A0C439C6-AD2D-45F7-A5A8-D89A5B8FC097}" srcOrd="0" destOrd="0" presId="urn:microsoft.com/office/officeart/2005/8/layout/vList2"/>
    <dgm:cxn modelId="{CEE05416-40A6-435D-96FD-2E6281B9638A}" type="presOf" srcId="{63775B92-BF6F-4C94-8B8F-CBA84DEE80EC}" destId="{9EA31F14-3EE1-4619-B4E6-F4D12F3BC0B6}" srcOrd="0" destOrd="0" presId="urn:microsoft.com/office/officeart/2005/8/layout/vList2"/>
    <dgm:cxn modelId="{30BF1319-6561-4BA8-BEAD-7331BD5F4B25}" srcId="{A71BC87C-65C6-46B5-A415-01673B83959B}" destId="{40118F74-16F6-4415-AD40-3A5C0A852FD8}" srcOrd="0" destOrd="0" parTransId="{FFAAE67C-547C-4AFC-BE3D-9BF2BD29B150}" sibTransId="{D0D3A659-27B2-4628-99CB-7FEA0E8E7AB1}"/>
    <dgm:cxn modelId="{DFA9EF1C-0800-405B-B799-949A46C13881}" srcId="{A71BC87C-65C6-46B5-A415-01673B83959B}" destId="{04A5B75B-827C-4469-91B8-2D37C9BAB2CC}" srcOrd="12" destOrd="0" parTransId="{19CB7610-E2FC-48BF-B9A0-E7ACA46B500A}" sibTransId="{0B947721-4AF7-4EC7-976A-E9CDF6B7664E}"/>
    <dgm:cxn modelId="{98C21A1D-F571-4ACD-8CE0-5C79B8E9F504}" srcId="{A71BC87C-65C6-46B5-A415-01673B83959B}" destId="{16FBA5E2-A1DF-4B04-B7CE-56C4FDAE4248}" srcOrd="8" destOrd="0" parTransId="{3CC2E8CC-F8D4-42FD-B3C7-2FD40C3E8E41}" sibTransId="{F51B823E-133F-4941-A5B5-7255836B6324}"/>
    <dgm:cxn modelId="{D4F09322-9619-4D26-9116-C55CB955FDBE}" type="presOf" srcId="{E8A6C3DE-2169-4AA7-827C-2FBA714DD5D5}" destId="{581C41AD-BDA3-4D73-B94A-71BD2C943F9A}" srcOrd="0" destOrd="0" presId="urn:microsoft.com/office/officeart/2005/8/layout/vList2"/>
    <dgm:cxn modelId="{2D97AE39-A04D-4E29-993B-4065AC7EAFDB}" srcId="{A71BC87C-65C6-46B5-A415-01673B83959B}" destId="{9A027BF9-3C40-4C8F-BB65-8181856F6ABC}" srcOrd="2" destOrd="0" parTransId="{3B4386CB-7D89-402E-90D6-56AD622270AF}" sibTransId="{AD7FAD97-C4B9-4C0A-A6B3-F8FF4B782511}"/>
    <dgm:cxn modelId="{DCCD033E-1A27-4F8E-9DF4-D159D7422A38}" srcId="{A71BC87C-65C6-46B5-A415-01673B83959B}" destId="{15AA6B52-DA3F-4914-9DCC-380C168AA711}" srcOrd="11" destOrd="0" parTransId="{C04BE7F4-D298-40B4-A196-00F5AA0E64A2}" sibTransId="{8EE93176-1799-4CEF-A783-E57250B14066}"/>
    <dgm:cxn modelId="{4978F65B-2C79-440B-A025-C20D4A9401DE}" srcId="{A71BC87C-65C6-46B5-A415-01673B83959B}" destId="{553B966D-6BF5-4377-8BA1-E7FC6B1A2209}" srcOrd="7" destOrd="0" parTransId="{2E469BBF-78B6-4DDA-ADF9-E3F37C54F00E}" sibTransId="{2D779071-8106-44A8-B513-4FC1CBCAA760}"/>
    <dgm:cxn modelId="{F67B4D4B-6932-4501-9F6F-6B56E275E6BA}" srcId="{A71BC87C-65C6-46B5-A415-01673B83959B}" destId="{F7DBE30C-D91F-45F6-BDBC-613E051CBB33}" srcOrd="9" destOrd="0" parTransId="{27962C51-07B8-4170-8D26-22639B040412}" sibTransId="{4059818D-F71D-4D9D-B4DC-531607F5D8E9}"/>
    <dgm:cxn modelId="{BF6A0756-30A6-4994-A1B1-420943DF6019}" type="presOf" srcId="{15AA6B52-DA3F-4914-9DCC-380C168AA711}" destId="{0007CB9F-C73E-4EE9-B6E1-D59ADD5C6BC5}" srcOrd="0" destOrd="0" presId="urn:microsoft.com/office/officeart/2005/8/layout/vList2"/>
    <dgm:cxn modelId="{B2748B58-D00D-40CE-8D90-A1B299C900CB}" type="presOf" srcId="{A9230A25-9ADC-4B92-A260-B2BDEBBBEC86}" destId="{B30EF896-B708-49CF-9884-17F9769FE082}" srcOrd="0" destOrd="0" presId="urn:microsoft.com/office/officeart/2005/8/layout/vList2"/>
    <dgm:cxn modelId="{9709C07C-DBBA-44A5-B66A-4BFF1218EB89}" srcId="{A71BC87C-65C6-46B5-A415-01673B83959B}" destId="{A9230A25-9ADC-4B92-A260-B2BDEBBBEC86}" srcOrd="5" destOrd="0" parTransId="{261FD6DB-708D-4196-8BFE-7B4696A32898}" sibTransId="{1F2E7F60-131C-4E28-8FDA-5A30F07D6211}"/>
    <dgm:cxn modelId="{AA705B83-EA85-49DA-804B-7B91BDD3E065}" type="presOf" srcId="{553B966D-6BF5-4377-8BA1-E7FC6B1A2209}" destId="{500D1260-D312-44CA-B19C-8DC425250E30}" srcOrd="0" destOrd="0" presId="urn:microsoft.com/office/officeart/2005/8/layout/vList2"/>
    <dgm:cxn modelId="{5EB65789-15A4-4AC3-A174-745C497B1DC6}" type="presOf" srcId="{C54EC754-0D36-43B8-AB63-14350FA8B163}" destId="{8A2F5ED7-098E-49A6-93B1-F699852111E8}" srcOrd="0" destOrd="0" presId="urn:microsoft.com/office/officeart/2005/8/layout/vList2"/>
    <dgm:cxn modelId="{B08BF794-54A3-4BDB-9861-92499429AE4E}" type="presOf" srcId="{543E7705-DEFD-451D-9C9E-6B6CCB8DC7B2}" destId="{0D4C680C-5817-422C-89D4-35A85E325ECD}" srcOrd="0" destOrd="0" presId="urn:microsoft.com/office/officeart/2005/8/layout/vList2"/>
    <dgm:cxn modelId="{02B511AC-3A63-49E0-A696-51DA34ADCF08}" type="presOf" srcId="{9A027BF9-3C40-4C8F-BB65-8181856F6ABC}" destId="{D4112E44-A8B5-40AE-A80A-9957FE171C50}" srcOrd="0" destOrd="0" presId="urn:microsoft.com/office/officeart/2005/8/layout/vList2"/>
    <dgm:cxn modelId="{13F1D0B3-98BB-4A5E-8259-051CFD02CE50}" type="presOf" srcId="{40118F74-16F6-4415-AD40-3A5C0A852FD8}" destId="{62C1E349-32AF-45BE-AFDA-D8BC8E9C7580}" srcOrd="0" destOrd="0" presId="urn:microsoft.com/office/officeart/2005/8/layout/vList2"/>
    <dgm:cxn modelId="{E00738BB-F151-439C-9091-2437573F58C0}" type="presOf" srcId="{16FBA5E2-A1DF-4B04-B7CE-56C4FDAE4248}" destId="{028C5B77-31B8-4587-B170-9C8D716394B7}" srcOrd="0" destOrd="0" presId="urn:microsoft.com/office/officeart/2005/8/layout/vList2"/>
    <dgm:cxn modelId="{B5D5F6BC-0AEB-45C3-AC65-9DED8AF09932}" type="presOf" srcId="{FA88C23A-D2BC-449A-93DA-8CDD310AF2BC}" destId="{29AC50B6-6889-4205-80EC-99F6EC4E4B99}" srcOrd="0" destOrd="0" presId="urn:microsoft.com/office/officeart/2005/8/layout/vList2"/>
    <dgm:cxn modelId="{47C398C2-869D-4176-A5EA-D8C532A3D695}" type="presOf" srcId="{883F01F5-F049-43F9-B216-A1A151241A88}" destId="{4A60C005-9A2B-4E07-81DF-3546C752CCCF}" srcOrd="0" destOrd="0" presId="urn:microsoft.com/office/officeart/2005/8/layout/vList2"/>
    <dgm:cxn modelId="{066007C5-E275-4B93-911A-42147D90691B}" srcId="{A71BC87C-65C6-46B5-A415-01673B83959B}" destId="{E8A6C3DE-2169-4AA7-827C-2FBA714DD5D5}" srcOrd="13" destOrd="0" parTransId="{1115FDE6-15C6-4846-A7ED-1CDC0C0A7BE6}" sibTransId="{4283FBBA-A8B4-4138-BBEC-C022CD367654}"/>
    <dgm:cxn modelId="{E1462BD5-A5BA-48E0-B4B0-DE74C3BE275B}" srcId="{A71BC87C-65C6-46B5-A415-01673B83959B}" destId="{C54EC754-0D36-43B8-AB63-14350FA8B163}" srcOrd="4" destOrd="0" parTransId="{4414DE4F-2DFD-4D48-9485-258F6308E712}" sibTransId="{E2BA0C02-5283-4783-8E45-437E18283791}"/>
    <dgm:cxn modelId="{4CC248DD-E440-458B-9386-9C168C8316EF}" srcId="{A71BC87C-65C6-46B5-A415-01673B83959B}" destId="{543E7705-DEFD-451D-9C9E-6B6CCB8DC7B2}" srcOrd="6" destOrd="0" parTransId="{01567419-1A59-40C3-AE9B-EF66C3EAAAA8}" sibTransId="{143EA238-DDB8-4D79-A140-3A48ECCB1C79}"/>
    <dgm:cxn modelId="{39FB56E3-F5E0-40B5-B355-E6EDB806B574}" type="presOf" srcId="{A71BC87C-65C6-46B5-A415-01673B83959B}" destId="{2DAD9F18-F214-4716-A05A-1632A7A0A6C4}" srcOrd="0" destOrd="0" presId="urn:microsoft.com/office/officeart/2005/8/layout/vList2"/>
    <dgm:cxn modelId="{1B4712EB-2359-4C8F-98AF-603DF9DB0A7D}" type="presOf" srcId="{04A5B75B-827C-4469-91B8-2D37C9BAB2CC}" destId="{089B489D-F3AE-4681-9C70-7628EAE7D517}" srcOrd="0" destOrd="0" presId="urn:microsoft.com/office/officeart/2005/8/layout/vList2"/>
    <dgm:cxn modelId="{D93E41FC-1212-436F-BBDE-777D85F23F04}" srcId="{A71BC87C-65C6-46B5-A415-01673B83959B}" destId="{FA88C23A-D2BC-449A-93DA-8CDD310AF2BC}" srcOrd="10" destOrd="0" parTransId="{2E911C35-D3A6-4A52-9B13-AD68E22F0555}" sibTransId="{0FD88DD8-4B0E-4B18-8320-F577246E1EC5}"/>
    <dgm:cxn modelId="{198ECE42-3A85-43AD-A15D-00B854BEBA7A}" type="presParOf" srcId="{2DAD9F18-F214-4716-A05A-1632A7A0A6C4}" destId="{62C1E349-32AF-45BE-AFDA-D8BC8E9C7580}" srcOrd="0" destOrd="0" presId="urn:microsoft.com/office/officeart/2005/8/layout/vList2"/>
    <dgm:cxn modelId="{CC6FB2EB-EA4F-4400-BB24-C68223FA6B22}" type="presParOf" srcId="{2DAD9F18-F214-4716-A05A-1632A7A0A6C4}" destId="{E261BD72-0A0A-4D60-B5B1-FC1E377534DE}" srcOrd="1" destOrd="0" presId="urn:microsoft.com/office/officeart/2005/8/layout/vList2"/>
    <dgm:cxn modelId="{01F9501E-EDB9-4DB7-9B91-3DAC85DD5B74}" type="presParOf" srcId="{2DAD9F18-F214-4716-A05A-1632A7A0A6C4}" destId="{4A60C005-9A2B-4E07-81DF-3546C752CCCF}" srcOrd="2" destOrd="0" presId="urn:microsoft.com/office/officeart/2005/8/layout/vList2"/>
    <dgm:cxn modelId="{85545D7C-2A54-4DBC-B957-62361ED5A66A}" type="presParOf" srcId="{2DAD9F18-F214-4716-A05A-1632A7A0A6C4}" destId="{87929B69-867D-49F0-8E6E-6BDCC971895C}" srcOrd="3" destOrd="0" presId="urn:microsoft.com/office/officeart/2005/8/layout/vList2"/>
    <dgm:cxn modelId="{D8853576-30DB-4DAD-8F7F-FD72D03FECC7}" type="presParOf" srcId="{2DAD9F18-F214-4716-A05A-1632A7A0A6C4}" destId="{D4112E44-A8B5-40AE-A80A-9957FE171C50}" srcOrd="4" destOrd="0" presId="urn:microsoft.com/office/officeart/2005/8/layout/vList2"/>
    <dgm:cxn modelId="{39B883E9-E610-467C-9B22-C4F5293E1FF7}" type="presParOf" srcId="{2DAD9F18-F214-4716-A05A-1632A7A0A6C4}" destId="{6663A534-3FBD-4AD9-B2D9-48205B1553F1}" srcOrd="5" destOrd="0" presId="urn:microsoft.com/office/officeart/2005/8/layout/vList2"/>
    <dgm:cxn modelId="{141EBA78-D077-420C-9C1C-8DAE5C8B45EE}" type="presParOf" srcId="{2DAD9F18-F214-4716-A05A-1632A7A0A6C4}" destId="{9EA31F14-3EE1-4619-B4E6-F4D12F3BC0B6}" srcOrd="6" destOrd="0" presId="urn:microsoft.com/office/officeart/2005/8/layout/vList2"/>
    <dgm:cxn modelId="{03761BAD-B38B-4FF1-A84C-D8FB6DAF3675}" type="presParOf" srcId="{2DAD9F18-F214-4716-A05A-1632A7A0A6C4}" destId="{9C3CDD6B-7404-4157-ABB1-E1F2C68A7625}" srcOrd="7" destOrd="0" presId="urn:microsoft.com/office/officeart/2005/8/layout/vList2"/>
    <dgm:cxn modelId="{DBBB1D2A-26C0-41D2-8CD9-CD969E6699F2}" type="presParOf" srcId="{2DAD9F18-F214-4716-A05A-1632A7A0A6C4}" destId="{8A2F5ED7-098E-49A6-93B1-F699852111E8}" srcOrd="8" destOrd="0" presId="urn:microsoft.com/office/officeart/2005/8/layout/vList2"/>
    <dgm:cxn modelId="{3D779D91-D0D4-4616-92AE-76EA3E147714}" type="presParOf" srcId="{2DAD9F18-F214-4716-A05A-1632A7A0A6C4}" destId="{BFE40BAA-BCAE-4182-9AD9-F02EFBDCEBA3}" srcOrd="9" destOrd="0" presId="urn:microsoft.com/office/officeart/2005/8/layout/vList2"/>
    <dgm:cxn modelId="{66073A63-2899-4155-873F-C37F41030DCD}" type="presParOf" srcId="{2DAD9F18-F214-4716-A05A-1632A7A0A6C4}" destId="{B30EF896-B708-49CF-9884-17F9769FE082}" srcOrd="10" destOrd="0" presId="urn:microsoft.com/office/officeart/2005/8/layout/vList2"/>
    <dgm:cxn modelId="{564ECF0B-1B8B-4517-BE39-2691A55264DE}" type="presParOf" srcId="{2DAD9F18-F214-4716-A05A-1632A7A0A6C4}" destId="{17147DF2-B1B5-41C1-A19B-95315C88B850}" srcOrd="11" destOrd="0" presId="urn:microsoft.com/office/officeart/2005/8/layout/vList2"/>
    <dgm:cxn modelId="{CBD7F9BC-ED47-497E-B2AD-FB22BEAB9029}" type="presParOf" srcId="{2DAD9F18-F214-4716-A05A-1632A7A0A6C4}" destId="{0D4C680C-5817-422C-89D4-35A85E325ECD}" srcOrd="12" destOrd="0" presId="urn:microsoft.com/office/officeart/2005/8/layout/vList2"/>
    <dgm:cxn modelId="{85FE8447-0102-4AD0-B3D9-02430D702ADB}" type="presParOf" srcId="{2DAD9F18-F214-4716-A05A-1632A7A0A6C4}" destId="{8A836C4A-9598-47DB-8125-8AF092315957}" srcOrd="13" destOrd="0" presId="urn:microsoft.com/office/officeart/2005/8/layout/vList2"/>
    <dgm:cxn modelId="{6029F02D-5917-4C17-A782-AADD6D32B9E5}" type="presParOf" srcId="{2DAD9F18-F214-4716-A05A-1632A7A0A6C4}" destId="{500D1260-D312-44CA-B19C-8DC425250E30}" srcOrd="14" destOrd="0" presId="urn:microsoft.com/office/officeart/2005/8/layout/vList2"/>
    <dgm:cxn modelId="{34E0B1E1-9489-4D88-9DE9-56BE4B22CDA9}" type="presParOf" srcId="{2DAD9F18-F214-4716-A05A-1632A7A0A6C4}" destId="{715DD559-1F62-4039-8EFE-5458A2E09CE7}" srcOrd="15" destOrd="0" presId="urn:microsoft.com/office/officeart/2005/8/layout/vList2"/>
    <dgm:cxn modelId="{2B180A30-5E0E-4D13-AC7B-246E5DCF61F6}" type="presParOf" srcId="{2DAD9F18-F214-4716-A05A-1632A7A0A6C4}" destId="{028C5B77-31B8-4587-B170-9C8D716394B7}" srcOrd="16" destOrd="0" presId="urn:microsoft.com/office/officeart/2005/8/layout/vList2"/>
    <dgm:cxn modelId="{4DA6EBB3-126F-4D36-8E35-4169847CF265}" type="presParOf" srcId="{2DAD9F18-F214-4716-A05A-1632A7A0A6C4}" destId="{D2310755-A192-45F8-91F2-B62E404A456E}" srcOrd="17" destOrd="0" presId="urn:microsoft.com/office/officeart/2005/8/layout/vList2"/>
    <dgm:cxn modelId="{3A1E6612-9221-43AA-A3CA-134840CAD33E}" type="presParOf" srcId="{2DAD9F18-F214-4716-A05A-1632A7A0A6C4}" destId="{A0C439C6-AD2D-45F7-A5A8-D89A5B8FC097}" srcOrd="18" destOrd="0" presId="urn:microsoft.com/office/officeart/2005/8/layout/vList2"/>
    <dgm:cxn modelId="{2E472C9E-5174-4E8F-B8CB-AA19DF9F9DD9}" type="presParOf" srcId="{2DAD9F18-F214-4716-A05A-1632A7A0A6C4}" destId="{ECEEF8A2-F5D5-464B-B803-9E114EE1DC8D}" srcOrd="19" destOrd="0" presId="urn:microsoft.com/office/officeart/2005/8/layout/vList2"/>
    <dgm:cxn modelId="{7380FC3A-8897-4C90-B450-F97770D50FA7}" type="presParOf" srcId="{2DAD9F18-F214-4716-A05A-1632A7A0A6C4}" destId="{29AC50B6-6889-4205-80EC-99F6EC4E4B99}" srcOrd="20" destOrd="0" presId="urn:microsoft.com/office/officeart/2005/8/layout/vList2"/>
    <dgm:cxn modelId="{CE6806A0-320E-4B2E-83DF-CFE3043D9126}" type="presParOf" srcId="{2DAD9F18-F214-4716-A05A-1632A7A0A6C4}" destId="{F3A8C9E7-52B0-4828-B67D-976FF5CBDFD5}" srcOrd="21" destOrd="0" presId="urn:microsoft.com/office/officeart/2005/8/layout/vList2"/>
    <dgm:cxn modelId="{D585667A-07D3-4490-87FC-BC8352C8C051}" type="presParOf" srcId="{2DAD9F18-F214-4716-A05A-1632A7A0A6C4}" destId="{0007CB9F-C73E-4EE9-B6E1-D59ADD5C6BC5}" srcOrd="22" destOrd="0" presId="urn:microsoft.com/office/officeart/2005/8/layout/vList2"/>
    <dgm:cxn modelId="{6DAB14C4-ADB2-49D3-A67F-F79745921585}" type="presParOf" srcId="{2DAD9F18-F214-4716-A05A-1632A7A0A6C4}" destId="{20C4733C-2931-4ADC-88E0-846F541D6D52}" srcOrd="23" destOrd="0" presId="urn:microsoft.com/office/officeart/2005/8/layout/vList2"/>
    <dgm:cxn modelId="{F02ACCD3-561D-4FD4-88C8-5851D563DE99}" type="presParOf" srcId="{2DAD9F18-F214-4716-A05A-1632A7A0A6C4}" destId="{089B489D-F3AE-4681-9C70-7628EAE7D517}" srcOrd="24" destOrd="0" presId="urn:microsoft.com/office/officeart/2005/8/layout/vList2"/>
    <dgm:cxn modelId="{EB47CF32-5D85-43A3-B74B-0CC60D1B35E8}" type="presParOf" srcId="{2DAD9F18-F214-4716-A05A-1632A7A0A6C4}" destId="{F7B220DC-9497-42C2-ADD2-EF506A34388D}" srcOrd="25" destOrd="0" presId="urn:microsoft.com/office/officeart/2005/8/layout/vList2"/>
    <dgm:cxn modelId="{978464BF-788A-4766-AA7C-FFB199DE48D3}" type="presParOf" srcId="{2DAD9F18-F214-4716-A05A-1632A7A0A6C4}" destId="{581C41AD-BDA3-4D73-B94A-71BD2C943F9A}" srcOrd="2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1E349-32AF-45BE-AFDA-D8BC8E9C7580}">
      <dsp:nvSpPr>
        <dsp:cNvPr id="0" name=""/>
        <dsp:cNvSpPr/>
      </dsp:nvSpPr>
      <dsp:spPr>
        <a:xfrm>
          <a:off x="0" y="952"/>
          <a:ext cx="12180316" cy="4469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Background</a:t>
          </a:r>
          <a:endParaRPr lang="en-US" sz="2000" b="1" kern="1200" dirty="0"/>
        </a:p>
      </dsp:txBody>
      <dsp:txXfrm>
        <a:off x="21818" y="22770"/>
        <a:ext cx="12136680" cy="403306"/>
      </dsp:txXfrm>
    </dsp:sp>
    <dsp:sp modelId="{4A60C005-9A2B-4E07-81DF-3546C752CCCF}">
      <dsp:nvSpPr>
        <dsp:cNvPr id="0" name=""/>
        <dsp:cNvSpPr/>
      </dsp:nvSpPr>
      <dsp:spPr>
        <a:xfrm>
          <a:off x="0" y="461999"/>
          <a:ext cx="12180316" cy="4469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Newcastle City Learning – Wellbeing approach</a:t>
          </a:r>
          <a:endParaRPr lang="en-US" sz="2000" b="1" kern="1200" dirty="0"/>
        </a:p>
      </dsp:txBody>
      <dsp:txXfrm>
        <a:off x="21818" y="483817"/>
        <a:ext cx="12136680" cy="403306"/>
      </dsp:txXfrm>
    </dsp:sp>
    <dsp:sp modelId="{D4112E44-A8B5-40AE-A80A-9957FE171C50}">
      <dsp:nvSpPr>
        <dsp:cNvPr id="0" name=""/>
        <dsp:cNvSpPr/>
      </dsp:nvSpPr>
      <dsp:spPr>
        <a:xfrm>
          <a:off x="0" y="923045"/>
          <a:ext cx="12180316" cy="4469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Why do we need such a focus on staff wellbeing?</a:t>
          </a:r>
          <a:endParaRPr lang="en-US" sz="2000" b="1" kern="1200" dirty="0"/>
        </a:p>
      </dsp:txBody>
      <dsp:txXfrm>
        <a:off x="21818" y="944863"/>
        <a:ext cx="12136680" cy="403306"/>
      </dsp:txXfrm>
    </dsp:sp>
    <dsp:sp modelId="{9EA31F14-3EE1-4619-B4E6-F4D12F3BC0B6}">
      <dsp:nvSpPr>
        <dsp:cNvPr id="0" name=""/>
        <dsp:cNvSpPr/>
      </dsp:nvSpPr>
      <dsp:spPr>
        <a:xfrm>
          <a:off x="0" y="1384092"/>
          <a:ext cx="12180316" cy="4469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Why a change in mind set is needed</a:t>
          </a:r>
          <a:endParaRPr lang="en-US" sz="2000" b="1" kern="1200" dirty="0"/>
        </a:p>
      </dsp:txBody>
      <dsp:txXfrm>
        <a:off x="21818" y="1405910"/>
        <a:ext cx="12136680" cy="403306"/>
      </dsp:txXfrm>
    </dsp:sp>
    <dsp:sp modelId="{8A2F5ED7-098E-49A6-93B1-F699852111E8}">
      <dsp:nvSpPr>
        <dsp:cNvPr id="0" name=""/>
        <dsp:cNvSpPr/>
      </dsp:nvSpPr>
      <dsp:spPr>
        <a:xfrm>
          <a:off x="0" y="1845139"/>
          <a:ext cx="12180316" cy="4469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Steps to consider around a change in mind set</a:t>
          </a:r>
          <a:endParaRPr lang="en-US" sz="2000" b="1" kern="1200" dirty="0"/>
        </a:p>
      </dsp:txBody>
      <dsp:txXfrm>
        <a:off x="21818" y="1866957"/>
        <a:ext cx="12136680" cy="403306"/>
      </dsp:txXfrm>
    </dsp:sp>
    <dsp:sp modelId="{B30EF896-B708-49CF-9884-17F9769FE082}">
      <dsp:nvSpPr>
        <dsp:cNvPr id="0" name=""/>
        <dsp:cNvSpPr/>
      </dsp:nvSpPr>
      <dsp:spPr>
        <a:xfrm>
          <a:off x="0" y="2306186"/>
          <a:ext cx="12180316" cy="4469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 * Step 1. Consider what makes a great teacher</a:t>
          </a:r>
          <a:endParaRPr lang="en-US" sz="2000" b="1" kern="1200" dirty="0"/>
        </a:p>
      </dsp:txBody>
      <dsp:txXfrm>
        <a:off x="21818" y="2328004"/>
        <a:ext cx="12136680" cy="403306"/>
      </dsp:txXfrm>
    </dsp:sp>
    <dsp:sp modelId="{0D4C680C-5817-422C-89D4-35A85E325ECD}">
      <dsp:nvSpPr>
        <dsp:cNvPr id="0" name=""/>
        <dsp:cNvSpPr/>
      </dsp:nvSpPr>
      <dsp:spPr>
        <a:xfrm>
          <a:off x="0" y="2767233"/>
          <a:ext cx="12180316" cy="4469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 Step 2 – Consider strategies to combat negative emotions like stress, anxiety and overwhelm. </a:t>
          </a:r>
          <a:endParaRPr lang="en-US" sz="2000" b="1" kern="1200" dirty="0"/>
        </a:p>
      </dsp:txBody>
      <dsp:txXfrm>
        <a:off x="21818" y="2789051"/>
        <a:ext cx="12136680" cy="403306"/>
      </dsp:txXfrm>
    </dsp:sp>
    <dsp:sp modelId="{500D1260-D312-44CA-B19C-8DC425250E30}">
      <dsp:nvSpPr>
        <dsp:cNvPr id="0" name=""/>
        <dsp:cNvSpPr/>
      </dsp:nvSpPr>
      <dsp:spPr>
        <a:xfrm>
          <a:off x="0" y="3228280"/>
          <a:ext cx="12180316" cy="4469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 Step 3 – Consider how to get a better night's sleep.</a:t>
          </a:r>
          <a:endParaRPr lang="en-US" sz="2000" b="1" kern="1200" dirty="0"/>
        </a:p>
      </dsp:txBody>
      <dsp:txXfrm>
        <a:off x="21818" y="3250098"/>
        <a:ext cx="12136680" cy="403306"/>
      </dsp:txXfrm>
    </dsp:sp>
    <dsp:sp modelId="{028C5B77-31B8-4587-B170-9C8D716394B7}">
      <dsp:nvSpPr>
        <dsp:cNvPr id="0" name=""/>
        <dsp:cNvSpPr/>
      </dsp:nvSpPr>
      <dsp:spPr>
        <a:xfrm>
          <a:off x="0" y="3689327"/>
          <a:ext cx="12180316" cy="4469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 Step 4 - Understand how your emotions impact on your performance at work.</a:t>
          </a:r>
          <a:endParaRPr lang="en-US" sz="2000" b="1" kern="1200" dirty="0"/>
        </a:p>
      </dsp:txBody>
      <dsp:txXfrm>
        <a:off x="21818" y="3711145"/>
        <a:ext cx="12136680" cy="403306"/>
      </dsp:txXfrm>
    </dsp:sp>
    <dsp:sp modelId="{A0C439C6-AD2D-45F7-A5A8-D89A5B8FC097}">
      <dsp:nvSpPr>
        <dsp:cNvPr id="0" name=""/>
        <dsp:cNvSpPr/>
      </dsp:nvSpPr>
      <dsp:spPr>
        <a:xfrm>
          <a:off x="0" y="4150374"/>
          <a:ext cx="12180316" cy="4469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 Step 5 – Understand the habits of high performers</a:t>
          </a:r>
          <a:endParaRPr lang="en-US" sz="2000" b="1" kern="1200" dirty="0"/>
        </a:p>
      </dsp:txBody>
      <dsp:txXfrm>
        <a:off x="21818" y="4172192"/>
        <a:ext cx="12136680" cy="403306"/>
      </dsp:txXfrm>
    </dsp:sp>
    <dsp:sp modelId="{29AC50B6-6889-4205-80EC-99F6EC4E4B99}">
      <dsp:nvSpPr>
        <dsp:cNvPr id="0" name=""/>
        <dsp:cNvSpPr/>
      </dsp:nvSpPr>
      <dsp:spPr>
        <a:xfrm>
          <a:off x="0" y="4611421"/>
          <a:ext cx="12180316" cy="4469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 Step 6 – Increase our productivity.</a:t>
          </a:r>
          <a:endParaRPr lang="en-US" sz="2000" b="1" kern="1200" dirty="0"/>
        </a:p>
      </dsp:txBody>
      <dsp:txXfrm>
        <a:off x="21818" y="4633239"/>
        <a:ext cx="12136680" cy="403306"/>
      </dsp:txXfrm>
    </dsp:sp>
    <dsp:sp modelId="{0007CB9F-C73E-4EE9-B6E1-D59ADD5C6BC5}">
      <dsp:nvSpPr>
        <dsp:cNvPr id="0" name=""/>
        <dsp:cNvSpPr/>
      </dsp:nvSpPr>
      <dsp:spPr>
        <a:xfrm>
          <a:off x="0" y="5072468"/>
          <a:ext cx="12180316" cy="4469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 Step 7 – Consider how to sustain good habits and get back the love for the job</a:t>
          </a:r>
          <a:endParaRPr lang="en-US" sz="2000" b="1" kern="1200" dirty="0"/>
        </a:p>
      </dsp:txBody>
      <dsp:txXfrm>
        <a:off x="21818" y="5094286"/>
        <a:ext cx="12136680" cy="403306"/>
      </dsp:txXfrm>
    </dsp:sp>
    <dsp:sp modelId="{089B489D-F3AE-4681-9C70-7628EAE7D517}">
      <dsp:nvSpPr>
        <dsp:cNvPr id="0" name=""/>
        <dsp:cNvSpPr/>
      </dsp:nvSpPr>
      <dsp:spPr>
        <a:xfrm>
          <a:off x="0" y="5533515"/>
          <a:ext cx="12180316" cy="4469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How to be a Great Teacher without the burnout – a practical online course (</a:t>
          </a:r>
          <a:r>
            <a:rPr lang="en-GB" sz="1600" b="1" kern="1200" dirty="0"/>
            <a:t>discount for HOLEX members)</a:t>
          </a:r>
          <a:endParaRPr lang="en-US" sz="1600" b="1" kern="1200" dirty="0"/>
        </a:p>
      </dsp:txBody>
      <dsp:txXfrm>
        <a:off x="21818" y="5555333"/>
        <a:ext cx="12136680" cy="403306"/>
      </dsp:txXfrm>
    </dsp:sp>
    <dsp:sp modelId="{581C41AD-BDA3-4D73-B94A-71BD2C943F9A}">
      <dsp:nvSpPr>
        <dsp:cNvPr id="0" name=""/>
        <dsp:cNvSpPr/>
      </dsp:nvSpPr>
      <dsp:spPr>
        <a:xfrm>
          <a:off x="0" y="5994562"/>
          <a:ext cx="12180316" cy="4469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Questions?</a:t>
          </a:r>
        </a:p>
      </dsp:txBody>
      <dsp:txXfrm>
        <a:off x="21818" y="6016380"/>
        <a:ext cx="12136680" cy="4033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lang="en-GB" sz="1200"/>
            </a:lvl1pPr>
          </a:lstStyle>
          <a:p>
            <a:pPr rtl="0"/>
            <a:endParaRPr lang="en-GB" dirty="0"/>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lang="en-GB" sz="1200"/>
            </a:lvl1pPr>
          </a:lstStyle>
          <a:p>
            <a:pPr rtl="0"/>
            <a:fld id="{FD913024-4032-4B4F-8680-09D5E08EDB6E}" type="datetimeFigureOut">
              <a:rPr lang="en-GB" smtClean="0"/>
              <a:t>04/03/2025</a:t>
            </a:fld>
            <a:endParaRPr lang="en-GB"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lang="en-GB" sz="1200"/>
            </a:lvl1pPr>
          </a:lstStyle>
          <a:p>
            <a:pPr rtl="0"/>
            <a:endParaRPr lang="en-GB"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lang="en-GB" sz="1200"/>
            </a:lvl1pPr>
          </a:lstStyle>
          <a:p>
            <a:pPr rtl="0"/>
            <a:fld id="{49E357A0-8177-46BC-BFCE-19D99E3453CC}" type="slidenum">
              <a:rPr lang="en-GB" smtClean="0"/>
              <a:t>‹#›</a:t>
            </a:fld>
            <a:endParaRPr lang="en-GB"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lang="en-GB" sz="1200"/>
            </a:lvl1pPr>
          </a:lstStyle>
          <a:p>
            <a:pPr rtl="0"/>
            <a:endParaRPr lang="en-GB" noProof="0" dirty="0"/>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lang="en-GB" sz="1200"/>
            </a:lvl1pPr>
          </a:lstStyle>
          <a:p>
            <a:pPr rtl="0"/>
            <a:fld id="{F2AE225E-43E0-7047-8ADB-DD9EBB41B4D0}" type="datetimeFigureOut">
              <a:rPr lang="en-GB" noProof="0" smtClean="0"/>
              <a:t>04/03/2025</a:t>
            </a:fld>
            <a:endParaRPr lang="en-GB" noProof="0" dirty="0"/>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defPPr>
              <a:defRPr lang="en-GB"/>
            </a:defPPr>
          </a:lstStyle>
          <a:p>
            <a:pPr rtl="0"/>
            <a:endParaRPr lang="en-GB" noProof="0" dirty="0"/>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defPPr>
              <a:defRPr lang="en-GB"/>
            </a:def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lang="en-GB" sz="1200"/>
            </a:lvl1pPr>
          </a:lstStyle>
          <a:p>
            <a:pPr rtl="0"/>
            <a:endParaRPr lang="en-GB" noProof="0" dirty="0"/>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lang="en-GB" sz="1200"/>
            </a:lvl1pPr>
          </a:lstStyle>
          <a:p>
            <a:pPr rtl="0"/>
            <a:fld id="{7C366290-4595-5745-A50F-D5EC13BAC604}" type="slidenum">
              <a:rPr lang="en-GB" noProof="0" smtClean="0"/>
              <a:t>‹#›</a:t>
            </a:fld>
            <a:endParaRPr lang="en-GB"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lang="en-GB" sz="1200" kern="1200">
        <a:solidFill>
          <a:schemeClr val="tx1"/>
        </a:solidFill>
        <a:latin typeface="+mn-lt"/>
        <a:ea typeface="+mn-ea"/>
        <a:cs typeface="+mn-cs"/>
      </a:defRPr>
    </a:lvl1pPr>
    <a:lvl2pPr marL="457200" algn="l" defTabSz="914400" rtl="0" eaLnBrk="1" latinLnBrk="0" hangingPunct="1">
      <a:defRPr lang="en-GB" sz="1200" kern="1200">
        <a:solidFill>
          <a:schemeClr val="tx1"/>
        </a:solidFill>
        <a:latin typeface="+mn-lt"/>
        <a:ea typeface="+mn-ea"/>
        <a:cs typeface="+mn-cs"/>
      </a:defRPr>
    </a:lvl2pPr>
    <a:lvl3pPr marL="914400" algn="l" defTabSz="914400" rtl="0" eaLnBrk="1" latinLnBrk="0" hangingPunct="1">
      <a:defRPr lang="en-GB" sz="1200" kern="1200">
        <a:solidFill>
          <a:schemeClr val="tx1"/>
        </a:solidFill>
        <a:latin typeface="+mn-lt"/>
        <a:ea typeface="+mn-ea"/>
        <a:cs typeface="+mn-cs"/>
      </a:defRPr>
    </a:lvl3pPr>
    <a:lvl4pPr marL="1371600" algn="l" defTabSz="914400" rtl="0" eaLnBrk="1" latinLnBrk="0" hangingPunct="1">
      <a:defRPr lang="en-GB" sz="1200" kern="1200">
        <a:solidFill>
          <a:schemeClr val="tx1"/>
        </a:solidFill>
        <a:latin typeface="+mn-lt"/>
        <a:ea typeface="+mn-ea"/>
        <a:cs typeface="+mn-cs"/>
      </a:defRPr>
    </a:lvl4pPr>
    <a:lvl5pPr marL="1828800" algn="l" defTabSz="914400" rtl="0" eaLnBrk="1" latinLnBrk="0" hangingPunct="1">
      <a:defRPr lang="en-GB" sz="1200" kern="1200">
        <a:solidFill>
          <a:schemeClr val="tx1"/>
        </a:solidFill>
        <a:latin typeface="+mn-lt"/>
        <a:ea typeface="+mn-ea"/>
        <a:cs typeface="+mn-cs"/>
      </a:defRPr>
    </a:lvl5pPr>
    <a:lvl6pPr marL="2286000" algn="l" defTabSz="914400" rtl="0" eaLnBrk="1" latinLnBrk="0" hangingPunct="1">
      <a:defRPr lang="en-GB" sz="1200" kern="1200">
        <a:solidFill>
          <a:schemeClr val="tx1"/>
        </a:solidFill>
        <a:latin typeface="+mn-lt"/>
        <a:ea typeface="+mn-ea"/>
        <a:cs typeface="+mn-cs"/>
      </a:defRPr>
    </a:lvl6pPr>
    <a:lvl7pPr marL="2743200" algn="l" defTabSz="914400" rtl="0" eaLnBrk="1" latinLnBrk="0" hangingPunct="1">
      <a:defRPr lang="en-GB" sz="1200" kern="1200">
        <a:solidFill>
          <a:schemeClr val="tx1"/>
        </a:solidFill>
        <a:latin typeface="+mn-lt"/>
        <a:ea typeface="+mn-ea"/>
        <a:cs typeface="+mn-cs"/>
      </a:defRPr>
    </a:lvl7pPr>
    <a:lvl8pPr marL="3200400" algn="l" defTabSz="914400" rtl="0" eaLnBrk="1" latinLnBrk="0" hangingPunct="1">
      <a:defRPr lang="en-GB" sz="1200" kern="1200">
        <a:solidFill>
          <a:schemeClr val="tx1"/>
        </a:solidFill>
        <a:latin typeface="+mn-lt"/>
        <a:ea typeface="+mn-ea"/>
        <a:cs typeface="+mn-cs"/>
      </a:defRPr>
    </a:lvl8pPr>
    <a:lvl9pPr marL="3657600" algn="l" defTabSz="914400" rtl="0" eaLnBrk="1" latinLnBrk="0" hangingPunct="1">
      <a:defRPr lang="en-GB"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1</a:t>
            </a:fld>
            <a:endParaRPr lang="en-GB"/>
          </a:p>
        </p:txBody>
      </p:sp>
    </p:spTree>
    <p:extLst>
      <p:ext uri="{BB962C8B-B14F-4D97-AF65-F5344CB8AC3E}">
        <p14:creationId xmlns:p14="http://schemas.microsoft.com/office/powerpoint/2010/main" val="3149589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C5381-F2B7-D221-4A87-219FAB656E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19486C-5D56-D4AB-95D3-4081A958C5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ADEFF5-8E68-58D4-64B2-3F8F137EDD8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32DA986-107C-0956-A435-93870423579F}"/>
              </a:ext>
            </a:extLst>
          </p:cNvPr>
          <p:cNvSpPr>
            <a:spLocks noGrp="1"/>
          </p:cNvSpPr>
          <p:nvPr>
            <p:ph type="sldNum" sz="quarter" idx="5"/>
          </p:nvPr>
        </p:nvSpPr>
        <p:spPr/>
        <p:txBody>
          <a:bodyPr/>
          <a:lstStyle/>
          <a:p>
            <a:pPr rtl="0"/>
            <a:fld id="{7C366290-4595-5745-A50F-D5EC13BAC604}" type="slidenum">
              <a:rPr lang="en-GB" smtClean="0"/>
              <a:t>15</a:t>
            </a:fld>
            <a:endParaRPr lang="en-GB"/>
          </a:p>
        </p:txBody>
      </p:sp>
    </p:spTree>
    <p:extLst>
      <p:ext uri="{BB962C8B-B14F-4D97-AF65-F5344CB8AC3E}">
        <p14:creationId xmlns:p14="http://schemas.microsoft.com/office/powerpoint/2010/main" val="1978101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9BBF9-17EF-9644-CBAF-4914C861C9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83CBF2-800B-0E83-449E-5190FF606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0DA18E-683C-00AC-7575-72706BC879A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05E0829-CD16-D94C-5570-EF90B64E882C}"/>
              </a:ext>
            </a:extLst>
          </p:cNvPr>
          <p:cNvSpPr>
            <a:spLocks noGrp="1"/>
          </p:cNvSpPr>
          <p:nvPr>
            <p:ph type="sldNum" sz="quarter" idx="5"/>
          </p:nvPr>
        </p:nvSpPr>
        <p:spPr/>
        <p:txBody>
          <a:bodyPr/>
          <a:lstStyle/>
          <a:p>
            <a:pPr rtl="0"/>
            <a:fld id="{7C366290-4595-5745-A50F-D5EC13BAC604}" type="slidenum">
              <a:rPr lang="en-GB" smtClean="0"/>
              <a:t>16</a:t>
            </a:fld>
            <a:endParaRPr lang="en-GB"/>
          </a:p>
        </p:txBody>
      </p:sp>
    </p:spTree>
    <p:extLst>
      <p:ext uri="{BB962C8B-B14F-4D97-AF65-F5344CB8AC3E}">
        <p14:creationId xmlns:p14="http://schemas.microsoft.com/office/powerpoint/2010/main" val="176160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2F499-F13F-6B93-2372-672E5331BC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5BD789-3C1B-0478-0C0E-90B1733A4E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C7C182-53B7-AA44-9D15-59879188D9A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90DD248-CC1F-494A-1ACF-2B71445AA4D9}"/>
              </a:ext>
            </a:extLst>
          </p:cNvPr>
          <p:cNvSpPr>
            <a:spLocks noGrp="1"/>
          </p:cNvSpPr>
          <p:nvPr>
            <p:ph type="sldNum" sz="quarter" idx="5"/>
          </p:nvPr>
        </p:nvSpPr>
        <p:spPr/>
        <p:txBody>
          <a:bodyPr/>
          <a:lstStyle/>
          <a:p>
            <a:pPr rtl="0"/>
            <a:fld id="{7C366290-4595-5745-A50F-D5EC13BAC604}" type="slidenum">
              <a:rPr lang="en-GB" smtClean="0"/>
              <a:t>17</a:t>
            </a:fld>
            <a:endParaRPr lang="en-GB"/>
          </a:p>
        </p:txBody>
      </p:sp>
    </p:spTree>
    <p:extLst>
      <p:ext uri="{BB962C8B-B14F-4D97-AF65-F5344CB8AC3E}">
        <p14:creationId xmlns:p14="http://schemas.microsoft.com/office/powerpoint/2010/main" val="3432176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0442D-AD0C-77EA-937C-BD78DB420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42A1A-A858-C29E-8469-1DD0CE198B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B686F0-EB31-493D-1E49-5DBEAEC6AA3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955D2BD-AFA5-DAC6-5267-786BC6471E6F}"/>
              </a:ext>
            </a:extLst>
          </p:cNvPr>
          <p:cNvSpPr>
            <a:spLocks noGrp="1"/>
          </p:cNvSpPr>
          <p:nvPr>
            <p:ph type="sldNum" sz="quarter" idx="5"/>
          </p:nvPr>
        </p:nvSpPr>
        <p:spPr/>
        <p:txBody>
          <a:bodyPr/>
          <a:lstStyle/>
          <a:p>
            <a:pPr rtl="0"/>
            <a:fld id="{7C366290-4595-5745-A50F-D5EC13BAC604}" type="slidenum">
              <a:rPr lang="en-GB" smtClean="0"/>
              <a:t>20</a:t>
            </a:fld>
            <a:endParaRPr lang="en-GB"/>
          </a:p>
        </p:txBody>
      </p:sp>
    </p:spTree>
    <p:extLst>
      <p:ext uri="{BB962C8B-B14F-4D97-AF65-F5344CB8AC3E}">
        <p14:creationId xmlns:p14="http://schemas.microsoft.com/office/powerpoint/2010/main" val="2960161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93154-1A61-3B73-BD92-1A63563C4B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28678F-6DEC-7147-6A22-D82142556A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2C39A4-5EF8-686E-EF3D-742E43F2A61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6368A55-CF0E-CC39-7442-5018E83C590B}"/>
              </a:ext>
            </a:extLst>
          </p:cNvPr>
          <p:cNvSpPr>
            <a:spLocks noGrp="1"/>
          </p:cNvSpPr>
          <p:nvPr>
            <p:ph type="sldNum" sz="quarter" idx="5"/>
          </p:nvPr>
        </p:nvSpPr>
        <p:spPr/>
        <p:txBody>
          <a:bodyPr/>
          <a:lstStyle/>
          <a:p>
            <a:pPr rtl="0"/>
            <a:fld id="{7C366290-4595-5745-A50F-D5EC13BAC604}" type="slidenum">
              <a:rPr lang="en-GB" smtClean="0"/>
              <a:t>21</a:t>
            </a:fld>
            <a:endParaRPr lang="en-GB"/>
          </a:p>
        </p:txBody>
      </p:sp>
    </p:spTree>
    <p:extLst>
      <p:ext uri="{BB962C8B-B14F-4D97-AF65-F5344CB8AC3E}">
        <p14:creationId xmlns:p14="http://schemas.microsoft.com/office/powerpoint/2010/main" val="90946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22</a:t>
            </a:fld>
            <a:endParaRPr lang="en-GB"/>
          </a:p>
        </p:txBody>
      </p:sp>
    </p:spTree>
    <p:extLst>
      <p:ext uri="{BB962C8B-B14F-4D97-AF65-F5344CB8AC3E}">
        <p14:creationId xmlns:p14="http://schemas.microsoft.com/office/powerpoint/2010/main" val="3418623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23</a:t>
            </a:fld>
            <a:endParaRPr lang="en-GB"/>
          </a:p>
        </p:txBody>
      </p:sp>
    </p:spTree>
    <p:extLst>
      <p:ext uri="{BB962C8B-B14F-4D97-AF65-F5344CB8AC3E}">
        <p14:creationId xmlns:p14="http://schemas.microsoft.com/office/powerpoint/2010/main" val="1782873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FFBBF-2652-D9DA-E886-388DB65FC2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301001-2CB8-5DDB-8BD6-A378C08A31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52121C-FD3B-D7AA-3D8B-4187736AF63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41D0A81-BDFF-405A-0E84-12588F22738D}"/>
              </a:ext>
            </a:extLst>
          </p:cNvPr>
          <p:cNvSpPr>
            <a:spLocks noGrp="1"/>
          </p:cNvSpPr>
          <p:nvPr>
            <p:ph type="sldNum" sz="quarter" idx="5"/>
          </p:nvPr>
        </p:nvSpPr>
        <p:spPr/>
        <p:txBody>
          <a:bodyPr/>
          <a:lstStyle/>
          <a:p>
            <a:pPr rtl="0"/>
            <a:fld id="{7C366290-4595-5745-A50F-D5EC13BAC604}" type="slidenum">
              <a:rPr lang="en-GB" smtClean="0"/>
              <a:t>24</a:t>
            </a:fld>
            <a:endParaRPr lang="en-GB"/>
          </a:p>
        </p:txBody>
      </p:sp>
    </p:spTree>
    <p:extLst>
      <p:ext uri="{BB962C8B-B14F-4D97-AF65-F5344CB8AC3E}">
        <p14:creationId xmlns:p14="http://schemas.microsoft.com/office/powerpoint/2010/main" val="3609426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67B48-FEB0-23D4-F6D7-E34F065B8D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E8ED52-3D3D-E8C4-D6E7-593B31E0A8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23B7C3-37CF-F69A-FC2A-7922B5ADA44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85616E1-068A-9C66-A93B-F5A00156712B}"/>
              </a:ext>
            </a:extLst>
          </p:cNvPr>
          <p:cNvSpPr>
            <a:spLocks noGrp="1"/>
          </p:cNvSpPr>
          <p:nvPr>
            <p:ph type="sldNum" sz="quarter" idx="5"/>
          </p:nvPr>
        </p:nvSpPr>
        <p:spPr/>
        <p:txBody>
          <a:bodyPr/>
          <a:lstStyle/>
          <a:p>
            <a:pPr rtl="0"/>
            <a:fld id="{7C366290-4595-5745-A50F-D5EC13BAC604}" type="slidenum">
              <a:rPr lang="en-GB" smtClean="0"/>
              <a:t>25</a:t>
            </a:fld>
            <a:endParaRPr lang="en-GB"/>
          </a:p>
        </p:txBody>
      </p:sp>
    </p:spTree>
    <p:extLst>
      <p:ext uri="{BB962C8B-B14F-4D97-AF65-F5344CB8AC3E}">
        <p14:creationId xmlns:p14="http://schemas.microsoft.com/office/powerpoint/2010/main" val="1704812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AD8D2-7FA8-378E-6895-25D1B88B5A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540969-E356-D4DE-6BF0-B40F879BD8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2750EC-3395-CFB9-E7A6-79B25E398D3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DEFBCF7-A707-DF02-4EF0-1877EB7767C7}"/>
              </a:ext>
            </a:extLst>
          </p:cNvPr>
          <p:cNvSpPr>
            <a:spLocks noGrp="1"/>
          </p:cNvSpPr>
          <p:nvPr>
            <p:ph type="sldNum" sz="quarter" idx="5"/>
          </p:nvPr>
        </p:nvSpPr>
        <p:spPr/>
        <p:txBody>
          <a:bodyPr/>
          <a:lstStyle/>
          <a:p>
            <a:pPr rtl="0"/>
            <a:fld id="{7C366290-4595-5745-A50F-D5EC13BAC604}" type="slidenum">
              <a:rPr lang="en-GB" smtClean="0"/>
              <a:t>29</a:t>
            </a:fld>
            <a:endParaRPr lang="en-GB"/>
          </a:p>
        </p:txBody>
      </p:sp>
    </p:spTree>
    <p:extLst>
      <p:ext uri="{BB962C8B-B14F-4D97-AF65-F5344CB8AC3E}">
        <p14:creationId xmlns:p14="http://schemas.microsoft.com/office/powerpoint/2010/main" val="2001489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5519C-0968-5BD9-DF24-B879A21519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3FD07-609B-B242-5B10-4413870948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7F408F-EA6F-6BC3-4705-E49EC9854CC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0ECC9C8-C8C8-43A6-4DC1-D521F09DA648}"/>
              </a:ext>
            </a:extLst>
          </p:cNvPr>
          <p:cNvSpPr>
            <a:spLocks noGrp="1"/>
          </p:cNvSpPr>
          <p:nvPr>
            <p:ph type="sldNum" sz="quarter" idx="5"/>
          </p:nvPr>
        </p:nvSpPr>
        <p:spPr/>
        <p:txBody>
          <a:bodyPr/>
          <a:lstStyle/>
          <a:p>
            <a:pPr rtl="0"/>
            <a:fld id="{7C366290-4595-5745-A50F-D5EC13BAC604}" type="slidenum">
              <a:rPr lang="en-GB" smtClean="0"/>
              <a:t>3</a:t>
            </a:fld>
            <a:endParaRPr lang="en-GB"/>
          </a:p>
        </p:txBody>
      </p:sp>
    </p:spTree>
    <p:extLst>
      <p:ext uri="{BB962C8B-B14F-4D97-AF65-F5344CB8AC3E}">
        <p14:creationId xmlns:p14="http://schemas.microsoft.com/office/powerpoint/2010/main" val="3040362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30</a:t>
            </a:fld>
            <a:endParaRPr lang="en-GB"/>
          </a:p>
        </p:txBody>
      </p:sp>
    </p:spTree>
    <p:extLst>
      <p:ext uri="{BB962C8B-B14F-4D97-AF65-F5344CB8AC3E}">
        <p14:creationId xmlns:p14="http://schemas.microsoft.com/office/powerpoint/2010/main" val="2538010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EBF1E-D9A6-E74C-52D4-47B7046395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BBDB99-E364-390B-940A-8B8B06F459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C2E31-3C12-86C2-8CAC-7D28731F4D9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7E24E9C-4257-16AE-411E-C24307A48857}"/>
              </a:ext>
            </a:extLst>
          </p:cNvPr>
          <p:cNvSpPr>
            <a:spLocks noGrp="1"/>
          </p:cNvSpPr>
          <p:nvPr>
            <p:ph type="sldNum" sz="quarter" idx="5"/>
          </p:nvPr>
        </p:nvSpPr>
        <p:spPr/>
        <p:txBody>
          <a:bodyPr/>
          <a:lstStyle/>
          <a:p>
            <a:pPr rtl="0"/>
            <a:fld id="{7C366290-4595-5745-A50F-D5EC13BAC604}" type="slidenum">
              <a:rPr lang="en-GB" smtClean="0"/>
              <a:t>31</a:t>
            </a:fld>
            <a:endParaRPr lang="en-GB"/>
          </a:p>
        </p:txBody>
      </p:sp>
    </p:spTree>
    <p:extLst>
      <p:ext uri="{BB962C8B-B14F-4D97-AF65-F5344CB8AC3E}">
        <p14:creationId xmlns:p14="http://schemas.microsoft.com/office/powerpoint/2010/main" val="4137397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32</a:t>
            </a:fld>
            <a:endParaRPr lang="en-GB"/>
          </a:p>
        </p:txBody>
      </p:sp>
    </p:spTree>
    <p:extLst>
      <p:ext uri="{BB962C8B-B14F-4D97-AF65-F5344CB8AC3E}">
        <p14:creationId xmlns:p14="http://schemas.microsoft.com/office/powerpoint/2010/main" val="2488496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ABE92-72E6-F6CD-FC13-215959E7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36C36F-A467-E58F-2C21-809937C991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751AD0-29A3-46EA-B369-01FB33D7D64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4E21995-3E0A-E6F6-7ABB-12251D320018}"/>
              </a:ext>
            </a:extLst>
          </p:cNvPr>
          <p:cNvSpPr>
            <a:spLocks noGrp="1"/>
          </p:cNvSpPr>
          <p:nvPr>
            <p:ph type="sldNum" sz="quarter" idx="5"/>
          </p:nvPr>
        </p:nvSpPr>
        <p:spPr/>
        <p:txBody>
          <a:bodyPr/>
          <a:lstStyle/>
          <a:p>
            <a:pPr rtl="0"/>
            <a:fld id="{7C366290-4595-5745-A50F-D5EC13BAC604}" type="slidenum">
              <a:rPr lang="en-GB" smtClean="0"/>
              <a:t>34</a:t>
            </a:fld>
            <a:endParaRPr lang="en-GB"/>
          </a:p>
        </p:txBody>
      </p:sp>
    </p:spTree>
    <p:extLst>
      <p:ext uri="{BB962C8B-B14F-4D97-AF65-F5344CB8AC3E}">
        <p14:creationId xmlns:p14="http://schemas.microsoft.com/office/powerpoint/2010/main" val="2280907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35</a:t>
            </a:fld>
            <a:endParaRPr lang="en-GB"/>
          </a:p>
        </p:txBody>
      </p:sp>
    </p:spTree>
    <p:extLst>
      <p:ext uri="{BB962C8B-B14F-4D97-AF65-F5344CB8AC3E}">
        <p14:creationId xmlns:p14="http://schemas.microsoft.com/office/powerpoint/2010/main" val="2648542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5773F-C6D7-3ACC-9376-12453590EF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F506C2-98C7-CB22-A0AC-CCA4FFA75F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39FEE0-5CF2-480C-7D06-CE46373939F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B780CB9-6671-B0E6-3BE9-9D7F54310198}"/>
              </a:ext>
            </a:extLst>
          </p:cNvPr>
          <p:cNvSpPr>
            <a:spLocks noGrp="1"/>
          </p:cNvSpPr>
          <p:nvPr>
            <p:ph type="sldNum" sz="quarter" idx="5"/>
          </p:nvPr>
        </p:nvSpPr>
        <p:spPr/>
        <p:txBody>
          <a:bodyPr/>
          <a:lstStyle/>
          <a:p>
            <a:pPr rtl="0"/>
            <a:fld id="{7C366290-4595-5745-A50F-D5EC13BAC604}" type="slidenum">
              <a:rPr lang="en-GB" smtClean="0"/>
              <a:t>36</a:t>
            </a:fld>
            <a:endParaRPr lang="en-GB"/>
          </a:p>
        </p:txBody>
      </p:sp>
    </p:spTree>
    <p:extLst>
      <p:ext uri="{BB962C8B-B14F-4D97-AF65-F5344CB8AC3E}">
        <p14:creationId xmlns:p14="http://schemas.microsoft.com/office/powerpoint/2010/main" val="110703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37</a:t>
            </a:fld>
            <a:endParaRPr lang="en-GB"/>
          </a:p>
        </p:txBody>
      </p:sp>
    </p:spTree>
    <p:extLst>
      <p:ext uri="{BB962C8B-B14F-4D97-AF65-F5344CB8AC3E}">
        <p14:creationId xmlns:p14="http://schemas.microsoft.com/office/powerpoint/2010/main" val="178911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56CE3-9E26-781A-F164-BF0D936276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5512EB-CE79-8C76-997C-E1BB77DF33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875D82-125E-E600-6D94-E849FC94788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2C405BC-536B-025D-41FE-252745C771EF}"/>
              </a:ext>
            </a:extLst>
          </p:cNvPr>
          <p:cNvSpPr>
            <a:spLocks noGrp="1"/>
          </p:cNvSpPr>
          <p:nvPr>
            <p:ph type="sldNum" sz="quarter" idx="5"/>
          </p:nvPr>
        </p:nvSpPr>
        <p:spPr/>
        <p:txBody>
          <a:bodyPr/>
          <a:lstStyle/>
          <a:p>
            <a:pPr rtl="0"/>
            <a:fld id="{7C366290-4595-5745-A50F-D5EC13BAC604}" type="slidenum">
              <a:rPr lang="en-GB" smtClean="0"/>
              <a:t>38</a:t>
            </a:fld>
            <a:endParaRPr lang="en-GB"/>
          </a:p>
        </p:txBody>
      </p:sp>
    </p:spTree>
    <p:extLst>
      <p:ext uri="{BB962C8B-B14F-4D97-AF65-F5344CB8AC3E}">
        <p14:creationId xmlns:p14="http://schemas.microsoft.com/office/powerpoint/2010/main" val="706874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57180-ED00-478D-9D49-0DF34FFD59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72CCF9-B3D1-CB08-2440-769D882666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10B311-D969-ED88-946A-2AE600A05DB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85B2517-5212-211C-D246-79123051F555}"/>
              </a:ext>
            </a:extLst>
          </p:cNvPr>
          <p:cNvSpPr>
            <a:spLocks noGrp="1"/>
          </p:cNvSpPr>
          <p:nvPr>
            <p:ph type="sldNum" sz="quarter" idx="5"/>
          </p:nvPr>
        </p:nvSpPr>
        <p:spPr/>
        <p:txBody>
          <a:bodyPr/>
          <a:lstStyle/>
          <a:p>
            <a:pPr rtl="0"/>
            <a:fld id="{7C366290-4595-5745-A50F-D5EC13BAC604}" type="slidenum">
              <a:rPr lang="en-GB" smtClean="0"/>
              <a:t>39</a:t>
            </a:fld>
            <a:endParaRPr lang="en-GB"/>
          </a:p>
        </p:txBody>
      </p:sp>
    </p:spTree>
    <p:extLst>
      <p:ext uri="{BB962C8B-B14F-4D97-AF65-F5344CB8AC3E}">
        <p14:creationId xmlns:p14="http://schemas.microsoft.com/office/powerpoint/2010/main" val="1636589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40</a:t>
            </a:fld>
            <a:endParaRPr lang="en-GB"/>
          </a:p>
        </p:txBody>
      </p:sp>
    </p:spTree>
    <p:extLst>
      <p:ext uri="{BB962C8B-B14F-4D97-AF65-F5344CB8AC3E}">
        <p14:creationId xmlns:p14="http://schemas.microsoft.com/office/powerpoint/2010/main" val="1972125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4</a:t>
            </a:fld>
            <a:endParaRPr lang="en-GB"/>
          </a:p>
        </p:txBody>
      </p:sp>
    </p:spTree>
    <p:extLst>
      <p:ext uri="{BB962C8B-B14F-4D97-AF65-F5344CB8AC3E}">
        <p14:creationId xmlns:p14="http://schemas.microsoft.com/office/powerpoint/2010/main" val="3687498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6BB13-0875-D232-2266-CFA5499237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ACB2AE-3616-2CDD-F935-93A74351B8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E785AF-9310-F445-D9D1-47365132E79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B93C345-D82C-438F-389D-FA6FC6818214}"/>
              </a:ext>
            </a:extLst>
          </p:cNvPr>
          <p:cNvSpPr>
            <a:spLocks noGrp="1"/>
          </p:cNvSpPr>
          <p:nvPr>
            <p:ph type="sldNum" sz="quarter" idx="5"/>
          </p:nvPr>
        </p:nvSpPr>
        <p:spPr/>
        <p:txBody>
          <a:bodyPr/>
          <a:lstStyle/>
          <a:p>
            <a:pPr rtl="0"/>
            <a:fld id="{7C366290-4595-5745-A50F-D5EC13BAC604}" type="slidenum">
              <a:rPr lang="en-GB" smtClean="0"/>
              <a:t>41</a:t>
            </a:fld>
            <a:endParaRPr lang="en-GB"/>
          </a:p>
        </p:txBody>
      </p:sp>
    </p:spTree>
    <p:extLst>
      <p:ext uri="{BB962C8B-B14F-4D97-AF65-F5344CB8AC3E}">
        <p14:creationId xmlns:p14="http://schemas.microsoft.com/office/powerpoint/2010/main" val="25352984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42</a:t>
            </a:fld>
            <a:endParaRPr lang="en-GB"/>
          </a:p>
        </p:txBody>
      </p:sp>
    </p:spTree>
    <p:extLst>
      <p:ext uri="{BB962C8B-B14F-4D97-AF65-F5344CB8AC3E}">
        <p14:creationId xmlns:p14="http://schemas.microsoft.com/office/powerpoint/2010/main" val="40219411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5509B-646A-85ED-1E51-A2E2359CBA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56A61-F130-2B38-4626-23CF5A4D5F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D72A09-B294-F110-E965-DFD949E7F30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2FF79F5-0175-175A-4F70-8C65299C76D3}"/>
              </a:ext>
            </a:extLst>
          </p:cNvPr>
          <p:cNvSpPr>
            <a:spLocks noGrp="1"/>
          </p:cNvSpPr>
          <p:nvPr>
            <p:ph type="sldNum" sz="quarter" idx="5"/>
          </p:nvPr>
        </p:nvSpPr>
        <p:spPr/>
        <p:txBody>
          <a:bodyPr/>
          <a:lstStyle/>
          <a:p>
            <a:pPr rtl="0"/>
            <a:fld id="{7C366290-4595-5745-A50F-D5EC13BAC604}" type="slidenum">
              <a:rPr lang="en-GB" smtClean="0"/>
              <a:t>43</a:t>
            </a:fld>
            <a:endParaRPr lang="en-GB"/>
          </a:p>
        </p:txBody>
      </p:sp>
    </p:spTree>
    <p:extLst>
      <p:ext uri="{BB962C8B-B14F-4D97-AF65-F5344CB8AC3E}">
        <p14:creationId xmlns:p14="http://schemas.microsoft.com/office/powerpoint/2010/main" val="33035825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E85F3-BAD4-F4D1-9052-8A3EE0744B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C00DE-F100-648F-A371-55F84E8320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8ED66C-4684-E206-3405-7F26AFD96B7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AE433FA-464C-727D-FCC3-B06B8E5F2170}"/>
              </a:ext>
            </a:extLst>
          </p:cNvPr>
          <p:cNvSpPr>
            <a:spLocks noGrp="1"/>
          </p:cNvSpPr>
          <p:nvPr>
            <p:ph type="sldNum" sz="quarter" idx="5"/>
          </p:nvPr>
        </p:nvSpPr>
        <p:spPr/>
        <p:txBody>
          <a:bodyPr/>
          <a:lstStyle/>
          <a:p>
            <a:pPr rtl="0"/>
            <a:fld id="{7C366290-4595-5745-A50F-D5EC13BAC604}" type="slidenum">
              <a:rPr lang="en-GB" smtClean="0"/>
              <a:t>44</a:t>
            </a:fld>
            <a:endParaRPr lang="en-GB"/>
          </a:p>
        </p:txBody>
      </p:sp>
    </p:spTree>
    <p:extLst>
      <p:ext uri="{BB962C8B-B14F-4D97-AF65-F5344CB8AC3E}">
        <p14:creationId xmlns:p14="http://schemas.microsoft.com/office/powerpoint/2010/main" val="39618895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45</a:t>
            </a:fld>
            <a:endParaRPr lang="en-GB"/>
          </a:p>
        </p:txBody>
      </p:sp>
    </p:spTree>
    <p:extLst>
      <p:ext uri="{BB962C8B-B14F-4D97-AF65-F5344CB8AC3E}">
        <p14:creationId xmlns:p14="http://schemas.microsoft.com/office/powerpoint/2010/main" val="13912614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46</a:t>
            </a:fld>
            <a:endParaRPr lang="en-GB"/>
          </a:p>
        </p:txBody>
      </p:sp>
    </p:spTree>
    <p:extLst>
      <p:ext uri="{BB962C8B-B14F-4D97-AF65-F5344CB8AC3E}">
        <p14:creationId xmlns:p14="http://schemas.microsoft.com/office/powerpoint/2010/main" val="21805736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B55A2-517D-810B-55EC-F2A1FAF47E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30A88-5E29-3CD3-4828-7AD6958D64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58AA0-4ECD-171F-0651-59A69655D62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0EDF582-8795-D70C-72D1-0B11A4D54FC5}"/>
              </a:ext>
            </a:extLst>
          </p:cNvPr>
          <p:cNvSpPr>
            <a:spLocks noGrp="1"/>
          </p:cNvSpPr>
          <p:nvPr>
            <p:ph type="sldNum" sz="quarter" idx="5"/>
          </p:nvPr>
        </p:nvSpPr>
        <p:spPr/>
        <p:txBody>
          <a:bodyPr/>
          <a:lstStyle/>
          <a:p>
            <a:pPr rtl="0"/>
            <a:fld id="{7C366290-4595-5745-A50F-D5EC13BAC604}" type="slidenum">
              <a:rPr lang="en-GB" smtClean="0"/>
              <a:t>47</a:t>
            </a:fld>
            <a:endParaRPr lang="en-GB"/>
          </a:p>
        </p:txBody>
      </p:sp>
    </p:spTree>
    <p:extLst>
      <p:ext uri="{BB962C8B-B14F-4D97-AF65-F5344CB8AC3E}">
        <p14:creationId xmlns:p14="http://schemas.microsoft.com/office/powerpoint/2010/main" val="23809612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12F09-B2F6-3562-EB47-C8485239F5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666EAA-451A-44DD-B92C-D7F44C94CF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C9DDC0-CD36-C17D-9B5A-F1E641FEA0F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10A5C92-AA6D-3476-FA90-EDFEC3ECB023}"/>
              </a:ext>
            </a:extLst>
          </p:cNvPr>
          <p:cNvSpPr>
            <a:spLocks noGrp="1"/>
          </p:cNvSpPr>
          <p:nvPr>
            <p:ph type="sldNum" sz="quarter" idx="5"/>
          </p:nvPr>
        </p:nvSpPr>
        <p:spPr/>
        <p:txBody>
          <a:bodyPr/>
          <a:lstStyle/>
          <a:p>
            <a:pPr rtl="0"/>
            <a:fld id="{7C366290-4595-5745-A50F-D5EC13BAC604}" type="slidenum">
              <a:rPr lang="en-GB" smtClean="0"/>
              <a:t>50</a:t>
            </a:fld>
            <a:endParaRPr lang="en-GB"/>
          </a:p>
        </p:txBody>
      </p:sp>
    </p:spTree>
    <p:extLst>
      <p:ext uri="{BB962C8B-B14F-4D97-AF65-F5344CB8AC3E}">
        <p14:creationId xmlns:p14="http://schemas.microsoft.com/office/powerpoint/2010/main" val="3023523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51</a:t>
            </a:fld>
            <a:endParaRPr lang="en-GB"/>
          </a:p>
        </p:txBody>
      </p:sp>
    </p:spTree>
    <p:extLst>
      <p:ext uri="{BB962C8B-B14F-4D97-AF65-F5344CB8AC3E}">
        <p14:creationId xmlns:p14="http://schemas.microsoft.com/office/powerpoint/2010/main" val="179850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5</a:t>
            </a:fld>
            <a:endParaRPr lang="en-GB"/>
          </a:p>
        </p:txBody>
      </p:sp>
    </p:spTree>
    <p:extLst>
      <p:ext uri="{BB962C8B-B14F-4D97-AF65-F5344CB8AC3E}">
        <p14:creationId xmlns:p14="http://schemas.microsoft.com/office/powerpoint/2010/main" val="1930531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89C0-3A9A-211D-598A-E2972E311E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6F406C-88DE-7C9C-E029-17F9A96F1B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6E04CA-7BEF-9BA6-4087-F379F7110A0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E1533B-DF60-8E3B-DDFA-403A43C022AC}"/>
              </a:ext>
            </a:extLst>
          </p:cNvPr>
          <p:cNvSpPr>
            <a:spLocks noGrp="1"/>
          </p:cNvSpPr>
          <p:nvPr>
            <p:ph type="sldNum" sz="quarter" idx="5"/>
          </p:nvPr>
        </p:nvSpPr>
        <p:spPr/>
        <p:txBody>
          <a:bodyPr/>
          <a:lstStyle/>
          <a:p>
            <a:pPr rtl="0"/>
            <a:fld id="{7C366290-4595-5745-A50F-D5EC13BAC604}" type="slidenum">
              <a:rPr lang="en-GB" smtClean="0"/>
              <a:t>6</a:t>
            </a:fld>
            <a:endParaRPr lang="en-GB"/>
          </a:p>
        </p:txBody>
      </p:sp>
    </p:spTree>
    <p:extLst>
      <p:ext uri="{BB962C8B-B14F-4D97-AF65-F5344CB8AC3E}">
        <p14:creationId xmlns:p14="http://schemas.microsoft.com/office/powerpoint/2010/main" val="3454494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9</a:t>
            </a:fld>
            <a:endParaRPr lang="en-GB"/>
          </a:p>
        </p:txBody>
      </p:sp>
    </p:spTree>
    <p:extLst>
      <p:ext uri="{BB962C8B-B14F-4D97-AF65-F5344CB8AC3E}">
        <p14:creationId xmlns:p14="http://schemas.microsoft.com/office/powerpoint/2010/main" val="2030854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D9B09-96DA-B050-EEEC-6327977230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AC7FB1-7846-1FCD-3CBB-F2DF608223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05F1A3-B919-C94A-3044-398B9AC2D23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4007F53-553C-EC31-7CE3-0F9530CCC1DD}"/>
              </a:ext>
            </a:extLst>
          </p:cNvPr>
          <p:cNvSpPr>
            <a:spLocks noGrp="1"/>
          </p:cNvSpPr>
          <p:nvPr>
            <p:ph type="sldNum" sz="quarter" idx="5"/>
          </p:nvPr>
        </p:nvSpPr>
        <p:spPr/>
        <p:txBody>
          <a:bodyPr/>
          <a:lstStyle/>
          <a:p>
            <a:pPr rtl="0"/>
            <a:fld id="{7C366290-4595-5745-A50F-D5EC13BAC604}" type="slidenum">
              <a:rPr lang="en-GB" smtClean="0"/>
              <a:t>12</a:t>
            </a:fld>
            <a:endParaRPr lang="en-GB"/>
          </a:p>
        </p:txBody>
      </p:sp>
    </p:spTree>
    <p:extLst>
      <p:ext uri="{BB962C8B-B14F-4D97-AF65-F5344CB8AC3E}">
        <p14:creationId xmlns:p14="http://schemas.microsoft.com/office/powerpoint/2010/main" val="4233972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13</a:t>
            </a:fld>
            <a:endParaRPr lang="en-GB"/>
          </a:p>
        </p:txBody>
      </p:sp>
    </p:spTree>
    <p:extLst>
      <p:ext uri="{BB962C8B-B14F-4D97-AF65-F5344CB8AC3E}">
        <p14:creationId xmlns:p14="http://schemas.microsoft.com/office/powerpoint/2010/main" val="3845581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E5904-5DE1-EFD5-42F6-7DE6C436CE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2CE400-28E2-0BCB-0363-6B75726F93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74441F-DA47-EF55-D0ED-F46B80E0AC7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7CB6B23-82A7-B85C-0BEC-E89729100F4E}"/>
              </a:ext>
            </a:extLst>
          </p:cNvPr>
          <p:cNvSpPr>
            <a:spLocks noGrp="1"/>
          </p:cNvSpPr>
          <p:nvPr>
            <p:ph type="sldNum" sz="quarter" idx="5"/>
          </p:nvPr>
        </p:nvSpPr>
        <p:spPr/>
        <p:txBody>
          <a:bodyPr/>
          <a:lstStyle/>
          <a:p>
            <a:pPr rtl="0"/>
            <a:fld id="{7C366290-4595-5745-A50F-D5EC13BAC604}" type="slidenum">
              <a:rPr lang="en-GB" smtClean="0"/>
              <a:t>14</a:t>
            </a:fld>
            <a:endParaRPr lang="en-GB"/>
          </a:p>
        </p:txBody>
      </p:sp>
    </p:spTree>
    <p:extLst>
      <p:ext uri="{BB962C8B-B14F-4D97-AF65-F5344CB8AC3E}">
        <p14:creationId xmlns:p14="http://schemas.microsoft.com/office/powerpoint/2010/main" val="3154100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p>
        </p:txBody>
      </p:sp>
      <p:sp>
        <p:nvSpPr>
          <p:cNvPr id="7" name="Freeform: Shap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rtlCol="0" anchor="b"/>
          <a:lstStyle>
            <a:lvl1pPr algn="ctr">
              <a:defRPr lang="en-GB" sz="6000"/>
            </a:lvl1pPr>
          </a:lstStyle>
          <a:p>
            <a:pPr rtl="0"/>
            <a:r>
              <a:rPr lang="en-GB"/>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rtlCol="0"/>
          <a:lstStyle>
            <a:lvl1pPr marL="0" indent="0" algn="ctr">
              <a:buNone/>
              <a:defRPr lang="en-GB" sz="2400">
                <a:solidFill>
                  <a:schemeClr val="tx2"/>
                </a:solidFill>
              </a:defRPr>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US"/>
              <a:t>Click to edit Master subtitle style</a:t>
            </a:r>
            <a:endParaRPr lang="en-GB"/>
          </a:p>
        </p:txBody>
      </p:sp>
      <p:sp>
        <p:nvSpPr>
          <p:cNvPr id="23" name="Freeform: Shap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US"/>
              <a:t>Click to edit Master text styles</a:t>
            </a:r>
          </a:p>
          <a:p>
            <a:pPr lvl="1" rtl="0"/>
            <a:r>
              <a:rPr lang="en-US"/>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US"/>
              <a:t>Click to edit Master text styles</a:t>
            </a:r>
          </a:p>
          <a:p>
            <a:pPr lvl="1" rtl="0"/>
            <a:r>
              <a:rPr lang="en-US"/>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US"/>
              <a:t>Click to edit Master text styles</a:t>
            </a:r>
          </a:p>
          <a:p>
            <a:pPr lvl="1" rtl="0"/>
            <a:r>
              <a:rPr lang="en-US"/>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US"/>
              <a:t>Click to edit Master text styles</a:t>
            </a:r>
          </a:p>
          <a:p>
            <a:pPr lvl="1" rtl="0"/>
            <a:r>
              <a:rPr lang="en-US"/>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US"/>
              <a:t>Click to edit Master text styles</a:t>
            </a:r>
          </a:p>
          <a:p>
            <a:pPr lvl="1" rtl="0"/>
            <a:r>
              <a:rPr lang="en-US"/>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rtlCol="0"/>
          <a:lstStyle>
            <a:lvl1pPr>
              <a:defRPr lang="en-GB">
                <a:solidFill>
                  <a:schemeClr val="accent1"/>
                </a:solidFill>
              </a:defRPr>
            </a:lvl1pPr>
          </a:lstStyle>
          <a:p>
            <a:pPr rtl="0"/>
            <a:r>
              <a:rPr lang="en-GB"/>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rtlCol="0"/>
          <a:lstStyle>
            <a:lvl1pPr>
              <a:defRPr lang="en-GB">
                <a:solidFill>
                  <a:schemeClr val="accent1"/>
                </a:solidFill>
              </a:defRPr>
            </a:lvl1pPr>
          </a:lstStyle>
          <a:p>
            <a:pPr rtl="0"/>
            <a:r>
              <a:rPr lang="en-GB"/>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rtlCol="0"/>
          <a:lstStyle>
            <a:lvl1pPr>
              <a:defRPr lang="en-GB">
                <a:solidFill>
                  <a:schemeClr val="accent1"/>
                </a:solidFill>
              </a:defRPr>
            </a:lvl1pPr>
          </a:lstStyle>
          <a:p>
            <a:pPr rtl="0"/>
            <a:fld id="{58FB4751-880F-D840-AAA9-3A15815CC996}" type="slidenum">
              <a:rPr lang="en-GB" smtClean="0"/>
              <a:pPr/>
              <a:t>‹#›</a:t>
            </a:fld>
            <a:endParaRPr lang="en-GB" dirty="0"/>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rtlCol="0" anchor="b">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rtlCol="0" anchor="b">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rtlCol="0"/>
          <a:lstStyle>
            <a:lvl1pPr>
              <a:defRPr lang="en-GB" sz="4800">
                <a:solidFill>
                  <a:schemeClr val="accent1"/>
                </a:solidFill>
              </a:defRPr>
            </a:lvl1pPr>
          </a:lstStyle>
          <a:p>
            <a:pPr rtl="0"/>
            <a:r>
              <a:rPr lang="en-GB"/>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rtlCol="0" anchor="ctr">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rtlCol="0" anchor="ctr">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rtlCol="0"/>
          <a:lstStyle>
            <a:lvl1pPr>
              <a:defRPr lang="en-GB">
                <a:solidFill>
                  <a:schemeClr val="accent1"/>
                </a:solidFill>
              </a:defRPr>
            </a:lvl1pPr>
          </a:lstStyle>
          <a:p>
            <a:pPr rtl="0"/>
            <a:r>
              <a:rPr lang="en-GB"/>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rtlCol="0"/>
          <a:lstStyle>
            <a:lvl1pPr>
              <a:defRPr lang="en-GB">
                <a:solidFill>
                  <a:schemeClr val="accent1"/>
                </a:solidFill>
              </a:defRPr>
            </a:lvl1pPr>
          </a:lstStyle>
          <a:p>
            <a:pPr rtl="0"/>
            <a:r>
              <a:rPr lang="en-GB"/>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rtlCol="0"/>
          <a:lstStyle>
            <a:lvl1pPr>
              <a:defRPr lang="en-GB">
                <a:solidFill>
                  <a:schemeClr val="accent1"/>
                </a:solidFill>
              </a:defRPr>
            </a:lvl1pPr>
          </a:lstStyle>
          <a:p>
            <a:pPr rtl="0"/>
            <a:fld id="{58FB4751-880F-D840-AAA9-3A15815CC996}" type="slidenum">
              <a:rPr lang="en-GB" smtClean="0"/>
              <a:pPr/>
              <a:t>‹#›</a:t>
            </a:fld>
            <a:endParaRPr lang="en-GB" dirty="0"/>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rtlCol="0"/>
          <a:lstStyle>
            <a:lvl1pPr>
              <a:defRPr lang="en-GB" sz="4800">
                <a:solidFill>
                  <a:schemeClr val="accent1"/>
                </a:solidFill>
              </a:defRPr>
            </a:lvl1pPr>
          </a:lstStyle>
          <a:p>
            <a:pPr rtl="0"/>
            <a:r>
              <a:rPr lang="en-GB"/>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rtlCol="0" anchor="ctr">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rtlCol="0">
            <a:normAutofit/>
          </a:bodyPr>
          <a:lstStyle>
            <a:lvl1pPr marL="0" indent="0">
              <a:lnSpc>
                <a:spcPct val="100000"/>
              </a:lnSpc>
              <a:spcBef>
                <a:spcPts val="0"/>
              </a:spcBef>
              <a:buNone/>
              <a:defRPr lang="en-GB" sz="18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US"/>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rtlCol="0"/>
          <a:lstStyle>
            <a:defPPr>
              <a:defRPr lang="en-GB"/>
            </a:defPPr>
          </a:lstStyle>
          <a:p>
            <a:pPr rtl="0"/>
            <a:r>
              <a:rPr lang="en-GB"/>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rtlCol="0"/>
          <a:lstStyle>
            <a:defPPr>
              <a:defRPr lang="en-GB"/>
            </a:defPPr>
          </a:lstStyle>
          <a:p>
            <a:pPr rtl="0"/>
            <a:r>
              <a:rPr lang="en-GB"/>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rtlCol="0" anchor="b"/>
          <a:lstStyle>
            <a:lvl1pPr>
              <a:defRPr lang="en-GB" sz="4800"/>
            </a:lvl1pPr>
          </a:lstStyle>
          <a:p>
            <a:pPr rtl="0"/>
            <a:r>
              <a:rPr lang="en-GB"/>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rtlCol="0" anchor="ctr">
            <a:noAutofit/>
          </a:bodyPr>
          <a:lstStyle>
            <a:lvl1pPr marL="0" indent="0" algn="ctr">
              <a:buNone/>
              <a:defRPr lang="en-GB" sz="3200"/>
            </a:lvl1pPr>
            <a:lvl2pPr marL="457200" indent="0">
              <a:buNone/>
              <a:defRPr lang="en-GB" sz="2800"/>
            </a:lvl2pPr>
            <a:lvl3pPr marL="914400" indent="0">
              <a:buNone/>
              <a:defRPr lang="en-GB" sz="2400"/>
            </a:lvl3pPr>
            <a:lvl4pPr marL="1371600" indent="0">
              <a:buNone/>
              <a:defRPr lang="en-GB" sz="2000"/>
            </a:lvl4pPr>
            <a:lvl5pPr marL="1828800" indent="0">
              <a:buNone/>
              <a:defRPr lang="en-GB" sz="2000"/>
            </a:lvl5pPr>
            <a:lvl6pPr marL="2286000" indent="0">
              <a:buNone/>
              <a:defRPr lang="en-GB" sz="2000"/>
            </a:lvl6pPr>
            <a:lvl7pPr marL="2743200" indent="0">
              <a:buNone/>
              <a:defRPr lang="en-GB" sz="2000"/>
            </a:lvl7pPr>
            <a:lvl8pPr marL="3200400" indent="0">
              <a:buNone/>
              <a:defRPr lang="en-GB" sz="2000"/>
            </a:lvl8pPr>
            <a:lvl9pPr marL="3657600" indent="0">
              <a:buNone/>
              <a:defRPr lang="en-GB" sz="2000"/>
            </a:lvl9pPr>
          </a:lstStyle>
          <a:p>
            <a:pPr rtl="0"/>
            <a:r>
              <a:rPr lang="en-US"/>
              <a:t>Click icon to add picture</a:t>
            </a:r>
            <a:endParaRPr lang="en-GB"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rtlCol="0" anchor="b"/>
          <a:lstStyle>
            <a:lvl1pPr algn="ctr">
              <a:defRPr lang="en-GB" sz="6000"/>
            </a:lvl1pPr>
          </a:lstStyle>
          <a:p>
            <a:pPr rtl="0"/>
            <a:r>
              <a:rPr lang="en-GB"/>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rtlCol="0"/>
          <a:lstStyle>
            <a:lvl1pPr marL="0" indent="0" algn="ctr">
              <a:buNone/>
              <a:defRPr lang="en-GB" sz="2400">
                <a:solidFill>
                  <a:schemeClr val="tx2"/>
                </a:solidFill>
              </a:defRPr>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US"/>
              <a:t>Click to edit Master subtitle style</a:t>
            </a:r>
            <a:endParaRPr lang="en-GB"/>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rtlCol="0"/>
          <a:lstStyle>
            <a:defPPr>
              <a:defRPr lang="en-GB"/>
            </a:defPPr>
          </a:lstStyle>
          <a:p>
            <a:pPr rtl="0"/>
            <a:r>
              <a:rPr lang="en-GB"/>
              <a:t>20XX</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rtlCol="0"/>
          <a:lstStyle>
            <a:defPPr>
              <a:defRPr lang="en-GB"/>
            </a:defPPr>
          </a:lstStyle>
          <a:p>
            <a:pPr rtl="0"/>
            <a:r>
              <a:rPr lang="en-GB"/>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rtlCol="0" anchor="b"/>
          <a:lstStyle>
            <a:lvl1pPr>
              <a:defRPr lang="en-GB" sz="4800"/>
            </a:lvl1pPr>
          </a:lstStyle>
          <a:p>
            <a:pPr rtl="0"/>
            <a:r>
              <a:rPr lang="en-GB"/>
              <a:t>click to edit master title style</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rtlCol="0"/>
          <a:lstStyle>
            <a:defPPr>
              <a:defRPr lang="en-GB"/>
            </a:defPPr>
          </a:lstStyle>
          <a:p>
            <a:pPr rtl="0"/>
            <a:r>
              <a:rPr lang="en-GB"/>
              <a:t>20XX</a:t>
            </a:r>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rtlCol="0"/>
          <a:lstStyle>
            <a:defPPr>
              <a:defRPr lang="en-GB"/>
            </a:defPPr>
          </a:lstStyle>
          <a:p>
            <a:pPr rtl="0"/>
            <a:r>
              <a:rPr lang="en-GB"/>
              <a:t>presentation title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rtlCol="0" anchor="b"/>
          <a:lstStyle>
            <a:lvl1pPr>
              <a:defRPr lang="en-GB" sz="4800"/>
            </a:lvl1pPr>
          </a:lstStyle>
          <a:p>
            <a:pPr rtl="0"/>
            <a:r>
              <a:rPr lang="en-GB"/>
              <a:t>click to edit master title style</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rtlCol="0" anchor="b"/>
          <a:lstStyle>
            <a:lvl1pPr>
              <a:defRPr lang="en-GB" sz="3200"/>
            </a:lvl1pPr>
          </a:lstStyle>
          <a:p>
            <a:pPr rtl="0"/>
            <a:r>
              <a:rPr lang="en-GB"/>
              <a:t>click to edit master title style</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rtlCol="0"/>
          <a:lstStyle>
            <a:lvl1pPr>
              <a:defRPr lang="en-GB" sz="3200"/>
            </a:lvl1pPr>
            <a:lvl2pPr>
              <a:defRPr lang="en-GB" sz="2800"/>
            </a:lvl2pPr>
            <a:lvl3pPr>
              <a:defRPr lang="en-GB" sz="2400"/>
            </a:lvl3pPr>
            <a:lvl4pPr>
              <a:defRPr lang="en-GB" sz="2000"/>
            </a:lvl4pPr>
            <a:lvl5pPr>
              <a:defRPr lang="en-GB" sz="2000"/>
            </a:lvl5pPr>
            <a:lvl6pPr>
              <a:defRPr lang="en-GB" sz="2000"/>
            </a:lvl6pPr>
            <a:lvl7pPr>
              <a:defRPr lang="en-GB" sz="2000"/>
            </a:lvl7pPr>
            <a:lvl8pPr>
              <a:defRPr lang="en-GB" sz="2000"/>
            </a:lvl8pPr>
            <a:lvl9pPr>
              <a:defRPr lang="en-GB"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rtlCol="0"/>
          <a:lstStyle>
            <a:lvl1pPr marL="0" indent="0">
              <a:buNone/>
              <a:defRPr lang="en-GB" sz="16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US"/>
              <a:t>Click to edit Master text styles</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rtlCol="0"/>
          <a:lstStyle>
            <a:defPPr>
              <a:defRPr lang="en-GB"/>
            </a:defPPr>
          </a:lstStyle>
          <a:p>
            <a:pPr rtl="0"/>
            <a:r>
              <a:rPr lang="en-GB"/>
              <a:t>20XX</a:t>
            </a:r>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rtlCol="0"/>
          <a:lstStyle>
            <a:defPPr>
              <a:defRPr lang="en-GB"/>
            </a:defPPr>
          </a:lstStyle>
          <a:p>
            <a:pPr rtl="0"/>
            <a:r>
              <a:rPr lang="en-GB"/>
              <a:t>presentation title</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Tree>
    <p:extLst>
      <p:ext uri="{BB962C8B-B14F-4D97-AF65-F5344CB8AC3E}">
        <p14:creationId xmlns:p14="http://schemas.microsoft.com/office/powerpoint/2010/main"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rtlCol="0"/>
          <a:lstStyle>
            <a:lvl1pPr algn="ctr">
              <a:defRPr lang="en-GB">
                <a:solidFill>
                  <a:schemeClr val="accent1"/>
                </a:solidFill>
              </a:defRPr>
            </a:lvl1pPr>
          </a:lstStyle>
          <a:p>
            <a:pPr rtl="0"/>
            <a:r>
              <a:rPr lang="en-GB"/>
              <a:t>click to edit master title style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rtlCol="0"/>
          <a:lstStyle>
            <a:lvl1pPr marL="0" indent="0" algn="r">
              <a:buNone/>
              <a:defRPr lang="en-GB" sz="2400" cap="all" baseline="0"/>
            </a:lvl1pPr>
            <a:lvl2pPr marL="457200" indent="0" algn="r">
              <a:buNone/>
              <a:defRPr lang="en-GB" sz="1800">
                <a:latin typeface="+mj-lt"/>
              </a:defRPr>
            </a:lvl2pPr>
            <a:lvl3pPr marL="914400" indent="0" algn="r">
              <a:buNone/>
              <a:defRPr lang="en-GB"/>
            </a:lvl3pPr>
            <a:lvl4pPr marL="1371600" indent="0" algn="r">
              <a:buNone/>
              <a:defRPr lang="en-GB"/>
            </a:lvl4pPr>
            <a:lvl5pPr marL="1828800" indent="0" algn="r">
              <a:buNone/>
              <a:defRPr lang="en-GB"/>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25" name="Freeform: Shap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rtlCol="0" anchor="b"/>
          <a:lstStyle>
            <a:lvl1pPr>
              <a:defRPr lang="en-GB" sz="4800"/>
            </a:lvl1pPr>
          </a:lstStyle>
          <a:p>
            <a:pPr rtl="0"/>
            <a:r>
              <a:rPr lang="en-GB"/>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rtlCol="0">
            <a:normAutofit/>
          </a:bodyPr>
          <a:lstStyle>
            <a:lvl1pPr marL="0" indent="0">
              <a:lnSpc>
                <a:spcPct val="100000"/>
              </a:lnSpc>
              <a:spcBef>
                <a:spcPts val="0"/>
              </a:spcBef>
              <a:buNone/>
              <a:defRPr lang="en-GB" sz="18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US"/>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rtlCol="0" anchor="ctr">
            <a:noAutofit/>
          </a:bodyPr>
          <a:lstStyle>
            <a:lvl1pPr marL="0" indent="0" algn="ctr">
              <a:buNone/>
              <a:defRPr lang="en-GB" sz="3200"/>
            </a:lvl1pPr>
            <a:lvl2pPr marL="457200" indent="0">
              <a:buNone/>
              <a:defRPr lang="en-GB" sz="2800"/>
            </a:lvl2pPr>
            <a:lvl3pPr marL="914400" indent="0">
              <a:buNone/>
              <a:defRPr lang="en-GB" sz="2400"/>
            </a:lvl3pPr>
            <a:lvl4pPr marL="1371600" indent="0">
              <a:buNone/>
              <a:defRPr lang="en-GB" sz="2000"/>
            </a:lvl4pPr>
            <a:lvl5pPr marL="1828800" indent="0">
              <a:buNone/>
              <a:defRPr lang="en-GB" sz="2000"/>
            </a:lvl5pPr>
            <a:lvl6pPr marL="2286000" indent="0">
              <a:buNone/>
              <a:defRPr lang="en-GB" sz="2000"/>
            </a:lvl6pPr>
            <a:lvl7pPr marL="2743200" indent="0">
              <a:buNone/>
              <a:defRPr lang="en-GB" sz="2000"/>
            </a:lvl7pPr>
            <a:lvl8pPr marL="3200400" indent="0">
              <a:buNone/>
              <a:defRPr lang="en-GB" sz="2000"/>
            </a:lvl8pPr>
            <a:lvl9pPr marL="3657600" indent="0">
              <a:buNone/>
              <a:defRPr lang="en-GB" sz="2000"/>
            </a:lvl9pPr>
          </a:lstStyle>
          <a:p>
            <a:pPr rtl="0"/>
            <a:r>
              <a:rPr lang="en-US"/>
              <a:t>Click icon to add picture</a:t>
            </a:r>
            <a:endParaRPr lang="en-GB"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rtlCol="0"/>
          <a:lstStyle>
            <a:defPPr>
              <a:defRPr lang="en-GB"/>
            </a:defPPr>
          </a:lstStyle>
          <a:p>
            <a:pPr rtl="0"/>
            <a:r>
              <a:rPr lang="en-GB"/>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rtlCol="0"/>
          <a:lstStyle>
            <a:defPPr>
              <a:defRPr lang="en-GB"/>
            </a:defPPr>
          </a:lstStyle>
          <a:p>
            <a:pPr rtl="0"/>
            <a:r>
              <a:rPr lang="en-GB"/>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rtlCol="0" anchor="b"/>
          <a:lstStyle>
            <a:lvl1pPr>
              <a:defRPr lang="en-GB" sz="6000">
                <a:solidFill>
                  <a:schemeClr val="accent1"/>
                </a:solidFill>
              </a:defRPr>
            </a:lvl1pPr>
          </a:lstStyle>
          <a:p>
            <a:pPr rtl="0"/>
            <a:r>
              <a:rPr lang="en-GB"/>
              <a:t>click to edit master title style</a:t>
            </a:r>
          </a:p>
        </p:txBody>
      </p:sp>
      <p:sp>
        <p:nvSpPr>
          <p:cNvPr id="3" name="Text Placeholder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rtlCol="0"/>
          <a:lstStyle>
            <a:lvl1pPr marL="0" indent="0">
              <a:buNone/>
              <a:defRPr lang="en-GB" sz="2400">
                <a:solidFill>
                  <a:schemeClr val="accent1"/>
                </a:solidFill>
              </a:defRPr>
            </a:lvl1pPr>
            <a:lvl2pPr marL="457200" indent="0">
              <a:buNone/>
              <a:defRPr lang="en-GB" sz="2000">
                <a:solidFill>
                  <a:schemeClr val="tx1">
                    <a:tint val="75000"/>
                  </a:schemeClr>
                </a:solidFill>
              </a:defRPr>
            </a:lvl2pPr>
            <a:lvl3pPr marL="914400" indent="0">
              <a:buNone/>
              <a:defRPr lang="en-GB" sz="1800">
                <a:solidFill>
                  <a:schemeClr val="tx1">
                    <a:tint val="75000"/>
                  </a:schemeClr>
                </a:solidFill>
              </a:defRPr>
            </a:lvl3pPr>
            <a:lvl4pPr marL="1371600" indent="0">
              <a:buNone/>
              <a:defRPr lang="en-GB" sz="1600">
                <a:solidFill>
                  <a:schemeClr val="tx1">
                    <a:tint val="75000"/>
                  </a:schemeClr>
                </a:solidFill>
              </a:defRPr>
            </a:lvl4pPr>
            <a:lvl5pPr marL="1828800" indent="0">
              <a:buNone/>
              <a:defRPr lang="en-GB" sz="1600">
                <a:solidFill>
                  <a:schemeClr val="tx1">
                    <a:tint val="75000"/>
                  </a:schemeClr>
                </a:solidFill>
              </a:defRPr>
            </a:lvl5pPr>
            <a:lvl6pPr marL="2286000" indent="0">
              <a:buNone/>
              <a:defRPr lang="en-GB" sz="1600">
                <a:solidFill>
                  <a:schemeClr val="tx1">
                    <a:tint val="75000"/>
                  </a:schemeClr>
                </a:solidFill>
              </a:defRPr>
            </a:lvl6pPr>
            <a:lvl7pPr marL="2743200" indent="0">
              <a:buNone/>
              <a:defRPr lang="en-GB" sz="1600">
                <a:solidFill>
                  <a:schemeClr val="tx1">
                    <a:tint val="75000"/>
                  </a:schemeClr>
                </a:solidFill>
              </a:defRPr>
            </a:lvl7pPr>
            <a:lvl8pPr marL="3200400" indent="0">
              <a:buNone/>
              <a:defRPr lang="en-GB" sz="1600">
                <a:solidFill>
                  <a:schemeClr val="tx1">
                    <a:tint val="75000"/>
                  </a:schemeClr>
                </a:solidFill>
              </a:defRPr>
            </a:lvl8pPr>
            <a:lvl9pPr marL="3657600" indent="0">
              <a:buNone/>
              <a:defRPr lang="en-GB" sz="1600">
                <a:solidFill>
                  <a:schemeClr val="tx1">
                    <a:tint val="75000"/>
                  </a:schemeClr>
                </a:solidFill>
              </a:defRPr>
            </a:lvl9pPr>
          </a:lstStyle>
          <a:p>
            <a:pPr lvl="0" rtl="0"/>
            <a:r>
              <a:rPr lang="en-US"/>
              <a:t>Click to edit Master text styles</a:t>
            </a:r>
          </a:p>
        </p:txBody>
      </p:sp>
      <p:sp>
        <p:nvSpPr>
          <p:cNvPr id="19" name="Freeform: Shap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3" name="Freeform: Shape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GB"/>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r>
              <a:rPr lang="en-GB"/>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GB"/>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r>
              <a:rPr lang="en-GB"/>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GB"/>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r>
              <a:rPr lang="en-GB"/>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GB"/>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r>
              <a:rPr lang="en-GB"/>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rtlCol="0">
            <a:normAutofit/>
          </a:bodyPr>
          <a:lstStyle>
            <a:lvl1pPr marL="0" indent="0" algn="ctr">
              <a:lnSpc>
                <a:spcPct val="100000"/>
              </a:lnSpc>
              <a:spcBef>
                <a:spcPts val="0"/>
              </a:spcBef>
              <a:buNone/>
              <a:defRPr lang="en-GB" sz="2400"/>
            </a:lvl1pPr>
          </a:lstStyle>
          <a:p>
            <a:pPr lvl="0" rtl="0"/>
            <a:r>
              <a:rPr lang="en-US"/>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rtlCol="0"/>
          <a:lstStyle>
            <a:lvl1pPr algn="ctr">
              <a:defRPr lang="en-GB" sz="2400" cap="all" baseline="0">
                <a:latin typeface="Gill Sans Nova" panose="020B0602020104020203" pitchFamily="34" charset="0"/>
              </a:defRPr>
            </a:lvl1pPr>
          </a:lstStyle>
          <a:p>
            <a:pPr rtl="0"/>
            <a:r>
              <a:rPr lang="en-US"/>
              <a:t>Click to edit Master title style</a:t>
            </a:r>
            <a:endParaRPr lang="en-GB"/>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rtlCol="0" anchor="b">
            <a:noAutofit/>
          </a:bodyPr>
          <a:lstStyle>
            <a:lvl1pPr marL="0" indent="0" algn="ctr">
              <a:lnSpc>
                <a:spcPct val="100000"/>
              </a:lnSpc>
              <a:spcBef>
                <a:spcPts val="0"/>
              </a:spcBef>
              <a:buNone/>
              <a:defRPr lang="en-GB" sz="1800" cap="all" baseline="0">
                <a:latin typeface="Gill Sans Nova" panose="020B0602020104020203" pitchFamily="34" charset="0"/>
              </a:defRPr>
            </a:lvl1pPr>
          </a:lstStyle>
          <a:p>
            <a:pPr lvl="0" rt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rtlCol="0" anchor="b">
            <a:noAutofit/>
          </a:bodyPr>
          <a:lstStyle>
            <a:lvl1pPr marL="0" indent="0" algn="ctr">
              <a:lnSpc>
                <a:spcPct val="100000"/>
              </a:lnSpc>
              <a:spcBef>
                <a:spcPts val="0"/>
              </a:spcBef>
              <a:buNone/>
              <a:defRPr lang="en-GB" sz="1800" cap="all" baseline="0">
                <a:latin typeface="Gill Sans Nova" panose="020B0602020104020203" pitchFamily="34" charset="0"/>
              </a:defRPr>
            </a:lvl1pPr>
          </a:lstStyle>
          <a:p>
            <a:pPr lvl="0" rt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rtlCol="0" anchor="b">
            <a:noAutofit/>
          </a:bodyPr>
          <a:lstStyle>
            <a:lvl1pPr marL="0" indent="0" algn="ctr">
              <a:lnSpc>
                <a:spcPct val="100000"/>
              </a:lnSpc>
              <a:spcBef>
                <a:spcPts val="0"/>
              </a:spcBef>
              <a:buNone/>
              <a:defRPr lang="en-GB" sz="1800" cap="all" baseline="0">
                <a:latin typeface="Gill Sans Nova" panose="020B0602020104020203" pitchFamily="34" charset="0"/>
              </a:defRPr>
            </a:lvl1pPr>
          </a:lstStyle>
          <a:p>
            <a:pPr lvl="0" rt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rtlCol="0" anchor="b">
            <a:noAutofit/>
          </a:bodyPr>
          <a:lstStyle>
            <a:lvl1pPr marL="0" indent="0" algn="ctr">
              <a:lnSpc>
                <a:spcPct val="100000"/>
              </a:lnSpc>
              <a:spcBef>
                <a:spcPts val="0"/>
              </a:spcBef>
              <a:buNone/>
              <a:defRPr lang="en-GB" sz="1800" cap="all" baseline="0">
                <a:latin typeface="Gill Sans Nova" panose="020B0602020104020203" pitchFamily="34" charset="0"/>
              </a:defRPr>
            </a:lvl1pPr>
          </a:lstStyle>
          <a:p>
            <a:pPr lvl="0" rt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rtlCol="0" anchor="t">
            <a:noAutofit/>
          </a:bodyPr>
          <a:lstStyle>
            <a:lvl1pPr marL="0" indent="0" algn="ctr">
              <a:lnSpc>
                <a:spcPct val="100000"/>
              </a:lnSpc>
              <a:spcBef>
                <a:spcPts val="0"/>
              </a:spcBef>
              <a:buNone/>
              <a:defRPr lang="en-GB" sz="1800" cap="none" baseline="0"/>
            </a:lvl1pPr>
          </a:lstStyle>
          <a:p>
            <a:pPr lvl="0" rtl="0"/>
            <a:r>
              <a:rPr lang="en-GB"/>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rtlCol="0" anchor="t">
            <a:noAutofit/>
          </a:bodyPr>
          <a:lstStyle>
            <a:lvl1pPr marL="0" indent="0" algn="ctr">
              <a:lnSpc>
                <a:spcPct val="100000"/>
              </a:lnSpc>
              <a:spcBef>
                <a:spcPts val="0"/>
              </a:spcBef>
              <a:buNone/>
              <a:defRPr lang="en-GB" sz="1800" cap="none" baseline="0"/>
            </a:lvl1pPr>
          </a:lstStyle>
          <a:p>
            <a:pPr lvl="0" rtl="0"/>
            <a:r>
              <a:rPr lang="en-GB"/>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rtlCol="0" anchor="t">
            <a:noAutofit/>
          </a:bodyPr>
          <a:lstStyle>
            <a:lvl1pPr marL="0" indent="0" algn="ctr">
              <a:lnSpc>
                <a:spcPct val="100000"/>
              </a:lnSpc>
              <a:spcBef>
                <a:spcPts val="0"/>
              </a:spcBef>
              <a:buNone/>
              <a:defRPr lang="en-GB" sz="1800" cap="none" baseline="0"/>
            </a:lvl1pPr>
          </a:lstStyle>
          <a:p>
            <a:pPr lvl="0" rtl="0"/>
            <a:r>
              <a:rPr lang="en-GB"/>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rtlCol="0" anchor="t">
            <a:noAutofit/>
          </a:bodyPr>
          <a:lstStyle>
            <a:lvl1pPr marL="0" indent="0" algn="ctr">
              <a:lnSpc>
                <a:spcPct val="100000"/>
              </a:lnSpc>
              <a:spcBef>
                <a:spcPts val="0"/>
              </a:spcBef>
              <a:buNone/>
              <a:defRPr lang="en-GB" sz="1800" cap="none" baseline="0"/>
            </a:lvl1pPr>
          </a:lstStyle>
          <a:p>
            <a:pPr lvl="0" rtl="0"/>
            <a:r>
              <a:rPr lang="en-GB"/>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GB"/>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r>
              <a:rPr lang="en-GB"/>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18" name="Freeform: Shap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defPPr>
              <a:defRPr lang="en-GB"/>
            </a:def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lang="en-GB" sz="1400">
                <a:solidFill>
                  <a:schemeClr val="tx1"/>
                </a:solidFill>
              </a:defRPr>
            </a:lvl1pPr>
          </a:lstStyle>
          <a:p>
            <a:pPr rtl="0"/>
            <a:r>
              <a:rPr lang="en-GB"/>
              <a:t>20XX</a:t>
            </a:r>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lang="en-GB" sz="1400">
                <a:solidFill>
                  <a:schemeClr val="tx1"/>
                </a:solidFill>
              </a:defRPr>
            </a:lvl1pPr>
          </a:lstStyle>
          <a:p>
            <a:pPr rtl="0"/>
            <a:r>
              <a:rPr lang="en-GB"/>
              <a:t>presentation title</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lang="en-GB" sz="1400">
                <a:solidFill>
                  <a:schemeClr val="tx1"/>
                </a:solidFill>
              </a:defRPr>
            </a:lvl1pPr>
          </a:lstStyle>
          <a:p>
            <a:pPr rtl="0"/>
            <a:fld id="{58FB4751-880F-D840-AAA9-3A15815CC996}" type="slidenum">
              <a:rPr lang="en-GB" smtClean="0"/>
              <a:pPr/>
              <a:t>‹#›</a:t>
            </a:fld>
            <a:endParaRPr lang="en-GB" dirty="0"/>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p:txStyles>
    <p:titleStyle>
      <a:lvl1pPr algn="l" defTabSz="914400" rtl="0" eaLnBrk="1" latinLnBrk="0" hangingPunct="1">
        <a:lnSpc>
          <a:spcPct val="90000"/>
        </a:lnSpc>
        <a:spcBef>
          <a:spcPct val="0"/>
        </a:spcBef>
        <a:buNone/>
        <a:defRPr lang="en-GB"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GB"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GB"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p:bodyStyle>
    <p:otherStyle>
      <a:defPPr>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pikist.com/free-photo-voelz" TargetMode="External"/><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vimeo.com/manage/videos/897463970/aceded26e7"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www.thetappingsolution.co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shorts/Nn6DZpu79R4"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shorts/Nn6DZpu79R4"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www.amazon.co.uk/Little-Guide-Teachers-Wellbeing-Self-care/dp/1529730570/ref=sr_1_1?crid=36O6623SP1BEQ&amp;dib=eyJ2IjoiMSJ9.vXvQHcr78P0mc3ioOc7TBE8dQ4lwqWVSmd1l6H_TMd6OzqNMEx1egXGouC_MOGRf61QncfRFxgf_77bKX2X_H-eMRqWMEhVX2txuLcrpvGq0FiYisgvV7QXkibwH9enx52RWB4iqS1LqzUeJ7Sz91jdQnEnlK3903mXKq8r9cPy_9JLApAIkOXwlVrueVtLqzKl80cSJ7ytjJ0lpCpg-lluOqj5Nh-6IxX4zd9P_eY0.B8eSMIt3ulv4R5u6ON-8dQUGka7z2ESOGC4p0kW7fU4&amp;dib_tag=se&amp;keywords=teacher+wellbeing&amp;qid=1740389330&amp;sprefix=teacher+well%2Caps%2C94&amp;sr=8-1"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 Id="rId5" Type="http://schemas.openxmlformats.org/officeDocument/2006/relationships/hyperlink" Target="https://researchoutreach.org/articles/investigating-teachers-psychological-physiological-stress/" TargetMode="External"/><Relationship Id="rId4" Type="http://schemas.openxmlformats.org/officeDocument/2006/relationships/image" Target="../media/image11.jpg"/></Relationships>
</file>

<file path=ppt/slides/_rels/slide47.xml.rels><?xml version="1.0" encoding="UTF-8" standalone="yes"?>
<Relationships xmlns="http://schemas.openxmlformats.org/package/2006/relationships"><Relationship Id="rId3" Type="http://schemas.openxmlformats.org/officeDocument/2006/relationships/hyperlink" Target="https://gillianforrestercoaching.com/how-to-be-a-great-teacher-without-the-burnout/"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fif"/><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gillianforrestercoaching.com/how-to-be-a-great-teacher-without-the-burnout/" TargetMode="External"/><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p:txBody>
          <a:bodyPr rtlCol="0"/>
          <a:lstStyle>
            <a:defPPr>
              <a:defRPr lang="en-GB"/>
            </a:defPPr>
          </a:lstStyle>
          <a:p>
            <a:pPr rtl="0"/>
            <a:r>
              <a:rPr lang="en-GB" dirty="0"/>
              <a:t>How to be a great teacher</a:t>
            </a:r>
            <a:br>
              <a:rPr lang="en-GB" dirty="0"/>
            </a:br>
            <a:r>
              <a:rPr lang="en-GB" dirty="0"/>
              <a:t> (without the burnout)</a:t>
            </a:r>
          </a:p>
        </p:txBody>
      </p:sp>
      <p:sp>
        <p:nvSpPr>
          <p:cNvPr id="3" name="Subtitle 2">
            <a:extLst>
              <a:ext uri="{FF2B5EF4-FFF2-40B4-BE49-F238E27FC236}">
                <a16:creationId xmlns:a16="http://schemas.microsoft.com/office/drawing/2014/main" id="{CA0D2251-7AFE-1B36-778C-D116EDBB7FDE}"/>
              </a:ext>
            </a:extLst>
          </p:cNvPr>
          <p:cNvSpPr>
            <a:spLocks noGrp="1"/>
          </p:cNvSpPr>
          <p:nvPr>
            <p:ph type="subTitle" idx="1"/>
          </p:nvPr>
        </p:nvSpPr>
        <p:spPr>
          <a:xfrm>
            <a:off x="1041400" y="4110038"/>
            <a:ext cx="9753600" cy="2387600"/>
          </a:xfrm>
        </p:spPr>
        <p:txBody>
          <a:bodyPr rtlCol="0">
            <a:normAutofit/>
          </a:bodyPr>
          <a:lstStyle>
            <a:defPPr>
              <a:defRPr lang="en-GB"/>
            </a:defPPr>
          </a:lstStyle>
          <a:p>
            <a:pPr rtl="0"/>
            <a:r>
              <a:rPr lang="en-GB" sz="3200" b="1" dirty="0"/>
              <a:t>Gillian Forrester</a:t>
            </a:r>
          </a:p>
          <a:p>
            <a:pPr rtl="0"/>
            <a:endParaRPr lang="en-GB" dirty="0"/>
          </a:p>
          <a:p>
            <a:pPr rtl="0"/>
            <a:r>
              <a:rPr lang="en-GB" sz="3200" b="1" dirty="0"/>
              <a:t>HOLEX workshop</a:t>
            </a:r>
          </a:p>
          <a:p>
            <a:pPr rtl="0"/>
            <a:r>
              <a:rPr lang="en-GB" sz="3200" b="1" dirty="0"/>
              <a:t>25 Feb 25</a:t>
            </a:r>
          </a:p>
        </p:txBody>
      </p:sp>
    </p:spTree>
    <p:custDataLst>
      <p:tags r:id="rId1"/>
    </p:custDataLst>
    <p:extLst>
      <p:ext uri="{BB962C8B-B14F-4D97-AF65-F5344CB8AC3E}">
        <p14:creationId xmlns:p14="http://schemas.microsoft.com/office/powerpoint/2010/main" val="41753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9F9E1C-ECE3-CE27-09C0-56CCC994E170}"/>
              </a:ext>
            </a:extLst>
          </p:cNvPr>
          <p:cNvSpPr txBox="1"/>
          <p:nvPr/>
        </p:nvSpPr>
        <p:spPr>
          <a:xfrm>
            <a:off x="513824" y="453777"/>
            <a:ext cx="11138484" cy="923330"/>
          </a:xfrm>
          <a:prstGeom prst="rect">
            <a:avLst/>
          </a:prstGeom>
          <a:noFill/>
        </p:spPr>
        <p:txBody>
          <a:bodyPr wrap="square">
            <a:spAutoFit/>
          </a:bodyPr>
          <a:lstStyle/>
          <a:p>
            <a:r>
              <a:rPr lang="en-GB" sz="5400" b="1" dirty="0"/>
              <a:t>Wellbeing at Newcastle City Learning</a:t>
            </a:r>
            <a:endParaRPr lang="en-GB" sz="5400" dirty="0"/>
          </a:p>
        </p:txBody>
      </p:sp>
      <p:sp>
        <p:nvSpPr>
          <p:cNvPr id="5" name="Rectangle 4">
            <a:extLst>
              <a:ext uri="{FF2B5EF4-FFF2-40B4-BE49-F238E27FC236}">
                <a16:creationId xmlns:a16="http://schemas.microsoft.com/office/drawing/2014/main" id="{A176A3C9-3B74-9DB8-F4CF-7742E8CD99CB}"/>
              </a:ext>
            </a:extLst>
          </p:cNvPr>
          <p:cNvSpPr/>
          <p:nvPr/>
        </p:nvSpPr>
        <p:spPr>
          <a:xfrm>
            <a:off x="513824" y="1377107"/>
            <a:ext cx="3134250" cy="162760"/>
          </a:xfrm>
          <a:prstGeom prst="rect">
            <a:avLst/>
          </a:prstGeom>
          <a:solidFill>
            <a:srgbClr val="7030A0"/>
          </a:solidFill>
          <a:ln>
            <a:solidFill>
              <a:srgbClr val="7030A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EAA8D4BD-F78F-DF2B-5FEA-048C82FD89D9}"/>
              </a:ext>
            </a:extLst>
          </p:cNvPr>
          <p:cNvSpPr txBox="1"/>
          <p:nvPr/>
        </p:nvSpPr>
        <p:spPr>
          <a:xfrm>
            <a:off x="513824" y="1845578"/>
            <a:ext cx="4198383" cy="3855351"/>
          </a:xfrm>
          <a:prstGeom prst="rect">
            <a:avLst/>
          </a:prstGeom>
          <a:noFill/>
        </p:spPr>
        <p:txBody>
          <a:bodyPr wrap="square" rtlCol="0">
            <a:spAutoFit/>
          </a:bodyPr>
          <a:lstStyle/>
          <a:p>
            <a:pPr marL="97155" marR="24130">
              <a:lnSpc>
                <a:spcPct val="103000"/>
              </a:lnSpc>
              <a:spcBef>
                <a:spcPts val="450"/>
              </a:spcBef>
              <a:spcAft>
                <a:spcPts val="0"/>
              </a:spcAft>
            </a:pPr>
            <a:r>
              <a:rPr lang="en-US" sz="1400" b="1" dirty="0">
                <a:solidFill>
                  <a:srgbClr val="934D98"/>
                </a:solidFill>
                <a:effectLst/>
                <a:latin typeface="Arial" panose="020B0604020202020204" pitchFamily="34" charset="0"/>
                <a:ea typeface="Arial" panose="020B0604020202020204" pitchFamily="34" charset="0"/>
              </a:rPr>
              <a:t>Improving the wellbeing of our</a:t>
            </a:r>
            <a:r>
              <a:rPr lang="en-US" sz="1400" b="1" spc="-50" dirty="0">
                <a:solidFill>
                  <a:srgbClr val="934D98"/>
                </a:solidFill>
                <a:effectLst/>
                <a:latin typeface="Arial" panose="020B0604020202020204" pitchFamily="34" charset="0"/>
                <a:ea typeface="Arial" panose="020B0604020202020204" pitchFamily="34" charset="0"/>
              </a:rPr>
              <a:t> </a:t>
            </a:r>
            <a:r>
              <a:rPr lang="en-US" sz="1400" b="1" dirty="0">
                <a:solidFill>
                  <a:srgbClr val="934D98"/>
                </a:solidFill>
                <a:effectLst/>
                <a:latin typeface="Arial" panose="020B0604020202020204" pitchFamily="34" charset="0"/>
                <a:ea typeface="Arial" panose="020B0604020202020204" pitchFamily="34" charset="0"/>
              </a:rPr>
              <a:t>people</a:t>
            </a:r>
            <a:r>
              <a:rPr lang="en-US" sz="1400" b="1" spc="-50" dirty="0">
                <a:solidFill>
                  <a:srgbClr val="934D98"/>
                </a:solidFill>
                <a:effectLst/>
                <a:latin typeface="Arial" panose="020B0604020202020204" pitchFamily="34" charset="0"/>
                <a:ea typeface="Arial" panose="020B0604020202020204" pitchFamily="34" charset="0"/>
              </a:rPr>
              <a:t> </a:t>
            </a:r>
            <a:r>
              <a:rPr lang="en-US" sz="1400" b="1" dirty="0">
                <a:solidFill>
                  <a:srgbClr val="934D98"/>
                </a:solidFill>
                <a:effectLst/>
                <a:latin typeface="Arial" panose="020B0604020202020204" pitchFamily="34" charset="0"/>
                <a:ea typeface="Arial" panose="020B0604020202020204" pitchFamily="34" charset="0"/>
              </a:rPr>
              <a:t>will</a:t>
            </a:r>
            <a:r>
              <a:rPr lang="en-US" sz="1400" b="1" spc="-50" dirty="0">
                <a:solidFill>
                  <a:srgbClr val="934D98"/>
                </a:solidFill>
                <a:effectLst/>
                <a:latin typeface="Arial" panose="020B0604020202020204" pitchFamily="34" charset="0"/>
                <a:ea typeface="Arial" panose="020B0604020202020204" pitchFamily="34" charset="0"/>
              </a:rPr>
              <a:t> </a:t>
            </a:r>
            <a:r>
              <a:rPr lang="en-US" sz="1400" b="1" dirty="0">
                <a:solidFill>
                  <a:srgbClr val="934D98"/>
                </a:solidFill>
                <a:effectLst/>
                <a:latin typeface="Arial" panose="020B0604020202020204" pitchFamily="34" charset="0"/>
                <a:ea typeface="Arial" panose="020B0604020202020204" pitchFamily="34" charset="0"/>
              </a:rPr>
              <a:t>support</a:t>
            </a:r>
            <a:r>
              <a:rPr lang="en-US" sz="1400" b="1" spc="-50" dirty="0">
                <a:solidFill>
                  <a:srgbClr val="934D98"/>
                </a:solidFill>
                <a:effectLst/>
                <a:latin typeface="Arial" panose="020B0604020202020204" pitchFamily="34" charset="0"/>
                <a:ea typeface="Arial" panose="020B0604020202020204" pitchFamily="34" charset="0"/>
              </a:rPr>
              <a:t> </a:t>
            </a:r>
            <a:r>
              <a:rPr lang="en-US" sz="1400" b="1" dirty="0">
                <a:solidFill>
                  <a:srgbClr val="934D98"/>
                </a:solidFill>
                <a:effectLst/>
                <a:latin typeface="Arial" panose="020B0604020202020204" pitchFamily="34" charset="0"/>
                <a:ea typeface="Arial" panose="020B0604020202020204" pitchFamily="34" charset="0"/>
              </a:rPr>
              <a:t>Newcastle City Learning (NCL) to achieve more and to reach our ambition of becoming an outstanding provider of relevant education and development opportunities for the residents of Newcastle upon Tyne.</a:t>
            </a:r>
            <a:endParaRPr lang="en-GB" sz="1400" b="1" dirty="0">
              <a:effectLst/>
              <a:latin typeface="Arial" panose="020B0604020202020204" pitchFamily="34" charset="0"/>
              <a:ea typeface="Arial" panose="020B0604020202020204" pitchFamily="34" charset="0"/>
            </a:endParaRPr>
          </a:p>
          <a:p>
            <a:pPr marL="97155" marR="24130">
              <a:lnSpc>
                <a:spcPct val="103000"/>
              </a:lnSpc>
              <a:spcBef>
                <a:spcPts val="450"/>
              </a:spcBef>
              <a:spcAft>
                <a:spcPts val="0"/>
              </a:spcAft>
            </a:pPr>
            <a:r>
              <a:rPr lang="en-US" sz="1400" b="1" dirty="0">
                <a:solidFill>
                  <a:srgbClr val="934D98"/>
                </a:solidFill>
                <a:effectLst/>
                <a:latin typeface="Arial" panose="020B0604020202020204" pitchFamily="34" charset="0"/>
                <a:ea typeface="Arial" panose="020B0604020202020204" pitchFamily="34" charset="0"/>
              </a:rPr>
              <a:t> </a:t>
            </a:r>
            <a:endParaRPr lang="en-GB" sz="1400" b="1" dirty="0">
              <a:effectLst/>
              <a:latin typeface="Arial" panose="020B0604020202020204" pitchFamily="34" charset="0"/>
              <a:ea typeface="Arial" panose="020B0604020202020204" pitchFamily="34" charset="0"/>
            </a:endParaRPr>
          </a:p>
          <a:p>
            <a:pPr marL="97155">
              <a:lnSpc>
                <a:spcPct val="103000"/>
              </a:lnSpc>
              <a:spcBef>
                <a:spcPts val="450"/>
              </a:spcBef>
            </a:pPr>
            <a:r>
              <a:rPr lang="en-US" sz="1400" b="1" dirty="0">
                <a:solidFill>
                  <a:srgbClr val="934D98"/>
                </a:solidFill>
                <a:latin typeface="Arial" panose="020B0604020202020204" pitchFamily="34" charset="0"/>
                <a:ea typeface="Arial" panose="020B0604020202020204" pitchFamily="34" charset="0"/>
              </a:rPr>
              <a:t>It is a fact that a happier workforce is a more productive workforce.</a:t>
            </a:r>
          </a:p>
          <a:p>
            <a:pPr marL="97155">
              <a:lnSpc>
                <a:spcPct val="103000"/>
              </a:lnSpc>
              <a:spcBef>
                <a:spcPts val="450"/>
              </a:spcBef>
            </a:pPr>
            <a:endParaRPr lang="en-US" sz="1400" b="1" dirty="0">
              <a:solidFill>
                <a:srgbClr val="934D98"/>
              </a:solidFill>
              <a:effectLst/>
              <a:latin typeface="Arial" panose="020B0604020202020204" pitchFamily="34" charset="0"/>
              <a:ea typeface="Arial" panose="020B0604020202020204" pitchFamily="34" charset="0"/>
            </a:endParaRPr>
          </a:p>
          <a:p>
            <a:pPr marL="97155">
              <a:lnSpc>
                <a:spcPct val="103000"/>
              </a:lnSpc>
              <a:spcBef>
                <a:spcPts val="450"/>
              </a:spcBef>
            </a:pPr>
            <a:r>
              <a:rPr lang="en-GB" sz="1400" dirty="0">
                <a:latin typeface="Arial" panose="020B0604020202020204" pitchFamily="34" charset="0"/>
                <a:cs typeface="Arial" panose="020B0604020202020204" pitchFamily="34" charset="0"/>
              </a:rPr>
              <a:t>“Addressing wellbeing at work increases productivity by as much as 12%.”</a:t>
            </a:r>
          </a:p>
          <a:p>
            <a:pPr marL="97155">
              <a:lnSpc>
                <a:spcPct val="103000"/>
              </a:lnSpc>
              <a:spcBef>
                <a:spcPts val="450"/>
              </a:spcBef>
            </a:pPr>
            <a:r>
              <a:rPr lang="en-GB" sz="1400" i="1" dirty="0">
                <a:latin typeface="Arial" panose="020B0604020202020204" pitchFamily="34" charset="0"/>
                <a:cs typeface="Arial" panose="020B0604020202020204" pitchFamily="34" charset="0"/>
              </a:rPr>
              <a:t>Mental Health Foundation</a:t>
            </a:r>
            <a:r>
              <a:rPr lang="en-GB" sz="1400" dirty="0">
                <a:latin typeface="Arial" panose="020B0604020202020204" pitchFamily="34" charset="0"/>
                <a:cs typeface="Arial" panose="020B0604020202020204" pitchFamily="34" charset="0"/>
              </a:rPr>
              <a:t> </a:t>
            </a:r>
          </a:p>
          <a:p>
            <a:pPr marL="97155">
              <a:lnSpc>
                <a:spcPct val="103000"/>
              </a:lnSpc>
              <a:spcBef>
                <a:spcPts val="450"/>
              </a:spcBef>
            </a:pPr>
            <a:endParaRPr lang="en-GB" sz="1400" dirty="0">
              <a:latin typeface="Arial" panose="020B0604020202020204" pitchFamily="34" charset="0"/>
              <a:cs typeface="Arial" panose="020B0604020202020204" pitchFamily="34" charset="0"/>
            </a:endParaRPr>
          </a:p>
          <a:p>
            <a:pPr marL="97155">
              <a:lnSpc>
                <a:spcPct val="103000"/>
              </a:lnSpc>
              <a:spcBef>
                <a:spcPts val="450"/>
              </a:spcBef>
            </a:pPr>
            <a:endParaRPr lang="en-GB" sz="1400" b="1" dirty="0">
              <a:effectLst/>
              <a:latin typeface="Arial" panose="020B0604020202020204" pitchFamily="34" charset="0"/>
              <a:ea typeface="Arial" panose="020B0604020202020204" pitchFamily="34" charset="0"/>
            </a:endParaRPr>
          </a:p>
        </p:txBody>
      </p:sp>
      <p:pic>
        <p:nvPicPr>
          <p:cNvPr id="7" name="Picture 6">
            <a:extLst>
              <a:ext uri="{FF2B5EF4-FFF2-40B4-BE49-F238E27FC236}">
                <a16:creationId xmlns:a16="http://schemas.microsoft.com/office/drawing/2014/main" id="{9AE9B6A8-BF35-D27F-AF6F-2AB7EB5C1CB7}"/>
              </a:ext>
            </a:extLst>
          </p:cNvPr>
          <p:cNvPicPr>
            <a:picLocks noChangeAspect="1"/>
          </p:cNvPicPr>
          <p:nvPr/>
        </p:nvPicPr>
        <p:blipFill>
          <a:blip r:embed="rId2"/>
          <a:srcRect t="7464"/>
          <a:stretch/>
        </p:blipFill>
        <p:spPr>
          <a:xfrm>
            <a:off x="6288065" y="1313607"/>
            <a:ext cx="3333851" cy="4622424"/>
          </a:xfrm>
          <a:prstGeom prst="rect">
            <a:avLst/>
          </a:prstGeom>
        </p:spPr>
      </p:pic>
    </p:spTree>
    <p:extLst>
      <p:ext uri="{BB962C8B-B14F-4D97-AF65-F5344CB8AC3E}">
        <p14:creationId xmlns:p14="http://schemas.microsoft.com/office/powerpoint/2010/main" val="3628522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9F9E1C-ECE3-CE27-09C0-56CCC994E170}"/>
              </a:ext>
            </a:extLst>
          </p:cNvPr>
          <p:cNvSpPr txBox="1"/>
          <p:nvPr/>
        </p:nvSpPr>
        <p:spPr>
          <a:xfrm>
            <a:off x="513824" y="453777"/>
            <a:ext cx="11138484" cy="923330"/>
          </a:xfrm>
          <a:prstGeom prst="rect">
            <a:avLst/>
          </a:prstGeom>
          <a:noFill/>
        </p:spPr>
        <p:txBody>
          <a:bodyPr wrap="square">
            <a:spAutoFit/>
          </a:bodyPr>
          <a:lstStyle/>
          <a:p>
            <a:r>
              <a:rPr lang="en-GB" sz="5400" b="1" dirty="0"/>
              <a:t>Wellbeing at Newcastle City Learning</a:t>
            </a:r>
            <a:endParaRPr lang="en-GB" sz="5400" dirty="0"/>
          </a:p>
        </p:txBody>
      </p:sp>
      <p:sp>
        <p:nvSpPr>
          <p:cNvPr id="5" name="Rectangle 4">
            <a:extLst>
              <a:ext uri="{FF2B5EF4-FFF2-40B4-BE49-F238E27FC236}">
                <a16:creationId xmlns:a16="http://schemas.microsoft.com/office/drawing/2014/main" id="{A176A3C9-3B74-9DB8-F4CF-7742E8CD99CB}"/>
              </a:ext>
            </a:extLst>
          </p:cNvPr>
          <p:cNvSpPr/>
          <p:nvPr/>
        </p:nvSpPr>
        <p:spPr>
          <a:xfrm>
            <a:off x="513824" y="1377107"/>
            <a:ext cx="3134250" cy="162760"/>
          </a:xfrm>
          <a:prstGeom prst="rect">
            <a:avLst/>
          </a:prstGeom>
          <a:solidFill>
            <a:srgbClr val="7030A0"/>
          </a:solidFill>
          <a:ln>
            <a:solidFill>
              <a:srgbClr val="7030A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EAA8D4BD-F78F-DF2B-5FEA-048C82FD89D9}"/>
              </a:ext>
            </a:extLst>
          </p:cNvPr>
          <p:cNvSpPr txBox="1"/>
          <p:nvPr/>
        </p:nvSpPr>
        <p:spPr>
          <a:xfrm>
            <a:off x="513824" y="1845578"/>
            <a:ext cx="4905901" cy="4586064"/>
          </a:xfrm>
          <a:prstGeom prst="rect">
            <a:avLst/>
          </a:prstGeom>
          <a:noFill/>
        </p:spPr>
        <p:txBody>
          <a:bodyPr wrap="square" rtlCol="0">
            <a:spAutoFit/>
          </a:bodyPr>
          <a:lstStyle/>
          <a:p>
            <a:pPr marL="97155">
              <a:lnSpc>
                <a:spcPct val="103000"/>
              </a:lnSpc>
              <a:spcBef>
                <a:spcPts val="450"/>
              </a:spcBef>
            </a:pPr>
            <a:r>
              <a:rPr lang="en-GB" dirty="0">
                <a:latin typeface="Arial" panose="020B0604020202020204" pitchFamily="34" charset="0"/>
                <a:cs typeface="Arial" panose="020B0604020202020204" pitchFamily="34" charset="0"/>
              </a:rPr>
              <a:t>Introduced:</a:t>
            </a:r>
          </a:p>
          <a:p>
            <a:pPr marL="97155">
              <a:lnSpc>
                <a:spcPct val="103000"/>
              </a:lnSpc>
              <a:spcBef>
                <a:spcPts val="450"/>
              </a:spcBef>
            </a:pPr>
            <a:endParaRPr lang="en-GB" dirty="0">
              <a:latin typeface="Arial" panose="020B0604020202020204" pitchFamily="34" charset="0"/>
              <a:cs typeface="Arial" panose="020B0604020202020204" pitchFamily="34" charset="0"/>
            </a:endParaRPr>
          </a:p>
          <a:p>
            <a:pPr marL="97155">
              <a:lnSpc>
                <a:spcPct val="103000"/>
              </a:lnSpc>
              <a:spcBef>
                <a:spcPts val="450"/>
              </a:spcBef>
            </a:pPr>
            <a:r>
              <a:rPr lang="en-GB" dirty="0">
                <a:latin typeface="Arial" panose="020B0604020202020204" pitchFamily="34" charset="0"/>
                <a:cs typeface="Arial" panose="020B0604020202020204" pitchFamily="34" charset="0"/>
              </a:rPr>
              <a:t>Staff Yoga classes</a:t>
            </a:r>
          </a:p>
          <a:p>
            <a:pPr marL="97155">
              <a:lnSpc>
                <a:spcPct val="103000"/>
              </a:lnSpc>
              <a:spcBef>
                <a:spcPts val="450"/>
              </a:spcBef>
            </a:pPr>
            <a:endParaRPr lang="en-GB" dirty="0">
              <a:latin typeface="Arial" panose="020B0604020202020204" pitchFamily="34" charset="0"/>
              <a:cs typeface="Arial" panose="020B0604020202020204" pitchFamily="34" charset="0"/>
            </a:endParaRPr>
          </a:p>
          <a:p>
            <a:pPr marL="97155">
              <a:lnSpc>
                <a:spcPct val="103000"/>
              </a:lnSpc>
              <a:spcBef>
                <a:spcPts val="450"/>
              </a:spcBef>
            </a:pPr>
            <a:r>
              <a:rPr lang="en-GB" dirty="0">
                <a:latin typeface="Arial" panose="020B0604020202020204" pitchFamily="34" charset="0"/>
                <a:cs typeface="Arial" panose="020B0604020202020204" pitchFamily="34" charset="0"/>
              </a:rPr>
              <a:t>Deep breathwork classes</a:t>
            </a:r>
          </a:p>
          <a:p>
            <a:pPr marL="97155">
              <a:lnSpc>
                <a:spcPct val="103000"/>
              </a:lnSpc>
              <a:spcBef>
                <a:spcPts val="450"/>
              </a:spcBef>
            </a:pPr>
            <a:endParaRPr lang="en-GB" dirty="0">
              <a:latin typeface="Arial" panose="020B0604020202020204" pitchFamily="34" charset="0"/>
              <a:cs typeface="Arial" panose="020B0604020202020204" pitchFamily="34" charset="0"/>
            </a:endParaRPr>
          </a:p>
          <a:p>
            <a:pPr marL="97155">
              <a:lnSpc>
                <a:spcPct val="103000"/>
              </a:lnSpc>
              <a:spcBef>
                <a:spcPts val="450"/>
              </a:spcBef>
            </a:pPr>
            <a:r>
              <a:rPr lang="en-GB" dirty="0">
                <a:latin typeface="Arial" panose="020B0604020202020204" pitchFamily="34" charset="0"/>
                <a:cs typeface="Arial" panose="020B0604020202020204" pitchFamily="34" charset="0"/>
              </a:rPr>
              <a:t>Walking Challenges</a:t>
            </a:r>
          </a:p>
          <a:p>
            <a:pPr marL="97155">
              <a:lnSpc>
                <a:spcPct val="103000"/>
              </a:lnSpc>
              <a:spcBef>
                <a:spcPts val="450"/>
              </a:spcBef>
            </a:pPr>
            <a:endParaRPr lang="en-GB" dirty="0">
              <a:latin typeface="Arial" panose="020B0604020202020204" pitchFamily="34" charset="0"/>
              <a:cs typeface="Arial" panose="020B0604020202020204" pitchFamily="34" charset="0"/>
            </a:endParaRPr>
          </a:p>
          <a:p>
            <a:pPr marL="97155">
              <a:lnSpc>
                <a:spcPct val="103000"/>
              </a:lnSpc>
              <a:spcBef>
                <a:spcPts val="450"/>
              </a:spcBef>
            </a:pPr>
            <a:r>
              <a:rPr lang="en-GB" dirty="0">
                <a:latin typeface="Arial" panose="020B0604020202020204" pitchFamily="34" charset="0"/>
                <a:cs typeface="Arial" panose="020B0604020202020204" pitchFamily="34" charset="0"/>
              </a:rPr>
              <a:t>End of year wellbeing day – included hand massages, breathwork classes, Emotional Freedom Technique (EFT) workshops, visualisation meditation workshop, rounders on the field, picnic lunch catch ups.</a:t>
            </a:r>
          </a:p>
          <a:p>
            <a:pPr marL="97155">
              <a:lnSpc>
                <a:spcPct val="103000"/>
              </a:lnSpc>
              <a:spcBef>
                <a:spcPts val="450"/>
              </a:spcBef>
            </a:pPr>
            <a:endParaRPr lang="en-GB" sz="1400" b="1" dirty="0">
              <a:effectLst/>
              <a:latin typeface="Arial" panose="020B0604020202020204" pitchFamily="34" charset="0"/>
              <a:ea typeface="Arial" panose="020B0604020202020204" pitchFamily="34" charset="0"/>
            </a:endParaRPr>
          </a:p>
        </p:txBody>
      </p:sp>
      <p:pic>
        <p:nvPicPr>
          <p:cNvPr id="3" name="Picture 2" descr="A person in white sitting in a yoga pose&#10;&#10;Description automatically generated">
            <a:extLst>
              <a:ext uri="{FF2B5EF4-FFF2-40B4-BE49-F238E27FC236}">
                <a16:creationId xmlns:a16="http://schemas.microsoft.com/office/drawing/2014/main" id="{CD9D6AA7-23F8-AD47-1670-2E89640D70B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156"/>
          <a:stretch/>
        </p:blipFill>
        <p:spPr>
          <a:xfrm>
            <a:off x="6985000" y="1377107"/>
            <a:ext cx="3514725" cy="4808272"/>
          </a:xfrm>
          <a:prstGeom prst="rect">
            <a:avLst/>
          </a:prstGeom>
        </p:spPr>
      </p:pic>
    </p:spTree>
    <p:extLst>
      <p:ext uri="{BB962C8B-B14F-4D97-AF65-F5344CB8AC3E}">
        <p14:creationId xmlns:p14="http://schemas.microsoft.com/office/powerpoint/2010/main" val="1276939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7D098-7756-295B-2F08-F0263152B5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3A1CEC-0F7C-CDE6-1A00-4DF943F6C949}"/>
              </a:ext>
            </a:extLst>
          </p:cNvPr>
          <p:cNvSpPr>
            <a:spLocks noGrp="1"/>
          </p:cNvSpPr>
          <p:nvPr>
            <p:ph type="ctrTitle"/>
          </p:nvPr>
        </p:nvSpPr>
        <p:spPr>
          <a:xfrm>
            <a:off x="1663700" y="2074863"/>
            <a:ext cx="9144000" cy="2387600"/>
          </a:xfrm>
        </p:spPr>
        <p:txBody>
          <a:bodyPr rtlCol="0"/>
          <a:lstStyle>
            <a:defPPr>
              <a:defRPr lang="en-GB"/>
            </a:defPPr>
          </a:lstStyle>
          <a:p>
            <a:pPr lvl="0"/>
            <a:r>
              <a:rPr lang="en-GB" sz="6000" b="1" dirty="0"/>
              <a:t>Why do we need such a focus on staff wellbeing?</a:t>
            </a:r>
            <a:endParaRPr lang="en-US" sz="6000" b="1" dirty="0"/>
          </a:p>
        </p:txBody>
      </p:sp>
    </p:spTree>
    <p:extLst>
      <p:ext uri="{BB962C8B-B14F-4D97-AF65-F5344CB8AC3E}">
        <p14:creationId xmlns:p14="http://schemas.microsoft.com/office/powerpoint/2010/main" val="3420840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a:xfrm>
            <a:off x="365760" y="6464808"/>
            <a:ext cx="987552" cy="310896"/>
          </a:xfrm>
        </p:spPr>
        <p:txBody>
          <a:bodyPr rtlCol="0" anchor="ctr">
            <a:normAutofit/>
          </a:bodyPr>
          <a:lstStyle>
            <a:defPPr>
              <a:defRPr lang="en-GB"/>
            </a:defPPr>
          </a:lstStyle>
          <a:p>
            <a:pPr rtl="0">
              <a:spcAft>
                <a:spcPts val="600"/>
              </a:spcAft>
            </a:pPr>
            <a:r>
              <a:rPr lang="en-GB" dirty="0"/>
              <a:t>2025</a:t>
            </a:r>
          </a:p>
        </p:txBody>
      </p:sp>
      <p:sp>
        <p:nvSpPr>
          <p:cNvPr id="3" name="Footer Placeholder 2">
            <a:extLst>
              <a:ext uri="{FF2B5EF4-FFF2-40B4-BE49-F238E27FC236}">
                <a16:creationId xmlns:a16="http://schemas.microsoft.com/office/drawing/2014/main" id="{FAD9BE9C-B5EA-5DA0-9156-6E05D3882992}"/>
              </a:ext>
            </a:extLst>
          </p:cNvPr>
          <p:cNvSpPr>
            <a:spLocks noGrp="1"/>
          </p:cNvSpPr>
          <p:nvPr>
            <p:ph type="ftr" sz="quarter" idx="11"/>
          </p:nvPr>
        </p:nvSpPr>
        <p:spPr>
          <a:xfrm>
            <a:off x="4379976" y="6464808"/>
            <a:ext cx="3438144" cy="310896"/>
          </a:xfrm>
        </p:spPr>
        <p:txBody>
          <a:bodyPr rtlCol="0" anchor="ctr">
            <a:normAutofit fontScale="77500" lnSpcReduction="20000"/>
          </a:bodyPr>
          <a:lstStyle>
            <a:defPPr>
              <a:defRPr lang="en-GB"/>
            </a:defPPr>
          </a:lstStyle>
          <a:p>
            <a:pPr>
              <a:spcAft>
                <a:spcPts val="600"/>
              </a:spcAft>
            </a:pPr>
            <a:r>
              <a:rPr lang="en-GB" dirty="0"/>
              <a:t>How to be a great teacher without the burnout</a:t>
            </a:r>
          </a:p>
          <a:p>
            <a:pPr rtl="0">
              <a:spcAft>
                <a:spcPts val="600"/>
              </a:spcAft>
            </a:pPr>
            <a:endParaRPr lang="en-GB" dirty="0"/>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11027664" y="6464808"/>
            <a:ext cx="987552" cy="310896"/>
          </a:xfrm>
        </p:spPr>
        <p:txBody>
          <a:bodyPr rtlCol="0" anchor="ctr">
            <a:normAutofit/>
          </a:bodyPr>
          <a:lstStyle>
            <a:defPPr>
              <a:defRPr lang="en-GB"/>
            </a:defPPr>
          </a:lstStyle>
          <a:p>
            <a:pPr rtl="0">
              <a:spcAft>
                <a:spcPts val="600"/>
              </a:spcAft>
            </a:pPr>
            <a:fld id="{58FB4751-880F-D840-AAA9-3A15815CC996}" type="slidenum">
              <a:rPr lang="en-GB" smtClean="0"/>
              <a:pPr rtl="0">
                <a:spcAft>
                  <a:spcPts val="600"/>
                </a:spcAft>
              </a:pPr>
              <a:t>13</a:t>
            </a:fld>
            <a:endParaRPr lang="en-GB"/>
          </a:p>
        </p:txBody>
      </p:sp>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0" y="3090672"/>
            <a:ext cx="4533900" cy="676656"/>
          </a:xfrm>
        </p:spPr>
        <p:txBody>
          <a:bodyPr rtlCol="0" anchor="b">
            <a:normAutofit fontScale="90000"/>
          </a:bodyPr>
          <a:lstStyle>
            <a:defPPr>
              <a:defRPr lang="en-GB"/>
            </a:defPPr>
          </a:lstStyle>
          <a:p>
            <a:pPr rtl="0"/>
            <a:br>
              <a:rPr lang="en-GB" sz="4100" dirty="0"/>
            </a:br>
            <a:br>
              <a:rPr lang="en-GB" sz="4100" dirty="0"/>
            </a:br>
            <a:r>
              <a:rPr lang="en-GB" sz="4100" dirty="0"/>
              <a:t>Why do we need such a focus on staff wellbeing?</a:t>
            </a:r>
          </a:p>
        </p:txBody>
      </p:sp>
      <p:sp>
        <p:nvSpPr>
          <p:cNvPr id="7" name="Content Placeholder 6">
            <a:extLst>
              <a:ext uri="{FF2B5EF4-FFF2-40B4-BE49-F238E27FC236}">
                <a16:creationId xmlns:a16="http://schemas.microsoft.com/office/drawing/2014/main" id="{2831DA22-EE62-6FA7-5F51-433008D5D917}"/>
              </a:ext>
            </a:extLst>
          </p:cNvPr>
          <p:cNvSpPr>
            <a:spLocks noGrp="1"/>
          </p:cNvSpPr>
          <p:nvPr>
            <p:ph sz="half" idx="2"/>
          </p:nvPr>
        </p:nvSpPr>
        <p:spPr>
          <a:xfrm>
            <a:off x="5227320" y="615949"/>
            <a:ext cx="5181600" cy="5089525"/>
          </a:xfrm>
        </p:spPr>
        <p:txBody>
          <a:bodyPr>
            <a:normAutofit/>
          </a:bodyPr>
          <a:lstStyle/>
          <a:p>
            <a:r>
              <a:rPr lang="en-GB" sz="3200" dirty="0"/>
              <a:t>Staff wellbeing is seen as a leadership priority.</a:t>
            </a:r>
            <a:br>
              <a:rPr lang="en-GB" sz="3200" dirty="0"/>
            </a:br>
            <a:endParaRPr lang="en-GB" sz="3200" dirty="0"/>
          </a:p>
          <a:p>
            <a:r>
              <a:rPr lang="en-GB" sz="3200" dirty="0"/>
              <a:t>The highest percentage of sickness recorded in many businesses now is stress.</a:t>
            </a:r>
          </a:p>
          <a:p>
            <a:endParaRPr lang="en-GB" sz="3200" dirty="0"/>
          </a:p>
          <a:p>
            <a:r>
              <a:rPr lang="en-GB" sz="3200" dirty="0"/>
              <a:t>We see this appear within the new proposed Scorecards for the new Ofsted framework.</a:t>
            </a:r>
          </a:p>
        </p:txBody>
      </p:sp>
    </p:spTree>
    <p:extLst>
      <p:ext uri="{BB962C8B-B14F-4D97-AF65-F5344CB8AC3E}">
        <p14:creationId xmlns:p14="http://schemas.microsoft.com/office/powerpoint/2010/main" val="133573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88DC-F8C3-F260-EE01-ADF46BED11F3}"/>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99F62B37-02EB-D4FB-4D0C-3BE78B015873}"/>
              </a:ext>
            </a:extLst>
          </p:cNvPr>
          <p:cNvSpPr>
            <a:spLocks noGrp="1"/>
          </p:cNvSpPr>
          <p:nvPr>
            <p:ph type="dt" sz="half" idx="10"/>
          </p:nvPr>
        </p:nvSpPr>
        <p:spPr>
          <a:xfrm>
            <a:off x="365760" y="6464808"/>
            <a:ext cx="987552" cy="310896"/>
          </a:xfrm>
        </p:spPr>
        <p:txBody>
          <a:bodyPr rtlCol="0" anchor="ctr">
            <a:normAutofit/>
          </a:bodyPr>
          <a:lstStyle>
            <a:defPPr>
              <a:defRPr lang="en-GB"/>
            </a:defPPr>
          </a:lstStyle>
          <a:p>
            <a:pPr rtl="0">
              <a:spcAft>
                <a:spcPts val="600"/>
              </a:spcAft>
            </a:pPr>
            <a:r>
              <a:rPr lang="en-GB" dirty="0"/>
              <a:t>2025</a:t>
            </a:r>
          </a:p>
        </p:txBody>
      </p:sp>
      <p:sp>
        <p:nvSpPr>
          <p:cNvPr id="3" name="Footer Placeholder 2">
            <a:extLst>
              <a:ext uri="{FF2B5EF4-FFF2-40B4-BE49-F238E27FC236}">
                <a16:creationId xmlns:a16="http://schemas.microsoft.com/office/drawing/2014/main" id="{81C97E3A-EE01-1A8A-7D41-5379BE13A41B}"/>
              </a:ext>
            </a:extLst>
          </p:cNvPr>
          <p:cNvSpPr>
            <a:spLocks noGrp="1"/>
          </p:cNvSpPr>
          <p:nvPr>
            <p:ph type="ftr" sz="quarter" idx="11"/>
          </p:nvPr>
        </p:nvSpPr>
        <p:spPr>
          <a:xfrm>
            <a:off x="4379976" y="6464808"/>
            <a:ext cx="3438144" cy="310896"/>
          </a:xfrm>
        </p:spPr>
        <p:txBody>
          <a:bodyPr rtlCol="0" anchor="ctr">
            <a:normAutofit fontScale="77500" lnSpcReduction="20000"/>
          </a:bodyPr>
          <a:lstStyle>
            <a:defPPr>
              <a:defRPr lang="en-GB"/>
            </a:defPPr>
          </a:lstStyle>
          <a:p>
            <a:pPr>
              <a:spcAft>
                <a:spcPts val="600"/>
              </a:spcAft>
            </a:pPr>
            <a:r>
              <a:rPr lang="en-GB" dirty="0"/>
              <a:t>How to be a great teacher without the burnout</a:t>
            </a:r>
          </a:p>
          <a:p>
            <a:pPr rtl="0">
              <a:spcAft>
                <a:spcPts val="600"/>
              </a:spcAft>
            </a:pPr>
            <a:endParaRPr lang="en-GB" dirty="0"/>
          </a:p>
        </p:txBody>
      </p:sp>
      <p:sp>
        <p:nvSpPr>
          <p:cNvPr id="4" name="Slide Number Placeholder 3">
            <a:extLst>
              <a:ext uri="{FF2B5EF4-FFF2-40B4-BE49-F238E27FC236}">
                <a16:creationId xmlns:a16="http://schemas.microsoft.com/office/drawing/2014/main" id="{844BA2DB-A387-F629-EFD8-3B051B2AEAAC}"/>
              </a:ext>
            </a:extLst>
          </p:cNvPr>
          <p:cNvSpPr>
            <a:spLocks noGrp="1"/>
          </p:cNvSpPr>
          <p:nvPr>
            <p:ph type="sldNum" sz="quarter" idx="12"/>
          </p:nvPr>
        </p:nvSpPr>
        <p:spPr>
          <a:xfrm>
            <a:off x="11027664" y="6464808"/>
            <a:ext cx="987552" cy="310896"/>
          </a:xfrm>
        </p:spPr>
        <p:txBody>
          <a:bodyPr rtlCol="0" anchor="ctr">
            <a:normAutofit/>
          </a:bodyPr>
          <a:lstStyle>
            <a:defPPr>
              <a:defRPr lang="en-GB"/>
            </a:defPPr>
          </a:lstStyle>
          <a:p>
            <a:pPr rtl="0">
              <a:spcAft>
                <a:spcPts val="600"/>
              </a:spcAft>
            </a:pPr>
            <a:fld id="{58FB4751-880F-D840-AAA9-3A15815CC996}" type="slidenum">
              <a:rPr lang="en-GB" smtClean="0"/>
              <a:pPr rtl="0">
                <a:spcAft>
                  <a:spcPts val="600"/>
                </a:spcAft>
              </a:pPr>
              <a:t>14</a:t>
            </a:fld>
            <a:endParaRPr lang="en-GB"/>
          </a:p>
        </p:txBody>
      </p:sp>
      <p:sp>
        <p:nvSpPr>
          <p:cNvPr id="26" name="Title 25">
            <a:extLst>
              <a:ext uri="{FF2B5EF4-FFF2-40B4-BE49-F238E27FC236}">
                <a16:creationId xmlns:a16="http://schemas.microsoft.com/office/drawing/2014/main" id="{D5F75E2B-9E5E-3308-DCE9-D51EB910908B}"/>
              </a:ext>
            </a:extLst>
          </p:cNvPr>
          <p:cNvSpPr>
            <a:spLocks noGrp="1"/>
          </p:cNvSpPr>
          <p:nvPr>
            <p:ph type="title"/>
          </p:nvPr>
        </p:nvSpPr>
        <p:spPr>
          <a:xfrm>
            <a:off x="0" y="3090672"/>
            <a:ext cx="4533900" cy="676656"/>
          </a:xfrm>
        </p:spPr>
        <p:txBody>
          <a:bodyPr rtlCol="0" anchor="b">
            <a:normAutofit fontScale="90000"/>
          </a:bodyPr>
          <a:lstStyle>
            <a:defPPr>
              <a:defRPr lang="en-GB"/>
            </a:defPPr>
          </a:lstStyle>
          <a:p>
            <a:pPr rtl="0"/>
            <a:br>
              <a:rPr lang="en-GB" sz="4100" dirty="0"/>
            </a:br>
            <a:br>
              <a:rPr lang="en-GB" sz="4100" dirty="0"/>
            </a:br>
            <a:r>
              <a:rPr lang="en-GB" sz="4100" dirty="0"/>
              <a:t>Why do we need such a focus on staff wellbeing?</a:t>
            </a:r>
          </a:p>
        </p:txBody>
      </p:sp>
      <p:sp>
        <p:nvSpPr>
          <p:cNvPr id="7" name="Content Placeholder 6">
            <a:extLst>
              <a:ext uri="{FF2B5EF4-FFF2-40B4-BE49-F238E27FC236}">
                <a16:creationId xmlns:a16="http://schemas.microsoft.com/office/drawing/2014/main" id="{F0161589-4985-6EB4-A166-C80B5B520796}"/>
              </a:ext>
            </a:extLst>
          </p:cNvPr>
          <p:cNvSpPr>
            <a:spLocks noGrp="1"/>
          </p:cNvSpPr>
          <p:nvPr>
            <p:ph sz="half" idx="2"/>
          </p:nvPr>
        </p:nvSpPr>
        <p:spPr>
          <a:xfrm>
            <a:off x="5227320" y="615949"/>
            <a:ext cx="5181600" cy="5089525"/>
          </a:xfrm>
        </p:spPr>
        <p:txBody>
          <a:bodyPr>
            <a:normAutofit lnSpcReduction="10000"/>
          </a:bodyPr>
          <a:lstStyle/>
          <a:p>
            <a:r>
              <a:rPr lang="en-GB" sz="3200" dirty="0"/>
              <a:t>There is an epidemic of stress and anxiety affecting our population.</a:t>
            </a:r>
            <a:br>
              <a:rPr lang="en-GB" sz="3200" dirty="0"/>
            </a:br>
            <a:endParaRPr lang="en-GB" sz="3200" dirty="0"/>
          </a:p>
          <a:p>
            <a:r>
              <a:rPr lang="en-GB" sz="3200" dirty="0"/>
              <a:t>Humans were not created to deal with our current lifestyles.</a:t>
            </a:r>
          </a:p>
          <a:p>
            <a:endParaRPr lang="en-GB" sz="3200" dirty="0"/>
          </a:p>
          <a:p>
            <a:r>
              <a:rPr lang="en-GB" sz="3200" dirty="0"/>
              <a:t>When our bodies get flooded with Cortisol we respond in a very negative way.</a:t>
            </a:r>
          </a:p>
        </p:txBody>
      </p:sp>
    </p:spTree>
    <p:extLst>
      <p:ext uri="{BB962C8B-B14F-4D97-AF65-F5344CB8AC3E}">
        <p14:creationId xmlns:p14="http://schemas.microsoft.com/office/powerpoint/2010/main" val="2238249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3D2BB-7425-D5B5-7D30-84D4D66619AE}"/>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73E61E8F-332C-8466-6FF8-EBB95BB9EBE1}"/>
              </a:ext>
            </a:extLst>
          </p:cNvPr>
          <p:cNvSpPr>
            <a:spLocks noGrp="1"/>
          </p:cNvSpPr>
          <p:nvPr>
            <p:ph type="dt" sz="half" idx="10"/>
          </p:nvPr>
        </p:nvSpPr>
        <p:spPr>
          <a:xfrm>
            <a:off x="365760" y="6464808"/>
            <a:ext cx="987552" cy="310896"/>
          </a:xfrm>
        </p:spPr>
        <p:txBody>
          <a:bodyPr rtlCol="0" anchor="ctr">
            <a:normAutofit/>
          </a:bodyPr>
          <a:lstStyle>
            <a:defPPr>
              <a:defRPr lang="en-GB"/>
            </a:defPPr>
          </a:lstStyle>
          <a:p>
            <a:pPr rtl="0">
              <a:spcAft>
                <a:spcPts val="600"/>
              </a:spcAft>
            </a:pPr>
            <a:r>
              <a:rPr lang="en-GB" dirty="0"/>
              <a:t>2025</a:t>
            </a:r>
          </a:p>
        </p:txBody>
      </p:sp>
      <p:sp>
        <p:nvSpPr>
          <p:cNvPr id="3" name="Footer Placeholder 2">
            <a:extLst>
              <a:ext uri="{FF2B5EF4-FFF2-40B4-BE49-F238E27FC236}">
                <a16:creationId xmlns:a16="http://schemas.microsoft.com/office/drawing/2014/main" id="{FAD2A69C-CC93-1102-0549-D43185E9C23C}"/>
              </a:ext>
            </a:extLst>
          </p:cNvPr>
          <p:cNvSpPr>
            <a:spLocks noGrp="1"/>
          </p:cNvSpPr>
          <p:nvPr>
            <p:ph type="ftr" sz="quarter" idx="11"/>
          </p:nvPr>
        </p:nvSpPr>
        <p:spPr>
          <a:xfrm>
            <a:off x="4379976" y="6464808"/>
            <a:ext cx="3438144" cy="310896"/>
          </a:xfrm>
        </p:spPr>
        <p:txBody>
          <a:bodyPr rtlCol="0" anchor="ctr">
            <a:normAutofit fontScale="77500" lnSpcReduction="20000"/>
          </a:bodyPr>
          <a:lstStyle>
            <a:defPPr>
              <a:defRPr lang="en-GB"/>
            </a:defPPr>
          </a:lstStyle>
          <a:p>
            <a:pPr>
              <a:spcAft>
                <a:spcPts val="600"/>
              </a:spcAft>
            </a:pPr>
            <a:r>
              <a:rPr lang="en-GB" dirty="0"/>
              <a:t>How to be a great teacher without the burnout</a:t>
            </a:r>
          </a:p>
          <a:p>
            <a:pPr rtl="0">
              <a:spcAft>
                <a:spcPts val="600"/>
              </a:spcAft>
            </a:pPr>
            <a:endParaRPr lang="en-GB" dirty="0"/>
          </a:p>
        </p:txBody>
      </p:sp>
      <p:sp>
        <p:nvSpPr>
          <p:cNvPr id="4" name="Slide Number Placeholder 3">
            <a:extLst>
              <a:ext uri="{FF2B5EF4-FFF2-40B4-BE49-F238E27FC236}">
                <a16:creationId xmlns:a16="http://schemas.microsoft.com/office/drawing/2014/main" id="{018D4BB1-1D78-CEA9-EDD8-9BD1D7A46788}"/>
              </a:ext>
            </a:extLst>
          </p:cNvPr>
          <p:cNvSpPr>
            <a:spLocks noGrp="1"/>
          </p:cNvSpPr>
          <p:nvPr>
            <p:ph type="sldNum" sz="quarter" idx="12"/>
          </p:nvPr>
        </p:nvSpPr>
        <p:spPr>
          <a:xfrm>
            <a:off x="11027664" y="6464808"/>
            <a:ext cx="987552" cy="310896"/>
          </a:xfrm>
        </p:spPr>
        <p:txBody>
          <a:bodyPr rtlCol="0" anchor="ctr">
            <a:normAutofit/>
          </a:bodyPr>
          <a:lstStyle>
            <a:defPPr>
              <a:defRPr lang="en-GB"/>
            </a:defPPr>
          </a:lstStyle>
          <a:p>
            <a:pPr rtl="0">
              <a:spcAft>
                <a:spcPts val="600"/>
              </a:spcAft>
            </a:pPr>
            <a:fld id="{58FB4751-880F-D840-AAA9-3A15815CC996}" type="slidenum">
              <a:rPr lang="en-GB" smtClean="0"/>
              <a:pPr rtl="0">
                <a:spcAft>
                  <a:spcPts val="600"/>
                </a:spcAft>
              </a:pPr>
              <a:t>15</a:t>
            </a:fld>
            <a:endParaRPr lang="en-GB"/>
          </a:p>
        </p:txBody>
      </p:sp>
      <p:sp>
        <p:nvSpPr>
          <p:cNvPr id="26" name="Title 25">
            <a:extLst>
              <a:ext uri="{FF2B5EF4-FFF2-40B4-BE49-F238E27FC236}">
                <a16:creationId xmlns:a16="http://schemas.microsoft.com/office/drawing/2014/main" id="{D909D9B9-E125-451F-5EDB-B5BA0EFBD9A0}"/>
              </a:ext>
            </a:extLst>
          </p:cNvPr>
          <p:cNvSpPr>
            <a:spLocks noGrp="1"/>
          </p:cNvSpPr>
          <p:nvPr>
            <p:ph type="title"/>
          </p:nvPr>
        </p:nvSpPr>
        <p:spPr>
          <a:xfrm>
            <a:off x="0" y="3090672"/>
            <a:ext cx="4533900" cy="676656"/>
          </a:xfrm>
        </p:spPr>
        <p:txBody>
          <a:bodyPr rtlCol="0" anchor="b">
            <a:normAutofit fontScale="90000"/>
          </a:bodyPr>
          <a:lstStyle>
            <a:defPPr>
              <a:defRPr lang="en-GB"/>
            </a:defPPr>
          </a:lstStyle>
          <a:p>
            <a:pPr rtl="0"/>
            <a:br>
              <a:rPr lang="en-GB" sz="4100" dirty="0"/>
            </a:br>
            <a:br>
              <a:rPr lang="en-GB" sz="4100" dirty="0"/>
            </a:br>
            <a:r>
              <a:rPr lang="en-GB" sz="4100" dirty="0"/>
              <a:t>Why do we need such a focus on staff wellbeing?</a:t>
            </a:r>
          </a:p>
        </p:txBody>
      </p:sp>
      <p:sp>
        <p:nvSpPr>
          <p:cNvPr id="7" name="Content Placeholder 6">
            <a:extLst>
              <a:ext uri="{FF2B5EF4-FFF2-40B4-BE49-F238E27FC236}">
                <a16:creationId xmlns:a16="http://schemas.microsoft.com/office/drawing/2014/main" id="{E2B8FD1B-3E11-66A7-0B2B-0E84257BEB80}"/>
              </a:ext>
            </a:extLst>
          </p:cNvPr>
          <p:cNvSpPr>
            <a:spLocks noGrp="1"/>
          </p:cNvSpPr>
          <p:nvPr>
            <p:ph sz="half" idx="2"/>
          </p:nvPr>
        </p:nvSpPr>
        <p:spPr>
          <a:xfrm>
            <a:off x="5227320" y="615949"/>
            <a:ext cx="5181600" cy="5089525"/>
          </a:xfrm>
        </p:spPr>
        <p:txBody>
          <a:bodyPr>
            <a:normAutofit fontScale="55000" lnSpcReduction="20000"/>
          </a:bodyPr>
          <a:lstStyle/>
          <a:p>
            <a:pPr marL="0" indent="0">
              <a:buNone/>
            </a:pPr>
            <a:r>
              <a:rPr lang="en-GB" sz="3200" dirty="0"/>
              <a:t>When in high stress mode:</a:t>
            </a:r>
          </a:p>
          <a:p>
            <a:endParaRPr lang="en-GB" sz="3200" dirty="0"/>
          </a:p>
          <a:p>
            <a:r>
              <a:rPr lang="en-GB" sz="3200" dirty="0"/>
              <a:t>We are less creative</a:t>
            </a:r>
          </a:p>
          <a:p>
            <a:r>
              <a:rPr lang="en-GB" sz="3200" dirty="0"/>
              <a:t>We struggle to learn</a:t>
            </a:r>
          </a:p>
          <a:p>
            <a:r>
              <a:rPr lang="en-GB" sz="3200" dirty="0"/>
              <a:t>We struggle to make sound decisions</a:t>
            </a:r>
          </a:p>
          <a:p>
            <a:r>
              <a:rPr lang="en-GB" sz="3200" dirty="0"/>
              <a:t>Our brains can misfunction</a:t>
            </a:r>
          </a:p>
          <a:p>
            <a:r>
              <a:rPr lang="en-GB" sz="3200" dirty="0"/>
              <a:t>We can have negative thoughts</a:t>
            </a:r>
          </a:p>
          <a:p>
            <a:r>
              <a:rPr lang="en-GB" sz="3200" dirty="0"/>
              <a:t>We make mistakes</a:t>
            </a:r>
          </a:p>
          <a:p>
            <a:r>
              <a:rPr lang="en-GB" sz="3200" dirty="0"/>
              <a:t>Our monkey minds can go into overdrive</a:t>
            </a:r>
          </a:p>
          <a:p>
            <a:r>
              <a:rPr lang="en-GB" sz="3200" dirty="0"/>
              <a:t>We become less confident</a:t>
            </a:r>
          </a:p>
          <a:p>
            <a:r>
              <a:rPr lang="en-GB" sz="3200" dirty="0"/>
              <a:t>We can begin to lose our self-confidence and self-esteem.</a:t>
            </a:r>
          </a:p>
          <a:p>
            <a:r>
              <a:rPr lang="en-GB" sz="3200" dirty="0"/>
              <a:t>We worry</a:t>
            </a:r>
            <a:br>
              <a:rPr lang="en-GB" sz="3200" dirty="0"/>
            </a:br>
            <a:endParaRPr lang="en-GB" sz="3200" dirty="0"/>
          </a:p>
          <a:p>
            <a:endParaRPr lang="en-GB" sz="3200" dirty="0"/>
          </a:p>
          <a:p>
            <a:r>
              <a:rPr lang="en-GB" sz="3200" dirty="0"/>
              <a:t>When our bodies get flooded with Cortisol, we can feel physical symptoms.</a:t>
            </a:r>
          </a:p>
        </p:txBody>
      </p:sp>
    </p:spTree>
    <p:extLst>
      <p:ext uri="{BB962C8B-B14F-4D97-AF65-F5344CB8AC3E}">
        <p14:creationId xmlns:p14="http://schemas.microsoft.com/office/powerpoint/2010/main" val="2022697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C18B6-71E8-BF28-7F93-0643903F2ACB}"/>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FC011720-EBC4-5E2E-1E10-6C09047E156A}"/>
              </a:ext>
            </a:extLst>
          </p:cNvPr>
          <p:cNvSpPr>
            <a:spLocks noGrp="1"/>
          </p:cNvSpPr>
          <p:nvPr>
            <p:ph type="dt" sz="half" idx="10"/>
          </p:nvPr>
        </p:nvSpPr>
        <p:spPr>
          <a:xfrm>
            <a:off x="365760" y="6464808"/>
            <a:ext cx="987552" cy="310896"/>
          </a:xfrm>
        </p:spPr>
        <p:txBody>
          <a:bodyPr rtlCol="0" anchor="ctr">
            <a:normAutofit/>
          </a:bodyPr>
          <a:lstStyle>
            <a:defPPr>
              <a:defRPr lang="en-GB"/>
            </a:defPPr>
          </a:lstStyle>
          <a:p>
            <a:pPr rtl="0">
              <a:spcAft>
                <a:spcPts val="600"/>
              </a:spcAft>
            </a:pPr>
            <a:r>
              <a:rPr lang="en-GB" dirty="0"/>
              <a:t>2025</a:t>
            </a:r>
          </a:p>
        </p:txBody>
      </p:sp>
      <p:sp>
        <p:nvSpPr>
          <p:cNvPr id="3" name="Footer Placeholder 2">
            <a:extLst>
              <a:ext uri="{FF2B5EF4-FFF2-40B4-BE49-F238E27FC236}">
                <a16:creationId xmlns:a16="http://schemas.microsoft.com/office/drawing/2014/main" id="{74313489-CCE0-16E3-A011-0D80E346D679}"/>
              </a:ext>
            </a:extLst>
          </p:cNvPr>
          <p:cNvSpPr>
            <a:spLocks noGrp="1"/>
          </p:cNvSpPr>
          <p:nvPr>
            <p:ph type="ftr" sz="quarter" idx="11"/>
          </p:nvPr>
        </p:nvSpPr>
        <p:spPr>
          <a:xfrm>
            <a:off x="4379976" y="6464808"/>
            <a:ext cx="3438144" cy="310896"/>
          </a:xfrm>
        </p:spPr>
        <p:txBody>
          <a:bodyPr rtlCol="0" anchor="ctr">
            <a:normAutofit fontScale="77500" lnSpcReduction="20000"/>
          </a:bodyPr>
          <a:lstStyle>
            <a:defPPr>
              <a:defRPr lang="en-GB"/>
            </a:defPPr>
          </a:lstStyle>
          <a:p>
            <a:pPr>
              <a:spcAft>
                <a:spcPts val="600"/>
              </a:spcAft>
            </a:pPr>
            <a:r>
              <a:rPr lang="en-GB" dirty="0"/>
              <a:t>How to be a great teacher without the burnout</a:t>
            </a:r>
          </a:p>
          <a:p>
            <a:pPr rtl="0">
              <a:spcAft>
                <a:spcPts val="600"/>
              </a:spcAft>
            </a:pPr>
            <a:endParaRPr lang="en-GB" dirty="0"/>
          </a:p>
        </p:txBody>
      </p:sp>
      <p:sp>
        <p:nvSpPr>
          <p:cNvPr id="4" name="Slide Number Placeholder 3">
            <a:extLst>
              <a:ext uri="{FF2B5EF4-FFF2-40B4-BE49-F238E27FC236}">
                <a16:creationId xmlns:a16="http://schemas.microsoft.com/office/drawing/2014/main" id="{8411D832-8218-D733-35F5-37B869CB1487}"/>
              </a:ext>
            </a:extLst>
          </p:cNvPr>
          <p:cNvSpPr>
            <a:spLocks noGrp="1"/>
          </p:cNvSpPr>
          <p:nvPr>
            <p:ph type="sldNum" sz="quarter" idx="12"/>
          </p:nvPr>
        </p:nvSpPr>
        <p:spPr>
          <a:xfrm>
            <a:off x="11027664" y="6464808"/>
            <a:ext cx="987552" cy="310896"/>
          </a:xfrm>
        </p:spPr>
        <p:txBody>
          <a:bodyPr rtlCol="0" anchor="ctr">
            <a:normAutofit/>
          </a:bodyPr>
          <a:lstStyle>
            <a:defPPr>
              <a:defRPr lang="en-GB"/>
            </a:defPPr>
          </a:lstStyle>
          <a:p>
            <a:pPr rtl="0">
              <a:spcAft>
                <a:spcPts val="600"/>
              </a:spcAft>
            </a:pPr>
            <a:fld id="{58FB4751-880F-D840-AAA9-3A15815CC996}" type="slidenum">
              <a:rPr lang="en-GB" smtClean="0"/>
              <a:pPr rtl="0">
                <a:spcAft>
                  <a:spcPts val="600"/>
                </a:spcAft>
              </a:pPr>
              <a:t>16</a:t>
            </a:fld>
            <a:endParaRPr lang="en-GB"/>
          </a:p>
        </p:txBody>
      </p:sp>
      <p:sp>
        <p:nvSpPr>
          <p:cNvPr id="26" name="Title 25">
            <a:extLst>
              <a:ext uri="{FF2B5EF4-FFF2-40B4-BE49-F238E27FC236}">
                <a16:creationId xmlns:a16="http://schemas.microsoft.com/office/drawing/2014/main" id="{5BC8631C-B617-63AA-A13A-B241F8079B5F}"/>
              </a:ext>
            </a:extLst>
          </p:cNvPr>
          <p:cNvSpPr>
            <a:spLocks noGrp="1"/>
          </p:cNvSpPr>
          <p:nvPr>
            <p:ph type="title"/>
          </p:nvPr>
        </p:nvSpPr>
        <p:spPr>
          <a:xfrm>
            <a:off x="0" y="3090672"/>
            <a:ext cx="4533900" cy="676656"/>
          </a:xfrm>
        </p:spPr>
        <p:txBody>
          <a:bodyPr rtlCol="0" anchor="b">
            <a:normAutofit fontScale="90000"/>
          </a:bodyPr>
          <a:lstStyle>
            <a:defPPr>
              <a:defRPr lang="en-GB"/>
            </a:defPPr>
          </a:lstStyle>
          <a:p>
            <a:pPr rtl="0"/>
            <a:br>
              <a:rPr lang="en-GB" sz="4100" dirty="0"/>
            </a:br>
            <a:br>
              <a:rPr lang="en-GB" sz="4100" dirty="0"/>
            </a:br>
            <a:r>
              <a:rPr lang="en-GB" sz="4100" dirty="0"/>
              <a:t>Why do we need such a focus on staff wellbeing?</a:t>
            </a:r>
          </a:p>
        </p:txBody>
      </p:sp>
      <p:sp>
        <p:nvSpPr>
          <p:cNvPr id="7" name="Content Placeholder 6">
            <a:extLst>
              <a:ext uri="{FF2B5EF4-FFF2-40B4-BE49-F238E27FC236}">
                <a16:creationId xmlns:a16="http://schemas.microsoft.com/office/drawing/2014/main" id="{A7DF06BB-503C-13E3-A5E3-722A10ACB7C0}"/>
              </a:ext>
            </a:extLst>
          </p:cNvPr>
          <p:cNvSpPr>
            <a:spLocks noGrp="1"/>
          </p:cNvSpPr>
          <p:nvPr>
            <p:ph sz="half" idx="2"/>
          </p:nvPr>
        </p:nvSpPr>
        <p:spPr>
          <a:xfrm>
            <a:off x="5227320" y="615949"/>
            <a:ext cx="5181600" cy="5089525"/>
          </a:xfrm>
        </p:spPr>
        <p:txBody>
          <a:bodyPr>
            <a:normAutofit/>
          </a:bodyPr>
          <a:lstStyle/>
          <a:p>
            <a:r>
              <a:rPr lang="en-GB" sz="3200" dirty="0"/>
              <a:t>If allowed to spiral this can lead to the early signs of burnout.</a:t>
            </a:r>
          </a:p>
          <a:p>
            <a:pPr lvl="1"/>
            <a:r>
              <a:rPr lang="en-GB" sz="2800" dirty="0"/>
              <a:t>Trouble sleeping</a:t>
            </a:r>
          </a:p>
          <a:p>
            <a:pPr lvl="1"/>
            <a:r>
              <a:rPr lang="en-GB" sz="2800" dirty="0"/>
              <a:t>Low mood</a:t>
            </a:r>
          </a:p>
          <a:p>
            <a:pPr lvl="1"/>
            <a:r>
              <a:rPr lang="en-GB" sz="2800" dirty="0"/>
              <a:t>Loss of interest in things we used to love doing</a:t>
            </a:r>
          </a:p>
          <a:p>
            <a:pPr lvl="1"/>
            <a:r>
              <a:rPr lang="en-GB" sz="2800" dirty="0"/>
              <a:t>Frustration or even anger at our situation</a:t>
            </a:r>
          </a:p>
          <a:p>
            <a:pPr lvl="1"/>
            <a:r>
              <a:rPr lang="en-GB" sz="2800" dirty="0"/>
              <a:t>An inability to control our emotions and behaviours</a:t>
            </a:r>
          </a:p>
        </p:txBody>
      </p:sp>
    </p:spTree>
    <p:extLst>
      <p:ext uri="{BB962C8B-B14F-4D97-AF65-F5344CB8AC3E}">
        <p14:creationId xmlns:p14="http://schemas.microsoft.com/office/powerpoint/2010/main" val="1451934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363E6-B9F0-46AA-4EB7-9E816E4499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1BC586-5EC8-EB49-56F8-643955F3C3CE}"/>
              </a:ext>
            </a:extLst>
          </p:cNvPr>
          <p:cNvSpPr>
            <a:spLocks noGrp="1"/>
          </p:cNvSpPr>
          <p:nvPr>
            <p:ph type="ctrTitle"/>
          </p:nvPr>
        </p:nvSpPr>
        <p:spPr>
          <a:xfrm>
            <a:off x="1524000" y="1922463"/>
            <a:ext cx="9144000" cy="2387600"/>
          </a:xfrm>
        </p:spPr>
        <p:txBody>
          <a:bodyPr rtlCol="0"/>
          <a:lstStyle>
            <a:defPPr>
              <a:defRPr lang="en-GB"/>
            </a:defPPr>
          </a:lstStyle>
          <a:p>
            <a:r>
              <a:rPr lang="en-GB" sz="6000" b="1" dirty="0"/>
              <a:t>Why a change in mind set is needed</a:t>
            </a:r>
            <a:endParaRPr lang="en-GB" dirty="0"/>
          </a:p>
        </p:txBody>
      </p:sp>
    </p:spTree>
    <p:extLst>
      <p:ext uri="{BB962C8B-B14F-4D97-AF65-F5344CB8AC3E}">
        <p14:creationId xmlns:p14="http://schemas.microsoft.com/office/powerpoint/2010/main" val="3345909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3B231-DF88-4A41-34CF-4543773AE80D}"/>
              </a:ext>
            </a:extLst>
          </p:cNvPr>
          <p:cNvSpPr>
            <a:spLocks noGrp="1"/>
          </p:cNvSpPr>
          <p:nvPr>
            <p:ph type="title"/>
          </p:nvPr>
        </p:nvSpPr>
        <p:spPr/>
        <p:txBody>
          <a:bodyPr/>
          <a:lstStyle/>
          <a:p>
            <a:r>
              <a:rPr lang="en-GB" dirty="0"/>
              <a:t>Change takes a mind shift change</a:t>
            </a:r>
          </a:p>
        </p:txBody>
      </p:sp>
      <p:sp>
        <p:nvSpPr>
          <p:cNvPr id="4" name="Text Placeholder 3">
            <a:extLst>
              <a:ext uri="{FF2B5EF4-FFF2-40B4-BE49-F238E27FC236}">
                <a16:creationId xmlns:a16="http://schemas.microsoft.com/office/drawing/2014/main" id="{ADE97CAD-3683-76D8-781B-C100CC96A5D0}"/>
              </a:ext>
            </a:extLst>
          </p:cNvPr>
          <p:cNvSpPr>
            <a:spLocks noGrp="1"/>
          </p:cNvSpPr>
          <p:nvPr>
            <p:ph type="body" sz="half" idx="2"/>
          </p:nvPr>
        </p:nvSpPr>
        <p:spPr/>
        <p:txBody>
          <a:bodyPr/>
          <a:lstStyle/>
          <a:p>
            <a:endParaRPr lang="en-GB" dirty="0"/>
          </a:p>
          <a:p>
            <a:endParaRPr lang="en-GB" dirty="0"/>
          </a:p>
          <a:p>
            <a:endParaRPr lang="en-GB" dirty="0"/>
          </a:p>
          <a:p>
            <a:r>
              <a:rPr lang="en-GB" sz="2400" dirty="0"/>
              <a:t>Don’t use up energy worrying or focussing on what you can’t control or influence.</a:t>
            </a:r>
          </a:p>
          <a:p>
            <a:endParaRPr lang="en-GB" sz="2400" dirty="0"/>
          </a:p>
          <a:p>
            <a:r>
              <a:rPr lang="en-GB" sz="2400" dirty="0"/>
              <a:t>This is just wasted energy and time.</a:t>
            </a:r>
          </a:p>
        </p:txBody>
      </p:sp>
      <p:sp>
        <p:nvSpPr>
          <p:cNvPr id="5" name="Date Placeholder 4">
            <a:extLst>
              <a:ext uri="{FF2B5EF4-FFF2-40B4-BE49-F238E27FC236}">
                <a16:creationId xmlns:a16="http://schemas.microsoft.com/office/drawing/2014/main" id="{018A4B37-E55E-CF8E-23DC-B62338D5C163}"/>
              </a:ext>
            </a:extLst>
          </p:cNvPr>
          <p:cNvSpPr>
            <a:spLocks noGrp="1"/>
          </p:cNvSpPr>
          <p:nvPr>
            <p:ph type="dt" sz="half" idx="10"/>
          </p:nvPr>
        </p:nvSpPr>
        <p:spPr/>
        <p:txBody>
          <a:bodyPr/>
          <a:lstStyle/>
          <a:p>
            <a:pPr rtl="0"/>
            <a:r>
              <a:rPr lang="en-GB" dirty="0"/>
              <a:t>2025</a:t>
            </a:r>
          </a:p>
        </p:txBody>
      </p:sp>
      <p:sp>
        <p:nvSpPr>
          <p:cNvPr id="7" name="Slide Number Placeholder 6">
            <a:extLst>
              <a:ext uri="{FF2B5EF4-FFF2-40B4-BE49-F238E27FC236}">
                <a16:creationId xmlns:a16="http://schemas.microsoft.com/office/drawing/2014/main" id="{AE21EFF5-B65F-9A7F-B654-0354D22E5185}"/>
              </a:ext>
            </a:extLst>
          </p:cNvPr>
          <p:cNvSpPr>
            <a:spLocks noGrp="1"/>
          </p:cNvSpPr>
          <p:nvPr>
            <p:ph type="sldNum" sz="quarter" idx="12"/>
          </p:nvPr>
        </p:nvSpPr>
        <p:spPr/>
        <p:txBody>
          <a:bodyPr/>
          <a:lstStyle/>
          <a:p>
            <a:pPr rtl="0"/>
            <a:fld id="{58FB4751-880F-D840-AAA9-3A15815CC996}" type="slidenum">
              <a:rPr lang="en-GB" smtClean="0"/>
              <a:t>18</a:t>
            </a:fld>
            <a:endParaRPr lang="en-GB" dirty="0"/>
          </a:p>
        </p:txBody>
      </p:sp>
      <p:sp>
        <p:nvSpPr>
          <p:cNvPr id="8" name="Flowchart: Connector 7">
            <a:extLst>
              <a:ext uri="{FF2B5EF4-FFF2-40B4-BE49-F238E27FC236}">
                <a16:creationId xmlns:a16="http://schemas.microsoft.com/office/drawing/2014/main" id="{B76524B4-D833-638F-8E5B-C775057BD122}"/>
              </a:ext>
            </a:extLst>
          </p:cNvPr>
          <p:cNvSpPr/>
          <p:nvPr/>
        </p:nvSpPr>
        <p:spPr>
          <a:xfrm>
            <a:off x="5924550" y="1497013"/>
            <a:ext cx="4391025" cy="4210050"/>
          </a:xfrm>
          <a:prstGeom prst="flowChartConnector">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6A6F813-8B1F-634F-1B05-11F80520F34C}"/>
              </a:ext>
            </a:extLst>
          </p:cNvPr>
          <p:cNvSpPr txBox="1"/>
          <p:nvPr/>
        </p:nvSpPr>
        <p:spPr>
          <a:xfrm>
            <a:off x="7210425" y="1933575"/>
            <a:ext cx="1676400" cy="646331"/>
          </a:xfrm>
          <a:prstGeom prst="rect">
            <a:avLst/>
          </a:prstGeom>
          <a:noFill/>
        </p:spPr>
        <p:txBody>
          <a:bodyPr wrap="square" rtlCol="0">
            <a:spAutoFit/>
          </a:bodyPr>
          <a:lstStyle/>
          <a:p>
            <a:pPr algn="ctr"/>
            <a:r>
              <a:rPr lang="en-GB" b="1" dirty="0"/>
              <a:t>Out of your control</a:t>
            </a:r>
          </a:p>
        </p:txBody>
      </p:sp>
      <p:sp>
        <p:nvSpPr>
          <p:cNvPr id="10" name="Flowchart: Connector 9">
            <a:extLst>
              <a:ext uri="{FF2B5EF4-FFF2-40B4-BE49-F238E27FC236}">
                <a16:creationId xmlns:a16="http://schemas.microsoft.com/office/drawing/2014/main" id="{DB122616-CA19-70D5-54D0-59E8E5E23C29}"/>
              </a:ext>
            </a:extLst>
          </p:cNvPr>
          <p:cNvSpPr/>
          <p:nvPr/>
        </p:nvSpPr>
        <p:spPr>
          <a:xfrm>
            <a:off x="6838950" y="3183664"/>
            <a:ext cx="2171700" cy="1883636"/>
          </a:xfrm>
          <a:prstGeom prst="flowChartConnector">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0E99A7F-D1EE-6921-D937-0D05730D2799}"/>
              </a:ext>
            </a:extLst>
          </p:cNvPr>
          <p:cNvSpPr txBox="1"/>
          <p:nvPr/>
        </p:nvSpPr>
        <p:spPr>
          <a:xfrm>
            <a:off x="7624762" y="3602038"/>
            <a:ext cx="990600" cy="1200329"/>
          </a:xfrm>
          <a:prstGeom prst="rect">
            <a:avLst/>
          </a:prstGeom>
          <a:noFill/>
        </p:spPr>
        <p:txBody>
          <a:bodyPr wrap="square" rtlCol="0">
            <a:spAutoFit/>
          </a:bodyPr>
          <a:lstStyle/>
          <a:p>
            <a:r>
              <a:rPr lang="en-GB" b="1" dirty="0"/>
              <a:t>Within your</a:t>
            </a:r>
          </a:p>
          <a:p>
            <a:r>
              <a:rPr lang="en-GB" b="1" dirty="0"/>
              <a:t>Control</a:t>
            </a:r>
          </a:p>
          <a:p>
            <a:endParaRPr lang="en-GB" dirty="0"/>
          </a:p>
        </p:txBody>
      </p:sp>
    </p:spTree>
    <p:extLst>
      <p:ext uri="{BB962C8B-B14F-4D97-AF65-F5344CB8AC3E}">
        <p14:creationId xmlns:p14="http://schemas.microsoft.com/office/powerpoint/2010/main" val="838750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F93F81-0AA0-C878-8D5B-22CE8233F323}"/>
              </a:ext>
            </a:extLst>
          </p:cNvPr>
          <p:cNvSpPr>
            <a:spLocks noGrp="1"/>
          </p:cNvSpPr>
          <p:nvPr>
            <p:ph idx="1"/>
          </p:nvPr>
        </p:nvSpPr>
        <p:spPr/>
        <p:txBody>
          <a:bodyPr/>
          <a:lstStyle/>
          <a:p>
            <a:r>
              <a:rPr lang="en-GB" dirty="0"/>
              <a:t>Pause</a:t>
            </a:r>
          </a:p>
          <a:p>
            <a:endParaRPr lang="en-GB" dirty="0"/>
          </a:p>
          <a:p>
            <a:endParaRPr lang="en-GB" dirty="0"/>
          </a:p>
          <a:p>
            <a:r>
              <a:rPr lang="en-GB" dirty="0"/>
              <a:t>Any questions?</a:t>
            </a:r>
          </a:p>
        </p:txBody>
      </p:sp>
      <p:sp>
        <p:nvSpPr>
          <p:cNvPr id="5" name="Date Placeholder 4">
            <a:extLst>
              <a:ext uri="{FF2B5EF4-FFF2-40B4-BE49-F238E27FC236}">
                <a16:creationId xmlns:a16="http://schemas.microsoft.com/office/drawing/2014/main" id="{6817E81A-64D3-2A2E-38FA-F16394620DB8}"/>
              </a:ext>
            </a:extLst>
          </p:cNvPr>
          <p:cNvSpPr>
            <a:spLocks noGrp="1"/>
          </p:cNvSpPr>
          <p:nvPr>
            <p:ph type="dt" sz="half" idx="10"/>
          </p:nvPr>
        </p:nvSpPr>
        <p:spPr/>
        <p:txBody>
          <a:bodyPr/>
          <a:lstStyle/>
          <a:p>
            <a:pPr rtl="0"/>
            <a:r>
              <a:rPr lang="en-GB"/>
              <a:t>20XX</a:t>
            </a:r>
          </a:p>
        </p:txBody>
      </p:sp>
      <p:sp>
        <p:nvSpPr>
          <p:cNvPr id="6" name="Footer Placeholder 5">
            <a:extLst>
              <a:ext uri="{FF2B5EF4-FFF2-40B4-BE49-F238E27FC236}">
                <a16:creationId xmlns:a16="http://schemas.microsoft.com/office/drawing/2014/main" id="{D2A6F72A-018B-A838-9FCE-84902E4D137C}"/>
              </a:ext>
            </a:extLst>
          </p:cNvPr>
          <p:cNvSpPr>
            <a:spLocks noGrp="1"/>
          </p:cNvSpPr>
          <p:nvPr>
            <p:ph type="ftr" sz="quarter" idx="11"/>
          </p:nvPr>
        </p:nvSpPr>
        <p:spPr/>
        <p:txBody>
          <a:bodyPr/>
          <a:lstStyle/>
          <a:p>
            <a:pPr rtl="0"/>
            <a:r>
              <a:rPr lang="en-GB"/>
              <a:t>presentation title</a:t>
            </a:r>
          </a:p>
        </p:txBody>
      </p:sp>
      <p:sp>
        <p:nvSpPr>
          <p:cNvPr id="7" name="Slide Number Placeholder 6">
            <a:extLst>
              <a:ext uri="{FF2B5EF4-FFF2-40B4-BE49-F238E27FC236}">
                <a16:creationId xmlns:a16="http://schemas.microsoft.com/office/drawing/2014/main" id="{522CD808-8677-269D-9E17-5ADAD96E0FD2}"/>
              </a:ext>
            </a:extLst>
          </p:cNvPr>
          <p:cNvSpPr>
            <a:spLocks noGrp="1"/>
          </p:cNvSpPr>
          <p:nvPr>
            <p:ph type="sldNum" sz="quarter" idx="12"/>
          </p:nvPr>
        </p:nvSpPr>
        <p:spPr/>
        <p:txBody>
          <a:bodyPr/>
          <a:lstStyle/>
          <a:p>
            <a:pPr rtl="0"/>
            <a:fld id="{58FB4751-880F-D840-AAA9-3A15815CC996}" type="slidenum">
              <a:rPr lang="en-GB" smtClean="0"/>
              <a:t>19</a:t>
            </a:fld>
            <a:endParaRPr lang="en-GB" dirty="0"/>
          </a:p>
        </p:txBody>
      </p:sp>
    </p:spTree>
    <p:extLst>
      <p:ext uri="{BB962C8B-B14F-4D97-AF65-F5344CB8AC3E}">
        <p14:creationId xmlns:p14="http://schemas.microsoft.com/office/powerpoint/2010/main" val="651234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61A239-5FB7-92AF-8ADA-FEB1F6B6A359}"/>
              </a:ext>
            </a:extLst>
          </p:cNvPr>
          <p:cNvSpPr>
            <a:spLocks noGrp="1"/>
          </p:cNvSpPr>
          <p:nvPr>
            <p:ph type="dt" sz="half" idx="10"/>
          </p:nvPr>
        </p:nvSpPr>
        <p:spPr>
          <a:xfrm>
            <a:off x="365760" y="6464808"/>
            <a:ext cx="987552" cy="310896"/>
          </a:xfrm>
        </p:spPr>
        <p:txBody>
          <a:bodyPr vert="horz" lIns="91440" tIns="45720" rIns="91440" bIns="45720" rtlCol="0" anchor="ctr">
            <a:normAutofit/>
          </a:bodyPr>
          <a:lstStyle/>
          <a:p>
            <a:pPr>
              <a:spcAft>
                <a:spcPts val="600"/>
              </a:spcAft>
            </a:pPr>
            <a:endParaRPr lang="en-GB" kern="1200" dirty="0">
              <a:latin typeface="+mn-lt"/>
              <a:ea typeface="+mn-ea"/>
              <a:cs typeface="+mn-cs"/>
            </a:endParaRPr>
          </a:p>
        </p:txBody>
      </p:sp>
      <p:sp>
        <p:nvSpPr>
          <p:cNvPr id="3" name="Footer Placeholder 2">
            <a:extLst>
              <a:ext uri="{FF2B5EF4-FFF2-40B4-BE49-F238E27FC236}">
                <a16:creationId xmlns:a16="http://schemas.microsoft.com/office/drawing/2014/main" id="{65FBB7F2-BCE8-AE00-9908-9B98418A2026}"/>
              </a:ext>
            </a:extLst>
          </p:cNvPr>
          <p:cNvSpPr>
            <a:spLocks noGrp="1"/>
          </p:cNvSpPr>
          <p:nvPr>
            <p:ph type="ftr" sz="quarter" idx="11"/>
          </p:nvPr>
        </p:nvSpPr>
        <p:spPr>
          <a:xfrm>
            <a:off x="4379976" y="6464808"/>
            <a:ext cx="3438144" cy="310896"/>
          </a:xfrm>
        </p:spPr>
        <p:txBody>
          <a:bodyPr vert="horz" lIns="91440" tIns="45720" rIns="91440" bIns="45720" rtlCol="0" anchor="ctr">
            <a:normAutofit/>
          </a:bodyPr>
          <a:lstStyle/>
          <a:p>
            <a:pPr>
              <a:spcAft>
                <a:spcPts val="600"/>
              </a:spcAft>
            </a:pPr>
            <a:r>
              <a:rPr lang="en-GB" kern="1200">
                <a:latin typeface="+mn-lt"/>
                <a:ea typeface="+mn-ea"/>
                <a:cs typeface="+mn-cs"/>
              </a:rPr>
              <a:t>presentation title</a:t>
            </a:r>
          </a:p>
        </p:txBody>
      </p:sp>
      <p:sp>
        <p:nvSpPr>
          <p:cNvPr id="4" name="Slide Number Placeholder 3">
            <a:extLst>
              <a:ext uri="{FF2B5EF4-FFF2-40B4-BE49-F238E27FC236}">
                <a16:creationId xmlns:a16="http://schemas.microsoft.com/office/drawing/2014/main" id="{96C882AD-8017-5F44-4E37-2ACC102F7C02}"/>
              </a:ext>
            </a:extLst>
          </p:cNvPr>
          <p:cNvSpPr>
            <a:spLocks noGrp="1"/>
          </p:cNvSpPr>
          <p:nvPr>
            <p:ph type="sldNum" sz="quarter" idx="12"/>
          </p:nvPr>
        </p:nvSpPr>
        <p:spPr>
          <a:xfrm>
            <a:off x="11027664" y="6464808"/>
            <a:ext cx="987552" cy="310896"/>
          </a:xfrm>
        </p:spPr>
        <p:txBody>
          <a:bodyPr vert="horz" lIns="91440" tIns="45720" rIns="91440" bIns="45720" rtlCol="0" anchor="ctr">
            <a:normAutofit/>
          </a:bodyPr>
          <a:lstStyle/>
          <a:p>
            <a:pPr>
              <a:spcAft>
                <a:spcPts val="600"/>
              </a:spcAft>
            </a:pPr>
            <a:fld id="{58FB4751-880F-D840-AAA9-3A15815CC996}" type="slidenum">
              <a:rPr lang="en-GB" smtClean="0"/>
              <a:pPr>
                <a:spcAft>
                  <a:spcPts val="600"/>
                </a:spcAft>
              </a:pPr>
              <a:t>2</a:t>
            </a:fld>
            <a:endParaRPr lang="en-GB"/>
          </a:p>
        </p:txBody>
      </p:sp>
      <p:sp>
        <p:nvSpPr>
          <p:cNvPr id="5" name="Title 4">
            <a:extLst>
              <a:ext uri="{FF2B5EF4-FFF2-40B4-BE49-F238E27FC236}">
                <a16:creationId xmlns:a16="http://schemas.microsoft.com/office/drawing/2014/main" id="{60037781-FC3F-5DD1-B2E4-BEADE13A20E0}"/>
              </a:ext>
            </a:extLst>
          </p:cNvPr>
          <p:cNvSpPr>
            <a:spLocks noGrp="1"/>
          </p:cNvSpPr>
          <p:nvPr>
            <p:ph type="title"/>
          </p:nvPr>
        </p:nvSpPr>
        <p:spPr>
          <a:xfrm>
            <a:off x="118871" y="82296"/>
            <a:ext cx="9144000" cy="676656"/>
          </a:xfrm>
        </p:spPr>
        <p:txBody>
          <a:bodyPr vert="horz" lIns="91440" tIns="45720" rIns="91440" bIns="45720" rtlCol="0" anchor="b">
            <a:normAutofit/>
          </a:bodyPr>
          <a:lstStyle/>
          <a:p>
            <a:r>
              <a:rPr lang="en-GB" sz="4100" kern="1200" dirty="0">
                <a:latin typeface="+mj-lt"/>
                <a:ea typeface="+mj-ea"/>
                <a:cs typeface="+mj-cs"/>
              </a:rPr>
              <a:t>Agenda</a:t>
            </a:r>
          </a:p>
        </p:txBody>
      </p:sp>
      <p:graphicFrame>
        <p:nvGraphicFramePr>
          <p:cNvPr id="8" name="TextBox 5">
            <a:extLst>
              <a:ext uri="{FF2B5EF4-FFF2-40B4-BE49-F238E27FC236}">
                <a16:creationId xmlns:a16="http://schemas.microsoft.com/office/drawing/2014/main" id="{7DA959B8-A7B4-040A-85A7-D9AD8AC67133}"/>
              </a:ext>
            </a:extLst>
          </p:cNvPr>
          <p:cNvGraphicFramePr/>
          <p:nvPr>
            <p:extLst>
              <p:ext uri="{D42A27DB-BD31-4B8C-83A1-F6EECF244321}">
                <p14:modId xmlns:p14="http://schemas.microsoft.com/office/powerpoint/2010/main" val="4119145467"/>
              </p:ext>
            </p:extLst>
          </p:nvPr>
        </p:nvGraphicFramePr>
        <p:xfrm>
          <a:off x="176784" y="207771"/>
          <a:ext cx="12180316" cy="6442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5453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69515-751F-3210-6F25-12B38E6685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85A662-5BCD-074E-FEA9-32A073A34151}"/>
              </a:ext>
            </a:extLst>
          </p:cNvPr>
          <p:cNvSpPr>
            <a:spLocks noGrp="1"/>
          </p:cNvSpPr>
          <p:nvPr>
            <p:ph type="ctrTitle"/>
          </p:nvPr>
        </p:nvSpPr>
        <p:spPr>
          <a:xfrm>
            <a:off x="1524000" y="1897063"/>
            <a:ext cx="9144000" cy="2387600"/>
          </a:xfrm>
        </p:spPr>
        <p:txBody>
          <a:bodyPr rtlCol="0"/>
          <a:lstStyle>
            <a:defPPr>
              <a:defRPr lang="en-GB"/>
            </a:defPPr>
          </a:lstStyle>
          <a:p>
            <a:pPr lvl="0"/>
            <a:r>
              <a:rPr lang="en-GB" sz="6000" b="1" dirty="0"/>
              <a:t>Steps to consider around a change in mindset</a:t>
            </a:r>
            <a:endParaRPr lang="en-US" sz="6000" b="1" dirty="0"/>
          </a:p>
        </p:txBody>
      </p:sp>
    </p:spTree>
    <p:extLst>
      <p:ext uri="{BB962C8B-B14F-4D97-AF65-F5344CB8AC3E}">
        <p14:creationId xmlns:p14="http://schemas.microsoft.com/office/powerpoint/2010/main" val="4187675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F3650-EB0A-3F0B-9642-BAA9C8BE64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6AE086-41C8-4B61-A5F0-CD4630893C2D}"/>
              </a:ext>
            </a:extLst>
          </p:cNvPr>
          <p:cNvSpPr>
            <a:spLocks noGrp="1"/>
          </p:cNvSpPr>
          <p:nvPr>
            <p:ph type="ctrTitle"/>
          </p:nvPr>
        </p:nvSpPr>
        <p:spPr>
          <a:xfrm>
            <a:off x="1524000" y="2011363"/>
            <a:ext cx="9144000" cy="2387600"/>
          </a:xfrm>
        </p:spPr>
        <p:txBody>
          <a:bodyPr rtlCol="0"/>
          <a:lstStyle>
            <a:defPPr>
              <a:defRPr lang="en-GB"/>
            </a:defPPr>
          </a:lstStyle>
          <a:p>
            <a:pPr lvl="0"/>
            <a:r>
              <a:rPr lang="en-GB" sz="6000" b="1" dirty="0"/>
              <a:t>Step 1. Consider what makes a great teacher</a:t>
            </a:r>
            <a:endParaRPr lang="en-US" sz="6000" b="1" dirty="0"/>
          </a:p>
        </p:txBody>
      </p:sp>
    </p:spTree>
    <p:extLst>
      <p:ext uri="{BB962C8B-B14F-4D97-AF65-F5344CB8AC3E}">
        <p14:creationId xmlns:p14="http://schemas.microsoft.com/office/powerpoint/2010/main" val="1052693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a:xfrm>
            <a:off x="510324" y="736600"/>
            <a:ext cx="11389575" cy="4789029"/>
          </a:xfrm>
        </p:spPr>
        <p:txBody>
          <a:bodyPr rtlCol="0"/>
          <a:lstStyle>
            <a:defPPr>
              <a:defRPr lang="en-GB"/>
            </a:defPPr>
          </a:lstStyle>
          <a:p>
            <a:pPr algn="l" fontAlgn="base">
              <a:lnSpc>
                <a:spcPct val="107000"/>
              </a:lnSpc>
              <a:spcAft>
                <a:spcPts val="800"/>
              </a:spcAft>
            </a:pPr>
            <a:br>
              <a:rPr lang="en-GB" sz="4000" b="1" kern="0" dirty="0">
                <a:latin typeface="Lora" pitchFamily="2" charset="0"/>
                <a:cs typeface="Times New Roman" panose="02020603050405020304" pitchFamily="18" charset="0"/>
              </a:rPr>
            </a:br>
            <a:br>
              <a:rPr lang="en-GB" sz="4000" b="1" kern="0" dirty="0">
                <a:latin typeface="Lora" pitchFamily="2" charset="0"/>
                <a:cs typeface="Times New Roman" panose="02020603050405020304" pitchFamily="18" charset="0"/>
              </a:rPr>
            </a:br>
            <a:br>
              <a:rPr lang="en-GB" sz="32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GB" sz="3200" kern="0" dirty="0">
                <a:solidFill>
                  <a:srgbClr val="000000"/>
                </a:solidFill>
                <a:latin typeface="Times New Roman"/>
                <a:ea typeface="Calibri"/>
                <a:cs typeface="Times New Roman"/>
              </a:rPr>
              <a:t>What is it that those teachers who make it</a:t>
            </a:r>
            <a:br>
              <a:rPr lang="en-GB" sz="3200" kern="0" dirty="0">
                <a:latin typeface="Times New Roman" panose="02020603050405020304" pitchFamily="18" charset="0"/>
                <a:ea typeface="Calibri" panose="020F0502020204030204" pitchFamily="34" charset="0"/>
                <a:cs typeface="Times New Roman" panose="02020603050405020304" pitchFamily="18" charset="0"/>
              </a:rPr>
            </a:br>
            <a:r>
              <a:rPr lang="en-GB" sz="3200" kern="0" dirty="0">
                <a:solidFill>
                  <a:srgbClr val="000000"/>
                </a:solidFill>
                <a:latin typeface="Times New Roman"/>
                <a:ea typeface="Calibri"/>
                <a:cs typeface="Times New Roman"/>
              </a:rPr>
              <a:t> all look easy do and know?</a:t>
            </a:r>
            <a:br>
              <a:rPr lang="en-GB" sz="3200" kern="0" dirty="0">
                <a:latin typeface="Times New Roman" panose="02020603050405020304" pitchFamily="18" charset="0"/>
                <a:ea typeface="Calibri" panose="020F0502020204030204" pitchFamily="34" charset="0"/>
                <a:cs typeface="Times New Roman" panose="02020603050405020304" pitchFamily="18" charset="0"/>
              </a:rPr>
            </a:br>
            <a:br>
              <a:rPr lang="en-GB" sz="3200" kern="0" dirty="0">
                <a:latin typeface="Times New Roman" panose="02020603050405020304" pitchFamily="18" charset="0"/>
                <a:ea typeface="Calibri" panose="020F0502020204030204" pitchFamily="34" charset="0"/>
                <a:cs typeface="Times New Roman" panose="02020603050405020304" pitchFamily="18" charset="0"/>
              </a:rPr>
            </a:br>
            <a:r>
              <a:rPr lang="en-GB" sz="3200" kern="0" dirty="0">
                <a:solidFill>
                  <a:srgbClr val="000000"/>
                </a:solidFill>
                <a:latin typeface="Times New Roman"/>
                <a:ea typeface="Calibri"/>
                <a:cs typeface="Times New Roman"/>
              </a:rPr>
              <a:t>Will I know when I see an outstanding lesson in practice?</a:t>
            </a:r>
            <a:br>
              <a:rPr lang="en-GB" sz="60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2719452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48BE30F-CB4A-7541-BFEC-CDAAA27D84B5}"/>
              </a:ext>
            </a:extLst>
          </p:cNvPr>
          <p:cNvSpPr txBox="1"/>
          <p:nvPr/>
        </p:nvSpPr>
        <p:spPr>
          <a:xfrm>
            <a:off x="576072" y="1947671"/>
            <a:ext cx="4572000" cy="4070729"/>
          </a:xfrm>
          <a:prstGeom prst="rect">
            <a:avLst/>
          </a:prstGeom>
        </p:spPr>
        <p:txBody>
          <a:bodyPr vert="horz" lIns="91440" tIns="45720" rIns="91440" bIns="45720" rtlCol="0">
            <a:normAutofit/>
          </a:bodyPr>
          <a:lstStyle/>
          <a:p>
            <a:pPr fontAlgn="base">
              <a:spcAft>
                <a:spcPts val="800"/>
              </a:spcAft>
            </a:pPr>
            <a:r>
              <a:rPr lang="en-US" b="1" kern="1200">
                <a:effectLst/>
                <a:latin typeface="+mn-lt"/>
                <a:ea typeface="+mn-ea"/>
                <a:cs typeface="+mn-cs"/>
              </a:rPr>
              <a:t>A question I am often asked is </a:t>
            </a:r>
          </a:p>
          <a:p>
            <a:pPr fontAlgn="base">
              <a:spcAft>
                <a:spcPts val="800"/>
              </a:spcAft>
            </a:pPr>
            <a:endParaRPr lang="en-US" b="1" kern="1200">
              <a:latin typeface="+mn-lt"/>
              <a:ea typeface="+mn-ea"/>
              <a:cs typeface="+mn-cs"/>
            </a:endParaRPr>
          </a:p>
          <a:p>
            <a:pPr fontAlgn="base">
              <a:spcAft>
                <a:spcPts val="800"/>
              </a:spcAft>
            </a:pPr>
            <a:r>
              <a:rPr lang="en-US" b="1" kern="1200">
                <a:effectLst/>
                <a:latin typeface="+mn-lt"/>
                <a:ea typeface="+mn-ea"/>
                <a:cs typeface="+mn-cs"/>
              </a:rPr>
              <a:t>What makes an outstanding lesson?</a:t>
            </a:r>
          </a:p>
          <a:p>
            <a:pPr fontAlgn="base">
              <a:spcAft>
                <a:spcPts val="800"/>
              </a:spcAft>
            </a:pPr>
            <a:endParaRPr lang="en-US" b="1" kern="1200">
              <a:latin typeface="+mn-lt"/>
              <a:ea typeface="+mn-ea"/>
              <a:cs typeface="+mn-cs"/>
            </a:endParaRPr>
          </a:p>
          <a:p>
            <a:pPr fontAlgn="base">
              <a:spcAft>
                <a:spcPts val="800"/>
              </a:spcAft>
            </a:pPr>
            <a:r>
              <a:rPr lang="en-US" b="1" kern="1200">
                <a:latin typeface="+mn-lt"/>
                <a:ea typeface="+mn-ea"/>
                <a:cs typeface="+mn-cs"/>
              </a:rPr>
              <a:t>What does outstanding practice look like?</a:t>
            </a:r>
          </a:p>
          <a:p>
            <a:pPr fontAlgn="base">
              <a:spcAft>
                <a:spcPts val="800"/>
              </a:spcAft>
            </a:pPr>
            <a:endParaRPr lang="en-US" b="1" kern="1200">
              <a:latin typeface="+mn-lt"/>
              <a:ea typeface="+mn-ea"/>
              <a:cs typeface="+mn-cs"/>
            </a:endParaRPr>
          </a:p>
          <a:p>
            <a:pPr fontAlgn="base">
              <a:spcAft>
                <a:spcPts val="800"/>
              </a:spcAft>
            </a:pPr>
            <a:r>
              <a:rPr lang="en-US" b="1" kern="1200">
                <a:latin typeface="+mn-lt"/>
                <a:ea typeface="+mn-ea"/>
                <a:cs typeface="+mn-cs"/>
              </a:rPr>
              <a:t>How can I get there without working ridiculous hours and killing myself in the process?</a:t>
            </a:r>
          </a:p>
          <a:p>
            <a:pPr fontAlgn="base">
              <a:spcAft>
                <a:spcPts val="800"/>
              </a:spcAft>
            </a:pPr>
            <a:endParaRPr lang="en-US" b="1" kern="1200">
              <a:effectLst/>
              <a:latin typeface="+mn-lt"/>
              <a:ea typeface="+mn-ea"/>
              <a:cs typeface="+mn-cs"/>
            </a:endParaRPr>
          </a:p>
          <a:p>
            <a:pPr fontAlgn="base">
              <a:spcAft>
                <a:spcPts val="800"/>
              </a:spcAft>
            </a:pPr>
            <a:endParaRPr lang="en-US" b="1" kern="1200">
              <a:latin typeface="+mn-lt"/>
              <a:ea typeface="+mn-ea"/>
              <a:cs typeface="+mn-cs"/>
            </a:endParaRPr>
          </a:p>
          <a:p>
            <a:pPr fontAlgn="base">
              <a:spcAft>
                <a:spcPts val="800"/>
              </a:spcAft>
            </a:pPr>
            <a:endParaRPr lang="en-US" b="1" kern="1200">
              <a:effectLst/>
              <a:latin typeface="+mn-lt"/>
              <a:ea typeface="+mn-ea"/>
              <a:cs typeface="+mn-cs"/>
            </a:endParaRPr>
          </a:p>
          <a:p>
            <a:pPr fontAlgn="base">
              <a:spcAft>
                <a:spcPts val="800"/>
              </a:spcAft>
            </a:pPr>
            <a:endParaRPr lang="en-US" kern="1200">
              <a:effectLst/>
              <a:latin typeface="+mn-lt"/>
              <a:ea typeface="+mn-ea"/>
              <a:cs typeface="+mn-cs"/>
            </a:endParaRPr>
          </a:p>
        </p:txBody>
      </p:sp>
      <p:sp>
        <p:nvSpPr>
          <p:cNvPr id="23" name="Date Placeholder 2">
            <a:extLst>
              <a:ext uri="{FF2B5EF4-FFF2-40B4-BE49-F238E27FC236}">
                <a16:creationId xmlns:a16="http://schemas.microsoft.com/office/drawing/2014/main" id="{AADE64AF-FF42-665C-07B5-DF32EBB23BAA}"/>
              </a:ext>
            </a:extLst>
          </p:cNvPr>
          <p:cNvSpPr>
            <a:spLocks noGrp="1"/>
          </p:cNvSpPr>
          <p:nvPr>
            <p:ph type="dt" sz="half" idx="10"/>
          </p:nvPr>
        </p:nvSpPr>
        <p:spPr>
          <a:xfrm>
            <a:off x="365760" y="6464808"/>
            <a:ext cx="987552" cy="310896"/>
          </a:xfrm>
        </p:spPr>
        <p:txBody>
          <a:bodyPr/>
          <a:lstStyle/>
          <a:p>
            <a:pPr rtl="0">
              <a:spcAft>
                <a:spcPts val="600"/>
              </a:spcAft>
            </a:pPr>
            <a:r>
              <a:rPr lang="en-GB"/>
              <a:t>20XX</a:t>
            </a:r>
          </a:p>
        </p:txBody>
      </p:sp>
      <p:sp>
        <p:nvSpPr>
          <p:cNvPr id="14" name="Footer Placeholder 4">
            <a:extLst>
              <a:ext uri="{FF2B5EF4-FFF2-40B4-BE49-F238E27FC236}">
                <a16:creationId xmlns:a16="http://schemas.microsoft.com/office/drawing/2014/main" id="{8475A4B0-83FC-2784-C253-D23D0BF8F294}"/>
              </a:ext>
            </a:extLst>
          </p:cNvPr>
          <p:cNvSpPr>
            <a:spLocks noGrp="1"/>
          </p:cNvSpPr>
          <p:nvPr>
            <p:ph type="ftr" sz="quarter" idx="11"/>
          </p:nvPr>
        </p:nvSpPr>
        <p:spPr>
          <a:xfrm>
            <a:off x="4379976" y="6464808"/>
            <a:ext cx="3438144" cy="310896"/>
          </a:xfrm>
        </p:spPr>
        <p:txBody>
          <a:bodyPr vert="horz" lIns="91440" tIns="45720" rIns="91440" bIns="45720" rtlCol="0" anchor="ctr">
            <a:normAutofit fontScale="85000" lnSpcReduction="20000"/>
          </a:bodyPr>
          <a:lstStyle/>
          <a:p>
            <a:pPr>
              <a:lnSpc>
                <a:spcPct val="90000"/>
              </a:lnSpc>
              <a:spcAft>
                <a:spcPts val="600"/>
              </a:spcAft>
            </a:pPr>
            <a:endParaRPr lang="en-GB" sz="400" kern="1200">
              <a:latin typeface="+mn-lt"/>
              <a:ea typeface="+mn-ea"/>
              <a:cs typeface="+mn-cs"/>
            </a:endParaRPr>
          </a:p>
          <a:p>
            <a:pPr>
              <a:lnSpc>
                <a:spcPct val="90000"/>
              </a:lnSpc>
              <a:spcAft>
                <a:spcPts val="600"/>
              </a:spcAft>
            </a:pPr>
            <a:r>
              <a:rPr lang="en-GB" sz="400" kern="1200">
                <a:latin typeface="+mn-lt"/>
                <a:ea typeface="+mn-ea"/>
                <a:cs typeface="+mn-cs"/>
              </a:rPr>
              <a:t>How to be a great teacher without the burnout</a:t>
            </a:r>
          </a:p>
          <a:p>
            <a:pPr>
              <a:lnSpc>
                <a:spcPct val="90000"/>
              </a:lnSpc>
              <a:spcAft>
                <a:spcPts val="600"/>
              </a:spcAft>
            </a:pPr>
            <a:endParaRPr lang="en-GB" sz="400" kern="1200">
              <a:latin typeface="+mn-lt"/>
              <a:ea typeface="+mn-ea"/>
              <a:cs typeface="+mn-cs"/>
            </a:endParaRPr>
          </a:p>
        </p:txBody>
      </p:sp>
      <p:sp>
        <p:nvSpPr>
          <p:cNvPr id="16" name="Slide Number Placeholder 5">
            <a:extLst>
              <a:ext uri="{FF2B5EF4-FFF2-40B4-BE49-F238E27FC236}">
                <a16:creationId xmlns:a16="http://schemas.microsoft.com/office/drawing/2014/main" id="{32D332BC-361C-EF4F-A728-41EB69C87FBB}"/>
              </a:ext>
            </a:extLst>
          </p:cNvPr>
          <p:cNvSpPr>
            <a:spLocks noGrp="1"/>
          </p:cNvSpPr>
          <p:nvPr>
            <p:ph type="sldNum" sz="quarter" idx="12"/>
          </p:nvPr>
        </p:nvSpPr>
        <p:spPr>
          <a:xfrm>
            <a:off x="11027664" y="6464808"/>
            <a:ext cx="987552" cy="310896"/>
          </a:xfrm>
        </p:spPr>
        <p:txBody>
          <a:bodyPr vert="horz" lIns="91440" tIns="45720" rIns="91440" bIns="45720" rtlCol="0" anchor="ctr">
            <a:normAutofit/>
          </a:bodyPr>
          <a:lstStyle/>
          <a:p>
            <a:pPr>
              <a:spcAft>
                <a:spcPts val="600"/>
              </a:spcAft>
            </a:pPr>
            <a:fld id="{58FB4751-880F-D840-AAA9-3A15815CC996}" type="slidenum">
              <a:rPr lang="en-GB" smtClean="0"/>
              <a:pPr>
                <a:spcAft>
                  <a:spcPts val="600"/>
                </a:spcAft>
              </a:pPr>
              <a:t>23</a:t>
            </a:fld>
            <a:endParaRPr lang="en-GB"/>
          </a:p>
        </p:txBody>
      </p:sp>
      <p:sp>
        <p:nvSpPr>
          <p:cNvPr id="18" name="Title 6">
            <a:extLst>
              <a:ext uri="{FF2B5EF4-FFF2-40B4-BE49-F238E27FC236}">
                <a16:creationId xmlns:a16="http://schemas.microsoft.com/office/drawing/2014/main" id="{A6ADE80E-05DE-3752-3C10-60C89355D395}"/>
              </a:ext>
            </a:extLst>
          </p:cNvPr>
          <p:cNvSpPr>
            <a:spLocks noGrp="1"/>
          </p:cNvSpPr>
          <p:nvPr>
            <p:ph type="title"/>
          </p:nvPr>
        </p:nvSpPr>
        <p:spPr>
          <a:xfrm>
            <a:off x="576071" y="704088"/>
            <a:ext cx="6070193" cy="676656"/>
          </a:xfrm>
        </p:spPr>
        <p:txBody>
          <a:bodyPr vert="horz" lIns="91440" tIns="45720" rIns="91440" bIns="45720" rtlCol="0" anchor="b">
            <a:noAutofit/>
          </a:bodyPr>
          <a:lstStyle/>
          <a:p>
            <a:r>
              <a:rPr lang="en-GB" sz="3600" kern="1200" dirty="0">
                <a:latin typeface="+mj-lt"/>
                <a:ea typeface="+mj-ea"/>
                <a:cs typeface="+mj-cs"/>
              </a:rPr>
              <a:t>Do we still care about outstanding teaching?</a:t>
            </a:r>
          </a:p>
        </p:txBody>
      </p:sp>
      <p:pic>
        <p:nvPicPr>
          <p:cNvPr id="5" name="Picture 4">
            <a:extLst>
              <a:ext uri="{FF2B5EF4-FFF2-40B4-BE49-F238E27FC236}">
                <a16:creationId xmlns:a16="http://schemas.microsoft.com/office/drawing/2014/main" id="{3A2EA4FB-FDE8-0D75-4EB2-0572D3CB1722}"/>
              </a:ext>
            </a:extLst>
          </p:cNvPr>
          <p:cNvPicPr>
            <a:picLocks noChangeAspect="1"/>
          </p:cNvPicPr>
          <p:nvPr/>
        </p:nvPicPr>
        <p:blipFill>
          <a:blip r:embed="rId3"/>
          <a:srcRect l="17566" r="21455" b="-2"/>
          <a:stretch/>
        </p:blipFill>
        <p:spPr>
          <a:xfrm>
            <a:off x="6646264" y="10"/>
            <a:ext cx="5545736" cy="606308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noFill/>
        </p:spPr>
      </p:pic>
      <p:sp>
        <p:nvSpPr>
          <p:cNvPr id="3" name="TextBox 2">
            <a:extLst>
              <a:ext uri="{FF2B5EF4-FFF2-40B4-BE49-F238E27FC236}">
                <a16:creationId xmlns:a16="http://schemas.microsoft.com/office/drawing/2014/main" id="{48BD6749-CA34-1261-BA7A-2483A658D4F6}"/>
              </a:ext>
            </a:extLst>
          </p:cNvPr>
          <p:cNvSpPr txBox="1"/>
          <p:nvPr/>
        </p:nvSpPr>
        <p:spPr>
          <a:xfrm>
            <a:off x="3051175" y="3447534"/>
            <a:ext cx="6102350" cy="369332"/>
          </a:xfrm>
          <a:prstGeom prst="rect">
            <a:avLst/>
          </a:prstGeom>
          <a:noFill/>
        </p:spPr>
        <p:txBody>
          <a:bodyPr wrap="square">
            <a:spAutoFit/>
          </a:bodyPr>
          <a:lstStyle/>
          <a:p>
            <a:endParaRPr lang="en-GB" dirty="0"/>
          </a:p>
        </p:txBody>
      </p:sp>
    </p:spTree>
    <p:extLst>
      <p:ext uri="{BB962C8B-B14F-4D97-AF65-F5344CB8AC3E}">
        <p14:creationId xmlns:p14="http://schemas.microsoft.com/office/powerpoint/2010/main" val="556009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28F89-44DF-FD00-D0BA-57BAE792D15B}"/>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00B12839-1E8E-16DC-8D15-148B33555668}"/>
              </a:ext>
            </a:extLst>
          </p:cNvPr>
          <p:cNvSpPr>
            <a:spLocks noGrp="1"/>
          </p:cNvSpPr>
          <p:nvPr>
            <p:ph type="dt" sz="half" idx="10"/>
          </p:nvPr>
        </p:nvSpPr>
        <p:spPr>
          <a:xfrm>
            <a:off x="365760" y="6464808"/>
            <a:ext cx="987552" cy="310896"/>
          </a:xfrm>
        </p:spPr>
        <p:txBody>
          <a:bodyPr rtlCol="0" anchor="ctr">
            <a:normAutofit/>
          </a:bodyPr>
          <a:lstStyle>
            <a:defPPr>
              <a:defRPr lang="en-GB"/>
            </a:defPPr>
          </a:lstStyle>
          <a:p>
            <a:pPr rtl="0">
              <a:spcAft>
                <a:spcPts val="600"/>
              </a:spcAft>
            </a:pPr>
            <a:r>
              <a:rPr lang="en-GB" dirty="0"/>
              <a:t>2025</a:t>
            </a:r>
          </a:p>
        </p:txBody>
      </p:sp>
      <p:sp>
        <p:nvSpPr>
          <p:cNvPr id="3" name="Footer Placeholder 2">
            <a:extLst>
              <a:ext uri="{FF2B5EF4-FFF2-40B4-BE49-F238E27FC236}">
                <a16:creationId xmlns:a16="http://schemas.microsoft.com/office/drawing/2014/main" id="{30519317-6520-B39F-828B-F5D7689D2AC1}"/>
              </a:ext>
            </a:extLst>
          </p:cNvPr>
          <p:cNvSpPr>
            <a:spLocks noGrp="1"/>
          </p:cNvSpPr>
          <p:nvPr>
            <p:ph type="ftr" sz="quarter" idx="11"/>
          </p:nvPr>
        </p:nvSpPr>
        <p:spPr>
          <a:xfrm>
            <a:off x="4379976" y="6464808"/>
            <a:ext cx="3438144" cy="310896"/>
          </a:xfrm>
        </p:spPr>
        <p:txBody>
          <a:bodyPr rtlCol="0" anchor="ctr">
            <a:normAutofit fontScale="77500" lnSpcReduction="20000"/>
          </a:bodyPr>
          <a:lstStyle>
            <a:defPPr>
              <a:defRPr lang="en-GB"/>
            </a:defPPr>
          </a:lstStyle>
          <a:p>
            <a:pPr>
              <a:spcAft>
                <a:spcPts val="600"/>
              </a:spcAft>
            </a:pPr>
            <a:r>
              <a:rPr lang="en-GB" dirty="0"/>
              <a:t>How to be a great teacher without the burnout</a:t>
            </a:r>
          </a:p>
          <a:p>
            <a:pPr rtl="0">
              <a:spcAft>
                <a:spcPts val="600"/>
              </a:spcAft>
            </a:pPr>
            <a:endParaRPr lang="en-GB" dirty="0"/>
          </a:p>
        </p:txBody>
      </p:sp>
      <p:sp>
        <p:nvSpPr>
          <p:cNvPr id="4" name="Slide Number Placeholder 3">
            <a:extLst>
              <a:ext uri="{FF2B5EF4-FFF2-40B4-BE49-F238E27FC236}">
                <a16:creationId xmlns:a16="http://schemas.microsoft.com/office/drawing/2014/main" id="{6A41B21C-8FE8-D8F6-E271-473FB83411C4}"/>
              </a:ext>
            </a:extLst>
          </p:cNvPr>
          <p:cNvSpPr>
            <a:spLocks noGrp="1"/>
          </p:cNvSpPr>
          <p:nvPr>
            <p:ph type="sldNum" sz="quarter" idx="12"/>
          </p:nvPr>
        </p:nvSpPr>
        <p:spPr>
          <a:xfrm>
            <a:off x="11027664" y="6464808"/>
            <a:ext cx="987552" cy="310896"/>
          </a:xfrm>
        </p:spPr>
        <p:txBody>
          <a:bodyPr rtlCol="0" anchor="ctr">
            <a:normAutofit/>
          </a:bodyPr>
          <a:lstStyle>
            <a:defPPr>
              <a:defRPr lang="en-GB"/>
            </a:defPPr>
          </a:lstStyle>
          <a:p>
            <a:pPr rtl="0">
              <a:spcAft>
                <a:spcPts val="600"/>
              </a:spcAft>
            </a:pPr>
            <a:fld id="{58FB4751-880F-D840-AAA9-3A15815CC996}" type="slidenum">
              <a:rPr lang="en-GB" smtClean="0"/>
              <a:pPr rtl="0">
                <a:spcAft>
                  <a:spcPts val="600"/>
                </a:spcAft>
              </a:pPr>
              <a:t>24</a:t>
            </a:fld>
            <a:endParaRPr lang="en-GB"/>
          </a:p>
        </p:txBody>
      </p:sp>
      <p:sp>
        <p:nvSpPr>
          <p:cNvPr id="26" name="Title 25">
            <a:extLst>
              <a:ext uri="{FF2B5EF4-FFF2-40B4-BE49-F238E27FC236}">
                <a16:creationId xmlns:a16="http://schemas.microsoft.com/office/drawing/2014/main" id="{1E67801D-DD65-BBF9-0910-BC8F4E7C0939}"/>
              </a:ext>
            </a:extLst>
          </p:cNvPr>
          <p:cNvSpPr>
            <a:spLocks noGrp="1"/>
          </p:cNvSpPr>
          <p:nvPr>
            <p:ph type="title"/>
          </p:nvPr>
        </p:nvSpPr>
        <p:spPr>
          <a:xfrm>
            <a:off x="0" y="3090672"/>
            <a:ext cx="4533900" cy="676656"/>
          </a:xfrm>
        </p:spPr>
        <p:txBody>
          <a:bodyPr rtlCol="0" anchor="b">
            <a:normAutofit fontScale="90000"/>
          </a:bodyPr>
          <a:lstStyle>
            <a:defPPr>
              <a:defRPr lang="en-GB"/>
            </a:defPPr>
          </a:lstStyle>
          <a:p>
            <a:pPr rtl="0"/>
            <a:br>
              <a:rPr lang="en-GB" sz="4100" dirty="0"/>
            </a:br>
            <a:br>
              <a:rPr lang="en-GB" sz="4100" dirty="0"/>
            </a:br>
            <a:r>
              <a:rPr lang="en-GB" sz="4100" dirty="0"/>
              <a:t>Stress and anxiety can be the enemy of  the very person you need to be, to be a great teacher. </a:t>
            </a:r>
          </a:p>
        </p:txBody>
      </p:sp>
      <p:sp>
        <p:nvSpPr>
          <p:cNvPr id="7" name="Content Placeholder 6">
            <a:extLst>
              <a:ext uri="{FF2B5EF4-FFF2-40B4-BE49-F238E27FC236}">
                <a16:creationId xmlns:a16="http://schemas.microsoft.com/office/drawing/2014/main" id="{8AB31EAA-02B9-476B-36ED-73A34EEAF9BB}"/>
              </a:ext>
            </a:extLst>
          </p:cNvPr>
          <p:cNvSpPr>
            <a:spLocks noGrp="1"/>
          </p:cNvSpPr>
          <p:nvPr>
            <p:ph sz="half" idx="2"/>
          </p:nvPr>
        </p:nvSpPr>
        <p:spPr>
          <a:xfrm>
            <a:off x="5227320" y="615949"/>
            <a:ext cx="5181600" cy="5089525"/>
          </a:xfrm>
        </p:spPr>
        <p:txBody>
          <a:bodyPr>
            <a:normAutofit/>
          </a:bodyPr>
          <a:lstStyle/>
          <a:p>
            <a:r>
              <a:rPr lang="en-GB" dirty="0"/>
              <a:t>Think of a great teacher you know or have been taught by in the past.</a:t>
            </a:r>
          </a:p>
          <a:p>
            <a:endParaRPr lang="en-GB" sz="2800" dirty="0"/>
          </a:p>
          <a:p>
            <a:r>
              <a:rPr lang="en-GB" dirty="0"/>
              <a:t>Close your eyes and bring them to mind now.</a:t>
            </a:r>
          </a:p>
          <a:p>
            <a:endParaRPr lang="en-GB" sz="2800" dirty="0"/>
          </a:p>
          <a:p>
            <a:r>
              <a:rPr lang="en-GB" dirty="0"/>
              <a:t>How does thinking about this person make you feel?</a:t>
            </a:r>
            <a:endParaRPr lang="en-GB" sz="2800" dirty="0"/>
          </a:p>
        </p:txBody>
      </p:sp>
    </p:spTree>
    <p:extLst>
      <p:ext uri="{BB962C8B-B14F-4D97-AF65-F5344CB8AC3E}">
        <p14:creationId xmlns:p14="http://schemas.microsoft.com/office/powerpoint/2010/main" val="1336653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A0652-5AD4-E2CC-4B15-4AFD47D86AF9}"/>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9AEF301C-C582-A15C-197C-9B895E18E49F}"/>
              </a:ext>
            </a:extLst>
          </p:cNvPr>
          <p:cNvSpPr>
            <a:spLocks noGrp="1"/>
          </p:cNvSpPr>
          <p:nvPr>
            <p:ph type="dt" sz="half" idx="10"/>
          </p:nvPr>
        </p:nvSpPr>
        <p:spPr>
          <a:xfrm>
            <a:off x="365760" y="6464808"/>
            <a:ext cx="987552" cy="310896"/>
          </a:xfrm>
        </p:spPr>
        <p:txBody>
          <a:bodyPr rtlCol="0" anchor="ctr">
            <a:normAutofit/>
          </a:bodyPr>
          <a:lstStyle>
            <a:defPPr>
              <a:defRPr lang="en-GB"/>
            </a:defPPr>
          </a:lstStyle>
          <a:p>
            <a:pPr rtl="0">
              <a:spcAft>
                <a:spcPts val="600"/>
              </a:spcAft>
            </a:pPr>
            <a:r>
              <a:rPr lang="en-GB" dirty="0"/>
              <a:t>2025</a:t>
            </a:r>
          </a:p>
        </p:txBody>
      </p:sp>
      <p:sp>
        <p:nvSpPr>
          <p:cNvPr id="3" name="Footer Placeholder 2">
            <a:extLst>
              <a:ext uri="{FF2B5EF4-FFF2-40B4-BE49-F238E27FC236}">
                <a16:creationId xmlns:a16="http://schemas.microsoft.com/office/drawing/2014/main" id="{2EE7FCD3-CF72-926B-DBEA-A4782FAA3956}"/>
              </a:ext>
            </a:extLst>
          </p:cNvPr>
          <p:cNvSpPr>
            <a:spLocks noGrp="1"/>
          </p:cNvSpPr>
          <p:nvPr>
            <p:ph type="ftr" sz="quarter" idx="11"/>
          </p:nvPr>
        </p:nvSpPr>
        <p:spPr>
          <a:xfrm>
            <a:off x="4379976" y="6464808"/>
            <a:ext cx="3438144" cy="310896"/>
          </a:xfrm>
        </p:spPr>
        <p:txBody>
          <a:bodyPr rtlCol="0" anchor="ctr">
            <a:normAutofit fontScale="77500" lnSpcReduction="20000"/>
          </a:bodyPr>
          <a:lstStyle>
            <a:defPPr>
              <a:defRPr lang="en-GB"/>
            </a:defPPr>
          </a:lstStyle>
          <a:p>
            <a:pPr>
              <a:spcAft>
                <a:spcPts val="600"/>
              </a:spcAft>
            </a:pPr>
            <a:r>
              <a:rPr lang="en-GB" dirty="0"/>
              <a:t>How to be a great teacher without the burnout</a:t>
            </a:r>
          </a:p>
          <a:p>
            <a:pPr rtl="0">
              <a:spcAft>
                <a:spcPts val="600"/>
              </a:spcAft>
            </a:pPr>
            <a:endParaRPr lang="en-GB" dirty="0"/>
          </a:p>
        </p:txBody>
      </p:sp>
      <p:sp>
        <p:nvSpPr>
          <p:cNvPr id="4" name="Slide Number Placeholder 3">
            <a:extLst>
              <a:ext uri="{FF2B5EF4-FFF2-40B4-BE49-F238E27FC236}">
                <a16:creationId xmlns:a16="http://schemas.microsoft.com/office/drawing/2014/main" id="{7EAECF24-37D8-E588-8AA2-0D14D8CF4C72}"/>
              </a:ext>
            </a:extLst>
          </p:cNvPr>
          <p:cNvSpPr>
            <a:spLocks noGrp="1"/>
          </p:cNvSpPr>
          <p:nvPr>
            <p:ph type="sldNum" sz="quarter" idx="12"/>
          </p:nvPr>
        </p:nvSpPr>
        <p:spPr>
          <a:xfrm>
            <a:off x="11027664" y="6464808"/>
            <a:ext cx="987552" cy="310896"/>
          </a:xfrm>
        </p:spPr>
        <p:txBody>
          <a:bodyPr rtlCol="0" anchor="ctr">
            <a:normAutofit/>
          </a:bodyPr>
          <a:lstStyle>
            <a:defPPr>
              <a:defRPr lang="en-GB"/>
            </a:defPPr>
          </a:lstStyle>
          <a:p>
            <a:pPr rtl="0">
              <a:spcAft>
                <a:spcPts val="600"/>
              </a:spcAft>
            </a:pPr>
            <a:fld id="{58FB4751-880F-D840-AAA9-3A15815CC996}" type="slidenum">
              <a:rPr lang="en-GB" smtClean="0"/>
              <a:pPr rtl="0">
                <a:spcAft>
                  <a:spcPts val="600"/>
                </a:spcAft>
              </a:pPr>
              <a:t>25</a:t>
            </a:fld>
            <a:endParaRPr lang="en-GB"/>
          </a:p>
        </p:txBody>
      </p:sp>
      <p:sp>
        <p:nvSpPr>
          <p:cNvPr id="26" name="Title 25">
            <a:extLst>
              <a:ext uri="{FF2B5EF4-FFF2-40B4-BE49-F238E27FC236}">
                <a16:creationId xmlns:a16="http://schemas.microsoft.com/office/drawing/2014/main" id="{DD9EFF30-3B1A-7337-D33D-6E15FF071E43}"/>
              </a:ext>
            </a:extLst>
          </p:cNvPr>
          <p:cNvSpPr>
            <a:spLocks noGrp="1"/>
          </p:cNvSpPr>
          <p:nvPr>
            <p:ph type="title"/>
          </p:nvPr>
        </p:nvSpPr>
        <p:spPr>
          <a:xfrm>
            <a:off x="0" y="3090672"/>
            <a:ext cx="4533900" cy="676656"/>
          </a:xfrm>
        </p:spPr>
        <p:txBody>
          <a:bodyPr rtlCol="0" anchor="b">
            <a:normAutofit fontScale="90000"/>
          </a:bodyPr>
          <a:lstStyle>
            <a:defPPr>
              <a:defRPr lang="en-GB"/>
            </a:defPPr>
          </a:lstStyle>
          <a:p>
            <a:pPr rtl="0"/>
            <a:br>
              <a:rPr lang="en-GB" sz="4100" dirty="0"/>
            </a:br>
            <a:br>
              <a:rPr lang="en-GB" sz="4100" dirty="0"/>
            </a:br>
            <a:r>
              <a:rPr lang="en-GB" sz="4100" dirty="0"/>
              <a:t>Great teachers – what characteristics do they demonstrate?</a:t>
            </a:r>
          </a:p>
        </p:txBody>
      </p:sp>
      <p:sp>
        <p:nvSpPr>
          <p:cNvPr id="7" name="Content Placeholder 6">
            <a:extLst>
              <a:ext uri="{FF2B5EF4-FFF2-40B4-BE49-F238E27FC236}">
                <a16:creationId xmlns:a16="http://schemas.microsoft.com/office/drawing/2014/main" id="{06D9AA6A-A766-BF3C-4021-A56CEC2339CF}"/>
              </a:ext>
            </a:extLst>
          </p:cNvPr>
          <p:cNvSpPr>
            <a:spLocks noGrp="1"/>
          </p:cNvSpPr>
          <p:nvPr>
            <p:ph sz="half" idx="2"/>
          </p:nvPr>
        </p:nvSpPr>
        <p:spPr>
          <a:xfrm>
            <a:off x="5227320" y="615949"/>
            <a:ext cx="5181600" cy="5089525"/>
          </a:xfrm>
        </p:spPr>
        <p:txBody>
          <a:bodyPr>
            <a:normAutofit lnSpcReduction="10000"/>
          </a:bodyPr>
          <a:lstStyle/>
          <a:p>
            <a:r>
              <a:rPr lang="en-GB" dirty="0"/>
              <a:t>They care</a:t>
            </a:r>
            <a:br>
              <a:rPr lang="en-GB" dirty="0"/>
            </a:br>
            <a:endParaRPr lang="en-GB" dirty="0"/>
          </a:p>
          <a:p>
            <a:r>
              <a:rPr lang="en-GB" dirty="0"/>
              <a:t>They valued me</a:t>
            </a:r>
            <a:br>
              <a:rPr lang="en-GB" dirty="0"/>
            </a:br>
            <a:endParaRPr lang="en-GB" dirty="0"/>
          </a:p>
          <a:p>
            <a:r>
              <a:rPr lang="en-GB" dirty="0"/>
              <a:t>They were very knowledgeable about their subject and often they had a passion for their subject</a:t>
            </a:r>
            <a:br>
              <a:rPr lang="en-GB" dirty="0"/>
            </a:br>
            <a:endParaRPr lang="en-GB" dirty="0"/>
          </a:p>
          <a:p>
            <a:r>
              <a:rPr lang="en-GB" dirty="0"/>
              <a:t>They were firm but fair</a:t>
            </a:r>
            <a:br>
              <a:rPr lang="en-GB" dirty="0"/>
            </a:br>
            <a:endParaRPr lang="en-GB" dirty="0"/>
          </a:p>
          <a:p>
            <a:r>
              <a:rPr lang="en-GB" dirty="0"/>
              <a:t>They were kind and they made me feel safe.</a:t>
            </a:r>
          </a:p>
        </p:txBody>
      </p:sp>
    </p:spTree>
    <p:extLst>
      <p:ext uri="{BB962C8B-B14F-4D97-AF65-F5344CB8AC3E}">
        <p14:creationId xmlns:p14="http://schemas.microsoft.com/office/powerpoint/2010/main" val="373504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5A0D9F-9F3A-D708-9377-4D4AD270812F}"/>
              </a:ext>
            </a:extLst>
          </p:cNvPr>
          <p:cNvSpPr>
            <a:spLocks noGrp="1"/>
          </p:cNvSpPr>
          <p:nvPr>
            <p:ph sz="half" idx="1"/>
          </p:nvPr>
        </p:nvSpPr>
        <p:spPr>
          <a:xfrm>
            <a:off x="838200" y="1825625"/>
            <a:ext cx="5181600" cy="4351338"/>
          </a:xfrm>
        </p:spPr>
        <p:txBody>
          <a:bodyPr>
            <a:normAutofit/>
          </a:bodyPr>
          <a:lstStyle/>
          <a:p>
            <a:r>
              <a:rPr lang="en-GB" sz="2400" b="0" i="0" dirty="0">
                <a:effectLst/>
              </a:rPr>
              <a:t>We all know teachers who exude an air of authority and who command attention the minute they walk into a room. Their presence communicates itself to students, often without a word having been spoken. When they speak and interact, they come across as engaging, effective communicators. Their classes are calm and focused, students and teacher work well together and behaviour is rarely a problem. How do they do it?</a:t>
            </a:r>
            <a:endParaRPr lang="en-GB" sz="2400" dirty="0"/>
          </a:p>
        </p:txBody>
      </p:sp>
      <p:pic>
        <p:nvPicPr>
          <p:cNvPr id="1026" name="Picture 2">
            <a:extLst>
              <a:ext uri="{FF2B5EF4-FFF2-40B4-BE49-F238E27FC236}">
                <a16:creationId xmlns:a16="http://schemas.microsoft.com/office/drawing/2014/main" id="{C26AD2C8-3B52-1F6C-12A2-5C303D5D1D1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172200" y="2161826"/>
            <a:ext cx="5181600" cy="3678936"/>
          </a:xfrm>
          <a:prstGeom prst="rect">
            <a:avLst/>
          </a:prstGeom>
          <a:solidFill>
            <a:srgbClr val="FFFFFF"/>
          </a:solidFill>
        </p:spPr>
      </p:pic>
      <p:sp>
        <p:nvSpPr>
          <p:cNvPr id="5" name="Date Placeholder 4">
            <a:extLst>
              <a:ext uri="{FF2B5EF4-FFF2-40B4-BE49-F238E27FC236}">
                <a16:creationId xmlns:a16="http://schemas.microsoft.com/office/drawing/2014/main" id="{E42F7CC8-73E1-DB6A-CFFC-2224E4836258}"/>
              </a:ext>
            </a:extLst>
          </p:cNvPr>
          <p:cNvSpPr>
            <a:spLocks noGrp="1"/>
          </p:cNvSpPr>
          <p:nvPr>
            <p:ph type="dt" sz="half" idx="10"/>
          </p:nvPr>
        </p:nvSpPr>
        <p:spPr>
          <a:xfrm>
            <a:off x="365760" y="6464808"/>
            <a:ext cx="987552" cy="310896"/>
          </a:xfrm>
        </p:spPr>
        <p:txBody>
          <a:bodyPr anchor="ctr">
            <a:normAutofit/>
          </a:bodyPr>
          <a:lstStyle/>
          <a:p>
            <a:pPr rtl="0">
              <a:spcAft>
                <a:spcPts val="600"/>
              </a:spcAft>
            </a:pPr>
            <a:r>
              <a:rPr lang="en-GB"/>
              <a:t>20XX</a:t>
            </a:r>
          </a:p>
        </p:txBody>
      </p:sp>
      <p:sp>
        <p:nvSpPr>
          <p:cNvPr id="6" name="Footer Placeholder 5">
            <a:extLst>
              <a:ext uri="{FF2B5EF4-FFF2-40B4-BE49-F238E27FC236}">
                <a16:creationId xmlns:a16="http://schemas.microsoft.com/office/drawing/2014/main" id="{11B6DC77-4F7F-5BF9-E370-092188D005E0}"/>
              </a:ext>
            </a:extLst>
          </p:cNvPr>
          <p:cNvSpPr>
            <a:spLocks noGrp="1"/>
          </p:cNvSpPr>
          <p:nvPr>
            <p:ph type="ftr" sz="quarter" idx="11"/>
          </p:nvPr>
        </p:nvSpPr>
        <p:spPr>
          <a:xfrm>
            <a:off x="4379976" y="6464808"/>
            <a:ext cx="3438144" cy="310896"/>
          </a:xfrm>
        </p:spPr>
        <p:txBody>
          <a:bodyPr anchor="ctr">
            <a:normAutofit/>
          </a:bodyPr>
          <a:lstStyle/>
          <a:p>
            <a:pPr rtl="0">
              <a:spcAft>
                <a:spcPts val="600"/>
              </a:spcAft>
            </a:pPr>
            <a:r>
              <a:rPr lang="en-GB"/>
              <a:t>presentation title</a:t>
            </a:r>
          </a:p>
        </p:txBody>
      </p:sp>
      <p:sp>
        <p:nvSpPr>
          <p:cNvPr id="7" name="Slide Number Placeholder 6">
            <a:extLst>
              <a:ext uri="{FF2B5EF4-FFF2-40B4-BE49-F238E27FC236}">
                <a16:creationId xmlns:a16="http://schemas.microsoft.com/office/drawing/2014/main" id="{C6265026-55DB-316E-9EC6-B591F2CDE7D1}"/>
              </a:ext>
            </a:extLst>
          </p:cNvPr>
          <p:cNvSpPr>
            <a:spLocks noGrp="1"/>
          </p:cNvSpPr>
          <p:nvPr>
            <p:ph type="sldNum" sz="quarter" idx="12"/>
          </p:nvPr>
        </p:nvSpPr>
        <p:spPr>
          <a:xfrm>
            <a:off x="11027664" y="6464808"/>
            <a:ext cx="987552" cy="310896"/>
          </a:xfrm>
        </p:spPr>
        <p:txBody>
          <a:bodyPr anchor="ctr">
            <a:normAutofit/>
          </a:bodyPr>
          <a:lstStyle/>
          <a:p>
            <a:pPr rtl="0">
              <a:spcAft>
                <a:spcPts val="600"/>
              </a:spcAft>
            </a:pPr>
            <a:fld id="{58FB4751-880F-D840-AAA9-3A15815CC996}" type="slidenum">
              <a:rPr lang="en-GB" smtClean="0"/>
              <a:pPr rtl="0">
                <a:spcAft>
                  <a:spcPts val="600"/>
                </a:spcAft>
              </a:pPr>
              <a:t>26</a:t>
            </a:fld>
            <a:endParaRPr lang="en-GB"/>
          </a:p>
        </p:txBody>
      </p:sp>
    </p:spTree>
    <p:extLst>
      <p:ext uri="{BB962C8B-B14F-4D97-AF65-F5344CB8AC3E}">
        <p14:creationId xmlns:p14="http://schemas.microsoft.com/office/powerpoint/2010/main" val="281117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05CF55-2101-B7EC-8F56-4ABB65CBF70F}"/>
              </a:ext>
            </a:extLst>
          </p:cNvPr>
          <p:cNvSpPr>
            <a:spLocks noGrp="1"/>
          </p:cNvSpPr>
          <p:nvPr>
            <p:ph type="body" sz="half" idx="2"/>
          </p:nvPr>
        </p:nvSpPr>
        <p:spPr>
          <a:xfrm>
            <a:off x="576072" y="1947671"/>
            <a:ext cx="4572000" cy="4070729"/>
          </a:xfrm>
        </p:spPr>
        <p:txBody>
          <a:bodyPr>
            <a:normAutofit/>
          </a:bodyPr>
          <a:lstStyle/>
          <a:p>
            <a:pPr>
              <a:spcAft>
                <a:spcPts val="600"/>
              </a:spcAft>
            </a:pPr>
            <a:r>
              <a:rPr lang="en-GB" b="1"/>
              <a:t>Great teachers have presence</a:t>
            </a:r>
            <a:br>
              <a:rPr lang="en-GB" b="1"/>
            </a:br>
            <a:endParaRPr lang="en-GB" b="1"/>
          </a:p>
          <a:p>
            <a:pPr>
              <a:spcAft>
                <a:spcPts val="600"/>
              </a:spcAft>
            </a:pPr>
            <a:r>
              <a:rPr lang="en-GB" b="1"/>
              <a:t>Great teachers have good cognitive skills and are they make sound decisions in the classroom</a:t>
            </a:r>
          </a:p>
          <a:p>
            <a:pPr>
              <a:spcAft>
                <a:spcPts val="600"/>
              </a:spcAft>
            </a:pPr>
            <a:endParaRPr lang="en-GB" b="1"/>
          </a:p>
          <a:p>
            <a:pPr>
              <a:spcAft>
                <a:spcPts val="600"/>
              </a:spcAft>
            </a:pPr>
            <a:r>
              <a:rPr lang="en-GB" b="1"/>
              <a:t>They create a climate which is conducive to learning and makes learners feel safe in their learning and feel valued.</a:t>
            </a:r>
          </a:p>
        </p:txBody>
      </p:sp>
      <p:sp>
        <p:nvSpPr>
          <p:cNvPr id="4" name="Date Placeholder 3">
            <a:extLst>
              <a:ext uri="{FF2B5EF4-FFF2-40B4-BE49-F238E27FC236}">
                <a16:creationId xmlns:a16="http://schemas.microsoft.com/office/drawing/2014/main" id="{9D43B1FD-E492-A712-DB85-CC4FF5BB9F1A}"/>
              </a:ext>
            </a:extLst>
          </p:cNvPr>
          <p:cNvSpPr>
            <a:spLocks noGrp="1"/>
          </p:cNvSpPr>
          <p:nvPr>
            <p:ph type="dt" sz="half" idx="10"/>
          </p:nvPr>
        </p:nvSpPr>
        <p:spPr>
          <a:xfrm>
            <a:off x="365760" y="6464808"/>
            <a:ext cx="987552" cy="310896"/>
          </a:xfrm>
        </p:spPr>
        <p:txBody>
          <a:bodyPr anchor="ctr">
            <a:normAutofit/>
          </a:bodyPr>
          <a:lstStyle/>
          <a:p>
            <a:pPr rtl="0">
              <a:spcAft>
                <a:spcPts val="600"/>
              </a:spcAft>
            </a:pPr>
            <a:r>
              <a:rPr lang="en-GB" dirty="0"/>
              <a:t>2025</a:t>
            </a:r>
          </a:p>
        </p:txBody>
      </p:sp>
      <p:sp>
        <p:nvSpPr>
          <p:cNvPr id="22" name="Footer Placeholder 3">
            <a:extLst>
              <a:ext uri="{FF2B5EF4-FFF2-40B4-BE49-F238E27FC236}">
                <a16:creationId xmlns:a16="http://schemas.microsoft.com/office/drawing/2014/main" id="{8BC3A099-E40F-6F74-D3ED-189EEC5C1ABD}"/>
              </a:ext>
            </a:extLst>
          </p:cNvPr>
          <p:cNvSpPr>
            <a:spLocks noGrp="1"/>
          </p:cNvSpPr>
          <p:nvPr>
            <p:ph type="ftr" sz="quarter" idx="11"/>
          </p:nvPr>
        </p:nvSpPr>
        <p:spPr>
          <a:xfrm>
            <a:off x="4379976" y="6464808"/>
            <a:ext cx="3438144" cy="310896"/>
          </a:xfrm>
        </p:spPr>
        <p:txBody>
          <a:bodyPr/>
          <a:lstStyle/>
          <a:p>
            <a:pPr rtl="0">
              <a:spcAft>
                <a:spcPts val="600"/>
              </a:spcAft>
            </a:pPr>
            <a:r>
              <a:rPr lang="en-GB"/>
              <a:t>presentation title</a:t>
            </a:r>
          </a:p>
        </p:txBody>
      </p:sp>
      <p:sp>
        <p:nvSpPr>
          <p:cNvPr id="6" name="Slide Number Placeholder 5">
            <a:extLst>
              <a:ext uri="{FF2B5EF4-FFF2-40B4-BE49-F238E27FC236}">
                <a16:creationId xmlns:a16="http://schemas.microsoft.com/office/drawing/2014/main" id="{AE45B929-EEB2-FCD2-84ED-64522ED1AE5B}"/>
              </a:ext>
            </a:extLst>
          </p:cNvPr>
          <p:cNvSpPr>
            <a:spLocks noGrp="1"/>
          </p:cNvSpPr>
          <p:nvPr>
            <p:ph type="sldNum" sz="quarter" idx="12"/>
          </p:nvPr>
        </p:nvSpPr>
        <p:spPr>
          <a:xfrm>
            <a:off x="11027664" y="6464808"/>
            <a:ext cx="987552" cy="310896"/>
          </a:xfrm>
        </p:spPr>
        <p:txBody>
          <a:bodyPr anchor="ctr">
            <a:normAutofit/>
          </a:bodyPr>
          <a:lstStyle/>
          <a:p>
            <a:pPr rtl="0">
              <a:spcAft>
                <a:spcPts val="600"/>
              </a:spcAft>
            </a:pPr>
            <a:fld id="{58FB4751-880F-D840-AAA9-3A15815CC996}" type="slidenum">
              <a:rPr lang="en-GB" smtClean="0"/>
              <a:pPr rtl="0">
                <a:spcAft>
                  <a:spcPts val="600"/>
                </a:spcAft>
              </a:pPr>
              <a:t>27</a:t>
            </a:fld>
            <a:endParaRPr lang="en-GB"/>
          </a:p>
        </p:txBody>
      </p:sp>
      <p:sp>
        <p:nvSpPr>
          <p:cNvPr id="15" name="Title 1">
            <a:extLst>
              <a:ext uri="{FF2B5EF4-FFF2-40B4-BE49-F238E27FC236}">
                <a16:creationId xmlns:a16="http://schemas.microsoft.com/office/drawing/2014/main" id="{DF8D1593-BD27-110D-7650-0A19EEDDD24E}"/>
              </a:ext>
            </a:extLst>
          </p:cNvPr>
          <p:cNvSpPr>
            <a:spLocks noGrp="1"/>
          </p:cNvSpPr>
          <p:nvPr>
            <p:ph type="title"/>
          </p:nvPr>
        </p:nvSpPr>
        <p:spPr>
          <a:xfrm>
            <a:off x="576071" y="704088"/>
            <a:ext cx="9144000" cy="676656"/>
          </a:xfrm>
        </p:spPr>
        <p:txBody>
          <a:bodyPr anchor="b">
            <a:normAutofit/>
          </a:bodyPr>
          <a:lstStyle/>
          <a:p>
            <a:r>
              <a:rPr lang="en-GB" sz="2200" b="1" dirty="0"/>
              <a:t>Great teachers are calm and confident</a:t>
            </a:r>
            <a:br>
              <a:rPr lang="en-GB" sz="1900" b="1" dirty="0"/>
            </a:br>
            <a:endParaRPr lang="en-US" sz="1900" dirty="0"/>
          </a:p>
        </p:txBody>
      </p:sp>
      <p:pic>
        <p:nvPicPr>
          <p:cNvPr id="17" name="Picture Placeholder 16" descr="A person in a green sweater&#10;&#10;AI-generated content may be incorrect.">
            <a:extLst>
              <a:ext uri="{FF2B5EF4-FFF2-40B4-BE49-F238E27FC236}">
                <a16:creationId xmlns:a16="http://schemas.microsoft.com/office/drawing/2014/main" id="{564AD16F-4F17-5893-6995-91C8AD0556B2}"/>
              </a:ext>
            </a:extLst>
          </p:cNvPr>
          <p:cNvPicPr>
            <a:picLocks noGrp="1" noChangeAspect="1"/>
          </p:cNvPicPr>
          <p:nvPr>
            <p:ph type="pic" idx="1"/>
          </p:nvPr>
        </p:nvPicPr>
        <p:blipFill>
          <a:blip r:embed="rId2"/>
          <a:srcRect l="32133" r="15023" b="-2"/>
          <a:stretch/>
        </p:blipFill>
        <p:spPr>
          <a:xfrm>
            <a:off x="6553200" y="-3186006"/>
            <a:ext cx="5638800" cy="8456843"/>
          </a:xfrm>
          <a:noFill/>
        </p:spPr>
      </p:pic>
    </p:spTree>
    <p:extLst>
      <p:ext uri="{BB962C8B-B14F-4D97-AF65-F5344CB8AC3E}">
        <p14:creationId xmlns:p14="http://schemas.microsoft.com/office/powerpoint/2010/main" val="3959298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94E7D-6C4A-B930-53AA-08E13661A7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E0A185-FB13-7720-CA8B-A2AA9C52D03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89269FB-278F-12F2-F0FA-53EF5BE4D10E}"/>
              </a:ext>
            </a:extLst>
          </p:cNvPr>
          <p:cNvSpPr>
            <a:spLocks noGrp="1"/>
          </p:cNvSpPr>
          <p:nvPr>
            <p:ph idx="1"/>
          </p:nvPr>
        </p:nvSpPr>
        <p:spPr/>
        <p:txBody>
          <a:bodyPr/>
          <a:lstStyle/>
          <a:p>
            <a:r>
              <a:rPr lang="en-GB" dirty="0"/>
              <a:t>Pause</a:t>
            </a:r>
          </a:p>
          <a:p>
            <a:endParaRPr lang="en-GB" dirty="0"/>
          </a:p>
          <a:p>
            <a:endParaRPr lang="en-GB" dirty="0"/>
          </a:p>
          <a:p>
            <a:r>
              <a:rPr lang="en-GB" dirty="0"/>
              <a:t>Any questions?</a:t>
            </a:r>
          </a:p>
        </p:txBody>
      </p:sp>
      <p:sp>
        <p:nvSpPr>
          <p:cNvPr id="4" name="Text Placeholder 3">
            <a:extLst>
              <a:ext uri="{FF2B5EF4-FFF2-40B4-BE49-F238E27FC236}">
                <a16:creationId xmlns:a16="http://schemas.microsoft.com/office/drawing/2014/main" id="{102B7E08-B49B-0F94-4B00-19AB2CB7A02D}"/>
              </a:ext>
            </a:extLst>
          </p:cNvPr>
          <p:cNvSpPr>
            <a:spLocks noGrp="1"/>
          </p:cNvSpPr>
          <p:nvPr>
            <p:ph type="body" sz="half" idx="2"/>
          </p:nvPr>
        </p:nvSpPr>
        <p:spPr/>
        <p:txBody>
          <a:bodyPr/>
          <a:lstStyle/>
          <a:p>
            <a:endParaRPr lang="en-GB"/>
          </a:p>
        </p:txBody>
      </p:sp>
      <p:sp>
        <p:nvSpPr>
          <p:cNvPr id="5" name="Date Placeholder 4">
            <a:extLst>
              <a:ext uri="{FF2B5EF4-FFF2-40B4-BE49-F238E27FC236}">
                <a16:creationId xmlns:a16="http://schemas.microsoft.com/office/drawing/2014/main" id="{B7B87426-8A37-45A9-C14A-DBA7D97D49CD}"/>
              </a:ext>
            </a:extLst>
          </p:cNvPr>
          <p:cNvSpPr>
            <a:spLocks noGrp="1"/>
          </p:cNvSpPr>
          <p:nvPr>
            <p:ph type="dt" sz="half" idx="10"/>
          </p:nvPr>
        </p:nvSpPr>
        <p:spPr/>
        <p:txBody>
          <a:bodyPr/>
          <a:lstStyle/>
          <a:p>
            <a:pPr rtl="0"/>
            <a:r>
              <a:rPr lang="en-GB"/>
              <a:t>20XX</a:t>
            </a:r>
          </a:p>
        </p:txBody>
      </p:sp>
      <p:sp>
        <p:nvSpPr>
          <p:cNvPr id="6" name="Footer Placeholder 5">
            <a:extLst>
              <a:ext uri="{FF2B5EF4-FFF2-40B4-BE49-F238E27FC236}">
                <a16:creationId xmlns:a16="http://schemas.microsoft.com/office/drawing/2014/main" id="{6AFDAF79-3C37-F23D-80D8-92C9A1F9A3CE}"/>
              </a:ext>
            </a:extLst>
          </p:cNvPr>
          <p:cNvSpPr>
            <a:spLocks noGrp="1"/>
          </p:cNvSpPr>
          <p:nvPr>
            <p:ph type="ftr" sz="quarter" idx="11"/>
          </p:nvPr>
        </p:nvSpPr>
        <p:spPr/>
        <p:txBody>
          <a:bodyPr/>
          <a:lstStyle/>
          <a:p>
            <a:pPr rtl="0"/>
            <a:r>
              <a:rPr lang="en-GB"/>
              <a:t>presentation title</a:t>
            </a:r>
          </a:p>
        </p:txBody>
      </p:sp>
      <p:sp>
        <p:nvSpPr>
          <p:cNvPr id="7" name="Slide Number Placeholder 6">
            <a:extLst>
              <a:ext uri="{FF2B5EF4-FFF2-40B4-BE49-F238E27FC236}">
                <a16:creationId xmlns:a16="http://schemas.microsoft.com/office/drawing/2014/main" id="{EAB0C825-3D7C-E5C5-8385-DC9836616A14}"/>
              </a:ext>
            </a:extLst>
          </p:cNvPr>
          <p:cNvSpPr>
            <a:spLocks noGrp="1"/>
          </p:cNvSpPr>
          <p:nvPr>
            <p:ph type="sldNum" sz="quarter" idx="12"/>
          </p:nvPr>
        </p:nvSpPr>
        <p:spPr/>
        <p:txBody>
          <a:bodyPr/>
          <a:lstStyle/>
          <a:p>
            <a:pPr rtl="0"/>
            <a:fld id="{58FB4751-880F-D840-AAA9-3A15815CC996}" type="slidenum">
              <a:rPr lang="en-GB" smtClean="0"/>
              <a:t>28</a:t>
            </a:fld>
            <a:endParaRPr lang="en-GB" dirty="0"/>
          </a:p>
        </p:txBody>
      </p:sp>
    </p:spTree>
    <p:extLst>
      <p:ext uri="{BB962C8B-B14F-4D97-AF65-F5344CB8AC3E}">
        <p14:creationId xmlns:p14="http://schemas.microsoft.com/office/powerpoint/2010/main" val="3553958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8992C-85EF-4BDE-3195-00974FEF9E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E4618A-1A9B-F6F0-E61B-20035BC9D0AE}"/>
              </a:ext>
            </a:extLst>
          </p:cNvPr>
          <p:cNvSpPr>
            <a:spLocks noGrp="1"/>
          </p:cNvSpPr>
          <p:nvPr>
            <p:ph type="ctrTitle"/>
          </p:nvPr>
        </p:nvSpPr>
        <p:spPr>
          <a:xfrm>
            <a:off x="1524000" y="3179763"/>
            <a:ext cx="9144000" cy="2387600"/>
          </a:xfrm>
        </p:spPr>
        <p:txBody>
          <a:bodyPr rtlCol="0"/>
          <a:lstStyle>
            <a:defPPr>
              <a:defRPr lang="en-GB"/>
            </a:defPPr>
          </a:lstStyle>
          <a:p>
            <a:pPr lvl="0"/>
            <a:r>
              <a:rPr lang="en-GB" sz="6000" b="1" dirty="0"/>
              <a:t>Step 2 – Consider strategies to combat negative emotions like stress, anxiety and overwhelm. </a:t>
            </a:r>
            <a:endParaRPr lang="en-US" sz="6000" b="1" dirty="0"/>
          </a:p>
        </p:txBody>
      </p:sp>
    </p:spTree>
    <p:extLst>
      <p:ext uri="{BB962C8B-B14F-4D97-AF65-F5344CB8AC3E}">
        <p14:creationId xmlns:p14="http://schemas.microsoft.com/office/powerpoint/2010/main" val="632560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717E1-8B70-C6F3-9BF5-1CFCCC8BBC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C851D9-A6BB-CC35-9BB1-1968D3BEB529}"/>
              </a:ext>
            </a:extLst>
          </p:cNvPr>
          <p:cNvSpPr>
            <a:spLocks noGrp="1"/>
          </p:cNvSpPr>
          <p:nvPr>
            <p:ph type="ctrTitle"/>
          </p:nvPr>
        </p:nvSpPr>
        <p:spPr/>
        <p:txBody>
          <a:bodyPr rtlCol="0"/>
          <a:lstStyle>
            <a:defPPr>
              <a:defRPr lang="en-GB"/>
            </a:defPPr>
          </a:lstStyle>
          <a:p>
            <a:pPr rtl="0"/>
            <a:r>
              <a:rPr lang="en-GB" b="1" dirty="0"/>
              <a:t>Background</a:t>
            </a:r>
          </a:p>
        </p:txBody>
      </p:sp>
    </p:spTree>
    <p:extLst>
      <p:ext uri="{BB962C8B-B14F-4D97-AF65-F5344CB8AC3E}">
        <p14:creationId xmlns:p14="http://schemas.microsoft.com/office/powerpoint/2010/main" val="1085763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a:xfrm>
            <a:off x="-104775" y="4875213"/>
            <a:ext cx="9144000" cy="2387600"/>
          </a:xfrm>
        </p:spPr>
        <p:txBody>
          <a:bodyPr rtlCol="0"/>
          <a:lstStyle>
            <a:defPPr>
              <a:defRPr lang="en-GB"/>
            </a:defPPr>
          </a:lstStyle>
          <a:p>
            <a:pPr marL="0" indent="0" fontAlgn="base">
              <a:lnSpc>
                <a:spcPct val="107000"/>
              </a:lnSpc>
              <a:spcAft>
                <a:spcPts val="800"/>
              </a:spcAft>
            </a:pPr>
            <a:br>
              <a:rPr lang="en-GB" sz="60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5" name="TextBox 4">
            <a:extLst>
              <a:ext uri="{FF2B5EF4-FFF2-40B4-BE49-F238E27FC236}">
                <a16:creationId xmlns:a16="http://schemas.microsoft.com/office/drawing/2014/main" id="{0728E45B-AF50-9082-25DE-A96F2E6B3995}"/>
              </a:ext>
            </a:extLst>
          </p:cNvPr>
          <p:cNvSpPr txBox="1"/>
          <p:nvPr/>
        </p:nvSpPr>
        <p:spPr>
          <a:xfrm>
            <a:off x="635000" y="1592391"/>
            <a:ext cx="8889205" cy="3282822"/>
          </a:xfrm>
          <a:prstGeom prst="rect">
            <a:avLst/>
          </a:prstGeom>
          <a:noFill/>
        </p:spPr>
        <p:txBody>
          <a:bodyPr wrap="square">
            <a:spAutoFit/>
          </a:bodyPr>
          <a:lstStyle/>
          <a:p>
            <a:pPr fontAlgn="base">
              <a:lnSpc>
                <a:spcPct val="107000"/>
              </a:lnSpc>
              <a:spcAft>
                <a:spcPts val="800"/>
              </a:spcAft>
            </a:pPr>
            <a:endParaRPr lang="en-GB" b="1" kern="0" dirty="0">
              <a:solidFill>
                <a:srgbClr val="000000"/>
              </a:solidFill>
              <a:latin typeface="Lora" pitchFamily="2" charset="0"/>
              <a:cs typeface="Times New Roman" panose="02020603050405020304" pitchFamily="18" charset="0"/>
            </a:endParaRPr>
          </a:p>
          <a:p>
            <a:pPr fontAlgn="base">
              <a:lnSpc>
                <a:spcPct val="107000"/>
              </a:lnSpc>
              <a:spcAft>
                <a:spcPts val="500"/>
              </a:spcAft>
            </a:pPr>
            <a:r>
              <a:rPr lang="en-GB" sz="3200" kern="0" dirty="0">
                <a:solidFill>
                  <a:srgbClr val="000000"/>
                </a:solidFill>
                <a:latin typeface="Times New Roman" panose="02020603050405020304" pitchFamily="18" charset="0"/>
                <a:cs typeface="Times New Roman" panose="02020603050405020304" pitchFamily="18" charset="0"/>
              </a:rPr>
              <a:t>Noticing is the first step.</a:t>
            </a:r>
          </a:p>
          <a:p>
            <a:pPr fontAlgn="base">
              <a:lnSpc>
                <a:spcPct val="107000"/>
              </a:lnSpc>
              <a:spcAft>
                <a:spcPts val="500"/>
              </a:spcAft>
            </a:pPr>
            <a:r>
              <a:rPr lang="en-GB" sz="3200" kern="0" dirty="0">
                <a:solidFill>
                  <a:srgbClr val="000000"/>
                </a:solidFill>
                <a:latin typeface="Times New Roman" panose="02020603050405020304" pitchFamily="18" charset="0"/>
                <a:cs typeface="Times New Roman" panose="02020603050405020304" pitchFamily="18" charset="0"/>
              </a:rPr>
              <a:t>Acknowledging what is happening is the next.</a:t>
            </a:r>
          </a:p>
          <a:p>
            <a:pPr fontAlgn="base">
              <a:lnSpc>
                <a:spcPct val="107000"/>
              </a:lnSpc>
              <a:spcAft>
                <a:spcPts val="500"/>
              </a:spcAft>
            </a:pPr>
            <a:endParaRPr lang="en-GB" sz="3200" kern="0" dirty="0">
              <a:solidFill>
                <a:srgbClr val="000000"/>
              </a:solidFill>
              <a:latin typeface="Times New Roman" panose="02020603050405020304" pitchFamily="18" charset="0"/>
              <a:cs typeface="Times New Roman" panose="02020603050405020304" pitchFamily="18" charset="0"/>
            </a:endParaRPr>
          </a:p>
          <a:p>
            <a:pPr fontAlgn="base">
              <a:lnSpc>
                <a:spcPct val="107000"/>
              </a:lnSpc>
              <a:spcAft>
                <a:spcPts val="500"/>
              </a:spcAft>
            </a:pPr>
            <a:r>
              <a:rPr lang="en-GB" sz="3200" kern="0" dirty="0">
                <a:solidFill>
                  <a:srgbClr val="000000"/>
                </a:solidFill>
                <a:latin typeface="Times New Roman" panose="02020603050405020304" pitchFamily="18" charset="0"/>
                <a:cs typeface="Times New Roman" panose="02020603050405020304" pitchFamily="18" charset="0"/>
              </a:rPr>
              <a:t>Most people get to this point and just wish for things to change.</a:t>
            </a:r>
          </a:p>
        </p:txBody>
      </p:sp>
    </p:spTree>
    <p:extLst>
      <p:ext uri="{BB962C8B-B14F-4D97-AF65-F5344CB8AC3E}">
        <p14:creationId xmlns:p14="http://schemas.microsoft.com/office/powerpoint/2010/main" val="4216433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a:extLst>
            <a:ext uri="{FF2B5EF4-FFF2-40B4-BE49-F238E27FC236}">
              <a16:creationId xmlns:a16="http://schemas.microsoft.com/office/drawing/2014/main" id="{8C10B973-4A88-3730-816D-4A2EBED9FC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DD7080-C50F-81D1-A56C-EF0F48BC378A}"/>
              </a:ext>
            </a:extLst>
          </p:cNvPr>
          <p:cNvSpPr>
            <a:spLocks noGrp="1"/>
          </p:cNvSpPr>
          <p:nvPr>
            <p:ph type="ctrTitle"/>
          </p:nvPr>
        </p:nvSpPr>
        <p:spPr>
          <a:xfrm>
            <a:off x="-104775" y="4875213"/>
            <a:ext cx="9144000" cy="2387600"/>
          </a:xfrm>
        </p:spPr>
        <p:txBody>
          <a:bodyPr rtlCol="0"/>
          <a:lstStyle>
            <a:defPPr>
              <a:defRPr lang="en-GB"/>
            </a:defPPr>
          </a:lstStyle>
          <a:p>
            <a:pPr marL="0" indent="0" fontAlgn="base">
              <a:lnSpc>
                <a:spcPct val="107000"/>
              </a:lnSpc>
              <a:spcAft>
                <a:spcPts val="800"/>
              </a:spcAft>
            </a:pPr>
            <a:br>
              <a:rPr lang="en-GB" sz="60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5" name="TextBox 4">
            <a:extLst>
              <a:ext uri="{FF2B5EF4-FFF2-40B4-BE49-F238E27FC236}">
                <a16:creationId xmlns:a16="http://schemas.microsoft.com/office/drawing/2014/main" id="{8D754502-0DAB-BB30-5574-EBB6E2995D9E}"/>
              </a:ext>
            </a:extLst>
          </p:cNvPr>
          <p:cNvSpPr txBox="1"/>
          <p:nvPr/>
        </p:nvSpPr>
        <p:spPr>
          <a:xfrm>
            <a:off x="669434" y="1228590"/>
            <a:ext cx="8889205" cy="4400820"/>
          </a:xfrm>
          <a:prstGeom prst="rect">
            <a:avLst/>
          </a:prstGeom>
          <a:noFill/>
        </p:spPr>
        <p:txBody>
          <a:bodyPr wrap="square">
            <a:spAutoFit/>
          </a:bodyPr>
          <a:lstStyle/>
          <a:p>
            <a:pPr fontAlgn="base">
              <a:lnSpc>
                <a:spcPct val="107000"/>
              </a:lnSpc>
              <a:spcAft>
                <a:spcPts val="800"/>
              </a:spcAft>
            </a:pPr>
            <a:endParaRPr lang="en-GB" b="1" kern="0" dirty="0">
              <a:solidFill>
                <a:srgbClr val="000000"/>
              </a:solidFill>
              <a:latin typeface="Lora" pitchFamily="2" charset="0"/>
              <a:cs typeface="Times New Roman" panose="02020603050405020304" pitchFamily="18" charset="0"/>
            </a:endParaRPr>
          </a:p>
          <a:p>
            <a:pPr fontAlgn="base">
              <a:lnSpc>
                <a:spcPct val="107000"/>
              </a:lnSpc>
              <a:spcAft>
                <a:spcPts val="500"/>
              </a:spcAft>
            </a:pPr>
            <a:r>
              <a:rPr lang="en-GB" sz="3200" kern="0" dirty="0">
                <a:solidFill>
                  <a:srgbClr val="000000"/>
                </a:solidFill>
                <a:latin typeface="Times New Roman" panose="02020603050405020304" pitchFamily="18" charset="0"/>
                <a:cs typeface="Times New Roman" panose="02020603050405020304" pitchFamily="18" charset="0"/>
              </a:rPr>
              <a:t>Those people who realise that the only way to make a difference, realise that it is them who need to change.</a:t>
            </a:r>
          </a:p>
          <a:p>
            <a:pPr fontAlgn="base">
              <a:lnSpc>
                <a:spcPct val="107000"/>
              </a:lnSpc>
              <a:spcAft>
                <a:spcPts val="500"/>
              </a:spcAft>
            </a:pPr>
            <a:endParaRPr lang="en-GB" sz="3200" kern="0" dirty="0">
              <a:solidFill>
                <a:srgbClr val="000000"/>
              </a:solidFill>
              <a:latin typeface="Times New Roman" panose="02020603050405020304" pitchFamily="18" charset="0"/>
              <a:cs typeface="Times New Roman" panose="02020603050405020304" pitchFamily="18" charset="0"/>
            </a:endParaRPr>
          </a:p>
          <a:p>
            <a:pPr fontAlgn="base">
              <a:lnSpc>
                <a:spcPct val="107000"/>
              </a:lnSpc>
              <a:spcAft>
                <a:spcPts val="500"/>
              </a:spcAft>
            </a:pPr>
            <a:r>
              <a:rPr lang="en-GB" sz="3200" kern="0" dirty="0">
                <a:solidFill>
                  <a:srgbClr val="000000"/>
                </a:solidFill>
                <a:latin typeface="Times New Roman" panose="02020603050405020304" pitchFamily="18" charset="0"/>
                <a:cs typeface="Times New Roman" panose="02020603050405020304" pitchFamily="18" charset="0"/>
              </a:rPr>
              <a:t>You have to work on your mind.</a:t>
            </a:r>
          </a:p>
          <a:p>
            <a:pPr fontAlgn="base">
              <a:lnSpc>
                <a:spcPct val="107000"/>
              </a:lnSpc>
              <a:spcAft>
                <a:spcPts val="500"/>
              </a:spcAft>
            </a:pPr>
            <a:r>
              <a:rPr lang="en-GB" sz="3200" kern="0" dirty="0">
                <a:solidFill>
                  <a:srgbClr val="000000"/>
                </a:solidFill>
                <a:latin typeface="Times New Roman" panose="02020603050405020304" pitchFamily="18" charset="0"/>
                <a:cs typeface="Times New Roman" panose="02020603050405020304" pitchFamily="18" charset="0"/>
              </a:rPr>
              <a:t>You have to protect your brain.</a:t>
            </a:r>
          </a:p>
          <a:p>
            <a:pPr fontAlgn="base">
              <a:lnSpc>
                <a:spcPct val="107000"/>
              </a:lnSpc>
              <a:spcAft>
                <a:spcPts val="500"/>
              </a:spcAft>
            </a:pPr>
            <a:r>
              <a:rPr lang="en-GB" sz="3200" kern="0" dirty="0">
                <a:solidFill>
                  <a:srgbClr val="000000"/>
                </a:solidFill>
                <a:latin typeface="Times New Roman" panose="02020603050405020304" pitchFamily="18" charset="0"/>
                <a:cs typeface="Times New Roman" panose="02020603050405020304" pitchFamily="18" charset="0"/>
              </a:rPr>
              <a:t>You have to take action to change habits.</a:t>
            </a:r>
          </a:p>
        </p:txBody>
      </p:sp>
    </p:spTree>
    <p:extLst>
      <p:ext uri="{BB962C8B-B14F-4D97-AF65-F5344CB8AC3E}">
        <p14:creationId xmlns:p14="http://schemas.microsoft.com/office/powerpoint/2010/main" val="1589531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a:xfrm>
            <a:off x="-104775" y="4875213"/>
            <a:ext cx="9144000" cy="2387600"/>
          </a:xfrm>
        </p:spPr>
        <p:txBody>
          <a:bodyPr rtlCol="0"/>
          <a:lstStyle>
            <a:defPPr>
              <a:defRPr lang="en-GB"/>
            </a:defPPr>
          </a:lstStyle>
          <a:p>
            <a:pPr marL="0" indent="0" fontAlgn="base">
              <a:lnSpc>
                <a:spcPct val="107000"/>
              </a:lnSpc>
              <a:spcAft>
                <a:spcPts val="800"/>
              </a:spcAft>
            </a:pPr>
            <a:br>
              <a:rPr lang="en-GB" sz="60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5" name="TextBox 4">
            <a:extLst>
              <a:ext uri="{FF2B5EF4-FFF2-40B4-BE49-F238E27FC236}">
                <a16:creationId xmlns:a16="http://schemas.microsoft.com/office/drawing/2014/main" id="{0728E45B-AF50-9082-25DE-A96F2E6B3995}"/>
              </a:ext>
            </a:extLst>
          </p:cNvPr>
          <p:cNvSpPr txBox="1"/>
          <p:nvPr/>
        </p:nvSpPr>
        <p:spPr>
          <a:xfrm>
            <a:off x="419100" y="449040"/>
            <a:ext cx="8889205" cy="2897012"/>
          </a:xfrm>
          <a:prstGeom prst="rect">
            <a:avLst/>
          </a:prstGeom>
          <a:noFill/>
        </p:spPr>
        <p:txBody>
          <a:bodyPr wrap="square">
            <a:spAutoFit/>
          </a:bodyPr>
          <a:lstStyle/>
          <a:p>
            <a:pPr fontAlgn="base">
              <a:lnSpc>
                <a:spcPct val="107000"/>
              </a:lnSpc>
              <a:spcAft>
                <a:spcPts val="500"/>
              </a:spcAft>
            </a:pPr>
            <a:endParaRPr lang="en-GB" sz="3200" kern="0" dirty="0">
              <a:solidFill>
                <a:srgbClr val="000000"/>
              </a:solidFill>
              <a:latin typeface="Times New Roman" panose="02020603050405020304" pitchFamily="18" charset="0"/>
              <a:cs typeface="Times New Roman" panose="02020603050405020304" pitchFamily="18" charset="0"/>
            </a:endParaRPr>
          </a:p>
          <a:p>
            <a:pPr fontAlgn="base">
              <a:lnSpc>
                <a:spcPct val="107000"/>
              </a:lnSpc>
              <a:spcAft>
                <a:spcPts val="500"/>
              </a:spcAft>
            </a:pPr>
            <a:r>
              <a:rPr lang="en-GB" sz="3200" dirty="0">
                <a:hlinkClick r:id="rId3"/>
              </a:rPr>
              <a:t>EFT demonstration 1</a:t>
            </a:r>
            <a:endParaRPr lang="en-GB" sz="3200" dirty="0"/>
          </a:p>
          <a:p>
            <a:pPr fontAlgn="base">
              <a:lnSpc>
                <a:spcPct val="107000"/>
              </a:lnSpc>
              <a:spcAft>
                <a:spcPts val="500"/>
              </a:spcAft>
            </a:pPr>
            <a:endParaRPr lang="en-GB" sz="3200" kern="0" dirty="0">
              <a:solidFill>
                <a:srgbClr val="000000"/>
              </a:solidFill>
              <a:latin typeface="Times New Roman" panose="02020603050405020304" pitchFamily="18" charset="0"/>
              <a:cs typeface="Times New Roman" panose="02020603050405020304" pitchFamily="18" charset="0"/>
            </a:endParaRPr>
          </a:p>
          <a:p>
            <a:pPr fontAlgn="base">
              <a:lnSpc>
                <a:spcPct val="107000"/>
              </a:lnSpc>
              <a:spcAft>
                <a:spcPts val="500"/>
              </a:spcAft>
            </a:pPr>
            <a:r>
              <a:rPr lang="en-GB" sz="3200" dirty="0">
                <a:hlinkClick r:id="rId4"/>
              </a:rPr>
              <a:t>The Tapping Solution (EFT): Who Would You Be Without the Stress?</a:t>
            </a:r>
            <a:endParaRPr lang="en-GB" sz="32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2407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ACD83-BD41-3EAC-4A9C-4F49352DA8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9B59A5-62DB-20D2-D29D-0B31F5776FD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024D51E-A096-A8DE-2C2E-BBB04885CC97}"/>
              </a:ext>
            </a:extLst>
          </p:cNvPr>
          <p:cNvSpPr>
            <a:spLocks noGrp="1"/>
          </p:cNvSpPr>
          <p:nvPr>
            <p:ph idx="1"/>
          </p:nvPr>
        </p:nvSpPr>
        <p:spPr/>
        <p:txBody>
          <a:bodyPr/>
          <a:lstStyle/>
          <a:p>
            <a:r>
              <a:rPr lang="en-GB" dirty="0"/>
              <a:t>Pause</a:t>
            </a:r>
          </a:p>
          <a:p>
            <a:endParaRPr lang="en-GB" dirty="0"/>
          </a:p>
          <a:p>
            <a:endParaRPr lang="en-GB" dirty="0"/>
          </a:p>
          <a:p>
            <a:r>
              <a:rPr lang="en-GB" dirty="0"/>
              <a:t>Any questions?</a:t>
            </a:r>
          </a:p>
        </p:txBody>
      </p:sp>
      <p:sp>
        <p:nvSpPr>
          <p:cNvPr id="4" name="Text Placeholder 3">
            <a:extLst>
              <a:ext uri="{FF2B5EF4-FFF2-40B4-BE49-F238E27FC236}">
                <a16:creationId xmlns:a16="http://schemas.microsoft.com/office/drawing/2014/main" id="{717E98DA-738E-DF43-10A1-0BDF1E18B069}"/>
              </a:ext>
            </a:extLst>
          </p:cNvPr>
          <p:cNvSpPr>
            <a:spLocks noGrp="1"/>
          </p:cNvSpPr>
          <p:nvPr>
            <p:ph type="body" sz="half" idx="2"/>
          </p:nvPr>
        </p:nvSpPr>
        <p:spPr/>
        <p:txBody>
          <a:bodyPr/>
          <a:lstStyle/>
          <a:p>
            <a:endParaRPr lang="en-GB"/>
          </a:p>
        </p:txBody>
      </p:sp>
      <p:sp>
        <p:nvSpPr>
          <p:cNvPr id="5" name="Date Placeholder 4">
            <a:extLst>
              <a:ext uri="{FF2B5EF4-FFF2-40B4-BE49-F238E27FC236}">
                <a16:creationId xmlns:a16="http://schemas.microsoft.com/office/drawing/2014/main" id="{2A2CF386-71E8-D5CB-E766-F896C22854C4}"/>
              </a:ext>
            </a:extLst>
          </p:cNvPr>
          <p:cNvSpPr>
            <a:spLocks noGrp="1"/>
          </p:cNvSpPr>
          <p:nvPr>
            <p:ph type="dt" sz="half" idx="10"/>
          </p:nvPr>
        </p:nvSpPr>
        <p:spPr/>
        <p:txBody>
          <a:bodyPr/>
          <a:lstStyle/>
          <a:p>
            <a:pPr rtl="0"/>
            <a:r>
              <a:rPr lang="en-GB"/>
              <a:t>20XX</a:t>
            </a:r>
          </a:p>
        </p:txBody>
      </p:sp>
      <p:sp>
        <p:nvSpPr>
          <p:cNvPr id="6" name="Footer Placeholder 5">
            <a:extLst>
              <a:ext uri="{FF2B5EF4-FFF2-40B4-BE49-F238E27FC236}">
                <a16:creationId xmlns:a16="http://schemas.microsoft.com/office/drawing/2014/main" id="{468F18A5-5E1F-2870-8110-8BA1CB0F3FBA}"/>
              </a:ext>
            </a:extLst>
          </p:cNvPr>
          <p:cNvSpPr>
            <a:spLocks noGrp="1"/>
          </p:cNvSpPr>
          <p:nvPr>
            <p:ph type="ftr" sz="quarter" idx="11"/>
          </p:nvPr>
        </p:nvSpPr>
        <p:spPr/>
        <p:txBody>
          <a:bodyPr/>
          <a:lstStyle/>
          <a:p>
            <a:pPr rtl="0"/>
            <a:r>
              <a:rPr lang="en-GB"/>
              <a:t>presentation title</a:t>
            </a:r>
          </a:p>
        </p:txBody>
      </p:sp>
      <p:sp>
        <p:nvSpPr>
          <p:cNvPr id="7" name="Slide Number Placeholder 6">
            <a:extLst>
              <a:ext uri="{FF2B5EF4-FFF2-40B4-BE49-F238E27FC236}">
                <a16:creationId xmlns:a16="http://schemas.microsoft.com/office/drawing/2014/main" id="{90DE0350-BCA4-1292-965A-8CF22759FE5B}"/>
              </a:ext>
            </a:extLst>
          </p:cNvPr>
          <p:cNvSpPr>
            <a:spLocks noGrp="1"/>
          </p:cNvSpPr>
          <p:nvPr>
            <p:ph type="sldNum" sz="quarter" idx="12"/>
          </p:nvPr>
        </p:nvSpPr>
        <p:spPr/>
        <p:txBody>
          <a:bodyPr/>
          <a:lstStyle/>
          <a:p>
            <a:pPr rtl="0"/>
            <a:fld id="{58FB4751-880F-D840-AAA9-3A15815CC996}" type="slidenum">
              <a:rPr lang="en-GB" smtClean="0"/>
              <a:t>33</a:t>
            </a:fld>
            <a:endParaRPr lang="en-GB" dirty="0"/>
          </a:p>
        </p:txBody>
      </p:sp>
    </p:spTree>
    <p:extLst>
      <p:ext uri="{BB962C8B-B14F-4D97-AF65-F5344CB8AC3E}">
        <p14:creationId xmlns:p14="http://schemas.microsoft.com/office/powerpoint/2010/main" val="3659180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59B5C-50CD-A253-AAF3-B6A9DDDF86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D19E80-F4E5-CEDF-9709-91E4A091F392}"/>
              </a:ext>
            </a:extLst>
          </p:cNvPr>
          <p:cNvSpPr>
            <a:spLocks noGrp="1"/>
          </p:cNvSpPr>
          <p:nvPr>
            <p:ph type="ctrTitle"/>
          </p:nvPr>
        </p:nvSpPr>
        <p:spPr>
          <a:xfrm>
            <a:off x="1524000" y="2011363"/>
            <a:ext cx="9144000" cy="2387600"/>
          </a:xfrm>
        </p:spPr>
        <p:txBody>
          <a:bodyPr rtlCol="0"/>
          <a:lstStyle>
            <a:defPPr>
              <a:defRPr lang="en-GB"/>
            </a:defPPr>
          </a:lstStyle>
          <a:p>
            <a:pPr lvl="0"/>
            <a:r>
              <a:rPr lang="en-GB" sz="6000" b="1" dirty="0"/>
              <a:t>Step 3 – Consider how to get a better night's sleep</a:t>
            </a:r>
            <a:endParaRPr lang="en-GB" dirty="0"/>
          </a:p>
        </p:txBody>
      </p:sp>
    </p:spTree>
    <p:extLst>
      <p:ext uri="{BB962C8B-B14F-4D97-AF65-F5344CB8AC3E}">
        <p14:creationId xmlns:p14="http://schemas.microsoft.com/office/powerpoint/2010/main" val="3268233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a:xfrm>
            <a:off x="-104775" y="4875213"/>
            <a:ext cx="9144000" cy="2387600"/>
          </a:xfrm>
        </p:spPr>
        <p:txBody>
          <a:bodyPr rtlCol="0"/>
          <a:lstStyle>
            <a:defPPr>
              <a:defRPr lang="en-GB"/>
            </a:defPPr>
          </a:lstStyle>
          <a:p>
            <a:pPr marL="0" indent="0" fontAlgn="base">
              <a:lnSpc>
                <a:spcPct val="107000"/>
              </a:lnSpc>
              <a:spcAft>
                <a:spcPts val="800"/>
              </a:spcAft>
            </a:pPr>
            <a:br>
              <a:rPr lang="en-GB" sz="60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5" name="TextBox 4">
            <a:extLst>
              <a:ext uri="{FF2B5EF4-FFF2-40B4-BE49-F238E27FC236}">
                <a16:creationId xmlns:a16="http://schemas.microsoft.com/office/drawing/2014/main" id="{0728E45B-AF50-9082-25DE-A96F2E6B3995}"/>
              </a:ext>
            </a:extLst>
          </p:cNvPr>
          <p:cNvSpPr txBox="1"/>
          <p:nvPr/>
        </p:nvSpPr>
        <p:spPr>
          <a:xfrm>
            <a:off x="508000" y="1020540"/>
            <a:ext cx="10820400" cy="3410806"/>
          </a:xfrm>
          <a:prstGeom prst="rect">
            <a:avLst/>
          </a:prstGeom>
          <a:noFill/>
        </p:spPr>
        <p:txBody>
          <a:bodyPr wrap="square">
            <a:spAutoFit/>
          </a:bodyPr>
          <a:lstStyle/>
          <a:p>
            <a:pPr marL="0" indent="0" fontAlgn="base">
              <a:lnSpc>
                <a:spcPct val="107000"/>
              </a:lnSpc>
              <a:spcAft>
                <a:spcPts val="500"/>
              </a:spcAft>
              <a:buNone/>
            </a:pPr>
            <a:endParaRPr lang="en-GB" sz="3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fontAlgn="base">
              <a:lnSpc>
                <a:spcPct val="107000"/>
              </a:lnSpc>
              <a:spcAft>
                <a:spcPts val="500"/>
              </a:spcAft>
              <a:buNone/>
            </a:pPr>
            <a:r>
              <a:rPr lang="en-GB"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Research has shown that a good night’s sleep is so important for good performance at work.  </a:t>
            </a:r>
          </a:p>
          <a:p>
            <a:pPr marL="0" indent="0" fontAlgn="base">
              <a:lnSpc>
                <a:spcPct val="107000"/>
              </a:lnSpc>
              <a:spcAft>
                <a:spcPts val="500"/>
              </a:spcAft>
              <a:buNone/>
            </a:pPr>
            <a:r>
              <a:rPr lang="en-GB"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Learn how to combat poor sleep will reduce constant tiredness and improve performance.</a:t>
            </a:r>
            <a:endParaRPr lang="en-GB" sz="32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endParaRPr lang="en-GB" sz="32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2637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6D584-96B4-AF63-E1A7-804B4EB605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36397C-19C9-B986-3C42-C2595E7493F3}"/>
              </a:ext>
            </a:extLst>
          </p:cNvPr>
          <p:cNvSpPr>
            <a:spLocks noGrp="1"/>
          </p:cNvSpPr>
          <p:nvPr>
            <p:ph type="ctrTitle"/>
          </p:nvPr>
        </p:nvSpPr>
        <p:spPr>
          <a:xfrm>
            <a:off x="1524000" y="3179763"/>
            <a:ext cx="9144000" cy="2387600"/>
          </a:xfrm>
        </p:spPr>
        <p:txBody>
          <a:bodyPr rtlCol="0"/>
          <a:lstStyle>
            <a:defPPr>
              <a:defRPr lang="en-GB"/>
            </a:defPPr>
          </a:lstStyle>
          <a:p>
            <a:r>
              <a:rPr lang="en-GB" sz="6000" b="1" dirty="0"/>
              <a:t>Step 4 - Understand how your emotions impact on your performance at work </a:t>
            </a:r>
            <a:endParaRPr lang="en-US" sz="6000" b="1" dirty="0"/>
          </a:p>
        </p:txBody>
      </p:sp>
    </p:spTree>
    <p:extLst>
      <p:ext uri="{BB962C8B-B14F-4D97-AF65-F5344CB8AC3E}">
        <p14:creationId xmlns:p14="http://schemas.microsoft.com/office/powerpoint/2010/main" val="1422409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a:xfrm>
            <a:off x="-104775" y="4875213"/>
            <a:ext cx="9144000" cy="2387600"/>
          </a:xfrm>
        </p:spPr>
        <p:txBody>
          <a:bodyPr rtlCol="0"/>
          <a:lstStyle>
            <a:defPPr>
              <a:defRPr lang="en-GB"/>
            </a:defPPr>
          </a:lstStyle>
          <a:p>
            <a:pPr marL="0" indent="0" fontAlgn="base">
              <a:lnSpc>
                <a:spcPct val="107000"/>
              </a:lnSpc>
              <a:spcAft>
                <a:spcPts val="800"/>
              </a:spcAft>
            </a:pPr>
            <a:br>
              <a:rPr lang="en-GB" sz="60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5" name="TextBox 4">
            <a:extLst>
              <a:ext uri="{FF2B5EF4-FFF2-40B4-BE49-F238E27FC236}">
                <a16:creationId xmlns:a16="http://schemas.microsoft.com/office/drawing/2014/main" id="{0728E45B-AF50-9082-25DE-A96F2E6B3995}"/>
              </a:ext>
            </a:extLst>
          </p:cNvPr>
          <p:cNvSpPr txBox="1"/>
          <p:nvPr/>
        </p:nvSpPr>
        <p:spPr>
          <a:xfrm>
            <a:off x="495300" y="1287240"/>
            <a:ext cx="10312400" cy="3346685"/>
          </a:xfrm>
          <a:prstGeom prst="rect">
            <a:avLst/>
          </a:prstGeom>
          <a:noFill/>
        </p:spPr>
        <p:txBody>
          <a:bodyPr wrap="square">
            <a:spAutoFit/>
          </a:bodyPr>
          <a:lstStyle/>
          <a:p>
            <a:pPr fontAlgn="base">
              <a:lnSpc>
                <a:spcPct val="107000"/>
              </a:lnSpc>
              <a:spcAft>
                <a:spcPts val="500"/>
              </a:spcAft>
            </a:pPr>
            <a:r>
              <a:rPr lang="en-GB"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link between our emotions and our performance at work is much better understood now.  </a:t>
            </a:r>
          </a:p>
          <a:p>
            <a:pPr fontAlgn="base">
              <a:lnSpc>
                <a:spcPct val="107000"/>
              </a:lnSpc>
              <a:spcAft>
                <a:spcPts val="500"/>
              </a:spcAft>
            </a:pPr>
            <a:r>
              <a:rPr lang="en-GB" sz="3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Learning how to</a:t>
            </a:r>
            <a:r>
              <a:rPr lang="en-GB"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manage your emotions and behaviours in the classroom will help maximise learning and your rapport with your learners.</a:t>
            </a:r>
            <a:endParaRPr lang="en-GB" sz="32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endParaRPr lang="en-GB" sz="32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1841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a:extLst>
            <a:ext uri="{FF2B5EF4-FFF2-40B4-BE49-F238E27FC236}">
              <a16:creationId xmlns:a16="http://schemas.microsoft.com/office/drawing/2014/main" id="{840A4328-310F-0AEF-8D66-0723A149BA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806657-6C8D-A01F-4B0E-C55FA5637C73}"/>
              </a:ext>
            </a:extLst>
          </p:cNvPr>
          <p:cNvSpPr>
            <a:spLocks noGrp="1"/>
          </p:cNvSpPr>
          <p:nvPr>
            <p:ph type="ctrTitle"/>
          </p:nvPr>
        </p:nvSpPr>
        <p:spPr>
          <a:xfrm>
            <a:off x="-104775" y="4875213"/>
            <a:ext cx="9144000" cy="2387600"/>
          </a:xfrm>
        </p:spPr>
        <p:txBody>
          <a:bodyPr rtlCol="0"/>
          <a:lstStyle>
            <a:defPPr>
              <a:defRPr lang="en-GB"/>
            </a:defPPr>
          </a:lstStyle>
          <a:p>
            <a:pPr marL="0" indent="0" fontAlgn="base">
              <a:lnSpc>
                <a:spcPct val="107000"/>
              </a:lnSpc>
              <a:spcAft>
                <a:spcPts val="800"/>
              </a:spcAft>
            </a:pPr>
            <a:br>
              <a:rPr lang="en-GB" sz="60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5" name="TextBox 4">
            <a:extLst>
              <a:ext uri="{FF2B5EF4-FFF2-40B4-BE49-F238E27FC236}">
                <a16:creationId xmlns:a16="http://schemas.microsoft.com/office/drawing/2014/main" id="{E6E837D4-9BB6-D008-4496-667B549FE369}"/>
              </a:ext>
            </a:extLst>
          </p:cNvPr>
          <p:cNvSpPr txBox="1"/>
          <p:nvPr/>
        </p:nvSpPr>
        <p:spPr>
          <a:xfrm>
            <a:off x="571500" y="1604740"/>
            <a:ext cx="11303000" cy="4001865"/>
          </a:xfrm>
          <a:prstGeom prst="rect">
            <a:avLst/>
          </a:prstGeom>
          <a:noFill/>
        </p:spPr>
        <p:txBody>
          <a:bodyPr wrap="square">
            <a:spAutoFit/>
          </a:bodyPr>
          <a:lstStyle/>
          <a:p>
            <a:pPr fontAlgn="base">
              <a:lnSpc>
                <a:spcPct val="107000"/>
              </a:lnSpc>
              <a:spcAft>
                <a:spcPts val="500"/>
              </a:spcAft>
            </a:pPr>
            <a:r>
              <a:rPr lang="en-GB"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You are energy.</a:t>
            </a:r>
          </a:p>
          <a:p>
            <a:pPr fontAlgn="base">
              <a:lnSpc>
                <a:spcPct val="107000"/>
              </a:lnSpc>
              <a:spcAft>
                <a:spcPts val="500"/>
              </a:spcAft>
            </a:pPr>
            <a:r>
              <a:rPr lang="en-GB" sz="3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Your energy is governed by your emotions.</a:t>
            </a:r>
          </a:p>
          <a:p>
            <a:pPr fontAlgn="base">
              <a:lnSpc>
                <a:spcPct val="107000"/>
              </a:lnSpc>
              <a:spcAft>
                <a:spcPts val="500"/>
              </a:spcAft>
            </a:pPr>
            <a:r>
              <a:rPr lang="en-GB"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When you feel low (In low vibration) – this message is picked up by your learners.</a:t>
            </a:r>
          </a:p>
          <a:p>
            <a:pPr fontAlgn="base">
              <a:lnSpc>
                <a:spcPct val="107000"/>
              </a:lnSpc>
              <a:spcAft>
                <a:spcPts val="500"/>
              </a:spcAft>
            </a:pPr>
            <a:r>
              <a:rPr lang="en-GB" sz="3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When you feel good and happy (In high vibration) – you give off a completely different signal to your learners.</a:t>
            </a:r>
            <a:r>
              <a:rPr lang="en-GB"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endParaRPr lang="en-GB" sz="32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2077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8B3E5-B4C2-9EC9-D35B-CF3080A28D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1F6A2C-7030-19F0-67C5-3BD350BE6025}"/>
              </a:ext>
            </a:extLst>
          </p:cNvPr>
          <p:cNvSpPr>
            <a:spLocks noGrp="1"/>
          </p:cNvSpPr>
          <p:nvPr>
            <p:ph type="ctrTitle"/>
          </p:nvPr>
        </p:nvSpPr>
        <p:spPr>
          <a:xfrm>
            <a:off x="1524000" y="1897063"/>
            <a:ext cx="9144000" cy="2387600"/>
          </a:xfrm>
        </p:spPr>
        <p:txBody>
          <a:bodyPr rtlCol="0"/>
          <a:lstStyle>
            <a:defPPr>
              <a:defRPr lang="en-GB"/>
            </a:defPPr>
          </a:lstStyle>
          <a:p>
            <a:pPr lvl="0"/>
            <a:r>
              <a:rPr lang="en-GB" sz="6000" b="1" dirty="0"/>
              <a:t>Step 5 – Understand the habits of high performers</a:t>
            </a:r>
            <a:endParaRPr lang="en-US" sz="6000" b="1" dirty="0"/>
          </a:p>
        </p:txBody>
      </p:sp>
    </p:spTree>
    <p:extLst>
      <p:ext uri="{BB962C8B-B14F-4D97-AF65-F5344CB8AC3E}">
        <p14:creationId xmlns:p14="http://schemas.microsoft.com/office/powerpoint/2010/main" val="560630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B801EE7-C3C0-5B30-EB9B-2C995032EE99}"/>
              </a:ext>
            </a:extLst>
          </p:cNvPr>
          <p:cNvSpPr>
            <a:spLocks noGrp="1"/>
          </p:cNvSpPr>
          <p:nvPr>
            <p:ph type="body" sz="quarter" idx="13"/>
          </p:nvPr>
        </p:nvSpPr>
        <p:spPr>
          <a:xfrm>
            <a:off x="3933824" y="387350"/>
            <a:ext cx="8181975" cy="5746750"/>
          </a:xfrm>
        </p:spPr>
        <p:txBody>
          <a:bodyPr rtlCol="0">
            <a:normAutofit/>
          </a:bodyPr>
          <a:lstStyle>
            <a:defPPr>
              <a:defRPr lang="en-GB"/>
            </a:defPPr>
          </a:lstStyle>
          <a:p>
            <a:pPr rtl="0"/>
            <a:r>
              <a:rPr lang="en-GB" sz="2800" dirty="0"/>
              <a:t>Who is Gillian</a:t>
            </a:r>
          </a:p>
          <a:p>
            <a:pPr rtl="0"/>
            <a:endParaRPr lang="en-GB" sz="2800" dirty="0"/>
          </a:p>
          <a:p>
            <a:pPr marL="457200" indent="-457200" algn="l" rtl="0">
              <a:buFont typeface="Arial" panose="020B0604020202020204" pitchFamily="34" charset="0"/>
              <a:buChar char="•"/>
            </a:pPr>
            <a:r>
              <a:rPr lang="en-GB" sz="2800" dirty="0"/>
              <a:t>Head of Newcastle City Learning – have worked in the post-16 sector for over 30 years.</a:t>
            </a:r>
          </a:p>
          <a:p>
            <a:pPr algn="l" rtl="0"/>
            <a:endParaRPr lang="en-GB" sz="2800" dirty="0"/>
          </a:p>
          <a:p>
            <a:pPr marL="457200" indent="-457200" algn="l" rtl="0">
              <a:buFont typeface="Arial" panose="020B0604020202020204" pitchFamily="34" charset="0"/>
              <a:buChar char="•"/>
            </a:pPr>
            <a:r>
              <a:rPr lang="en-GB" sz="2800" dirty="0"/>
              <a:t>I was also an HMI for a very short period.  Part-time inspector for over 20 years.</a:t>
            </a:r>
          </a:p>
          <a:p>
            <a:pPr algn="l" rtl="0"/>
            <a:endParaRPr lang="en-GB" sz="2800" dirty="0"/>
          </a:p>
          <a:p>
            <a:pPr marL="457200" indent="-457200" algn="l" rtl="0">
              <a:buFont typeface="Arial" panose="020B0604020202020204" pitchFamily="34" charset="0"/>
              <a:buChar char="•"/>
            </a:pPr>
            <a:r>
              <a:rPr lang="en-GB" sz="2800" dirty="0"/>
              <a:t>Ran my own consultancy and coaching business for a number of years.</a:t>
            </a:r>
          </a:p>
          <a:p>
            <a:pPr marL="457200" indent="-457200" algn="l" rtl="0">
              <a:buFont typeface="Arial" panose="020B0604020202020204" pitchFamily="34" charset="0"/>
              <a:buChar char="•"/>
            </a:pPr>
            <a:endParaRPr lang="en-GB" sz="2800" dirty="0"/>
          </a:p>
          <a:p>
            <a:pPr marL="457200" indent="-457200" algn="l" rtl="0">
              <a:buFont typeface="Arial" panose="020B0604020202020204" pitchFamily="34" charset="0"/>
              <a:buChar char="•"/>
            </a:pPr>
            <a:r>
              <a:rPr lang="en-GB" sz="2800" dirty="0"/>
              <a:t>Offer personal coaching to empower others to thrive.</a:t>
            </a:r>
          </a:p>
        </p:txBody>
      </p:sp>
      <p:sp>
        <p:nvSpPr>
          <p:cNvPr id="2" name="Date Placeholder 1">
            <a:extLst>
              <a:ext uri="{FF2B5EF4-FFF2-40B4-BE49-F238E27FC236}">
                <a16:creationId xmlns:a16="http://schemas.microsoft.com/office/drawing/2014/main" id="{E9350B43-2FC6-DBFA-2920-C8265C1C6A48}"/>
              </a:ext>
            </a:extLst>
          </p:cNvPr>
          <p:cNvSpPr>
            <a:spLocks noGrp="1"/>
          </p:cNvSpPr>
          <p:nvPr>
            <p:ph type="dt" sz="half" idx="10"/>
          </p:nvPr>
        </p:nvSpPr>
        <p:spPr/>
        <p:txBody>
          <a:bodyPr rtlCol="0"/>
          <a:lstStyle>
            <a:defPPr>
              <a:defRPr lang="en-GB"/>
            </a:defPPr>
          </a:lstStyle>
          <a:p>
            <a:pPr rtl="0"/>
            <a:r>
              <a:rPr lang="en-GB" dirty="0"/>
              <a:t>2024</a:t>
            </a:r>
          </a:p>
        </p:txBody>
      </p:sp>
      <p:sp>
        <p:nvSpPr>
          <p:cNvPr id="3" name="Footer Placeholder 2">
            <a:extLst>
              <a:ext uri="{FF2B5EF4-FFF2-40B4-BE49-F238E27FC236}">
                <a16:creationId xmlns:a16="http://schemas.microsoft.com/office/drawing/2014/main" id="{B1EFDBE1-8C88-4D39-6BA3-537373DFA091}"/>
              </a:ext>
            </a:extLst>
          </p:cNvPr>
          <p:cNvSpPr>
            <a:spLocks noGrp="1"/>
          </p:cNvSpPr>
          <p:nvPr>
            <p:ph type="ftr" sz="quarter" idx="11"/>
          </p:nvPr>
        </p:nvSpPr>
        <p:spPr/>
        <p:txBody>
          <a:bodyPr rtlCol="0"/>
          <a:lstStyle>
            <a:defPPr>
              <a:defRPr lang="en-GB"/>
            </a:defPPr>
          </a:lstStyle>
          <a:p>
            <a:pPr rtl="0"/>
            <a:r>
              <a:rPr lang="en-GB" dirty="0"/>
              <a:t>How to be a great teacher </a:t>
            </a:r>
            <a:r>
              <a:rPr lang="en-GB"/>
              <a:t>without  </a:t>
            </a:r>
            <a:r>
              <a:rPr lang="en-GB" dirty="0"/>
              <a:t>Burnout</a:t>
            </a:r>
          </a:p>
        </p:txBody>
      </p:sp>
      <p:sp>
        <p:nvSpPr>
          <p:cNvPr id="4" name="Slide Number Placeholder 3">
            <a:extLst>
              <a:ext uri="{FF2B5EF4-FFF2-40B4-BE49-F238E27FC236}">
                <a16:creationId xmlns:a16="http://schemas.microsoft.com/office/drawing/2014/main" id="{6D91CF39-6540-5B9E-8E6C-4310213A7FEF}"/>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4</a:t>
            </a:fld>
            <a:endParaRPr lang="en-GB" dirty="0"/>
          </a:p>
        </p:txBody>
      </p:sp>
    </p:spTree>
    <p:extLst>
      <p:ext uri="{BB962C8B-B14F-4D97-AF65-F5344CB8AC3E}">
        <p14:creationId xmlns:p14="http://schemas.microsoft.com/office/powerpoint/2010/main" val="1573207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a:xfrm>
            <a:off x="-104775" y="4875213"/>
            <a:ext cx="9144000" cy="2387600"/>
          </a:xfrm>
        </p:spPr>
        <p:txBody>
          <a:bodyPr rtlCol="0"/>
          <a:lstStyle>
            <a:defPPr>
              <a:defRPr lang="en-GB"/>
            </a:defPPr>
          </a:lstStyle>
          <a:p>
            <a:pPr marL="0" indent="0" fontAlgn="base">
              <a:lnSpc>
                <a:spcPct val="107000"/>
              </a:lnSpc>
              <a:spcAft>
                <a:spcPts val="800"/>
              </a:spcAft>
            </a:pPr>
            <a:br>
              <a:rPr lang="en-GB" sz="60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5" name="TextBox 4">
            <a:extLst>
              <a:ext uri="{FF2B5EF4-FFF2-40B4-BE49-F238E27FC236}">
                <a16:creationId xmlns:a16="http://schemas.microsoft.com/office/drawing/2014/main" id="{0728E45B-AF50-9082-25DE-A96F2E6B3995}"/>
              </a:ext>
            </a:extLst>
          </p:cNvPr>
          <p:cNvSpPr txBox="1"/>
          <p:nvPr/>
        </p:nvSpPr>
        <p:spPr>
          <a:xfrm>
            <a:off x="419100" y="449040"/>
            <a:ext cx="10782300" cy="5094215"/>
          </a:xfrm>
          <a:prstGeom prst="rect">
            <a:avLst/>
          </a:prstGeom>
          <a:noFill/>
        </p:spPr>
        <p:txBody>
          <a:bodyPr wrap="square">
            <a:spAutoFit/>
          </a:bodyPr>
          <a:lstStyle/>
          <a:p>
            <a:pPr marL="0" indent="0" fontAlgn="base">
              <a:lnSpc>
                <a:spcPct val="107000"/>
              </a:lnSpc>
              <a:spcAft>
                <a:spcPts val="800"/>
              </a:spcAft>
              <a:buNone/>
            </a:pPr>
            <a:endParaRPr lang="en-GB" sz="3200" b="1" kern="0" dirty="0">
              <a:solidFill>
                <a:srgbClr val="000000"/>
              </a:solidFill>
              <a:latin typeface="Lora" pitchFamily="2" charset="0"/>
              <a:cs typeface="Times New Roman" panose="02020603050405020304" pitchFamily="18" charset="0"/>
            </a:endParaRPr>
          </a:p>
          <a:p>
            <a:pPr marL="0" indent="0" fontAlgn="base">
              <a:lnSpc>
                <a:spcPct val="107000"/>
              </a:lnSpc>
              <a:spcAft>
                <a:spcPts val="500"/>
              </a:spcAft>
              <a:buNone/>
            </a:pPr>
            <a:r>
              <a:rPr lang="en-GB"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Understanding </a:t>
            </a:r>
            <a:r>
              <a:rPr lang="en-GB" sz="3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habits adopted by high performers can be incredibly helpful; w</a:t>
            </a:r>
            <a:r>
              <a:rPr lang="en-GB"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 can we learn from these achievers to improve our performance in the classroom and increase our productivity at work?</a:t>
            </a:r>
          </a:p>
          <a:p>
            <a:pPr marL="0" indent="0" fontAlgn="base">
              <a:lnSpc>
                <a:spcPct val="107000"/>
              </a:lnSpc>
              <a:spcAft>
                <a:spcPts val="500"/>
              </a:spcAft>
              <a:buNone/>
            </a:pPr>
            <a:endParaRPr lang="en-GB" sz="3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fontAlgn="base">
              <a:lnSpc>
                <a:spcPct val="107000"/>
              </a:lnSpc>
              <a:spcAft>
                <a:spcPts val="500"/>
              </a:spcAft>
              <a:buNone/>
            </a:pPr>
            <a:r>
              <a:rPr lang="en-GB" sz="3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work </a:t>
            </a:r>
            <a:r>
              <a:rPr lang="en-GB"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 Brendon </a:t>
            </a:r>
            <a:r>
              <a:rPr lang="en-GB" sz="32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Bruchard</a:t>
            </a:r>
            <a:r>
              <a:rPr lang="en-GB"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his research on the six habits adopted by high performers is incredibly informative.</a:t>
            </a:r>
            <a:endParaRPr lang="en-GB" sz="32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endParaRPr lang="en-GB" sz="32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4047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F268D-D3A4-C701-5E35-35123F6A1E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CBE87F-B737-FD8C-5F5D-C7D848E16578}"/>
              </a:ext>
            </a:extLst>
          </p:cNvPr>
          <p:cNvSpPr>
            <a:spLocks noGrp="1"/>
          </p:cNvSpPr>
          <p:nvPr>
            <p:ph type="ctrTitle"/>
          </p:nvPr>
        </p:nvSpPr>
        <p:spPr>
          <a:xfrm>
            <a:off x="1524000" y="1897063"/>
            <a:ext cx="9144000" cy="2387600"/>
          </a:xfrm>
        </p:spPr>
        <p:txBody>
          <a:bodyPr rtlCol="0"/>
          <a:lstStyle>
            <a:defPPr>
              <a:defRPr lang="en-GB"/>
            </a:defPPr>
          </a:lstStyle>
          <a:p>
            <a:pPr lvl="0"/>
            <a:r>
              <a:rPr lang="en-GB" sz="6000" b="1" dirty="0"/>
              <a:t>Step 6 – Increase our productivity.</a:t>
            </a:r>
            <a:endParaRPr lang="en-US" sz="6000" b="1" dirty="0"/>
          </a:p>
        </p:txBody>
      </p:sp>
    </p:spTree>
    <p:extLst>
      <p:ext uri="{BB962C8B-B14F-4D97-AF65-F5344CB8AC3E}">
        <p14:creationId xmlns:p14="http://schemas.microsoft.com/office/powerpoint/2010/main" val="1002048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a:xfrm>
            <a:off x="-104775" y="4875213"/>
            <a:ext cx="9144000" cy="2387600"/>
          </a:xfrm>
        </p:spPr>
        <p:txBody>
          <a:bodyPr rtlCol="0"/>
          <a:lstStyle>
            <a:defPPr>
              <a:defRPr lang="en-GB"/>
            </a:defPPr>
          </a:lstStyle>
          <a:p>
            <a:pPr marL="0" indent="0" fontAlgn="base">
              <a:lnSpc>
                <a:spcPct val="107000"/>
              </a:lnSpc>
              <a:spcAft>
                <a:spcPts val="800"/>
              </a:spcAft>
            </a:pPr>
            <a:br>
              <a:rPr lang="en-GB" sz="60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5" name="TextBox 4">
            <a:extLst>
              <a:ext uri="{FF2B5EF4-FFF2-40B4-BE49-F238E27FC236}">
                <a16:creationId xmlns:a16="http://schemas.microsoft.com/office/drawing/2014/main" id="{0728E45B-AF50-9082-25DE-A96F2E6B3995}"/>
              </a:ext>
            </a:extLst>
          </p:cNvPr>
          <p:cNvSpPr txBox="1"/>
          <p:nvPr/>
        </p:nvSpPr>
        <p:spPr>
          <a:xfrm>
            <a:off x="533400" y="1117971"/>
            <a:ext cx="9918700" cy="3474926"/>
          </a:xfrm>
          <a:prstGeom prst="rect">
            <a:avLst/>
          </a:prstGeom>
          <a:noFill/>
        </p:spPr>
        <p:txBody>
          <a:bodyPr wrap="square">
            <a:spAutoFit/>
          </a:bodyPr>
          <a:lstStyle/>
          <a:p>
            <a:pPr fontAlgn="base">
              <a:lnSpc>
                <a:spcPct val="107000"/>
              </a:lnSpc>
              <a:spcAft>
                <a:spcPts val="500"/>
              </a:spcAft>
            </a:pPr>
            <a:endParaRPr lang="en-GB" sz="3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07000"/>
              </a:lnSpc>
              <a:spcAft>
                <a:spcPts val="500"/>
              </a:spcAft>
            </a:pPr>
            <a:r>
              <a:rPr lang="en-GB"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 more of what matters.   How can we be more productive rather than busy?  </a:t>
            </a:r>
          </a:p>
          <a:p>
            <a:pPr fontAlgn="base">
              <a:lnSpc>
                <a:spcPct val="107000"/>
              </a:lnSpc>
              <a:spcAft>
                <a:spcPts val="500"/>
              </a:spcAft>
            </a:pPr>
            <a:endParaRPr lang="en-GB" sz="3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07000"/>
              </a:lnSpc>
              <a:spcAft>
                <a:spcPts val="500"/>
              </a:spcAft>
            </a:pPr>
            <a:r>
              <a:rPr lang="en-GB"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 less but make more of a difference.</a:t>
            </a:r>
            <a:endParaRPr lang="en-GB" sz="32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endParaRPr lang="en-GB" sz="3200" kern="0" dirty="0">
              <a:solidFill>
                <a:srgbClr val="0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0230EDC-BE00-5525-C037-7EB0BA5F61F5}"/>
              </a:ext>
            </a:extLst>
          </p:cNvPr>
          <p:cNvSpPr txBox="1"/>
          <p:nvPr/>
        </p:nvSpPr>
        <p:spPr>
          <a:xfrm>
            <a:off x="931069" y="5439846"/>
            <a:ext cx="6148386" cy="369332"/>
          </a:xfrm>
          <a:prstGeom prst="rect">
            <a:avLst/>
          </a:prstGeom>
          <a:noFill/>
        </p:spPr>
        <p:txBody>
          <a:bodyPr wrap="square">
            <a:spAutoFit/>
          </a:bodyPr>
          <a:lstStyle/>
          <a:p>
            <a:r>
              <a:rPr lang="en-GB" dirty="0">
                <a:hlinkClick r:id="rId3"/>
              </a:rPr>
              <a:t>Mel Robbins - Stop Wasting Energy on Negativity</a:t>
            </a:r>
            <a:endParaRPr lang="en-GB" dirty="0"/>
          </a:p>
        </p:txBody>
      </p:sp>
    </p:spTree>
    <p:extLst>
      <p:ext uri="{BB962C8B-B14F-4D97-AF65-F5344CB8AC3E}">
        <p14:creationId xmlns:p14="http://schemas.microsoft.com/office/powerpoint/2010/main" val="4082886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a:extLst>
            <a:ext uri="{FF2B5EF4-FFF2-40B4-BE49-F238E27FC236}">
              <a16:creationId xmlns:a16="http://schemas.microsoft.com/office/drawing/2014/main" id="{00CD5607-0E0F-A487-A2CC-29965B5858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E5D591-DAB3-1554-0CD5-7731BD65BB46}"/>
              </a:ext>
            </a:extLst>
          </p:cNvPr>
          <p:cNvSpPr>
            <a:spLocks noGrp="1"/>
          </p:cNvSpPr>
          <p:nvPr>
            <p:ph type="ctrTitle"/>
          </p:nvPr>
        </p:nvSpPr>
        <p:spPr>
          <a:xfrm>
            <a:off x="-104775" y="4875213"/>
            <a:ext cx="9144000" cy="2387600"/>
          </a:xfrm>
        </p:spPr>
        <p:txBody>
          <a:bodyPr rtlCol="0"/>
          <a:lstStyle>
            <a:defPPr>
              <a:defRPr lang="en-GB"/>
            </a:defPPr>
          </a:lstStyle>
          <a:p>
            <a:pPr marL="0" indent="0" fontAlgn="base">
              <a:lnSpc>
                <a:spcPct val="107000"/>
              </a:lnSpc>
              <a:spcAft>
                <a:spcPts val="800"/>
              </a:spcAft>
            </a:pPr>
            <a:br>
              <a:rPr lang="en-GB" sz="60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5" name="TextBox 4">
            <a:extLst>
              <a:ext uri="{FF2B5EF4-FFF2-40B4-BE49-F238E27FC236}">
                <a16:creationId xmlns:a16="http://schemas.microsoft.com/office/drawing/2014/main" id="{B9DAC2C9-5774-E99C-0A02-977864359924}"/>
              </a:ext>
            </a:extLst>
          </p:cNvPr>
          <p:cNvSpPr txBox="1"/>
          <p:nvPr/>
        </p:nvSpPr>
        <p:spPr>
          <a:xfrm>
            <a:off x="419100" y="449040"/>
            <a:ext cx="10744200" cy="4657044"/>
          </a:xfrm>
          <a:prstGeom prst="rect">
            <a:avLst/>
          </a:prstGeom>
          <a:noFill/>
        </p:spPr>
        <p:txBody>
          <a:bodyPr wrap="square">
            <a:spAutoFit/>
          </a:bodyPr>
          <a:lstStyle/>
          <a:p>
            <a:pPr fontAlgn="base">
              <a:lnSpc>
                <a:spcPct val="107000"/>
              </a:lnSpc>
              <a:spcAft>
                <a:spcPts val="500"/>
              </a:spcAft>
            </a:pPr>
            <a:endParaRPr lang="en-GB" sz="3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07000"/>
              </a:lnSpc>
              <a:spcAft>
                <a:spcPts val="500"/>
              </a:spcAft>
            </a:pPr>
            <a:r>
              <a:rPr lang="en-GB"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Being constantly busy is not the same as being productive!</a:t>
            </a:r>
          </a:p>
          <a:p>
            <a:pPr fontAlgn="base">
              <a:lnSpc>
                <a:spcPct val="107000"/>
              </a:lnSpc>
              <a:spcAft>
                <a:spcPts val="500"/>
              </a:spcAft>
            </a:pPr>
            <a:r>
              <a:rPr lang="en-GB" sz="3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Being busy can drain your energy and make you feel more frustrated.</a:t>
            </a:r>
          </a:p>
          <a:p>
            <a:pPr fontAlgn="base">
              <a:lnSpc>
                <a:spcPct val="107000"/>
              </a:lnSpc>
              <a:spcAft>
                <a:spcPts val="500"/>
              </a:spcAft>
            </a:pPr>
            <a:r>
              <a:rPr lang="en-GB"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Being productive makes you feel good.</a:t>
            </a:r>
          </a:p>
          <a:p>
            <a:pPr fontAlgn="base">
              <a:lnSpc>
                <a:spcPct val="107000"/>
              </a:lnSpc>
              <a:spcAft>
                <a:spcPts val="500"/>
              </a:spcAft>
            </a:pPr>
            <a:endParaRPr lang="en-GB" sz="3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07000"/>
              </a:lnSpc>
              <a:spcAft>
                <a:spcPts val="500"/>
              </a:spcAft>
            </a:pPr>
            <a:r>
              <a:rPr lang="en-GB"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 more of what matters.   </a:t>
            </a:r>
            <a:endParaRPr lang="en-GB" sz="32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endParaRPr lang="en-GB" sz="3200" kern="0" dirty="0">
              <a:solidFill>
                <a:srgbClr val="0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61BBE32-2C5D-5F0F-C390-471C4C6E60DA}"/>
              </a:ext>
            </a:extLst>
          </p:cNvPr>
          <p:cNvSpPr txBox="1"/>
          <p:nvPr/>
        </p:nvSpPr>
        <p:spPr>
          <a:xfrm>
            <a:off x="761387" y="6224294"/>
            <a:ext cx="6148386" cy="369332"/>
          </a:xfrm>
          <a:prstGeom prst="rect">
            <a:avLst/>
          </a:prstGeom>
          <a:noFill/>
        </p:spPr>
        <p:txBody>
          <a:bodyPr wrap="square">
            <a:spAutoFit/>
          </a:bodyPr>
          <a:lstStyle/>
          <a:p>
            <a:r>
              <a:rPr lang="en-GB" dirty="0">
                <a:hlinkClick r:id="rId3"/>
              </a:rPr>
              <a:t>Mel Robbins - Stop Wasting Energy on Negativity</a:t>
            </a:r>
            <a:endParaRPr lang="en-GB" dirty="0"/>
          </a:p>
        </p:txBody>
      </p:sp>
    </p:spTree>
    <p:extLst>
      <p:ext uri="{BB962C8B-B14F-4D97-AF65-F5344CB8AC3E}">
        <p14:creationId xmlns:p14="http://schemas.microsoft.com/office/powerpoint/2010/main" val="23908216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4FA34-B487-4170-96DF-D73D0822A4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E36075-5C66-91EA-CA0C-AB606D9D9E7E}"/>
              </a:ext>
            </a:extLst>
          </p:cNvPr>
          <p:cNvSpPr>
            <a:spLocks noGrp="1"/>
          </p:cNvSpPr>
          <p:nvPr>
            <p:ph type="ctrTitle"/>
          </p:nvPr>
        </p:nvSpPr>
        <p:spPr>
          <a:xfrm>
            <a:off x="1524000" y="2709863"/>
            <a:ext cx="9144000" cy="2387600"/>
          </a:xfrm>
        </p:spPr>
        <p:txBody>
          <a:bodyPr rtlCol="0"/>
          <a:lstStyle>
            <a:defPPr>
              <a:defRPr lang="en-GB"/>
            </a:defPPr>
          </a:lstStyle>
          <a:p>
            <a:pPr lvl="0"/>
            <a:r>
              <a:rPr lang="en-GB" sz="6000" b="1" dirty="0"/>
              <a:t>Step 7 – Consider how to sustain good habits and get back the love for the job</a:t>
            </a:r>
            <a:endParaRPr lang="en-US" sz="6000" b="1" dirty="0"/>
          </a:p>
        </p:txBody>
      </p:sp>
    </p:spTree>
    <p:extLst>
      <p:ext uri="{BB962C8B-B14F-4D97-AF65-F5344CB8AC3E}">
        <p14:creationId xmlns:p14="http://schemas.microsoft.com/office/powerpoint/2010/main" val="37278940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a:xfrm>
            <a:off x="-104775" y="4875213"/>
            <a:ext cx="9144000" cy="2387600"/>
          </a:xfrm>
        </p:spPr>
        <p:txBody>
          <a:bodyPr rtlCol="0"/>
          <a:lstStyle>
            <a:defPPr>
              <a:defRPr lang="en-GB"/>
            </a:defPPr>
          </a:lstStyle>
          <a:p>
            <a:pPr marL="0" indent="0" fontAlgn="base">
              <a:lnSpc>
                <a:spcPct val="107000"/>
              </a:lnSpc>
              <a:spcAft>
                <a:spcPts val="800"/>
              </a:spcAft>
            </a:pPr>
            <a:br>
              <a:rPr lang="en-GB" sz="60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5" name="TextBox 4">
            <a:extLst>
              <a:ext uri="{FF2B5EF4-FFF2-40B4-BE49-F238E27FC236}">
                <a16:creationId xmlns:a16="http://schemas.microsoft.com/office/drawing/2014/main" id="{0728E45B-AF50-9082-25DE-A96F2E6B3995}"/>
              </a:ext>
            </a:extLst>
          </p:cNvPr>
          <p:cNvSpPr txBox="1"/>
          <p:nvPr/>
        </p:nvSpPr>
        <p:spPr>
          <a:xfrm>
            <a:off x="419100" y="449040"/>
            <a:ext cx="10464800" cy="5312223"/>
          </a:xfrm>
          <a:prstGeom prst="rect">
            <a:avLst/>
          </a:prstGeom>
          <a:noFill/>
        </p:spPr>
        <p:txBody>
          <a:bodyPr wrap="square">
            <a:spAutoFit/>
          </a:bodyPr>
          <a:lstStyle/>
          <a:p>
            <a:pPr fontAlgn="base">
              <a:lnSpc>
                <a:spcPct val="107000"/>
              </a:lnSpc>
              <a:spcAft>
                <a:spcPts val="800"/>
              </a:spcAft>
            </a:pPr>
            <a:r>
              <a:rPr lang="en-GB"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Sustaining good habits.  The role of the teacher gets more demanding each year.</a:t>
            </a:r>
          </a:p>
          <a:p>
            <a:pPr fontAlgn="base">
              <a:lnSpc>
                <a:spcPct val="107000"/>
              </a:lnSpc>
              <a:spcAft>
                <a:spcPts val="800"/>
              </a:spcAft>
            </a:pPr>
            <a:r>
              <a:rPr lang="en-GB" sz="3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We need to be able to set boundaries in terms of our own work balance.</a:t>
            </a:r>
          </a:p>
          <a:p>
            <a:pPr fontAlgn="base">
              <a:lnSpc>
                <a:spcPct val="107000"/>
              </a:lnSpc>
              <a:spcAft>
                <a:spcPts val="800"/>
              </a:spcAft>
            </a:pPr>
            <a:r>
              <a:rPr lang="en-GB"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How can I sustain a better way of working and managing a better work-life balance</a:t>
            </a:r>
            <a:r>
              <a:rPr lang="en-GB" sz="3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07000"/>
              </a:lnSpc>
              <a:spcAft>
                <a:spcPts val="800"/>
              </a:spcAft>
            </a:pPr>
            <a:r>
              <a:rPr lang="en-GB"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How can I get back my love of this job? </a:t>
            </a:r>
          </a:p>
          <a:p>
            <a:pPr fontAlgn="base">
              <a:lnSpc>
                <a:spcPct val="107000"/>
              </a:lnSpc>
              <a:spcAft>
                <a:spcPts val="800"/>
              </a:spcAft>
            </a:pPr>
            <a:r>
              <a:rPr lang="en-GB"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How can I make being a great teacher look easy?</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endParaRPr lang="en-GB" sz="32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05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B801EE7-C3C0-5B30-EB9B-2C995032EE99}"/>
              </a:ext>
            </a:extLst>
          </p:cNvPr>
          <p:cNvSpPr>
            <a:spLocks noGrp="1"/>
          </p:cNvSpPr>
          <p:nvPr>
            <p:ph type="body" sz="quarter" idx="13"/>
          </p:nvPr>
        </p:nvSpPr>
        <p:spPr>
          <a:xfrm>
            <a:off x="5896134" y="3312771"/>
            <a:ext cx="5930106" cy="3146425"/>
          </a:xfrm>
        </p:spPr>
        <p:txBody>
          <a:bodyPr rtlCol="0">
            <a:normAutofit/>
          </a:bodyPr>
          <a:lstStyle>
            <a:defPPr>
              <a:defRPr lang="en-GB"/>
            </a:defPPr>
          </a:lstStyle>
          <a:p>
            <a:r>
              <a:rPr lang="en-GB"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HAPPY teachers make great teachers. Overwhelmed ones don’t!</a:t>
            </a:r>
          </a:p>
          <a:p>
            <a:endParaRPr lang="en-GB" sz="18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GB"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br>
              <a:rPr lang="en-GB"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GB" dirty="0"/>
          </a:p>
        </p:txBody>
      </p:sp>
      <p:sp>
        <p:nvSpPr>
          <p:cNvPr id="2" name="Date Placeholder 1">
            <a:extLst>
              <a:ext uri="{FF2B5EF4-FFF2-40B4-BE49-F238E27FC236}">
                <a16:creationId xmlns:a16="http://schemas.microsoft.com/office/drawing/2014/main" id="{E9350B43-2FC6-DBFA-2920-C8265C1C6A48}"/>
              </a:ext>
            </a:extLst>
          </p:cNvPr>
          <p:cNvSpPr>
            <a:spLocks noGrp="1"/>
          </p:cNvSpPr>
          <p:nvPr>
            <p:ph type="dt" sz="half" idx="10"/>
          </p:nvPr>
        </p:nvSpPr>
        <p:spPr/>
        <p:txBody>
          <a:bodyPr rtlCol="0"/>
          <a:lstStyle>
            <a:defPPr>
              <a:defRPr lang="en-GB"/>
            </a:defPPr>
          </a:lstStyle>
          <a:p>
            <a:pPr rtl="0"/>
            <a:r>
              <a:rPr lang="en-GB" dirty="0"/>
              <a:t>2024</a:t>
            </a:r>
          </a:p>
        </p:txBody>
      </p:sp>
      <p:sp>
        <p:nvSpPr>
          <p:cNvPr id="3" name="Footer Placeholder 2">
            <a:extLst>
              <a:ext uri="{FF2B5EF4-FFF2-40B4-BE49-F238E27FC236}">
                <a16:creationId xmlns:a16="http://schemas.microsoft.com/office/drawing/2014/main" id="{B1EFDBE1-8C88-4D39-6BA3-537373DFA091}"/>
              </a:ext>
            </a:extLst>
          </p:cNvPr>
          <p:cNvSpPr>
            <a:spLocks noGrp="1"/>
          </p:cNvSpPr>
          <p:nvPr>
            <p:ph type="ftr" sz="quarter" idx="11"/>
          </p:nvPr>
        </p:nvSpPr>
        <p:spPr/>
        <p:txBody>
          <a:bodyPr rtlCol="0"/>
          <a:lstStyle>
            <a:defPPr>
              <a:defRPr lang="en-GB"/>
            </a:defPPr>
          </a:lstStyle>
          <a:p>
            <a:pPr rtl="0"/>
            <a:r>
              <a:rPr lang="en-GB" dirty="0"/>
              <a:t>How to be a great teacher </a:t>
            </a:r>
            <a:r>
              <a:rPr lang="en-GB"/>
              <a:t>without  </a:t>
            </a:r>
            <a:r>
              <a:rPr lang="en-GB" dirty="0"/>
              <a:t>Burnout</a:t>
            </a:r>
          </a:p>
        </p:txBody>
      </p:sp>
      <p:sp>
        <p:nvSpPr>
          <p:cNvPr id="4" name="Slide Number Placeholder 3">
            <a:extLst>
              <a:ext uri="{FF2B5EF4-FFF2-40B4-BE49-F238E27FC236}">
                <a16:creationId xmlns:a16="http://schemas.microsoft.com/office/drawing/2014/main" id="{6D91CF39-6540-5B9E-8E6C-4310213A7FEF}"/>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46</a:t>
            </a:fld>
            <a:endParaRPr lang="en-GB" dirty="0"/>
          </a:p>
        </p:txBody>
      </p:sp>
      <p:sp>
        <p:nvSpPr>
          <p:cNvPr id="8" name="TextBox 7">
            <a:extLst>
              <a:ext uri="{FF2B5EF4-FFF2-40B4-BE49-F238E27FC236}">
                <a16:creationId xmlns:a16="http://schemas.microsoft.com/office/drawing/2014/main" id="{EA6C1A2E-60CB-51C7-2281-12A188016C1D}"/>
              </a:ext>
            </a:extLst>
          </p:cNvPr>
          <p:cNvSpPr txBox="1"/>
          <p:nvPr/>
        </p:nvSpPr>
        <p:spPr>
          <a:xfrm>
            <a:off x="5526881" y="398804"/>
            <a:ext cx="6100762" cy="923330"/>
          </a:xfrm>
          <a:prstGeom prst="rect">
            <a:avLst/>
          </a:prstGeom>
          <a:noFill/>
        </p:spPr>
        <p:txBody>
          <a:bodyPr wrap="square">
            <a:spAutoFit/>
          </a:bodyPr>
          <a:lstStyle/>
          <a:p>
            <a:r>
              <a:rPr lang="en-GB" dirty="0">
                <a:hlinkClick r:id="rId3"/>
              </a:rPr>
              <a:t>A Little Guide for Teachers: Teacher Wellbeing and Self-care (A Little Guide for Teachers): Amazon.co.uk: Bethune, Adrian, Kell, Emma: 9781529730579: Books</a:t>
            </a:r>
            <a:endParaRPr lang="en-GB" dirty="0"/>
          </a:p>
        </p:txBody>
      </p:sp>
      <p:pic>
        <p:nvPicPr>
          <p:cNvPr id="10" name="Picture 9" descr="A person sitting at a desk with her hands on her head&#10;&#10;Description automatically generated">
            <a:extLst>
              <a:ext uri="{FF2B5EF4-FFF2-40B4-BE49-F238E27FC236}">
                <a16:creationId xmlns:a16="http://schemas.microsoft.com/office/drawing/2014/main" id="{581877BA-B700-3526-A393-A04AB2CAF06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609884" y="2966720"/>
            <a:ext cx="4286250" cy="3214688"/>
          </a:xfrm>
          <a:prstGeom prst="rect">
            <a:avLst/>
          </a:prstGeom>
        </p:spPr>
      </p:pic>
    </p:spTree>
    <p:extLst>
      <p:ext uri="{BB962C8B-B14F-4D97-AF65-F5344CB8AC3E}">
        <p14:creationId xmlns:p14="http://schemas.microsoft.com/office/powerpoint/2010/main" val="10967174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61E74-47C8-2B96-CDEA-535449B22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754BFC-A017-5B7E-0D05-563F728244AA}"/>
              </a:ext>
            </a:extLst>
          </p:cNvPr>
          <p:cNvSpPr>
            <a:spLocks noGrp="1"/>
          </p:cNvSpPr>
          <p:nvPr>
            <p:ph type="ctrTitle"/>
          </p:nvPr>
        </p:nvSpPr>
        <p:spPr>
          <a:xfrm>
            <a:off x="152400" y="359568"/>
            <a:ext cx="11887200" cy="4106863"/>
          </a:xfrm>
        </p:spPr>
        <p:txBody>
          <a:bodyPr rtlCol="0"/>
          <a:lstStyle>
            <a:defPPr>
              <a:defRPr lang="en-GB"/>
            </a:defPPr>
          </a:lstStyle>
          <a:p>
            <a:pPr lvl="0"/>
            <a:r>
              <a:rPr lang="en-GB" sz="6000" b="1" dirty="0"/>
              <a:t>How to be a Great Teacher without the burnout – a practical online course </a:t>
            </a:r>
            <a:br>
              <a:rPr lang="en-GB" sz="6000" b="1" dirty="0"/>
            </a:br>
            <a:br>
              <a:rPr lang="en-GB" sz="6000" b="1" dirty="0"/>
            </a:br>
            <a:r>
              <a:rPr lang="en-GB" sz="4200" dirty="0"/>
              <a:t>(discount available for HOLEX members)</a:t>
            </a:r>
            <a:endParaRPr lang="en-US" sz="4200" dirty="0"/>
          </a:p>
        </p:txBody>
      </p:sp>
      <p:sp>
        <p:nvSpPr>
          <p:cNvPr id="3" name="Subtitle 2">
            <a:extLst>
              <a:ext uri="{FF2B5EF4-FFF2-40B4-BE49-F238E27FC236}">
                <a16:creationId xmlns:a16="http://schemas.microsoft.com/office/drawing/2014/main" id="{4503BC7E-6764-C1B0-1A07-0B173638AF33}"/>
              </a:ext>
            </a:extLst>
          </p:cNvPr>
          <p:cNvSpPr>
            <a:spLocks noGrp="1"/>
          </p:cNvSpPr>
          <p:nvPr>
            <p:ph type="subTitle" idx="1"/>
          </p:nvPr>
        </p:nvSpPr>
        <p:spPr>
          <a:xfrm>
            <a:off x="1163320" y="5540058"/>
            <a:ext cx="9144000" cy="1178242"/>
          </a:xfrm>
        </p:spPr>
        <p:txBody>
          <a:bodyPr rtlCol="0">
            <a:normAutofit/>
          </a:bodyPr>
          <a:lstStyle>
            <a:defPPr>
              <a:defRPr lang="en-GB"/>
            </a:defPPr>
          </a:lstStyle>
          <a:p>
            <a:pPr rtl="0"/>
            <a:r>
              <a:rPr lang="en-GB" sz="3200" b="1" dirty="0"/>
              <a:t>Gillian Forrester</a:t>
            </a:r>
          </a:p>
          <a:p>
            <a:pPr rtl="0"/>
            <a:r>
              <a:rPr lang="en-GB" dirty="0"/>
              <a:t>Find out more at </a:t>
            </a:r>
            <a:r>
              <a:rPr lang="en-GB" dirty="0">
                <a:hlinkClick r:id="rId3"/>
              </a:rPr>
              <a:t>Gillian Forrester Coaching</a:t>
            </a:r>
            <a:endParaRPr lang="en-GB" dirty="0"/>
          </a:p>
        </p:txBody>
      </p:sp>
    </p:spTree>
    <p:extLst>
      <p:ext uri="{BB962C8B-B14F-4D97-AF65-F5344CB8AC3E}">
        <p14:creationId xmlns:p14="http://schemas.microsoft.com/office/powerpoint/2010/main" val="2053203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EB51FD-5D7E-9102-2666-5F0B8F754513}"/>
              </a:ext>
            </a:extLst>
          </p:cNvPr>
          <p:cNvSpPr>
            <a:spLocks noGrp="1"/>
          </p:cNvSpPr>
          <p:nvPr>
            <p:ph sz="half" idx="1"/>
          </p:nvPr>
        </p:nvSpPr>
        <p:spPr>
          <a:xfrm>
            <a:off x="1084006" y="645754"/>
            <a:ext cx="10606548" cy="5587898"/>
          </a:xfrm>
        </p:spPr>
        <p:txBody>
          <a:bodyPr>
            <a:normAutofit fontScale="92500" lnSpcReduction="20000"/>
          </a:bodyPr>
          <a:lstStyle/>
          <a:p>
            <a:pPr marL="0" indent="0" fontAlgn="base">
              <a:lnSpc>
                <a:spcPct val="107000"/>
              </a:lnSpc>
              <a:spcAft>
                <a:spcPts val="800"/>
              </a:spcAft>
              <a:buNone/>
            </a:pPr>
            <a:r>
              <a:rPr lang="en-GB" sz="19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course will show you:</a:t>
            </a:r>
            <a:endParaRPr lang="en-GB"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800"/>
              </a:spcAft>
              <a:buSzPts val="1000"/>
              <a:buFont typeface="Symbol" panose="05050102010706020507" pitchFamily="18" charset="2"/>
              <a:buChar char=""/>
              <a:tabLst>
                <a:tab pos="457200" algn="l"/>
              </a:tabLst>
            </a:pPr>
            <a:r>
              <a:rPr lang="en-GB" sz="19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How to become an outstanding practitioner.</a:t>
            </a:r>
            <a:endParaRPr lang="en-GB" sz="19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800"/>
              </a:spcAft>
              <a:buSzPts val="1000"/>
              <a:buFont typeface="Symbol" panose="05050102010706020507" pitchFamily="18" charset="2"/>
              <a:buChar char=""/>
              <a:tabLst>
                <a:tab pos="457200" algn="l"/>
              </a:tabLst>
            </a:pPr>
            <a:r>
              <a:rPr lang="en-GB" sz="19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How to reduce stress, anxiety and feelings of overwhelm</a:t>
            </a:r>
            <a:endParaRPr lang="en-GB" sz="19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800"/>
              </a:spcAft>
              <a:buSzPts val="1000"/>
              <a:buFont typeface="Symbol" panose="05050102010706020507" pitchFamily="18" charset="2"/>
              <a:buChar char=""/>
              <a:tabLst>
                <a:tab pos="457200" algn="l"/>
              </a:tabLst>
            </a:pPr>
            <a:r>
              <a:rPr lang="en-GB" sz="19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Take back control of your emotions and your free time</a:t>
            </a:r>
            <a:endParaRPr lang="en-GB" sz="19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500"/>
              </a:spcAft>
              <a:buSzPts val="1000"/>
              <a:buFont typeface="Symbol" panose="05050102010706020507" pitchFamily="18" charset="2"/>
              <a:buChar char=""/>
              <a:tabLst>
                <a:tab pos="457200" algn="l"/>
              </a:tabLst>
            </a:pPr>
            <a:r>
              <a:rPr lang="en-GB" sz="19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Learn strategies which help to reduce cortisol in the body.</a:t>
            </a:r>
            <a:endParaRPr lang="en-GB" sz="19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0"/>
              </a:lnSpc>
              <a:spcAft>
                <a:spcPts val="500"/>
              </a:spcAft>
              <a:buNone/>
            </a:pPr>
            <a:r>
              <a:rPr lang="en-GB"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07000"/>
              </a:lnSpc>
              <a:spcAft>
                <a:spcPts val="800"/>
              </a:spcAft>
              <a:buNone/>
            </a:pPr>
            <a:r>
              <a:rPr lang="en-GB" sz="19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Over the course of the </a:t>
            </a:r>
            <a:r>
              <a:rPr lang="en-GB" sz="19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progamme</a:t>
            </a:r>
            <a:r>
              <a:rPr lang="en-GB" sz="19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you will explore how you can work towards a better work life balance. You will learn simple strategies to help reduce stress, improve your well-being and productivity at work and start doing more of what matters to you and makes a real difference to your learners.</a:t>
            </a:r>
            <a:endParaRPr lang="en-GB"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07000"/>
              </a:lnSpc>
              <a:spcAft>
                <a:spcPts val="800"/>
              </a:spcAft>
              <a:buNone/>
            </a:pPr>
            <a:r>
              <a:rPr lang="en-GB" sz="19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07000"/>
              </a:lnSpc>
              <a:spcAft>
                <a:spcPts val="800"/>
              </a:spcAft>
              <a:buNone/>
            </a:pPr>
            <a:r>
              <a:rPr lang="en-GB" sz="19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 over 30 years of experience, I know that ours is one of the most challenging careers there is, but I also know how much of a difference we get to make to our students’ lives. </a:t>
            </a:r>
            <a:endParaRPr lang="en-GB" sz="19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endParaRPr lang="en-GB"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07000"/>
              </a:lnSpc>
              <a:spcAft>
                <a:spcPts val="800"/>
              </a:spcAft>
              <a:buNone/>
            </a:pPr>
            <a:r>
              <a:rPr lang="en-GB" sz="19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also know that with the right support, it’s a career that can be enjoyable and rewarding. </a:t>
            </a:r>
            <a:endParaRPr lang="en-GB" sz="19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Date Placeholder 3">
            <a:extLst>
              <a:ext uri="{FF2B5EF4-FFF2-40B4-BE49-F238E27FC236}">
                <a16:creationId xmlns:a16="http://schemas.microsoft.com/office/drawing/2014/main" id="{340546E1-B3C3-AE80-6728-E849A3FDDFC2}"/>
              </a:ext>
            </a:extLst>
          </p:cNvPr>
          <p:cNvSpPr>
            <a:spLocks noGrp="1"/>
          </p:cNvSpPr>
          <p:nvPr>
            <p:ph type="dt" sz="half" idx="10"/>
          </p:nvPr>
        </p:nvSpPr>
        <p:spPr/>
        <p:txBody>
          <a:bodyPr/>
          <a:lstStyle/>
          <a:p>
            <a:pPr rtl="0"/>
            <a:r>
              <a:rPr lang="en-GB" dirty="0"/>
              <a:t>2024</a:t>
            </a:r>
          </a:p>
          <a:p>
            <a:pPr rtl="0"/>
            <a:endParaRPr lang="en-GB" dirty="0"/>
          </a:p>
        </p:txBody>
      </p:sp>
      <p:sp>
        <p:nvSpPr>
          <p:cNvPr id="5" name="Footer Placeholder 4">
            <a:extLst>
              <a:ext uri="{FF2B5EF4-FFF2-40B4-BE49-F238E27FC236}">
                <a16:creationId xmlns:a16="http://schemas.microsoft.com/office/drawing/2014/main" id="{CA4C17FD-A0E1-35F4-C3B6-1BC0F1C231EC}"/>
              </a:ext>
            </a:extLst>
          </p:cNvPr>
          <p:cNvSpPr>
            <a:spLocks noGrp="1"/>
          </p:cNvSpPr>
          <p:nvPr>
            <p:ph type="ftr" sz="quarter" idx="11"/>
          </p:nvPr>
        </p:nvSpPr>
        <p:spPr>
          <a:xfrm>
            <a:off x="4379976" y="6464808"/>
            <a:ext cx="3790630" cy="310896"/>
          </a:xfrm>
        </p:spPr>
        <p:txBody>
          <a:bodyPr/>
          <a:lstStyle/>
          <a:p>
            <a:pPr rtl="0"/>
            <a:r>
              <a:rPr lang="en-GB" dirty="0"/>
              <a:t>How to be a great teacher without the burnout</a:t>
            </a:r>
          </a:p>
        </p:txBody>
      </p:sp>
      <p:sp>
        <p:nvSpPr>
          <p:cNvPr id="6" name="Slide Number Placeholder 5">
            <a:extLst>
              <a:ext uri="{FF2B5EF4-FFF2-40B4-BE49-F238E27FC236}">
                <a16:creationId xmlns:a16="http://schemas.microsoft.com/office/drawing/2014/main" id="{92617364-3C16-1773-EC3D-043C58D090C8}"/>
              </a:ext>
            </a:extLst>
          </p:cNvPr>
          <p:cNvSpPr>
            <a:spLocks noGrp="1"/>
          </p:cNvSpPr>
          <p:nvPr>
            <p:ph type="sldNum" sz="quarter" idx="12"/>
          </p:nvPr>
        </p:nvSpPr>
        <p:spPr/>
        <p:txBody>
          <a:bodyPr/>
          <a:lstStyle/>
          <a:p>
            <a:pPr rtl="0"/>
            <a:fld id="{58FB4751-880F-D840-AAA9-3A15815CC996}" type="slidenum">
              <a:rPr lang="en-GB" smtClean="0"/>
              <a:t>48</a:t>
            </a:fld>
            <a:endParaRPr lang="en-GB" dirty="0"/>
          </a:p>
        </p:txBody>
      </p:sp>
    </p:spTree>
    <p:extLst>
      <p:ext uri="{BB962C8B-B14F-4D97-AF65-F5344CB8AC3E}">
        <p14:creationId xmlns:p14="http://schemas.microsoft.com/office/powerpoint/2010/main" val="40856001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miling in front of a chalkboard&#10;&#10;Description automatically generated">
            <a:extLst>
              <a:ext uri="{FF2B5EF4-FFF2-40B4-BE49-F238E27FC236}">
                <a16:creationId xmlns:a16="http://schemas.microsoft.com/office/drawing/2014/main" id="{B02163C3-E68A-E12E-1E89-01125933BE41}"/>
              </a:ext>
            </a:extLst>
          </p:cNvPr>
          <p:cNvPicPr>
            <a:picLocks noChangeAspect="1"/>
          </p:cNvPicPr>
          <p:nvPr/>
        </p:nvPicPr>
        <p:blipFill>
          <a:blip r:embed="rId2"/>
          <a:srcRect b="16023"/>
          <a:stretch/>
        </p:blipFill>
        <p:spPr>
          <a:xfrm>
            <a:off x="874776" y="860425"/>
            <a:ext cx="5181600" cy="4351338"/>
          </a:xfrm>
          <a:prstGeom prst="rect">
            <a:avLst/>
          </a:prstGeom>
          <a:noFill/>
        </p:spPr>
      </p:pic>
      <p:pic>
        <p:nvPicPr>
          <p:cNvPr id="9" name="Content Placeholder 8" descr="A person standing in front of a chalkboard&#10;&#10;Description automatically generated">
            <a:extLst>
              <a:ext uri="{FF2B5EF4-FFF2-40B4-BE49-F238E27FC236}">
                <a16:creationId xmlns:a16="http://schemas.microsoft.com/office/drawing/2014/main" id="{515AA488-32A8-8706-22B3-28124BF8421E}"/>
              </a:ext>
            </a:extLst>
          </p:cNvPr>
          <p:cNvPicPr>
            <a:picLocks noChangeAspect="1"/>
          </p:cNvPicPr>
          <p:nvPr/>
        </p:nvPicPr>
        <p:blipFill>
          <a:blip r:embed="rId3"/>
          <a:srcRect b="16023"/>
          <a:stretch/>
        </p:blipFill>
        <p:spPr>
          <a:xfrm>
            <a:off x="6235700" y="860425"/>
            <a:ext cx="5181600" cy="4351338"/>
          </a:xfrm>
          <a:prstGeom prst="rect">
            <a:avLst/>
          </a:prstGeom>
          <a:noFill/>
        </p:spPr>
      </p:pic>
      <p:sp>
        <p:nvSpPr>
          <p:cNvPr id="2" name="Date Placeholder 1">
            <a:extLst>
              <a:ext uri="{FF2B5EF4-FFF2-40B4-BE49-F238E27FC236}">
                <a16:creationId xmlns:a16="http://schemas.microsoft.com/office/drawing/2014/main" id="{ECCD4F13-E632-63FC-316D-DDD26B1DB8D5}"/>
              </a:ext>
            </a:extLst>
          </p:cNvPr>
          <p:cNvSpPr>
            <a:spLocks noGrp="1"/>
          </p:cNvSpPr>
          <p:nvPr>
            <p:ph type="dt" sz="half" idx="10"/>
          </p:nvPr>
        </p:nvSpPr>
        <p:spPr>
          <a:xfrm>
            <a:off x="365760" y="6464808"/>
            <a:ext cx="987552" cy="310896"/>
          </a:xfrm>
        </p:spPr>
        <p:txBody>
          <a:bodyPr anchor="ctr">
            <a:normAutofit/>
          </a:bodyPr>
          <a:lstStyle/>
          <a:p>
            <a:pPr rtl="0">
              <a:spcAft>
                <a:spcPts val="600"/>
              </a:spcAft>
            </a:pPr>
            <a:r>
              <a:rPr lang="en-GB"/>
              <a:t>20XX</a:t>
            </a:r>
          </a:p>
        </p:txBody>
      </p:sp>
      <p:sp>
        <p:nvSpPr>
          <p:cNvPr id="3" name="Footer Placeholder 2">
            <a:extLst>
              <a:ext uri="{FF2B5EF4-FFF2-40B4-BE49-F238E27FC236}">
                <a16:creationId xmlns:a16="http://schemas.microsoft.com/office/drawing/2014/main" id="{9A39E6AB-84F5-E0E0-0034-FB7260F902F0}"/>
              </a:ext>
            </a:extLst>
          </p:cNvPr>
          <p:cNvSpPr>
            <a:spLocks noGrp="1"/>
          </p:cNvSpPr>
          <p:nvPr>
            <p:ph type="ftr" sz="quarter" idx="11"/>
          </p:nvPr>
        </p:nvSpPr>
        <p:spPr>
          <a:xfrm>
            <a:off x="4379976" y="6464808"/>
            <a:ext cx="3438144" cy="310896"/>
          </a:xfrm>
        </p:spPr>
        <p:txBody>
          <a:bodyPr anchor="ctr">
            <a:normAutofit/>
          </a:bodyPr>
          <a:lstStyle/>
          <a:p>
            <a:pPr rtl="0">
              <a:spcAft>
                <a:spcPts val="600"/>
              </a:spcAft>
            </a:pPr>
            <a:r>
              <a:rPr lang="en-GB"/>
              <a:t>presentation title</a:t>
            </a:r>
          </a:p>
        </p:txBody>
      </p:sp>
      <p:sp>
        <p:nvSpPr>
          <p:cNvPr id="4" name="Slide Number Placeholder 3">
            <a:extLst>
              <a:ext uri="{FF2B5EF4-FFF2-40B4-BE49-F238E27FC236}">
                <a16:creationId xmlns:a16="http://schemas.microsoft.com/office/drawing/2014/main" id="{D41C8B8F-02B2-6941-454C-7D898B05340F}"/>
              </a:ext>
            </a:extLst>
          </p:cNvPr>
          <p:cNvSpPr>
            <a:spLocks noGrp="1"/>
          </p:cNvSpPr>
          <p:nvPr>
            <p:ph type="sldNum" sz="quarter" idx="12"/>
          </p:nvPr>
        </p:nvSpPr>
        <p:spPr>
          <a:xfrm>
            <a:off x="11027664" y="6464808"/>
            <a:ext cx="987552" cy="310896"/>
          </a:xfrm>
        </p:spPr>
        <p:txBody>
          <a:bodyPr anchor="ctr">
            <a:normAutofit/>
          </a:bodyPr>
          <a:lstStyle/>
          <a:p>
            <a:pPr rtl="0">
              <a:spcAft>
                <a:spcPts val="600"/>
              </a:spcAft>
            </a:pPr>
            <a:fld id="{58FB4751-880F-D840-AAA9-3A15815CC996}" type="slidenum">
              <a:rPr lang="en-GB" smtClean="0"/>
              <a:pPr rtl="0">
                <a:spcAft>
                  <a:spcPts val="600"/>
                </a:spcAft>
              </a:pPr>
              <a:t>49</a:t>
            </a:fld>
            <a:endParaRPr lang="en-GB"/>
          </a:p>
        </p:txBody>
      </p:sp>
    </p:spTree>
    <p:extLst>
      <p:ext uri="{BB962C8B-B14F-4D97-AF65-F5344CB8AC3E}">
        <p14:creationId xmlns:p14="http://schemas.microsoft.com/office/powerpoint/2010/main" val="440929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B801EE7-C3C0-5B30-EB9B-2C995032EE99}"/>
              </a:ext>
            </a:extLst>
          </p:cNvPr>
          <p:cNvSpPr>
            <a:spLocks noGrp="1"/>
          </p:cNvSpPr>
          <p:nvPr>
            <p:ph type="body" sz="quarter" idx="13"/>
          </p:nvPr>
        </p:nvSpPr>
        <p:spPr>
          <a:xfrm>
            <a:off x="3418099" y="653755"/>
            <a:ext cx="8181975" cy="4924933"/>
          </a:xfrm>
        </p:spPr>
        <p:txBody>
          <a:bodyPr rtlCol="0">
            <a:normAutofit/>
          </a:bodyPr>
          <a:lstStyle>
            <a:defPPr>
              <a:defRPr lang="en-GB"/>
            </a:defPPr>
          </a:lstStyle>
          <a:p>
            <a:pPr rtl="0"/>
            <a:r>
              <a:rPr lang="en-GB" sz="2800" dirty="0"/>
              <a:t>This work around teacher burnout evolved from three sources:</a:t>
            </a:r>
          </a:p>
          <a:p>
            <a:pPr rtl="0"/>
            <a:endParaRPr lang="en-GB" sz="2800" dirty="0"/>
          </a:p>
          <a:p>
            <a:pPr marL="457200" indent="-457200" algn="l" rtl="0">
              <a:buFont typeface="Arial" panose="020B0604020202020204" pitchFamily="34" charset="0"/>
              <a:buChar char="•"/>
            </a:pPr>
            <a:r>
              <a:rPr lang="en-GB" sz="2800" dirty="0"/>
              <a:t>My own role as a Head of Newcastle City Learning and the requirement to write a Staff Wellbeing strategy.</a:t>
            </a:r>
          </a:p>
          <a:p>
            <a:pPr algn="l" rtl="0"/>
            <a:endParaRPr lang="en-GB" sz="2800" dirty="0"/>
          </a:p>
          <a:p>
            <a:pPr marL="457200" indent="-457200" algn="l" rtl="0">
              <a:buFont typeface="Arial" panose="020B0604020202020204" pitchFamily="34" charset="0"/>
              <a:buChar char="•"/>
            </a:pPr>
            <a:r>
              <a:rPr lang="en-GB" sz="2800" dirty="0"/>
              <a:t>My work as an educator in teacher development, a coach and mentor within the sector.</a:t>
            </a:r>
          </a:p>
          <a:p>
            <a:pPr marL="457200" indent="-457200" algn="l" rtl="0">
              <a:buFont typeface="Arial" panose="020B0604020202020204" pitchFamily="34" charset="0"/>
              <a:buChar char="•"/>
            </a:pPr>
            <a:r>
              <a:rPr lang="en-GB" sz="2800" dirty="0"/>
              <a:t>My training and work as an Emotional Freedom Technique (EFT also known as Tapping) practitioner</a:t>
            </a:r>
          </a:p>
          <a:p>
            <a:pPr marL="457200" indent="-457200" algn="l" rtl="0">
              <a:buFont typeface="Arial" panose="020B0604020202020204" pitchFamily="34" charset="0"/>
              <a:buChar char="•"/>
            </a:pPr>
            <a:endParaRPr lang="en-GB" sz="2800" dirty="0"/>
          </a:p>
        </p:txBody>
      </p:sp>
      <p:sp>
        <p:nvSpPr>
          <p:cNvPr id="2" name="Date Placeholder 1">
            <a:extLst>
              <a:ext uri="{FF2B5EF4-FFF2-40B4-BE49-F238E27FC236}">
                <a16:creationId xmlns:a16="http://schemas.microsoft.com/office/drawing/2014/main" id="{E9350B43-2FC6-DBFA-2920-C8265C1C6A48}"/>
              </a:ext>
            </a:extLst>
          </p:cNvPr>
          <p:cNvSpPr>
            <a:spLocks noGrp="1"/>
          </p:cNvSpPr>
          <p:nvPr>
            <p:ph type="dt" sz="half" idx="10"/>
          </p:nvPr>
        </p:nvSpPr>
        <p:spPr/>
        <p:txBody>
          <a:bodyPr rtlCol="0"/>
          <a:lstStyle>
            <a:defPPr>
              <a:defRPr lang="en-GB"/>
            </a:defPPr>
          </a:lstStyle>
          <a:p>
            <a:pPr rtl="0"/>
            <a:r>
              <a:rPr lang="en-GB" dirty="0"/>
              <a:t>2024</a:t>
            </a:r>
          </a:p>
        </p:txBody>
      </p:sp>
      <p:sp>
        <p:nvSpPr>
          <p:cNvPr id="3" name="Footer Placeholder 2">
            <a:extLst>
              <a:ext uri="{FF2B5EF4-FFF2-40B4-BE49-F238E27FC236}">
                <a16:creationId xmlns:a16="http://schemas.microsoft.com/office/drawing/2014/main" id="{B1EFDBE1-8C88-4D39-6BA3-537373DFA091}"/>
              </a:ext>
            </a:extLst>
          </p:cNvPr>
          <p:cNvSpPr>
            <a:spLocks noGrp="1"/>
          </p:cNvSpPr>
          <p:nvPr>
            <p:ph type="ftr" sz="quarter" idx="11"/>
          </p:nvPr>
        </p:nvSpPr>
        <p:spPr/>
        <p:txBody>
          <a:bodyPr rtlCol="0"/>
          <a:lstStyle>
            <a:defPPr>
              <a:defRPr lang="en-GB"/>
            </a:defPPr>
          </a:lstStyle>
          <a:p>
            <a:pPr rtl="0"/>
            <a:r>
              <a:rPr lang="en-GB" dirty="0"/>
              <a:t>How to be a great teacher </a:t>
            </a:r>
            <a:r>
              <a:rPr lang="en-GB"/>
              <a:t>without  </a:t>
            </a:r>
            <a:r>
              <a:rPr lang="en-GB" dirty="0"/>
              <a:t>Burnout</a:t>
            </a:r>
          </a:p>
        </p:txBody>
      </p:sp>
      <p:sp>
        <p:nvSpPr>
          <p:cNvPr id="4" name="Slide Number Placeholder 3">
            <a:extLst>
              <a:ext uri="{FF2B5EF4-FFF2-40B4-BE49-F238E27FC236}">
                <a16:creationId xmlns:a16="http://schemas.microsoft.com/office/drawing/2014/main" id="{6D91CF39-6540-5B9E-8E6C-4310213A7FEF}"/>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5</a:t>
            </a:fld>
            <a:endParaRPr lang="en-GB" dirty="0"/>
          </a:p>
        </p:txBody>
      </p:sp>
    </p:spTree>
    <p:extLst>
      <p:ext uri="{BB962C8B-B14F-4D97-AF65-F5344CB8AC3E}">
        <p14:creationId xmlns:p14="http://schemas.microsoft.com/office/powerpoint/2010/main" val="33745378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DEF7E-9725-B92B-C111-96CF158FBD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8EF07B-1321-CCF1-9811-D0E2B1B2BEC6}"/>
              </a:ext>
            </a:extLst>
          </p:cNvPr>
          <p:cNvSpPr>
            <a:spLocks noGrp="1"/>
          </p:cNvSpPr>
          <p:nvPr>
            <p:ph type="ctrTitle"/>
          </p:nvPr>
        </p:nvSpPr>
        <p:spPr>
          <a:xfrm>
            <a:off x="1346200" y="2404269"/>
            <a:ext cx="9144000" cy="1215232"/>
          </a:xfrm>
        </p:spPr>
        <p:txBody>
          <a:bodyPr rtlCol="0"/>
          <a:lstStyle>
            <a:defPPr>
              <a:defRPr lang="en-GB"/>
            </a:defPPr>
          </a:lstStyle>
          <a:p>
            <a:pPr lvl="0"/>
            <a:r>
              <a:rPr lang="en-US" sz="6000" b="1" dirty="0"/>
              <a:t>Questions?</a:t>
            </a:r>
            <a:endParaRPr lang="en-US" sz="4200" dirty="0"/>
          </a:p>
        </p:txBody>
      </p:sp>
    </p:spTree>
    <p:extLst>
      <p:ext uri="{BB962C8B-B14F-4D97-AF65-F5344CB8AC3E}">
        <p14:creationId xmlns:p14="http://schemas.microsoft.com/office/powerpoint/2010/main" val="29603889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6D4E-8B4F-62B8-F551-56379B923E78}"/>
              </a:ext>
            </a:extLst>
          </p:cNvPr>
          <p:cNvSpPr>
            <a:spLocks noGrp="1"/>
          </p:cNvSpPr>
          <p:nvPr>
            <p:ph type="ctrTitle"/>
          </p:nvPr>
        </p:nvSpPr>
        <p:spPr/>
        <p:txBody>
          <a:bodyPr rtlCol="0"/>
          <a:lstStyle>
            <a:defPPr>
              <a:defRPr lang="en-GB"/>
            </a:defPPr>
          </a:lstStyle>
          <a:p>
            <a:pPr rtl="0"/>
            <a:r>
              <a:rPr lang="en-GB"/>
              <a:t>thank you </a:t>
            </a:r>
          </a:p>
        </p:txBody>
      </p:sp>
      <p:sp>
        <p:nvSpPr>
          <p:cNvPr id="3" name="Subtitle 2">
            <a:extLst>
              <a:ext uri="{FF2B5EF4-FFF2-40B4-BE49-F238E27FC236}">
                <a16:creationId xmlns:a16="http://schemas.microsoft.com/office/drawing/2014/main" id="{FF07BEBE-18E8-4025-FF6F-EC0130CB4F22}"/>
              </a:ext>
            </a:extLst>
          </p:cNvPr>
          <p:cNvSpPr>
            <a:spLocks noGrp="1"/>
          </p:cNvSpPr>
          <p:nvPr>
            <p:ph type="subTitle" idx="1"/>
          </p:nvPr>
        </p:nvSpPr>
        <p:spPr/>
        <p:txBody>
          <a:bodyPr rtlCol="0">
            <a:normAutofit lnSpcReduction="10000"/>
          </a:bodyPr>
          <a:lstStyle>
            <a:defPPr>
              <a:defRPr lang="en-GB"/>
            </a:defPPr>
          </a:lstStyle>
          <a:p>
            <a:r>
              <a:rPr lang="en-GB" sz="2400" b="1" kern="0" dirty="0">
                <a:solidFill>
                  <a:srgbClr val="000000"/>
                </a:solidFill>
                <a:effectLst/>
                <a:latin typeface="Lora" pitchFamily="2" charset="0"/>
                <a:ea typeface="Times New Roman" panose="02020603050405020304" pitchFamily="18" charset="0"/>
                <a:cs typeface="Times New Roman" panose="02020603050405020304" pitchFamily="18" charset="0"/>
              </a:rPr>
              <a:t>Enrol here </a:t>
            </a:r>
            <a:r>
              <a:rPr lang="en-GB"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How to be a great teacher without the burnout | Gillian Forrester Coaching</a:t>
            </a:r>
            <a:endParaRPr lang="en-GB"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For a £100 discount </a:t>
            </a:r>
            <a:r>
              <a:rPr lang="en-GB" u="sng">
                <a:solidFill>
                  <a:srgbClr val="0000FF"/>
                </a:solidFill>
                <a:latin typeface="Calibri" panose="020F0502020204030204" pitchFamily="34" charset="0"/>
                <a:ea typeface="Calibri" panose="020F0502020204030204" pitchFamily="34" charset="0"/>
                <a:cs typeface="Times New Roman" panose="02020603050405020304" pitchFamily="18" charset="0"/>
              </a:rPr>
              <a:t>use the code HOLEX</a:t>
            </a:r>
            <a:endParaRPr lang="en-GB" dirty="0"/>
          </a:p>
          <a:p>
            <a:pPr rtl="0"/>
            <a:endParaRPr lang="en-GB" dirty="0"/>
          </a:p>
        </p:txBody>
      </p:sp>
    </p:spTree>
    <p:extLst>
      <p:ext uri="{BB962C8B-B14F-4D97-AF65-F5344CB8AC3E}">
        <p14:creationId xmlns:p14="http://schemas.microsoft.com/office/powerpoint/2010/main" val="2577936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0C97F-3C6F-18AF-4616-E8F2B1F3BF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545142-D672-F922-4610-AB9A64FE97E5}"/>
              </a:ext>
            </a:extLst>
          </p:cNvPr>
          <p:cNvSpPr>
            <a:spLocks noGrp="1"/>
          </p:cNvSpPr>
          <p:nvPr>
            <p:ph type="ctrTitle"/>
          </p:nvPr>
        </p:nvSpPr>
        <p:spPr>
          <a:xfrm>
            <a:off x="1524000" y="2235200"/>
            <a:ext cx="9144000" cy="2387600"/>
          </a:xfrm>
        </p:spPr>
        <p:txBody>
          <a:bodyPr rtlCol="0"/>
          <a:lstStyle>
            <a:defPPr>
              <a:defRPr lang="en-GB"/>
            </a:defPPr>
          </a:lstStyle>
          <a:p>
            <a:pPr lvl="0"/>
            <a:r>
              <a:rPr lang="en-GB" sz="6000" b="1" dirty="0"/>
              <a:t>Newcastle City Learning – Wellbeing approach</a:t>
            </a:r>
            <a:endParaRPr lang="en-US" sz="6000" b="1" dirty="0"/>
          </a:p>
        </p:txBody>
      </p:sp>
    </p:spTree>
    <p:extLst>
      <p:ext uri="{BB962C8B-B14F-4D97-AF65-F5344CB8AC3E}">
        <p14:creationId xmlns:p14="http://schemas.microsoft.com/office/powerpoint/2010/main" val="3009618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E848B5-A20D-DF7A-CBEE-A1D90DFD7632}"/>
              </a:ext>
            </a:extLst>
          </p:cNvPr>
          <p:cNvSpPr/>
          <p:nvPr/>
        </p:nvSpPr>
        <p:spPr>
          <a:xfrm>
            <a:off x="-114300" y="-57150"/>
            <a:ext cx="12306300" cy="6972300"/>
          </a:xfrm>
          <a:prstGeom prst="rect">
            <a:avLst/>
          </a:prstGeom>
          <a:solidFill>
            <a:srgbClr val="92D050"/>
          </a:solidFill>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6897194-CB85-7E21-BF74-F876DCD84E2E}"/>
              </a:ext>
            </a:extLst>
          </p:cNvPr>
          <p:cNvSpPr txBox="1"/>
          <p:nvPr/>
        </p:nvSpPr>
        <p:spPr>
          <a:xfrm>
            <a:off x="589326" y="1166842"/>
            <a:ext cx="6094602" cy="4601260"/>
          </a:xfrm>
          <a:prstGeom prst="rect">
            <a:avLst/>
          </a:prstGeom>
          <a:noFill/>
        </p:spPr>
        <p:txBody>
          <a:bodyPr wrap="square">
            <a:spAutoFit/>
          </a:bodyPr>
          <a:lstStyle/>
          <a:p>
            <a:r>
              <a:rPr lang="en-GB" sz="8000" b="1" dirty="0">
                <a:solidFill>
                  <a:schemeClr val="bg1"/>
                </a:solidFill>
              </a:rPr>
              <a:t>NCL </a:t>
            </a:r>
          </a:p>
          <a:p>
            <a:r>
              <a:rPr lang="en-GB" sz="8000" b="1" dirty="0">
                <a:solidFill>
                  <a:schemeClr val="bg1"/>
                </a:solidFill>
              </a:rPr>
              <a:t>Wellbeing </a:t>
            </a:r>
          </a:p>
          <a:p>
            <a:r>
              <a:rPr lang="en-GB" sz="8000" b="1" dirty="0">
                <a:solidFill>
                  <a:schemeClr val="bg1"/>
                </a:solidFill>
              </a:rPr>
              <a:t>Strategy</a:t>
            </a:r>
          </a:p>
          <a:p>
            <a:r>
              <a:rPr lang="en-GB" sz="1000" dirty="0">
                <a:solidFill>
                  <a:schemeClr val="bg1"/>
                </a:solidFill>
              </a:rPr>
              <a:t> </a:t>
            </a:r>
          </a:p>
          <a:p>
            <a:endParaRPr lang="en-GB" sz="1100" dirty="0">
              <a:solidFill>
                <a:schemeClr val="bg1"/>
              </a:solidFill>
            </a:endParaRPr>
          </a:p>
          <a:p>
            <a:r>
              <a:rPr lang="en-GB" sz="3200" dirty="0">
                <a:solidFill>
                  <a:schemeClr val="bg1"/>
                </a:solidFill>
              </a:rPr>
              <a:t>2024 – 2025 </a:t>
            </a:r>
          </a:p>
        </p:txBody>
      </p:sp>
      <p:pic>
        <p:nvPicPr>
          <p:cNvPr id="14" name="Image 3" descr="Illustration of hands holding a heart">
            <a:extLst>
              <a:ext uri="{FF2B5EF4-FFF2-40B4-BE49-F238E27FC236}">
                <a16:creationId xmlns:a16="http://schemas.microsoft.com/office/drawing/2014/main" id="{71A781FD-60E5-6EA3-77B8-D78C3F62CFB1}"/>
              </a:ext>
            </a:extLst>
          </p:cNvPr>
          <p:cNvPicPr/>
          <p:nvPr/>
        </p:nvPicPr>
        <p:blipFill>
          <a:blip r:embed="rId2" cstate="print"/>
          <a:stretch>
            <a:fillRect/>
          </a:stretch>
        </p:blipFill>
        <p:spPr>
          <a:xfrm>
            <a:off x="3872007" y="1661181"/>
            <a:ext cx="7730667" cy="4029977"/>
          </a:xfrm>
          <a:prstGeom prst="rect">
            <a:avLst/>
          </a:prstGeom>
        </p:spPr>
      </p:pic>
      <p:sp>
        <p:nvSpPr>
          <p:cNvPr id="16" name="Rectangle 15">
            <a:extLst>
              <a:ext uri="{FF2B5EF4-FFF2-40B4-BE49-F238E27FC236}">
                <a16:creationId xmlns:a16="http://schemas.microsoft.com/office/drawing/2014/main" id="{E55FFF48-E5AF-C347-F1FB-A3BC18C01E34}"/>
              </a:ext>
            </a:extLst>
          </p:cNvPr>
          <p:cNvSpPr/>
          <p:nvPr/>
        </p:nvSpPr>
        <p:spPr>
          <a:xfrm>
            <a:off x="710668" y="4848225"/>
            <a:ext cx="2905650" cy="174040"/>
          </a:xfrm>
          <a:prstGeom prst="rect">
            <a:avLst/>
          </a:prstGeom>
          <a:solidFill>
            <a:srgbClr val="7030A0"/>
          </a:solidFill>
          <a:ln>
            <a:solidFill>
              <a:srgbClr val="7030A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84713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786EFD-98B9-E1A2-475B-4575AA91D398}"/>
              </a:ext>
            </a:extLst>
          </p:cNvPr>
          <p:cNvSpPr txBox="1"/>
          <p:nvPr/>
        </p:nvSpPr>
        <p:spPr>
          <a:xfrm>
            <a:off x="434577" y="279737"/>
            <a:ext cx="6094602" cy="1015663"/>
          </a:xfrm>
          <a:prstGeom prst="rect">
            <a:avLst/>
          </a:prstGeom>
          <a:noFill/>
        </p:spPr>
        <p:txBody>
          <a:bodyPr wrap="square">
            <a:spAutoFit/>
          </a:bodyPr>
          <a:lstStyle/>
          <a:p>
            <a:r>
              <a:rPr lang="en-GB" sz="6000" b="1" dirty="0"/>
              <a:t>Foreword</a:t>
            </a:r>
            <a:endParaRPr lang="en-GB" sz="6000" dirty="0"/>
          </a:p>
        </p:txBody>
      </p:sp>
      <p:sp>
        <p:nvSpPr>
          <p:cNvPr id="7" name="Rectangle 6">
            <a:extLst>
              <a:ext uri="{FF2B5EF4-FFF2-40B4-BE49-F238E27FC236}">
                <a16:creationId xmlns:a16="http://schemas.microsoft.com/office/drawing/2014/main" id="{73F18E08-3249-D2E5-42D4-69596D6F0CBC}"/>
              </a:ext>
            </a:extLst>
          </p:cNvPr>
          <p:cNvSpPr/>
          <p:nvPr/>
        </p:nvSpPr>
        <p:spPr>
          <a:xfrm>
            <a:off x="533137" y="1208380"/>
            <a:ext cx="3134250" cy="174040"/>
          </a:xfrm>
          <a:prstGeom prst="rect">
            <a:avLst/>
          </a:prstGeom>
          <a:solidFill>
            <a:srgbClr val="7030A0"/>
          </a:solidFill>
          <a:ln>
            <a:solidFill>
              <a:srgbClr val="7030A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302B5117-D816-00CE-4EC4-7A85E2F8D67F}"/>
              </a:ext>
            </a:extLst>
          </p:cNvPr>
          <p:cNvSpPr txBox="1"/>
          <p:nvPr/>
        </p:nvSpPr>
        <p:spPr>
          <a:xfrm>
            <a:off x="390525" y="1645146"/>
            <a:ext cx="3419475" cy="4247317"/>
          </a:xfrm>
          <a:prstGeom prst="rect">
            <a:avLst/>
          </a:prstGeom>
          <a:noFill/>
        </p:spPr>
        <p:txBody>
          <a:bodyPr wrap="square">
            <a:spAutoFit/>
          </a:bodyPr>
          <a:lstStyle/>
          <a:p>
            <a:r>
              <a:rPr lang="en-GB" b="1" dirty="0">
                <a:latin typeface="Arial" panose="020B0604020202020204" pitchFamily="34" charset="0"/>
                <a:cs typeface="Arial" panose="020B0604020202020204" pitchFamily="34" charset="0"/>
              </a:rPr>
              <a:t>Our Wellbeing Strategy </a:t>
            </a:r>
          </a:p>
          <a:p>
            <a:endParaRPr lang="en-GB" sz="14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Welcome to Newcastle City Learning’s workforce Wellbeing Strategy 2024 – 2025. </a:t>
            </a:r>
          </a:p>
          <a:p>
            <a:pPr algn="just"/>
            <a:endParaRPr lang="en-GB" sz="14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The link between good mental health and wellbeing and good performance at work is well documented. </a:t>
            </a:r>
          </a:p>
          <a:p>
            <a:pPr algn="just"/>
            <a:endParaRPr lang="en-GB" sz="14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“For many of us, work is a major part of our lives.  It is where we spend much of our time, where we get our income and where we make our friends.  Having a fulfilling job can be good for your mental health and general wellbeing.”</a:t>
            </a:r>
          </a:p>
          <a:p>
            <a:pPr algn="just"/>
            <a:endParaRPr lang="en-GB" sz="1000" dirty="0">
              <a:latin typeface="Arial" panose="020B0604020202020204" pitchFamily="34" charset="0"/>
              <a:cs typeface="Arial" panose="020B0604020202020204" pitchFamily="34" charset="0"/>
            </a:endParaRPr>
          </a:p>
          <a:p>
            <a:pPr algn="just"/>
            <a:r>
              <a:rPr lang="en-GB" sz="1400" i="1" dirty="0">
                <a:latin typeface="Arial" panose="020B0604020202020204" pitchFamily="34" charset="0"/>
                <a:cs typeface="Arial" panose="020B0604020202020204" pitchFamily="34" charset="0"/>
              </a:rPr>
              <a:t>Mental Health Foundation </a:t>
            </a:r>
          </a:p>
          <a:p>
            <a:pPr algn="just"/>
            <a:endParaRPr lang="en-GB" sz="1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4C33AC7-336C-9677-1D68-6B001F380CB2}"/>
              </a:ext>
            </a:extLst>
          </p:cNvPr>
          <p:cNvSpPr txBox="1"/>
          <p:nvPr/>
        </p:nvSpPr>
        <p:spPr>
          <a:xfrm>
            <a:off x="7984581" y="1112520"/>
            <a:ext cx="3419475" cy="2031325"/>
          </a:xfrm>
          <a:prstGeom prst="rect">
            <a:avLst/>
          </a:prstGeom>
          <a:noFill/>
        </p:spPr>
        <p:txBody>
          <a:bodyPr wrap="square">
            <a:spAutoFit/>
          </a:bodyPr>
          <a:lstStyle/>
          <a:p>
            <a:pPr algn="just"/>
            <a:endParaRPr lang="en-GB" sz="14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However, reaching this is a challenge, and certainly this policy alone will not allow us to achieve this. </a:t>
            </a:r>
          </a:p>
          <a:p>
            <a:pPr algn="just"/>
            <a:endParaRPr lang="en-GB" sz="14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So, this is a growing project which will develop over time.</a:t>
            </a:r>
          </a:p>
          <a:p>
            <a:pPr algn="just"/>
            <a:endParaRPr lang="en-GB" sz="1400" dirty="0">
              <a:latin typeface="Arial" panose="020B0604020202020204" pitchFamily="34" charset="0"/>
              <a:cs typeface="Arial" panose="020B0604020202020204" pitchFamily="34" charset="0"/>
            </a:endParaRPr>
          </a:p>
          <a:p>
            <a:pPr algn="just"/>
            <a:endParaRPr lang="en-GB" sz="1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338A404-B520-2056-8C0F-CC129049A73C}"/>
              </a:ext>
            </a:extLst>
          </p:cNvPr>
          <p:cNvSpPr txBox="1"/>
          <p:nvPr/>
        </p:nvSpPr>
        <p:spPr>
          <a:xfrm>
            <a:off x="4187553" y="1295400"/>
            <a:ext cx="3419475" cy="5262979"/>
          </a:xfrm>
          <a:prstGeom prst="rect">
            <a:avLst/>
          </a:prstGeom>
          <a:noFill/>
        </p:spPr>
        <p:txBody>
          <a:bodyPr wrap="square">
            <a:spAutoFit/>
          </a:bodyPr>
          <a:lstStyle/>
          <a:p>
            <a:pPr algn="just"/>
            <a:r>
              <a:rPr lang="en-GB" sz="1400" dirty="0">
                <a:latin typeface="Arial" panose="020B0604020202020204" pitchFamily="34" charset="0"/>
                <a:cs typeface="Arial" panose="020B0604020202020204" pitchFamily="34" charset="0"/>
              </a:rPr>
              <a:t>We also often hear the saying, if you love your work then it does not feel like work at all. </a:t>
            </a:r>
          </a:p>
          <a:p>
            <a:pPr algn="just"/>
            <a:endParaRPr lang="en-GB" sz="14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Perhaps everyone loving their work all of the time is an over-ambitious aim, but we can at least strive to make work a place where we can feel safe and hopefully thrive. </a:t>
            </a:r>
          </a:p>
          <a:p>
            <a:pPr algn="just"/>
            <a:endParaRPr lang="en-GB" sz="14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The challenges in the education sector make this difficult.  We are working in a public sector which has been underfunded for decades, and where people need to rise to challenges and change on a regular basis. </a:t>
            </a:r>
          </a:p>
          <a:p>
            <a:pPr algn="just"/>
            <a:endParaRPr lang="en-GB" sz="14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We also know that the culture of an organisation and good management contribute greatly to establishing an environment which is conducive to good employer wellbeing and, as a result, high performance and productivity. </a:t>
            </a:r>
          </a:p>
          <a:p>
            <a:pPr algn="just"/>
            <a:endParaRPr lang="en-GB" sz="14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DEF158B7-8E92-5DF6-2A34-0340A8620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6078" y="330708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840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3F0"/>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B801EE7-C3C0-5B30-EB9B-2C995032EE99}"/>
              </a:ext>
            </a:extLst>
          </p:cNvPr>
          <p:cNvSpPr>
            <a:spLocks noGrp="1"/>
          </p:cNvSpPr>
          <p:nvPr>
            <p:ph type="body" sz="quarter" idx="13"/>
          </p:nvPr>
        </p:nvSpPr>
        <p:spPr>
          <a:xfrm>
            <a:off x="3286124" y="1539875"/>
            <a:ext cx="7858125" cy="4051300"/>
          </a:xfrm>
        </p:spPr>
        <p:txBody>
          <a:bodyPr rtlCol="0">
            <a:normAutofit/>
          </a:bodyPr>
          <a:lstStyle>
            <a:defPPr>
              <a:defRPr lang="en-GB"/>
            </a:defPPr>
          </a:lstStyle>
          <a:p>
            <a:pPr marL="457200" indent="-457200" algn="l" rtl="0">
              <a:buFont typeface="Arial" panose="020B0604020202020204" pitchFamily="34" charset="0"/>
              <a:buChar char="•"/>
            </a:pPr>
            <a:r>
              <a:rPr lang="en-GB" sz="2800" dirty="0"/>
              <a:t>Engage, motivate and retain employees</a:t>
            </a:r>
            <a:br>
              <a:rPr lang="en-GB" sz="2800" dirty="0"/>
            </a:br>
            <a:endParaRPr lang="en-GB" sz="2800" dirty="0"/>
          </a:p>
          <a:p>
            <a:pPr marL="457200" indent="-457200" algn="l" rtl="0">
              <a:buFont typeface="Arial" panose="020B0604020202020204" pitchFamily="34" charset="0"/>
              <a:buChar char="•"/>
            </a:pPr>
            <a:r>
              <a:rPr lang="en-GB" sz="2800" dirty="0"/>
              <a:t>Create a healthier, more inclusive culture</a:t>
            </a:r>
            <a:br>
              <a:rPr lang="en-GB" sz="2800" dirty="0"/>
            </a:br>
            <a:endParaRPr lang="en-GB" sz="2800" dirty="0"/>
          </a:p>
          <a:p>
            <a:pPr marL="457200" indent="-457200" algn="l" rtl="0">
              <a:buFont typeface="Arial" panose="020B0604020202020204" pitchFamily="34" charset="0"/>
              <a:buChar char="•"/>
            </a:pPr>
            <a:r>
              <a:rPr lang="en-GB" sz="2800" dirty="0"/>
              <a:t>Lower sickness absence</a:t>
            </a:r>
            <a:br>
              <a:rPr lang="en-GB" sz="2800" dirty="0"/>
            </a:br>
            <a:endParaRPr lang="en-GB" sz="2800" dirty="0"/>
          </a:p>
          <a:p>
            <a:pPr marL="457200" indent="-457200" algn="l" rtl="0">
              <a:buFont typeface="Arial" panose="020B0604020202020204" pitchFamily="34" charset="0"/>
              <a:buChar char="•"/>
            </a:pPr>
            <a:r>
              <a:rPr lang="en-GB" sz="2800" dirty="0"/>
              <a:t>Improve performance and development</a:t>
            </a:r>
          </a:p>
          <a:p>
            <a:pPr marL="457200" indent="-457200" algn="l" rtl="0">
              <a:buFont typeface="Arial" panose="020B0604020202020204" pitchFamily="34" charset="0"/>
              <a:buChar char="•"/>
            </a:pPr>
            <a:endParaRPr lang="en-GB" sz="2800" dirty="0"/>
          </a:p>
          <a:p>
            <a:pPr marL="457200" indent="-457200" algn="l" rtl="0">
              <a:buFont typeface="Arial" panose="020B0604020202020204" pitchFamily="34" charset="0"/>
              <a:buChar char="•"/>
            </a:pPr>
            <a:r>
              <a:rPr lang="en-GB" sz="2800" dirty="0"/>
              <a:t>Improve productivity</a:t>
            </a:r>
          </a:p>
        </p:txBody>
      </p:sp>
      <p:sp>
        <p:nvSpPr>
          <p:cNvPr id="2" name="Date Placeholder 1">
            <a:extLst>
              <a:ext uri="{FF2B5EF4-FFF2-40B4-BE49-F238E27FC236}">
                <a16:creationId xmlns:a16="http://schemas.microsoft.com/office/drawing/2014/main" id="{E9350B43-2FC6-DBFA-2920-C8265C1C6A48}"/>
              </a:ext>
            </a:extLst>
          </p:cNvPr>
          <p:cNvSpPr>
            <a:spLocks noGrp="1"/>
          </p:cNvSpPr>
          <p:nvPr>
            <p:ph type="dt" sz="half" idx="10"/>
          </p:nvPr>
        </p:nvSpPr>
        <p:spPr/>
        <p:txBody>
          <a:bodyPr rtlCol="0"/>
          <a:lstStyle>
            <a:defPPr>
              <a:defRPr lang="en-GB"/>
            </a:defPPr>
          </a:lstStyle>
          <a:p>
            <a:pPr rtl="0"/>
            <a:r>
              <a:rPr lang="en-GB" dirty="0"/>
              <a:t>2024</a:t>
            </a:r>
          </a:p>
        </p:txBody>
      </p:sp>
      <p:sp>
        <p:nvSpPr>
          <p:cNvPr id="3" name="Footer Placeholder 2">
            <a:extLst>
              <a:ext uri="{FF2B5EF4-FFF2-40B4-BE49-F238E27FC236}">
                <a16:creationId xmlns:a16="http://schemas.microsoft.com/office/drawing/2014/main" id="{B1EFDBE1-8C88-4D39-6BA3-537373DFA091}"/>
              </a:ext>
            </a:extLst>
          </p:cNvPr>
          <p:cNvSpPr>
            <a:spLocks noGrp="1"/>
          </p:cNvSpPr>
          <p:nvPr>
            <p:ph type="ftr" sz="quarter" idx="11"/>
          </p:nvPr>
        </p:nvSpPr>
        <p:spPr/>
        <p:txBody>
          <a:bodyPr rtlCol="0"/>
          <a:lstStyle>
            <a:defPPr>
              <a:defRPr lang="en-GB"/>
            </a:defPPr>
          </a:lstStyle>
          <a:p>
            <a:pPr rtl="0"/>
            <a:r>
              <a:rPr lang="en-GB" dirty="0"/>
              <a:t>How to be a great teacher </a:t>
            </a:r>
            <a:r>
              <a:rPr lang="en-GB"/>
              <a:t>without  </a:t>
            </a:r>
            <a:r>
              <a:rPr lang="en-GB" dirty="0"/>
              <a:t>Burnout</a:t>
            </a:r>
          </a:p>
        </p:txBody>
      </p:sp>
      <p:sp>
        <p:nvSpPr>
          <p:cNvPr id="4" name="Slide Number Placeholder 3">
            <a:extLst>
              <a:ext uri="{FF2B5EF4-FFF2-40B4-BE49-F238E27FC236}">
                <a16:creationId xmlns:a16="http://schemas.microsoft.com/office/drawing/2014/main" id="{6D91CF39-6540-5B9E-8E6C-4310213A7FEF}"/>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9</a:t>
            </a:fld>
            <a:endParaRPr lang="en-GB" dirty="0"/>
          </a:p>
        </p:txBody>
      </p:sp>
    </p:spTree>
    <p:extLst>
      <p:ext uri="{BB962C8B-B14F-4D97-AF65-F5344CB8AC3E}">
        <p14:creationId xmlns:p14="http://schemas.microsoft.com/office/powerpoint/2010/main" val="2970861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823_TF11964407_Win32" id="{B93CAFD1-3682-48B9-AB4D-B17AE97EAEF6}" vid="{42E63F67-4AC8-49A2-8D09-A38E4C6451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9DF9F6B3D1674D8D0A8A73B6C69EB5" ma:contentTypeVersion="17" ma:contentTypeDescription="Create a new document." ma:contentTypeScope="" ma:versionID="7724b7ee2f36b3c76f55e4d1cac1aeab">
  <xsd:schema xmlns:xsd="http://www.w3.org/2001/XMLSchema" xmlns:xs="http://www.w3.org/2001/XMLSchema" xmlns:p="http://schemas.microsoft.com/office/2006/metadata/properties" xmlns:ns2="be93c9f8-01a4-4281-8623-00ed143f44f1" xmlns:ns3="f66b04ba-71ed-4976-bba1-51d62a3ae707" targetNamespace="http://schemas.microsoft.com/office/2006/metadata/properties" ma:root="true" ma:fieldsID="ee06fe98bf4187d06f3191e036720fa3" ns2:_="" ns3:_="">
    <xsd:import namespace="be93c9f8-01a4-4281-8623-00ed143f44f1"/>
    <xsd:import namespace="f66b04ba-71ed-4976-bba1-51d62a3ae7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Foldercontent" minOccurs="0"/>
                <xsd:element ref="ns2:MediaServiceLocation" minOccurs="0"/>
                <xsd:element ref="ns2:MediaLengthInSecond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93c9f8-01a4-4281-8623-00ed143f44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8533bc-ddf1-4e7a-a861-9efd87817fe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Foldercontent" ma:index="21" nillable="true" ma:displayName="File/Folder Comment" ma:format="Dropdown" ma:internalName="Foldercontent">
      <xsd:simpleType>
        <xsd:restriction base="dms:Text">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Notes" ma:index="24"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6b04ba-71ed-4976-bba1-51d62a3ae70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641933f-1482-4b96-99a5-f13a1c5acd8d}" ma:internalName="TaxCatchAll" ma:showField="CatchAllData" ma:web="f66b04ba-71ed-4976-bba1-51d62a3ae70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93c9f8-01a4-4281-8623-00ed143f44f1">
      <Terms xmlns="http://schemas.microsoft.com/office/infopath/2007/PartnerControls"/>
    </lcf76f155ced4ddcb4097134ff3c332f>
    <TaxCatchAll xmlns="f66b04ba-71ed-4976-bba1-51d62a3ae707" xsi:nil="true"/>
    <Foldercontent xmlns="be93c9f8-01a4-4281-8623-00ed143f44f1" xsi:nil="true"/>
    <Notes xmlns="be93c9f8-01a4-4281-8623-00ed143f44f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A562F0-1948-4E04-9694-9F90CB4D11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93c9f8-01a4-4281-8623-00ed143f44f1"/>
    <ds:schemaRef ds:uri="f66b04ba-71ed-4976-bba1-51d62a3ae7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FAB65A-2311-4567-BDCD-41CB32919FD4}">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f66b04ba-71ed-4976-bba1-51d62a3ae707"/>
    <ds:schemaRef ds:uri="http://schemas.microsoft.com/office/2006/documentManagement/types"/>
    <ds:schemaRef ds:uri="be93c9f8-01a4-4281-8623-00ed143f44f1"/>
    <ds:schemaRef ds:uri="http://www.w3.org/XML/1998/namespace"/>
  </ds:schemaRefs>
</ds:datastoreItem>
</file>

<file path=customXml/itemProps3.xml><?xml version="1.0" encoding="utf-8"?>
<ds:datastoreItem xmlns:ds="http://schemas.openxmlformats.org/officeDocument/2006/customXml" ds:itemID="{97DE3091-539C-4A72-B7EE-8BA5C50FD182}">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{2AE9B621-4A5E-4599-A402-99112BC32333}tf11964407_win32</Template>
  <TotalTime>345</TotalTime>
  <Words>2314</Words>
  <Application>Microsoft Office PowerPoint</Application>
  <PresentationFormat>Widescreen</PresentationFormat>
  <Paragraphs>356</Paragraphs>
  <Slides>51</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Courier New</vt:lpstr>
      <vt:lpstr>Gill Sans Nova</vt:lpstr>
      <vt:lpstr>Gill Sans Nova Light</vt:lpstr>
      <vt:lpstr>Lora</vt:lpstr>
      <vt:lpstr>Sagona Book</vt:lpstr>
      <vt:lpstr>Symbol</vt:lpstr>
      <vt:lpstr>Times New Roman</vt:lpstr>
      <vt:lpstr>Office Theme</vt:lpstr>
      <vt:lpstr>How to be a great teacher  (without the burnout)</vt:lpstr>
      <vt:lpstr>Agenda</vt:lpstr>
      <vt:lpstr>Background</vt:lpstr>
      <vt:lpstr>PowerPoint Presentation</vt:lpstr>
      <vt:lpstr>PowerPoint Presentation</vt:lpstr>
      <vt:lpstr>Newcastle City Learning – Wellbeing approach</vt:lpstr>
      <vt:lpstr>PowerPoint Presentation</vt:lpstr>
      <vt:lpstr>PowerPoint Presentation</vt:lpstr>
      <vt:lpstr>PowerPoint Presentation</vt:lpstr>
      <vt:lpstr>PowerPoint Presentation</vt:lpstr>
      <vt:lpstr>PowerPoint Presentation</vt:lpstr>
      <vt:lpstr>Why do we need such a focus on staff wellbeing?</vt:lpstr>
      <vt:lpstr>  Why do we need such a focus on staff wellbeing?</vt:lpstr>
      <vt:lpstr>  Why do we need such a focus on staff wellbeing?</vt:lpstr>
      <vt:lpstr>  Why do we need such a focus on staff wellbeing?</vt:lpstr>
      <vt:lpstr>  Why do we need such a focus on staff wellbeing?</vt:lpstr>
      <vt:lpstr>Why a change in mind set is needed</vt:lpstr>
      <vt:lpstr>Change takes a mind shift change</vt:lpstr>
      <vt:lpstr>PowerPoint Presentation</vt:lpstr>
      <vt:lpstr>Steps to consider around a change in mindset</vt:lpstr>
      <vt:lpstr>Step 1. Consider what makes a great teacher</vt:lpstr>
      <vt:lpstr>   What is it that those teachers who make it  all look easy do and know?  Will I know when I see an outstanding lesson in practice? </vt:lpstr>
      <vt:lpstr>Do we still care about outstanding teaching?</vt:lpstr>
      <vt:lpstr>  Stress and anxiety can be the enemy of  the very person you need to be, to be a great teacher. </vt:lpstr>
      <vt:lpstr>  Great teachers – what characteristics do they demonstrate?</vt:lpstr>
      <vt:lpstr>PowerPoint Presentation</vt:lpstr>
      <vt:lpstr>Great teachers are calm and confident </vt:lpstr>
      <vt:lpstr>PowerPoint Presentation</vt:lpstr>
      <vt:lpstr>Step 2 – Consider strategies to combat negative emotions like stress, anxiety and overwhelm. </vt:lpstr>
      <vt:lpstr> </vt:lpstr>
      <vt:lpstr> </vt:lpstr>
      <vt:lpstr> </vt:lpstr>
      <vt:lpstr>PowerPoint Presentation</vt:lpstr>
      <vt:lpstr>Step 3 – Consider how to get a better night's sleep</vt:lpstr>
      <vt:lpstr> </vt:lpstr>
      <vt:lpstr>Step 4 - Understand how your emotions impact on your performance at work </vt:lpstr>
      <vt:lpstr> </vt:lpstr>
      <vt:lpstr> </vt:lpstr>
      <vt:lpstr>Step 5 – Understand the habits of high performers</vt:lpstr>
      <vt:lpstr> </vt:lpstr>
      <vt:lpstr>Step 6 – Increase our productivity.</vt:lpstr>
      <vt:lpstr> </vt:lpstr>
      <vt:lpstr> </vt:lpstr>
      <vt:lpstr>Step 7 – Consider how to sustain good habits and get back the love for the job</vt:lpstr>
      <vt:lpstr> </vt:lpstr>
      <vt:lpstr>PowerPoint Presentation</vt:lpstr>
      <vt:lpstr>How to be a Great Teacher without the burnout – a practical online course   (discount available for HOLEX members)</vt:lpstr>
      <vt:lpstr>PowerPoint Presentation</vt:lpstr>
      <vt:lpstr>PowerPoint Presentation</vt:lpstr>
      <vt:lpstr>Questions?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be a great teacher without the burnout</dc:title>
  <dc:creator>Forrester, Gillian</dc:creator>
  <cp:lastModifiedBy>Rhodes-Wood, Kevin</cp:lastModifiedBy>
  <cp:revision>9</cp:revision>
  <cp:lastPrinted>2025-02-25T13:36:40Z</cp:lastPrinted>
  <dcterms:created xsi:type="dcterms:W3CDTF">2024-10-16T12:42:58Z</dcterms:created>
  <dcterms:modified xsi:type="dcterms:W3CDTF">2025-03-04T10:43:32Z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0x010100E29DF9F6B3D1674D8D0A8A73B6C69EB5</vt:lpwstr>
  </property>
  <property fmtid="{D5CDD505-2E9C-101B-9397-08002B2CF9AE}" pid="3" name="MediaServiceImageTags">
    <vt:lpwstr/>
  </property>
  <property fmtid="{D5CDD505-2E9C-101B-9397-08002B2CF9AE}" pid="4" name="ArticulateGUID">
    <vt:lpwstr>2A86A07E-D0E9-43C7-B2E1-A99A57F630B9</vt:lpwstr>
  </property>
  <property fmtid="{D5CDD505-2E9C-101B-9397-08002B2CF9AE}" pid="5" name="ArticulatePath">
    <vt:lpwstr>https://hants-my.sharepoint.com/personal/cshatlkr_hants_gov_uk/Documents/Attachments/250225_Teacher Burnout - slides - FV</vt:lpwstr>
  </property>
</Properties>
</file>