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6"/>
    <p:sldMasterId id="2147483698" r:id="rId7"/>
  </p:sldMasterIdLst>
  <p:handoutMasterIdLst>
    <p:handoutMasterId r:id="rId17"/>
  </p:handoutMasterIdLst>
  <p:sldIdLst>
    <p:sldId id="266" r:id="rId8"/>
    <p:sldId id="265" r:id="rId9"/>
    <p:sldId id="267" r:id="rId10"/>
    <p:sldId id="274" r:id="rId11"/>
    <p:sldId id="268" r:id="rId12"/>
    <p:sldId id="269" r:id="rId13"/>
    <p:sldId id="270" r:id="rId14"/>
    <p:sldId id="272" r:id="rId15"/>
    <p:sldId id="273" r:id="rId16"/>
  </p:sldIdLst>
  <p:sldSz cx="12192000" cy="6858000"/>
  <p:notesSz cx="6724650" cy="9774238"/>
  <p:defaultTextStyle>
    <a:defPPr>
      <a:defRPr lang="en-GB"/>
    </a:defPPr>
    <a:lvl1pPr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5pPr>
    <a:lvl6pPr marL="2286000" algn="l" defTabSz="914400" rtl="0" eaLnBrk="1" latinLnBrk="0" hangingPunct="1">
      <a:defRPr sz="4400" kern="1200">
        <a:solidFill>
          <a:schemeClr val="tx1"/>
        </a:solidFill>
        <a:latin typeface="Arial" panose="020B0604020202020204" pitchFamily="34" charset="0"/>
        <a:ea typeface="+mn-ea"/>
        <a:cs typeface="+mn-cs"/>
      </a:defRPr>
    </a:lvl6pPr>
    <a:lvl7pPr marL="2743200" algn="l" defTabSz="914400" rtl="0" eaLnBrk="1" latinLnBrk="0" hangingPunct="1">
      <a:defRPr sz="4400" kern="1200">
        <a:solidFill>
          <a:schemeClr val="tx1"/>
        </a:solidFill>
        <a:latin typeface="Arial" panose="020B0604020202020204" pitchFamily="34" charset="0"/>
        <a:ea typeface="+mn-ea"/>
        <a:cs typeface="+mn-cs"/>
      </a:defRPr>
    </a:lvl7pPr>
    <a:lvl8pPr marL="3200400" algn="l" defTabSz="914400" rtl="0" eaLnBrk="1" latinLnBrk="0" hangingPunct="1">
      <a:defRPr sz="4400" kern="1200">
        <a:solidFill>
          <a:schemeClr val="tx1"/>
        </a:solidFill>
        <a:latin typeface="Arial" panose="020B0604020202020204" pitchFamily="34" charset="0"/>
        <a:ea typeface="+mn-ea"/>
        <a:cs typeface="+mn-cs"/>
      </a:defRPr>
    </a:lvl8pPr>
    <a:lvl9pPr marL="3657600" algn="l" defTabSz="914400" rtl="0" eaLnBrk="1" latinLnBrk="0" hangingPunct="1">
      <a:defRPr sz="4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74CADC-5ECB-4B3A-AD5D-87DDDFDE7F89}" v="334" dt="2023-03-07T16:14:47.812"/>
    <p1510:client id="{C488E2AF-91B6-4901-8FF5-0EBFED3A442C}" v="60" dt="2023-03-07T14:13:40.5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0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23"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ldowney, Sue" userId="168132e3-b746-4081-a0bd-9da2461a11fa" providerId="ADAL" clId="{C488E2AF-91B6-4901-8FF5-0EBFED3A442C}"/>
    <pc:docChg chg="custSel modSld">
      <pc:chgData name="Muldowney, Sue" userId="168132e3-b746-4081-a0bd-9da2461a11fa" providerId="ADAL" clId="{C488E2AF-91B6-4901-8FF5-0EBFED3A442C}" dt="2023-03-07T17:45:00.268" v="50" actId="20577"/>
      <pc:docMkLst>
        <pc:docMk/>
      </pc:docMkLst>
      <pc:sldChg chg="modSp mod">
        <pc:chgData name="Muldowney, Sue" userId="168132e3-b746-4081-a0bd-9da2461a11fa" providerId="ADAL" clId="{C488E2AF-91B6-4901-8FF5-0EBFED3A442C}" dt="2023-03-07T14:01:41.491" v="9" actId="20577"/>
        <pc:sldMkLst>
          <pc:docMk/>
          <pc:sldMk cId="0" sldId="265"/>
        </pc:sldMkLst>
        <pc:spChg chg="mod">
          <ac:chgData name="Muldowney, Sue" userId="168132e3-b746-4081-a0bd-9da2461a11fa" providerId="ADAL" clId="{C488E2AF-91B6-4901-8FF5-0EBFED3A442C}" dt="2023-03-07T14:01:41.491" v="9" actId="20577"/>
          <ac:spMkLst>
            <pc:docMk/>
            <pc:sldMk cId="0" sldId="265"/>
            <ac:spMk id="11267" creationId="{9232117B-B242-DE62-6449-2FF52D64C32E}"/>
          </ac:spMkLst>
        </pc:spChg>
      </pc:sldChg>
      <pc:sldChg chg="modSp mod">
        <pc:chgData name="Muldowney, Sue" userId="168132e3-b746-4081-a0bd-9da2461a11fa" providerId="ADAL" clId="{C488E2AF-91B6-4901-8FF5-0EBFED3A442C}" dt="2023-03-07T17:45:00.268" v="50" actId="20577"/>
        <pc:sldMkLst>
          <pc:docMk/>
          <pc:sldMk cId="1205942683" sldId="267"/>
        </pc:sldMkLst>
        <pc:spChg chg="mod">
          <ac:chgData name="Muldowney, Sue" userId="168132e3-b746-4081-a0bd-9da2461a11fa" providerId="ADAL" clId="{C488E2AF-91B6-4901-8FF5-0EBFED3A442C}" dt="2023-03-07T17:45:00.268" v="50" actId="20577"/>
          <ac:spMkLst>
            <pc:docMk/>
            <pc:sldMk cId="1205942683" sldId="267"/>
            <ac:spMk id="3" creationId="{146338B9-2B2B-D88C-4F83-1259DEF28647}"/>
          </ac:spMkLst>
        </pc:spChg>
      </pc:sldChg>
      <pc:sldChg chg="modSp mod">
        <pc:chgData name="Muldowney, Sue" userId="168132e3-b746-4081-a0bd-9da2461a11fa" providerId="ADAL" clId="{C488E2AF-91B6-4901-8FF5-0EBFED3A442C}" dt="2023-03-07T14:11:12.405" v="49" actId="20577"/>
        <pc:sldMkLst>
          <pc:docMk/>
          <pc:sldMk cId="1121300123" sldId="268"/>
        </pc:sldMkLst>
        <pc:spChg chg="mod">
          <ac:chgData name="Muldowney, Sue" userId="168132e3-b746-4081-a0bd-9da2461a11fa" providerId="ADAL" clId="{C488E2AF-91B6-4901-8FF5-0EBFED3A442C}" dt="2023-03-07T14:11:12.405" v="49" actId="20577"/>
          <ac:spMkLst>
            <pc:docMk/>
            <pc:sldMk cId="1121300123" sldId="268"/>
            <ac:spMk id="3" creationId="{146338B9-2B2B-D88C-4F83-1259DEF28647}"/>
          </ac:spMkLst>
        </pc:spChg>
      </pc:sldChg>
    </pc:docChg>
  </pc:docChgLst>
  <pc:docChgLst>
    <pc:chgData name="May, Kevin" userId="1327f368-5945-4a6d-9741-af3e7c5bebb9" providerId="ADAL" clId="{4874CADC-5ECB-4B3A-AD5D-87DDDFDE7F89}"/>
    <pc:docChg chg="undo custSel addSld delSld modSld sldOrd modHandout">
      <pc:chgData name="May, Kevin" userId="1327f368-5945-4a6d-9741-af3e7c5bebb9" providerId="ADAL" clId="{4874CADC-5ECB-4B3A-AD5D-87DDDFDE7F89}" dt="2023-03-07T16:14:47.812" v="1543" actId="20577"/>
      <pc:docMkLst>
        <pc:docMk/>
      </pc:docMkLst>
      <pc:sldChg chg="modSp mod">
        <pc:chgData name="May, Kevin" userId="1327f368-5945-4a6d-9741-af3e7c5bebb9" providerId="ADAL" clId="{4874CADC-5ECB-4B3A-AD5D-87DDDFDE7F89}" dt="2023-03-07T16:14:47.812" v="1543" actId="20577"/>
        <pc:sldMkLst>
          <pc:docMk/>
          <pc:sldMk cId="0" sldId="265"/>
        </pc:sldMkLst>
        <pc:spChg chg="mod">
          <ac:chgData name="May, Kevin" userId="1327f368-5945-4a6d-9741-af3e7c5bebb9" providerId="ADAL" clId="{4874CADC-5ECB-4B3A-AD5D-87DDDFDE7F89}" dt="2023-03-07T16:14:47.812" v="1543" actId="20577"/>
          <ac:spMkLst>
            <pc:docMk/>
            <pc:sldMk cId="0" sldId="265"/>
            <ac:spMk id="11267" creationId="{9232117B-B242-DE62-6449-2FF52D64C32E}"/>
          </ac:spMkLst>
        </pc:spChg>
      </pc:sldChg>
      <pc:sldChg chg="modSp mod ord">
        <pc:chgData name="May, Kevin" userId="1327f368-5945-4a6d-9741-af3e7c5bebb9" providerId="ADAL" clId="{4874CADC-5ECB-4B3A-AD5D-87DDDFDE7F89}" dt="2023-03-07T16:06:33.723" v="1515" actId="21"/>
        <pc:sldMkLst>
          <pc:docMk/>
          <pc:sldMk cId="1205942683" sldId="267"/>
        </pc:sldMkLst>
        <pc:spChg chg="mod">
          <ac:chgData name="May, Kevin" userId="1327f368-5945-4a6d-9741-af3e7c5bebb9" providerId="ADAL" clId="{4874CADC-5ECB-4B3A-AD5D-87DDDFDE7F89}" dt="2023-03-07T16:06:33.723" v="1515" actId="21"/>
          <ac:spMkLst>
            <pc:docMk/>
            <pc:sldMk cId="1205942683" sldId="267"/>
            <ac:spMk id="3" creationId="{146338B9-2B2B-D88C-4F83-1259DEF28647}"/>
          </ac:spMkLst>
        </pc:spChg>
      </pc:sldChg>
      <pc:sldChg chg="modSp add del mod modShow">
        <pc:chgData name="May, Kevin" userId="1327f368-5945-4a6d-9741-af3e7c5bebb9" providerId="ADAL" clId="{4874CADC-5ECB-4B3A-AD5D-87DDDFDE7F89}" dt="2023-03-07T15:49:20.730" v="1389" actId="729"/>
        <pc:sldMkLst>
          <pc:docMk/>
          <pc:sldMk cId="1121300123" sldId="268"/>
        </pc:sldMkLst>
        <pc:spChg chg="mod">
          <ac:chgData name="May, Kevin" userId="1327f368-5945-4a6d-9741-af3e7c5bebb9" providerId="ADAL" clId="{4874CADC-5ECB-4B3A-AD5D-87DDDFDE7F89}" dt="2023-03-07T14:13:39.285" v="1339" actId="20577"/>
          <ac:spMkLst>
            <pc:docMk/>
            <pc:sldMk cId="1121300123" sldId="268"/>
            <ac:spMk id="3" creationId="{146338B9-2B2B-D88C-4F83-1259DEF28647}"/>
          </ac:spMkLst>
        </pc:spChg>
      </pc:sldChg>
      <pc:sldChg chg="modSp add del mod modShow">
        <pc:chgData name="May, Kevin" userId="1327f368-5945-4a6d-9741-af3e7c5bebb9" providerId="ADAL" clId="{4874CADC-5ECB-4B3A-AD5D-87DDDFDE7F89}" dt="2023-03-07T15:49:26.891" v="1390" actId="729"/>
        <pc:sldMkLst>
          <pc:docMk/>
          <pc:sldMk cId="3578592340" sldId="269"/>
        </pc:sldMkLst>
        <pc:spChg chg="mod">
          <ac:chgData name="May, Kevin" userId="1327f368-5945-4a6d-9741-af3e7c5bebb9" providerId="ADAL" clId="{4874CADC-5ECB-4B3A-AD5D-87DDDFDE7F89}" dt="2023-03-07T13:52:17.112" v="1269" actId="20577"/>
          <ac:spMkLst>
            <pc:docMk/>
            <pc:sldMk cId="3578592340" sldId="269"/>
            <ac:spMk id="3" creationId="{146338B9-2B2B-D88C-4F83-1259DEF28647}"/>
          </ac:spMkLst>
        </pc:spChg>
      </pc:sldChg>
      <pc:sldChg chg="modSp mod modShow">
        <pc:chgData name="May, Kevin" userId="1327f368-5945-4a6d-9741-af3e7c5bebb9" providerId="ADAL" clId="{4874CADC-5ECB-4B3A-AD5D-87DDDFDE7F89}" dt="2023-03-07T15:49:31.482" v="1391" actId="729"/>
        <pc:sldMkLst>
          <pc:docMk/>
          <pc:sldMk cId="2707050116" sldId="270"/>
        </pc:sldMkLst>
        <pc:spChg chg="mod">
          <ac:chgData name="May, Kevin" userId="1327f368-5945-4a6d-9741-af3e7c5bebb9" providerId="ADAL" clId="{4874CADC-5ECB-4B3A-AD5D-87DDDFDE7F89}" dt="2023-02-16T10:19:22.649" v="32" actId="20578"/>
          <ac:spMkLst>
            <pc:docMk/>
            <pc:sldMk cId="2707050116" sldId="270"/>
            <ac:spMk id="2" creationId="{B6440074-7EE7-23AF-2FBF-EAC755667D24}"/>
          </ac:spMkLst>
        </pc:spChg>
        <pc:spChg chg="mod">
          <ac:chgData name="May, Kevin" userId="1327f368-5945-4a6d-9741-af3e7c5bebb9" providerId="ADAL" clId="{4874CADC-5ECB-4B3A-AD5D-87DDDFDE7F89}" dt="2023-03-03T08:41:18.936" v="1026" actId="20577"/>
          <ac:spMkLst>
            <pc:docMk/>
            <pc:sldMk cId="2707050116" sldId="270"/>
            <ac:spMk id="3" creationId="{146338B9-2B2B-D88C-4F83-1259DEF28647}"/>
          </ac:spMkLst>
        </pc:spChg>
      </pc:sldChg>
      <pc:sldChg chg="modSp del mod">
        <pc:chgData name="May, Kevin" userId="1327f368-5945-4a6d-9741-af3e7c5bebb9" providerId="ADAL" clId="{4874CADC-5ECB-4B3A-AD5D-87DDDFDE7F89}" dt="2023-03-06T15:47:47.276" v="1027" actId="2696"/>
        <pc:sldMkLst>
          <pc:docMk/>
          <pc:sldMk cId="2052362710" sldId="271"/>
        </pc:sldMkLst>
        <pc:spChg chg="mod">
          <ac:chgData name="May, Kevin" userId="1327f368-5945-4a6d-9741-af3e7c5bebb9" providerId="ADAL" clId="{4874CADC-5ECB-4B3A-AD5D-87DDDFDE7F89}" dt="2023-02-16T12:28:08.858" v="203" actId="20577"/>
          <ac:spMkLst>
            <pc:docMk/>
            <pc:sldMk cId="2052362710" sldId="271"/>
            <ac:spMk id="2" creationId="{B6440074-7EE7-23AF-2FBF-EAC755667D24}"/>
          </ac:spMkLst>
        </pc:spChg>
        <pc:spChg chg="mod">
          <ac:chgData name="May, Kevin" userId="1327f368-5945-4a6d-9741-af3e7c5bebb9" providerId="ADAL" clId="{4874CADC-5ECB-4B3A-AD5D-87DDDFDE7F89}" dt="2023-02-16T12:29:23.640" v="216" actId="20577"/>
          <ac:spMkLst>
            <pc:docMk/>
            <pc:sldMk cId="2052362710" sldId="271"/>
            <ac:spMk id="3" creationId="{146338B9-2B2B-D88C-4F83-1259DEF28647}"/>
          </ac:spMkLst>
        </pc:spChg>
      </pc:sldChg>
      <pc:sldChg chg="modSp add del mod modShow">
        <pc:chgData name="May, Kevin" userId="1327f368-5945-4a6d-9741-af3e7c5bebb9" providerId="ADAL" clId="{4874CADC-5ECB-4B3A-AD5D-87DDDFDE7F89}" dt="2023-03-07T15:49:35.151" v="1392" actId="729"/>
        <pc:sldMkLst>
          <pc:docMk/>
          <pc:sldMk cId="1925577948" sldId="272"/>
        </pc:sldMkLst>
        <pc:spChg chg="mod">
          <ac:chgData name="May, Kevin" userId="1327f368-5945-4a6d-9741-af3e7c5bebb9" providerId="ADAL" clId="{4874CADC-5ECB-4B3A-AD5D-87DDDFDE7F89}" dt="2023-03-02T13:10:49.268" v="823" actId="255"/>
          <ac:spMkLst>
            <pc:docMk/>
            <pc:sldMk cId="1925577948" sldId="272"/>
            <ac:spMk id="2" creationId="{B6440074-7EE7-23AF-2FBF-EAC755667D24}"/>
          </ac:spMkLst>
        </pc:spChg>
        <pc:spChg chg="mod">
          <ac:chgData name="May, Kevin" userId="1327f368-5945-4a6d-9741-af3e7c5bebb9" providerId="ADAL" clId="{4874CADC-5ECB-4B3A-AD5D-87DDDFDE7F89}" dt="2023-03-07T14:23:25.519" v="1377"/>
          <ac:spMkLst>
            <pc:docMk/>
            <pc:sldMk cId="1925577948" sldId="272"/>
            <ac:spMk id="3" creationId="{146338B9-2B2B-D88C-4F83-1259DEF28647}"/>
          </ac:spMkLst>
        </pc:spChg>
      </pc:sldChg>
      <pc:sldChg chg="modSp new add del mod modShow">
        <pc:chgData name="May, Kevin" userId="1327f368-5945-4a6d-9741-af3e7c5bebb9" providerId="ADAL" clId="{4874CADC-5ECB-4B3A-AD5D-87DDDFDE7F89}" dt="2023-03-07T15:49:39.832" v="1393" actId="729"/>
        <pc:sldMkLst>
          <pc:docMk/>
          <pc:sldMk cId="3182196786" sldId="273"/>
        </pc:sldMkLst>
        <pc:spChg chg="mod">
          <ac:chgData name="May, Kevin" userId="1327f368-5945-4a6d-9741-af3e7c5bebb9" providerId="ADAL" clId="{4874CADC-5ECB-4B3A-AD5D-87DDDFDE7F89}" dt="2023-03-02T13:11:20.240" v="834" actId="20577"/>
          <ac:spMkLst>
            <pc:docMk/>
            <pc:sldMk cId="3182196786" sldId="273"/>
            <ac:spMk id="2" creationId="{BBA5BE9F-BF41-CBE8-0ED6-294E6CA3A6B5}"/>
          </ac:spMkLst>
        </pc:spChg>
        <pc:spChg chg="mod">
          <ac:chgData name="May, Kevin" userId="1327f368-5945-4a6d-9741-af3e7c5bebb9" providerId="ADAL" clId="{4874CADC-5ECB-4B3A-AD5D-87DDDFDE7F89}" dt="2023-03-06T15:49:43.497" v="1191" actId="20577"/>
          <ac:spMkLst>
            <pc:docMk/>
            <pc:sldMk cId="3182196786" sldId="273"/>
            <ac:spMk id="3" creationId="{F33F7AF8-5E35-4F34-B19E-6AD7121EEE10}"/>
          </ac:spMkLst>
        </pc:spChg>
      </pc:sldChg>
      <pc:sldChg chg="modSp new mod">
        <pc:chgData name="May, Kevin" userId="1327f368-5945-4a6d-9741-af3e7c5bebb9" providerId="ADAL" clId="{4874CADC-5ECB-4B3A-AD5D-87DDDFDE7F89}" dt="2023-03-07T16:09:07.020" v="1525" actId="20577"/>
        <pc:sldMkLst>
          <pc:docMk/>
          <pc:sldMk cId="1608921538" sldId="274"/>
        </pc:sldMkLst>
        <pc:spChg chg="mod">
          <ac:chgData name="May, Kevin" userId="1327f368-5945-4a6d-9741-af3e7c5bebb9" providerId="ADAL" clId="{4874CADC-5ECB-4B3A-AD5D-87DDDFDE7F89}" dt="2023-03-07T15:59:06.297" v="1448" actId="14100"/>
          <ac:spMkLst>
            <pc:docMk/>
            <pc:sldMk cId="1608921538" sldId="274"/>
            <ac:spMk id="2" creationId="{13AAC5FF-F263-6497-CC67-32B135B331DD}"/>
          </ac:spMkLst>
        </pc:spChg>
        <pc:spChg chg="mod">
          <ac:chgData name="May, Kevin" userId="1327f368-5945-4a6d-9741-af3e7c5bebb9" providerId="ADAL" clId="{4874CADC-5ECB-4B3A-AD5D-87DDDFDE7F89}" dt="2023-03-07T16:09:07.020" v="1525" actId="20577"/>
          <ac:spMkLst>
            <pc:docMk/>
            <pc:sldMk cId="1608921538" sldId="274"/>
            <ac:spMk id="3" creationId="{9158DBE7-20AA-DB12-E4F3-A1CF555F8DD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20B0DE6-C062-4A8F-BAC7-8FA2ADFDC40E}"/>
              </a:ext>
            </a:extLst>
          </p:cNvPr>
          <p:cNvSpPr>
            <a:spLocks noGrp="1" noChangeArrowheads="1"/>
          </p:cNvSpPr>
          <p:nvPr>
            <p:ph type="hdr" sz="quarter"/>
          </p:nvPr>
        </p:nvSpPr>
        <p:spPr bwMode="auto">
          <a:xfrm>
            <a:off x="0" y="0"/>
            <a:ext cx="2914230" cy="48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GB" altLang="en-US"/>
          </a:p>
        </p:txBody>
      </p:sp>
      <p:sp>
        <p:nvSpPr>
          <p:cNvPr id="4099" name="Rectangle 3">
            <a:extLst>
              <a:ext uri="{FF2B5EF4-FFF2-40B4-BE49-F238E27FC236}">
                <a16:creationId xmlns:a16="http://schemas.microsoft.com/office/drawing/2014/main" id="{1FBE824B-F64A-4648-8ADA-D9854B2460B2}"/>
              </a:ext>
            </a:extLst>
          </p:cNvPr>
          <p:cNvSpPr>
            <a:spLocks noGrp="1" noChangeArrowheads="1"/>
          </p:cNvSpPr>
          <p:nvPr>
            <p:ph type="dt" sz="quarter" idx="1"/>
          </p:nvPr>
        </p:nvSpPr>
        <p:spPr bwMode="auto">
          <a:xfrm>
            <a:off x="3810420" y="0"/>
            <a:ext cx="2914230" cy="48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GB" altLang="en-US"/>
          </a:p>
        </p:txBody>
      </p:sp>
      <p:sp>
        <p:nvSpPr>
          <p:cNvPr id="4100" name="Rectangle 4">
            <a:extLst>
              <a:ext uri="{FF2B5EF4-FFF2-40B4-BE49-F238E27FC236}">
                <a16:creationId xmlns:a16="http://schemas.microsoft.com/office/drawing/2014/main" id="{A676F842-BA96-4EAE-ADB4-11CFA5D642A9}"/>
              </a:ext>
            </a:extLst>
          </p:cNvPr>
          <p:cNvSpPr>
            <a:spLocks noGrp="1" noChangeArrowheads="1"/>
          </p:cNvSpPr>
          <p:nvPr>
            <p:ph type="ftr" sz="quarter" idx="2"/>
          </p:nvPr>
        </p:nvSpPr>
        <p:spPr bwMode="auto">
          <a:xfrm>
            <a:off x="0" y="9285527"/>
            <a:ext cx="2914230" cy="488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GB" altLang="en-US"/>
          </a:p>
        </p:txBody>
      </p:sp>
      <p:sp>
        <p:nvSpPr>
          <p:cNvPr id="4101" name="Rectangle 5">
            <a:extLst>
              <a:ext uri="{FF2B5EF4-FFF2-40B4-BE49-F238E27FC236}">
                <a16:creationId xmlns:a16="http://schemas.microsoft.com/office/drawing/2014/main" id="{D160D536-000A-4533-9884-9196D1888897}"/>
              </a:ext>
            </a:extLst>
          </p:cNvPr>
          <p:cNvSpPr>
            <a:spLocks noGrp="1" noChangeArrowheads="1"/>
          </p:cNvSpPr>
          <p:nvPr>
            <p:ph type="sldNum" sz="quarter" idx="3"/>
          </p:nvPr>
        </p:nvSpPr>
        <p:spPr bwMode="auto">
          <a:xfrm>
            <a:off x="3810420" y="9285527"/>
            <a:ext cx="2914230" cy="488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fld id="{5F677CF4-2485-264B-BE28-B5463AEDFD74}"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7"/>
            <a:ext cx="10515600" cy="1325564"/>
          </a:xfrm>
        </p:spPr>
        <p:txBody>
          <a:bodyPr/>
          <a:lstStyle/>
          <a:p>
            <a:r>
              <a:rPr lang="en-US"/>
              <a:t>Click to edit Master title style</a:t>
            </a:r>
          </a:p>
        </p:txBody>
      </p:sp>
      <p:sp>
        <p:nvSpPr>
          <p:cNvPr id="3" name="Content Placeholder 2"/>
          <p:cNvSpPr>
            <a:spLocks noGrp="1"/>
          </p:cNvSpPr>
          <p:nvPr>
            <p:ph idx="1"/>
          </p:nvPr>
        </p:nvSpPr>
        <p:spPr>
          <a:xfrm>
            <a:off x="838200" y="2540148"/>
            <a:ext cx="10515600" cy="3403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06B912-1C57-5842-FEB1-C4BE496BBB1B}"/>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BFE7CE75-3949-2943-ED7A-013DD8B8153A}"/>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0DF14A54-1F58-C1F0-FF59-4CBD8A0B5890}"/>
              </a:ext>
            </a:extLst>
          </p:cNvPr>
          <p:cNvSpPr>
            <a:spLocks noGrp="1"/>
          </p:cNvSpPr>
          <p:nvPr>
            <p:ph type="sldNum" sz="quarter" idx="12"/>
          </p:nvPr>
        </p:nvSpPr>
        <p:spPr>
          <a:xfrm>
            <a:off x="8610600" y="6088063"/>
            <a:ext cx="2743200" cy="365125"/>
          </a:xfrm>
        </p:spPr>
        <p:txBody>
          <a:bodyPr/>
          <a:lstStyle>
            <a:lvl1pPr>
              <a:defRPr/>
            </a:lvl1pPr>
          </a:lstStyle>
          <a:p>
            <a:fld id="{2C4E74B9-931F-EC4E-B46F-6C5E97DEB860}" type="slidenum">
              <a:rPr lang="en-GB" altLang="en-US"/>
              <a:pPr/>
              <a:t>‹#›</a:t>
            </a:fld>
            <a:endParaRPr lang="en-GB" altLang="en-US"/>
          </a:p>
        </p:txBody>
      </p:sp>
    </p:spTree>
    <p:extLst>
      <p:ext uri="{BB962C8B-B14F-4D97-AF65-F5344CB8AC3E}">
        <p14:creationId xmlns:p14="http://schemas.microsoft.com/office/powerpoint/2010/main" val="3718334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124744"/>
            <a:ext cx="10515600" cy="2559148"/>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3710880"/>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3BCBB9-68A4-5949-60B4-BC933BBD5B20}"/>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2C28FFFF-2CCB-DF9A-6D3D-3B2E35FD663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8FFA03FB-8E9D-4E54-2307-0FCC16FF39AB}"/>
              </a:ext>
            </a:extLst>
          </p:cNvPr>
          <p:cNvSpPr>
            <a:spLocks noGrp="1"/>
          </p:cNvSpPr>
          <p:nvPr>
            <p:ph type="sldNum" sz="quarter" idx="12"/>
          </p:nvPr>
        </p:nvSpPr>
        <p:spPr>
          <a:xfrm>
            <a:off x="8610600" y="6088063"/>
            <a:ext cx="2743200" cy="365125"/>
          </a:xfrm>
        </p:spPr>
        <p:txBody>
          <a:bodyPr/>
          <a:lstStyle>
            <a:lvl1pPr>
              <a:defRPr/>
            </a:lvl1pPr>
          </a:lstStyle>
          <a:p>
            <a:fld id="{452102A4-FE60-224F-8105-191A45641F62}" type="slidenum">
              <a:rPr lang="en-GB" altLang="en-US"/>
              <a:pPr/>
              <a:t>‹#›</a:t>
            </a:fld>
            <a:endParaRPr lang="en-GB" altLang="en-US"/>
          </a:p>
        </p:txBody>
      </p:sp>
    </p:spTree>
    <p:extLst>
      <p:ext uri="{BB962C8B-B14F-4D97-AF65-F5344CB8AC3E}">
        <p14:creationId xmlns:p14="http://schemas.microsoft.com/office/powerpoint/2010/main" val="2856866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8"/>
            <a:ext cx="10515600" cy="1325563"/>
          </a:xfrm>
        </p:spPr>
        <p:txBody>
          <a:bodyPr/>
          <a:lstStyle/>
          <a:p>
            <a:r>
              <a:rPr lang="en-US"/>
              <a:t>Click to edit Master title style</a:t>
            </a:r>
          </a:p>
        </p:txBody>
      </p:sp>
      <p:sp>
        <p:nvSpPr>
          <p:cNvPr id="3" name="Content Placeholder 2"/>
          <p:cNvSpPr>
            <a:spLocks noGrp="1"/>
          </p:cNvSpPr>
          <p:nvPr>
            <p:ph sz="half" idx="1"/>
          </p:nvPr>
        </p:nvSpPr>
        <p:spPr>
          <a:xfrm>
            <a:off x="838200" y="2540148"/>
            <a:ext cx="5181600" cy="3403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540148"/>
            <a:ext cx="5181600" cy="3403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83C1F19-466D-D815-DD70-6F783797CB5D}"/>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FBB14524-64CB-A39E-DD72-0AEB2E5A8B9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25262CEC-88FE-6FF1-28F4-6CBEA3E63AD6}"/>
              </a:ext>
            </a:extLst>
          </p:cNvPr>
          <p:cNvSpPr>
            <a:spLocks noGrp="1"/>
          </p:cNvSpPr>
          <p:nvPr>
            <p:ph type="sldNum" sz="quarter" idx="12"/>
          </p:nvPr>
        </p:nvSpPr>
        <p:spPr>
          <a:xfrm>
            <a:off x="8610600" y="6088063"/>
            <a:ext cx="2743200" cy="365125"/>
          </a:xfrm>
        </p:spPr>
        <p:txBody>
          <a:bodyPr/>
          <a:lstStyle>
            <a:lvl1pPr>
              <a:defRPr/>
            </a:lvl1pPr>
          </a:lstStyle>
          <a:p>
            <a:fld id="{0631B25F-E638-B348-8F6B-70C7EE55F4E3}" type="slidenum">
              <a:rPr lang="en-GB" altLang="en-US"/>
              <a:pPr/>
              <a:t>‹#›</a:t>
            </a:fld>
            <a:endParaRPr lang="en-GB" altLang="en-US"/>
          </a:p>
        </p:txBody>
      </p:sp>
    </p:spTree>
    <p:extLst>
      <p:ext uri="{BB962C8B-B14F-4D97-AF65-F5344CB8AC3E}">
        <p14:creationId xmlns:p14="http://schemas.microsoft.com/office/powerpoint/2010/main" val="2025402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79648"/>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239568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3219598"/>
            <a:ext cx="5157787" cy="27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239568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219598"/>
            <a:ext cx="5183188" cy="27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159F4DE-37B8-0465-BFD4-7F34A6B14BBF}"/>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0E004B53-29F8-80BC-BC23-4EAA3318A76C}"/>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7299737D-7A1C-E1F7-6D26-FFD0300FFF47}"/>
              </a:ext>
            </a:extLst>
          </p:cNvPr>
          <p:cNvSpPr>
            <a:spLocks noGrp="1"/>
          </p:cNvSpPr>
          <p:nvPr>
            <p:ph type="sldNum" sz="quarter" idx="12"/>
          </p:nvPr>
        </p:nvSpPr>
        <p:spPr>
          <a:xfrm>
            <a:off x="8610600" y="6088063"/>
            <a:ext cx="2743200" cy="365125"/>
          </a:xfrm>
        </p:spPr>
        <p:txBody>
          <a:bodyPr/>
          <a:lstStyle>
            <a:lvl1pPr>
              <a:defRPr/>
            </a:lvl1pPr>
          </a:lstStyle>
          <a:p>
            <a:fld id="{EC6C8DAA-25B9-6B46-A719-B6808359BFB6}" type="slidenum">
              <a:rPr lang="en-GB" altLang="en-US"/>
              <a:pPr/>
              <a:t>‹#›</a:t>
            </a:fld>
            <a:endParaRPr lang="en-GB" altLang="en-US"/>
          </a:p>
        </p:txBody>
      </p:sp>
    </p:spTree>
    <p:extLst>
      <p:ext uri="{BB962C8B-B14F-4D97-AF65-F5344CB8AC3E}">
        <p14:creationId xmlns:p14="http://schemas.microsoft.com/office/powerpoint/2010/main" val="132331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8"/>
            <a:ext cx="10515600" cy="1325563"/>
          </a:xfrm>
        </p:spPr>
        <p:txBody>
          <a:bodyPr/>
          <a:lstStyle/>
          <a:p>
            <a:r>
              <a:rPr lang="en-US"/>
              <a:t>Click to edit Master title style</a:t>
            </a:r>
          </a:p>
        </p:txBody>
      </p:sp>
      <p:sp>
        <p:nvSpPr>
          <p:cNvPr id="3" name="Date Placeholder 3">
            <a:extLst>
              <a:ext uri="{FF2B5EF4-FFF2-40B4-BE49-F238E27FC236}">
                <a16:creationId xmlns:a16="http://schemas.microsoft.com/office/drawing/2014/main" id="{813917C6-F934-139C-AF29-F965F0A8E4CB}"/>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4" name="Footer Placeholder 4">
            <a:extLst>
              <a:ext uri="{FF2B5EF4-FFF2-40B4-BE49-F238E27FC236}">
                <a16:creationId xmlns:a16="http://schemas.microsoft.com/office/drawing/2014/main" id="{AC8BEE61-87A2-F85F-91D3-FD9D86E23A17}"/>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B2D88215-1064-DE2B-822A-768BCAD3538D}"/>
              </a:ext>
            </a:extLst>
          </p:cNvPr>
          <p:cNvSpPr>
            <a:spLocks noGrp="1"/>
          </p:cNvSpPr>
          <p:nvPr>
            <p:ph type="sldNum" sz="quarter" idx="12"/>
          </p:nvPr>
        </p:nvSpPr>
        <p:spPr>
          <a:xfrm>
            <a:off x="8610600" y="6088063"/>
            <a:ext cx="2743200" cy="365125"/>
          </a:xfrm>
        </p:spPr>
        <p:txBody>
          <a:bodyPr/>
          <a:lstStyle>
            <a:lvl1pPr>
              <a:defRPr/>
            </a:lvl1pPr>
          </a:lstStyle>
          <a:p>
            <a:fld id="{1EE51265-4874-DF4A-9241-40945F0484FE}" type="slidenum">
              <a:rPr lang="en-GB" altLang="en-US"/>
              <a:pPr/>
              <a:t>‹#›</a:t>
            </a:fld>
            <a:endParaRPr lang="en-GB" altLang="en-US"/>
          </a:p>
        </p:txBody>
      </p:sp>
    </p:spTree>
    <p:extLst>
      <p:ext uri="{BB962C8B-B14F-4D97-AF65-F5344CB8AC3E}">
        <p14:creationId xmlns:p14="http://schemas.microsoft.com/office/powerpoint/2010/main" val="3632499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6FDEADA-EBAE-F35B-A10D-371B79E7C36A}"/>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3" name="Footer Placeholder 4">
            <a:extLst>
              <a:ext uri="{FF2B5EF4-FFF2-40B4-BE49-F238E27FC236}">
                <a16:creationId xmlns:a16="http://schemas.microsoft.com/office/drawing/2014/main" id="{77E28C2B-741F-566B-D22B-DBD049AC6A15}"/>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7298320D-BA2A-C1E1-CB35-0B32D0DBFF8C}"/>
              </a:ext>
            </a:extLst>
          </p:cNvPr>
          <p:cNvSpPr>
            <a:spLocks noGrp="1"/>
          </p:cNvSpPr>
          <p:nvPr>
            <p:ph type="sldNum" sz="quarter" idx="12"/>
          </p:nvPr>
        </p:nvSpPr>
        <p:spPr>
          <a:xfrm>
            <a:off x="8610600" y="6088063"/>
            <a:ext cx="2743200" cy="365125"/>
          </a:xfrm>
        </p:spPr>
        <p:txBody>
          <a:bodyPr/>
          <a:lstStyle>
            <a:lvl1pPr>
              <a:defRPr/>
            </a:lvl1pPr>
          </a:lstStyle>
          <a:p>
            <a:fld id="{ABD4642B-7B75-E54A-A570-28AB4E1A1A1C}" type="slidenum">
              <a:rPr lang="en-GB" altLang="en-US"/>
              <a:pPr/>
              <a:t>‹#›</a:t>
            </a:fld>
            <a:endParaRPr lang="en-GB" altLang="en-US"/>
          </a:p>
        </p:txBody>
      </p:sp>
    </p:spTree>
    <p:extLst>
      <p:ext uri="{BB962C8B-B14F-4D97-AF65-F5344CB8AC3E}">
        <p14:creationId xmlns:p14="http://schemas.microsoft.com/office/powerpoint/2010/main" val="330451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71723"/>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1701949"/>
            <a:ext cx="6172200" cy="424177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771923"/>
            <a:ext cx="3932237" cy="3171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916EFF61-2DD1-7E73-1BD0-A65049999D59}"/>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B1AB48E2-9409-C8E2-5DC6-53D51C8763A1}"/>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DE169B17-4F1A-FB64-9DC2-5CC9A27C5E04}"/>
              </a:ext>
            </a:extLst>
          </p:cNvPr>
          <p:cNvSpPr>
            <a:spLocks noGrp="1"/>
          </p:cNvSpPr>
          <p:nvPr>
            <p:ph type="sldNum" sz="quarter" idx="12"/>
          </p:nvPr>
        </p:nvSpPr>
        <p:spPr>
          <a:xfrm>
            <a:off x="8610600" y="6088063"/>
            <a:ext cx="2743200" cy="365125"/>
          </a:xfrm>
        </p:spPr>
        <p:txBody>
          <a:bodyPr/>
          <a:lstStyle>
            <a:lvl1pPr>
              <a:defRPr/>
            </a:lvl1pPr>
          </a:lstStyle>
          <a:p>
            <a:fld id="{083F0AFA-AE20-D94B-84C4-93D4D76C0AF7}" type="slidenum">
              <a:rPr lang="en-GB" altLang="en-US"/>
              <a:pPr/>
              <a:t>‹#›</a:t>
            </a:fld>
            <a:endParaRPr lang="en-GB" altLang="en-US"/>
          </a:p>
        </p:txBody>
      </p:sp>
    </p:spTree>
    <p:extLst>
      <p:ext uri="{BB962C8B-B14F-4D97-AF65-F5344CB8AC3E}">
        <p14:creationId xmlns:p14="http://schemas.microsoft.com/office/powerpoint/2010/main" val="1212593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71723"/>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1701949"/>
            <a:ext cx="6172200" cy="426402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771923"/>
            <a:ext cx="3932237" cy="31940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0CA42217-C4C9-7127-6291-3704809CB2D6}"/>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430BFE71-C2F0-0853-B88B-A2630215E15F}"/>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3EA79E44-7A08-BA5B-8D89-B53E74942CEB}"/>
              </a:ext>
            </a:extLst>
          </p:cNvPr>
          <p:cNvSpPr>
            <a:spLocks noGrp="1"/>
          </p:cNvSpPr>
          <p:nvPr>
            <p:ph type="sldNum" sz="quarter" idx="12"/>
          </p:nvPr>
        </p:nvSpPr>
        <p:spPr>
          <a:xfrm>
            <a:off x="8610600" y="6088063"/>
            <a:ext cx="2743200" cy="365125"/>
          </a:xfrm>
        </p:spPr>
        <p:txBody>
          <a:bodyPr/>
          <a:lstStyle>
            <a:lvl1pPr>
              <a:defRPr/>
            </a:lvl1pPr>
          </a:lstStyle>
          <a:p>
            <a:fld id="{1523F59C-9638-3345-9868-2B8431BDAE55}" type="slidenum">
              <a:rPr lang="en-GB" altLang="en-US"/>
              <a:pPr/>
              <a:t>‹#›</a:t>
            </a:fld>
            <a:endParaRPr lang="en-GB" altLang="en-US"/>
          </a:p>
        </p:txBody>
      </p:sp>
    </p:spTree>
    <p:extLst>
      <p:ext uri="{BB962C8B-B14F-4D97-AF65-F5344CB8AC3E}">
        <p14:creationId xmlns:p14="http://schemas.microsoft.com/office/powerpoint/2010/main" val="272984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5368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0">
            <a:lum/>
          </a:blip>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1F5854C-F95D-B9FB-98A7-9488F815276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83FCBDC-DEE2-C4D4-5C2C-AAA96775B614}"/>
              </a:ext>
            </a:extLst>
          </p:cNvPr>
          <p:cNvSpPr>
            <a:spLocks noGrp="1" noChangeArrowheads="1"/>
          </p:cNvSpPr>
          <p:nvPr>
            <p:ph type="body" idx="1"/>
          </p:nvPr>
        </p:nvSpPr>
        <p:spPr bwMode="auto">
          <a:xfrm>
            <a:off x="838200" y="1825625"/>
            <a:ext cx="1051560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76992BE-5D33-44E6-972C-26D0111EAA09}"/>
              </a:ext>
            </a:extLst>
          </p:cNvPr>
          <p:cNvSpPr>
            <a:spLocks noGrp="1"/>
          </p:cNvSpPr>
          <p:nvPr>
            <p:ph type="dt" sz="half" idx="2"/>
          </p:nvPr>
        </p:nvSpPr>
        <p:spPr>
          <a:xfrm>
            <a:off x="838200" y="537368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GB" altLang="en-US"/>
          </a:p>
        </p:txBody>
      </p:sp>
      <p:sp>
        <p:nvSpPr>
          <p:cNvPr id="5" name="Footer Placeholder 4">
            <a:extLst>
              <a:ext uri="{FF2B5EF4-FFF2-40B4-BE49-F238E27FC236}">
                <a16:creationId xmlns:a16="http://schemas.microsoft.com/office/drawing/2014/main" id="{56046648-F7B9-4CAD-994C-86C22E18EF3E}"/>
              </a:ext>
            </a:extLst>
          </p:cNvPr>
          <p:cNvSpPr>
            <a:spLocks noGrp="1"/>
          </p:cNvSpPr>
          <p:nvPr>
            <p:ph type="ftr" sz="quarter" idx="3"/>
          </p:nvPr>
        </p:nvSpPr>
        <p:spPr>
          <a:xfrm>
            <a:off x="4038600" y="537368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ltLang="en-US"/>
          </a:p>
        </p:txBody>
      </p:sp>
      <p:sp>
        <p:nvSpPr>
          <p:cNvPr id="6" name="Slide Number Placeholder 5">
            <a:extLst>
              <a:ext uri="{FF2B5EF4-FFF2-40B4-BE49-F238E27FC236}">
                <a16:creationId xmlns:a16="http://schemas.microsoft.com/office/drawing/2014/main" id="{093F63AD-983A-44B5-931C-2E0AB0FA270E}"/>
              </a:ext>
            </a:extLst>
          </p:cNvPr>
          <p:cNvSpPr>
            <a:spLocks noGrp="1"/>
          </p:cNvSpPr>
          <p:nvPr>
            <p:ph type="sldNum" sz="quarter" idx="4"/>
          </p:nvPr>
        </p:nvSpPr>
        <p:spPr>
          <a:xfrm>
            <a:off x="8610600" y="5373688"/>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8483F6A-4A29-9A4E-AF0F-2A3D9A0F41AD}"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Lst>
  <p:txStyles>
    <p:titleStyle>
      <a:lvl1pPr algn="l" rtl="0" eaLnBrk="0" fontAlgn="base" hangingPunct="0">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Lst>
  <p:txStyles>
    <p:titleStyle>
      <a:lvl1pPr algn="l" rtl="0" eaLnBrk="0" fontAlgn="base" hangingPunct="0">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hyperlink" Target="https://hants-my.sharepoint.com/personal/rhlialsm_hants_gov_uk/Documents/My%20Documents/Sue%20Muldowney/Quality/Policies/HA%20Functional%20Skills%20Policy%20and%20Procedures%2022-23%20Final%201st%20revision.docx?web=1"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hants-my.sharepoint.com/:x:/g/personal/rhlialpw_hants_gov_uk/EfFz0KnaP25Ltb1s0flm88gBp0QS-o2Hg_SByjU1_lG_aA?email=kevin.may%40hants.gov.uk&amp;e=4%3aYpmwk1&amp;at=9" TargetMode="External"/><Relationship Id="rId2" Type="http://schemas.openxmlformats.org/officeDocument/2006/relationships/hyperlink" Target="https://hants.sharepoint.com/:x:/r/sites/AdultFunctionlSkills/_layouts/15/Doc.aspx?sourcedoc=%7B1D606F37-2DB9-4697-A81D-6EBA6E119B87%7D&amp;file=All%20Current%20English%20and%20maths%20adult%20learners%202022-23.xlsx&amp;wdOrigin=TEAMS-ELECTRON.p2p.bim&amp;_DSL=1&amp;action=default&amp;mobileredirect=tru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youtube.com/playlist?list=PLC89D57A35456A759" TargetMode="External"/><Relationship Id="rId3" Type="http://schemas.openxmlformats.org/officeDocument/2006/relationships/hyperlink" Target="https://qualifications.pearson.com/content/dam/pdf/Functional-skills/English/2019/forms-and-administration/fs-ice-functional-skills-levels-1-and-2-v1.pdf" TargetMode="External"/><Relationship Id="rId7" Type="http://schemas.openxmlformats.org/officeDocument/2006/relationships/hyperlink" Target="https://qualifications.pearson.com/en/qualifications/edexcel-functional-skills.html" TargetMode="External"/><Relationship Id="rId2" Type="http://schemas.openxmlformats.org/officeDocument/2006/relationships/hyperlink" Target="https://qualifications.pearson.com/content/dam/pdf/Functional-skills/English/2019/forms-and-administration/elfs-icca-handbook-v1.pdf" TargetMode="External"/><Relationship Id="rId1" Type="http://schemas.openxmlformats.org/officeDocument/2006/relationships/slideLayout" Target="../slideLayouts/slideLayout2.xml"/><Relationship Id="rId6" Type="http://schemas.openxmlformats.org/officeDocument/2006/relationships/hyperlink" Target="https://qualifications.pearson.com/content/dam/pdf/Functional-skills/FunctionalSkills-Welcome-Guide.pdf" TargetMode="External"/><Relationship Id="rId5" Type="http://schemas.openxmlformats.org/officeDocument/2006/relationships/hyperlink" Target="https://qualifications.pearson.com/content/dam/pdf/Functional-skills/English/2019/FS-Checklist-Guide-Admin-L1-2.pdf" TargetMode="External"/><Relationship Id="rId10" Type="http://schemas.openxmlformats.org/officeDocument/2006/relationships/hyperlink" Target="https://hants-my.sharepoint.com/personal/rhlialsm_hants_gov_uk/Documents/My%20Documents/Sue%20Muldowney/Quality/Policies/HA%20Functional%20Skills%20Policy%20and%20Procedures%2022-23%20Final%201st%20revision.docx?web=1" TargetMode="External"/><Relationship Id="rId4" Type="http://schemas.openxmlformats.org/officeDocument/2006/relationships/hyperlink" Target="https://qualifications.pearson.com/content/dam/pdf/Functional-skills/English/2019/FS-Checklist-Guide-Admin-ELFS.pdf" TargetMode="External"/><Relationship Id="rId9" Type="http://schemas.openxmlformats.org/officeDocument/2006/relationships/hyperlink" Target="https://www.youtube.com/watch?v=qF32sqC_CZg&amp;list=PLC89D57A35456A759&amp;index=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eK1icjMw5g8&amp;t=111s" TargetMode="External"/><Relationship Id="rId2" Type="http://schemas.openxmlformats.org/officeDocument/2006/relationships/hyperlink" Target="https://qualifications.pearson.com/content/dam/pdf/services/examwizard-user-guide-new.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playlist?list=PLC89D57A35456A75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05A9E412-3229-B01B-7EFC-DE99B86471D8}"/>
              </a:ext>
            </a:extLst>
          </p:cNvPr>
          <p:cNvSpPr>
            <a:spLocks noGrp="1" noChangeArrowheads="1"/>
          </p:cNvSpPr>
          <p:nvPr>
            <p:ph type="title"/>
          </p:nvPr>
        </p:nvSpPr>
        <p:spPr>
          <a:xfrm>
            <a:off x="838200" y="1079500"/>
            <a:ext cx="10515600" cy="1325563"/>
          </a:xfrm>
        </p:spPr>
        <p:txBody>
          <a:bodyPr/>
          <a:lstStyle/>
          <a:p>
            <a:r>
              <a:rPr lang="en-US" altLang="en-US"/>
              <a:t>Functional Skills Processes </a:t>
            </a:r>
          </a:p>
        </p:txBody>
      </p:sp>
      <p:sp>
        <p:nvSpPr>
          <p:cNvPr id="11267" name="Content Placeholder 2">
            <a:extLst>
              <a:ext uri="{FF2B5EF4-FFF2-40B4-BE49-F238E27FC236}">
                <a16:creationId xmlns:a16="http://schemas.microsoft.com/office/drawing/2014/main" id="{9232117B-B242-DE62-6449-2FF52D64C32E}"/>
              </a:ext>
            </a:extLst>
          </p:cNvPr>
          <p:cNvSpPr>
            <a:spLocks noGrp="1" noChangeArrowheads="1"/>
          </p:cNvSpPr>
          <p:nvPr>
            <p:ph idx="1"/>
          </p:nvPr>
        </p:nvSpPr>
        <p:spPr>
          <a:xfrm>
            <a:off x="838200" y="2126760"/>
            <a:ext cx="10515600" cy="3992685"/>
          </a:xfrm>
        </p:spPr>
        <p:txBody>
          <a:bodyPr/>
          <a:lstStyle/>
          <a:p>
            <a:pPr marL="0" indent="0">
              <a:buNone/>
            </a:pPr>
            <a:r>
              <a:rPr lang="en-US" altLang="en-US" b="1" dirty="0"/>
              <a:t>Session objectives:</a:t>
            </a:r>
          </a:p>
          <a:p>
            <a:r>
              <a:rPr lang="en-US" altLang="en-US" dirty="0"/>
              <a:t>Clarity of </a:t>
            </a:r>
            <a:r>
              <a:rPr lang="en-US" altLang="en-US"/>
              <a:t>Exams Office </a:t>
            </a:r>
            <a:r>
              <a:rPr lang="en-US" altLang="en-US" dirty="0"/>
              <a:t>roles and responsibilities </a:t>
            </a:r>
          </a:p>
          <a:p>
            <a:r>
              <a:rPr lang="en-US" altLang="en-US" dirty="0"/>
              <a:t>Be clear of the processes for:</a:t>
            </a:r>
          </a:p>
          <a:p>
            <a:pPr lvl="1"/>
            <a:r>
              <a:rPr lang="en-US" altLang="en-US"/>
              <a:t>Registering </a:t>
            </a:r>
            <a:r>
              <a:rPr lang="en-US" altLang="en-US" dirty="0"/>
              <a:t>Controlled Assessments</a:t>
            </a:r>
          </a:p>
          <a:p>
            <a:pPr lvl="1"/>
            <a:r>
              <a:rPr lang="en-US" altLang="en-US"/>
              <a:t>Booking </a:t>
            </a:r>
            <a:r>
              <a:rPr lang="en-US" altLang="en-US" dirty="0"/>
              <a:t>External Assessments</a:t>
            </a:r>
            <a:endParaRPr lang="en-US" altLang="en-US"/>
          </a:p>
          <a:p>
            <a:pPr marL="457200" lvl="1" indent="0">
              <a:buNone/>
            </a:pPr>
            <a:endParaRPr lang="en-US" altLang="en-US"/>
          </a:p>
          <a:p>
            <a:pPr marL="457200" lvl="1" indent="0">
              <a:buNone/>
            </a:pPr>
            <a:r>
              <a:rPr lang="en-GB" altLang="en-US" sz="2400">
                <a:hlinkClick r:id="rId2"/>
              </a:rPr>
              <a:t>HA Functional Skills Policy and Procedures 22 23 Final 1st Revision</a:t>
            </a:r>
            <a:r>
              <a:rPr lang="en-US" altLang="en-US" sz="2400"/>
              <a:t> </a:t>
            </a:r>
          </a:p>
          <a:p>
            <a:pPr marL="457200" lvl="1" indent="0">
              <a:buNone/>
            </a:pP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0074-7EE7-23AF-2FBF-EAC755667D24}"/>
              </a:ext>
            </a:extLst>
          </p:cNvPr>
          <p:cNvSpPr>
            <a:spLocks noGrp="1"/>
          </p:cNvSpPr>
          <p:nvPr>
            <p:ph type="title"/>
          </p:nvPr>
        </p:nvSpPr>
        <p:spPr>
          <a:xfrm>
            <a:off x="263352" y="188640"/>
            <a:ext cx="10515600" cy="614932"/>
          </a:xfrm>
        </p:spPr>
        <p:txBody>
          <a:bodyPr/>
          <a:lstStyle/>
          <a:p>
            <a:r>
              <a:rPr lang="en-GB" sz="4000"/>
              <a:t>Roles and Responsibilities</a:t>
            </a:r>
          </a:p>
        </p:txBody>
      </p:sp>
      <p:sp>
        <p:nvSpPr>
          <p:cNvPr id="3" name="Text Placeholder 2">
            <a:extLst>
              <a:ext uri="{FF2B5EF4-FFF2-40B4-BE49-F238E27FC236}">
                <a16:creationId xmlns:a16="http://schemas.microsoft.com/office/drawing/2014/main" id="{146338B9-2B2B-D88C-4F83-1259DEF28647}"/>
              </a:ext>
            </a:extLst>
          </p:cNvPr>
          <p:cNvSpPr>
            <a:spLocks noGrp="1"/>
          </p:cNvSpPr>
          <p:nvPr>
            <p:ph type="body" idx="1"/>
          </p:nvPr>
        </p:nvSpPr>
        <p:spPr>
          <a:xfrm>
            <a:off x="263352" y="803572"/>
            <a:ext cx="10515600" cy="1500187"/>
          </a:xfrm>
        </p:spPr>
        <p:txBody>
          <a:bodyPr/>
          <a:lstStyle/>
          <a:p>
            <a:r>
              <a:rPr lang="en-GB" sz="2000" b="1" dirty="0">
                <a:solidFill>
                  <a:schemeClr val="tx1"/>
                </a:solidFill>
              </a:rPr>
              <a:t>Exams Office Staff (KJM and KF):</a:t>
            </a:r>
          </a:p>
          <a:p>
            <a:pPr marL="342900" indent="-342900">
              <a:buFont typeface="Arial" panose="020B0604020202020204" pitchFamily="34" charset="0"/>
              <a:buChar char="•"/>
            </a:pPr>
            <a:r>
              <a:rPr lang="en-GB" sz="2000" dirty="0">
                <a:solidFill>
                  <a:schemeClr val="tx1"/>
                </a:solidFill>
              </a:rPr>
              <a:t>Registering Learners</a:t>
            </a:r>
          </a:p>
          <a:p>
            <a:pPr marL="342900" indent="-342900">
              <a:buFont typeface="Arial" panose="020B0604020202020204" pitchFamily="34" charset="0"/>
              <a:buChar char="•"/>
            </a:pPr>
            <a:r>
              <a:rPr lang="en-GB" sz="2000" dirty="0">
                <a:solidFill>
                  <a:schemeClr val="tx1"/>
                </a:solidFill>
              </a:rPr>
              <a:t>Booking Exams</a:t>
            </a:r>
          </a:p>
          <a:p>
            <a:pPr marL="342900" indent="-342900">
              <a:buFont typeface="Arial" panose="020B0604020202020204" pitchFamily="34" charset="0"/>
              <a:buChar char="•"/>
            </a:pPr>
            <a:r>
              <a:rPr lang="en-GB" sz="2000" dirty="0">
                <a:solidFill>
                  <a:schemeClr val="tx1"/>
                </a:solidFill>
              </a:rPr>
              <a:t>Maintain FS spreadsheet containing current status of learners (column I onwards)</a:t>
            </a:r>
          </a:p>
          <a:p>
            <a:r>
              <a:rPr lang="en-GB" sz="1600" dirty="0">
                <a:hlinkClick r:id="rId2"/>
              </a:rPr>
              <a:t>All Current English and maths adult learners 2022-23.xlsx (sharepoint.com)</a:t>
            </a:r>
            <a:r>
              <a:rPr lang="en-GB" sz="1600" dirty="0"/>
              <a:t> </a:t>
            </a:r>
          </a:p>
          <a:p>
            <a:r>
              <a:rPr lang="af-ZA" sz="1800" u="sng" dirty="0">
                <a:solidFill>
                  <a:srgbClr val="323130"/>
                </a:solidFill>
                <a:effectLst/>
                <a:latin typeface="Segoe UI" panose="020B0502040204020203" pitchFamily="34" charset="0"/>
                <a:ea typeface="Times New Roman" panose="02020603050405020304" pitchFamily="18" charset="0"/>
                <a:hlinkClick r:id="rId3"/>
              </a:rPr>
              <a:t>All Current English and maths YP 2022-23 </a:t>
            </a:r>
            <a:endParaRPr lang="en-GB" sz="2000" dirty="0">
              <a:solidFill>
                <a:schemeClr val="tx1"/>
              </a:solidFill>
            </a:endParaRPr>
          </a:p>
          <a:p>
            <a:pPr marL="342900" indent="-342900">
              <a:buFont typeface="Arial" panose="020B0604020202020204" pitchFamily="34" charset="0"/>
              <a:buChar char="•"/>
            </a:pPr>
            <a:r>
              <a:rPr lang="en-GB" sz="2000" dirty="0">
                <a:solidFill>
                  <a:schemeClr val="tx1"/>
                </a:solidFill>
              </a:rPr>
              <a:t>Booking venues for assessments</a:t>
            </a:r>
          </a:p>
          <a:p>
            <a:pPr marL="342900" indent="-342900">
              <a:buFont typeface="Arial" panose="020B0604020202020204" pitchFamily="34" charset="0"/>
              <a:buChar char="•"/>
            </a:pPr>
            <a:r>
              <a:rPr lang="en-GB" sz="2000" dirty="0">
                <a:solidFill>
                  <a:schemeClr val="tx1"/>
                </a:solidFill>
              </a:rPr>
              <a:t>Maintaining up to date policy guidance and sharing with all Teams </a:t>
            </a:r>
          </a:p>
          <a:p>
            <a:pPr marL="342900" indent="-342900">
              <a:buFont typeface="Arial" panose="020B0604020202020204" pitchFamily="34" charset="0"/>
              <a:buChar char="•"/>
            </a:pPr>
            <a:r>
              <a:rPr lang="en-GB" sz="2000" dirty="0">
                <a:solidFill>
                  <a:schemeClr val="tx1"/>
                </a:solidFill>
              </a:rPr>
              <a:t>Contact with Awarding bodies</a:t>
            </a:r>
          </a:p>
          <a:p>
            <a:pPr marL="342900" indent="-342900">
              <a:buFont typeface="Arial" panose="020B0604020202020204" pitchFamily="34" charset="0"/>
              <a:buChar char="•"/>
            </a:pPr>
            <a:r>
              <a:rPr lang="en-GB" sz="2000" dirty="0">
                <a:solidFill>
                  <a:schemeClr val="tx1"/>
                </a:solidFill>
              </a:rPr>
              <a:t>Managing overall Quality Assurance of exams</a:t>
            </a:r>
          </a:p>
          <a:p>
            <a:pPr marL="342900" indent="-342900">
              <a:buFont typeface="Arial" panose="020B0604020202020204" pitchFamily="34" charset="0"/>
              <a:buChar char="•"/>
            </a:pPr>
            <a:r>
              <a:rPr lang="en-GB" sz="2000" dirty="0">
                <a:solidFill>
                  <a:schemeClr val="tx1"/>
                </a:solidFill>
              </a:rPr>
              <a:t>Security of exams</a:t>
            </a:r>
          </a:p>
          <a:p>
            <a:pPr marL="342900" indent="-342900">
              <a:buFont typeface="Arial" panose="020B0604020202020204" pitchFamily="34" charset="0"/>
              <a:buChar char="•"/>
            </a:pPr>
            <a:r>
              <a:rPr lang="en-GB" sz="2000" dirty="0">
                <a:solidFill>
                  <a:schemeClr val="tx1"/>
                </a:solidFill>
              </a:rPr>
              <a:t>Maintaining the awarding body portals of learners</a:t>
            </a:r>
          </a:p>
          <a:p>
            <a:pPr marL="342900" indent="-342900">
              <a:buFont typeface="Arial" panose="020B0604020202020204" pitchFamily="34" charset="0"/>
              <a:buChar char="•"/>
            </a:pPr>
            <a:r>
              <a:rPr lang="en-GB" sz="2000" dirty="0">
                <a:solidFill>
                  <a:schemeClr val="tx1"/>
                </a:solidFill>
              </a:rPr>
              <a:t>Applying for reasonable adjustments</a:t>
            </a:r>
          </a:p>
          <a:p>
            <a:pPr marL="342900" indent="-342900">
              <a:buFont typeface="Arial" panose="020B0604020202020204" pitchFamily="34" charset="0"/>
              <a:buChar char="•"/>
            </a:pPr>
            <a:r>
              <a:rPr lang="en-GB" sz="2000" dirty="0">
                <a:solidFill>
                  <a:schemeClr val="tx1"/>
                </a:solidFill>
              </a:rPr>
              <a:t>Processing of claims and certification</a:t>
            </a:r>
          </a:p>
          <a:p>
            <a:pPr marL="342900" indent="-342900">
              <a:buFont typeface="Arial" panose="020B0604020202020204" pitchFamily="34" charset="0"/>
              <a:buChar char="•"/>
            </a:pPr>
            <a:r>
              <a:rPr lang="en-GB" sz="2000" dirty="0">
                <a:solidFill>
                  <a:schemeClr val="tx1"/>
                </a:solidFill>
              </a:rPr>
              <a:t>Planning invigilation training and support</a:t>
            </a:r>
            <a:endParaRPr lang="en-GB" dirty="0">
              <a:solidFill>
                <a:schemeClr val="tx1"/>
              </a:solidFill>
            </a:endParaRPr>
          </a:p>
        </p:txBody>
      </p:sp>
    </p:spTree>
    <p:extLst>
      <p:ext uri="{BB962C8B-B14F-4D97-AF65-F5344CB8AC3E}">
        <p14:creationId xmlns:p14="http://schemas.microsoft.com/office/powerpoint/2010/main" val="1205942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AC5FF-F263-6497-CC67-32B135B331DD}"/>
              </a:ext>
            </a:extLst>
          </p:cNvPr>
          <p:cNvSpPr>
            <a:spLocks noGrp="1"/>
          </p:cNvSpPr>
          <p:nvPr>
            <p:ph type="title"/>
          </p:nvPr>
        </p:nvSpPr>
        <p:spPr>
          <a:xfrm>
            <a:off x="831850" y="1124744"/>
            <a:ext cx="10515600" cy="457871"/>
          </a:xfrm>
        </p:spPr>
        <p:txBody>
          <a:bodyPr/>
          <a:lstStyle/>
          <a:p>
            <a:r>
              <a:rPr lang="en-GB" sz="2400"/>
              <a:t>Useful Links</a:t>
            </a:r>
            <a:endParaRPr lang="af-ZA" sz="2400"/>
          </a:p>
        </p:txBody>
      </p:sp>
      <p:sp>
        <p:nvSpPr>
          <p:cNvPr id="3" name="Text Placeholder 2">
            <a:extLst>
              <a:ext uri="{FF2B5EF4-FFF2-40B4-BE49-F238E27FC236}">
                <a16:creationId xmlns:a16="http://schemas.microsoft.com/office/drawing/2014/main" id="{9158DBE7-20AA-DB12-E4F3-A1CF555F8DD3}"/>
              </a:ext>
            </a:extLst>
          </p:cNvPr>
          <p:cNvSpPr>
            <a:spLocks noGrp="1"/>
          </p:cNvSpPr>
          <p:nvPr>
            <p:ph type="body" idx="1"/>
          </p:nvPr>
        </p:nvSpPr>
        <p:spPr>
          <a:xfrm>
            <a:off x="712177" y="1740878"/>
            <a:ext cx="10635273" cy="4484076"/>
          </a:xfrm>
        </p:spPr>
        <p:txBody>
          <a:bodyPr/>
          <a:lstStyle/>
          <a:p>
            <a:r>
              <a:rPr lang="en-GB" sz="1800">
                <a:hlinkClick r:id="rId2"/>
              </a:rPr>
              <a:t>Entry Level FS - Instructions for the Conduct of Controlled Assessment 2022-23 (pearson.com)</a:t>
            </a:r>
            <a:endParaRPr lang="en-GB" sz="1800">
              <a:hlinkClick r:id="rId3"/>
            </a:endParaRPr>
          </a:p>
          <a:p>
            <a:r>
              <a:rPr lang="en-GB" sz="1800">
                <a:hlinkClick r:id="rId3"/>
              </a:rPr>
              <a:t>Functional Skills Levels 1 and 2 - Instructions for Conducting Exams 2022-23 (pearson.com)</a:t>
            </a:r>
            <a:endParaRPr lang="en-GB" sz="1800"/>
          </a:p>
          <a:p>
            <a:r>
              <a:rPr lang="en-GB" sz="1800">
                <a:hlinkClick r:id="rId4"/>
              </a:rPr>
              <a:t>https://qualifications.pearson.com/content/dam/pdf/Functional-skills/English/2019/FS-Checklist-Guide-Admin-ELFS.pdf</a:t>
            </a:r>
            <a:r>
              <a:rPr lang="en-GB" sz="1800"/>
              <a:t> </a:t>
            </a:r>
          </a:p>
          <a:p>
            <a:r>
              <a:rPr lang="en-GB" sz="1800">
                <a:hlinkClick r:id="rId5"/>
              </a:rPr>
              <a:t>https://qualifications.pearson.com/content/dam/pdf/Functional-skills/English/2019/FS-Checklist-Guide-Admin-L1-2.pdf</a:t>
            </a:r>
            <a:r>
              <a:rPr lang="en-GB" sz="1800"/>
              <a:t> </a:t>
            </a:r>
          </a:p>
          <a:p>
            <a:r>
              <a:rPr lang="en-GB" sz="1800">
                <a:hlinkClick r:id="rId6"/>
              </a:rPr>
              <a:t>Functional Skills - Welcome Guide (pearson.com)</a:t>
            </a:r>
            <a:endParaRPr lang="en-GB" sz="1800"/>
          </a:p>
          <a:p>
            <a:r>
              <a:rPr lang="en-GB" sz="1800">
                <a:hlinkClick r:id="rId7"/>
              </a:rPr>
              <a:t>Functional Skills | Edexcel Functional Skills | Pearson qualifications</a:t>
            </a:r>
            <a:endParaRPr lang="en-GB" sz="1800"/>
          </a:p>
          <a:p>
            <a:r>
              <a:rPr lang="af-ZA" sz="1800">
                <a:hlinkClick r:id="rId8"/>
              </a:rPr>
              <a:t>Functional Skills </a:t>
            </a:r>
            <a:r>
              <a:rPr lang="af-ZA" sz="1800">
                <a:hlinkClick r:id="rId8"/>
              </a:rPr>
              <a:t>– </a:t>
            </a:r>
            <a:r>
              <a:rPr lang="af-ZA" sz="1800">
                <a:hlinkClick r:id="rId8"/>
              </a:rPr>
              <a:t>YouTube</a:t>
            </a:r>
            <a:endParaRPr lang="en-US" sz="1800"/>
          </a:p>
          <a:p>
            <a:r>
              <a:rPr lang="en-GB" sz="1800">
                <a:hlinkClick r:id="rId9"/>
              </a:rPr>
              <a:t>Reasonable Adjustments for Functional Skills | December 2022 – YouTube</a:t>
            </a:r>
            <a:r>
              <a:rPr lang="en-GB" sz="1800"/>
              <a:t> (Pearson)</a:t>
            </a:r>
          </a:p>
          <a:p>
            <a:endParaRPr lang="en-GB" altLang="en-US" sz="1800"/>
          </a:p>
          <a:p>
            <a:r>
              <a:rPr lang="en-GB" altLang="en-US" sz="1800">
                <a:hlinkClick r:id="rId10"/>
              </a:rPr>
              <a:t>HA Functional Skills Policy and Procedures 22 23 Final 1st Revision</a:t>
            </a:r>
            <a:r>
              <a:rPr lang="en-US" altLang="en-US" sz="1800"/>
              <a:t> </a:t>
            </a:r>
          </a:p>
          <a:p>
            <a:endParaRPr lang="af-ZA"/>
          </a:p>
        </p:txBody>
      </p:sp>
    </p:spTree>
    <p:extLst>
      <p:ext uri="{BB962C8B-B14F-4D97-AF65-F5344CB8AC3E}">
        <p14:creationId xmlns:p14="http://schemas.microsoft.com/office/powerpoint/2010/main" val="1608921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0074-7EE7-23AF-2FBF-EAC755667D24}"/>
              </a:ext>
            </a:extLst>
          </p:cNvPr>
          <p:cNvSpPr>
            <a:spLocks noGrp="1"/>
          </p:cNvSpPr>
          <p:nvPr>
            <p:ph type="title"/>
          </p:nvPr>
        </p:nvSpPr>
        <p:spPr>
          <a:xfrm>
            <a:off x="262202" y="188640"/>
            <a:ext cx="10515600" cy="686940"/>
          </a:xfrm>
        </p:spPr>
        <p:txBody>
          <a:bodyPr/>
          <a:lstStyle/>
          <a:p>
            <a:r>
              <a:rPr lang="en-GB" sz="4000"/>
              <a:t>Roles and Responsibilities</a:t>
            </a:r>
          </a:p>
        </p:txBody>
      </p:sp>
      <p:sp>
        <p:nvSpPr>
          <p:cNvPr id="3" name="Text Placeholder 2">
            <a:extLst>
              <a:ext uri="{FF2B5EF4-FFF2-40B4-BE49-F238E27FC236}">
                <a16:creationId xmlns:a16="http://schemas.microsoft.com/office/drawing/2014/main" id="{146338B9-2B2B-D88C-4F83-1259DEF28647}"/>
              </a:ext>
            </a:extLst>
          </p:cNvPr>
          <p:cNvSpPr>
            <a:spLocks noGrp="1"/>
          </p:cNvSpPr>
          <p:nvPr>
            <p:ph type="body" idx="1"/>
          </p:nvPr>
        </p:nvSpPr>
        <p:spPr>
          <a:xfrm>
            <a:off x="262202" y="980728"/>
            <a:ext cx="10515600" cy="1500187"/>
          </a:xfrm>
        </p:spPr>
        <p:txBody>
          <a:bodyPr/>
          <a:lstStyle/>
          <a:p>
            <a:r>
              <a:rPr lang="en-GB" sz="2000" b="1">
                <a:solidFill>
                  <a:schemeClr val="tx1"/>
                </a:solidFill>
              </a:rPr>
              <a:t>Maths and English Leads:</a:t>
            </a:r>
          </a:p>
          <a:p>
            <a:pPr marL="342900" indent="-342900">
              <a:buFont typeface="Arial" panose="020B0604020202020204" pitchFamily="34" charset="0"/>
              <a:buChar char="•"/>
            </a:pPr>
            <a:r>
              <a:rPr lang="en-GB" sz="2000">
                <a:solidFill>
                  <a:schemeClr val="tx1"/>
                </a:solidFill>
              </a:rPr>
              <a:t>Ensuring FS spreadsheet is up to date with all learners, levels, reasonable adjustments etc</a:t>
            </a:r>
          </a:p>
          <a:p>
            <a:pPr marL="342900" indent="-342900">
              <a:buFont typeface="Arial" panose="020B0604020202020204" pitchFamily="34" charset="0"/>
              <a:buChar char="•"/>
            </a:pPr>
            <a:r>
              <a:rPr lang="en-GB" sz="2000">
                <a:solidFill>
                  <a:schemeClr val="tx1"/>
                </a:solidFill>
              </a:rPr>
              <a:t>Managing Functional Skills tutors</a:t>
            </a:r>
          </a:p>
          <a:p>
            <a:pPr marL="342900" indent="-342900">
              <a:buFont typeface="Arial" panose="020B0604020202020204" pitchFamily="34" charset="0"/>
              <a:buChar char="•"/>
            </a:pPr>
            <a:r>
              <a:rPr lang="en-GB" sz="2000">
                <a:solidFill>
                  <a:schemeClr val="tx1"/>
                </a:solidFill>
              </a:rPr>
              <a:t>Planning FS delivery and assessment window dates</a:t>
            </a:r>
          </a:p>
          <a:p>
            <a:pPr marL="342900" indent="-342900">
              <a:buFont typeface="Arial" panose="020B0604020202020204" pitchFamily="34" charset="0"/>
              <a:buChar char="•"/>
            </a:pPr>
            <a:r>
              <a:rPr lang="en-GB" sz="2000">
                <a:solidFill>
                  <a:schemeClr val="tx1"/>
                </a:solidFill>
              </a:rPr>
              <a:t>Maintaining knowledge of up to date policy guidance where required</a:t>
            </a:r>
          </a:p>
          <a:p>
            <a:pPr marL="342900" indent="-342900">
              <a:buFont typeface="Arial" panose="020B0604020202020204" pitchFamily="34" charset="0"/>
              <a:buChar char="•"/>
            </a:pPr>
            <a:r>
              <a:rPr lang="en-GB" sz="2000">
                <a:solidFill>
                  <a:schemeClr val="tx1"/>
                </a:solidFill>
              </a:rPr>
              <a:t>Ensuring staff follow set procedures and Record learner progress and tracking of controlled assessments</a:t>
            </a:r>
          </a:p>
          <a:p>
            <a:pPr marL="342900" indent="-342900">
              <a:buFont typeface="Arial" panose="020B0604020202020204" pitchFamily="34" charset="0"/>
              <a:buChar char="•"/>
            </a:pPr>
            <a:r>
              <a:rPr lang="en-GB" sz="2000">
                <a:solidFill>
                  <a:schemeClr val="tx1"/>
                </a:solidFill>
              </a:rPr>
              <a:t>Updating Exams Office of any changes, withdrawals etc.</a:t>
            </a:r>
          </a:p>
          <a:p>
            <a:pPr marL="342900" indent="-342900">
              <a:buFont typeface="Arial" panose="020B0604020202020204" pitchFamily="34" charset="0"/>
              <a:buChar char="•"/>
            </a:pPr>
            <a:r>
              <a:rPr lang="en-GB" sz="2000">
                <a:solidFill>
                  <a:schemeClr val="tx1"/>
                </a:solidFill>
              </a:rPr>
              <a:t>Identifying learner’s reasonable adjustments and gaining approval from the SENCO Officer Officer (DC) prior to requesting RA through the Exams Office</a:t>
            </a:r>
          </a:p>
          <a:p>
            <a:pPr marL="342900" indent="-342900">
              <a:buFont typeface="Arial" panose="020B0604020202020204" pitchFamily="34" charset="0"/>
              <a:buChar char="•"/>
            </a:pPr>
            <a:r>
              <a:rPr lang="en-GB" sz="2000">
                <a:solidFill>
                  <a:schemeClr val="tx1"/>
                </a:solidFill>
              </a:rPr>
              <a:t>Plan and attend a minimum of 2 Standardisation Meetings per year</a:t>
            </a:r>
          </a:p>
          <a:p>
            <a:pPr marL="342900" indent="-342900">
              <a:buFont typeface="Arial" panose="020B0604020202020204" pitchFamily="34" charset="0"/>
              <a:buChar char="•"/>
            </a:pPr>
            <a:r>
              <a:rPr lang="en-GB" sz="2000">
                <a:solidFill>
                  <a:schemeClr val="tx1"/>
                </a:solidFill>
              </a:rPr>
              <a:t>Attend annual Invigilation Training</a:t>
            </a:r>
          </a:p>
          <a:p>
            <a:pPr marL="342900" indent="-342900">
              <a:buFont typeface="Arial" panose="020B0604020202020204" pitchFamily="34" charset="0"/>
              <a:buChar char="•"/>
            </a:pPr>
            <a:endParaRPr lang="en-GB" sz="2000">
              <a:solidFill>
                <a:schemeClr val="tx1"/>
              </a:solidFill>
            </a:endParaRPr>
          </a:p>
          <a:p>
            <a:pPr marL="342900" indent="-342900">
              <a:buFont typeface="Arial" panose="020B0604020202020204" pitchFamily="34" charset="0"/>
              <a:buChar char="•"/>
            </a:pPr>
            <a:endParaRPr lang="en-GB" sz="2000">
              <a:solidFill>
                <a:schemeClr val="tx1"/>
              </a:solidFill>
            </a:endParaRPr>
          </a:p>
          <a:p>
            <a:pPr marL="342900" indent="-342900">
              <a:buFont typeface="Arial" panose="020B0604020202020204" pitchFamily="34" charset="0"/>
              <a:buChar char="•"/>
            </a:pPr>
            <a:endParaRPr lang="en-GB" sz="2000">
              <a:solidFill>
                <a:schemeClr val="tx1"/>
              </a:solidFill>
            </a:endParaRPr>
          </a:p>
          <a:p>
            <a:pPr marL="342900" indent="-342900">
              <a:buFont typeface="Arial" panose="020B0604020202020204" pitchFamily="34" charset="0"/>
              <a:buChar char="•"/>
            </a:pPr>
            <a:endParaRPr lang="en-GB" sz="2000">
              <a:solidFill>
                <a:schemeClr val="tx1"/>
              </a:solidFill>
            </a:endParaRPr>
          </a:p>
          <a:p>
            <a:pPr marL="342900" indent="-342900">
              <a:buFont typeface="Arial" panose="020B0604020202020204" pitchFamily="34" charset="0"/>
              <a:buChar char="•"/>
            </a:pPr>
            <a:endParaRPr lang="en-GB">
              <a:solidFill>
                <a:schemeClr val="tx1"/>
              </a:solidFill>
            </a:endParaRPr>
          </a:p>
        </p:txBody>
      </p:sp>
    </p:spTree>
    <p:extLst>
      <p:ext uri="{BB962C8B-B14F-4D97-AF65-F5344CB8AC3E}">
        <p14:creationId xmlns:p14="http://schemas.microsoft.com/office/powerpoint/2010/main" val="1121300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0074-7EE7-23AF-2FBF-EAC755667D24}"/>
              </a:ext>
            </a:extLst>
          </p:cNvPr>
          <p:cNvSpPr>
            <a:spLocks noGrp="1"/>
          </p:cNvSpPr>
          <p:nvPr>
            <p:ph type="title"/>
          </p:nvPr>
        </p:nvSpPr>
        <p:spPr>
          <a:xfrm>
            <a:off x="262202" y="188640"/>
            <a:ext cx="10515600" cy="686940"/>
          </a:xfrm>
        </p:spPr>
        <p:txBody>
          <a:bodyPr/>
          <a:lstStyle/>
          <a:p>
            <a:r>
              <a:rPr lang="en-GB" sz="4000"/>
              <a:t>Roles and Responsibilities</a:t>
            </a:r>
          </a:p>
        </p:txBody>
      </p:sp>
      <p:sp>
        <p:nvSpPr>
          <p:cNvPr id="3" name="Text Placeholder 2">
            <a:extLst>
              <a:ext uri="{FF2B5EF4-FFF2-40B4-BE49-F238E27FC236}">
                <a16:creationId xmlns:a16="http://schemas.microsoft.com/office/drawing/2014/main" id="{146338B9-2B2B-D88C-4F83-1259DEF28647}"/>
              </a:ext>
            </a:extLst>
          </p:cNvPr>
          <p:cNvSpPr>
            <a:spLocks noGrp="1"/>
          </p:cNvSpPr>
          <p:nvPr>
            <p:ph type="body" idx="1"/>
          </p:nvPr>
        </p:nvSpPr>
        <p:spPr>
          <a:xfrm>
            <a:off x="262202" y="875580"/>
            <a:ext cx="10515600" cy="1500187"/>
          </a:xfrm>
        </p:spPr>
        <p:txBody>
          <a:bodyPr/>
          <a:lstStyle/>
          <a:p>
            <a:r>
              <a:rPr lang="en-GB" sz="2000" b="1">
                <a:solidFill>
                  <a:schemeClr val="tx1"/>
                </a:solidFill>
              </a:rPr>
              <a:t>Functional Skills Tutors:</a:t>
            </a:r>
          </a:p>
          <a:p>
            <a:pPr marL="342900" indent="-342900">
              <a:buFont typeface="Arial" panose="020B0604020202020204" pitchFamily="34" charset="0"/>
              <a:buChar char="•"/>
            </a:pPr>
            <a:r>
              <a:rPr lang="en-GB" sz="2000">
                <a:solidFill>
                  <a:schemeClr val="tx1"/>
                </a:solidFill>
              </a:rPr>
              <a:t>Ensuring FS spreadsheet is up to date with all learners, levels, reasonable adjustments etc</a:t>
            </a:r>
          </a:p>
          <a:p>
            <a:pPr marL="342900" indent="-342900">
              <a:buFont typeface="Arial" panose="020B0604020202020204" pitchFamily="34" charset="0"/>
              <a:buChar char="•"/>
            </a:pPr>
            <a:r>
              <a:rPr lang="en-GB" sz="2000">
                <a:solidFill>
                  <a:schemeClr val="tx1"/>
                </a:solidFill>
              </a:rPr>
              <a:t>Identifying learner’s reasonable adjustments and gaining approval from the SEND Officer (DC) prior to requesting RA through the Exams Office</a:t>
            </a:r>
          </a:p>
          <a:p>
            <a:pPr marL="342900" indent="-342900">
              <a:buFont typeface="Arial" panose="020B0604020202020204" pitchFamily="34" charset="0"/>
              <a:buChar char="•"/>
            </a:pPr>
            <a:r>
              <a:rPr lang="en-GB" sz="2000">
                <a:solidFill>
                  <a:schemeClr val="tx1"/>
                </a:solidFill>
              </a:rPr>
              <a:t>Identify learners for assessment within agreed exam windows</a:t>
            </a:r>
          </a:p>
          <a:p>
            <a:pPr marL="342900" indent="-342900">
              <a:buFont typeface="Arial" panose="020B0604020202020204" pitchFamily="34" charset="0"/>
              <a:buChar char="•"/>
            </a:pPr>
            <a:r>
              <a:rPr lang="en-GB" sz="2000">
                <a:solidFill>
                  <a:schemeClr val="tx1"/>
                </a:solidFill>
              </a:rPr>
              <a:t>Provide learners with the recommended guided learning hours of the subjects they are studying </a:t>
            </a:r>
            <a:r>
              <a:rPr lang="af-ZA" sz="1600">
                <a:hlinkClick r:id="rId2"/>
              </a:rPr>
              <a:t>examWizard: step-by-step (pearson.com)</a:t>
            </a:r>
            <a:endParaRPr lang="en-GB" sz="2000">
              <a:solidFill>
                <a:schemeClr val="tx1"/>
              </a:solidFill>
            </a:endParaRPr>
          </a:p>
          <a:p>
            <a:pPr marL="342900" indent="-342900">
              <a:buFont typeface="Arial" panose="020B0604020202020204" pitchFamily="34" charset="0"/>
              <a:buChar char="•"/>
            </a:pPr>
            <a:r>
              <a:rPr lang="en-GB" sz="2000">
                <a:solidFill>
                  <a:schemeClr val="tx1"/>
                </a:solidFill>
              </a:rPr>
              <a:t>Completing controlled assessments according to awarding bodies and JCQ </a:t>
            </a:r>
            <a:r>
              <a:rPr lang="en-GB" sz="1600">
                <a:hlinkClick r:id="rId3"/>
              </a:rPr>
              <a:t>Functional Skills English Speaking, Listening and Communicating | January 2023 – YouTube</a:t>
            </a:r>
            <a:endParaRPr lang="en-GB" sz="1600"/>
          </a:p>
          <a:p>
            <a:pPr marL="342900" indent="-342900">
              <a:buFont typeface="Arial" panose="020B0604020202020204" pitchFamily="34" charset="0"/>
              <a:buChar char="•"/>
            </a:pPr>
            <a:r>
              <a:rPr lang="en-GB" sz="2000">
                <a:solidFill>
                  <a:schemeClr val="tx1"/>
                </a:solidFill>
              </a:rPr>
              <a:t>Record learner progress and tracking of controlled assessments</a:t>
            </a:r>
          </a:p>
          <a:p>
            <a:pPr marL="342900" indent="-342900">
              <a:buFont typeface="Arial" panose="020B0604020202020204" pitchFamily="34" charset="0"/>
              <a:buChar char="•"/>
            </a:pPr>
            <a:r>
              <a:rPr lang="en-GB" sz="2000">
                <a:solidFill>
                  <a:schemeClr val="tx1"/>
                </a:solidFill>
              </a:rPr>
              <a:t>Maintaining up to date knowledge of policies and procedures, both internal and set via the awarding body this can be recorded as Occupational CPD within the subject taught</a:t>
            </a:r>
          </a:p>
          <a:p>
            <a:pPr marL="342900" indent="-342900">
              <a:buFont typeface="Arial" panose="020B0604020202020204" pitchFamily="34" charset="0"/>
              <a:buChar char="•"/>
            </a:pPr>
            <a:r>
              <a:rPr lang="en-GB" sz="2000">
                <a:solidFill>
                  <a:schemeClr val="tx1"/>
                </a:solidFill>
              </a:rPr>
              <a:t>Updating Exams Office of any changes, withdrawals etc.</a:t>
            </a:r>
          </a:p>
          <a:p>
            <a:pPr marL="342900" indent="-342900">
              <a:buFont typeface="Arial" panose="020B0604020202020204" pitchFamily="34" charset="0"/>
              <a:buChar char="•"/>
            </a:pPr>
            <a:r>
              <a:rPr lang="en-GB" sz="2000">
                <a:solidFill>
                  <a:schemeClr val="tx1"/>
                </a:solidFill>
              </a:rPr>
              <a:t>Attend a minimum of 2 Standardisation Meetings per year</a:t>
            </a:r>
          </a:p>
          <a:p>
            <a:pPr marL="342900" indent="-342900">
              <a:buFont typeface="Arial" panose="020B0604020202020204" pitchFamily="34" charset="0"/>
              <a:buChar char="•"/>
            </a:pPr>
            <a:r>
              <a:rPr lang="en-GB" sz="2000">
                <a:solidFill>
                  <a:schemeClr val="tx1"/>
                </a:solidFill>
              </a:rPr>
              <a:t>Attend annual Invigilation Training</a:t>
            </a:r>
            <a:endParaRPr lang="en-GB">
              <a:solidFill>
                <a:schemeClr val="tx1"/>
              </a:solidFill>
            </a:endParaRPr>
          </a:p>
        </p:txBody>
      </p:sp>
    </p:spTree>
    <p:extLst>
      <p:ext uri="{BB962C8B-B14F-4D97-AF65-F5344CB8AC3E}">
        <p14:creationId xmlns:p14="http://schemas.microsoft.com/office/powerpoint/2010/main" val="3578592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0074-7EE7-23AF-2FBF-EAC755667D24}"/>
              </a:ext>
            </a:extLst>
          </p:cNvPr>
          <p:cNvSpPr>
            <a:spLocks noGrp="1"/>
          </p:cNvSpPr>
          <p:nvPr>
            <p:ph type="title"/>
          </p:nvPr>
        </p:nvSpPr>
        <p:spPr>
          <a:xfrm>
            <a:off x="336846" y="1314534"/>
            <a:ext cx="10515600" cy="686940"/>
          </a:xfrm>
        </p:spPr>
        <p:txBody>
          <a:bodyPr/>
          <a:lstStyle/>
          <a:p>
            <a:br>
              <a:rPr lang="en-GB" sz="4000" b="1" dirty="0"/>
            </a:br>
            <a:r>
              <a:rPr lang="en-GB" sz="4000" b="1" dirty="0"/>
              <a:t>Controlled Assessments</a:t>
            </a:r>
            <a:endParaRPr lang="en-GB" sz="4000" dirty="0"/>
          </a:p>
        </p:txBody>
      </p:sp>
      <p:sp>
        <p:nvSpPr>
          <p:cNvPr id="3" name="Text Placeholder 2">
            <a:extLst>
              <a:ext uri="{FF2B5EF4-FFF2-40B4-BE49-F238E27FC236}">
                <a16:creationId xmlns:a16="http://schemas.microsoft.com/office/drawing/2014/main" id="{146338B9-2B2B-D88C-4F83-1259DEF28647}"/>
              </a:ext>
            </a:extLst>
          </p:cNvPr>
          <p:cNvSpPr>
            <a:spLocks noGrp="1"/>
          </p:cNvSpPr>
          <p:nvPr>
            <p:ph type="body" idx="1"/>
          </p:nvPr>
        </p:nvSpPr>
        <p:spPr>
          <a:xfrm>
            <a:off x="224879" y="2287014"/>
            <a:ext cx="10515600" cy="1500187"/>
          </a:xfrm>
        </p:spPr>
        <p:txBody>
          <a:bodyPr/>
          <a:lstStyle/>
          <a:p>
            <a:r>
              <a:rPr lang="en-GB" sz="2000" b="1" dirty="0">
                <a:solidFill>
                  <a:schemeClr val="tx1"/>
                </a:solidFill>
              </a:rPr>
              <a:t>There are two types of controlled assessments for: </a:t>
            </a:r>
          </a:p>
          <a:p>
            <a:pPr marL="342900" indent="-342900">
              <a:buFont typeface="Arial" panose="020B0604020202020204" pitchFamily="34" charset="0"/>
              <a:buChar char="•"/>
            </a:pPr>
            <a:r>
              <a:rPr lang="en-GB" sz="2000" b="1" dirty="0">
                <a:solidFill>
                  <a:schemeClr val="tx1"/>
                </a:solidFill>
              </a:rPr>
              <a:t>Entry level Qualifications </a:t>
            </a:r>
          </a:p>
          <a:p>
            <a:pPr marL="342900" indent="-342900">
              <a:buFont typeface="Arial" panose="020B0604020202020204" pitchFamily="34" charset="0"/>
              <a:buChar char="•"/>
            </a:pPr>
            <a:r>
              <a:rPr lang="en-GB" sz="2000" b="1" dirty="0">
                <a:solidFill>
                  <a:schemeClr val="tx1"/>
                </a:solidFill>
              </a:rPr>
              <a:t>Speaking, Listening, Communication (SLC) for Levels 1 and 2 </a:t>
            </a:r>
            <a:r>
              <a:rPr lang="af-ZA" sz="1600" dirty="0">
                <a:hlinkClick r:id="rId2"/>
              </a:rPr>
              <a:t>Functional Skills - YouTube</a:t>
            </a:r>
            <a:endParaRPr lang="en-GB" sz="2000" b="1" dirty="0">
              <a:solidFill>
                <a:schemeClr val="tx1"/>
              </a:solidFill>
            </a:endParaRPr>
          </a:p>
        </p:txBody>
      </p:sp>
    </p:spTree>
    <p:extLst>
      <p:ext uri="{BB962C8B-B14F-4D97-AF65-F5344CB8AC3E}">
        <p14:creationId xmlns:p14="http://schemas.microsoft.com/office/powerpoint/2010/main" val="270705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40074-7EE7-23AF-2FBF-EAC755667D24}"/>
              </a:ext>
            </a:extLst>
          </p:cNvPr>
          <p:cNvSpPr>
            <a:spLocks noGrp="1"/>
          </p:cNvSpPr>
          <p:nvPr>
            <p:ph type="title"/>
          </p:nvPr>
        </p:nvSpPr>
        <p:spPr>
          <a:xfrm>
            <a:off x="262202" y="188640"/>
            <a:ext cx="10515600" cy="686940"/>
          </a:xfrm>
        </p:spPr>
        <p:txBody>
          <a:bodyPr/>
          <a:lstStyle/>
          <a:p>
            <a:r>
              <a:rPr lang="en-GB" sz="3200"/>
              <a:t>Exams Office Registering Learner Process</a:t>
            </a:r>
          </a:p>
        </p:txBody>
      </p:sp>
      <p:sp>
        <p:nvSpPr>
          <p:cNvPr id="3" name="Text Placeholder 2">
            <a:extLst>
              <a:ext uri="{FF2B5EF4-FFF2-40B4-BE49-F238E27FC236}">
                <a16:creationId xmlns:a16="http://schemas.microsoft.com/office/drawing/2014/main" id="{146338B9-2B2B-D88C-4F83-1259DEF28647}"/>
              </a:ext>
            </a:extLst>
          </p:cNvPr>
          <p:cNvSpPr>
            <a:spLocks noGrp="1"/>
          </p:cNvSpPr>
          <p:nvPr>
            <p:ph type="body" idx="1"/>
          </p:nvPr>
        </p:nvSpPr>
        <p:spPr>
          <a:xfrm>
            <a:off x="664308" y="980728"/>
            <a:ext cx="10113494" cy="5044934"/>
          </a:xfrm>
        </p:spPr>
        <p:txBody>
          <a:bodyPr/>
          <a:lstStyle/>
          <a:p>
            <a:pPr marL="342900" indent="-342900">
              <a:buFont typeface="Wingdings" panose="05000000000000000000" pitchFamily="2" charset="2"/>
              <a:buChar char="Ø"/>
            </a:pPr>
            <a:r>
              <a:rPr lang="en-GB" sz="2000">
                <a:solidFill>
                  <a:schemeClr val="tx1"/>
                </a:solidFill>
              </a:rPr>
              <a:t>Registering learners for Functional Skills and booking assessment</a:t>
            </a:r>
          </a:p>
          <a:p>
            <a:pPr marL="342900" indent="-342900">
              <a:buFont typeface="Wingdings" panose="05000000000000000000" pitchFamily="2" charset="2"/>
              <a:buChar char="Ø"/>
            </a:pPr>
            <a:r>
              <a:rPr lang="en-GB" sz="2000">
                <a:solidFill>
                  <a:schemeClr val="tx1"/>
                </a:solidFill>
              </a:rPr>
              <a:t>1.	Once learner enrolment forms have been received by the Development Manager (Funding &amp; Information), an upload file will be created with all learner details including the name and level of qualification to be registered. </a:t>
            </a:r>
          </a:p>
          <a:p>
            <a:pPr marL="342900" indent="-342900">
              <a:buFont typeface="Wingdings" panose="05000000000000000000" pitchFamily="2" charset="2"/>
              <a:buChar char="Ø"/>
            </a:pPr>
            <a:r>
              <a:rPr lang="en-GB" sz="2000">
                <a:solidFill>
                  <a:schemeClr val="tx1"/>
                </a:solidFill>
              </a:rPr>
              <a:t>2.	The CSV file is then sent to the Development Officer (Teaching and Learning) and Tutor, cc the relevant maths and English Leads. The maths and English Leads will meet their tutors once a month to go through the learners’ progress. The Leads will agree which learner should be put forward for an exam, and in which exam window.</a:t>
            </a:r>
          </a:p>
          <a:p>
            <a:pPr marL="342900" indent="-342900">
              <a:buFont typeface="Wingdings" panose="05000000000000000000" pitchFamily="2" charset="2"/>
              <a:buChar char="Ø"/>
            </a:pPr>
            <a:r>
              <a:rPr lang="en-GB" sz="2000">
                <a:solidFill>
                  <a:schemeClr val="tx1"/>
                </a:solidFill>
              </a:rPr>
              <a:t>3.	The DO will register the learner on the relevant Awarding Bodies portal.</a:t>
            </a:r>
          </a:p>
          <a:p>
            <a:pPr marL="342900" indent="-342900">
              <a:buFont typeface="Wingdings" panose="05000000000000000000" pitchFamily="2" charset="2"/>
              <a:buChar char="Ø"/>
            </a:pPr>
            <a:r>
              <a:rPr lang="en-GB" sz="2000">
                <a:solidFill>
                  <a:schemeClr val="tx1"/>
                </a:solidFill>
              </a:rPr>
              <a:t>4.	The DO will send confirmation of registration to the Tutor </a:t>
            </a:r>
          </a:p>
          <a:p>
            <a:pPr marL="342900" indent="-342900">
              <a:buFont typeface="Wingdings" panose="05000000000000000000" pitchFamily="2" charset="2"/>
              <a:buChar char="Ø"/>
            </a:pPr>
            <a:r>
              <a:rPr lang="en-GB" sz="2000">
                <a:solidFill>
                  <a:schemeClr val="tx1"/>
                </a:solidFill>
              </a:rPr>
              <a:t>5.	The Tutor will provide the required evidence of an individual learner’s reasonable adjustment and complete the reasonable adjustments form (appendix 5) and request authorisation from the (SENCO Officer) once the reasonable adjustments have been approved the tutor must send the RA form to the exam’s office. The exams office will apply for any RA through the Awarding Organisations website, and this will be saved to the functional skills SharePoint folder. </a:t>
            </a:r>
          </a:p>
        </p:txBody>
      </p:sp>
    </p:spTree>
    <p:extLst>
      <p:ext uri="{BB962C8B-B14F-4D97-AF65-F5344CB8AC3E}">
        <p14:creationId xmlns:p14="http://schemas.microsoft.com/office/powerpoint/2010/main" val="1925577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5BE9F-BF41-CBE8-0ED6-294E6CA3A6B5}"/>
              </a:ext>
            </a:extLst>
          </p:cNvPr>
          <p:cNvSpPr>
            <a:spLocks noGrp="1"/>
          </p:cNvSpPr>
          <p:nvPr>
            <p:ph type="title"/>
          </p:nvPr>
        </p:nvSpPr>
        <p:spPr>
          <a:xfrm>
            <a:off x="831850" y="1124744"/>
            <a:ext cx="10515600" cy="522189"/>
          </a:xfrm>
        </p:spPr>
        <p:txBody>
          <a:bodyPr/>
          <a:lstStyle/>
          <a:p>
            <a:r>
              <a:rPr lang="en-GB" sz="3200"/>
              <a:t>Exams Office Booking Learner Assessments Process </a:t>
            </a:r>
            <a:endParaRPr lang="af-ZA" sz="3200"/>
          </a:p>
        </p:txBody>
      </p:sp>
      <p:sp>
        <p:nvSpPr>
          <p:cNvPr id="3" name="Text Placeholder 2">
            <a:extLst>
              <a:ext uri="{FF2B5EF4-FFF2-40B4-BE49-F238E27FC236}">
                <a16:creationId xmlns:a16="http://schemas.microsoft.com/office/drawing/2014/main" id="{F33F7AF8-5E35-4F34-B19E-6AD7121EEE10}"/>
              </a:ext>
            </a:extLst>
          </p:cNvPr>
          <p:cNvSpPr>
            <a:spLocks noGrp="1"/>
          </p:cNvSpPr>
          <p:nvPr>
            <p:ph type="body" idx="1"/>
          </p:nvPr>
        </p:nvSpPr>
        <p:spPr>
          <a:xfrm>
            <a:off x="831849" y="1775012"/>
            <a:ext cx="10515601" cy="3436055"/>
          </a:xfrm>
        </p:spPr>
        <p:txBody>
          <a:bodyPr/>
          <a:lstStyle/>
          <a:p>
            <a:pPr marL="285750" indent="-285750">
              <a:buFont typeface="Wingdings" panose="05000000000000000000" pitchFamily="2" charset="2"/>
              <a:buChar char="Ø"/>
            </a:pPr>
            <a:r>
              <a:rPr lang="af-ZA" sz="1800">
                <a:solidFill>
                  <a:schemeClr val="tx1"/>
                </a:solidFill>
              </a:rPr>
              <a:t>Curriculum Team complete the </a:t>
            </a:r>
            <a:r>
              <a:rPr lang="en-GB" sz="1800">
                <a:solidFill>
                  <a:schemeClr val="tx1"/>
                </a:solidFill>
              </a:rPr>
              <a:t>External Assessment Booking and Invigilator Information Form </a:t>
            </a:r>
          </a:p>
          <a:p>
            <a:pPr marL="285750" indent="-285750">
              <a:buFont typeface="Wingdings" panose="05000000000000000000" pitchFamily="2" charset="2"/>
              <a:buChar char="Ø"/>
            </a:pPr>
            <a:r>
              <a:rPr lang="en-GB" sz="1800">
                <a:solidFill>
                  <a:schemeClr val="tx1"/>
                </a:solidFill>
              </a:rPr>
              <a:t>Curriculum Team submit the completed </a:t>
            </a:r>
            <a:r>
              <a:rPr lang="en-GB" sz="1800">
                <a:solidFill>
                  <a:schemeClr val="tx1"/>
                </a:solidFill>
                <a:effectLst/>
                <a:ea typeface="Times New Roman" panose="02020603050405020304" pitchFamily="18" charset="0"/>
              </a:rPr>
              <a:t>External Assessment Booking and Invigilator Information Form to the Exams Office Team for booking the assessments</a:t>
            </a:r>
          </a:p>
          <a:p>
            <a:pPr marL="285750" indent="-285750">
              <a:buFont typeface="Wingdings" panose="05000000000000000000" pitchFamily="2" charset="2"/>
              <a:buChar char="Ø"/>
            </a:pPr>
            <a:r>
              <a:rPr lang="en-GB" sz="1800">
                <a:solidFill>
                  <a:schemeClr val="tx1"/>
                </a:solidFill>
                <a:ea typeface="Times New Roman" panose="02020603050405020304" pitchFamily="18" charset="0"/>
              </a:rPr>
              <a:t>The exams team will book the exams in the chosen exams window and confirm the booking with the tutor and Functional skills lead</a:t>
            </a:r>
            <a:endParaRPr lang="af-ZA" sz="1800">
              <a:solidFill>
                <a:schemeClr val="tx1"/>
              </a:solidFill>
              <a:effectLst/>
              <a:ea typeface="Times New Roman" panose="02020603050405020304" pitchFamily="18" charset="0"/>
            </a:endParaRPr>
          </a:p>
          <a:p>
            <a:r>
              <a:rPr lang="en-GB">
                <a:solidFill>
                  <a:schemeClr val="tx1"/>
                </a:solidFill>
              </a:rPr>
              <a:t> </a:t>
            </a:r>
            <a:endParaRPr lang="af-ZA">
              <a:solidFill>
                <a:schemeClr val="tx1"/>
              </a:solidFill>
            </a:endParaRPr>
          </a:p>
        </p:txBody>
      </p:sp>
    </p:spTree>
    <p:extLst>
      <p:ext uri="{BB962C8B-B14F-4D97-AF65-F5344CB8AC3E}">
        <p14:creationId xmlns:p14="http://schemas.microsoft.com/office/powerpoint/2010/main" val="3182196786"/>
      </p:ext>
    </p:extLst>
  </p:cSld>
  <p:clrMapOvr>
    <a:masterClrMapping/>
  </p:clrMapOvr>
</p:sld>
</file>

<file path=ppt/theme/theme1.xml><?xml version="1.0" encoding="utf-8"?>
<a:theme xmlns:a="http://schemas.openxmlformats.org/drawingml/2006/main" name="Hampshire Achieves Insid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ampshire Achieves Titl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B2C58A1F3B5F40B9DAB2C1A41FA8E9" ma:contentTypeVersion="534" ma:contentTypeDescription="Create a new document." ma:contentTypeScope="" ma:versionID="ba18230e67dac7a001cee6fb590a3e46">
  <xsd:schema xmlns:xsd="http://www.w3.org/2001/XMLSchema" xmlns:xs="http://www.w3.org/2001/XMLSchema" xmlns:p="http://schemas.microsoft.com/office/2006/metadata/properties" xmlns:ns1="http://schemas.microsoft.com/sharepoint/v3" xmlns:ns2="189d6819-42bb-40a9-9aa1-b6cfbddd55fc" xmlns:ns3="ef834189-ea37-43c1-b23c-fe8cd9c72e41" xmlns:ns4="http://schemas.microsoft.com/sharepoint/v4" targetNamespace="http://schemas.microsoft.com/office/2006/metadata/properties" ma:root="true" ma:fieldsID="090b108b8c154ca9d92cac6bf0cc67b8" ns1:_="" ns2:_="" ns3:_="" ns4:_="">
    <xsd:import namespace="http://schemas.microsoft.com/sharepoint/v3"/>
    <xsd:import namespace="189d6819-42bb-40a9-9aa1-b6cfbddd55fc"/>
    <xsd:import namespace="ef834189-ea37-43c1-b23c-fe8cd9c72e41"/>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4:IconOverlay" minOccurs="0"/>
                <xsd:element ref="ns1:_vti_ItemDeclaredRecord" minOccurs="0"/>
                <xsd:element ref="ns1:_vti_ItemHoldRecordStatus" minOccurs="0"/>
                <xsd:element ref="ns3:Open" minOccurs="0"/>
                <xsd:element ref="ns2:SharedWithUsers" minOccurs="0"/>
                <xsd:element ref="ns2:SharedWithDetails" minOccurs="0"/>
                <xsd:element ref="ns3:MediaServiceGenerationTime" minOccurs="0"/>
                <xsd:element ref="ns3:MediaServiceEventHashCode" minOccurs="0"/>
                <xsd:element ref="ns3:g4d05b73ac8e45788dace252164c008a" minOccurs="0"/>
                <xsd:element ref="ns1:_ip_UnifiedCompliancePolicyProperties" minOccurs="0"/>
                <xsd:element ref="ns1:_ip_UnifiedCompliancePolicyUIAction" minOccurs="0"/>
                <xsd:element ref="ns3:MediaLengthInSeconds"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18" nillable="true" ma:displayName="Declared Record" ma:description="" ma:hidden="true" ma:indexed="true" ma:internalName="_vti_ItemDeclaredRecord" ma:readOnly="true">
      <xsd:simpleType>
        <xsd:restriction base="dms:DateTime"/>
      </xsd:simpleType>
    </xsd:element>
    <xsd:element name="_vti_ItemHoldRecordStatus" ma:index="19" nillable="true" ma:displayName="Hold and Record Status" ma:decimals="0" ma:description="" ma:hidden="true" ma:indexed="true" ma:internalName="_vti_ItemHoldRecordStatus" ma:readOnly="true">
      <xsd:simpleType>
        <xsd:restriction base="dms:Unknown"/>
      </xsd:simpleType>
    </xsd:element>
    <xsd:element name="_ip_UnifiedCompliancePolicyProperties" ma:index="27" nillable="true" ma:displayName="Unified Compliance Policy Properties" ma:hidden="true" ma:internalName="_ip_UnifiedCompliancePolicyProperties">
      <xsd:simpleType>
        <xsd:restriction base="dms:Note"/>
      </xsd:simpleType>
    </xsd:element>
    <xsd:element name="_ip_UnifiedCompliancePolicyUIAction" ma:index="2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9d6819-42bb-40a9-9aa1-b6cfbddd55f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f834189-ea37-43c1-b23c-fe8cd9c72e4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Open" ma:index="20" nillable="true" ma:displayName="Open" ma:default="1" ma:format="Dropdown" ma:internalName="Open">
      <xsd:simpleType>
        <xsd:restriction base="dms:Boolean"/>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element name="g4d05b73ac8e45788dace252164c008a" ma:index="26" nillable="true" ma:taxonomy="true" ma:internalName="g4d05b73ac8e45788dace252164c008a" ma:taxonomyFieldName="CSF" ma:displayName="CSF" ma:default="" ma:fieldId="{04d05b73-ac8e-4578-8dac-e252164c008a}" ma:sspId="3c5dbf34-c73a-430c-9290-9174ad787734" ma:termSetId="86a6d794-3e8d-47bd-b8d1-ecaf61a5c95e" ma:anchorId="00000000-0000-0000-0000-000000000000" ma:open="false" ma:isKeyword="false">
      <xsd:complexType>
        <xsd:sequence>
          <xsd:element ref="pc:Terms" minOccurs="0" maxOccurs="1"/>
        </xsd:sequence>
      </xsd:complexType>
    </xsd:element>
    <xsd:element name="MediaLengthInSeconds" ma:index="29" nillable="true" ma:displayName="MediaLengthInSeconds" ma:hidden="true" ma:internalName="MediaLengthInSeconds" ma:readOnly="true">
      <xsd:simpleType>
        <xsd:restriction base="dms:Unknown"/>
      </xsd:simpleType>
    </xsd:element>
    <xsd:element name="lcf76f155ced4ddcb4097134ff3c332f" ma:index="31" nillable="true" ma:taxonomy="true" ma:internalName="lcf76f155ced4ddcb4097134ff3c332f" ma:taxonomyFieldName="MediaServiceImageTags" ma:displayName="Image Tags" ma:readOnly="false" ma:fieldId="{5cf76f15-5ced-4ddc-b409-7134ff3c332f}" ma:taxonomyMulti="true" ma:sspId="3c5dbf34-c73a-430c-9290-9174ad78773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7"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SharedWithUsers xmlns="189d6819-42bb-40a9-9aa1-b6cfbddd55fc">
      <UserInfo>
        <DisplayName>Richardson, Joanna (ENV)</DisplayName>
        <AccountId>1514</AccountId>
        <AccountType/>
      </UserInfo>
      <UserInfo>
        <DisplayName>Nuttall, Fiona</DisplayName>
        <AccountId>2786</AccountId>
        <AccountType/>
      </UserInfo>
      <UserInfo>
        <DisplayName>Pidduck, Andy</DisplayName>
        <AccountId>1484</AccountId>
        <AccountType/>
      </UserInfo>
    </SharedWithUsers>
    <_dlc_DocId xmlns="189d6819-42bb-40a9-9aa1-b6cfbddd55fc">HFUTUREDOCID-1165664543-127937</_dlc_DocId>
    <_dlc_DocIdUrl xmlns="189d6819-42bb-40a9-9aa1-b6cfbddd55fc">
      <Url>https://hants.sharepoint.com/sites/HF/_layouts/15/DocIdRedir.aspx?ID=HFUTUREDOCID-1165664543-127937</Url>
      <Description>HFUTUREDOCID-1165664543-127937</Description>
    </_dlc_DocIdUrl>
    <_ip_UnifiedCompliancePolicyUIAction xmlns="http://schemas.microsoft.com/sharepoint/v3" xsi:nil="true"/>
    <g4d05b73ac8e45788dace252164c008a xmlns="ef834189-ea37-43c1-b23c-fe8cd9c72e41">
      <Terms xmlns="http://schemas.microsoft.com/office/infopath/2007/PartnerControls"/>
    </g4d05b73ac8e45788dace252164c008a>
    <IconOverlay xmlns="http://schemas.microsoft.com/sharepoint/v4" xsi:nil="true"/>
    <_ip_UnifiedCompliancePolicyProperties xmlns="http://schemas.microsoft.com/sharepoint/v3" xsi:nil="true"/>
    <lcf76f155ced4ddcb4097134ff3c332f xmlns="ef834189-ea37-43c1-b23c-fe8cd9c72e41">
      <Terms xmlns="http://schemas.microsoft.com/office/infopath/2007/PartnerControls"/>
    </lcf76f155ced4ddcb4097134ff3c332f>
    <Open xmlns="ef834189-ea37-43c1-b23c-fe8cd9c72e41">true</Open>
  </documentManagement>
</p:properties>
</file>

<file path=customXml/itemProps1.xml><?xml version="1.0" encoding="utf-8"?>
<ds:datastoreItem xmlns:ds="http://schemas.openxmlformats.org/officeDocument/2006/customXml" ds:itemID="{49B381F3-8850-4B0D-A0E5-0397B37F48F9}">
  <ds:schemaRefs>
    <ds:schemaRef ds:uri="http://schemas.microsoft.com/office/2006/metadata/longProperties"/>
  </ds:schemaRefs>
</ds:datastoreItem>
</file>

<file path=customXml/itemProps2.xml><?xml version="1.0" encoding="utf-8"?>
<ds:datastoreItem xmlns:ds="http://schemas.openxmlformats.org/officeDocument/2006/customXml" ds:itemID="{6F6B341E-9278-44DA-A120-73516E867073}">
  <ds:schemaRefs>
    <ds:schemaRef ds:uri="http://schemas.microsoft.com/sharepoint/v3/contenttype/forms"/>
  </ds:schemaRefs>
</ds:datastoreItem>
</file>

<file path=customXml/itemProps3.xml><?xml version="1.0" encoding="utf-8"?>
<ds:datastoreItem xmlns:ds="http://schemas.openxmlformats.org/officeDocument/2006/customXml" ds:itemID="{A68ED2DF-38A4-44A9-B6C9-EB4A2800C32D}">
  <ds:schemaRefs>
    <ds:schemaRef ds:uri="189d6819-42bb-40a9-9aa1-b6cfbddd55fc"/>
    <ds:schemaRef ds:uri="ef834189-ea37-43c1-b23c-fe8cd9c72e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DBF6027C-4FF5-4D71-9668-69540FB9B4E3}">
  <ds:schemaRefs>
    <ds:schemaRef ds:uri="http://schemas.microsoft.com/sharepoint/events"/>
  </ds:schemaRefs>
</ds:datastoreItem>
</file>

<file path=customXml/itemProps5.xml><?xml version="1.0" encoding="utf-8"?>
<ds:datastoreItem xmlns:ds="http://schemas.openxmlformats.org/officeDocument/2006/customXml" ds:itemID="{C27033CB-2D1A-4303-BC8B-F06626B7D3BC}">
  <ds:schemaRefs>
    <ds:schemaRef ds:uri="http://schemas.microsoft.com/office/2006/metadata/properties"/>
    <ds:schemaRef ds:uri="http://schemas.openxmlformats.org/package/2006/metadata/core-properties"/>
    <ds:schemaRef ds:uri="http://schemas.microsoft.com/sharepoint/v3"/>
    <ds:schemaRef ds:uri="ef834189-ea37-43c1-b23c-fe8cd9c72e41"/>
    <ds:schemaRef ds:uri="http://purl.org/dc/terms/"/>
    <ds:schemaRef ds:uri="http://schemas.microsoft.com/office/2006/documentManagement/types"/>
    <ds:schemaRef ds:uri="http://schemas.microsoft.com/office/infopath/2007/PartnerControls"/>
    <ds:schemaRef ds:uri="http://schemas.microsoft.com/sharepoint/v4"/>
    <ds:schemaRef ds:uri="http://purl.org/dc/elements/1.1/"/>
    <ds:schemaRef ds:uri="189d6819-42bb-40a9-9aa1-b6cfbddd55f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1815</TotalTime>
  <Words>854</Words>
  <Application>Microsoft Office PowerPoint</Application>
  <PresentationFormat>Widescreen</PresentationFormat>
  <Paragraphs>77</Paragraphs>
  <Slides>9</Slides>
  <Notes>0</Notes>
  <HiddenSlides>5</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 Light</vt:lpstr>
      <vt:lpstr>Segoe UI</vt:lpstr>
      <vt:lpstr>Times New Roman</vt:lpstr>
      <vt:lpstr>Wingdings</vt:lpstr>
      <vt:lpstr>Hampshire Achieves Inside</vt:lpstr>
      <vt:lpstr>Hampshire Achieves Title</vt:lpstr>
      <vt:lpstr>PowerPoint Presentation</vt:lpstr>
      <vt:lpstr>Functional Skills Processes </vt:lpstr>
      <vt:lpstr>Roles and Responsibilities</vt:lpstr>
      <vt:lpstr>Useful Links</vt:lpstr>
      <vt:lpstr>Roles and Responsibilities</vt:lpstr>
      <vt:lpstr>Roles and Responsibilities</vt:lpstr>
      <vt:lpstr> Controlled Assessments</vt:lpstr>
      <vt:lpstr>Exams Office Registering Learner Process</vt:lpstr>
      <vt:lpstr>Exams Office Booking Learner Assessments Process </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cxpudc</dc:creator>
  <cp:lastModifiedBy>Muldowney, Sue</cp:lastModifiedBy>
  <cp:revision>1</cp:revision>
  <cp:lastPrinted>2023-03-07T14:39:54Z</cp:lastPrinted>
  <dcterms:created xsi:type="dcterms:W3CDTF">2011-09-06T11:13:09Z</dcterms:created>
  <dcterms:modified xsi:type="dcterms:W3CDTF">2023-03-07T17:45:09Z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bout">
    <vt:lpwstr>;#Working with documents;#</vt:lpwstr>
  </property>
  <property fmtid="{D5CDD505-2E9C-101B-9397-08002B2CF9AE}" pid="3" name="display_urn:schemas-microsoft-com:office:office#SharedWithUsers">
    <vt:lpwstr>Richardson, Joanna (ENV);Nuttall, Fiona;Pidduck, Andy</vt:lpwstr>
  </property>
  <property fmtid="{D5CDD505-2E9C-101B-9397-08002B2CF9AE}" pid="4" name="SharedWithUsers">
    <vt:lpwstr>1514;#Richardson, Joanna (ENV);#2786;#Nuttall, Fiona;#1484;#Pidduck, Andy</vt:lpwstr>
  </property>
  <property fmtid="{D5CDD505-2E9C-101B-9397-08002B2CF9AE}" pid="5" name="Target Audiences">
    <vt:lpwstr/>
  </property>
  <property fmtid="{D5CDD505-2E9C-101B-9397-08002B2CF9AE}" pid="6" name="_dlc_DocId">
    <vt:lpwstr>CMADOCID-1577566163-70695</vt:lpwstr>
  </property>
  <property fmtid="{D5CDD505-2E9C-101B-9397-08002B2CF9AE}" pid="7" name="_dlc_DocIdItemGuid">
    <vt:lpwstr>37bd95f5-c968-4829-85bb-7d6165cfc10f</vt:lpwstr>
  </property>
  <property fmtid="{D5CDD505-2E9C-101B-9397-08002B2CF9AE}" pid="8" name="_dlc_DocIdUrl">
    <vt:lpwstr>https://hants.sharepoint.com/sites/CMA/_layouts/15/DocIdRedir.aspx?ID=CMADOCID-1577566163-70695, CMADOCID-1577566163-70695</vt:lpwstr>
  </property>
  <property fmtid="{D5CDD505-2E9C-101B-9397-08002B2CF9AE}" pid="9" name="ContentTypeId">
    <vt:lpwstr>0x01010082B2C58A1F3B5F40B9DAB2C1A41FA8E9</vt:lpwstr>
  </property>
</Properties>
</file>