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61" r:id="rId2"/>
    <p:sldId id="306" r:id="rId3"/>
    <p:sldId id="311" r:id="rId4"/>
    <p:sldId id="387" r:id="rId5"/>
    <p:sldId id="386" r:id="rId6"/>
    <p:sldId id="397" r:id="rId7"/>
    <p:sldId id="392" r:id="rId8"/>
    <p:sldId id="393" r:id="rId9"/>
    <p:sldId id="394" r:id="rId10"/>
    <p:sldId id="396" r:id="rId11"/>
    <p:sldId id="395" r:id="rId12"/>
    <p:sldId id="399" r:id="rId13"/>
    <p:sldId id="390" r:id="rId14"/>
    <p:sldId id="391" r:id="rId15"/>
    <p:sldId id="400" r:id="rId16"/>
    <p:sldId id="401" r:id="rId17"/>
    <p:sldId id="402" r:id="rId18"/>
    <p:sldId id="403" r:id="rId19"/>
    <p:sldId id="404" r:id="rId20"/>
    <p:sldId id="409" r:id="rId21"/>
    <p:sldId id="405" r:id="rId22"/>
    <p:sldId id="407" r:id="rId23"/>
    <p:sldId id="408" r:id="rId24"/>
    <p:sldId id="410" r:id="rId25"/>
    <p:sldId id="411" r:id="rId26"/>
    <p:sldId id="38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9CC5F0-7B61-4698-A9D7-5F7A7DBA52EA}" v="178" dt="2026-06-04T10:35:42.3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3447" autoAdjust="0"/>
  </p:normalViewPr>
  <p:slideViewPr>
    <p:cSldViewPr snapToGrid="0">
      <p:cViewPr varScale="1">
        <p:scale>
          <a:sx n="59" d="100"/>
          <a:sy n="59" d="100"/>
        </p:scale>
        <p:origin x="96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y, Joanne (Childrens Services)" userId="39768c7e-49cb-4261-89ad-0d5ba049a24d" providerId="ADAL" clId="{A81FA7C8-B50E-4979-9009-2B50C182084B}"/>
    <pc:docChg chg="undo redo custSel addSld delSld modSld sldOrd">
      <pc:chgData name="Gray, Joanne (Childrens Services)" userId="39768c7e-49cb-4261-89ad-0d5ba049a24d" providerId="ADAL" clId="{A81FA7C8-B50E-4979-9009-2B50C182084B}" dt="2026-06-04T10:40:30.337" v="13852" actId="20577"/>
      <pc:docMkLst>
        <pc:docMk/>
      </pc:docMkLst>
      <pc:sldChg chg="modSp mod">
        <pc:chgData name="Gray, Joanne (Childrens Services)" userId="39768c7e-49cb-4261-89ad-0d5ba049a24d" providerId="ADAL" clId="{A81FA7C8-B50E-4979-9009-2B50C182084B}" dt="2026-06-03T19:33:37.634" v="984" actId="20577"/>
        <pc:sldMkLst>
          <pc:docMk/>
          <pc:sldMk cId="1039123357" sldId="306"/>
        </pc:sldMkLst>
        <pc:spChg chg="mod">
          <ac:chgData name="Gray, Joanne (Childrens Services)" userId="39768c7e-49cb-4261-89ad-0d5ba049a24d" providerId="ADAL" clId="{A81FA7C8-B50E-4979-9009-2B50C182084B}" dt="2026-06-03T19:33:37.634" v="984" actId="20577"/>
          <ac:spMkLst>
            <pc:docMk/>
            <pc:sldMk cId="1039123357" sldId="306"/>
            <ac:spMk id="5" creationId="{006764B2-4B91-2EB1-50E6-32BE4F374A73}"/>
          </ac:spMkLst>
        </pc:spChg>
      </pc:sldChg>
      <pc:sldChg chg="modSp mod">
        <pc:chgData name="Gray, Joanne (Childrens Services)" userId="39768c7e-49cb-4261-89ad-0d5ba049a24d" providerId="ADAL" clId="{A81FA7C8-B50E-4979-9009-2B50C182084B}" dt="2026-06-04T10:40:30.337" v="13852" actId="20577"/>
        <pc:sldMkLst>
          <pc:docMk/>
          <pc:sldMk cId="278462271" sldId="311"/>
        </pc:sldMkLst>
        <pc:graphicFrameChg chg="mod modGraphic">
          <ac:chgData name="Gray, Joanne (Childrens Services)" userId="39768c7e-49cb-4261-89ad-0d5ba049a24d" providerId="ADAL" clId="{A81FA7C8-B50E-4979-9009-2B50C182084B}" dt="2026-06-04T10:40:30.337" v="13852" actId="20577"/>
          <ac:graphicFrameMkLst>
            <pc:docMk/>
            <pc:sldMk cId="278462271" sldId="311"/>
            <ac:graphicFrameMk id="24" creationId="{28857D6B-4442-1BDD-9F91-0E3C92F7E2C0}"/>
          </ac:graphicFrameMkLst>
        </pc:graphicFrameChg>
      </pc:sldChg>
      <pc:sldChg chg="del">
        <pc:chgData name="Gray, Joanne (Childrens Services)" userId="39768c7e-49cb-4261-89ad-0d5ba049a24d" providerId="ADAL" clId="{A81FA7C8-B50E-4979-9009-2B50C182084B}" dt="2026-06-03T19:07:56.254" v="566" actId="47"/>
        <pc:sldMkLst>
          <pc:docMk/>
          <pc:sldMk cId="646376744" sldId="322"/>
        </pc:sldMkLst>
      </pc:sldChg>
      <pc:sldChg chg="del">
        <pc:chgData name="Gray, Joanne (Childrens Services)" userId="39768c7e-49cb-4261-89ad-0d5ba049a24d" providerId="ADAL" clId="{A81FA7C8-B50E-4979-9009-2B50C182084B}" dt="2026-06-03T19:07:58.184" v="568" actId="47"/>
        <pc:sldMkLst>
          <pc:docMk/>
          <pc:sldMk cId="928527863" sldId="364"/>
        </pc:sldMkLst>
      </pc:sldChg>
      <pc:sldChg chg="modSp del mod">
        <pc:chgData name="Gray, Joanne (Childrens Services)" userId="39768c7e-49cb-4261-89ad-0d5ba049a24d" providerId="ADAL" clId="{A81FA7C8-B50E-4979-9009-2B50C182084B}" dt="2026-06-03T19:07:59.142" v="569" actId="47"/>
        <pc:sldMkLst>
          <pc:docMk/>
          <pc:sldMk cId="139967342" sldId="372"/>
        </pc:sldMkLst>
      </pc:sldChg>
      <pc:sldChg chg="del">
        <pc:chgData name="Gray, Joanne (Childrens Services)" userId="39768c7e-49cb-4261-89ad-0d5ba049a24d" providerId="ADAL" clId="{A81FA7C8-B50E-4979-9009-2B50C182084B}" dt="2026-06-03T19:07:57.429" v="567" actId="47"/>
        <pc:sldMkLst>
          <pc:docMk/>
          <pc:sldMk cId="3323054852" sldId="373"/>
        </pc:sldMkLst>
      </pc:sldChg>
      <pc:sldChg chg="modSp del mod">
        <pc:chgData name="Gray, Joanne (Childrens Services)" userId="39768c7e-49cb-4261-89ad-0d5ba049a24d" providerId="ADAL" clId="{A81FA7C8-B50E-4979-9009-2B50C182084B}" dt="2026-06-03T19:27:16.094" v="946" actId="47"/>
        <pc:sldMkLst>
          <pc:docMk/>
          <pc:sldMk cId="3401529779" sldId="374"/>
        </pc:sldMkLst>
      </pc:sldChg>
      <pc:sldChg chg="del">
        <pc:chgData name="Gray, Joanne (Childrens Services)" userId="39768c7e-49cb-4261-89ad-0d5ba049a24d" providerId="ADAL" clId="{A81FA7C8-B50E-4979-9009-2B50C182084B}" dt="2026-06-03T19:32:54.252" v="963" actId="47"/>
        <pc:sldMkLst>
          <pc:docMk/>
          <pc:sldMk cId="3580863321" sldId="375"/>
        </pc:sldMkLst>
      </pc:sldChg>
      <pc:sldChg chg="modSp del">
        <pc:chgData name="Gray, Joanne (Childrens Services)" userId="39768c7e-49cb-4261-89ad-0d5ba049a24d" providerId="ADAL" clId="{A81FA7C8-B50E-4979-9009-2B50C182084B}" dt="2026-06-03T19:34:02.455" v="985" actId="47"/>
        <pc:sldMkLst>
          <pc:docMk/>
          <pc:sldMk cId="878769152" sldId="376"/>
        </pc:sldMkLst>
      </pc:sldChg>
      <pc:sldChg chg="del">
        <pc:chgData name="Gray, Joanne (Childrens Services)" userId="39768c7e-49cb-4261-89ad-0d5ba049a24d" providerId="ADAL" clId="{A81FA7C8-B50E-4979-9009-2B50C182084B}" dt="2026-06-03T19:33:03.864" v="969" actId="47"/>
        <pc:sldMkLst>
          <pc:docMk/>
          <pc:sldMk cId="2320262067" sldId="377"/>
        </pc:sldMkLst>
      </pc:sldChg>
      <pc:sldChg chg="del modAnim">
        <pc:chgData name="Gray, Joanne (Childrens Services)" userId="39768c7e-49cb-4261-89ad-0d5ba049a24d" providerId="ADAL" clId="{A81FA7C8-B50E-4979-9009-2B50C182084B}" dt="2026-06-03T19:32:55.718" v="964" actId="47"/>
        <pc:sldMkLst>
          <pc:docMk/>
          <pc:sldMk cId="2003685975" sldId="378"/>
        </pc:sldMkLst>
      </pc:sldChg>
      <pc:sldChg chg="del">
        <pc:chgData name="Gray, Joanne (Childrens Services)" userId="39768c7e-49cb-4261-89ad-0d5ba049a24d" providerId="ADAL" clId="{A81FA7C8-B50E-4979-9009-2B50C182084B}" dt="2026-06-03T19:32:56.950" v="965" actId="47"/>
        <pc:sldMkLst>
          <pc:docMk/>
          <pc:sldMk cId="3732702117" sldId="379"/>
        </pc:sldMkLst>
      </pc:sldChg>
      <pc:sldChg chg="del modAnim">
        <pc:chgData name="Gray, Joanne (Childrens Services)" userId="39768c7e-49cb-4261-89ad-0d5ba049a24d" providerId="ADAL" clId="{A81FA7C8-B50E-4979-9009-2B50C182084B}" dt="2026-06-03T19:32:57.760" v="966" actId="47"/>
        <pc:sldMkLst>
          <pc:docMk/>
          <pc:sldMk cId="3183938732" sldId="380"/>
        </pc:sldMkLst>
      </pc:sldChg>
      <pc:sldChg chg="del">
        <pc:chgData name="Gray, Joanne (Childrens Services)" userId="39768c7e-49cb-4261-89ad-0d5ba049a24d" providerId="ADAL" clId="{A81FA7C8-B50E-4979-9009-2B50C182084B}" dt="2026-06-03T19:32:58.670" v="967" actId="47"/>
        <pc:sldMkLst>
          <pc:docMk/>
          <pc:sldMk cId="3483167306" sldId="381"/>
        </pc:sldMkLst>
      </pc:sldChg>
      <pc:sldChg chg="del modAnim">
        <pc:chgData name="Gray, Joanne (Childrens Services)" userId="39768c7e-49cb-4261-89ad-0d5ba049a24d" providerId="ADAL" clId="{A81FA7C8-B50E-4979-9009-2B50C182084B}" dt="2026-06-03T19:32:59.342" v="968" actId="47"/>
        <pc:sldMkLst>
          <pc:docMk/>
          <pc:sldMk cId="526792913" sldId="382"/>
        </pc:sldMkLst>
      </pc:sldChg>
      <pc:sldChg chg="modSp del mod">
        <pc:chgData name="Gray, Joanne (Childrens Services)" userId="39768c7e-49cb-4261-89ad-0d5ba049a24d" providerId="ADAL" clId="{A81FA7C8-B50E-4979-9009-2B50C182084B}" dt="2026-06-03T19:33:05.355" v="970" actId="47"/>
        <pc:sldMkLst>
          <pc:docMk/>
          <pc:sldMk cId="1414238599" sldId="383"/>
        </pc:sldMkLst>
      </pc:sldChg>
      <pc:sldChg chg="modSp del mod">
        <pc:chgData name="Gray, Joanne (Childrens Services)" userId="39768c7e-49cb-4261-89ad-0d5ba049a24d" providerId="ADAL" clId="{A81FA7C8-B50E-4979-9009-2B50C182084B}" dt="2026-06-03T19:33:06.172" v="971" actId="47"/>
        <pc:sldMkLst>
          <pc:docMk/>
          <pc:sldMk cId="153545848" sldId="385"/>
        </pc:sldMkLst>
      </pc:sldChg>
      <pc:sldChg chg="addSp delSp modSp add mod ord">
        <pc:chgData name="Gray, Joanne (Childrens Services)" userId="39768c7e-49cb-4261-89ad-0d5ba049a24d" providerId="ADAL" clId="{A81FA7C8-B50E-4979-9009-2B50C182084B}" dt="2026-06-03T19:33:25.516" v="981" actId="20577"/>
        <pc:sldMkLst>
          <pc:docMk/>
          <pc:sldMk cId="2950758873" sldId="386"/>
        </pc:sldMkLst>
        <pc:spChg chg="mod">
          <ac:chgData name="Gray, Joanne (Childrens Services)" userId="39768c7e-49cb-4261-89ad-0d5ba049a24d" providerId="ADAL" clId="{A81FA7C8-B50E-4979-9009-2B50C182084B}" dt="2026-06-03T19:33:25.516" v="981" actId="20577"/>
          <ac:spMkLst>
            <pc:docMk/>
            <pc:sldMk cId="2950758873" sldId="386"/>
            <ac:spMk id="2" creationId="{B1720F25-3A02-EC81-9405-5AEC492ABFB0}"/>
          </ac:spMkLst>
        </pc:spChg>
        <pc:spChg chg="mod">
          <ac:chgData name="Gray, Joanne (Childrens Services)" userId="39768c7e-49cb-4261-89ad-0d5ba049a24d" providerId="ADAL" clId="{A81FA7C8-B50E-4979-9009-2B50C182084B}" dt="2026-05-28T07:06:00.539" v="563" actId="255"/>
          <ac:spMkLst>
            <pc:docMk/>
            <pc:sldMk cId="2950758873" sldId="386"/>
            <ac:spMk id="3" creationId="{8232F088-5FF6-6319-ADDC-0CC3632A47FD}"/>
          </ac:spMkLst>
        </pc:spChg>
        <pc:picChg chg="add mod">
          <ac:chgData name="Gray, Joanne (Childrens Services)" userId="39768c7e-49cb-4261-89ad-0d5ba049a24d" providerId="ADAL" clId="{A81FA7C8-B50E-4979-9009-2B50C182084B}" dt="2026-05-28T07:02:38.178" v="542" actId="1076"/>
          <ac:picMkLst>
            <pc:docMk/>
            <pc:sldMk cId="2950758873" sldId="386"/>
            <ac:picMk id="4" creationId="{E3A83D28-23D2-66B1-1C74-583FEF266C5B}"/>
          </ac:picMkLst>
        </pc:picChg>
        <pc:picChg chg="mod">
          <ac:chgData name="Gray, Joanne (Childrens Services)" userId="39768c7e-49cb-4261-89ad-0d5ba049a24d" providerId="ADAL" clId="{A81FA7C8-B50E-4979-9009-2B50C182084B}" dt="2026-05-28T06:55:03.714" v="388" actId="1076"/>
          <ac:picMkLst>
            <pc:docMk/>
            <pc:sldMk cId="2950758873" sldId="386"/>
            <ac:picMk id="7" creationId="{EE782EB0-26E5-9B72-A4F2-08D7EBCD7E9B}"/>
          </ac:picMkLst>
        </pc:picChg>
      </pc:sldChg>
      <pc:sldChg chg="addSp delSp modSp new mod ord modClrScheme chgLayout">
        <pc:chgData name="Gray, Joanne (Childrens Services)" userId="39768c7e-49cb-4261-89ad-0d5ba049a24d" providerId="ADAL" clId="{A81FA7C8-B50E-4979-9009-2B50C182084B}" dt="2026-06-03T19:36:03.733" v="990"/>
        <pc:sldMkLst>
          <pc:docMk/>
          <pc:sldMk cId="2142117139" sldId="387"/>
        </pc:sldMkLst>
        <pc:spChg chg="mod ord">
          <ac:chgData name="Gray, Joanne (Childrens Services)" userId="39768c7e-49cb-4261-89ad-0d5ba049a24d" providerId="ADAL" clId="{A81FA7C8-B50E-4979-9009-2B50C182084B}" dt="2026-06-03T19:32:34.765" v="961" actId="14100"/>
          <ac:spMkLst>
            <pc:docMk/>
            <pc:sldMk cId="2142117139" sldId="387"/>
            <ac:spMk id="2" creationId="{907B14B0-4210-6D5F-0007-50AAF6BDF451}"/>
          </ac:spMkLst>
        </pc:spChg>
        <pc:spChg chg="mod ord">
          <ac:chgData name="Gray, Joanne (Childrens Services)" userId="39768c7e-49cb-4261-89ad-0d5ba049a24d" providerId="ADAL" clId="{A81FA7C8-B50E-4979-9009-2B50C182084B}" dt="2026-06-03T19:29:16.555" v="957" actId="14100"/>
          <ac:spMkLst>
            <pc:docMk/>
            <pc:sldMk cId="2142117139" sldId="387"/>
            <ac:spMk id="3" creationId="{9ECBC26B-31F8-93A5-9947-826430BEF304}"/>
          </ac:spMkLst>
        </pc:spChg>
        <pc:spChg chg="add del mod">
          <ac:chgData name="Gray, Joanne (Childrens Services)" userId="39768c7e-49cb-4261-89ad-0d5ba049a24d" providerId="ADAL" clId="{A81FA7C8-B50E-4979-9009-2B50C182084B}" dt="2026-06-03T19:28:35.531" v="952" actId="478"/>
          <ac:spMkLst>
            <pc:docMk/>
            <pc:sldMk cId="2142117139" sldId="387"/>
            <ac:spMk id="7" creationId="{96B1B0D1-C47B-BC88-47C3-8C4F23F6A732}"/>
          </ac:spMkLst>
        </pc:spChg>
        <pc:picChg chg="add mod">
          <ac:chgData name="Gray, Joanne (Childrens Services)" userId="39768c7e-49cb-4261-89ad-0d5ba049a24d" providerId="ADAL" clId="{A81FA7C8-B50E-4979-9009-2B50C182084B}" dt="2026-06-03T19:32:42.914" v="962" actId="1076"/>
          <ac:picMkLst>
            <pc:docMk/>
            <pc:sldMk cId="2142117139" sldId="387"/>
            <ac:picMk id="4" creationId="{2FC67A11-A225-1BFF-FAC0-6033598D8898}"/>
          </ac:picMkLst>
        </pc:picChg>
        <pc:picChg chg="add del mod">
          <ac:chgData name="Gray, Joanne (Childrens Services)" userId="39768c7e-49cb-4261-89ad-0d5ba049a24d" providerId="ADAL" clId="{A81FA7C8-B50E-4979-9009-2B50C182084B}" dt="2026-06-03T19:28:35.531" v="952" actId="478"/>
          <ac:picMkLst>
            <pc:docMk/>
            <pc:sldMk cId="2142117139" sldId="387"/>
            <ac:picMk id="6" creationId="{C0D4DEC7-650E-A433-B537-DF3D49696689}"/>
          </ac:picMkLst>
        </pc:picChg>
        <pc:picChg chg="add mod">
          <ac:chgData name="Gray, Joanne (Childrens Services)" userId="39768c7e-49cb-4261-89ad-0d5ba049a24d" providerId="ADAL" clId="{A81FA7C8-B50E-4979-9009-2B50C182084B}" dt="2026-06-03T19:29:10.534" v="956" actId="1076"/>
          <ac:picMkLst>
            <pc:docMk/>
            <pc:sldMk cId="2142117139" sldId="387"/>
            <ac:picMk id="9" creationId="{65F1803A-5F16-D5A9-E43A-927A30C9DBE7}"/>
          </ac:picMkLst>
        </pc:picChg>
      </pc:sldChg>
      <pc:sldChg chg="modSp add mod ord">
        <pc:chgData name="Gray, Joanne (Childrens Services)" userId="39768c7e-49cb-4261-89ad-0d5ba049a24d" providerId="ADAL" clId="{A81FA7C8-B50E-4979-9009-2B50C182084B}" dt="2026-06-04T04:51:25.610" v="13769" actId="20577"/>
        <pc:sldMkLst>
          <pc:docMk/>
          <pc:sldMk cId="2131125863" sldId="388"/>
        </pc:sldMkLst>
        <pc:spChg chg="mod">
          <ac:chgData name="Gray, Joanne (Childrens Services)" userId="39768c7e-49cb-4261-89ad-0d5ba049a24d" providerId="ADAL" clId="{A81FA7C8-B50E-4979-9009-2B50C182084B}" dt="2026-06-04T04:51:25.610" v="13769" actId="20577"/>
          <ac:spMkLst>
            <pc:docMk/>
            <pc:sldMk cId="2131125863" sldId="388"/>
            <ac:spMk id="2" creationId="{B74C8744-9D13-FE13-1BCB-FA0EDF99C5B7}"/>
          </ac:spMkLst>
        </pc:spChg>
        <pc:graphicFrameChg chg="modGraphic">
          <ac:chgData name="Gray, Joanne (Childrens Services)" userId="39768c7e-49cb-4261-89ad-0d5ba049a24d" providerId="ADAL" clId="{A81FA7C8-B50E-4979-9009-2B50C182084B}" dt="2026-06-04T04:51:18.837" v="13762" actId="20577"/>
          <ac:graphicFrameMkLst>
            <pc:docMk/>
            <pc:sldMk cId="2131125863" sldId="388"/>
            <ac:graphicFrameMk id="24" creationId="{280B4CA4-611C-D695-2FD3-7BE56F64F011}"/>
          </ac:graphicFrameMkLst>
        </pc:graphicFrameChg>
      </pc:sldChg>
      <pc:sldChg chg="new del">
        <pc:chgData name="Gray, Joanne (Childrens Services)" userId="39768c7e-49cb-4261-89ad-0d5ba049a24d" providerId="ADAL" clId="{A81FA7C8-B50E-4979-9009-2B50C182084B}" dt="2026-06-03T19:13:38.938" v="672" actId="680"/>
        <pc:sldMkLst>
          <pc:docMk/>
          <pc:sldMk cId="3945938363" sldId="388"/>
        </pc:sldMkLst>
      </pc:sldChg>
      <pc:sldChg chg="modSp add del mod ord">
        <pc:chgData name="Gray, Joanne (Childrens Services)" userId="39768c7e-49cb-4261-89ad-0d5ba049a24d" providerId="ADAL" clId="{A81FA7C8-B50E-4979-9009-2B50C182084B}" dt="2026-06-04T03:14:37.711" v="11920" actId="47"/>
        <pc:sldMkLst>
          <pc:docMk/>
          <pc:sldMk cId="8099927" sldId="389"/>
        </pc:sldMkLst>
        <pc:spChg chg="mod">
          <ac:chgData name="Gray, Joanne (Childrens Services)" userId="39768c7e-49cb-4261-89ad-0d5ba049a24d" providerId="ADAL" clId="{A81FA7C8-B50E-4979-9009-2B50C182084B}" dt="2026-06-03T19:56:56.249" v="1058" actId="14100"/>
          <ac:spMkLst>
            <pc:docMk/>
            <pc:sldMk cId="8099927" sldId="389"/>
            <ac:spMk id="4" creationId="{D81F943C-E4AA-E5E4-2C31-F0ABF9DBABCB}"/>
          </ac:spMkLst>
        </pc:spChg>
        <pc:spChg chg="mod">
          <ac:chgData name="Gray, Joanne (Childrens Services)" userId="39768c7e-49cb-4261-89ad-0d5ba049a24d" providerId="ADAL" clId="{A81FA7C8-B50E-4979-9009-2B50C182084B}" dt="2026-06-03T19:57:23.181" v="1061"/>
          <ac:spMkLst>
            <pc:docMk/>
            <pc:sldMk cId="8099927" sldId="389"/>
            <ac:spMk id="5" creationId="{B8E8ED43-EAB0-B9CE-8DEE-50DCE170B61C}"/>
          </ac:spMkLst>
        </pc:spChg>
      </pc:sldChg>
      <pc:sldChg chg="new del">
        <pc:chgData name="Gray, Joanne (Childrens Services)" userId="39768c7e-49cb-4261-89ad-0d5ba049a24d" providerId="ADAL" clId="{A81FA7C8-B50E-4979-9009-2B50C182084B}" dt="2026-06-03T19:55:06.133" v="992" actId="47"/>
        <pc:sldMkLst>
          <pc:docMk/>
          <pc:sldMk cId="2297152523" sldId="389"/>
        </pc:sldMkLst>
      </pc:sldChg>
      <pc:sldChg chg="addSp delSp modSp add del mod">
        <pc:chgData name="Gray, Joanne (Childrens Services)" userId="39768c7e-49cb-4261-89ad-0d5ba049a24d" providerId="ADAL" clId="{A81FA7C8-B50E-4979-9009-2B50C182084B}" dt="2026-06-04T03:22:18.088" v="12088" actId="14100"/>
        <pc:sldMkLst>
          <pc:docMk/>
          <pc:sldMk cId="4244727017" sldId="390"/>
        </pc:sldMkLst>
        <pc:spChg chg="mod">
          <ac:chgData name="Gray, Joanne (Childrens Services)" userId="39768c7e-49cb-4261-89ad-0d5ba049a24d" providerId="ADAL" clId="{A81FA7C8-B50E-4979-9009-2B50C182084B}" dt="2026-06-04T03:17:25.340" v="12001" actId="20577"/>
          <ac:spMkLst>
            <pc:docMk/>
            <pc:sldMk cId="4244727017" sldId="390"/>
            <ac:spMk id="4" creationId="{5A2AA7DA-5FBF-DDAE-75F3-0E46EAA3AF3E}"/>
          </ac:spMkLst>
        </pc:spChg>
        <pc:spChg chg="del mod">
          <ac:chgData name="Gray, Joanne (Childrens Services)" userId="39768c7e-49cb-4261-89ad-0d5ba049a24d" providerId="ADAL" clId="{A81FA7C8-B50E-4979-9009-2B50C182084B}" dt="2026-06-04T03:22:10.071" v="12085" actId="478"/>
          <ac:spMkLst>
            <pc:docMk/>
            <pc:sldMk cId="4244727017" sldId="390"/>
            <ac:spMk id="5" creationId="{56E62BEB-D2F1-E01E-7323-26A7E9E26B5A}"/>
          </ac:spMkLst>
        </pc:spChg>
        <pc:picChg chg="add">
          <ac:chgData name="Gray, Joanne (Childrens Services)" userId="39768c7e-49cb-4261-89ad-0d5ba049a24d" providerId="ADAL" clId="{A81FA7C8-B50E-4979-9009-2B50C182084B}" dt="2026-06-04T03:20:44.524" v="12083"/>
          <ac:picMkLst>
            <pc:docMk/>
            <pc:sldMk cId="4244727017" sldId="390"/>
            <ac:picMk id="5122" creationId="{0411F563-3E6D-9D72-ABB3-BD57D97F8BD3}"/>
          </ac:picMkLst>
        </pc:picChg>
        <pc:picChg chg="add mod">
          <ac:chgData name="Gray, Joanne (Childrens Services)" userId="39768c7e-49cb-4261-89ad-0d5ba049a24d" providerId="ADAL" clId="{A81FA7C8-B50E-4979-9009-2B50C182084B}" dt="2026-06-04T03:22:18.088" v="12088" actId="14100"/>
          <ac:picMkLst>
            <pc:docMk/>
            <pc:sldMk cId="4244727017" sldId="390"/>
            <ac:picMk id="5124" creationId="{72E82FDC-9CD4-4759-6D8E-F6BF3006AEEC}"/>
          </ac:picMkLst>
        </pc:picChg>
      </pc:sldChg>
      <pc:sldChg chg="addSp modSp add del mod modAnim">
        <pc:chgData name="Gray, Joanne (Childrens Services)" userId="39768c7e-49cb-4261-89ad-0d5ba049a24d" providerId="ADAL" clId="{A81FA7C8-B50E-4979-9009-2B50C182084B}" dt="2026-06-04T03:30:46.079" v="12259" actId="1076"/>
        <pc:sldMkLst>
          <pc:docMk/>
          <pc:sldMk cId="3010236889" sldId="391"/>
        </pc:sldMkLst>
        <pc:spChg chg="add">
          <ac:chgData name="Gray, Joanne (Childrens Services)" userId="39768c7e-49cb-4261-89ad-0d5ba049a24d" providerId="ADAL" clId="{A81FA7C8-B50E-4979-9009-2B50C182084B}" dt="2026-06-04T03:23:11.272" v="12089"/>
          <ac:spMkLst>
            <pc:docMk/>
            <pc:sldMk cId="3010236889" sldId="391"/>
            <ac:spMk id="2" creationId="{80D29A0B-2FE0-2EE6-AD71-2BB28681532C}"/>
          </ac:spMkLst>
        </pc:spChg>
        <pc:spChg chg="add">
          <ac:chgData name="Gray, Joanne (Childrens Services)" userId="39768c7e-49cb-4261-89ad-0d5ba049a24d" providerId="ADAL" clId="{A81FA7C8-B50E-4979-9009-2B50C182084B}" dt="2026-06-04T03:23:16.896" v="12090"/>
          <ac:spMkLst>
            <pc:docMk/>
            <pc:sldMk cId="3010236889" sldId="391"/>
            <ac:spMk id="3" creationId="{19222174-7591-668E-70B4-D8505A5DFFB8}"/>
          </ac:spMkLst>
        </pc:spChg>
        <pc:spChg chg="mod">
          <ac:chgData name="Gray, Joanne (Childrens Services)" userId="39768c7e-49cb-4261-89ad-0d5ba049a24d" providerId="ADAL" clId="{A81FA7C8-B50E-4979-9009-2B50C182084B}" dt="2026-06-04T03:27:43.583" v="12248" actId="14100"/>
          <ac:spMkLst>
            <pc:docMk/>
            <pc:sldMk cId="3010236889" sldId="391"/>
            <ac:spMk id="4" creationId="{C88DD8AE-8658-4CA6-CD87-A5C9B365C370}"/>
          </ac:spMkLst>
        </pc:spChg>
        <pc:spChg chg="mod">
          <ac:chgData name="Gray, Joanne (Childrens Services)" userId="39768c7e-49cb-4261-89ad-0d5ba049a24d" providerId="ADAL" clId="{A81FA7C8-B50E-4979-9009-2B50C182084B}" dt="2026-06-04T03:28:09.893" v="12253" actId="20577"/>
          <ac:spMkLst>
            <pc:docMk/>
            <pc:sldMk cId="3010236889" sldId="391"/>
            <ac:spMk id="5" creationId="{2199D673-1C8C-EEC9-FF32-757952A79522}"/>
          </ac:spMkLst>
        </pc:spChg>
        <pc:spChg chg="add">
          <ac:chgData name="Gray, Joanne (Childrens Services)" userId="39768c7e-49cb-4261-89ad-0d5ba049a24d" providerId="ADAL" clId="{A81FA7C8-B50E-4979-9009-2B50C182084B}" dt="2026-06-04T03:24:36.222" v="12096"/>
          <ac:spMkLst>
            <pc:docMk/>
            <pc:sldMk cId="3010236889" sldId="391"/>
            <ac:spMk id="6" creationId="{8B4948F0-49FE-F7A0-BE53-3BAE839A0783}"/>
          </ac:spMkLst>
        </pc:spChg>
        <pc:spChg chg="add">
          <ac:chgData name="Gray, Joanne (Childrens Services)" userId="39768c7e-49cb-4261-89ad-0d5ba049a24d" providerId="ADAL" clId="{A81FA7C8-B50E-4979-9009-2B50C182084B}" dt="2026-06-04T03:24:43.551" v="12100"/>
          <ac:spMkLst>
            <pc:docMk/>
            <pc:sldMk cId="3010236889" sldId="391"/>
            <ac:spMk id="7" creationId="{FB3681B4-1FE9-EE3B-AB47-D8F81EF99796}"/>
          </ac:spMkLst>
        </pc:spChg>
        <pc:picChg chg="add">
          <ac:chgData name="Gray, Joanne (Childrens Services)" userId="39768c7e-49cb-4261-89ad-0d5ba049a24d" providerId="ADAL" clId="{A81FA7C8-B50E-4979-9009-2B50C182084B}" dt="2026-06-04T03:23:11.272" v="12089"/>
          <ac:picMkLst>
            <pc:docMk/>
            <pc:sldMk cId="3010236889" sldId="391"/>
            <ac:picMk id="6146" creationId="{B9639DFB-E046-DB77-4F96-0D5B8BD2F303}"/>
          </ac:picMkLst>
        </pc:picChg>
        <pc:picChg chg="add">
          <ac:chgData name="Gray, Joanne (Childrens Services)" userId="39768c7e-49cb-4261-89ad-0d5ba049a24d" providerId="ADAL" clId="{A81FA7C8-B50E-4979-9009-2B50C182084B}" dt="2026-06-04T03:23:11.272" v="12089"/>
          <ac:picMkLst>
            <pc:docMk/>
            <pc:sldMk cId="3010236889" sldId="391"/>
            <ac:picMk id="6147" creationId="{D40EE530-A88D-8C27-C456-CB68C5CEEC0E}"/>
          </ac:picMkLst>
        </pc:picChg>
        <pc:picChg chg="add">
          <ac:chgData name="Gray, Joanne (Childrens Services)" userId="39768c7e-49cb-4261-89ad-0d5ba049a24d" providerId="ADAL" clId="{A81FA7C8-B50E-4979-9009-2B50C182084B}" dt="2026-06-04T03:23:11.272" v="12089"/>
          <ac:picMkLst>
            <pc:docMk/>
            <pc:sldMk cId="3010236889" sldId="391"/>
            <ac:picMk id="6148" creationId="{C9904867-7E33-EAF5-4387-2A16143B1F52}"/>
          </ac:picMkLst>
        </pc:picChg>
        <pc:picChg chg="add">
          <ac:chgData name="Gray, Joanne (Childrens Services)" userId="39768c7e-49cb-4261-89ad-0d5ba049a24d" providerId="ADAL" clId="{A81FA7C8-B50E-4979-9009-2B50C182084B}" dt="2026-06-04T03:23:11.272" v="12089"/>
          <ac:picMkLst>
            <pc:docMk/>
            <pc:sldMk cId="3010236889" sldId="391"/>
            <ac:picMk id="6149" creationId="{914F70F6-1A01-CF22-366E-DADF6CDA9D19}"/>
          </ac:picMkLst>
        </pc:picChg>
        <pc:picChg chg="add">
          <ac:chgData name="Gray, Joanne (Childrens Services)" userId="39768c7e-49cb-4261-89ad-0d5ba049a24d" providerId="ADAL" clId="{A81FA7C8-B50E-4979-9009-2B50C182084B}" dt="2026-06-04T03:23:11.272" v="12089"/>
          <ac:picMkLst>
            <pc:docMk/>
            <pc:sldMk cId="3010236889" sldId="391"/>
            <ac:picMk id="6150" creationId="{12F10528-421C-0270-69ED-FE5D929ABF3C}"/>
          </ac:picMkLst>
        </pc:picChg>
        <pc:picChg chg="add">
          <ac:chgData name="Gray, Joanne (Childrens Services)" userId="39768c7e-49cb-4261-89ad-0d5ba049a24d" providerId="ADAL" clId="{A81FA7C8-B50E-4979-9009-2B50C182084B}" dt="2026-06-04T03:23:11.272" v="12089"/>
          <ac:picMkLst>
            <pc:docMk/>
            <pc:sldMk cId="3010236889" sldId="391"/>
            <ac:picMk id="6151" creationId="{2C79332B-31D6-114A-A594-A82BE99F7DD2}"/>
          </ac:picMkLst>
        </pc:picChg>
        <pc:picChg chg="add">
          <ac:chgData name="Gray, Joanne (Childrens Services)" userId="39768c7e-49cb-4261-89ad-0d5ba049a24d" providerId="ADAL" clId="{A81FA7C8-B50E-4979-9009-2B50C182084B}" dt="2026-06-04T03:23:16.896" v="12090"/>
          <ac:picMkLst>
            <pc:docMk/>
            <pc:sldMk cId="3010236889" sldId="391"/>
            <ac:picMk id="6153" creationId="{75724D5A-A168-71DA-152E-C48FAB12E53E}"/>
          </ac:picMkLst>
        </pc:picChg>
        <pc:picChg chg="add">
          <ac:chgData name="Gray, Joanne (Childrens Services)" userId="39768c7e-49cb-4261-89ad-0d5ba049a24d" providerId="ADAL" clId="{A81FA7C8-B50E-4979-9009-2B50C182084B}" dt="2026-06-04T03:23:16.896" v="12090"/>
          <ac:picMkLst>
            <pc:docMk/>
            <pc:sldMk cId="3010236889" sldId="391"/>
            <ac:picMk id="6154" creationId="{10E6F531-9A60-A900-7563-75E672C529F4}"/>
          </ac:picMkLst>
        </pc:picChg>
        <pc:picChg chg="add">
          <ac:chgData name="Gray, Joanne (Childrens Services)" userId="39768c7e-49cb-4261-89ad-0d5ba049a24d" providerId="ADAL" clId="{A81FA7C8-B50E-4979-9009-2B50C182084B}" dt="2026-06-04T03:23:16.896" v="12090"/>
          <ac:picMkLst>
            <pc:docMk/>
            <pc:sldMk cId="3010236889" sldId="391"/>
            <ac:picMk id="6155" creationId="{E966BEB0-9E66-FB13-59A6-CFA592710895}"/>
          </ac:picMkLst>
        </pc:picChg>
        <pc:picChg chg="add">
          <ac:chgData name="Gray, Joanne (Childrens Services)" userId="39768c7e-49cb-4261-89ad-0d5ba049a24d" providerId="ADAL" clId="{A81FA7C8-B50E-4979-9009-2B50C182084B}" dt="2026-06-04T03:23:16.896" v="12090"/>
          <ac:picMkLst>
            <pc:docMk/>
            <pc:sldMk cId="3010236889" sldId="391"/>
            <ac:picMk id="6156" creationId="{EC38902A-55C2-8268-B1C3-CC42E2898F6E}"/>
          </ac:picMkLst>
        </pc:picChg>
        <pc:picChg chg="add">
          <ac:chgData name="Gray, Joanne (Childrens Services)" userId="39768c7e-49cb-4261-89ad-0d5ba049a24d" providerId="ADAL" clId="{A81FA7C8-B50E-4979-9009-2B50C182084B}" dt="2026-06-04T03:23:16.896" v="12090"/>
          <ac:picMkLst>
            <pc:docMk/>
            <pc:sldMk cId="3010236889" sldId="391"/>
            <ac:picMk id="6157" creationId="{0585207C-1B0A-C76A-8055-B0DB07A7EAB5}"/>
          </ac:picMkLst>
        </pc:picChg>
        <pc:picChg chg="add">
          <ac:chgData name="Gray, Joanne (Childrens Services)" userId="39768c7e-49cb-4261-89ad-0d5ba049a24d" providerId="ADAL" clId="{A81FA7C8-B50E-4979-9009-2B50C182084B}" dt="2026-06-04T03:23:16.896" v="12090"/>
          <ac:picMkLst>
            <pc:docMk/>
            <pc:sldMk cId="3010236889" sldId="391"/>
            <ac:picMk id="6158" creationId="{88A4BAC5-2923-49C1-5383-E6CD3D348F3C}"/>
          </ac:picMkLst>
        </pc:picChg>
        <pc:picChg chg="add mod">
          <ac:chgData name="Gray, Joanne (Childrens Services)" userId="39768c7e-49cb-4261-89ad-0d5ba049a24d" providerId="ADAL" clId="{A81FA7C8-B50E-4979-9009-2B50C182084B}" dt="2026-06-04T03:30:46.079" v="12259" actId="1076"/>
          <ac:picMkLst>
            <pc:docMk/>
            <pc:sldMk cId="3010236889" sldId="391"/>
            <ac:picMk id="6162" creationId="{C10AC890-FD69-CD66-47AF-DF6172635DF5}"/>
          </ac:picMkLst>
        </pc:picChg>
      </pc:sldChg>
      <pc:sldChg chg="addSp modSp add mod ord modAnim">
        <pc:chgData name="Gray, Joanne (Childrens Services)" userId="39768c7e-49cb-4261-89ad-0d5ba049a24d" providerId="ADAL" clId="{A81FA7C8-B50E-4979-9009-2B50C182084B}" dt="2026-06-04T03:04:17.638" v="11899"/>
        <pc:sldMkLst>
          <pc:docMk/>
          <pc:sldMk cId="551579906" sldId="392"/>
        </pc:sldMkLst>
        <pc:spChg chg="mod">
          <ac:chgData name="Gray, Joanne (Childrens Services)" userId="39768c7e-49cb-4261-89ad-0d5ba049a24d" providerId="ADAL" clId="{A81FA7C8-B50E-4979-9009-2B50C182084B}" dt="2026-06-03T21:51:41.996" v="1942" actId="20577"/>
          <ac:spMkLst>
            <pc:docMk/>
            <pc:sldMk cId="551579906" sldId="392"/>
            <ac:spMk id="4" creationId="{6C174F36-6F61-6C53-23AE-12B974320216}"/>
          </ac:spMkLst>
        </pc:spChg>
        <pc:spChg chg="mod">
          <ac:chgData name="Gray, Joanne (Childrens Services)" userId="39768c7e-49cb-4261-89ad-0d5ba049a24d" providerId="ADAL" clId="{A81FA7C8-B50E-4979-9009-2B50C182084B}" dt="2026-06-03T20:41:50.962" v="1708" actId="20577"/>
          <ac:spMkLst>
            <pc:docMk/>
            <pc:sldMk cId="551579906" sldId="392"/>
            <ac:spMk id="5" creationId="{76E8B588-194F-23A8-03BA-9B9A854A4E48}"/>
          </ac:spMkLst>
        </pc:spChg>
        <pc:picChg chg="add mod">
          <ac:chgData name="Gray, Joanne (Childrens Services)" userId="39768c7e-49cb-4261-89ad-0d5ba049a24d" providerId="ADAL" clId="{A81FA7C8-B50E-4979-9009-2B50C182084B}" dt="2026-06-03T20:05:12.291" v="1172" actId="1076"/>
          <ac:picMkLst>
            <pc:docMk/>
            <pc:sldMk cId="551579906" sldId="392"/>
            <ac:picMk id="3" creationId="{5BAFE8F2-F29F-B79E-A26A-929BDBCAED7C}"/>
          </ac:picMkLst>
        </pc:picChg>
      </pc:sldChg>
      <pc:sldChg chg="addSp delSp modSp add mod modAnim">
        <pc:chgData name="Gray, Joanne (Childrens Services)" userId="39768c7e-49cb-4261-89ad-0d5ba049a24d" providerId="ADAL" clId="{A81FA7C8-B50E-4979-9009-2B50C182084B}" dt="2026-06-04T03:04:41.308" v="11902"/>
        <pc:sldMkLst>
          <pc:docMk/>
          <pc:sldMk cId="2380182501" sldId="393"/>
        </pc:sldMkLst>
        <pc:spChg chg="mod">
          <ac:chgData name="Gray, Joanne (Childrens Services)" userId="39768c7e-49cb-4261-89ad-0d5ba049a24d" providerId="ADAL" clId="{A81FA7C8-B50E-4979-9009-2B50C182084B}" dt="2026-06-03T21:51:50.701" v="1953" actId="20577"/>
          <ac:spMkLst>
            <pc:docMk/>
            <pc:sldMk cId="2380182501" sldId="393"/>
            <ac:spMk id="4" creationId="{A4C67955-DF9D-8F20-334D-127050494157}"/>
          </ac:spMkLst>
        </pc:spChg>
        <pc:spChg chg="mod">
          <ac:chgData name="Gray, Joanne (Childrens Services)" userId="39768c7e-49cb-4261-89ad-0d5ba049a24d" providerId="ADAL" clId="{A81FA7C8-B50E-4979-9009-2B50C182084B}" dt="2026-06-04T03:04:23.088" v="11900" actId="1076"/>
          <ac:spMkLst>
            <pc:docMk/>
            <pc:sldMk cId="2380182501" sldId="393"/>
            <ac:spMk id="5" creationId="{0BB5A8A7-301F-19AF-BB28-FFCDBA021F7E}"/>
          </ac:spMkLst>
        </pc:spChg>
        <pc:picChg chg="del">
          <ac:chgData name="Gray, Joanne (Childrens Services)" userId="39768c7e-49cb-4261-89ad-0d5ba049a24d" providerId="ADAL" clId="{A81FA7C8-B50E-4979-9009-2B50C182084B}" dt="2026-06-03T20:05:49.433" v="1178" actId="478"/>
          <ac:picMkLst>
            <pc:docMk/>
            <pc:sldMk cId="2380182501" sldId="393"/>
            <ac:picMk id="3" creationId="{C61C3D3C-C59D-D5A5-9074-5EF37EC8C01B}"/>
          </ac:picMkLst>
        </pc:picChg>
        <pc:picChg chg="add mod">
          <ac:chgData name="Gray, Joanne (Childrens Services)" userId="39768c7e-49cb-4261-89ad-0d5ba049a24d" providerId="ADAL" clId="{A81FA7C8-B50E-4979-9009-2B50C182084B}" dt="2026-06-03T20:16:11.429" v="1328" actId="1076"/>
          <ac:picMkLst>
            <pc:docMk/>
            <pc:sldMk cId="2380182501" sldId="393"/>
            <ac:picMk id="1026" creationId="{5C99DFF7-E426-3904-3621-A6537AAADBBB}"/>
          </ac:picMkLst>
        </pc:picChg>
      </pc:sldChg>
      <pc:sldChg chg="addSp delSp modSp add mod modAnim">
        <pc:chgData name="Gray, Joanne (Childrens Services)" userId="39768c7e-49cb-4261-89ad-0d5ba049a24d" providerId="ADAL" clId="{A81FA7C8-B50E-4979-9009-2B50C182084B}" dt="2026-06-04T03:04:52.901" v="11904"/>
        <pc:sldMkLst>
          <pc:docMk/>
          <pc:sldMk cId="3816523663" sldId="394"/>
        </pc:sldMkLst>
        <pc:spChg chg="mod">
          <ac:chgData name="Gray, Joanne (Childrens Services)" userId="39768c7e-49cb-4261-89ad-0d5ba049a24d" providerId="ADAL" clId="{A81FA7C8-B50E-4979-9009-2B50C182084B}" dt="2026-06-03T21:52:18.214" v="1964" actId="20577"/>
          <ac:spMkLst>
            <pc:docMk/>
            <pc:sldMk cId="3816523663" sldId="394"/>
            <ac:spMk id="4" creationId="{6585AEC2-1A16-9564-8659-0E35A00673FA}"/>
          </ac:spMkLst>
        </pc:spChg>
        <pc:spChg chg="mod">
          <ac:chgData name="Gray, Joanne (Childrens Services)" userId="39768c7e-49cb-4261-89ad-0d5ba049a24d" providerId="ADAL" clId="{A81FA7C8-B50E-4979-9009-2B50C182084B}" dt="2026-06-04T03:00:16.060" v="11872" actId="20577"/>
          <ac:spMkLst>
            <pc:docMk/>
            <pc:sldMk cId="3816523663" sldId="394"/>
            <ac:spMk id="5" creationId="{8284BE76-4459-8507-D839-2EB7139BEA59}"/>
          </ac:spMkLst>
        </pc:spChg>
        <pc:picChg chg="del">
          <ac:chgData name="Gray, Joanne (Childrens Services)" userId="39768c7e-49cb-4261-89ad-0d5ba049a24d" providerId="ADAL" clId="{A81FA7C8-B50E-4979-9009-2B50C182084B}" dt="2026-06-03T20:06:23.500" v="1217" actId="478"/>
          <ac:picMkLst>
            <pc:docMk/>
            <pc:sldMk cId="3816523663" sldId="394"/>
            <ac:picMk id="3" creationId="{85A46735-A2E0-A82E-DAC2-7216B313EC53}"/>
          </ac:picMkLst>
        </pc:picChg>
        <pc:picChg chg="add mod">
          <ac:chgData name="Gray, Joanne (Childrens Services)" userId="39768c7e-49cb-4261-89ad-0d5ba049a24d" providerId="ADAL" clId="{A81FA7C8-B50E-4979-9009-2B50C182084B}" dt="2026-06-03T20:38:15.637" v="1475" actId="14100"/>
          <ac:picMkLst>
            <pc:docMk/>
            <pc:sldMk cId="3816523663" sldId="394"/>
            <ac:picMk id="6" creationId="{E9D020BC-0DB5-043C-1622-D7FA3261A9C7}"/>
          </ac:picMkLst>
        </pc:picChg>
        <pc:picChg chg="add del">
          <ac:chgData name="Gray, Joanne (Childrens Services)" userId="39768c7e-49cb-4261-89ad-0d5ba049a24d" providerId="ADAL" clId="{A81FA7C8-B50E-4979-9009-2B50C182084B}" dt="2026-06-03T20:26:29.122" v="1344" actId="478"/>
          <ac:picMkLst>
            <pc:docMk/>
            <pc:sldMk cId="3816523663" sldId="394"/>
            <ac:picMk id="2050" creationId="{758BA9B3-AD6B-916D-4EEC-7B47BF19FFD5}"/>
          </ac:picMkLst>
        </pc:picChg>
      </pc:sldChg>
      <pc:sldChg chg="addSp delSp modSp add mod modClrScheme chgLayout">
        <pc:chgData name="Gray, Joanne (Childrens Services)" userId="39768c7e-49cb-4261-89ad-0d5ba049a24d" providerId="ADAL" clId="{A81FA7C8-B50E-4979-9009-2B50C182084B}" dt="2026-06-04T03:13:22.102" v="11918" actId="20577"/>
        <pc:sldMkLst>
          <pc:docMk/>
          <pc:sldMk cId="337302615" sldId="395"/>
        </pc:sldMkLst>
        <pc:spChg chg="add mod ord">
          <ac:chgData name="Gray, Joanne (Childrens Services)" userId="39768c7e-49cb-4261-89ad-0d5ba049a24d" providerId="ADAL" clId="{A81FA7C8-B50E-4979-9009-2B50C182084B}" dt="2026-06-04T03:13:22.102" v="11918" actId="20577"/>
          <ac:spMkLst>
            <pc:docMk/>
            <pc:sldMk cId="337302615" sldId="395"/>
            <ac:spMk id="2" creationId="{C744E901-C71E-6536-4C00-9388EDF63387}"/>
          </ac:spMkLst>
        </pc:spChg>
        <pc:spChg chg="mod ord">
          <ac:chgData name="Gray, Joanne (Childrens Services)" userId="39768c7e-49cb-4261-89ad-0d5ba049a24d" providerId="ADAL" clId="{A81FA7C8-B50E-4979-9009-2B50C182084B}" dt="2026-06-03T22:01:55.854" v="2082" actId="27636"/>
          <ac:spMkLst>
            <pc:docMk/>
            <pc:sldMk cId="337302615" sldId="395"/>
            <ac:spMk id="4" creationId="{00ABDFD9-D6B1-9BC5-158B-0A135A62265C}"/>
          </ac:spMkLst>
        </pc:spChg>
        <pc:spChg chg="del mod">
          <ac:chgData name="Gray, Joanne (Childrens Services)" userId="39768c7e-49cb-4261-89ad-0d5ba049a24d" providerId="ADAL" clId="{A81FA7C8-B50E-4979-9009-2B50C182084B}" dt="2026-06-03T21:09:39.030" v="1890"/>
          <ac:spMkLst>
            <pc:docMk/>
            <pc:sldMk cId="337302615" sldId="395"/>
            <ac:spMk id="5" creationId="{1F86E733-9F35-6475-A4EC-77D79A99AAF7}"/>
          </ac:spMkLst>
        </pc:spChg>
        <pc:picChg chg="del">
          <ac:chgData name="Gray, Joanne (Childrens Services)" userId="39768c7e-49cb-4261-89ad-0d5ba049a24d" providerId="ADAL" clId="{A81FA7C8-B50E-4979-9009-2B50C182084B}" dt="2026-06-03T20:07:02.216" v="1253" actId="478"/>
          <ac:picMkLst>
            <pc:docMk/>
            <pc:sldMk cId="337302615" sldId="395"/>
            <ac:picMk id="3" creationId="{CDF9ACEC-144E-74B9-1C55-3E10514122FC}"/>
          </ac:picMkLst>
        </pc:picChg>
        <pc:picChg chg="add mod">
          <ac:chgData name="Gray, Joanne (Childrens Services)" userId="39768c7e-49cb-4261-89ad-0d5ba049a24d" providerId="ADAL" clId="{A81FA7C8-B50E-4979-9009-2B50C182084B}" dt="2026-06-04T03:03:47.217" v="11893" actId="14100"/>
          <ac:picMkLst>
            <pc:docMk/>
            <pc:sldMk cId="337302615" sldId="395"/>
            <ac:picMk id="6" creationId="{88E6C2FB-FCE4-51E8-79EC-17EA501241AB}"/>
          </ac:picMkLst>
        </pc:picChg>
        <pc:picChg chg="add del mod ord">
          <ac:chgData name="Gray, Joanne (Childrens Services)" userId="39768c7e-49cb-4261-89ad-0d5ba049a24d" providerId="ADAL" clId="{A81FA7C8-B50E-4979-9009-2B50C182084B}" dt="2026-06-03T21:10:36.423" v="1899" actId="478"/>
          <ac:picMkLst>
            <pc:docMk/>
            <pc:sldMk cId="337302615" sldId="395"/>
            <ac:picMk id="3074" creationId="{211AA679-5DDA-5746-1082-C79FA08B69D0}"/>
          </ac:picMkLst>
        </pc:picChg>
      </pc:sldChg>
      <pc:sldChg chg="modSp add mod modAnim">
        <pc:chgData name="Gray, Joanne (Childrens Services)" userId="39768c7e-49cb-4261-89ad-0d5ba049a24d" providerId="ADAL" clId="{A81FA7C8-B50E-4979-9009-2B50C182084B}" dt="2026-06-04T03:05:47.477" v="11910" actId="20577"/>
        <pc:sldMkLst>
          <pc:docMk/>
          <pc:sldMk cId="226574915" sldId="396"/>
        </pc:sldMkLst>
        <pc:spChg chg="mod">
          <ac:chgData name="Gray, Joanne (Childrens Services)" userId="39768c7e-49cb-4261-89ad-0d5ba049a24d" providerId="ADAL" clId="{A81FA7C8-B50E-4979-9009-2B50C182084B}" dt="2026-06-03T21:52:33.260" v="1965"/>
          <ac:spMkLst>
            <pc:docMk/>
            <pc:sldMk cId="226574915" sldId="396"/>
            <ac:spMk id="4" creationId="{E18051CE-7154-2588-FB8B-19A9142105CF}"/>
          </ac:spMkLst>
        </pc:spChg>
        <pc:spChg chg="mod">
          <ac:chgData name="Gray, Joanne (Childrens Services)" userId="39768c7e-49cb-4261-89ad-0d5ba049a24d" providerId="ADAL" clId="{A81FA7C8-B50E-4979-9009-2B50C182084B}" dt="2026-06-04T03:05:47.477" v="11910" actId="20577"/>
          <ac:spMkLst>
            <pc:docMk/>
            <pc:sldMk cId="226574915" sldId="396"/>
            <ac:spMk id="5" creationId="{D3421313-DB74-0D79-BB56-1DB9E17F616B}"/>
          </ac:spMkLst>
        </pc:spChg>
      </pc:sldChg>
      <pc:sldChg chg="addSp modSp new mod">
        <pc:chgData name="Gray, Joanne (Childrens Services)" userId="39768c7e-49cb-4261-89ad-0d5ba049a24d" providerId="ADAL" clId="{A81FA7C8-B50E-4979-9009-2B50C182084B}" dt="2026-06-04T03:04:04.241" v="11897" actId="1076"/>
        <pc:sldMkLst>
          <pc:docMk/>
          <pc:sldMk cId="2911124272" sldId="397"/>
        </pc:sldMkLst>
        <pc:spChg chg="mod">
          <ac:chgData name="Gray, Joanne (Childrens Services)" userId="39768c7e-49cb-4261-89ad-0d5ba049a24d" providerId="ADAL" clId="{A81FA7C8-B50E-4979-9009-2B50C182084B}" dt="2026-06-03T20:39:26.268" v="1542" actId="20577"/>
          <ac:spMkLst>
            <pc:docMk/>
            <pc:sldMk cId="2911124272" sldId="397"/>
            <ac:spMk id="2" creationId="{274A1E1B-0027-942B-7947-C628BD64F22C}"/>
          </ac:spMkLst>
        </pc:spChg>
        <pc:spChg chg="mod">
          <ac:chgData name="Gray, Joanne (Childrens Services)" userId="39768c7e-49cb-4261-89ad-0d5ba049a24d" providerId="ADAL" clId="{A81FA7C8-B50E-4979-9009-2B50C182084B}" dt="2026-06-04T02:50:57.041" v="11813" actId="113"/>
          <ac:spMkLst>
            <pc:docMk/>
            <pc:sldMk cId="2911124272" sldId="397"/>
            <ac:spMk id="3" creationId="{B55A59C6-4D58-EE7D-1812-82BC9BC94C28}"/>
          </ac:spMkLst>
        </pc:spChg>
        <pc:picChg chg="add mod">
          <ac:chgData name="Gray, Joanne (Childrens Services)" userId="39768c7e-49cb-4261-89ad-0d5ba049a24d" providerId="ADAL" clId="{A81FA7C8-B50E-4979-9009-2B50C182084B}" dt="2026-06-03T21:08:10.311" v="1855" actId="1076"/>
          <ac:picMkLst>
            <pc:docMk/>
            <pc:sldMk cId="2911124272" sldId="397"/>
            <ac:picMk id="4" creationId="{3D6AB48E-494F-734E-6A29-BF5C9E11B9F8}"/>
          </ac:picMkLst>
        </pc:picChg>
        <pc:picChg chg="add mod">
          <ac:chgData name="Gray, Joanne (Childrens Services)" userId="39768c7e-49cb-4261-89ad-0d5ba049a24d" providerId="ADAL" clId="{A81FA7C8-B50E-4979-9009-2B50C182084B}" dt="2026-06-03T21:08:08.259" v="1854" actId="1076"/>
          <ac:picMkLst>
            <pc:docMk/>
            <pc:sldMk cId="2911124272" sldId="397"/>
            <ac:picMk id="5" creationId="{F8606007-17F3-EF50-16E0-0800513BD288}"/>
          </ac:picMkLst>
        </pc:picChg>
        <pc:picChg chg="add mod">
          <ac:chgData name="Gray, Joanne (Childrens Services)" userId="39768c7e-49cb-4261-89ad-0d5ba049a24d" providerId="ADAL" clId="{A81FA7C8-B50E-4979-9009-2B50C182084B}" dt="2026-06-03T21:08:11.748" v="1856" actId="1076"/>
          <ac:picMkLst>
            <pc:docMk/>
            <pc:sldMk cId="2911124272" sldId="397"/>
            <ac:picMk id="6" creationId="{FA0581BC-0E1E-3226-4A9A-F76FC617E498}"/>
          </ac:picMkLst>
        </pc:picChg>
        <pc:picChg chg="add mod">
          <ac:chgData name="Gray, Joanne (Childrens Services)" userId="39768c7e-49cb-4261-89ad-0d5ba049a24d" providerId="ADAL" clId="{A81FA7C8-B50E-4979-9009-2B50C182084B}" dt="2026-06-04T03:04:04.241" v="11897" actId="1076"/>
          <ac:picMkLst>
            <pc:docMk/>
            <pc:sldMk cId="2911124272" sldId="397"/>
            <ac:picMk id="7" creationId="{4CFE088F-A59F-9B24-1776-ADB3F52562C5}"/>
          </ac:picMkLst>
        </pc:picChg>
      </pc:sldChg>
      <pc:sldChg chg="add del">
        <pc:chgData name="Gray, Joanne (Childrens Services)" userId="39768c7e-49cb-4261-89ad-0d5ba049a24d" providerId="ADAL" clId="{A81FA7C8-B50E-4979-9009-2B50C182084B}" dt="2026-06-04T03:14:36.450" v="11919" actId="47"/>
        <pc:sldMkLst>
          <pc:docMk/>
          <pc:sldMk cId="673114510" sldId="398"/>
        </pc:sldMkLst>
      </pc:sldChg>
      <pc:sldChg chg="addSp delSp modSp add mod modClrScheme chgLayout">
        <pc:chgData name="Gray, Joanne (Childrens Services)" userId="39768c7e-49cb-4261-89ad-0d5ba049a24d" providerId="ADAL" clId="{A81FA7C8-B50E-4979-9009-2B50C182084B}" dt="2026-06-04T03:03:37.444" v="11890" actId="14100"/>
        <pc:sldMkLst>
          <pc:docMk/>
          <pc:sldMk cId="3249536238" sldId="399"/>
        </pc:sldMkLst>
        <pc:spChg chg="mod ord">
          <ac:chgData name="Gray, Joanne (Childrens Services)" userId="39768c7e-49cb-4261-89ad-0d5ba049a24d" providerId="ADAL" clId="{A81FA7C8-B50E-4979-9009-2B50C182084B}" dt="2026-06-04T03:02:47.489" v="11885" actId="20577"/>
          <ac:spMkLst>
            <pc:docMk/>
            <pc:sldMk cId="3249536238" sldId="399"/>
            <ac:spMk id="2" creationId="{DD592FFC-2966-3A96-F6E5-8DCB48FC7762}"/>
          </ac:spMkLst>
        </pc:spChg>
        <pc:spChg chg="mod ord">
          <ac:chgData name="Gray, Joanne (Childrens Services)" userId="39768c7e-49cb-4261-89ad-0d5ba049a24d" providerId="ADAL" clId="{A81FA7C8-B50E-4979-9009-2B50C182084B}" dt="2026-06-03T22:36:04.778" v="11806" actId="20577"/>
          <ac:spMkLst>
            <pc:docMk/>
            <pc:sldMk cId="3249536238" sldId="399"/>
            <ac:spMk id="4" creationId="{34936F22-6FB4-D6FF-7AC1-E8A3589DBC70}"/>
          </ac:spMkLst>
        </pc:spChg>
        <pc:spChg chg="add del mod">
          <ac:chgData name="Gray, Joanne (Childrens Services)" userId="39768c7e-49cb-4261-89ad-0d5ba049a24d" providerId="ADAL" clId="{A81FA7C8-B50E-4979-9009-2B50C182084B}" dt="2026-06-04T03:03:32.208" v="11889" actId="478"/>
          <ac:spMkLst>
            <pc:docMk/>
            <pc:sldMk cId="3249536238" sldId="399"/>
            <ac:spMk id="6" creationId="{EDACAB68-B767-D9AD-4393-2E9FCF4CCC06}"/>
          </ac:spMkLst>
        </pc:spChg>
        <pc:picChg chg="add mod">
          <ac:chgData name="Gray, Joanne (Childrens Services)" userId="39768c7e-49cb-4261-89ad-0d5ba049a24d" providerId="ADAL" clId="{A81FA7C8-B50E-4979-9009-2B50C182084B}" dt="2026-06-04T03:03:37.444" v="11890" actId="14100"/>
          <ac:picMkLst>
            <pc:docMk/>
            <pc:sldMk cId="3249536238" sldId="399"/>
            <ac:picMk id="5" creationId="{DB48A087-37F6-E88C-9F9B-FF02D0F4DD54}"/>
          </ac:picMkLst>
        </pc:picChg>
      </pc:sldChg>
      <pc:sldChg chg="addSp delSp modSp add mod modAnim">
        <pc:chgData name="Gray, Joanne (Childrens Services)" userId="39768c7e-49cb-4261-89ad-0d5ba049a24d" providerId="ADAL" clId="{A81FA7C8-B50E-4979-9009-2B50C182084B}" dt="2026-06-04T03:44:28.484" v="12388"/>
        <pc:sldMkLst>
          <pc:docMk/>
          <pc:sldMk cId="1172660088" sldId="400"/>
        </pc:sldMkLst>
        <pc:spChg chg="mod">
          <ac:chgData name="Gray, Joanne (Childrens Services)" userId="39768c7e-49cb-4261-89ad-0d5ba049a24d" providerId="ADAL" clId="{A81FA7C8-B50E-4979-9009-2B50C182084B}" dt="2026-06-04T03:41:32.817" v="12376" actId="14100"/>
          <ac:spMkLst>
            <pc:docMk/>
            <pc:sldMk cId="1172660088" sldId="400"/>
            <ac:spMk id="4" creationId="{5E08A4BE-AF02-7AC6-8060-80B1D9B39C15}"/>
          </ac:spMkLst>
        </pc:spChg>
        <pc:spChg chg="mod">
          <ac:chgData name="Gray, Joanne (Childrens Services)" userId="39768c7e-49cb-4261-89ad-0d5ba049a24d" providerId="ADAL" clId="{A81FA7C8-B50E-4979-9009-2B50C182084B}" dt="2026-06-04T03:41:35.309" v="12377" actId="14100"/>
          <ac:spMkLst>
            <pc:docMk/>
            <pc:sldMk cId="1172660088" sldId="400"/>
            <ac:spMk id="5" creationId="{B49B29EB-E018-4A91-6B57-A7D1A1F5744B}"/>
          </ac:spMkLst>
        </pc:spChg>
        <pc:spChg chg="add del mod">
          <ac:chgData name="Gray, Joanne (Childrens Services)" userId="39768c7e-49cb-4261-89ad-0d5ba049a24d" providerId="ADAL" clId="{A81FA7C8-B50E-4979-9009-2B50C182084B}" dt="2026-06-04T03:43:36.025" v="12382" actId="478"/>
          <ac:spMkLst>
            <pc:docMk/>
            <pc:sldMk cId="1172660088" sldId="400"/>
            <ac:spMk id="6" creationId="{66E0CF0F-4E5A-87E3-1624-1E25ACB80BE9}"/>
          </ac:spMkLst>
        </pc:spChg>
        <pc:picChg chg="add del mod">
          <ac:chgData name="Gray, Joanne (Childrens Services)" userId="39768c7e-49cb-4261-89ad-0d5ba049a24d" providerId="ADAL" clId="{A81FA7C8-B50E-4979-9009-2B50C182084B}" dt="2026-06-04T03:43:36.025" v="12382" actId="478"/>
          <ac:picMkLst>
            <pc:docMk/>
            <pc:sldMk cId="1172660088" sldId="400"/>
            <ac:picMk id="3" creationId="{2FA60F21-866D-9B4E-9F2A-6217C36CCA14}"/>
          </ac:picMkLst>
        </pc:picChg>
        <pc:picChg chg="add mod">
          <ac:chgData name="Gray, Joanne (Childrens Services)" userId="39768c7e-49cb-4261-89ad-0d5ba049a24d" providerId="ADAL" clId="{A81FA7C8-B50E-4979-9009-2B50C182084B}" dt="2026-06-04T03:44:14.233" v="12386" actId="1076"/>
          <ac:picMkLst>
            <pc:docMk/>
            <pc:sldMk cId="1172660088" sldId="400"/>
            <ac:picMk id="7170" creationId="{2D822171-597E-06C1-CD62-70CA05D19351}"/>
          </ac:picMkLst>
        </pc:picChg>
      </pc:sldChg>
      <pc:sldChg chg="addSp delSp modSp new mod setBg">
        <pc:chgData name="Gray, Joanne (Childrens Services)" userId="39768c7e-49cb-4261-89ad-0d5ba049a24d" providerId="ADAL" clId="{A81FA7C8-B50E-4979-9009-2B50C182084B}" dt="2026-06-04T03:48:08.377" v="12423" actId="14100"/>
        <pc:sldMkLst>
          <pc:docMk/>
          <pc:sldMk cId="721561779" sldId="401"/>
        </pc:sldMkLst>
        <pc:spChg chg="mod">
          <ac:chgData name="Gray, Joanne (Childrens Services)" userId="39768c7e-49cb-4261-89ad-0d5ba049a24d" providerId="ADAL" clId="{A81FA7C8-B50E-4979-9009-2B50C182084B}" dt="2026-06-04T03:47:26.766" v="12415" actId="26606"/>
          <ac:spMkLst>
            <pc:docMk/>
            <pc:sldMk cId="721561779" sldId="401"/>
            <ac:spMk id="2" creationId="{A7D45760-8B1B-9929-158F-3D0B20BFCEAB}"/>
          </ac:spMkLst>
        </pc:spChg>
        <pc:spChg chg="del">
          <ac:chgData name="Gray, Joanne (Childrens Services)" userId="39768c7e-49cb-4261-89ad-0d5ba049a24d" providerId="ADAL" clId="{A81FA7C8-B50E-4979-9009-2B50C182084B}" dt="2026-06-04T03:45:49.860" v="12410" actId="931"/>
          <ac:spMkLst>
            <pc:docMk/>
            <pc:sldMk cId="721561779" sldId="401"/>
            <ac:spMk id="3" creationId="{8517DE3F-1912-A286-56BB-5FEADD4C4D5B}"/>
          </ac:spMkLst>
        </pc:spChg>
        <pc:spChg chg="add del mod">
          <ac:chgData name="Gray, Joanne (Childrens Services)" userId="39768c7e-49cb-4261-89ad-0d5ba049a24d" providerId="ADAL" clId="{A81FA7C8-B50E-4979-9009-2B50C182084B}" dt="2026-06-04T03:47:46.827" v="12416" actId="931"/>
          <ac:spMkLst>
            <pc:docMk/>
            <pc:sldMk cId="721561779" sldId="401"/>
            <ac:spMk id="9" creationId="{4FEA39CB-06BC-6770-DF11-52E881AD25F1}"/>
          </ac:spMkLst>
        </pc:spChg>
        <pc:spChg chg="add">
          <ac:chgData name="Gray, Joanne (Childrens Services)" userId="39768c7e-49cb-4261-89ad-0d5ba049a24d" providerId="ADAL" clId="{A81FA7C8-B50E-4979-9009-2B50C182084B}" dt="2026-06-04T03:47:13.978" v="12412"/>
          <ac:spMkLst>
            <pc:docMk/>
            <pc:sldMk cId="721561779" sldId="401"/>
            <ac:spMk id="10" creationId="{041FA7EE-147B-A7F9-4444-0906CF1E0608}"/>
          </ac:spMkLst>
        </pc:spChg>
        <pc:spChg chg="add del mod">
          <ac:chgData name="Gray, Joanne (Childrens Services)" userId="39768c7e-49cb-4261-89ad-0d5ba049a24d" providerId="ADAL" clId="{A81FA7C8-B50E-4979-9009-2B50C182084B}" dt="2026-06-04T03:47:55.792" v="12419" actId="478"/>
          <ac:spMkLst>
            <pc:docMk/>
            <pc:sldMk cId="721561779" sldId="401"/>
            <ac:spMk id="15" creationId="{01CA1F68-FB34-A37A-9EE3-9115F768E3FD}"/>
          </ac:spMkLst>
        </pc:spChg>
        <pc:spChg chg="add">
          <ac:chgData name="Gray, Joanne (Childrens Services)" userId="39768c7e-49cb-4261-89ad-0d5ba049a24d" providerId="ADAL" clId="{A81FA7C8-B50E-4979-9009-2B50C182084B}" dt="2026-06-04T03:47:26.766" v="12415" actId="26606"/>
          <ac:spMkLst>
            <pc:docMk/>
            <pc:sldMk cId="721561779" sldId="401"/>
            <ac:spMk id="17" creationId="{9427AF5F-9A0E-42B7-A252-FD64C9885F9C}"/>
          </ac:spMkLst>
        </pc:spChg>
        <pc:picChg chg="add del mod">
          <ac:chgData name="Gray, Joanne (Childrens Services)" userId="39768c7e-49cb-4261-89ad-0d5ba049a24d" providerId="ADAL" clId="{A81FA7C8-B50E-4979-9009-2B50C182084B}" dt="2026-06-04T03:45:57.901" v="12411" actId="478"/>
          <ac:picMkLst>
            <pc:docMk/>
            <pc:sldMk cId="721561779" sldId="401"/>
            <ac:picMk id="5" creationId="{945D893E-D1B8-18F4-C413-D5CEECD610DF}"/>
          </ac:picMkLst>
        </pc:picChg>
        <pc:picChg chg="add del mod">
          <ac:chgData name="Gray, Joanne (Childrens Services)" userId="39768c7e-49cb-4261-89ad-0d5ba049a24d" providerId="ADAL" clId="{A81FA7C8-B50E-4979-9009-2B50C182084B}" dt="2026-06-04T03:45:57.901" v="12411" actId="478"/>
          <ac:picMkLst>
            <pc:docMk/>
            <pc:sldMk cId="721561779" sldId="401"/>
            <ac:picMk id="7" creationId="{79B335CE-6AB0-7C93-5771-1EC196D2C78F}"/>
          </ac:picMkLst>
        </pc:picChg>
        <pc:picChg chg="add mod">
          <ac:chgData name="Gray, Joanne (Childrens Services)" userId="39768c7e-49cb-4261-89ad-0d5ba049a24d" providerId="ADAL" clId="{A81FA7C8-B50E-4979-9009-2B50C182084B}" dt="2026-06-04T03:48:02.537" v="12421" actId="14100"/>
          <ac:picMkLst>
            <pc:docMk/>
            <pc:sldMk cId="721561779" sldId="401"/>
            <ac:picMk id="12" creationId="{78DA0610-FBB8-CBFA-750C-AB8302201B7D}"/>
          </ac:picMkLst>
        </pc:picChg>
        <pc:picChg chg="add mod">
          <ac:chgData name="Gray, Joanne (Childrens Services)" userId="39768c7e-49cb-4261-89ad-0d5ba049a24d" providerId="ADAL" clId="{A81FA7C8-B50E-4979-9009-2B50C182084B}" dt="2026-06-04T03:48:08.377" v="12423" actId="14100"/>
          <ac:picMkLst>
            <pc:docMk/>
            <pc:sldMk cId="721561779" sldId="401"/>
            <ac:picMk id="14" creationId="{5445C646-BF8B-158C-97B9-FD943F47207C}"/>
          </ac:picMkLst>
        </pc:picChg>
      </pc:sldChg>
      <pc:sldChg chg="addSp delSp modSp new add del mod">
        <pc:chgData name="Gray, Joanne (Childrens Services)" userId="39768c7e-49cb-4261-89ad-0d5ba049a24d" providerId="ADAL" clId="{A81FA7C8-B50E-4979-9009-2B50C182084B}" dt="2026-06-04T04:03:04.295" v="12674" actId="478"/>
        <pc:sldMkLst>
          <pc:docMk/>
          <pc:sldMk cId="3536034054" sldId="402"/>
        </pc:sldMkLst>
        <pc:spChg chg="mod">
          <ac:chgData name="Gray, Joanne (Childrens Services)" userId="39768c7e-49cb-4261-89ad-0d5ba049a24d" providerId="ADAL" clId="{A81FA7C8-B50E-4979-9009-2B50C182084B}" dt="2026-06-04T03:49:11.433" v="12498" actId="20577"/>
          <ac:spMkLst>
            <pc:docMk/>
            <pc:sldMk cId="3536034054" sldId="402"/>
            <ac:spMk id="2" creationId="{7385F028-4DBF-48C3-89DF-F3A029326647}"/>
          </ac:spMkLst>
        </pc:spChg>
        <pc:spChg chg="del mod">
          <ac:chgData name="Gray, Joanne (Childrens Services)" userId="39768c7e-49cb-4261-89ad-0d5ba049a24d" providerId="ADAL" clId="{A81FA7C8-B50E-4979-9009-2B50C182084B}" dt="2026-06-04T03:50:39.151" v="12500" actId="931"/>
          <ac:spMkLst>
            <pc:docMk/>
            <pc:sldMk cId="3536034054" sldId="402"/>
            <ac:spMk id="3" creationId="{7AFB8F95-C07E-6D85-EB1C-D720C7AA2B01}"/>
          </ac:spMkLst>
        </pc:spChg>
        <pc:spChg chg="add del mod">
          <ac:chgData name="Gray, Joanne (Childrens Services)" userId="39768c7e-49cb-4261-89ad-0d5ba049a24d" providerId="ADAL" clId="{A81FA7C8-B50E-4979-9009-2B50C182084B}" dt="2026-06-04T03:50:49.990" v="12503" actId="478"/>
          <ac:spMkLst>
            <pc:docMk/>
            <pc:sldMk cId="3536034054" sldId="402"/>
            <ac:spMk id="6" creationId="{B465626D-B522-A91D-9965-F296D3B71EEC}"/>
          </ac:spMkLst>
        </pc:spChg>
        <pc:spChg chg="add del mod">
          <ac:chgData name="Gray, Joanne (Childrens Services)" userId="39768c7e-49cb-4261-89ad-0d5ba049a24d" providerId="ADAL" clId="{A81FA7C8-B50E-4979-9009-2B50C182084B}" dt="2026-06-04T03:54:42.539" v="12562" actId="22"/>
          <ac:spMkLst>
            <pc:docMk/>
            <pc:sldMk cId="3536034054" sldId="402"/>
            <ac:spMk id="10" creationId="{74B2DC81-3EC5-5F18-0D09-533128E00B3F}"/>
          </ac:spMkLst>
        </pc:spChg>
        <pc:spChg chg="add del mod">
          <ac:chgData name="Gray, Joanne (Childrens Services)" userId="39768c7e-49cb-4261-89ad-0d5ba049a24d" providerId="ADAL" clId="{A81FA7C8-B50E-4979-9009-2B50C182084B}" dt="2026-06-04T04:00:08.722" v="12655" actId="478"/>
          <ac:spMkLst>
            <pc:docMk/>
            <pc:sldMk cId="3536034054" sldId="402"/>
            <ac:spMk id="14" creationId="{EDF71DDB-3F88-3F93-E3FF-70D0D4F8A5A4}"/>
          </ac:spMkLst>
        </pc:spChg>
        <pc:spChg chg="add del">
          <ac:chgData name="Gray, Joanne (Childrens Services)" userId="39768c7e-49cb-4261-89ad-0d5ba049a24d" providerId="ADAL" clId="{A81FA7C8-B50E-4979-9009-2B50C182084B}" dt="2026-06-04T04:01:37.696" v="12661" actId="22"/>
          <ac:spMkLst>
            <pc:docMk/>
            <pc:sldMk cId="3536034054" sldId="402"/>
            <ac:spMk id="19" creationId="{EA04E63E-881D-9F05-1B7D-A1882F2C2C4B}"/>
          </ac:spMkLst>
        </pc:spChg>
        <pc:spChg chg="add del">
          <ac:chgData name="Gray, Joanne (Childrens Services)" userId="39768c7e-49cb-4261-89ad-0d5ba049a24d" providerId="ADAL" clId="{A81FA7C8-B50E-4979-9009-2B50C182084B}" dt="2026-06-04T04:01:39.817" v="12663" actId="478"/>
          <ac:spMkLst>
            <pc:docMk/>
            <pc:sldMk cId="3536034054" sldId="402"/>
            <ac:spMk id="21" creationId="{C20D27D0-3DF5-1C87-5D8C-3669CDFA30A0}"/>
          </ac:spMkLst>
        </pc:spChg>
        <pc:spChg chg="add del mod">
          <ac:chgData name="Gray, Joanne (Childrens Services)" userId="39768c7e-49cb-4261-89ad-0d5ba049a24d" providerId="ADAL" clId="{A81FA7C8-B50E-4979-9009-2B50C182084B}" dt="2026-06-04T04:03:04.295" v="12674" actId="478"/>
          <ac:spMkLst>
            <pc:docMk/>
            <pc:sldMk cId="3536034054" sldId="402"/>
            <ac:spMk id="24" creationId="{C7AD7878-C7FE-776D-D79D-E74A378DD4A3}"/>
          </ac:spMkLst>
        </pc:spChg>
        <pc:picChg chg="add del mod">
          <ac:chgData name="Gray, Joanne (Childrens Services)" userId="39768c7e-49cb-4261-89ad-0d5ba049a24d" providerId="ADAL" clId="{A81FA7C8-B50E-4979-9009-2B50C182084B}" dt="2026-06-04T03:54:35.479" v="12561" actId="478"/>
          <ac:picMkLst>
            <pc:docMk/>
            <pc:sldMk cId="3536034054" sldId="402"/>
            <ac:picMk id="5" creationId="{588D2C3A-1133-6457-3D65-7CC7BD92CADD}"/>
          </ac:picMkLst>
        </pc:picChg>
        <pc:picChg chg="add del">
          <ac:chgData name="Gray, Joanne (Childrens Services)" userId="39768c7e-49cb-4261-89ad-0d5ba049a24d" providerId="ADAL" clId="{A81FA7C8-B50E-4979-9009-2B50C182084B}" dt="2026-06-04T03:54:47.045" v="12565" actId="478"/>
          <ac:picMkLst>
            <pc:docMk/>
            <pc:sldMk cId="3536034054" sldId="402"/>
            <ac:picMk id="8" creationId="{FF9A6A71-3234-286B-5A61-A8BC5180C0C4}"/>
          </ac:picMkLst>
        </pc:picChg>
        <pc:picChg chg="add del mod ord">
          <ac:chgData name="Gray, Joanne (Childrens Services)" userId="39768c7e-49cb-4261-89ad-0d5ba049a24d" providerId="ADAL" clId="{A81FA7C8-B50E-4979-9009-2B50C182084B}" dt="2026-06-04T03:59:51.343" v="12650" actId="478"/>
          <ac:picMkLst>
            <pc:docMk/>
            <pc:sldMk cId="3536034054" sldId="402"/>
            <ac:picMk id="12" creationId="{23E1ACC5-C563-D284-BFD3-ED00B7368EBC}"/>
          </ac:picMkLst>
        </pc:picChg>
        <pc:picChg chg="add mod">
          <ac:chgData name="Gray, Joanne (Childrens Services)" userId="39768c7e-49cb-4261-89ad-0d5ba049a24d" providerId="ADAL" clId="{A81FA7C8-B50E-4979-9009-2B50C182084B}" dt="2026-06-04T03:59:57.992" v="12653" actId="1076"/>
          <ac:picMkLst>
            <pc:docMk/>
            <pc:sldMk cId="3536034054" sldId="402"/>
            <ac:picMk id="15" creationId="{6C70A1F9-AF1A-D997-B292-39F279F9C443}"/>
          </ac:picMkLst>
        </pc:picChg>
        <pc:picChg chg="add mod">
          <ac:chgData name="Gray, Joanne (Childrens Services)" userId="39768c7e-49cb-4261-89ad-0d5ba049a24d" providerId="ADAL" clId="{A81FA7C8-B50E-4979-9009-2B50C182084B}" dt="2026-06-04T04:03:00.046" v="12673" actId="1076"/>
          <ac:picMkLst>
            <pc:docMk/>
            <pc:sldMk cId="3536034054" sldId="402"/>
            <ac:picMk id="23" creationId="{A4E15E33-4C91-D0AA-154E-869D9D69D86B}"/>
          </ac:picMkLst>
        </pc:picChg>
        <pc:picChg chg="add del mod">
          <ac:chgData name="Gray, Joanne (Childrens Services)" userId="39768c7e-49cb-4261-89ad-0d5ba049a24d" providerId="ADAL" clId="{A81FA7C8-B50E-4979-9009-2B50C182084B}" dt="2026-06-04T03:52:35.489" v="12515" actId="478"/>
          <ac:picMkLst>
            <pc:docMk/>
            <pc:sldMk cId="3536034054" sldId="402"/>
            <ac:picMk id="9218" creationId="{9D1A42EE-3478-E3AD-2CA2-1C8EE54AF9F9}"/>
          </ac:picMkLst>
        </pc:picChg>
        <pc:picChg chg="add del mod">
          <ac:chgData name="Gray, Joanne (Childrens Services)" userId="39768c7e-49cb-4261-89ad-0d5ba049a24d" providerId="ADAL" clId="{A81FA7C8-B50E-4979-9009-2B50C182084B}" dt="2026-06-04T04:01:34.474" v="12659" actId="478"/>
          <ac:picMkLst>
            <pc:docMk/>
            <pc:sldMk cId="3536034054" sldId="402"/>
            <ac:picMk id="9220" creationId="{D62E96E6-11C6-686B-DEE2-DD7A3DA95927}"/>
          </ac:picMkLst>
        </pc:picChg>
        <pc:picChg chg="add del mod">
          <ac:chgData name="Gray, Joanne (Childrens Services)" userId="39768c7e-49cb-4261-89ad-0d5ba049a24d" providerId="ADAL" clId="{A81FA7C8-B50E-4979-9009-2B50C182084B}" dt="2026-06-04T04:02:41.110" v="12671" actId="478"/>
          <ac:picMkLst>
            <pc:docMk/>
            <pc:sldMk cId="3536034054" sldId="402"/>
            <ac:picMk id="9222" creationId="{82AE6E6A-27AD-324B-AE70-E086145947A5}"/>
          </ac:picMkLst>
        </pc:picChg>
      </pc:sldChg>
      <pc:sldChg chg="addSp delSp modSp new mod modClrScheme chgLayout">
        <pc:chgData name="Gray, Joanne (Childrens Services)" userId="39768c7e-49cb-4261-89ad-0d5ba049a24d" providerId="ADAL" clId="{A81FA7C8-B50E-4979-9009-2B50C182084B}" dt="2026-06-04T03:59:42.834" v="12649" actId="14100"/>
        <pc:sldMkLst>
          <pc:docMk/>
          <pc:sldMk cId="2811535402" sldId="403"/>
        </pc:sldMkLst>
        <pc:spChg chg="mod ord">
          <ac:chgData name="Gray, Joanne (Childrens Services)" userId="39768c7e-49cb-4261-89ad-0d5ba049a24d" providerId="ADAL" clId="{A81FA7C8-B50E-4979-9009-2B50C182084B}" dt="2026-06-04T03:57:26.905" v="12615" actId="20577"/>
          <ac:spMkLst>
            <pc:docMk/>
            <pc:sldMk cId="2811535402" sldId="403"/>
            <ac:spMk id="2" creationId="{6418F5F1-C243-2686-43CA-6E02F648FEF2}"/>
          </ac:spMkLst>
        </pc:spChg>
        <pc:spChg chg="mod ord">
          <ac:chgData name="Gray, Joanne (Childrens Services)" userId="39768c7e-49cb-4261-89ad-0d5ba049a24d" providerId="ADAL" clId="{A81FA7C8-B50E-4979-9009-2B50C182084B}" dt="2026-06-04T03:56:59.524" v="12601" actId="20577"/>
          <ac:spMkLst>
            <pc:docMk/>
            <pc:sldMk cId="2811535402" sldId="403"/>
            <ac:spMk id="3" creationId="{F88D3F7B-2B13-D04D-3937-E93DE69F912D}"/>
          </ac:spMkLst>
        </pc:spChg>
        <pc:spChg chg="add del mod">
          <ac:chgData name="Gray, Joanne (Childrens Services)" userId="39768c7e-49cb-4261-89ad-0d5ba049a24d" providerId="ADAL" clId="{A81FA7C8-B50E-4979-9009-2B50C182084B}" dt="2026-06-04T03:59:38.039" v="12648" actId="478"/>
          <ac:spMkLst>
            <pc:docMk/>
            <pc:sldMk cId="2811535402" sldId="403"/>
            <ac:spMk id="9" creationId="{537F0438-D7C7-3D25-59F5-653A0294B1C1}"/>
          </ac:spMkLst>
        </pc:spChg>
        <pc:picChg chg="add del mod">
          <ac:chgData name="Gray, Joanne (Childrens Services)" userId="39768c7e-49cb-4261-89ad-0d5ba049a24d" providerId="ADAL" clId="{A81FA7C8-B50E-4979-9009-2B50C182084B}" dt="2026-06-04T03:54:25.638" v="12557" actId="478"/>
          <ac:picMkLst>
            <pc:docMk/>
            <pc:sldMk cId="2811535402" sldId="403"/>
            <ac:picMk id="4" creationId="{E1AEECDC-B15B-5DE8-6378-C53871689D60}"/>
          </ac:picMkLst>
        </pc:picChg>
        <pc:picChg chg="add del mod">
          <ac:chgData name="Gray, Joanne (Childrens Services)" userId="39768c7e-49cb-4261-89ad-0d5ba049a24d" providerId="ADAL" clId="{A81FA7C8-B50E-4979-9009-2B50C182084B}" dt="2026-06-04T03:59:31.882" v="12646" actId="478"/>
          <ac:picMkLst>
            <pc:docMk/>
            <pc:sldMk cId="2811535402" sldId="403"/>
            <ac:picMk id="6" creationId="{C8F05F5F-ADFF-7134-F8CE-4CAD6E9E38E6}"/>
          </ac:picMkLst>
        </pc:picChg>
        <pc:picChg chg="add mod">
          <ac:chgData name="Gray, Joanne (Childrens Services)" userId="39768c7e-49cb-4261-89ad-0d5ba049a24d" providerId="ADAL" clId="{A81FA7C8-B50E-4979-9009-2B50C182084B}" dt="2026-06-04T03:59:42.834" v="12649" actId="14100"/>
          <ac:picMkLst>
            <pc:docMk/>
            <pc:sldMk cId="2811535402" sldId="403"/>
            <ac:picMk id="8" creationId="{DB5B8C1E-BE41-7A0A-5312-9455BE775F9F}"/>
          </ac:picMkLst>
        </pc:picChg>
      </pc:sldChg>
      <pc:sldChg chg="addSp delSp modSp new mod">
        <pc:chgData name="Gray, Joanne (Childrens Services)" userId="39768c7e-49cb-4261-89ad-0d5ba049a24d" providerId="ADAL" clId="{A81FA7C8-B50E-4979-9009-2B50C182084B}" dt="2026-06-04T04:25:18.183" v="13148" actId="478"/>
        <pc:sldMkLst>
          <pc:docMk/>
          <pc:sldMk cId="2293704891" sldId="404"/>
        </pc:sldMkLst>
        <pc:spChg chg="mod">
          <ac:chgData name="Gray, Joanne (Childrens Services)" userId="39768c7e-49cb-4261-89ad-0d5ba049a24d" providerId="ADAL" clId="{A81FA7C8-B50E-4979-9009-2B50C182084B}" dt="2026-06-04T03:58:52.223" v="12642" actId="20577"/>
          <ac:spMkLst>
            <pc:docMk/>
            <pc:sldMk cId="2293704891" sldId="404"/>
            <ac:spMk id="2" creationId="{FDC4CCAA-AD51-730B-3343-A15DB857083B}"/>
          </ac:spMkLst>
        </pc:spChg>
        <pc:spChg chg="del">
          <ac:chgData name="Gray, Joanne (Childrens Services)" userId="39768c7e-49cb-4261-89ad-0d5ba049a24d" providerId="ADAL" clId="{A81FA7C8-B50E-4979-9009-2B50C182084B}" dt="2026-06-04T03:58:43.567" v="12618" actId="22"/>
          <ac:spMkLst>
            <pc:docMk/>
            <pc:sldMk cId="2293704891" sldId="404"/>
            <ac:spMk id="3" creationId="{84560902-916C-9CB5-1819-2860CFF7DE61}"/>
          </ac:spMkLst>
        </pc:spChg>
        <pc:spChg chg="add del mod">
          <ac:chgData name="Gray, Joanne (Childrens Services)" userId="39768c7e-49cb-4261-89ad-0d5ba049a24d" providerId="ADAL" clId="{A81FA7C8-B50E-4979-9009-2B50C182084B}" dt="2026-06-04T04:24:43.764" v="13144" actId="478"/>
          <ac:spMkLst>
            <pc:docMk/>
            <pc:sldMk cId="2293704891" sldId="404"/>
            <ac:spMk id="8" creationId="{27E77CA3-5C64-04D1-9921-8BF68A5CDE96}"/>
          </ac:spMkLst>
        </pc:spChg>
        <pc:spChg chg="add del mod">
          <ac:chgData name="Gray, Joanne (Childrens Services)" userId="39768c7e-49cb-4261-89ad-0d5ba049a24d" providerId="ADAL" clId="{A81FA7C8-B50E-4979-9009-2B50C182084B}" dt="2026-06-04T04:25:18.183" v="13148" actId="478"/>
          <ac:spMkLst>
            <pc:docMk/>
            <pc:sldMk cId="2293704891" sldId="404"/>
            <ac:spMk id="11" creationId="{AB8E651A-8CF0-157F-AB5E-58527A5451B0}"/>
          </ac:spMkLst>
        </pc:spChg>
        <pc:picChg chg="add mod ord">
          <ac:chgData name="Gray, Joanne (Childrens Services)" userId="39768c7e-49cb-4261-89ad-0d5ba049a24d" providerId="ADAL" clId="{A81FA7C8-B50E-4979-9009-2B50C182084B}" dt="2026-06-04T03:59:01.851" v="12644" actId="14100"/>
          <ac:picMkLst>
            <pc:docMk/>
            <pc:sldMk cId="2293704891" sldId="404"/>
            <ac:picMk id="5" creationId="{DF7837D8-81AC-9BA1-5A78-26B0DCC17760}"/>
          </ac:picMkLst>
        </pc:picChg>
        <pc:picChg chg="add del mod">
          <ac:chgData name="Gray, Joanne (Childrens Services)" userId="39768c7e-49cb-4261-89ad-0d5ba049a24d" providerId="ADAL" clId="{A81FA7C8-B50E-4979-9009-2B50C182084B}" dt="2026-06-04T04:24:43.764" v="13144" actId="478"/>
          <ac:picMkLst>
            <pc:docMk/>
            <pc:sldMk cId="2293704891" sldId="404"/>
            <ac:picMk id="7" creationId="{152CDB89-CEC9-C52F-D57F-40A3E50D0B37}"/>
          </ac:picMkLst>
        </pc:picChg>
        <pc:picChg chg="add del mod">
          <ac:chgData name="Gray, Joanne (Childrens Services)" userId="39768c7e-49cb-4261-89ad-0d5ba049a24d" providerId="ADAL" clId="{A81FA7C8-B50E-4979-9009-2B50C182084B}" dt="2026-06-04T04:25:18.183" v="13148" actId="478"/>
          <ac:picMkLst>
            <pc:docMk/>
            <pc:sldMk cId="2293704891" sldId="404"/>
            <ac:picMk id="10" creationId="{B7FB014B-633C-5321-7D07-A41051150BB4}"/>
          </ac:picMkLst>
        </pc:picChg>
      </pc:sldChg>
      <pc:sldChg chg="addSp delSp modSp new mod">
        <pc:chgData name="Gray, Joanne (Childrens Services)" userId="39768c7e-49cb-4261-89ad-0d5ba049a24d" providerId="ADAL" clId="{A81FA7C8-B50E-4979-9009-2B50C182084B}" dt="2026-06-04T04:07:18.823" v="12717" actId="20577"/>
        <pc:sldMkLst>
          <pc:docMk/>
          <pc:sldMk cId="1162420937" sldId="405"/>
        </pc:sldMkLst>
        <pc:spChg chg="mod">
          <ac:chgData name="Gray, Joanne (Childrens Services)" userId="39768c7e-49cb-4261-89ad-0d5ba049a24d" providerId="ADAL" clId="{A81FA7C8-B50E-4979-9009-2B50C182084B}" dt="2026-06-04T04:07:18.823" v="12717" actId="20577"/>
          <ac:spMkLst>
            <pc:docMk/>
            <pc:sldMk cId="1162420937" sldId="405"/>
            <ac:spMk id="2" creationId="{430927D3-2CA9-B7E3-170B-0E0B5DB26E74}"/>
          </ac:spMkLst>
        </pc:spChg>
        <pc:spChg chg="del mod">
          <ac:chgData name="Gray, Joanne (Childrens Services)" userId="39768c7e-49cb-4261-89ad-0d5ba049a24d" providerId="ADAL" clId="{A81FA7C8-B50E-4979-9009-2B50C182084B}" dt="2026-06-04T04:04:25.567" v="12698"/>
          <ac:spMkLst>
            <pc:docMk/>
            <pc:sldMk cId="1162420937" sldId="405"/>
            <ac:spMk id="3" creationId="{1DF80E23-8E63-3094-7A83-C234DFB48E49}"/>
          </ac:spMkLst>
        </pc:spChg>
        <pc:spChg chg="add del mod">
          <ac:chgData name="Gray, Joanne (Childrens Services)" userId="39768c7e-49cb-4261-89ad-0d5ba049a24d" providerId="ADAL" clId="{A81FA7C8-B50E-4979-9009-2B50C182084B}" dt="2026-06-04T04:05:06.395" v="12701" actId="931"/>
          <ac:spMkLst>
            <pc:docMk/>
            <pc:sldMk cId="1162420937" sldId="405"/>
            <ac:spMk id="4" creationId="{8BA0F6F7-7898-3E8E-D1FF-7B0BC4182DC6}"/>
          </ac:spMkLst>
        </pc:spChg>
        <pc:spChg chg="add del mod">
          <ac:chgData name="Gray, Joanne (Childrens Services)" userId="39768c7e-49cb-4261-89ad-0d5ba049a24d" providerId="ADAL" clId="{A81FA7C8-B50E-4979-9009-2B50C182084B}" dt="2026-06-04T04:05:33.983" v="12705" actId="478"/>
          <ac:spMkLst>
            <pc:docMk/>
            <pc:sldMk cId="1162420937" sldId="405"/>
            <ac:spMk id="8" creationId="{193E90A5-039F-A280-8884-0CF238ECC26E}"/>
          </ac:spMkLst>
        </pc:spChg>
        <pc:picChg chg="add del mod">
          <ac:chgData name="Gray, Joanne (Childrens Services)" userId="39768c7e-49cb-4261-89ad-0d5ba049a24d" providerId="ADAL" clId="{A81FA7C8-B50E-4979-9009-2B50C182084B}" dt="2026-06-04T04:05:19.239" v="12703" actId="478"/>
          <ac:picMkLst>
            <pc:docMk/>
            <pc:sldMk cId="1162420937" sldId="405"/>
            <ac:picMk id="6" creationId="{118106BC-6903-7BBD-7557-83DCBF401056}"/>
          </ac:picMkLst>
        </pc:picChg>
        <pc:picChg chg="add del mod">
          <ac:chgData name="Gray, Joanne (Childrens Services)" userId="39768c7e-49cb-4261-89ad-0d5ba049a24d" providerId="ADAL" clId="{A81FA7C8-B50E-4979-9009-2B50C182084B}" dt="2026-06-04T04:04:30.286" v="12700" actId="478"/>
          <ac:picMkLst>
            <pc:docMk/>
            <pc:sldMk cId="1162420937" sldId="405"/>
            <ac:picMk id="11266" creationId="{AAF96689-214E-6DE7-CD48-66C02A88071C}"/>
          </ac:picMkLst>
        </pc:picChg>
        <pc:picChg chg="add del mod">
          <ac:chgData name="Gray, Joanne (Childrens Services)" userId="39768c7e-49cb-4261-89ad-0d5ba049a24d" providerId="ADAL" clId="{A81FA7C8-B50E-4979-9009-2B50C182084B}" dt="2026-06-04T04:05:41.390" v="12708" actId="478"/>
          <ac:picMkLst>
            <pc:docMk/>
            <pc:sldMk cId="1162420937" sldId="405"/>
            <ac:picMk id="11268" creationId="{73FAF039-FCEF-7730-CB78-C60D22B2569C}"/>
          </ac:picMkLst>
        </pc:picChg>
        <pc:picChg chg="add mod">
          <ac:chgData name="Gray, Joanne (Childrens Services)" userId="39768c7e-49cb-4261-89ad-0d5ba049a24d" providerId="ADAL" clId="{A81FA7C8-B50E-4979-9009-2B50C182084B}" dt="2026-06-04T04:07:00.182" v="12715" actId="14100"/>
          <ac:picMkLst>
            <pc:docMk/>
            <pc:sldMk cId="1162420937" sldId="405"/>
            <ac:picMk id="11270" creationId="{1783377A-7479-2E69-68F8-64FD2B1DCF59}"/>
          </ac:picMkLst>
        </pc:picChg>
      </pc:sldChg>
      <pc:sldChg chg="addSp modSp new del mod">
        <pc:chgData name="Gray, Joanne (Childrens Services)" userId="39768c7e-49cb-4261-89ad-0d5ba049a24d" providerId="ADAL" clId="{A81FA7C8-B50E-4979-9009-2B50C182084B}" dt="2026-06-04T04:21:23.941" v="13128" actId="47"/>
        <pc:sldMkLst>
          <pc:docMk/>
          <pc:sldMk cId="2114350758" sldId="406"/>
        </pc:sldMkLst>
        <pc:spChg chg="mod">
          <ac:chgData name="Gray, Joanne (Childrens Services)" userId="39768c7e-49cb-4261-89ad-0d5ba049a24d" providerId="ADAL" clId="{A81FA7C8-B50E-4979-9009-2B50C182084B}" dt="2026-06-04T04:09:20.427" v="12774" actId="14100"/>
          <ac:spMkLst>
            <pc:docMk/>
            <pc:sldMk cId="2114350758" sldId="406"/>
            <ac:spMk id="2" creationId="{A7E64F95-D693-9187-E4F2-5A3059B352CC}"/>
          </ac:spMkLst>
        </pc:spChg>
        <pc:spChg chg="mod">
          <ac:chgData name="Gray, Joanne (Childrens Services)" userId="39768c7e-49cb-4261-89ad-0d5ba049a24d" providerId="ADAL" clId="{A81FA7C8-B50E-4979-9009-2B50C182084B}" dt="2026-06-04T04:09:33.097" v="12777" actId="14100"/>
          <ac:spMkLst>
            <pc:docMk/>
            <pc:sldMk cId="2114350758" sldId="406"/>
            <ac:spMk id="3" creationId="{74B802E9-9294-FC63-5F5F-7BB91F262450}"/>
          </ac:spMkLst>
        </pc:spChg>
        <pc:spChg chg="add">
          <ac:chgData name="Gray, Joanne (Childrens Services)" userId="39768c7e-49cb-4261-89ad-0d5ba049a24d" providerId="ADAL" clId="{A81FA7C8-B50E-4979-9009-2B50C182084B}" dt="2026-06-04T04:08:27.152" v="12767"/>
          <ac:spMkLst>
            <pc:docMk/>
            <pc:sldMk cId="2114350758" sldId="406"/>
            <ac:spMk id="4" creationId="{D58F9698-213D-8ED2-8DF5-389CF049D1E7}"/>
          </ac:spMkLst>
        </pc:spChg>
        <pc:spChg chg="add">
          <ac:chgData name="Gray, Joanne (Childrens Services)" userId="39768c7e-49cb-4261-89ad-0d5ba049a24d" providerId="ADAL" clId="{A81FA7C8-B50E-4979-9009-2B50C182084B}" dt="2026-06-04T04:08:27.152" v="12767"/>
          <ac:spMkLst>
            <pc:docMk/>
            <pc:sldMk cId="2114350758" sldId="406"/>
            <ac:spMk id="5" creationId="{9125B6CF-D302-9DCC-8861-DFD96526EF12}"/>
          </ac:spMkLst>
        </pc:spChg>
        <pc:spChg chg="add">
          <ac:chgData name="Gray, Joanne (Childrens Services)" userId="39768c7e-49cb-4261-89ad-0d5ba049a24d" providerId="ADAL" clId="{A81FA7C8-B50E-4979-9009-2B50C182084B}" dt="2026-06-04T04:08:27.152" v="12767"/>
          <ac:spMkLst>
            <pc:docMk/>
            <pc:sldMk cId="2114350758" sldId="406"/>
            <ac:spMk id="6" creationId="{1D344589-6D61-1D60-82FE-76ECBD4A3BED}"/>
          </ac:spMkLst>
        </pc:spChg>
        <pc:spChg chg="add">
          <ac:chgData name="Gray, Joanne (Childrens Services)" userId="39768c7e-49cb-4261-89ad-0d5ba049a24d" providerId="ADAL" clId="{A81FA7C8-B50E-4979-9009-2B50C182084B}" dt="2026-06-04T04:08:27.152" v="12767"/>
          <ac:spMkLst>
            <pc:docMk/>
            <pc:sldMk cId="2114350758" sldId="406"/>
            <ac:spMk id="7" creationId="{C0E7443F-C591-266C-31A6-CEB47B0454C6}"/>
          </ac:spMkLst>
        </pc:spChg>
        <pc:spChg chg="add">
          <ac:chgData name="Gray, Joanne (Childrens Services)" userId="39768c7e-49cb-4261-89ad-0d5ba049a24d" providerId="ADAL" clId="{A81FA7C8-B50E-4979-9009-2B50C182084B}" dt="2026-06-04T04:08:27.152" v="12767"/>
          <ac:spMkLst>
            <pc:docMk/>
            <pc:sldMk cId="2114350758" sldId="406"/>
            <ac:spMk id="8" creationId="{469FF6DF-2777-E8EC-4CAF-1E9A27FCCA1D}"/>
          </ac:spMkLst>
        </pc:spChg>
      </pc:sldChg>
      <pc:sldChg chg="addSp delSp modSp add mod">
        <pc:chgData name="Gray, Joanne (Childrens Services)" userId="39768c7e-49cb-4261-89ad-0d5ba049a24d" providerId="ADAL" clId="{A81FA7C8-B50E-4979-9009-2B50C182084B}" dt="2026-06-04T04:20:29.576" v="13127" actId="255"/>
        <pc:sldMkLst>
          <pc:docMk/>
          <pc:sldMk cId="1692343898" sldId="407"/>
        </pc:sldMkLst>
        <pc:spChg chg="mod">
          <ac:chgData name="Gray, Joanne (Childrens Services)" userId="39768c7e-49cb-4261-89ad-0d5ba049a24d" providerId="ADAL" clId="{A81FA7C8-B50E-4979-9009-2B50C182084B}" dt="2026-06-04T04:19:35.237" v="13120" actId="20577"/>
          <ac:spMkLst>
            <pc:docMk/>
            <pc:sldMk cId="1692343898" sldId="407"/>
            <ac:spMk id="2" creationId="{3A406F3F-4DD0-A767-CFAD-044EE90394AB}"/>
          </ac:spMkLst>
        </pc:spChg>
        <pc:spChg chg="del mod">
          <ac:chgData name="Gray, Joanne (Childrens Services)" userId="39768c7e-49cb-4261-89ad-0d5ba049a24d" providerId="ADAL" clId="{A81FA7C8-B50E-4979-9009-2B50C182084B}" dt="2026-06-04T04:17:16.876" v="13024" actId="478"/>
          <ac:spMkLst>
            <pc:docMk/>
            <pc:sldMk cId="1692343898" sldId="407"/>
            <ac:spMk id="3" creationId="{EAD9DDF6-8C29-21EE-BB63-6FBC7CECD34E}"/>
          </ac:spMkLst>
        </pc:spChg>
        <pc:graphicFrameChg chg="add mod modGraphic">
          <ac:chgData name="Gray, Joanne (Childrens Services)" userId="39768c7e-49cb-4261-89ad-0d5ba049a24d" providerId="ADAL" clId="{A81FA7C8-B50E-4979-9009-2B50C182084B}" dt="2026-06-04T04:20:29.576" v="13127" actId="255"/>
          <ac:graphicFrameMkLst>
            <pc:docMk/>
            <pc:sldMk cId="1692343898" sldId="407"/>
            <ac:graphicFrameMk id="5" creationId="{7B988DB7-2C3E-E095-F18F-680199378C6E}"/>
          </ac:graphicFrameMkLst>
        </pc:graphicFrameChg>
        <pc:picChg chg="add del mod">
          <ac:chgData name="Gray, Joanne (Childrens Services)" userId="39768c7e-49cb-4261-89ad-0d5ba049a24d" providerId="ADAL" clId="{A81FA7C8-B50E-4979-9009-2B50C182084B}" dt="2026-06-04T04:17:41.076" v="13025" actId="478"/>
          <ac:picMkLst>
            <pc:docMk/>
            <pc:sldMk cId="1692343898" sldId="407"/>
            <ac:picMk id="4" creationId="{BF73C76F-48DA-C70D-7DBF-11E04E84DFB2}"/>
          </ac:picMkLst>
        </pc:picChg>
      </pc:sldChg>
      <pc:sldChg chg="addSp delSp modSp new mod modClrScheme chgLayout">
        <pc:chgData name="Gray, Joanne (Childrens Services)" userId="39768c7e-49cb-4261-89ad-0d5ba049a24d" providerId="ADAL" clId="{A81FA7C8-B50E-4979-9009-2B50C182084B}" dt="2026-06-04T04:15:14.448" v="12978" actId="14100"/>
        <pc:sldMkLst>
          <pc:docMk/>
          <pc:sldMk cId="3477889652" sldId="408"/>
        </pc:sldMkLst>
        <pc:spChg chg="del mod ord">
          <ac:chgData name="Gray, Joanne (Childrens Services)" userId="39768c7e-49cb-4261-89ad-0d5ba049a24d" providerId="ADAL" clId="{A81FA7C8-B50E-4979-9009-2B50C182084B}" dt="2026-06-04T04:10:25.816" v="12781" actId="700"/>
          <ac:spMkLst>
            <pc:docMk/>
            <pc:sldMk cId="3477889652" sldId="408"/>
            <ac:spMk id="2" creationId="{C82318B0-4254-26A4-B1EC-CD46A1D2DFF6}"/>
          </ac:spMkLst>
        </pc:spChg>
        <pc:spChg chg="del mod ord">
          <ac:chgData name="Gray, Joanne (Childrens Services)" userId="39768c7e-49cb-4261-89ad-0d5ba049a24d" providerId="ADAL" clId="{A81FA7C8-B50E-4979-9009-2B50C182084B}" dt="2026-06-04T04:10:25.816" v="12781" actId="700"/>
          <ac:spMkLst>
            <pc:docMk/>
            <pc:sldMk cId="3477889652" sldId="408"/>
            <ac:spMk id="3" creationId="{753F55E2-EBFA-501A-8406-7A200AD6A88B}"/>
          </ac:spMkLst>
        </pc:spChg>
        <pc:spChg chg="add mod ord">
          <ac:chgData name="Gray, Joanne (Childrens Services)" userId="39768c7e-49cb-4261-89ad-0d5ba049a24d" providerId="ADAL" clId="{A81FA7C8-B50E-4979-9009-2B50C182084B}" dt="2026-06-04T04:12:42.457" v="12965" actId="20577"/>
          <ac:spMkLst>
            <pc:docMk/>
            <pc:sldMk cId="3477889652" sldId="408"/>
            <ac:spMk id="4" creationId="{2BE304E6-8482-E119-A02C-D5BC97E52BCE}"/>
          </ac:spMkLst>
        </pc:spChg>
        <pc:spChg chg="add mod ord">
          <ac:chgData name="Gray, Joanne (Childrens Services)" userId="39768c7e-49cb-4261-89ad-0d5ba049a24d" providerId="ADAL" clId="{A81FA7C8-B50E-4979-9009-2B50C182084B}" dt="2026-06-04T04:13:34.275" v="12973" actId="20577"/>
          <ac:spMkLst>
            <pc:docMk/>
            <pc:sldMk cId="3477889652" sldId="408"/>
            <ac:spMk id="5" creationId="{D544FB7D-0AAC-EE85-5AE8-82E39850442E}"/>
          </ac:spMkLst>
        </pc:spChg>
        <pc:picChg chg="add mod">
          <ac:chgData name="Gray, Joanne (Childrens Services)" userId="39768c7e-49cb-4261-89ad-0d5ba049a24d" providerId="ADAL" clId="{A81FA7C8-B50E-4979-9009-2B50C182084B}" dt="2026-06-04T04:15:14.448" v="12978" actId="14100"/>
          <ac:picMkLst>
            <pc:docMk/>
            <pc:sldMk cId="3477889652" sldId="408"/>
            <ac:picMk id="7" creationId="{3B3D6CAB-5DBE-A5CF-27E0-E365BE117F6F}"/>
          </ac:picMkLst>
        </pc:picChg>
      </pc:sldChg>
      <pc:sldChg chg="addSp delSp modSp add mod ord">
        <pc:chgData name="Gray, Joanne (Childrens Services)" userId="39768c7e-49cb-4261-89ad-0d5ba049a24d" providerId="ADAL" clId="{A81FA7C8-B50E-4979-9009-2B50C182084B}" dt="2026-06-04T04:29:12.155" v="13159"/>
        <pc:sldMkLst>
          <pc:docMk/>
          <pc:sldMk cId="2788387807" sldId="409"/>
        </pc:sldMkLst>
        <pc:spChg chg="add del mod">
          <ac:chgData name="Gray, Joanne (Childrens Services)" userId="39768c7e-49cb-4261-89ad-0d5ba049a24d" providerId="ADAL" clId="{A81FA7C8-B50E-4979-9009-2B50C182084B}" dt="2026-06-04T04:28:40.126" v="13152" actId="478"/>
          <ac:spMkLst>
            <pc:docMk/>
            <pc:sldMk cId="2788387807" sldId="409"/>
            <ac:spMk id="4" creationId="{5F780531-2650-1E9B-906B-6FC28B29C872}"/>
          </ac:spMkLst>
        </pc:spChg>
        <pc:picChg chg="del">
          <ac:chgData name="Gray, Joanne (Childrens Services)" userId="39768c7e-49cb-4261-89ad-0d5ba049a24d" providerId="ADAL" clId="{A81FA7C8-B50E-4979-9009-2B50C182084B}" dt="2026-06-04T04:28:36.724" v="13150" actId="478"/>
          <ac:picMkLst>
            <pc:docMk/>
            <pc:sldMk cId="2788387807" sldId="409"/>
            <ac:picMk id="5" creationId="{B3668351-51D2-9296-635F-E3A7192E978A}"/>
          </ac:picMkLst>
        </pc:picChg>
        <pc:picChg chg="add mod">
          <ac:chgData name="Gray, Joanne (Childrens Services)" userId="39768c7e-49cb-4261-89ad-0d5ba049a24d" providerId="ADAL" clId="{A81FA7C8-B50E-4979-9009-2B50C182084B}" dt="2026-06-04T04:28:50.107" v="13155" actId="14100"/>
          <ac:picMkLst>
            <pc:docMk/>
            <pc:sldMk cId="2788387807" sldId="409"/>
            <ac:picMk id="13314" creationId="{D0ACCD42-1A40-DB56-A559-BC1E8308DB65}"/>
          </ac:picMkLst>
        </pc:picChg>
      </pc:sldChg>
      <pc:sldChg chg="addSp delSp modSp new mod ord modClrScheme chgLayout">
        <pc:chgData name="Gray, Joanne (Childrens Services)" userId="39768c7e-49cb-4261-89ad-0d5ba049a24d" providerId="ADAL" clId="{A81FA7C8-B50E-4979-9009-2B50C182084B}" dt="2026-06-04T10:36:16.018" v="13805"/>
        <pc:sldMkLst>
          <pc:docMk/>
          <pc:sldMk cId="1731089978" sldId="410"/>
        </pc:sldMkLst>
        <pc:spChg chg="mod ord">
          <ac:chgData name="Gray, Joanne (Childrens Services)" userId="39768c7e-49cb-4261-89ad-0d5ba049a24d" providerId="ADAL" clId="{A81FA7C8-B50E-4979-9009-2B50C182084B}" dt="2026-06-04T10:36:04.863" v="13802" actId="14100"/>
          <ac:spMkLst>
            <pc:docMk/>
            <pc:sldMk cId="1731089978" sldId="410"/>
            <ac:spMk id="2" creationId="{76E9631E-B6A4-6035-1F61-EF09362234C4}"/>
          </ac:spMkLst>
        </pc:spChg>
        <pc:spChg chg="del mod ord">
          <ac:chgData name="Gray, Joanne (Childrens Services)" userId="39768c7e-49cb-4261-89ad-0d5ba049a24d" providerId="ADAL" clId="{A81FA7C8-B50E-4979-9009-2B50C182084B}" dt="2026-06-04T04:30:17.004" v="13186" actId="700"/>
          <ac:spMkLst>
            <pc:docMk/>
            <pc:sldMk cId="1731089978" sldId="410"/>
            <ac:spMk id="3" creationId="{AC8C0473-D1E8-F7EE-8C84-B91D48520C66}"/>
          </ac:spMkLst>
        </pc:spChg>
        <pc:spChg chg="add">
          <ac:chgData name="Gray, Joanne (Childrens Services)" userId="39768c7e-49cb-4261-89ad-0d5ba049a24d" providerId="ADAL" clId="{A81FA7C8-B50E-4979-9009-2B50C182084B}" dt="2026-06-04T04:29:57.930" v="13183"/>
          <ac:spMkLst>
            <pc:docMk/>
            <pc:sldMk cId="1731089978" sldId="410"/>
            <ac:spMk id="4" creationId="{B787252E-3DDB-7D0B-EA78-ACE9062EB9A0}"/>
          </ac:spMkLst>
        </pc:spChg>
        <pc:spChg chg="add">
          <ac:chgData name="Gray, Joanne (Childrens Services)" userId="39768c7e-49cb-4261-89ad-0d5ba049a24d" providerId="ADAL" clId="{A81FA7C8-B50E-4979-9009-2B50C182084B}" dt="2026-06-04T04:29:57.930" v="13183"/>
          <ac:spMkLst>
            <pc:docMk/>
            <pc:sldMk cId="1731089978" sldId="410"/>
            <ac:spMk id="7" creationId="{CAEE4E89-8485-053E-57CE-60378C1A32E4}"/>
          </ac:spMkLst>
        </pc:spChg>
        <pc:spChg chg="add">
          <ac:chgData name="Gray, Joanne (Childrens Services)" userId="39768c7e-49cb-4261-89ad-0d5ba049a24d" providerId="ADAL" clId="{A81FA7C8-B50E-4979-9009-2B50C182084B}" dt="2026-06-04T04:30:02.513" v="13184"/>
          <ac:spMkLst>
            <pc:docMk/>
            <pc:sldMk cId="1731089978" sldId="410"/>
            <ac:spMk id="8" creationId="{4090ADEE-D2BB-9A2D-3C09-4E01DA770124}"/>
          </ac:spMkLst>
        </pc:spChg>
        <pc:spChg chg="add">
          <ac:chgData name="Gray, Joanne (Childrens Services)" userId="39768c7e-49cb-4261-89ad-0d5ba049a24d" providerId="ADAL" clId="{A81FA7C8-B50E-4979-9009-2B50C182084B}" dt="2026-06-04T04:30:02.513" v="13184"/>
          <ac:spMkLst>
            <pc:docMk/>
            <pc:sldMk cId="1731089978" sldId="410"/>
            <ac:spMk id="11" creationId="{64888313-DF9B-3BB9-B84C-2FBB911647D5}"/>
          </ac:spMkLst>
        </pc:spChg>
        <pc:spChg chg="add">
          <ac:chgData name="Gray, Joanne (Childrens Services)" userId="39768c7e-49cb-4261-89ad-0d5ba049a24d" providerId="ADAL" clId="{A81FA7C8-B50E-4979-9009-2B50C182084B}" dt="2026-06-04T04:30:07.231" v="13185"/>
          <ac:spMkLst>
            <pc:docMk/>
            <pc:sldMk cId="1731089978" sldId="410"/>
            <ac:spMk id="12" creationId="{EAFC824B-02E0-AB06-B3AE-FBB4FD345732}"/>
          </ac:spMkLst>
        </pc:spChg>
        <pc:spChg chg="add">
          <ac:chgData name="Gray, Joanne (Childrens Services)" userId="39768c7e-49cb-4261-89ad-0d5ba049a24d" providerId="ADAL" clId="{A81FA7C8-B50E-4979-9009-2B50C182084B}" dt="2026-06-04T04:30:07.231" v="13185"/>
          <ac:spMkLst>
            <pc:docMk/>
            <pc:sldMk cId="1731089978" sldId="410"/>
            <ac:spMk id="15" creationId="{6B14F319-4BF0-0F57-0C3E-BD65942FDF42}"/>
          </ac:spMkLst>
        </pc:spChg>
        <pc:spChg chg="add mod ord">
          <ac:chgData name="Gray, Joanne (Childrens Services)" userId="39768c7e-49cb-4261-89ad-0d5ba049a24d" providerId="ADAL" clId="{A81FA7C8-B50E-4979-9009-2B50C182084B}" dt="2026-06-04T10:35:53.388" v="13799" actId="255"/>
          <ac:spMkLst>
            <pc:docMk/>
            <pc:sldMk cId="1731089978" sldId="410"/>
            <ac:spMk id="16" creationId="{EE156307-ABC2-4EB6-4A88-7939E97EC6AB}"/>
          </ac:spMkLst>
        </pc:spChg>
        <pc:spChg chg="add">
          <ac:chgData name="Gray, Joanne (Childrens Services)" userId="39768c7e-49cb-4261-89ad-0d5ba049a24d" providerId="ADAL" clId="{A81FA7C8-B50E-4979-9009-2B50C182084B}" dt="2026-06-04T04:30:18.997" v="13187"/>
          <ac:spMkLst>
            <pc:docMk/>
            <pc:sldMk cId="1731089978" sldId="410"/>
            <ac:spMk id="17" creationId="{85C5BE67-838B-B1A8-C848-0FFE7937BA29}"/>
          </ac:spMkLst>
        </pc:spChg>
        <pc:spChg chg="add">
          <ac:chgData name="Gray, Joanne (Childrens Services)" userId="39768c7e-49cb-4261-89ad-0d5ba049a24d" providerId="ADAL" clId="{A81FA7C8-B50E-4979-9009-2B50C182084B}" dt="2026-06-04T04:30:18.997" v="13187"/>
          <ac:spMkLst>
            <pc:docMk/>
            <pc:sldMk cId="1731089978" sldId="410"/>
            <ac:spMk id="20" creationId="{B54338FC-B347-2B07-0051-5153854E422A}"/>
          </ac:spMkLst>
        </pc:spChg>
        <pc:grpChg chg="add">
          <ac:chgData name="Gray, Joanne (Childrens Services)" userId="39768c7e-49cb-4261-89ad-0d5ba049a24d" providerId="ADAL" clId="{A81FA7C8-B50E-4979-9009-2B50C182084B}" dt="2026-06-04T04:29:57.930" v="13183"/>
          <ac:grpSpMkLst>
            <pc:docMk/>
            <pc:sldMk cId="1731089978" sldId="410"/>
            <ac:grpSpMk id="5" creationId="{D889AC56-A373-A7BE-5091-65F6233B0461}"/>
          </ac:grpSpMkLst>
        </pc:grpChg>
        <pc:grpChg chg="add">
          <ac:chgData name="Gray, Joanne (Childrens Services)" userId="39768c7e-49cb-4261-89ad-0d5ba049a24d" providerId="ADAL" clId="{A81FA7C8-B50E-4979-9009-2B50C182084B}" dt="2026-06-04T04:30:02.513" v="13184"/>
          <ac:grpSpMkLst>
            <pc:docMk/>
            <pc:sldMk cId="1731089978" sldId="410"/>
            <ac:grpSpMk id="9" creationId="{49F68330-9359-632C-CB1D-857BABC852A9}"/>
          </ac:grpSpMkLst>
        </pc:grpChg>
        <pc:grpChg chg="add">
          <ac:chgData name="Gray, Joanne (Childrens Services)" userId="39768c7e-49cb-4261-89ad-0d5ba049a24d" providerId="ADAL" clId="{A81FA7C8-B50E-4979-9009-2B50C182084B}" dt="2026-06-04T04:30:07.231" v="13185"/>
          <ac:grpSpMkLst>
            <pc:docMk/>
            <pc:sldMk cId="1731089978" sldId="410"/>
            <ac:grpSpMk id="13" creationId="{41EBC7FF-8755-FC79-3A5D-882D59DB2435}"/>
          </ac:grpSpMkLst>
        </pc:grpChg>
        <pc:grpChg chg="add">
          <ac:chgData name="Gray, Joanne (Childrens Services)" userId="39768c7e-49cb-4261-89ad-0d5ba049a24d" providerId="ADAL" clId="{A81FA7C8-B50E-4979-9009-2B50C182084B}" dt="2026-06-04T04:30:18.997" v="13187"/>
          <ac:grpSpMkLst>
            <pc:docMk/>
            <pc:sldMk cId="1731089978" sldId="410"/>
            <ac:grpSpMk id="18" creationId="{A7730FEF-E3F6-1066-B0D7-5932CC5700EC}"/>
          </ac:grpSpMkLst>
        </pc:grpChg>
        <pc:picChg chg="add mod">
          <ac:chgData name="Gray, Joanne (Childrens Services)" userId="39768c7e-49cb-4261-89ad-0d5ba049a24d" providerId="ADAL" clId="{A81FA7C8-B50E-4979-9009-2B50C182084B}" dt="2026-06-04T10:30:44.172" v="13795" actId="1076"/>
          <ac:picMkLst>
            <pc:docMk/>
            <pc:sldMk cId="1731089978" sldId="410"/>
            <ac:picMk id="3" creationId="{0D8F5917-7E97-00AD-3983-F547E7B79D15}"/>
          </ac:picMkLst>
        </pc:picChg>
      </pc:sldChg>
      <pc:sldChg chg="modSp add mod ord">
        <pc:chgData name="Gray, Joanne (Childrens Services)" userId="39768c7e-49cb-4261-89ad-0d5ba049a24d" providerId="ADAL" clId="{A81FA7C8-B50E-4979-9009-2B50C182084B}" dt="2026-06-04T10:37:12.555" v="13851" actId="20577"/>
        <pc:sldMkLst>
          <pc:docMk/>
          <pc:sldMk cId="2499504249" sldId="411"/>
        </pc:sldMkLst>
        <pc:spChg chg="mod">
          <ac:chgData name="Gray, Joanne (Childrens Services)" userId="39768c7e-49cb-4261-89ad-0d5ba049a24d" providerId="ADAL" clId="{A81FA7C8-B50E-4979-9009-2B50C182084B}" dt="2026-06-04T10:36:11.448" v="13803" actId="14100"/>
          <ac:spMkLst>
            <pc:docMk/>
            <pc:sldMk cId="2499504249" sldId="411"/>
            <ac:spMk id="2" creationId="{79E13A19-BA82-29C9-39DF-8B211242746F}"/>
          </ac:spMkLst>
        </pc:spChg>
        <pc:spChg chg="mod">
          <ac:chgData name="Gray, Joanne (Childrens Services)" userId="39768c7e-49cb-4261-89ad-0d5ba049a24d" providerId="ADAL" clId="{A81FA7C8-B50E-4979-9009-2B50C182084B}" dt="2026-06-04T10:37:12.555" v="13851" actId="20577"/>
          <ac:spMkLst>
            <pc:docMk/>
            <pc:sldMk cId="2499504249" sldId="411"/>
            <ac:spMk id="16" creationId="{6CB51B2A-2220-D28C-FBE9-874C2BC7FE6B}"/>
          </ac:spMkLst>
        </pc:spChg>
      </pc:sldChg>
      <pc:sldMasterChg chg="delSldLayout">
        <pc:chgData name="Gray, Joanne (Childrens Services)" userId="39768c7e-49cb-4261-89ad-0d5ba049a24d" providerId="ADAL" clId="{A81FA7C8-B50E-4979-9009-2B50C182084B}" dt="2026-06-03T19:07:56.254" v="566" actId="47"/>
        <pc:sldMasterMkLst>
          <pc:docMk/>
          <pc:sldMasterMk cId="3827966263" sldId="2147483660"/>
        </pc:sldMasterMkLst>
        <pc:sldLayoutChg chg="del">
          <pc:chgData name="Gray, Joanne (Childrens Services)" userId="39768c7e-49cb-4261-89ad-0d5ba049a24d" providerId="ADAL" clId="{A81FA7C8-B50E-4979-9009-2B50C182084B}" dt="2026-06-03T19:07:56.254" v="566" actId="47"/>
          <pc:sldLayoutMkLst>
            <pc:docMk/>
            <pc:sldMasterMk cId="3827966263" sldId="2147483660"/>
            <pc:sldLayoutMk cId="1189975861" sldId="2147483667"/>
          </pc:sldLayoutMkLst>
        </pc:sldLayoutChg>
      </pc:sldMaster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svg"/></Relationships>
</file>

<file path=ppt/diagrams/_rels/data2.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svg"/></Relationships>
</file>

<file path=ppt/diagrams/_rels/drawing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svg"/></Relationships>
</file>

<file path=ppt/diagrams/_rels/drawing2.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E47B05C-E245-4322-9BEC-B86B6CE324D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7DF0DD5-47C7-4290-9125-81DDDBF9EEA3}">
      <dgm:prSet/>
      <dgm:spPr/>
      <dgm:t>
        <a:bodyPr/>
        <a:lstStyle/>
        <a:p>
          <a:pPr>
            <a:lnSpc>
              <a:spcPct val="100000"/>
            </a:lnSpc>
          </a:pPr>
          <a:r>
            <a:rPr lang="en-GB" dirty="0">
              <a:solidFill>
                <a:schemeClr val="bg1"/>
              </a:solidFill>
            </a:rPr>
            <a:t>Understand Organisational Structures</a:t>
          </a:r>
        </a:p>
        <a:p>
          <a:pPr>
            <a:lnSpc>
              <a:spcPct val="100000"/>
            </a:lnSpc>
          </a:pPr>
          <a:r>
            <a:rPr lang="en-GB" dirty="0">
              <a:solidFill>
                <a:schemeClr val="bg1"/>
              </a:solidFill>
            </a:rPr>
            <a:t>(unit 4 – Learning outcome 1 – AC 1.1 and AC 1.2) Recap</a:t>
          </a:r>
          <a:endParaRPr lang="en-US" dirty="0"/>
        </a:p>
      </dgm:t>
    </dgm:pt>
    <dgm:pt modelId="{6ECE8FDF-2B2D-4E31-BBBA-E18402490F3D}" type="parTrans" cxnId="{B1D72267-681B-44ED-8C77-BE693709FD81}">
      <dgm:prSet/>
      <dgm:spPr/>
      <dgm:t>
        <a:bodyPr/>
        <a:lstStyle/>
        <a:p>
          <a:endParaRPr lang="en-US"/>
        </a:p>
      </dgm:t>
    </dgm:pt>
    <dgm:pt modelId="{B6FC3C05-2AC9-4015-903B-89900DB34563}" type="sibTrans" cxnId="{B1D72267-681B-44ED-8C77-BE693709FD81}">
      <dgm:prSet/>
      <dgm:spPr/>
      <dgm:t>
        <a:bodyPr/>
        <a:lstStyle/>
        <a:p>
          <a:endParaRPr lang="en-US"/>
        </a:p>
      </dgm:t>
    </dgm:pt>
    <dgm:pt modelId="{3DEEB0B9-109F-41E1-8CDE-51A03899E94E}">
      <dgm:prSet/>
      <dgm:spPr/>
      <dgm:t>
        <a:bodyPr/>
        <a:lstStyle/>
        <a:p>
          <a:pPr>
            <a:lnSpc>
              <a:spcPct val="100000"/>
            </a:lnSpc>
          </a:pPr>
          <a:r>
            <a:rPr lang="en-GB" dirty="0">
              <a:solidFill>
                <a:schemeClr val="bg1"/>
              </a:solidFill>
            </a:rPr>
            <a:t>Understand Organisational Structures (Unit 4 – Learning outcome 1 - AC 1.3)</a:t>
          </a:r>
          <a:endParaRPr lang="en-US" b="0" dirty="0">
            <a:solidFill>
              <a:schemeClr val="bg1"/>
            </a:solidFill>
          </a:endParaRPr>
        </a:p>
      </dgm:t>
    </dgm:pt>
    <dgm:pt modelId="{45544BD3-1B13-438E-B65E-54AD690FC292}" type="parTrans" cxnId="{A0F7137C-6FE6-4275-A4F3-9ED4EFE31C89}">
      <dgm:prSet/>
      <dgm:spPr/>
      <dgm:t>
        <a:bodyPr/>
        <a:lstStyle/>
        <a:p>
          <a:endParaRPr lang="en-US"/>
        </a:p>
      </dgm:t>
    </dgm:pt>
    <dgm:pt modelId="{51480F14-5BE8-49E3-B9B7-7309049B28C6}" type="sibTrans" cxnId="{A0F7137C-6FE6-4275-A4F3-9ED4EFE31C89}">
      <dgm:prSet/>
      <dgm:spPr/>
      <dgm:t>
        <a:bodyPr/>
        <a:lstStyle/>
        <a:p>
          <a:endParaRPr lang="en-US"/>
        </a:p>
      </dgm:t>
    </dgm:pt>
    <dgm:pt modelId="{935FF3B5-FBA9-42D4-8FFE-C664A3F3F976}">
      <dgm:prSet/>
      <dgm:spPr/>
      <dgm:t>
        <a:bodyPr/>
        <a:lstStyle/>
        <a:p>
          <a:pPr>
            <a:lnSpc>
              <a:spcPct val="100000"/>
            </a:lnSpc>
          </a:pPr>
          <a:r>
            <a:rPr lang="en-GB" dirty="0">
              <a:solidFill>
                <a:schemeClr val="bg1"/>
              </a:solidFill>
            </a:rPr>
            <a:t>Understanding the Organisational environment (unit 4 – Learning outcome 2– AC 2.1 and AC 2.2) </a:t>
          </a:r>
          <a:endParaRPr lang="en-US" dirty="0"/>
        </a:p>
      </dgm:t>
    </dgm:pt>
    <dgm:pt modelId="{259DBD23-2503-471C-B847-3EE3E372CD27}" type="parTrans" cxnId="{5EE76856-C2D4-4027-88E9-67A391BAA7E6}">
      <dgm:prSet/>
      <dgm:spPr/>
      <dgm:t>
        <a:bodyPr/>
        <a:lstStyle/>
        <a:p>
          <a:endParaRPr lang="en-GB"/>
        </a:p>
      </dgm:t>
    </dgm:pt>
    <dgm:pt modelId="{7172053D-00DB-45E5-B666-3179EF18087B}" type="sibTrans" cxnId="{5EE76856-C2D4-4027-88E9-67A391BAA7E6}">
      <dgm:prSet/>
      <dgm:spPr/>
      <dgm:t>
        <a:bodyPr/>
        <a:lstStyle/>
        <a:p>
          <a:endParaRPr lang="en-GB"/>
        </a:p>
      </dgm:t>
    </dgm:pt>
    <dgm:pt modelId="{CB1E8F73-2390-43D8-95AA-C32528717722}" type="pres">
      <dgm:prSet presAssocID="{9E47B05C-E245-4322-9BEC-B86B6CE324DA}" presName="root" presStyleCnt="0">
        <dgm:presLayoutVars>
          <dgm:dir/>
          <dgm:resizeHandles val="exact"/>
        </dgm:presLayoutVars>
      </dgm:prSet>
      <dgm:spPr/>
    </dgm:pt>
    <dgm:pt modelId="{B11A60D3-26FD-48FC-8431-A93629CE0652}" type="pres">
      <dgm:prSet presAssocID="{B7DF0DD5-47C7-4290-9125-81DDDBF9EEA3}" presName="compNode" presStyleCnt="0"/>
      <dgm:spPr/>
    </dgm:pt>
    <dgm:pt modelId="{72CE517A-9B63-475A-A748-DAC6F5CF594B}" type="pres">
      <dgm:prSet presAssocID="{B7DF0DD5-47C7-4290-9125-81DDDBF9EEA3}" presName="bgRect" presStyleLbl="bgShp" presStyleIdx="0" presStyleCnt="3"/>
      <dgm:spPr/>
    </dgm:pt>
    <dgm:pt modelId="{C423585F-BF99-436A-A963-3D4B272EA060}" type="pres">
      <dgm:prSet presAssocID="{B7DF0DD5-47C7-4290-9125-81DDDBF9EEA3}"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Head with Gears"/>
        </a:ext>
      </dgm:extLst>
    </dgm:pt>
    <dgm:pt modelId="{AEE4660C-6380-4072-ABD0-CA8CB5AECBB4}" type="pres">
      <dgm:prSet presAssocID="{B7DF0DD5-47C7-4290-9125-81DDDBF9EEA3}" presName="spaceRect" presStyleCnt="0"/>
      <dgm:spPr/>
    </dgm:pt>
    <dgm:pt modelId="{D30B34A4-EE2D-44C0-AC04-3F74D9D05C6C}" type="pres">
      <dgm:prSet presAssocID="{B7DF0DD5-47C7-4290-9125-81DDDBF9EEA3}" presName="parTx" presStyleLbl="revTx" presStyleIdx="0" presStyleCnt="3" custLinFactNeighborX="-2161" custLinFactNeighborY="-1003">
        <dgm:presLayoutVars>
          <dgm:chMax val="0"/>
          <dgm:chPref val="0"/>
        </dgm:presLayoutVars>
      </dgm:prSet>
      <dgm:spPr/>
    </dgm:pt>
    <dgm:pt modelId="{B715939B-04FA-4F5F-8354-0B94AF41ED41}" type="pres">
      <dgm:prSet presAssocID="{B6FC3C05-2AC9-4015-903B-89900DB34563}" presName="sibTrans" presStyleCnt="0"/>
      <dgm:spPr/>
    </dgm:pt>
    <dgm:pt modelId="{56E4AF0F-84E9-4AD4-8646-A82A6926D055}" type="pres">
      <dgm:prSet presAssocID="{3DEEB0B9-109F-41E1-8CDE-51A03899E94E}" presName="compNode" presStyleCnt="0"/>
      <dgm:spPr/>
    </dgm:pt>
    <dgm:pt modelId="{CCD4873A-2FA7-4E78-AE8D-8BCD7466C8C1}" type="pres">
      <dgm:prSet presAssocID="{3DEEB0B9-109F-41E1-8CDE-51A03899E94E}" presName="bgRect" presStyleLbl="bgShp" presStyleIdx="1" presStyleCnt="3" custLinFactNeighborX="2155" custLinFactNeighborY="-3255"/>
      <dgm:spPr/>
    </dgm:pt>
    <dgm:pt modelId="{B45F5DFA-8FBF-464B-B2DC-E0ABFFBDD027}" type="pres">
      <dgm:prSet presAssocID="{3DEEB0B9-109F-41E1-8CDE-51A03899E94E}"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16304BE7-6F3D-47A9-AA82-EE033CE268B3}" type="pres">
      <dgm:prSet presAssocID="{3DEEB0B9-109F-41E1-8CDE-51A03899E94E}" presName="spaceRect" presStyleCnt="0"/>
      <dgm:spPr/>
    </dgm:pt>
    <dgm:pt modelId="{32FF5736-C25F-432B-A7FA-54D5DEDA6CA0}" type="pres">
      <dgm:prSet presAssocID="{3DEEB0B9-109F-41E1-8CDE-51A03899E94E}" presName="parTx" presStyleLbl="revTx" presStyleIdx="1" presStyleCnt="3" custLinFactNeighborX="-2599" custLinFactNeighborY="451">
        <dgm:presLayoutVars>
          <dgm:chMax val="0"/>
          <dgm:chPref val="0"/>
        </dgm:presLayoutVars>
      </dgm:prSet>
      <dgm:spPr/>
    </dgm:pt>
    <dgm:pt modelId="{1C67C4EB-53D7-43E8-9716-0D518C48F7C5}" type="pres">
      <dgm:prSet presAssocID="{51480F14-5BE8-49E3-B9B7-7309049B28C6}" presName="sibTrans" presStyleCnt="0"/>
      <dgm:spPr/>
    </dgm:pt>
    <dgm:pt modelId="{37C34973-2437-40C3-8F8B-BA9962E2CE4A}" type="pres">
      <dgm:prSet presAssocID="{935FF3B5-FBA9-42D4-8FFE-C664A3F3F976}" presName="compNode" presStyleCnt="0"/>
      <dgm:spPr/>
    </dgm:pt>
    <dgm:pt modelId="{DDDB41A7-F4DD-4CB4-B546-3D5C8B8EA17D}" type="pres">
      <dgm:prSet presAssocID="{935FF3B5-FBA9-42D4-8FFE-C664A3F3F976}" presName="bgRect" presStyleLbl="bgShp" presStyleIdx="2" presStyleCnt="3"/>
      <dgm:spPr/>
    </dgm:pt>
    <dgm:pt modelId="{F2C225EF-745F-4E80-ACF5-6781CA04CA18}" type="pres">
      <dgm:prSet presAssocID="{935FF3B5-FBA9-42D4-8FFE-C664A3F3F976}" presName="iconRect" presStyleLbl="node1" presStyleIdx="2" presStyleCnt="3"/>
      <dgm:spPr/>
    </dgm:pt>
    <dgm:pt modelId="{1D48F309-BA2B-47FC-B3AC-27E4C48C5573}" type="pres">
      <dgm:prSet presAssocID="{935FF3B5-FBA9-42D4-8FFE-C664A3F3F976}" presName="spaceRect" presStyleCnt="0"/>
      <dgm:spPr/>
    </dgm:pt>
    <dgm:pt modelId="{ED1DBF2E-754F-49F2-ACAA-9874DA5889EF}" type="pres">
      <dgm:prSet presAssocID="{935FF3B5-FBA9-42D4-8FFE-C664A3F3F976}" presName="parTx" presStyleLbl="revTx" presStyleIdx="2" presStyleCnt="3">
        <dgm:presLayoutVars>
          <dgm:chMax val="0"/>
          <dgm:chPref val="0"/>
        </dgm:presLayoutVars>
      </dgm:prSet>
      <dgm:spPr/>
    </dgm:pt>
  </dgm:ptLst>
  <dgm:cxnLst>
    <dgm:cxn modelId="{4638B60E-597D-4132-A79C-E515D2EDC77C}" type="presOf" srcId="{9E47B05C-E245-4322-9BEC-B86B6CE324DA}" destId="{CB1E8F73-2390-43D8-95AA-C32528717722}" srcOrd="0" destOrd="0" presId="urn:microsoft.com/office/officeart/2018/2/layout/IconVerticalSolidList"/>
    <dgm:cxn modelId="{B1D72267-681B-44ED-8C77-BE693709FD81}" srcId="{9E47B05C-E245-4322-9BEC-B86B6CE324DA}" destId="{B7DF0DD5-47C7-4290-9125-81DDDBF9EEA3}" srcOrd="0" destOrd="0" parTransId="{6ECE8FDF-2B2D-4E31-BBBA-E18402490F3D}" sibTransId="{B6FC3C05-2AC9-4015-903B-89900DB34563}"/>
    <dgm:cxn modelId="{5EE76856-C2D4-4027-88E9-67A391BAA7E6}" srcId="{9E47B05C-E245-4322-9BEC-B86B6CE324DA}" destId="{935FF3B5-FBA9-42D4-8FFE-C664A3F3F976}" srcOrd="2" destOrd="0" parTransId="{259DBD23-2503-471C-B847-3EE3E372CD27}" sibTransId="{7172053D-00DB-45E5-B666-3179EF18087B}"/>
    <dgm:cxn modelId="{6F58E159-0753-4915-8B38-5DFB3341D63A}" type="presOf" srcId="{935FF3B5-FBA9-42D4-8FFE-C664A3F3F976}" destId="{ED1DBF2E-754F-49F2-ACAA-9874DA5889EF}" srcOrd="0" destOrd="0" presId="urn:microsoft.com/office/officeart/2018/2/layout/IconVerticalSolidList"/>
    <dgm:cxn modelId="{A0F7137C-6FE6-4275-A4F3-9ED4EFE31C89}" srcId="{9E47B05C-E245-4322-9BEC-B86B6CE324DA}" destId="{3DEEB0B9-109F-41E1-8CDE-51A03899E94E}" srcOrd="1" destOrd="0" parTransId="{45544BD3-1B13-438E-B65E-54AD690FC292}" sibTransId="{51480F14-5BE8-49E3-B9B7-7309049B28C6}"/>
    <dgm:cxn modelId="{5F88DA9B-7EAA-483E-9FD8-B8EB1D3032F4}" type="presOf" srcId="{3DEEB0B9-109F-41E1-8CDE-51A03899E94E}" destId="{32FF5736-C25F-432B-A7FA-54D5DEDA6CA0}" srcOrd="0" destOrd="0" presId="urn:microsoft.com/office/officeart/2018/2/layout/IconVerticalSolidList"/>
    <dgm:cxn modelId="{99B00EC2-E64B-447E-88CA-8B085B8B7E61}" type="presOf" srcId="{B7DF0DD5-47C7-4290-9125-81DDDBF9EEA3}" destId="{D30B34A4-EE2D-44C0-AC04-3F74D9D05C6C}" srcOrd="0" destOrd="0" presId="urn:microsoft.com/office/officeart/2018/2/layout/IconVerticalSolidList"/>
    <dgm:cxn modelId="{5C4C3261-0C62-464E-96D9-CFEF45EE5699}" type="presParOf" srcId="{CB1E8F73-2390-43D8-95AA-C32528717722}" destId="{B11A60D3-26FD-48FC-8431-A93629CE0652}" srcOrd="0" destOrd="0" presId="urn:microsoft.com/office/officeart/2018/2/layout/IconVerticalSolidList"/>
    <dgm:cxn modelId="{E7C01FF3-EB42-41CD-A82A-2A84DF9DA3B1}" type="presParOf" srcId="{B11A60D3-26FD-48FC-8431-A93629CE0652}" destId="{72CE517A-9B63-475A-A748-DAC6F5CF594B}" srcOrd="0" destOrd="0" presId="urn:microsoft.com/office/officeart/2018/2/layout/IconVerticalSolidList"/>
    <dgm:cxn modelId="{04A36588-6DE7-4F71-B89C-9EBD1D2148CA}" type="presParOf" srcId="{B11A60D3-26FD-48FC-8431-A93629CE0652}" destId="{C423585F-BF99-436A-A963-3D4B272EA060}" srcOrd="1" destOrd="0" presId="urn:microsoft.com/office/officeart/2018/2/layout/IconVerticalSolidList"/>
    <dgm:cxn modelId="{6E102F0F-2F4F-4F82-9898-D73BE76384F7}" type="presParOf" srcId="{B11A60D3-26FD-48FC-8431-A93629CE0652}" destId="{AEE4660C-6380-4072-ABD0-CA8CB5AECBB4}" srcOrd="2" destOrd="0" presId="urn:microsoft.com/office/officeart/2018/2/layout/IconVerticalSolidList"/>
    <dgm:cxn modelId="{755748B2-B98B-4904-B5A0-F4F23A39197F}" type="presParOf" srcId="{B11A60D3-26FD-48FC-8431-A93629CE0652}" destId="{D30B34A4-EE2D-44C0-AC04-3F74D9D05C6C}" srcOrd="3" destOrd="0" presId="urn:microsoft.com/office/officeart/2018/2/layout/IconVerticalSolidList"/>
    <dgm:cxn modelId="{17071019-5AB9-45FD-976A-B2D1173F065C}" type="presParOf" srcId="{CB1E8F73-2390-43D8-95AA-C32528717722}" destId="{B715939B-04FA-4F5F-8354-0B94AF41ED41}" srcOrd="1" destOrd="0" presId="urn:microsoft.com/office/officeart/2018/2/layout/IconVerticalSolidList"/>
    <dgm:cxn modelId="{9B9BEF77-C4AA-44DD-B90F-302ACD11A840}" type="presParOf" srcId="{CB1E8F73-2390-43D8-95AA-C32528717722}" destId="{56E4AF0F-84E9-4AD4-8646-A82A6926D055}" srcOrd="2" destOrd="0" presId="urn:microsoft.com/office/officeart/2018/2/layout/IconVerticalSolidList"/>
    <dgm:cxn modelId="{DFD6F8A1-1726-48DE-918E-B914EEEFCC44}" type="presParOf" srcId="{56E4AF0F-84E9-4AD4-8646-A82A6926D055}" destId="{CCD4873A-2FA7-4E78-AE8D-8BCD7466C8C1}" srcOrd="0" destOrd="0" presId="urn:microsoft.com/office/officeart/2018/2/layout/IconVerticalSolidList"/>
    <dgm:cxn modelId="{DCBFF9D3-9DF0-49F6-9D64-DB5648DA9A09}" type="presParOf" srcId="{56E4AF0F-84E9-4AD4-8646-A82A6926D055}" destId="{B45F5DFA-8FBF-464B-B2DC-E0ABFFBDD027}" srcOrd="1" destOrd="0" presId="urn:microsoft.com/office/officeart/2018/2/layout/IconVerticalSolidList"/>
    <dgm:cxn modelId="{731889D2-B2BC-42D1-9FD1-2585531F7131}" type="presParOf" srcId="{56E4AF0F-84E9-4AD4-8646-A82A6926D055}" destId="{16304BE7-6F3D-47A9-AA82-EE033CE268B3}" srcOrd="2" destOrd="0" presId="urn:microsoft.com/office/officeart/2018/2/layout/IconVerticalSolidList"/>
    <dgm:cxn modelId="{D7671FF0-AC95-4218-8BAE-F78EB943CCC9}" type="presParOf" srcId="{56E4AF0F-84E9-4AD4-8646-A82A6926D055}" destId="{32FF5736-C25F-432B-A7FA-54D5DEDA6CA0}" srcOrd="3" destOrd="0" presId="urn:microsoft.com/office/officeart/2018/2/layout/IconVerticalSolidList"/>
    <dgm:cxn modelId="{AEAA6D37-E339-418B-86DF-0F151A263F9D}" type="presParOf" srcId="{CB1E8F73-2390-43D8-95AA-C32528717722}" destId="{1C67C4EB-53D7-43E8-9716-0D518C48F7C5}" srcOrd="3" destOrd="0" presId="urn:microsoft.com/office/officeart/2018/2/layout/IconVerticalSolidList"/>
    <dgm:cxn modelId="{7D678526-3D31-4789-8683-475FC6C34A6E}" type="presParOf" srcId="{CB1E8F73-2390-43D8-95AA-C32528717722}" destId="{37C34973-2437-40C3-8F8B-BA9962E2CE4A}" srcOrd="4" destOrd="0" presId="urn:microsoft.com/office/officeart/2018/2/layout/IconVerticalSolidList"/>
    <dgm:cxn modelId="{BFDD3BAD-131D-4FA8-B6F4-7C1D3A1E75B1}" type="presParOf" srcId="{37C34973-2437-40C3-8F8B-BA9962E2CE4A}" destId="{DDDB41A7-F4DD-4CB4-B546-3D5C8B8EA17D}" srcOrd="0" destOrd="0" presId="urn:microsoft.com/office/officeart/2018/2/layout/IconVerticalSolidList"/>
    <dgm:cxn modelId="{3C75E746-4D69-426B-9D1C-46E66678E7EC}" type="presParOf" srcId="{37C34973-2437-40C3-8F8B-BA9962E2CE4A}" destId="{F2C225EF-745F-4E80-ACF5-6781CA04CA18}" srcOrd="1" destOrd="0" presId="urn:microsoft.com/office/officeart/2018/2/layout/IconVerticalSolidList"/>
    <dgm:cxn modelId="{E728A1BD-0055-484A-9B1A-3CB541AC1ABE}" type="presParOf" srcId="{37C34973-2437-40C3-8F8B-BA9962E2CE4A}" destId="{1D48F309-BA2B-47FC-B3AC-27E4C48C5573}" srcOrd="2" destOrd="0" presId="urn:microsoft.com/office/officeart/2018/2/layout/IconVerticalSolidList"/>
    <dgm:cxn modelId="{86F92908-6024-492B-A4A1-D5AE18080EE0}" type="presParOf" srcId="{37C34973-2437-40C3-8F8B-BA9962E2CE4A}" destId="{ED1DBF2E-754F-49F2-ACAA-9874DA5889E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47B05C-E245-4322-9BEC-B86B6CE324D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7DF0DD5-47C7-4290-9125-81DDDBF9EEA3}">
      <dgm:prSet/>
      <dgm:spPr/>
      <dgm:t>
        <a:bodyPr/>
        <a:lstStyle/>
        <a:p>
          <a:pPr>
            <a:lnSpc>
              <a:spcPct val="100000"/>
            </a:lnSpc>
          </a:pPr>
          <a:r>
            <a:rPr lang="en-GB" dirty="0">
              <a:solidFill>
                <a:schemeClr val="bg1"/>
              </a:solidFill>
            </a:rPr>
            <a:t>Understand Organisational Structures</a:t>
          </a:r>
        </a:p>
        <a:p>
          <a:pPr>
            <a:lnSpc>
              <a:spcPct val="100000"/>
            </a:lnSpc>
          </a:pPr>
          <a:r>
            <a:rPr lang="en-GB" dirty="0">
              <a:solidFill>
                <a:schemeClr val="bg1"/>
              </a:solidFill>
            </a:rPr>
            <a:t>(unit 4 – Learning outcome 1 – AC 1.1 and AC 1.2) Recap</a:t>
          </a:r>
          <a:endParaRPr lang="en-US" dirty="0"/>
        </a:p>
      </dgm:t>
    </dgm:pt>
    <dgm:pt modelId="{6ECE8FDF-2B2D-4E31-BBBA-E18402490F3D}" type="parTrans" cxnId="{B1D72267-681B-44ED-8C77-BE693709FD81}">
      <dgm:prSet/>
      <dgm:spPr/>
      <dgm:t>
        <a:bodyPr/>
        <a:lstStyle/>
        <a:p>
          <a:endParaRPr lang="en-US"/>
        </a:p>
      </dgm:t>
    </dgm:pt>
    <dgm:pt modelId="{B6FC3C05-2AC9-4015-903B-89900DB34563}" type="sibTrans" cxnId="{B1D72267-681B-44ED-8C77-BE693709FD81}">
      <dgm:prSet/>
      <dgm:spPr/>
      <dgm:t>
        <a:bodyPr/>
        <a:lstStyle/>
        <a:p>
          <a:endParaRPr lang="en-US"/>
        </a:p>
      </dgm:t>
    </dgm:pt>
    <dgm:pt modelId="{3DEEB0B9-109F-41E1-8CDE-51A03899E94E}">
      <dgm:prSet/>
      <dgm:spPr/>
      <dgm:t>
        <a:bodyPr/>
        <a:lstStyle/>
        <a:p>
          <a:pPr>
            <a:lnSpc>
              <a:spcPct val="100000"/>
            </a:lnSpc>
          </a:pPr>
          <a:r>
            <a:rPr lang="en-GB" dirty="0">
              <a:solidFill>
                <a:schemeClr val="bg1"/>
              </a:solidFill>
            </a:rPr>
            <a:t>Understand Organisational Structures (Unit 4 – Learning outcome 1 AC 1.3)</a:t>
          </a:r>
          <a:endParaRPr lang="en-US" b="0" dirty="0">
            <a:solidFill>
              <a:schemeClr val="bg1"/>
            </a:solidFill>
          </a:endParaRPr>
        </a:p>
      </dgm:t>
    </dgm:pt>
    <dgm:pt modelId="{45544BD3-1B13-438E-B65E-54AD690FC292}" type="parTrans" cxnId="{A0F7137C-6FE6-4275-A4F3-9ED4EFE31C89}">
      <dgm:prSet/>
      <dgm:spPr/>
      <dgm:t>
        <a:bodyPr/>
        <a:lstStyle/>
        <a:p>
          <a:endParaRPr lang="en-US"/>
        </a:p>
      </dgm:t>
    </dgm:pt>
    <dgm:pt modelId="{51480F14-5BE8-49E3-B9B7-7309049B28C6}" type="sibTrans" cxnId="{A0F7137C-6FE6-4275-A4F3-9ED4EFE31C89}">
      <dgm:prSet/>
      <dgm:spPr/>
      <dgm:t>
        <a:bodyPr/>
        <a:lstStyle/>
        <a:p>
          <a:endParaRPr lang="en-US"/>
        </a:p>
      </dgm:t>
    </dgm:pt>
    <dgm:pt modelId="{935FF3B5-FBA9-42D4-8FFE-C664A3F3F976}">
      <dgm:prSet/>
      <dgm:spPr/>
      <dgm:t>
        <a:bodyPr/>
        <a:lstStyle/>
        <a:p>
          <a:pPr>
            <a:lnSpc>
              <a:spcPct val="100000"/>
            </a:lnSpc>
          </a:pPr>
          <a:r>
            <a:rPr lang="en-GB" dirty="0">
              <a:solidFill>
                <a:schemeClr val="bg1"/>
              </a:solidFill>
            </a:rPr>
            <a:t>Understanding the Organisational environment (unit 4 – Learning outcome 2– AC 2.1 and AC 2.2) </a:t>
          </a:r>
          <a:endParaRPr lang="en-US" dirty="0"/>
        </a:p>
      </dgm:t>
    </dgm:pt>
    <dgm:pt modelId="{259DBD23-2503-471C-B847-3EE3E372CD27}" type="parTrans" cxnId="{5EE76856-C2D4-4027-88E9-67A391BAA7E6}">
      <dgm:prSet/>
      <dgm:spPr/>
      <dgm:t>
        <a:bodyPr/>
        <a:lstStyle/>
        <a:p>
          <a:endParaRPr lang="en-GB"/>
        </a:p>
      </dgm:t>
    </dgm:pt>
    <dgm:pt modelId="{7172053D-00DB-45E5-B666-3179EF18087B}" type="sibTrans" cxnId="{5EE76856-C2D4-4027-88E9-67A391BAA7E6}">
      <dgm:prSet/>
      <dgm:spPr/>
      <dgm:t>
        <a:bodyPr/>
        <a:lstStyle/>
        <a:p>
          <a:endParaRPr lang="en-GB"/>
        </a:p>
      </dgm:t>
    </dgm:pt>
    <dgm:pt modelId="{CB1E8F73-2390-43D8-95AA-C32528717722}" type="pres">
      <dgm:prSet presAssocID="{9E47B05C-E245-4322-9BEC-B86B6CE324DA}" presName="root" presStyleCnt="0">
        <dgm:presLayoutVars>
          <dgm:dir/>
          <dgm:resizeHandles val="exact"/>
        </dgm:presLayoutVars>
      </dgm:prSet>
      <dgm:spPr/>
    </dgm:pt>
    <dgm:pt modelId="{B11A60D3-26FD-48FC-8431-A93629CE0652}" type="pres">
      <dgm:prSet presAssocID="{B7DF0DD5-47C7-4290-9125-81DDDBF9EEA3}" presName="compNode" presStyleCnt="0"/>
      <dgm:spPr/>
    </dgm:pt>
    <dgm:pt modelId="{72CE517A-9B63-475A-A748-DAC6F5CF594B}" type="pres">
      <dgm:prSet presAssocID="{B7DF0DD5-47C7-4290-9125-81DDDBF9EEA3}" presName="bgRect" presStyleLbl="bgShp" presStyleIdx="0" presStyleCnt="3"/>
      <dgm:spPr/>
    </dgm:pt>
    <dgm:pt modelId="{C423585F-BF99-436A-A963-3D4B272EA060}" type="pres">
      <dgm:prSet presAssocID="{B7DF0DD5-47C7-4290-9125-81DDDBF9EEA3}"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Head with Gears"/>
        </a:ext>
      </dgm:extLst>
    </dgm:pt>
    <dgm:pt modelId="{AEE4660C-6380-4072-ABD0-CA8CB5AECBB4}" type="pres">
      <dgm:prSet presAssocID="{B7DF0DD5-47C7-4290-9125-81DDDBF9EEA3}" presName="spaceRect" presStyleCnt="0"/>
      <dgm:spPr/>
    </dgm:pt>
    <dgm:pt modelId="{D30B34A4-EE2D-44C0-AC04-3F74D9D05C6C}" type="pres">
      <dgm:prSet presAssocID="{B7DF0DD5-47C7-4290-9125-81DDDBF9EEA3}" presName="parTx" presStyleLbl="revTx" presStyleIdx="0" presStyleCnt="3" custLinFactNeighborX="-2161" custLinFactNeighborY="-1003">
        <dgm:presLayoutVars>
          <dgm:chMax val="0"/>
          <dgm:chPref val="0"/>
        </dgm:presLayoutVars>
      </dgm:prSet>
      <dgm:spPr/>
    </dgm:pt>
    <dgm:pt modelId="{B715939B-04FA-4F5F-8354-0B94AF41ED41}" type="pres">
      <dgm:prSet presAssocID="{B6FC3C05-2AC9-4015-903B-89900DB34563}" presName="sibTrans" presStyleCnt="0"/>
      <dgm:spPr/>
    </dgm:pt>
    <dgm:pt modelId="{56E4AF0F-84E9-4AD4-8646-A82A6926D055}" type="pres">
      <dgm:prSet presAssocID="{3DEEB0B9-109F-41E1-8CDE-51A03899E94E}" presName="compNode" presStyleCnt="0"/>
      <dgm:spPr/>
    </dgm:pt>
    <dgm:pt modelId="{CCD4873A-2FA7-4E78-AE8D-8BCD7466C8C1}" type="pres">
      <dgm:prSet presAssocID="{3DEEB0B9-109F-41E1-8CDE-51A03899E94E}" presName="bgRect" presStyleLbl="bgShp" presStyleIdx="1" presStyleCnt="3" custLinFactNeighborX="2155" custLinFactNeighborY="-3255"/>
      <dgm:spPr/>
    </dgm:pt>
    <dgm:pt modelId="{B45F5DFA-8FBF-464B-B2DC-E0ABFFBDD027}" type="pres">
      <dgm:prSet presAssocID="{3DEEB0B9-109F-41E1-8CDE-51A03899E94E}"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16304BE7-6F3D-47A9-AA82-EE033CE268B3}" type="pres">
      <dgm:prSet presAssocID="{3DEEB0B9-109F-41E1-8CDE-51A03899E94E}" presName="spaceRect" presStyleCnt="0"/>
      <dgm:spPr/>
    </dgm:pt>
    <dgm:pt modelId="{32FF5736-C25F-432B-A7FA-54D5DEDA6CA0}" type="pres">
      <dgm:prSet presAssocID="{3DEEB0B9-109F-41E1-8CDE-51A03899E94E}" presName="parTx" presStyleLbl="revTx" presStyleIdx="1" presStyleCnt="3" custLinFactNeighborX="-2599" custLinFactNeighborY="451">
        <dgm:presLayoutVars>
          <dgm:chMax val="0"/>
          <dgm:chPref val="0"/>
        </dgm:presLayoutVars>
      </dgm:prSet>
      <dgm:spPr/>
    </dgm:pt>
    <dgm:pt modelId="{1C67C4EB-53D7-43E8-9716-0D518C48F7C5}" type="pres">
      <dgm:prSet presAssocID="{51480F14-5BE8-49E3-B9B7-7309049B28C6}" presName="sibTrans" presStyleCnt="0"/>
      <dgm:spPr/>
    </dgm:pt>
    <dgm:pt modelId="{37C34973-2437-40C3-8F8B-BA9962E2CE4A}" type="pres">
      <dgm:prSet presAssocID="{935FF3B5-FBA9-42D4-8FFE-C664A3F3F976}" presName="compNode" presStyleCnt="0"/>
      <dgm:spPr/>
    </dgm:pt>
    <dgm:pt modelId="{DDDB41A7-F4DD-4CB4-B546-3D5C8B8EA17D}" type="pres">
      <dgm:prSet presAssocID="{935FF3B5-FBA9-42D4-8FFE-C664A3F3F976}" presName="bgRect" presStyleLbl="bgShp" presStyleIdx="2" presStyleCnt="3"/>
      <dgm:spPr/>
    </dgm:pt>
    <dgm:pt modelId="{F2C225EF-745F-4E80-ACF5-6781CA04CA18}" type="pres">
      <dgm:prSet presAssocID="{935FF3B5-FBA9-42D4-8FFE-C664A3F3F976}" presName="iconRect" presStyleLbl="node1" presStyleIdx="2" presStyleCnt="3"/>
      <dgm:spPr/>
    </dgm:pt>
    <dgm:pt modelId="{1D48F309-BA2B-47FC-B3AC-27E4C48C5573}" type="pres">
      <dgm:prSet presAssocID="{935FF3B5-FBA9-42D4-8FFE-C664A3F3F976}" presName="spaceRect" presStyleCnt="0"/>
      <dgm:spPr/>
    </dgm:pt>
    <dgm:pt modelId="{ED1DBF2E-754F-49F2-ACAA-9874DA5889EF}" type="pres">
      <dgm:prSet presAssocID="{935FF3B5-FBA9-42D4-8FFE-C664A3F3F976}" presName="parTx" presStyleLbl="revTx" presStyleIdx="2" presStyleCnt="3">
        <dgm:presLayoutVars>
          <dgm:chMax val="0"/>
          <dgm:chPref val="0"/>
        </dgm:presLayoutVars>
      </dgm:prSet>
      <dgm:spPr/>
    </dgm:pt>
  </dgm:ptLst>
  <dgm:cxnLst>
    <dgm:cxn modelId="{4638B60E-597D-4132-A79C-E515D2EDC77C}" type="presOf" srcId="{9E47B05C-E245-4322-9BEC-B86B6CE324DA}" destId="{CB1E8F73-2390-43D8-95AA-C32528717722}" srcOrd="0" destOrd="0" presId="urn:microsoft.com/office/officeart/2018/2/layout/IconVerticalSolidList"/>
    <dgm:cxn modelId="{B1D72267-681B-44ED-8C77-BE693709FD81}" srcId="{9E47B05C-E245-4322-9BEC-B86B6CE324DA}" destId="{B7DF0DD5-47C7-4290-9125-81DDDBF9EEA3}" srcOrd="0" destOrd="0" parTransId="{6ECE8FDF-2B2D-4E31-BBBA-E18402490F3D}" sibTransId="{B6FC3C05-2AC9-4015-903B-89900DB34563}"/>
    <dgm:cxn modelId="{5EE76856-C2D4-4027-88E9-67A391BAA7E6}" srcId="{9E47B05C-E245-4322-9BEC-B86B6CE324DA}" destId="{935FF3B5-FBA9-42D4-8FFE-C664A3F3F976}" srcOrd="2" destOrd="0" parTransId="{259DBD23-2503-471C-B847-3EE3E372CD27}" sibTransId="{7172053D-00DB-45E5-B666-3179EF18087B}"/>
    <dgm:cxn modelId="{6F58E159-0753-4915-8B38-5DFB3341D63A}" type="presOf" srcId="{935FF3B5-FBA9-42D4-8FFE-C664A3F3F976}" destId="{ED1DBF2E-754F-49F2-ACAA-9874DA5889EF}" srcOrd="0" destOrd="0" presId="urn:microsoft.com/office/officeart/2018/2/layout/IconVerticalSolidList"/>
    <dgm:cxn modelId="{A0F7137C-6FE6-4275-A4F3-9ED4EFE31C89}" srcId="{9E47B05C-E245-4322-9BEC-B86B6CE324DA}" destId="{3DEEB0B9-109F-41E1-8CDE-51A03899E94E}" srcOrd="1" destOrd="0" parTransId="{45544BD3-1B13-438E-B65E-54AD690FC292}" sibTransId="{51480F14-5BE8-49E3-B9B7-7309049B28C6}"/>
    <dgm:cxn modelId="{5F88DA9B-7EAA-483E-9FD8-B8EB1D3032F4}" type="presOf" srcId="{3DEEB0B9-109F-41E1-8CDE-51A03899E94E}" destId="{32FF5736-C25F-432B-A7FA-54D5DEDA6CA0}" srcOrd="0" destOrd="0" presId="urn:microsoft.com/office/officeart/2018/2/layout/IconVerticalSolidList"/>
    <dgm:cxn modelId="{99B00EC2-E64B-447E-88CA-8B085B8B7E61}" type="presOf" srcId="{B7DF0DD5-47C7-4290-9125-81DDDBF9EEA3}" destId="{D30B34A4-EE2D-44C0-AC04-3F74D9D05C6C}" srcOrd="0" destOrd="0" presId="urn:microsoft.com/office/officeart/2018/2/layout/IconVerticalSolidList"/>
    <dgm:cxn modelId="{5C4C3261-0C62-464E-96D9-CFEF45EE5699}" type="presParOf" srcId="{CB1E8F73-2390-43D8-95AA-C32528717722}" destId="{B11A60D3-26FD-48FC-8431-A93629CE0652}" srcOrd="0" destOrd="0" presId="urn:microsoft.com/office/officeart/2018/2/layout/IconVerticalSolidList"/>
    <dgm:cxn modelId="{E7C01FF3-EB42-41CD-A82A-2A84DF9DA3B1}" type="presParOf" srcId="{B11A60D3-26FD-48FC-8431-A93629CE0652}" destId="{72CE517A-9B63-475A-A748-DAC6F5CF594B}" srcOrd="0" destOrd="0" presId="urn:microsoft.com/office/officeart/2018/2/layout/IconVerticalSolidList"/>
    <dgm:cxn modelId="{04A36588-6DE7-4F71-B89C-9EBD1D2148CA}" type="presParOf" srcId="{B11A60D3-26FD-48FC-8431-A93629CE0652}" destId="{C423585F-BF99-436A-A963-3D4B272EA060}" srcOrd="1" destOrd="0" presId="urn:microsoft.com/office/officeart/2018/2/layout/IconVerticalSolidList"/>
    <dgm:cxn modelId="{6E102F0F-2F4F-4F82-9898-D73BE76384F7}" type="presParOf" srcId="{B11A60D3-26FD-48FC-8431-A93629CE0652}" destId="{AEE4660C-6380-4072-ABD0-CA8CB5AECBB4}" srcOrd="2" destOrd="0" presId="urn:microsoft.com/office/officeart/2018/2/layout/IconVerticalSolidList"/>
    <dgm:cxn modelId="{755748B2-B98B-4904-B5A0-F4F23A39197F}" type="presParOf" srcId="{B11A60D3-26FD-48FC-8431-A93629CE0652}" destId="{D30B34A4-EE2D-44C0-AC04-3F74D9D05C6C}" srcOrd="3" destOrd="0" presId="urn:microsoft.com/office/officeart/2018/2/layout/IconVerticalSolidList"/>
    <dgm:cxn modelId="{17071019-5AB9-45FD-976A-B2D1173F065C}" type="presParOf" srcId="{CB1E8F73-2390-43D8-95AA-C32528717722}" destId="{B715939B-04FA-4F5F-8354-0B94AF41ED41}" srcOrd="1" destOrd="0" presId="urn:microsoft.com/office/officeart/2018/2/layout/IconVerticalSolidList"/>
    <dgm:cxn modelId="{9B9BEF77-C4AA-44DD-B90F-302ACD11A840}" type="presParOf" srcId="{CB1E8F73-2390-43D8-95AA-C32528717722}" destId="{56E4AF0F-84E9-4AD4-8646-A82A6926D055}" srcOrd="2" destOrd="0" presId="urn:microsoft.com/office/officeart/2018/2/layout/IconVerticalSolidList"/>
    <dgm:cxn modelId="{DFD6F8A1-1726-48DE-918E-B914EEEFCC44}" type="presParOf" srcId="{56E4AF0F-84E9-4AD4-8646-A82A6926D055}" destId="{CCD4873A-2FA7-4E78-AE8D-8BCD7466C8C1}" srcOrd="0" destOrd="0" presId="urn:microsoft.com/office/officeart/2018/2/layout/IconVerticalSolidList"/>
    <dgm:cxn modelId="{DCBFF9D3-9DF0-49F6-9D64-DB5648DA9A09}" type="presParOf" srcId="{56E4AF0F-84E9-4AD4-8646-A82A6926D055}" destId="{B45F5DFA-8FBF-464B-B2DC-E0ABFFBDD027}" srcOrd="1" destOrd="0" presId="urn:microsoft.com/office/officeart/2018/2/layout/IconVerticalSolidList"/>
    <dgm:cxn modelId="{731889D2-B2BC-42D1-9FD1-2585531F7131}" type="presParOf" srcId="{56E4AF0F-84E9-4AD4-8646-A82A6926D055}" destId="{16304BE7-6F3D-47A9-AA82-EE033CE268B3}" srcOrd="2" destOrd="0" presId="urn:microsoft.com/office/officeart/2018/2/layout/IconVerticalSolidList"/>
    <dgm:cxn modelId="{D7671FF0-AC95-4218-8BAE-F78EB943CCC9}" type="presParOf" srcId="{56E4AF0F-84E9-4AD4-8646-A82A6926D055}" destId="{32FF5736-C25F-432B-A7FA-54D5DEDA6CA0}" srcOrd="3" destOrd="0" presId="urn:microsoft.com/office/officeart/2018/2/layout/IconVerticalSolidList"/>
    <dgm:cxn modelId="{AEAA6D37-E339-418B-86DF-0F151A263F9D}" type="presParOf" srcId="{CB1E8F73-2390-43D8-95AA-C32528717722}" destId="{1C67C4EB-53D7-43E8-9716-0D518C48F7C5}" srcOrd="3" destOrd="0" presId="urn:microsoft.com/office/officeart/2018/2/layout/IconVerticalSolidList"/>
    <dgm:cxn modelId="{7D678526-3D31-4789-8683-475FC6C34A6E}" type="presParOf" srcId="{CB1E8F73-2390-43D8-95AA-C32528717722}" destId="{37C34973-2437-40C3-8F8B-BA9962E2CE4A}" srcOrd="4" destOrd="0" presId="urn:microsoft.com/office/officeart/2018/2/layout/IconVerticalSolidList"/>
    <dgm:cxn modelId="{BFDD3BAD-131D-4FA8-B6F4-7C1D3A1E75B1}" type="presParOf" srcId="{37C34973-2437-40C3-8F8B-BA9962E2CE4A}" destId="{DDDB41A7-F4DD-4CB4-B546-3D5C8B8EA17D}" srcOrd="0" destOrd="0" presId="urn:microsoft.com/office/officeart/2018/2/layout/IconVerticalSolidList"/>
    <dgm:cxn modelId="{3C75E746-4D69-426B-9D1C-46E66678E7EC}" type="presParOf" srcId="{37C34973-2437-40C3-8F8B-BA9962E2CE4A}" destId="{F2C225EF-745F-4E80-ACF5-6781CA04CA18}" srcOrd="1" destOrd="0" presId="urn:microsoft.com/office/officeart/2018/2/layout/IconVerticalSolidList"/>
    <dgm:cxn modelId="{E728A1BD-0055-484A-9B1A-3CB541AC1ABE}" type="presParOf" srcId="{37C34973-2437-40C3-8F8B-BA9962E2CE4A}" destId="{1D48F309-BA2B-47FC-B3AC-27E4C48C5573}" srcOrd="2" destOrd="0" presId="urn:microsoft.com/office/officeart/2018/2/layout/IconVerticalSolidList"/>
    <dgm:cxn modelId="{86F92908-6024-492B-A4A1-D5AE18080EE0}" type="presParOf" srcId="{37C34973-2437-40C3-8F8B-BA9962E2CE4A}" destId="{ED1DBF2E-754F-49F2-ACAA-9874DA5889E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E517A-9B63-475A-A748-DAC6F5CF594B}">
      <dsp:nvSpPr>
        <dsp:cNvPr id="0" name=""/>
        <dsp:cNvSpPr/>
      </dsp:nvSpPr>
      <dsp:spPr>
        <a:xfrm>
          <a:off x="0" y="611"/>
          <a:ext cx="11114314" cy="143072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3585F-BF99-436A-A963-3D4B272EA060}">
      <dsp:nvSpPr>
        <dsp:cNvPr id="0" name=""/>
        <dsp:cNvSpPr/>
      </dsp:nvSpPr>
      <dsp:spPr>
        <a:xfrm>
          <a:off x="432793" y="322524"/>
          <a:ext cx="786898" cy="78689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0B34A4-EE2D-44C0-AC04-3F74D9D05C6C}">
      <dsp:nvSpPr>
        <dsp:cNvPr id="0" name=""/>
        <dsp:cNvSpPr/>
      </dsp:nvSpPr>
      <dsp:spPr>
        <a:xfrm>
          <a:off x="1448015" y="0"/>
          <a:ext cx="9461828" cy="143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18" tIns="151418" rIns="151418" bIns="151418" numCol="1" spcCol="1270" anchor="ctr" anchorCtr="0">
          <a:noAutofit/>
        </a:bodyPr>
        <a:lstStyle/>
        <a:p>
          <a:pPr marL="0" lvl="0" indent="0" algn="l" defTabSz="1111250">
            <a:lnSpc>
              <a:spcPct val="100000"/>
            </a:lnSpc>
            <a:spcBef>
              <a:spcPct val="0"/>
            </a:spcBef>
            <a:spcAft>
              <a:spcPct val="35000"/>
            </a:spcAft>
            <a:buNone/>
          </a:pPr>
          <a:r>
            <a:rPr lang="en-GB" sz="2500" kern="1200" dirty="0">
              <a:solidFill>
                <a:schemeClr val="bg1"/>
              </a:solidFill>
            </a:rPr>
            <a:t>Understand Organisational Structures</a:t>
          </a:r>
        </a:p>
        <a:p>
          <a:pPr marL="0" lvl="0" indent="0" algn="l" defTabSz="1111250">
            <a:lnSpc>
              <a:spcPct val="100000"/>
            </a:lnSpc>
            <a:spcBef>
              <a:spcPct val="0"/>
            </a:spcBef>
            <a:spcAft>
              <a:spcPct val="35000"/>
            </a:spcAft>
            <a:buNone/>
          </a:pPr>
          <a:r>
            <a:rPr lang="en-GB" sz="2500" kern="1200" dirty="0">
              <a:solidFill>
                <a:schemeClr val="bg1"/>
              </a:solidFill>
            </a:rPr>
            <a:t>(unit 4 – Learning outcome 1 – AC 1.1 and AC 1.2) Recap</a:t>
          </a:r>
          <a:endParaRPr lang="en-US" sz="2500" kern="1200" dirty="0"/>
        </a:p>
      </dsp:txBody>
      <dsp:txXfrm>
        <a:off x="1448015" y="0"/>
        <a:ext cx="9461828" cy="1430723"/>
      </dsp:txXfrm>
    </dsp:sp>
    <dsp:sp modelId="{CCD4873A-2FA7-4E78-AE8D-8BCD7466C8C1}">
      <dsp:nvSpPr>
        <dsp:cNvPr id="0" name=""/>
        <dsp:cNvSpPr/>
      </dsp:nvSpPr>
      <dsp:spPr>
        <a:xfrm>
          <a:off x="0" y="1742446"/>
          <a:ext cx="11114314" cy="143072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5F5DFA-8FBF-464B-B2DC-E0ABFFBDD027}">
      <dsp:nvSpPr>
        <dsp:cNvPr id="0" name=""/>
        <dsp:cNvSpPr/>
      </dsp:nvSpPr>
      <dsp:spPr>
        <a:xfrm>
          <a:off x="432793" y="2110928"/>
          <a:ext cx="786898" cy="78689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FF5736-C25F-432B-A7FA-54D5DEDA6CA0}">
      <dsp:nvSpPr>
        <dsp:cNvPr id="0" name=""/>
        <dsp:cNvSpPr/>
      </dsp:nvSpPr>
      <dsp:spPr>
        <a:xfrm>
          <a:off x="1406573" y="1795468"/>
          <a:ext cx="9461828" cy="143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18" tIns="151418" rIns="151418" bIns="151418" numCol="1" spcCol="1270" anchor="ctr" anchorCtr="0">
          <a:noAutofit/>
        </a:bodyPr>
        <a:lstStyle/>
        <a:p>
          <a:pPr marL="0" lvl="0" indent="0" algn="l" defTabSz="1111250">
            <a:lnSpc>
              <a:spcPct val="100000"/>
            </a:lnSpc>
            <a:spcBef>
              <a:spcPct val="0"/>
            </a:spcBef>
            <a:spcAft>
              <a:spcPct val="35000"/>
            </a:spcAft>
            <a:buNone/>
          </a:pPr>
          <a:r>
            <a:rPr lang="en-GB" sz="2500" kern="1200" dirty="0">
              <a:solidFill>
                <a:schemeClr val="bg1"/>
              </a:solidFill>
            </a:rPr>
            <a:t>Understand Organisational Structures (Unit 4 – Learning outcome 1 - AC 1.3)</a:t>
          </a:r>
          <a:endParaRPr lang="en-US" sz="2500" b="0" kern="1200" dirty="0">
            <a:solidFill>
              <a:schemeClr val="bg1"/>
            </a:solidFill>
          </a:endParaRPr>
        </a:p>
      </dsp:txBody>
      <dsp:txXfrm>
        <a:off x="1406573" y="1795468"/>
        <a:ext cx="9461828" cy="1430723"/>
      </dsp:txXfrm>
    </dsp:sp>
    <dsp:sp modelId="{DDDB41A7-F4DD-4CB4-B546-3D5C8B8EA17D}">
      <dsp:nvSpPr>
        <dsp:cNvPr id="0" name=""/>
        <dsp:cNvSpPr/>
      </dsp:nvSpPr>
      <dsp:spPr>
        <a:xfrm>
          <a:off x="0" y="3577420"/>
          <a:ext cx="11114314" cy="143072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C225EF-745F-4E80-ACF5-6781CA04CA18}">
      <dsp:nvSpPr>
        <dsp:cNvPr id="0" name=""/>
        <dsp:cNvSpPr/>
      </dsp:nvSpPr>
      <dsp:spPr>
        <a:xfrm>
          <a:off x="432793" y="3899333"/>
          <a:ext cx="786898" cy="786898"/>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1DBF2E-754F-49F2-ACAA-9874DA5889EF}">
      <dsp:nvSpPr>
        <dsp:cNvPr id="0" name=""/>
        <dsp:cNvSpPr/>
      </dsp:nvSpPr>
      <dsp:spPr>
        <a:xfrm>
          <a:off x="1652485" y="3577420"/>
          <a:ext cx="9461828" cy="143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18" tIns="151418" rIns="151418" bIns="151418" numCol="1" spcCol="1270" anchor="ctr" anchorCtr="0">
          <a:noAutofit/>
        </a:bodyPr>
        <a:lstStyle/>
        <a:p>
          <a:pPr marL="0" lvl="0" indent="0" algn="l" defTabSz="1111250">
            <a:lnSpc>
              <a:spcPct val="100000"/>
            </a:lnSpc>
            <a:spcBef>
              <a:spcPct val="0"/>
            </a:spcBef>
            <a:spcAft>
              <a:spcPct val="35000"/>
            </a:spcAft>
            <a:buNone/>
          </a:pPr>
          <a:r>
            <a:rPr lang="en-GB" sz="2500" kern="1200" dirty="0">
              <a:solidFill>
                <a:schemeClr val="bg1"/>
              </a:solidFill>
            </a:rPr>
            <a:t>Understanding the Organisational environment (unit 4 – Learning outcome 2– AC 2.1 and AC 2.2) </a:t>
          </a:r>
          <a:endParaRPr lang="en-US" sz="2500" kern="1200" dirty="0"/>
        </a:p>
      </dsp:txBody>
      <dsp:txXfrm>
        <a:off x="1652485" y="3577420"/>
        <a:ext cx="9461828" cy="14307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E517A-9B63-475A-A748-DAC6F5CF594B}">
      <dsp:nvSpPr>
        <dsp:cNvPr id="0" name=""/>
        <dsp:cNvSpPr/>
      </dsp:nvSpPr>
      <dsp:spPr>
        <a:xfrm>
          <a:off x="0" y="611"/>
          <a:ext cx="11114314" cy="143072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3585F-BF99-436A-A963-3D4B272EA060}">
      <dsp:nvSpPr>
        <dsp:cNvPr id="0" name=""/>
        <dsp:cNvSpPr/>
      </dsp:nvSpPr>
      <dsp:spPr>
        <a:xfrm>
          <a:off x="432793" y="322524"/>
          <a:ext cx="786898" cy="78689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0B34A4-EE2D-44C0-AC04-3F74D9D05C6C}">
      <dsp:nvSpPr>
        <dsp:cNvPr id="0" name=""/>
        <dsp:cNvSpPr/>
      </dsp:nvSpPr>
      <dsp:spPr>
        <a:xfrm>
          <a:off x="1448015" y="0"/>
          <a:ext cx="9461828" cy="143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18" tIns="151418" rIns="151418" bIns="151418" numCol="1" spcCol="1270" anchor="ctr" anchorCtr="0">
          <a:noAutofit/>
        </a:bodyPr>
        <a:lstStyle/>
        <a:p>
          <a:pPr marL="0" lvl="0" indent="0" algn="l" defTabSz="1111250">
            <a:lnSpc>
              <a:spcPct val="100000"/>
            </a:lnSpc>
            <a:spcBef>
              <a:spcPct val="0"/>
            </a:spcBef>
            <a:spcAft>
              <a:spcPct val="35000"/>
            </a:spcAft>
            <a:buNone/>
          </a:pPr>
          <a:r>
            <a:rPr lang="en-GB" sz="2500" kern="1200" dirty="0">
              <a:solidFill>
                <a:schemeClr val="bg1"/>
              </a:solidFill>
            </a:rPr>
            <a:t>Understand Organisational Structures</a:t>
          </a:r>
        </a:p>
        <a:p>
          <a:pPr marL="0" lvl="0" indent="0" algn="l" defTabSz="1111250">
            <a:lnSpc>
              <a:spcPct val="100000"/>
            </a:lnSpc>
            <a:spcBef>
              <a:spcPct val="0"/>
            </a:spcBef>
            <a:spcAft>
              <a:spcPct val="35000"/>
            </a:spcAft>
            <a:buNone/>
          </a:pPr>
          <a:r>
            <a:rPr lang="en-GB" sz="2500" kern="1200" dirty="0">
              <a:solidFill>
                <a:schemeClr val="bg1"/>
              </a:solidFill>
            </a:rPr>
            <a:t>(unit 4 – Learning outcome 1 – AC 1.1 and AC 1.2) Recap</a:t>
          </a:r>
          <a:endParaRPr lang="en-US" sz="2500" kern="1200" dirty="0"/>
        </a:p>
      </dsp:txBody>
      <dsp:txXfrm>
        <a:off x="1448015" y="0"/>
        <a:ext cx="9461828" cy="1430723"/>
      </dsp:txXfrm>
    </dsp:sp>
    <dsp:sp modelId="{CCD4873A-2FA7-4E78-AE8D-8BCD7466C8C1}">
      <dsp:nvSpPr>
        <dsp:cNvPr id="0" name=""/>
        <dsp:cNvSpPr/>
      </dsp:nvSpPr>
      <dsp:spPr>
        <a:xfrm>
          <a:off x="0" y="1742446"/>
          <a:ext cx="11114314" cy="143072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5F5DFA-8FBF-464B-B2DC-E0ABFFBDD027}">
      <dsp:nvSpPr>
        <dsp:cNvPr id="0" name=""/>
        <dsp:cNvSpPr/>
      </dsp:nvSpPr>
      <dsp:spPr>
        <a:xfrm>
          <a:off x="432793" y="2110928"/>
          <a:ext cx="786898" cy="78689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FF5736-C25F-432B-A7FA-54D5DEDA6CA0}">
      <dsp:nvSpPr>
        <dsp:cNvPr id="0" name=""/>
        <dsp:cNvSpPr/>
      </dsp:nvSpPr>
      <dsp:spPr>
        <a:xfrm>
          <a:off x="1406573" y="1795468"/>
          <a:ext cx="9461828" cy="143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18" tIns="151418" rIns="151418" bIns="151418" numCol="1" spcCol="1270" anchor="ctr" anchorCtr="0">
          <a:noAutofit/>
        </a:bodyPr>
        <a:lstStyle/>
        <a:p>
          <a:pPr marL="0" lvl="0" indent="0" algn="l" defTabSz="1111250">
            <a:lnSpc>
              <a:spcPct val="100000"/>
            </a:lnSpc>
            <a:spcBef>
              <a:spcPct val="0"/>
            </a:spcBef>
            <a:spcAft>
              <a:spcPct val="35000"/>
            </a:spcAft>
            <a:buNone/>
          </a:pPr>
          <a:r>
            <a:rPr lang="en-GB" sz="2500" kern="1200" dirty="0">
              <a:solidFill>
                <a:schemeClr val="bg1"/>
              </a:solidFill>
            </a:rPr>
            <a:t>Understand Organisational Structures (Unit 4 – Learning outcome 1 AC 1.3)</a:t>
          </a:r>
          <a:endParaRPr lang="en-US" sz="2500" b="0" kern="1200" dirty="0">
            <a:solidFill>
              <a:schemeClr val="bg1"/>
            </a:solidFill>
          </a:endParaRPr>
        </a:p>
      </dsp:txBody>
      <dsp:txXfrm>
        <a:off x="1406573" y="1795468"/>
        <a:ext cx="9461828" cy="1430723"/>
      </dsp:txXfrm>
    </dsp:sp>
    <dsp:sp modelId="{DDDB41A7-F4DD-4CB4-B546-3D5C8B8EA17D}">
      <dsp:nvSpPr>
        <dsp:cNvPr id="0" name=""/>
        <dsp:cNvSpPr/>
      </dsp:nvSpPr>
      <dsp:spPr>
        <a:xfrm>
          <a:off x="0" y="3577420"/>
          <a:ext cx="11114314" cy="143072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C225EF-745F-4E80-ACF5-6781CA04CA18}">
      <dsp:nvSpPr>
        <dsp:cNvPr id="0" name=""/>
        <dsp:cNvSpPr/>
      </dsp:nvSpPr>
      <dsp:spPr>
        <a:xfrm>
          <a:off x="432793" y="3899333"/>
          <a:ext cx="786898" cy="786898"/>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1DBF2E-754F-49F2-ACAA-9874DA5889EF}">
      <dsp:nvSpPr>
        <dsp:cNvPr id="0" name=""/>
        <dsp:cNvSpPr/>
      </dsp:nvSpPr>
      <dsp:spPr>
        <a:xfrm>
          <a:off x="1652485" y="3577420"/>
          <a:ext cx="9461828" cy="143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18" tIns="151418" rIns="151418" bIns="151418" numCol="1" spcCol="1270" anchor="ctr" anchorCtr="0">
          <a:noAutofit/>
        </a:bodyPr>
        <a:lstStyle/>
        <a:p>
          <a:pPr marL="0" lvl="0" indent="0" algn="l" defTabSz="1111250">
            <a:lnSpc>
              <a:spcPct val="100000"/>
            </a:lnSpc>
            <a:spcBef>
              <a:spcPct val="0"/>
            </a:spcBef>
            <a:spcAft>
              <a:spcPct val="35000"/>
            </a:spcAft>
            <a:buNone/>
          </a:pPr>
          <a:r>
            <a:rPr lang="en-GB" sz="2500" kern="1200" dirty="0">
              <a:solidFill>
                <a:schemeClr val="bg1"/>
              </a:solidFill>
            </a:rPr>
            <a:t>Understanding the Organisational environment (unit 4 – Learning outcome 2– AC 2.1 and AC 2.2) </a:t>
          </a:r>
          <a:endParaRPr lang="en-US" sz="2500" kern="1200" dirty="0"/>
        </a:p>
      </dsp:txBody>
      <dsp:txXfrm>
        <a:off x="1652485" y="3577420"/>
        <a:ext cx="9461828" cy="143072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EF523A-E3BB-4B06-96B8-9EB8E6DA543D}" type="datetimeFigureOut">
              <a:rPr lang="en-GB" smtClean="0"/>
              <a:t>04/06/2026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E54222-C807-4567-A194-CC0583EBD78D}" type="slidenum">
              <a:rPr lang="en-GB" smtClean="0"/>
              <a:t>‹#›</a:t>
            </a:fld>
            <a:endParaRPr lang="en-GB"/>
          </a:p>
        </p:txBody>
      </p:sp>
    </p:spTree>
    <p:extLst>
      <p:ext uri="{BB962C8B-B14F-4D97-AF65-F5344CB8AC3E}">
        <p14:creationId xmlns:p14="http://schemas.microsoft.com/office/powerpoint/2010/main" val="3119148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2707FA-797C-431A-910D-AA1CB2F1158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16647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6293C-9C0A-BF1C-2E57-43A0AA39BD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08D448-E28E-2821-D3FB-9E6905DF84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4F5F43-070B-B92C-5186-016F7011A5A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7B6B3BB-B050-E465-6875-E6D4B44EFE08}"/>
              </a:ext>
            </a:extLst>
          </p:cNvPr>
          <p:cNvSpPr>
            <a:spLocks noGrp="1"/>
          </p:cNvSpPr>
          <p:nvPr>
            <p:ph type="sldNum" sz="quarter" idx="5"/>
          </p:nvPr>
        </p:nvSpPr>
        <p:spPr/>
        <p:txBody>
          <a:bodyPr/>
          <a:lstStyle/>
          <a:p>
            <a:fld id="{ADE54222-C807-4567-A194-CC0583EBD78D}" type="slidenum">
              <a:rPr lang="en-GB" smtClean="0"/>
              <a:t>13</a:t>
            </a:fld>
            <a:endParaRPr lang="en-GB"/>
          </a:p>
        </p:txBody>
      </p:sp>
    </p:spTree>
    <p:extLst>
      <p:ext uri="{BB962C8B-B14F-4D97-AF65-F5344CB8AC3E}">
        <p14:creationId xmlns:p14="http://schemas.microsoft.com/office/powerpoint/2010/main" val="1992132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905BB-9F37-7DB6-514E-769700B89E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FD16B5-196C-53E5-B781-A001659F8A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EA4669-2B9F-0BE9-F56E-189D609F64E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72EDE20-1575-BF9A-CB27-AE1C5C177747}"/>
              </a:ext>
            </a:extLst>
          </p:cNvPr>
          <p:cNvSpPr>
            <a:spLocks noGrp="1"/>
          </p:cNvSpPr>
          <p:nvPr>
            <p:ph type="sldNum" sz="quarter" idx="5"/>
          </p:nvPr>
        </p:nvSpPr>
        <p:spPr/>
        <p:txBody>
          <a:bodyPr/>
          <a:lstStyle/>
          <a:p>
            <a:fld id="{ADE54222-C807-4567-A194-CC0583EBD78D}" type="slidenum">
              <a:rPr lang="en-GB" smtClean="0"/>
              <a:t>14</a:t>
            </a:fld>
            <a:endParaRPr lang="en-GB"/>
          </a:p>
        </p:txBody>
      </p:sp>
    </p:spTree>
    <p:extLst>
      <p:ext uri="{BB962C8B-B14F-4D97-AF65-F5344CB8AC3E}">
        <p14:creationId xmlns:p14="http://schemas.microsoft.com/office/powerpoint/2010/main" val="847746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6434-040D-6169-9315-7754147BD4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487216-C1A5-7636-7631-94DA504EC8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E34B52-8C25-F913-C100-DD5EA272588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EE99C59-1340-2594-F2A6-CF187C41A2C2}"/>
              </a:ext>
            </a:extLst>
          </p:cNvPr>
          <p:cNvSpPr>
            <a:spLocks noGrp="1"/>
          </p:cNvSpPr>
          <p:nvPr>
            <p:ph type="sldNum" sz="quarter" idx="5"/>
          </p:nvPr>
        </p:nvSpPr>
        <p:spPr/>
        <p:txBody>
          <a:bodyPr/>
          <a:lstStyle/>
          <a:p>
            <a:fld id="{ADE54222-C807-4567-A194-CC0583EBD78D}" type="slidenum">
              <a:rPr lang="en-GB" smtClean="0"/>
              <a:t>15</a:t>
            </a:fld>
            <a:endParaRPr lang="en-GB"/>
          </a:p>
        </p:txBody>
      </p:sp>
    </p:spTree>
    <p:extLst>
      <p:ext uri="{BB962C8B-B14F-4D97-AF65-F5344CB8AC3E}">
        <p14:creationId xmlns:p14="http://schemas.microsoft.com/office/powerpoint/2010/main" val="2792615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AC9FD-A3B0-B049-B603-77687A3EC6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442A40-900E-4E02-7B14-B8C72070F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CE9A96-4297-29A2-6218-255DD65F44C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DEDBC33-3EFC-75B5-D83B-332434A600A9}"/>
              </a:ext>
            </a:extLst>
          </p:cNvPr>
          <p:cNvSpPr>
            <a:spLocks noGrp="1"/>
          </p:cNvSpPr>
          <p:nvPr>
            <p:ph type="sldNum" sz="quarter" idx="5"/>
          </p:nvPr>
        </p:nvSpPr>
        <p:spPr/>
        <p:txBody>
          <a:bodyPr/>
          <a:lstStyle/>
          <a:p>
            <a:fld id="{ADE54222-C807-4567-A194-CC0583EBD78D}" type="slidenum">
              <a:rPr lang="en-GB" smtClean="0"/>
              <a:t>26</a:t>
            </a:fld>
            <a:endParaRPr lang="en-GB"/>
          </a:p>
        </p:txBody>
      </p:sp>
    </p:spTree>
    <p:extLst>
      <p:ext uri="{BB962C8B-B14F-4D97-AF65-F5344CB8AC3E}">
        <p14:creationId xmlns:p14="http://schemas.microsoft.com/office/powerpoint/2010/main" val="3547364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E54222-C807-4567-A194-CC0583EBD78D}" type="slidenum">
              <a:rPr lang="en-GB" smtClean="0"/>
              <a:t>2</a:t>
            </a:fld>
            <a:endParaRPr lang="en-GB"/>
          </a:p>
        </p:txBody>
      </p:sp>
    </p:spTree>
    <p:extLst>
      <p:ext uri="{BB962C8B-B14F-4D97-AF65-F5344CB8AC3E}">
        <p14:creationId xmlns:p14="http://schemas.microsoft.com/office/powerpoint/2010/main" val="722931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E54222-C807-4567-A194-CC0583EBD78D}" type="slidenum">
              <a:rPr lang="en-GB" smtClean="0"/>
              <a:t>3</a:t>
            </a:fld>
            <a:endParaRPr lang="en-GB"/>
          </a:p>
        </p:txBody>
      </p:sp>
    </p:spTree>
    <p:extLst>
      <p:ext uri="{BB962C8B-B14F-4D97-AF65-F5344CB8AC3E}">
        <p14:creationId xmlns:p14="http://schemas.microsoft.com/office/powerpoint/2010/main" val="542789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FD80B-C5AD-F200-E921-196AF6FC8E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223449-5EF8-28AB-CA73-706A8DC305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076897-CFAB-1B8D-5F3E-AA94510FE0D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7B38F94-3439-780E-DA45-EAB8506A6832}"/>
              </a:ext>
            </a:extLst>
          </p:cNvPr>
          <p:cNvSpPr>
            <a:spLocks noGrp="1"/>
          </p:cNvSpPr>
          <p:nvPr>
            <p:ph type="sldNum" sz="quarter" idx="5"/>
          </p:nvPr>
        </p:nvSpPr>
        <p:spPr/>
        <p:txBody>
          <a:bodyPr/>
          <a:lstStyle/>
          <a:p>
            <a:fld id="{ADE54222-C807-4567-A194-CC0583EBD78D}" type="slidenum">
              <a:rPr lang="en-GB" smtClean="0"/>
              <a:t>7</a:t>
            </a:fld>
            <a:endParaRPr lang="en-GB"/>
          </a:p>
        </p:txBody>
      </p:sp>
    </p:spTree>
    <p:extLst>
      <p:ext uri="{BB962C8B-B14F-4D97-AF65-F5344CB8AC3E}">
        <p14:creationId xmlns:p14="http://schemas.microsoft.com/office/powerpoint/2010/main" val="2672373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C0C13-A79F-99A1-3825-C65479B010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47AC55-235D-D6FD-EDD0-FC625857D5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282327-F77D-5040-51CF-5F4FDEBC954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E4433CC-5E3F-155B-23FA-9FBA2F3D5387}"/>
              </a:ext>
            </a:extLst>
          </p:cNvPr>
          <p:cNvSpPr>
            <a:spLocks noGrp="1"/>
          </p:cNvSpPr>
          <p:nvPr>
            <p:ph type="sldNum" sz="quarter" idx="5"/>
          </p:nvPr>
        </p:nvSpPr>
        <p:spPr/>
        <p:txBody>
          <a:bodyPr/>
          <a:lstStyle/>
          <a:p>
            <a:fld id="{ADE54222-C807-4567-A194-CC0583EBD78D}" type="slidenum">
              <a:rPr lang="en-GB" smtClean="0"/>
              <a:t>8</a:t>
            </a:fld>
            <a:endParaRPr lang="en-GB"/>
          </a:p>
        </p:txBody>
      </p:sp>
    </p:spTree>
    <p:extLst>
      <p:ext uri="{BB962C8B-B14F-4D97-AF65-F5344CB8AC3E}">
        <p14:creationId xmlns:p14="http://schemas.microsoft.com/office/powerpoint/2010/main" val="2383442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E9E95-B795-EF46-A7C5-CBE7111469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6F4526-53F7-B5EC-C127-5B7DC364F6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14B91A-367C-3B4D-E6F9-388C26419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6BD4065-3D24-7478-E77A-C35B38A452E9}"/>
              </a:ext>
            </a:extLst>
          </p:cNvPr>
          <p:cNvSpPr>
            <a:spLocks noGrp="1"/>
          </p:cNvSpPr>
          <p:nvPr>
            <p:ph type="sldNum" sz="quarter" idx="5"/>
          </p:nvPr>
        </p:nvSpPr>
        <p:spPr/>
        <p:txBody>
          <a:bodyPr/>
          <a:lstStyle/>
          <a:p>
            <a:fld id="{ADE54222-C807-4567-A194-CC0583EBD78D}" type="slidenum">
              <a:rPr lang="en-GB" smtClean="0"/>
              <a:t>9</a:t>
            </a:fld>
            <a:endParaRPr lang="en-GB"/>
          </a:p>
        </p:txBody>
      </p:sp>
    </p:spTree>
    <p:extLst>
      <p:ext uri="{BB962C8B-B14F-4D97-AF65-F5344CB8AC3E}">
        <p14:creationId xmlns:p14="http://schemas.microsoft.com/office/powerpoint/2010/main" val="684667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225FE-02B5-3472-5DB4-2709CB18B1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23A7CF-BD66-A56A-D3EA-9042C32016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849868-6B07-A874-A6BF-F20DC1EFBF4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16719FA-EC26-499D-BE34-4E3A9A90443F}"/>
              </a:ext>
            </a:extLst>
          </p:cNvPr>
          <p:cNvSpPr>
            <a:spLocks noGrp="1"/>
          </p:cNvSpPr>
          <p:nvPr>
            <p:ph type="sldNum" sz="quarter" idx="5"/>
          </p:nvPr>
        </p:nvSpPr>
        <p:spPr/>
        <p:txBody>
          <a:bodyPr/>
          <a:lstStyle/>
          <a:p>
            <a:fld id="{ADE54222-C807-4567-A194-CC0583EBD78D}" type="slidenum">
              <a:rPr lang="en-GB" smtClean="0"/>
              <a:t>10</a:t>
            </a:fld>
            <a:endParaRPr lang="en-GB"/>
          </a:p>
        </p:txBody>
      </p:sp>
    </p:spTree>
    <p:extLst>
      <p:ext uri="{BB962C8B-B14F-4D97-AF65-F5344CB8AC3E}">
        <p14:creationId xmlns:p14="http://schemas.microsoft.com/office/powerpoint/2010/main" val="4078593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51396-035C-5331-0335-1263BC44F4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1F516F-B308-5FC8-642B-DB00EAAE06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63E8CB-CB86-3229-4344-41EF75330AC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91C080A-0747-AC9F-E2BE-BC4499DD8551}"/>
              </a:ext>
            </a:extLst>
          </p:cNvPr>
          <p:cNvSpPr>
            <a:spLocks noGrp="1"/>
          </p:cNvSpPr>
          <p:nvPr>
            <p:ph type="sldNum" sz="quarter" idx="5"/>
          </p:nvPr>
        </p:nvSpPr>
        <p:spPr/>
        <p:txBody>
          <a:bodyPr/>
          <a:lstStyle/>
          <a:p>
            <a:fld id="{ADE54222-C807-4567-A194-CC0583EBD78D}" type="slidenum">
              <a:rPr lang="en-GB" smtClean="0"/>
              <a:t>11</a:t>
            </a:fld>
            <a:endParaRPr lang="en-GB"/>
          </a:p>
        </p:txBody>
      </p:sp>
    </p:spTree>
    <p:extLst>
      <p:ext uri="{BB962C8B-B14F-4D97-AF65-F5344CB8AC3E}">
        <p14:creationId xmlns:p14="http://schemas.microsoft.com/office/powerpoint/2010/main" val="4069295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05F97-0163-E7F6-FDAA-E3F64913FD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90A6D7-92C2-EE68-746D-259DB029E0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6E7864-009D-913D-E63A-65F24A387D8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B8B2059-75DC-3EB5-6114-BD4670B69703}"/>
              </a:ext>
            </a:extLst>
          </p:cNvPr>
          <p:cNvSpPr>
            <a:spLocks noGrp="1"/>
          </p:cNvSpPr>
          <p:nvPr>
            <p:ph type="sldNum" sz="quarter" idx="5"/>
          </p:nvPr>
        </p:nvSpPr>
        <p:spPr/>
        <p:txBody>
          <a:bodyPr/>
          <a:lstStyle/>
          <a:p>
            <a:fld id="{ADE54222-C807-4567-A194-CC0583EBD78D}" type="slidenum">
              <a:rPr lang="en-GB" smtClean="0"/>
              <a:t>12</a:t>
            </a:fld>
            <a:endParaRPr lang="en-GB"/>
          </a:p>
        </p:txBody>
      </p:sp>
    </p:spTree>
    <p:extLst>
      <p:ext uri="{BB962C8B-B14F-4D97-AF65-F5344CB8AC3E}">
        <p14:creationId xmlns:p14="http://schemas.microsoft.com/office/powerpoint/2010/main" val="739184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lvl1pPr>
              <a:defRPr>
                <a:solidFill>
                  <a:srgbClr val="01A4B4"/>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685845" y="2215946"/>
            <a:ext cx="10667955" cy="3936547"/>
          </a:xfrm>
          <a:prstGeom prst="rect">
            <a:avLst/>
          </a:prstGeom>
        </p:spPr>
        <p:txBody>
          <a:bodyPr>
            <a:noAutofit/>
          </a:bodyPr>
          <a:lstStyle>
            <a:lvl1pPr marL="0" indent="0">
              <a:buNone/>
              <a:defRPr sz="1800">
                <a:solidFill>
                  <a:schemeClr val="tx1"/>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2499888346"/>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4B2C531-0FE1-23AB-282E-8A00F4733ABC}"/>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lvl1pPr>
              <a:defRPr>
                <a:solidFill>
                  <a:srgbClr val="01A4B4"/>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8930ED8D-4BDE-196E-914C-62E1395EEA5E}"/>
              </a:ext>
            </a:extLst>
          </p:cNvPr>
          <p:cNvSpPr>
            <a:spLocks noGrp="1"/>
          </p:cNvSpPr>
          <p:nvPr>
            <p:ph idx="13" hasCustomPrompt="1"/>
          </p:nvPr>
        </p:nvSpPr>
        <p:spPr>
          <a:xfrm>
            <a:off x="685845" y="2215946"/>
            <a:ext cx="10667955" cy="3936547"/>
          </a:xfrm>
          <a:prstGeom prst="rect">
            <a:avLst/>
          </a:prstGeom>
        </p:spPr>
        <p:txBody>
          <a:bodyPr numCol="2" spcCol="1944000">
            <a:noAutofit/>
          </a:bodyPr>
          <a:lstStyle>
            <a:lvl1pPr marL="0" indent="0">
              <a:buNone/>
              <a:defRPr sz="1800">
                <a:solidFill>
                  <a:schemeClr val="tx1"/>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33391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197031A-F39D-DAB3-81EA-64DB980B0253}"/>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lvl1pPr>
              <a:defRPr>
                <a:solidFill>
                  <a:srgbClr val="01A4B4"/>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53B659A6-DCB3-F617-8D9C-E4B57AF63E56}"/>
              </a:ext>
            </a:extLst>
          </p:cNvPr>
          <p:cNvSpPr>
            <a:spLocks noGrp="1"/>
          </p:cNvSpPr>
          <p:nvPr>
            <p:ph idx="13" hasCustomPrompt="1"/>
          </p:nvPr>
        </p:nvSpPr>
        <p:spPr>
          <a:xfrm>
            <a:off x="685845" y="2215946"/>
            <a:ext cx="10667955" cy="3936547"/>
          </a:xfrm>
          <a:prstGeom prst="rect">
            <a:avLst/>
          </a:prstGeom>
        </p:spPr>
        <p:txBody>
          <a:bodyPr wrap="square" numCol="3" spcCol="1944000">
            <a:noAutofit/>
          </a:bodyPr>
          <a:lstStyle>
            <a:lvl1pPr marL="0" indent="0">
              <a:buNone/>
              <a:defRPr sz="1800">
                <a:solidFill>
                  <a:schemeClr val="tx1"/>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31149093"/>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DA07B-3223-F7B4-842D-A1C80B9AB9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698E9A-08FF-37D8-53D1-67AD49735E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E02256-772F-4D72-13DA-A0C40A3B935C}"/>
              </a:ext>
            </a:extLst>
          </p:cNvPr>
          <p:cNvSpPr>
            <a:spLocks noGrp="1"/>
          </p:cNvSpPr>
          <p:nvPr>
            <p:ph type="dt" sz="half" idx="10"/>
          </p:nvPr>
        </p:nvSpPr>
        <p:spPr/>
        <p:txBody>
          <a:bodyPr/>
          <a:lstStyle/>
          <a:p>
            <a:fld id="{DAA2B7B3-043F-4CC6-B96B-15EEED28C682}" type="datetimeFigureOut">
              <a:rPr lang="en-GB" smtClean="0"/>
              <a:t>04/06/2026</a:t>
            </a:fld>
            <a:endParaRPr lang="en-GB"/>
          </a:p>
        </p:txBody>
      </p:sp>
      <p:sp>
        <p:nvSpPr>
          <p:cNvPr id="5" name="Footer Placeholder 4">
            <a:extLst>
              <a:ext uri="{FF2B5EF4-FFF2-40B4-BE49-F238E27FC236}">
                <a16:creationId xmlns:a16="http://schemas.microsoft.com/office/drawing/2014/main" id="{ACB74B43-BD50-16F8-2E79-0E76D58ECE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6D608F-E5E5-822A-23F4-ED1C1DF8C1D0}"/>
              </a:ext>
            </a:extLst>
          </p:cNvPr>
          <p:cNvSpPr>
            <a:spLocks noGrp="1"/>
          </p:cNvSpPr>
          <p:nvPr>
            <p:ph type="sldNum" sz="quarter" idx="12"/>
          </p:nvPr>
        </p:nvSpPr>
        <p:spPr/>
        <p:txBody>
          <a:bodyPr/>
          <a:lstStyle/>
          <a:p>
            <a:fld id="{CC345DE3-8933-4056-A3BF-7F499A3509E2}" type="slidenum">
              <a:rPr lang="en-GB" smtClean="0"/>
              <a:t>‹#›</a:t>
            </a:fld>
            <a:endParaRPr lang="en-GB"/>
          </a:p>
        </p:txBody>
      </p:sp>
    </p:spTree>
    <p:extLst>
      <p:ext uri="{BB962C8B-B14F-4D97-AF65-F5344CB8AC3E}">
        <p14:creationId xmlns:p14="http://schemas.microsoft.com/office/powerpoint/2010/main" val="3753131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6FDEADA-EBAE-F35B-A10D-371B79E7C36A}"/>
              </a:ext>
            </a:extLst>
          </p:cNvPr>
          <p:cNvSpPr>
            <a:spLocks noGrp="1"/>
          </p:cNvSpPr>
          <p:nvPr>
            <p:ph type="dt" sz="half" idx="10"/>
          </p:nvPr>
        </p:nvSpPr>
        <p:spPr>
          <a:xfrm>
            <a:off x="838200" y="6088064"/>
            <a:ext cx="2743200" cy="365125"/>
          </a:xfrm>
        </p:spPr>
        <p:txBody>
          <a:bodyPr/>
          <a:lstStyle>
            <a:lvl1pPr>
              <a:defRPr/>
            </a:lvl1pPr>
          </a:lstStyle>
          <a:p>
            <a:pPr>
              <a:defRPr/>
            </a:pPr>
            <a:endParaRPr lang="en-GB" altLang="en-US"/>
          </a:p>
        </p:txBody>
      </p:sp>
      <p:sp>
        <p:nvSpPr>
          <p:cNvPr id="3" name="Footer Placeholder 4">
            <a:extLst>
              <a:ext uri="{FF2B5EF4-FFF2-40B4-BE49-F238E27FC236}">
                <a16:creationId xmlns:a16="http://schemas.microsoft.com/office/drawing/2014/main" id="{77E28C2B-741F-566B-D22B-DBD049AC6A15}"/>
              </a:ext>
            </a:extLst>
          </p:cNvPr>
          <p:cNvSpPr>
            <a:spLocks noGrp="1"/>
          </p:cNvSpPr>
          <p:nvPr>
            <p:ph type="ftr" sz="quarter" idx="11"/>
          </p:nvPr>
        </p:nvSpPr>
        <p:spPr>
          <a:xfrm>
            <a:off x="4038600" y="6088064"/>
            <a:ext cx="4114800" cy="365125"/>
          </a:xfrm>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7298320D-BA2A-C1E1-CB35-0B32D0DBFF8C}"/>
              </a:ext>
            </a:extLst>
          </p:cNvPr>
          <p:cNvSpPr>
            <a:spLocks noGrp="1"/>
          </p:cNvSpPr>
          <p:nvPr>
            <p:ph type="sldNum" sz="quarter" idx="12"/>
          </p:nvPr>
        </p:nvSpPr>
        <p:spPr>
          <a:xfrm>
            <a:off x="8610600" y="6088064"/>
            <a:ext cx="2743200" cy="365125"/>
          </a:xfrm>
        </p:spPr>
        <p:txBody>
          <a:bodyPr/>
          <a:lstStyle>
            <a:lvl1pPr>
              <a:defRPr/>
            </a:lvl1pPr>
          </a:lstStyle>
          <a:p>
            <a:fld id="{ABD4642B-7B75-E54A-A570-28AB4E1A1A1C}" type="slidenum">
              <a:rPr lang="en-GB" altLang="en-US"/>
              <a:pPr/>
              <a:t>‹#›</a:t>
            </a:fld>
            <a:endParaRPr lang="en-GB" altLang="en-US"/>
          </a:p>
        </p:txBody>
      </p:sp>
    </p:spTree>
    <p:extLst>
      <p:ext uri="{BB962C8B-B14F-4D97-AF65-F5344CB8AC3E}">
        <p14:creationId xmlns:p14="http://schemas.microsoft.com/office/powerpoint/2010/main" val="150236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124744"/>
            <a:ext cx="10515600" cy="2559148"/>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3710881"/>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3BCBB9-68A4-5949-60B4-BC933BBD5B20}"/>
              </a:ext>
            </a:extLst>
          </p:cNvPr>
          <p:cNvSpPr>
            <a:spLocks noGrp="1"/>
          </p:cNvSpPr>
          <p:nvPr>
            <p:ph type="dt" sz="half" idx="10"/>
          </p:nvPr>
        </p:nvSpPr>
        <p:spPr>
          <a:xfrm>
            <a:off x="838200" y="6088064"/>
            <a:ext cx="2743200" cy="365125"/>
          </a:xfrm>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2C28FFFF-2CCB-DF9A-6D3D-3B2E35FD6635}"/>
              </a:ext>
            </a:extLst>
          </p:cNvPr>
          <p:cNvSpPr>
            <a:spLocks noGrp="1"/>
          </p:cNvSpPr>
          <p:nvPr>
            <p:ph type="ftr" sz="quarter" idx="11"/>
          </p:nvPr>
        </p:nvSpPr>
        <p:spPr>
          <a:xfrm>
            <a:off x="4038600" y="6088064"/>
            <a:ext cx="4114800" cy="365125"/>
          </a:xfrm>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8FFA03FB-8E9D-4E54-2307-0FCC16FF39AB}"/>
              </a:ext>
            </a:extLst>
          </p:cNvPr>
          <p:cNvSpPr>
            <a:spLocks noGrp="1"/>
          </p:cNvSpPr>
          <p:nvPr>
            <p:ph type="sldNum" sz="quarter" idx="12"/>
          </p:nvPr>
        </p:nvSpPr>
        <p:spPr>
          <a:xfrm>
            <a:off x="8610600" y="6088064"/>
            <a:ext cx="2743200" cy="365125"/>
          </a:xfrm>
        </p:spPr>
        <p:txBody>
          <a:bodyPr/>
          <a:lstStyle>
            <a:lvl1pPr>
              <a:defRPr/>
            </a:lvl1pPr>
          </a:lstStyle>
          <a:p>
            <a:fld id="{452102A4-FE60-224F-8105-191A45641F62}" type="slidenum">
              <a:rPr lang="en-GB" altLang="en-US"/>
              <a:pPr/>
              <a:t>‹#›</a:t>
            </a:fld>
            <a:endParaRPr lang="en-GB" altLang="en-US"/>
          </a:p>
        </p:txBody>
      </p:sp>
    </p:spTree>
    <p:extLst>
      <p:ext uri="{BB962C8B-B14F-4D97-AF65-F5344CB8AC3E}">
        <p14:creationId xmlns:p14="http://schemas.microsoft.com/office/powerpoint/2010/main" val="1140339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966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8" r:id="rId6"/>
  </p:sldLayoutIdLst>
  <p:txStyles>
    <p:titleStyle>
      <a:lvl1pPr algn="l" defTabSz="914355" rtl="0" eaLnBrk="1" latinLnBrk="0" hangingPunct="1">
        <a:lnSpc>
          <a:spcPct val="90000"/>
        </a:lnSpc>
        <a:spcBef>
          <a:spcPct val="0"/>
        </a:spcBef>
        <a:buNone/>
        <a:defRPr sz="4400" b="1" kern="1200">
          <a:solidFill>
            <a:srgbClr val="08314C"/>
          </a:solidFill>
          <a:latin typeface="Arial" panose="020B0604020202020204" pitchFamily="34" charset="0"/>
          <a:ea typeface="+mj-ea"/>
          <a:cs typeface="Arial" panose="020B0604020202020204" pitchFamily="34" charset="0"/>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rgbClr val="08314C"/>
          </a:solidFill>
          <a:latin typeface="Arial" panose="020B0604020202020204" pitchFamily="34" charset="0"/>
          <a:ea typeface="+mn-ea"/>
          <a:cs typeface="Arial" panose="020B0604020202020204" pitchFamily="34" charset="0"/>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rgbClr val="08314C"/>
          </a:solidFill>
          <a:latin typeface="Arial" panose="020B0604020202020204" pitchFamily="34" charset="0"/>
          <a:ea typeface="+mn-ea"/>
          <a:cs typeface="Arial" panose="020B0604020202020204" pitchFamily="34" charset="0"/>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rgbClr val="08314C"/>
          </a:solidFill>
          <a:latin typeface="Arial" panose="020B0604020202020204" pitchFamily="34" charset="0"/>
          <a:ea typeface="+mn-ea"/>
          <a:cs typeface="Arial" panose="020B0604020202020204" pitchFamily="34" charset="0"/>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Arial" panose="020B0604020202020204" pitchFamily="34" charset="0"/>
          <a:ea typeface="+mn-ea"/>
          <a:cs typeface="Arial" panose="020B0604020202020204" pitchFamily="34" charset="0"/>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Arial" panose="020B0604020202020204" pitchFamily="34" charset="0"/>
          <a:ea typeface="+mn-ea"/>
          <a:cs typeface="Arial" panose="020B0604020202020204" pitchFamily="34" charset="0"/>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7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dult.learning@hants.gov.uk" TargetMode="External"/><Relationship Id="rId4" Type="http://schemas.openxmlformats.org/officeDocument/2006/relationships/hyperlink" Target="mailto:steve.pawsey@hants.gov.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ro.wikipedia.org/wiki/BP_(compani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ro.wikipedia.org/wiki/BP_(compani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decoracaoacoracao.blog.br/2015_03_15_archive.html"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esheninger.blogspot.com/2017/09/" TargetMode="External"/><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hyperlink" Target="https://www.flickr.com/photos/gemmerich/8676632840" TargetMode="Externa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hyperlink" Target="https://esheninger.blogspot.com/2017/09/" TargetMode="External"/><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uctoday.com/unified-communications/microsoft-teams-breakout-rooms/" TargetMode="Externa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pxhere.com/en/photo/1566431" TargetMode="External"/><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pxhere.com/en/photo/1566431" TargetMode="External"/><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fernandobeltranmir.blogspot.com/2020/04/els-sectors-economics.html" TargetMode="External"/><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hyperlink" Target="https://www.investopedia.com/terms/o/organizational-structure.asp"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heise.de/download/product/microsoft-word-60930" TargetMode="External"/><Relationship Id="rId7" Type="http://schemas.openxmlformats.org/officeDocument/2006/relationships/hyperlink" Target="https://www.uctoday.com/unified-communications/microsoft-teams-breakout-rooms/" TargetMode="Externa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hyperlink" Target="https://pxhere.com/en/photo/1566431"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hyperlink" Target="https://gorillaaccounting.com/" TargetMode="External"/><Relationship Id="rId7" Type="http://schemas.openxmlformats.org/officeDocument/2006/relationships/hyperlink" Target="https://ro.wikipedia.org/wiki/BP_(companie)"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gorillaaccounting.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5793BC-ACA0-3F26-32CA-1CF9550528D7}"/>
              </a:ext>
            </a:extLst>
          </p:cNvPr>
          <p:cNvSpPr txBox="1"/>
          <p:nvPr/>
        </p:nvSpPr>
        <p:spPr>
          <a:xfrm>
            <a:off x="260607" y="736537"/>
            <a:ext cx="8206628" cy="2308324"/>
          </a:xfrm>
          <a:prstGeom prst="rect">
            <a:avLst/>
          </a:prstGeom>
          <a:noFill/>
        </p:spPr>
        <p:txBody>
          <a:bodyPr wrap="square" rtlCol="0">
            <a:spAutoFit/>
          </a:bodyPr>
          <a:lstStyle/>
          <a:p>
            <a:pPr defTabSz="228600"/>
            <a:r>
              <a:rPr lang="en-US" sz="4800" b="1" dirty="0">
                <a:solidFill>
                  <a:prstClr val="white"/>
                </a:solidFill>
                <a:latin typeface="Arial" panose="020B0604020202020204" pitchFamily="34" charset="0"/>
                <a:cs typeface="Arial" panose="020B0604020202020204" pitchFamily="34" charset="0"/>
              </a:rPr>
              <a:t>Level 2 Principles of Business </a:t>
            </a:r>
          </a:p>
          <a:p>
            <a:pPr defTabSz="228600"/>
            <a:r>
              <a:rPr lang="en-US" sz="4800" b="1" dirty="0">
                <a:solidFill>
                  <a:prstClr val="white"/>
                </a:solidFill>
                <a:latin typeface="Arial" panose="020B0604020202020204" pitchFamily="34" charset="0"/>
                <a:cs typeface="Arial" panose="020B0604020202020204" pitchFamily="34" charset="0"/>
              </a:rPr>
              <a:t>Administration Certificate </a:t>
            </a:r>
          </a:p>
        </p:txBody>
      </p:sp>
      <p:sp>
        <p:nvSpPr>
          <p:cNvPr id="3" name="TextBox 2">
            <a:extLst>
              <a:ext uri="{FF2B5EF4-FFF2-40B4-BE49-F238E27FC236}">
                <a16:creationId xmlns:a16="http://schemas.microsoft.com/office/drawing/2014/main" id="{9DB7FAB8-F0D8-3C50-14A8-43067664EF02}"/>
              </a:ext>
            </a:extLst>
          </p:cNvPr>
          <p:cNvSpPr txBox="1"/>
          <p:nvPr/>
        </p:nvSpPr>
        <p:spPr>
          <a:xfrm>
            <a:off x="260607" y="2998695"/>
            <a:ext cx="7485296" cy="3416320"/>
          </a:xfrm>
          <a:prstGeom prst="rect">
            <a:avLst/>
          </a:prstGeom>
          <a:noFill/>
        </p:spPr>
        <p:txBody>
          <a:bodyPr wrap="square" rtlCol="0">
            <a:spAutoFit/>
          </a:bodyPr>
          <a:lstStyle/>
          <a:p>
            <a:pPr defTabSz="228600"/>
            <a:r>
              <a:rPr lang="en-US" sz="3600" dirty="0">
                <a:solidFill>
                  <a:prstClr val="white"/>
                </a:solidFill>
                <a:latin typeface="Arial" panose="020B0604020202020204" pitchFamily="34" charset="0"/>
                <a:cs typeface="Arial" panose="020B0604020202020204" pitchFamily="34" charset="0"/>
              </a:rPr>
              <a:t>Date: 26 March - 6 August 2026</a:t>
            </a:r>
          </a:p>
          <a:p>
            <a:pPr defTabSz="228600"/>
            <a:r>
              <a:rPr lang="en-US" sz="3600" dirty="0">
                <a:solidFill>
                  <a:prstClr val="white"/>
                </a:solidFill>
                <a:latin typeface="Arial" panose="020B0604020202020204" pitchFamily="34" charset="0"/>
                <a:cs typeface="Arial" panose="020B0604020202020204" pitchFamily="34" charset="0"/>
              </a:rPr>
              <a:t>Time: Thursday 6.00 – 8.30 pm</a:t>
            </a:r>
          </a:p>
          <a:p>
            <a:pPr defTabSz="228600"/>
            <a:r>
              <a:rPr lang="en-US" sz="3600" dirty="0">
                <a:solidFill>
                  <a:prstClr val="white"/>
                </a:solidFill>
                <a:latin typeface="Arial" panose="020B0604020202020204" pitchFamily="34" charset="0"/>
                <a:cs typeface="Arial" panose="020B0604020202020204" pitchFamily="34" charset="0"/>
              </a:rPr>
              <a:t>Tutor: Jo Gray</a:t>
            </a:r>
          </a:p>
          <a:p>
            <a:pPr defTabSz="228600"/>
            <a:r>
              <a:rPr lang="en-US" sz="3600" dirty="0">
                <a:solidFill>
                  <a:prstClr val="white"/>
                </a:solidFill>
                <a:latin typeface="Arial" panose="020B0604020202020204" pitchFamily="34" charset="0"/>
                <a:cs typeface="Arial" panose="020B0604020202020204" pitchFamily="34" charset="0"/>
              </a:rPr>
              <a:t>Email: </a:t>
            </a:r>
            <a:r>
              <a:rPr lang="en-US" sz="3600" dirty="0">
                <a:solidFill>
                  <a:prstClr val="white"/>
                </a:solidFill>
                <a:latin typeface="Arial" panose="020B0604020202020204" pitchFamily="34" charset="0"/>
                <a:cs typeface="Arial" panose="020B0604020202020204" pitchFamily="34" charset="0"/>
                <a:hlinkClick r:id="rId4"/>
              </a:rPr>
              <a:t>Joanne.Gray2@hants.gov.uk</a:t>
            </a:r>
            <a:endParaRPr lang="en-US" sz="3600" dirty="0">
              <a:solidFill>
                <a:prstClr val="white"/>
              </a:solidFill>
              <a:latin typeface="Arial" panose="020B0604020202020204" pitchFamily="34" charset="0"/>
              <a:cs typeface="Arial" panose="020B0604020202020204" pitchFamily="34" charset="0"/>
            </a:endParaRPr>
          </a:p>
          <a:p>
            <a:pPr defTabSz="228600"/>
            <a:r>
              <a:rPr lang="en-US" sz="3600" dirty="0">
                <a:solidFill>
                  <a:prstClr val="white"/>
                </a:solidFill>
                <a:latin typeface="Arial" panose="020B0604020202020204" pitchFamily="34" charset="0"/>
                <a:cs typeface="Arial" panose="020B0604020202020204" pitchFamily="34" charset="0"/>
              </a:rPr>
              <a:t>Report Absence at: </a:t>
            </a:r>
            <a:r>
              <a:rPr lang="en-US" sz="3600" dirty="0">
                <a:solidFill>
                  <a:prstClr val="white"/>
                </a:solidFill>
                <a:latin typeface="Arial" panose="020B0604020202020204" pitchFamily="34" charset="0"/>
                <a:cs typeface="Arial" panose="020B0604020202020204" pitchFamily="34" charset="0"/>
                <a:hlinkClick r:id="rId5"/>
              </a:rPr>
              <a:t>adult.learning@hants.gov.uk</a:t>
            </a:r>
            <a:r>
              <a:rPr lang="en-US" sz="3600" dirty="0">
                <a:solidFill>
                  <a:prstClr val="white"/>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89714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50F01-1C81-77A8-C6B0-210B51DE09B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18051CE-7154-2588-FB8B-19A9142105CF}"/>
              </a:ext>
            </a:extLst>
          </p:cNvPr>
          <p:cNvSpPr>
            <a:spLocks noGrp="1"/>
          </p:cNvSpPr>
          <p:nvPr>
            <p:ph type="title"/>
          </p:nvPr>
        </p:nvSpPr>
        <p:spPr>
          <a:xfrm>
            <a:off x="196771" y="-219918"/>
            <a:ext cx="11777516" cy="1319513"/>
          </a:xfrm>
        </p:spPr>
        <p:txBody>
          <a:bodyPr>
            <a:normAutofit/>
          </a:bodyPr>
          <a:lstStyle/>
          <a:p>
            <a:r>
              <a:rPr lang="en-GB" sz="3200" dirty="0"/>
              <a:t>Private Company (Limited) - Features - AC 1.3 </a:t>
            </a:r>
          </a:p>
        </p:txBody>
      </p:sp>
      <p:sp>
        <p:nvSpPr>
          <p:cNvPr id="5" name="Content Placeholder 4">
            <a:extLst>
              <a:ext uri="{FF2B5EF4-FFF2-40B4-BE49-F238E27FC236}">
                <a16:creationId xmlns:a16="http://schemas.microsoft.com/office/drawing/2014/main" id="{D3421313-DB74-0D79-BB56-1DB9E17F616B}"/>
              </a:ext>
            </a:extLst>
          </p:cNvPr>
          <p:cNvSpPr>
            <a:spLocks noGrp="1"/>
          </p:cNvSpPr>
          <p:nvPr>
            <p:ph idx="13"/>
          </p:nvPr>
        </p:nvSpPr>
        <p:spPr>
          <a:xfrm>
            <a:off x="81023" y="817552"/>
            <a:ext cx="7940231" cy="5746281"/>
          </a:xfrm>
        </p:spPr>
        <p:txBody>
          <a:bodyPr/>
          <a:lstStyle/>
          <a:p>
            <a:r>
              <a:rPr lang="en-GB" sz="2400" b="1" dirty="0"/>
              <a:t>Formal Registration:</a:t>
            </a:r>
            <a:r>
              <a:rPr lang="en-GB" sz="2400" dirty="0"/>
              <a:t> </a:t>
            </a:r>
          </a:p>
          <a:p>
            <a:r>
              <a:rPr lang="en-GB" sz="2400" dirty="0"/>
              <a:t>A private limited company must be officially registered with the government (e.g., via </a:t>
            </a:r>
            <a:r>
              <a:rPr lang="en-GB" sz="2400" b="1" dirty="0"/>
              <a:t>Companies House</a:t>
            </a:r>
            <a:r>
              <a:rPr lang="en-GB" sz="2400" dirty="0"/>
              <a:t> in the UK).</a:t>
            </a:r>
          </a:p>
          <a:p>
            <a:endParaRPr lang="en-GB" sz="2400" dirty="0"/>
          </a:p>
          <a:p>
            <a:r>
              <a:rPr lang="en-GB" sz="2400" b="1" dirty="0"/>
              <a:t>Taxation and Profits:</a:t>
            </a:r>
            <a:r>
              <a:rPr lang="en-GB" sz="2400" dirty="0"/>
              <a:t> The company is taxed as an independent entity, paying Corporation Tax on its profits. </a:t>
            </a:r>
          </a:p>
          <a:p>
            <a:r>
              <a:rPr lang="en-GB" sz="2400" dirty="0"/>
              <a:t>Profits can be distributed to shareholders as dividends.</a:t>
            </a:r>
          </a:p>
          <a:p>
            <a:endParaRPr lang="en-GB" sz="2400" dirty="0"/>
          </a:p>
          <a:p>
            <a:r>
              <a:rPr lang="en-GB" sz="2400" b="1" dirty="0"/>
              <a:t>Public Record:</a:t>
            </a:r>
            <a:r>
              <a:rPr lang="en-GB" sz="2400" dirty="0"/>
              <a:t> The company is legally required to file annual accounts which are publicly available for transparency.</a:t>
            </a:r>
          </a:p>
          <a:p>
            <a:endParaRPr lang="en-GB" dirty="0"/>
          </a:p>
        </p:txBody>
      </p:sp>
      <p:pic>
        <p:nvPicPr>
          <p:cNvPr id="6" name="Picture 5">
            <a:extLst>
              <a:ext uri="{FF2B5EF4-FFF2-40B4-BE49-F238E27FC236}">
                <a16:creationId xmlns:a16="http://schemas.microsoft.com/office/drawing/2014/main" id="{D0A6E996-B0E5-AA4B-FB4A-8DED53B59880}"/>
              </a:ext>
            </a:extLst>
          </p:cNvPr>
          <p:cNvPicPr>
            <a:picLocks noChangeAspect="1"/>
          </p:cNvPicPr>
          <p:nvPr/>
        </p:nvPicPr>
        <p:blipFill>
          <a:blip r:embed="rId3"/>
          <a:stretch>
            <a:fillRect/>
          </a:stretch>
        </p:blipFill>
        <p:spPr>
          <a:xfrm>
            <a:off x="8032830" y="2618141"/>
            <a:ext cx="4078147" cy="2145105"/>
          </a:xfrm>
          <a:prstGeom prst="rect">
            <a:avLst/>
          </a:prstGeom>
        </p:spPr>
      </p:pic>
    </p:spTree>
    <p:extLst>
      <p:ext uri="{BB962C8B-B14F-4D97-AF65-F5344CB8AC3E}">
        <p14:creationId xmlns:p14="http://schemas.microsoft.com/office/powerpoint/2010/main" val="22657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D72D0-B7B2-F825-6966-546D4747C4A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0ABDFD9-D6B1-9BC5-158B-0A135A62265C}"/>
              </a:ext>
            </a:extLst>
          </p:cNvPr>
          <p:cNvSpPr>
            <a:spLocks noGrp="1"/>
          </p:cNvSpPr>
          <p:nvPr>
            <p:ph type="title"/>
          </p:nvPr>
        </p:nvSpPr>
        <p:spPr>
          <a:xfrm>
            <a:off x="685845" y="92597"/>
            <a:ext cx="10667955" cy="682908"/>
          </a:xfrm>
        </p:spPr>
        <p:txBody>
          <a:bodyPr>
            <a:normAutofit/>
          </a:bodyPr>
          <a:lstStyle/>
          <a:p>
            <a:r>
              <a:rPr lang="en-GB" sz="3200" dirty="0"/>
              <a:t>Public Limited Company - Features - AC 1.3</a:t>
            </a:r>
          </a:p>
        </p:txBody>
      </p:sp>
      <p:sp>
        <p:nvSpPr>
          <p:cNvPr id="2" name="Content Placeholder 1">
            <a:extLst>
              <a:ext uri="{FF2B5EF4-FFF2-40B4-BE49-F238E27FC236}">
                <a16:creationId xmlns:a16="http://schemas.microsoft.com/office/drawing/2014/main" id="{C744E901-C71E-6536-4C00-9388EDF63387}"/>
              </a:ext>
            </a:extLst>
          </p:cNvPr>
          <p:cNvSpPr>
            <a:spLocks noGrp="1"/>
          </p:cNvSpPr>
          <p:nvPr>
            <p:ph idx="13"/>
          </p:nvPr>
        </p:nvSpPr>
        <p:spPr>
          <a:xfrm>
            <a:off x="92597" y="775505"/>
            <a:ext cx="7002684" cy="6082495"/>
          </a:xfrm>
        </p:spPr>
        <p:txBody>
          <a:bodyPr/>
          <a:lstStyle/>
          <a:p>
            <a:r>
              <a:rPr lang="en-GB" sz="2400" b="1" dirty="0"/>
              <a:t>Limited Liability:</a:t>
            </a:r>
            <a:r>
              <a:rPr lang="en-GB" sz="2400" dirty="0"/>
              <a:t> Shareholders' financial liability is capped at the value of the shares they hold. Their personal assets are legally protected from corporate debts and legal actions. </a:t>
            </a:r>
          </a:p>
          <a:p>
            <a:endParaRPr lang="en-GB" sz="2400" b="1" dirty="0"/>
          </a:p>
          <a:p>
            <a:r>
              <a:rPr lang="en-GB" sz="2400" b="1" dirty="0"/>
              <a:t>Public Share Trading:</a:t>
            </a:r>
            <a:r>
              <a:rPr lang="en-GB" sz="2400" dirty="0"/>
              <a:t> Shares can be freely bought and sold by the general public on the open market, which allows the company to raise massive amounts of capital for expansion. </a:t>
            </a:r>
          </a:p>
          <a:p>
            <a:endParaRPr lang="en-GB" sz="2400" b="1" dirty="0"/>
          </a:p>
          <a:p>
            <a:r>
              <a:rPr lang="en-GB" sz="2400" b="1" dirty="0"/>
              <a:t>Separate Legal Entity:</a:t>
            </a:r>
            <a:r>
              <a:rPr lang="en-GB" sz="2400" dirty="0"/>
              <a:t> The PLC can enter into contracts, own property, hire staff, and incur debts in its own corporate name. </a:t>
            </a:r>
          </a:p>
        </p:txBody>
      </p:sp>
      <p:pic>
        <p:nvPicPr>
          <p:cNvPr id="6" name="Picture 5">
            <a:extLst>
              <a:ext uri="{FF2B5EF4-FFF2-40B4-BE49-F238E27FC236}">
                <a16:creationId xmlns:a16="http://schemas.microsoft.com/office/drawing/2014/main" id="{88E6C2FB-FCE4-51E8-79EC-17EA501241A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05421" y="2361235"/>
            <a:ext cx="4685638" cy="3507129"/>
          </a:xfrm>
          <a:prstGeom prst="rect">
            <a:avLst/>
          </a:prstGeom>
        </p:spPr>
      </p:pic>
    </p:spTree>
    <p:extLst>
      <p:ext uri="{BB962C8B-B14F-4D97-AF65-F5344CB8AC3E}">
        <p14:creationId xmlns:p14="http://schemas.microsoft.com/office/powerpoint/2010/main" val="337302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71052-DC65-C265-539C-27302942E70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4936F22-6FB4-D6FF-7AC1-E8A3589DBC70}"/>
              </a:ext>
            </a:extLst>
          </p:cNvPr>
          <p:cNvSpPr>
            <a:spLocks noGrp="1"/>
          </p:cNvSpPr>
          <p:nvPr>
            <p:ph type="title"/>
          </p:nvPr>
        </p:nvSpPr>
        <p:spPr>
          <a:xfrm>
            <a:off x="300941" y="365126"/>
            <a:ext cx="11052859" cy="665021"/>
          </a:xfrm>
        </p:spPr>
        <p:txBody>
          <a:bodyPr>
            <a:normAutofit/>
          </a:bodyPr>
          <a:lstStyle/>
          <a:p>
            <a:r>
              <a:rPr lang="en-GB" sz="3200" dirty="0"/>
              <a:t>Public Limited Company - Features - AC 1.3                                                                                                                                                                                                                                                                                                                                                                                                                                                                                                                                                                                                                                                                                                                                                                                                                                                                                                                                                                                                                                                                                                                                                                                                                                                                                                                                                                                                                                                                                                                                                                                                                                                                                                                                                                                                                                                                                                                                                                                                                                                                                                                                                                                                                                                                                                                                                                                                                                                                                                                                                                                                                                                                                                                                                                                                                                                                                                                                                                                                                                                                                                                                                                                                                                                                                                                                                                                                                                                                                                                                                                                                                                                                                                                                                                                                                                                                                                                                                                                                                                                                                                                                                                                                                                                                                                                                                                                                                                                                                                                                                                                                                                                                                                                                                                                                                                                                                                                                                                                                                                                                                                                                                                                                                                                                                                                                                                                                                                                                                                                                                                                                                                                                                                                                                                                                                                                                                                                                                                                                                                                                                                                                                                                                                                                                                                                                                                                                                                                                                                                                                                                                                                                                                                                                                                                                                                                                                                                                                                                                                                                                                                                                                                                                                                                                                                                                                                                                                                                                                                                                                                                                                                                                                                                                                                                                                                                                                                                                                                                                                                                                                                                                                                                                                                                                                                                                                                                                                                                                                                                                                                                                                                                                                                                                                                                                                                                                                                                                                                                                                                                                                                                                                                                                                                                                                                                                                                                                                                                                                                                                                                                                                                                                                                                                                                                                                                                                                                                                                                                                                                                                                                            </a:t>
            </a:r>
          </a:p>
        </p:txBody>
      </p:sp>
      <p:sp>
        <p:nvSpPr>
          <p:cNvPr id="2" name="Content Placeholder 1">
            <a:extLst>
              <a:ext uri="{FF2B5EF4-FFF2-40B4-BE49-F238E27FC236}">
                <a16:creationId xmlns:a16="http://schemas.microsoft.com/office/drawing/2014/main" id="{DD592FFC-2966-3A96-F6E5-8DCB48FC7762}"/>
              </a:ext>
            </a:extLst>
          </p:cNvPr>
          <p:cNvSpPr>
            <a:spLocks noGrp="1"/>
          </p:cNvSpPr>
          <p:nvPr>
            <p:ph idx="13"/>
          </p:nvPr>
        </p:nvSpPr>
        <p:spPr>
          <a:xfrm>
            <a:off x="300941" y="1377387"/>
            <a:ext cx="5648445" cy="5243331"/>
          </a:xfrm>
        </p:spPr>
        <p:txBody>
          <a:bodyPr/>
          <a:lstStyle/>
          <a:p>
            <a:endParaRPr lang="en-GB" sz="2400" b="1" dirty="0"/>
          </a:p>
          <a:p>
            <a:r>
              <a:rPr lang="en-GB" sz="2400" b="1" dirty="0"/>
              <a:t>Separate Legal Entity:</a:t>
            </a:r>
            <a:r>
              <a:rPr lang="en-GB" sz="2400" dirty="0"/>
              <a:t> The PLC can enter into contracts, own property, hire staff, and incur debts in its own corporate name. </a:t>
            </a:r>
          </a:p>
          <a:p>
            <a:endParaRPr lang="en-GB" sz="2400" b="1" dirty="0"/>
          </a:p>
          <a:p>
            <a:r>
              <a:rPr lang="en-GB" sz="2400" b="1" dirty="0"/>
              <a:t>Strict Governance:</a:t>
            </a:r>
            <a:r>
              <a:rPr lang="en-GB" sz="2400" dirty="0"/>
              <a:t> PLCs are subject to strict corporate governance codes, ensuring transparency, detailed financial reporting, and accountability. </a:t>
            </a:r>
          </a:p>
          <a:p>
            <a:endParaRPr lang="en-GB" sz="2400" b="1" dirty="0"/>
          </a:p>
          <a:p>
            <a:endParaRPr lang="en-GB" dirty="0"/>
          </a:p>
        </p:txBody>
      </p:sp>
      <p:pic>
        <p:nvPicPr>
          <p:cNvPr id="5" name="Picture 4">
            <a:extLst>
              <a:ext uri="{FF2B5EF4-FFF2-40B4-BE49-F238E27FC236}">
                <a16:creationId xmlns:a16="http://schemas.microsoft.com/office/drawing/2014/main" id="{DB48A087-37F6-E88C-9F9B-FF02D0F4DD5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65348" y="1582757"/>
            <a:ext cx="5725711" cy="4285608"/>
          </a:xfrm>
          <a:prstGeom prst="rect">
            <a:avLst/>
          </a:prstGeom>
        </p:spPr>
      </p:pic>
    </p:spTree>
    <p:extLst>
      <p:ext uri="{BB962C8B-B14F-4D97-AF65-F5344CB8AC3E}">
        <p14:creationId xmlns:p14="http://schemas.microsoft.com/office/powerpoint/2010/main" val="3249536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7AE89-80F7-0E6C-8A8D-7F2B08D43BE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AA7DA-5FBF-DDAE-75F3-0E46EAA3AF3E}"/>
              </a:ext>
            </a:extLst>
          </p:cNvPr>
          <p:cNvSpPr>
            <a:spLocks noGrp="1"/>
          </p:cNvSpPr>
          <p:nvPr>
            <p:ph type="title"/>
          </p:nvPr>
        </p:nvSpPr>
        <p:spPr>
          <a:xfrm>
            <a:off x="196771" y="365126"/>
            <a:ext cx="11777516" cy="1325563"/>
          </a:xfrm>
        </p:spPr>
        <p:txBody>
          <a:bodyPr/>
          <a:lstStyle/>
          <a:p>
            <a:r>
              <a:rPr lang="en-GB" dirty="0"/>
              <a:t>AC 2.1 – Internal and External Influences on Organisations</a:t>
            </a:r>
          </a:p>
        </p:txBody>
      </p:sp>
      <p:pic>
        <p:nvPicPr>
          <p:cNvPr id="5124" name="Picture 4" descr="External Environment ...">
            <a:extLst>
              <a:ext uri="{FF2B5EF4-FFF2-40B4-BE49-F238E27FC236}">
                <a16:creationId xmlns:a16="http://schemas.microsoft.com/office/drawing/2014/main" id="{72E82FDC-9CD4-4759-6D8E-F6BF3006A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896" y="1757795"/>
            <a:ext cx="6721455" cy="4819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727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60E2D-F31A-6FE3-612D-BCCE13CCB8C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88DD8AE-8658-4CA6-CD87-A5C9B365C370}"/>
              </a:ext>
            </a:extLst>
          </p:cNvPr>
          <p:cNvSpPr>
            <a:spLocks noGrp="1"/>
          </p:cNvSpPr>
          <p:nvPr>
            <p:ph type="title"/>
          </p:nvPr>
        </p:nvSpPr>
        <p:spPr>
          <a:xfrm>
            <a:off x="138896" y="-92596"/>
            <a:ext cx="12053103" cy="1169042"/>
          </a:xfrm>
        </p:spPr>
        <p:txBody>
          <a:bodyPr>
            <a:normAutofit/>
          </a:bodyPr>
          <a:lstStyle/>
          <a:p>
            <a:r>
              <a:rPr lang="en-GB" sz="3200" dirty="0"/>
              <a:t>What are Internal Influences on Organisations? (AC 2.1)</a:t>
            </a:r>
          </a:p>
        </p:txBody>
      </p:sp>
      <p:sp>
        <p:nvSpPr>
          <p:cNvPr id="5" name="Content Placeholder 4">
            <a:extLst>
              <a:ext uri="{FF2B5EF4-FFF2-40B4-BE49-F238E27FC236}">
                <a16:creationId xmlns:a16="http://schemas.microsoft.com/office/drawing/2014/main" id="{2199D673-1C8C-EEC9-FF32-757952A79522}"/>
              </a:ext>
            </a:extLst>
          </p:cNvPr>
          <p:cNvSpPr>
            <a:spLocks noGrp="1"/>
          </p:cNvSpPr>
          <p:nvPr>
            <p:ph idx="13"/>
          </p:nvPr>
        </p:nvSpPr>
        <p:spPr>
          <a:xfrm>
            <a:off x="254643" y="1076446"/>
            <a:ext cx="11719643" cy="5607384"/>
          </a:xfrm>
        </p:spPr>
        <p:txBody>
          <a:bodyPr/>
          <a:lstStyle/>
          <a:p>
            <a:r>
              <a:rPr lang="en-GB" sz="2800" dirty="0"/>
              <a:t>Internal influences are factors </a:t>
            </a:r>
            <a:r>
              <a:rPr lang="en-GB" sz="2800" b="1" dirty="0"/>
              <a:t>within a business</a:t>
            </a:r>
            <a:r>
              <a:rPr lang="en-GB" sz="2800" dirty="0"/>
              <a:t> that the organisation has direct control over. </a:t>
            </a:r>
          </a:p>
          <a:p>
            <a:r>
              <a:rPr lang="en-GB" sz="2800" dirty="0"/>
              <a:t>They shape how a business operates, sets objectives, and makes everyday decisions</a:t>
            </a:r>
          </a:p>
          <a:p>
            <a:r>
              <a:rPr lang="en-GB" sz="2800" dirty="0"/>
              <a:t>Examples of Internal Influences could be:</a:t>
            </a:r>
          </a:p>
          <a:p>
            <a:pPr marL="457200" indent="-457200">
              <a:buFont typeface="Arial" panose="020B0604020202020204" pitchFamily="34" charset="0"/>
              <a:buChar char="•"/>
            </a:pPr>
            <a:r>
              <a:rPr lang="en-GB" sz="2800" dirty="0"/>
              <a:t>Finance</a:t>
            </a:r>
          </a:p>
          <a:p>
            <a:pPr marL="457200" indent="-457200">
              <a:buFont typeface="Arial" panose="020B0604020202020204" pitchFamily="34" charset="0"/>
              <a:buChar char="•"/>
            </a:pPr>
            <a:r>
              <a:rPr lang="en-GB" sz="2800" dirty="0"/>
              <a:t>Staff </a:t>
            </a:r>
          </a:p>
          <a:p>
            <a:pPr marL="457200" indent="-457200">
              <a:buFont typeface="Arial" panose="020B0604020202020204" pitchFamily="34" charset="0"/>
              <a:buChar char="•"/>
            </a:pPr>
            <a:r>
              <a:rPr lang="en-GB" sz="2800" dirty="0"/>
              <a:t>Technology</a:t>
            </a:r>
          </a:p>
          <a:p>
            <a:pPr marL="457200" indent="-457200">
              <a:buFont typeface="Arial" panose="020B0604020202020204" pitchFamily="34" charset="0"/>
              <a:buChar char="•"/>
            </a:pPr>
            <a:r>
              <a:rPr lang="en-GB" sz="2800" dirty="0"/>
              <a:t>Business Ownership</a:t>
            </a:r>
          </a:p>
          <a:p>
            <a:pPr marL="457200" indent="-457200">
              <a:buFont typeface="Arial" panose="020B0604020202020204" pitchFamily="34" charset="0"/>
              <a:buChar char="•"/>
            </a:pPr>
            <a:r>
              <a:rPr lang="en-GB" sz="2800" dirty="0"/>
              <a:t>Corporate Culture</a:t>
            </a:r>
          </a:p>
          <a:p>
            <a:pPr marL="457200" indent="-457200">
              <a:buFont typeface="Arial" panose="020B0604020202020204" pitchFamily="34" charset="0"/>
              <a:buChar char="•"/>
            </a:pPr>
            <a:r>
              <a:rPr lang="en-GB" sz="2800" dirty="0"/>
              <a:t>Business Aims and Objectives</a:t>
            </a:r>
          </a:p>
          <a:p>
            <a:endParaRPr lang="en-GB" dirty="0"/>
          </a:p>
          <a:p>
            <a:endParaRPr lang="en-GB" dirty="0"/>
          </a:p>
        </p:txBody>
      </p:sp>
      <p:pic>
        <p:nvPicPr>
          <p:cNvPr id="6162" name="Picture 18" descr="Encourage Employees to Use Technology">
            <a:extLst>
              <a:ext uri="{FF2B5EF4-FFF2-40B4-BE49-F238E27FC236}">
                <a16:creationId xmlns:a16="http://schemas.microsoft.com/office/drawing/2014/main" id="{C10AC890-FD69-CD66-47AF-DF6172635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8595" y="3429000"/>
            <a:ext cx="4944547" cy="3290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23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71E6C-EF96-AF42-5ECE-D79E5DF4EB7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E08A4BE-AF02-7AC6-8060-80B1D9B39C15}"/>
              </a:ext>
            </a:extLst>
          </p:cNvPr>
          <p:cNvSpPr>
            <a:spLocks noGrp="1"/>
          </p:cNvSpPr>
          <p:nvPr>
            <p:ph type="title"/>
          </p:nvPr>
        </p:nvSpPr>
        <p:spPr>
          <a:xfrm>
            <a:off x="138896" y="1"/>
            <a:ext cx="12053103" cy="1111170"/>
          </a:xfrm>
        </p:spPr>
        <p:txBody>
          <a:bodyPr>
            <a:normAutofit/>
          </a:bodyPr>
          <a:lstStyle/>
          <a:p>
            <a:r>
              <a:rPr lang="en-GB" sz="3200" dirty="0"/>
              <a:t>What are External Influences on Organisations? (AC 2.1)</a:t>
            </a:r>
          </a:p>
        </p:txBody>
      </p:sp>
      <p:sp>
        <p:nvSpPr>
          <p:cNvPr id="5" name="Content Placeholder 4">
            <a:extLst>
              <a:ext uri="{FF2B5EF4-FFF2-40B4-BE49-F238E27FC236}">
                <a16:creationId xmlns:a16="http://schemas.microsoft.com/office/drawing/2014/main" id="{B49B29EB-E018-4A91-6B57-A7D1A1F5744B}"/>
              </a:ext>
            </a:extLst>
          </p:cNvPr>
          <p:cNvSpPr>
            <a:spLocks noGrp="1"/>
          </p:cNvSpPr>
          <p:nvPr>
            <p:ph idx="13"/>
          </p:nvPr>
        </p:nvSpPr>
        <p:spPr>
          <a:xfrm>
            <a:off x="138896" y="995423"/>
            <a:ext cx="11835390" cy="5688406"/>
          </a:xfrm>
        </p:spPr>
        <p:txBody>
          <a:bodyPr/>
          <a:lstStyle/>
          <a:p>
            <a:r>
              <a:rPr lang="en-GB" sz="2800" dirty="0"/>
              <a:t>External influences are factors outside a business that it cannot control but must adapt to.</a:t>
            </a:r>
          </a:p>
          <a:p>
            <a:r>
              <a:rPr lang="en-GB" sz="2800" dirty="0"/>
              <a:t>These factors directly impact how a business operates, its costs, and its profits</a:t>
            </a:r>
          </a:p>
          <a:p>
            <a:pPr marL="457200" indent="-457200">
              <a:buFont typeface="Arial" panose="020B0604020202020204" pitchFamily="34" charset="0"/>
              <a:buChar char="•"/>
            </a:pPr>
            <a:r>
              <a:rPr lang="en-GB" sz="2800" dirty="0"/>
              <a:t>Technological</a:t>
            </a:r>
          </a:p>
          <a:p>
            <a:pPr marL="457200" indent="-457200">
              <a:buFont typeface="Arial" panose="020B0604020202020204" pitchFamily="34" charset="0"/>
              <a:buChar char="•"/>
            </a:pPr>
            <a:r>
              <a:rPr lang="en-GB" sz="2800" dirty="0"/>
              <a:t>Legal</a:t>
            </a:r>
          </a:p>
          <a:p>
            <a:pPr marL="457200" indent="-457200">
              <a:buFont typeface="Arial" panose="020B0604020202020204" pitchFamily="34" charset="0"/>
              <a:buChar char="•"/>
            </a:pPr>
            <a:r>
              <a:rPr lang="en-GB" sz="2800" dirty="0"/>
              <a:t>Economic</a:t>
            </a:r>
          </a:p>
          <a:p>
            <a:pPr marL="457200" indent="-457200">
              <a:buFont typeface="Arial" panose="020B0604020202020204" pitchFamily="34" charset="0"/>
              <a:buChar char="•"/>
            </a:pPr>
            <a:r>
              <a:rPr lang="en-GB" sz="2800" dirty="0"/>
              <a:t>Competition</a:t>
            </a:r>
          </a:p>
          <a:p>
            <a:pPr marL="457200" indent="-457200">
              <a:buFont typeface="Arial" panose="020B0604020202020204" pitchFamily="34" charset="0"/>
              <a:buChar char="•"/>
            </a:pPr>
            <a:r>
              <a:rPr lang="en-GB" sz="2800" dirty="0"/>
              <a:t>Social factors</a:t>
            </a:r>
          </a:p>
          <a:p>
            <a:pPr marL="457200" indent="-457200">
              <a:buFont typeface="Arial" panose="020B0604020202020204" pitchFamily="34" charset="0"/>
              <a:buChar char="•"/>
            </a:pPr>
            <a:r>
              <a:rPr lang="en-GB" sz="2800" dirty="0"/>
              <a:t>Environmental</a:t>
            </a:r>
          </a:p>
          <a:p>
            <a:pPr marL="457200" indent="-457200">
              <a:buFont typeface="Arial" panose="020B0604020202020204" pitchFamily="34" charset="0"/>
              <a:buChar char="•"/>
            </a:pPr>
            <a:r>
              <a:rPr lang="en-GB" sz="2800" dirty="0"/>
              <a:t>Political</a:t>
            </a:r>
          </a:p>
        </p:txBody>
      </p:sp>
      <p:pic>
        <p:nvPicPr>
          <p:cNvPr id="7170" name="Picture 2" descr="Introduction To PESTLE Analysis ...">
            <a:extLst>
              <a:ext uri="{FF2B5EF4-FFF2-40B4-BE49-F238E27FC236}">
                <a16:creationId xmlns:a16="http://schemas.microsoft.com/office/drawing/2014/main" id="{2D822171-597E-06C1-CD62-70CA05D19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7115" y="2599545"/>
            <a:ext cx="5623909" cy="4084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66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D45760-8B1B-9929-158F-3D0B20BFCEAB}"/>
              </a:ext>
            </a:extLst>
          </p:cNvPr>
          <p:cNvSpPr>
            <a:spLocks noGrp="1"/>
          </p:cNvSpPr>
          <p:nvPr>
            <p:ph type="title"/>
          </p:nvPr>
        </p:nvSpPr>
        <p:spPr>
          <a:xfrm>
            <a:off x="838200" y="365125"/>
            <a:ext cx="10515600" cy="1306443"/>
          </a:xfrm>
        </p:spPr>
        <p:txBody>
          <a:bodyPr vert="horz" lIns="91440" tIns="45720" rIns="91440" bIns="45720" rtlCol="0" anchor="ctr">
            <a:normAutofit/>
          </a:bodyPr>
          <a:lstStyle/>
          <a:p>
            <a:pPr defTabSz="914400"/>
            <a:r>
              <a:rPr lang="en-US" sz="4000">
                <a:solidFill>
                  <a:schemeClr val="tx1"/>
                </a:solidFill>
                <a:latin typeface="+mj-lt"/>
                <a:cs typeface="+mj-cs"/>
              </a:rPr>
              <a:t>Break time…</a:t>
            </a:r>
          </a:p>
        </p:txBody>
      </p:sp>
      <p:pic>
        <p:nvPicPr>
          <p:cNvPr id="14" name="Content Placeholder 13">
            <a:extLst>
              <a:ext uri="{FF2B5EF4-FFF2-40B4-BE49-F238E27FC236}">
                <a16:creationId xmlns:a16="http://schemas.microsoft.com/office/drawing/2014/main" id="{5445C646-BF8B-158C-97B9-FD943F47207C}"/>
              </a:ext>
            </a:extLst>
          </p:cNvPr>
          <p:cNvPicPr>
            <a:picLocks noGrp="1" noChangeAspect="1"/>
          </p:cNvPicPr>
          <p:nvPr>
            <p:ph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75027" y="3665407"/>
            <a:ext cx="4776149" cy="2341853"/>
          </a:xfrm>
        </p:spPr>
      </p:pic>
      <p:pic>
        <p:nvPicPr>
          <p:cNvPr id="12" name="Picture 11">
            <a:extLst>
              <a:ext uri="{FF2B5EF4-FFF2-40B4-BE49-F238E27FC236}">
                <a16:creationId xmlns:a16="http://schemas.microsoft.com/office/drawing/2014/main" id="{78DA0610-FBB8-CBFA-750C-AB8302201B7D}"/>
              </a:ext>
            </a:extLst>
          </p:cNvPr>
          <p:cNvPicPr>
            <a:picLocks noChangeAspect="1"/>
          </p:cNvPicPr>
          <p:nvPr/>
        </p:nvPicPr>
        <p:blipFill>
          <a:blip r:embed="rId4"/>
          <a:srcRect r="2" b="2535"/>
          <a:stretch>
            <a:fillRect/>
          </a:stretch>
        </p:blipFill>
        <p:spPr>
          <a:xfrm>
            <a:off x="-1" y="-1"/>
            <a:ext cx="7539512" cy="5162309"/>
          </a:xfrm>
          <a:prstGeom prst="rect">
            <a:avLst/>
          </a:prstGeom>
        </p:spPr>
      </p:pic>
    </p:spTree>
    <p:extLst>
      <p:ext uri="{BB962C8B-B14F-4D97-AF65-F5344CB8AC3E}">
        <p14:creationId xmlns:p14="http://schemas.microsoft.com/office/powerpoint/2010/main" val="721561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5F028-4DBF-48C3-89DF-F3A029326647}"/>
              </a:ext>
            </a:extLst>
          </p:cNvPr>
          <p:cNvSpPr>
            <a:spLocks noGrp="1"/>
          </p:cNvSpPr>
          <p:nvPr>
            <p:ph type="title"/>
          </p:nvPr>
        </p:nvSpPr>
        <p:spPr/>
        <p:txBody>
          <a:bodyPr/>
          <a:lstStyle/>
          <a:p>
            <a:r>
              <a:rPr lang="en-GB" dirty="0"/>
              <a:t>Model of Analysis in understanding the Organisational environment (AC 2.2)</a:t>
            </a:r>
          </a:p>
        </p:txBody>
      </p:sp>
      <p:pic>
        <p:nvPicPr>
          <p:cNvPr id="15" name="Picture 14">
            <a:extLst>
              <a:ext uri="{FF2B5EF4-FFF2-40B4-BE49-F238E27FC236}">
                <a16:creationId xmlns:a16="http://schemas.microsoft.com/office/drawing/2014/main" id="{6C70A1F9-AF1A-D997-B292-39F279F9C44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690689"/>
            <a:ext cx="6146574" cy="4640663"/>
          </a:xfrm>
          <a:prstGeom prst="rect">
            <a:avLst/>
          </a:prstGeom>
        </p:spPr>
      </p:pic>
      <p:pic>
        <p:nvPicPr>
          <p:cNvPr id="23" name="Picture 22">
            <a:extLst>
              <a:ext uri="{FF2B5EF4-FFF2-40B4-BE49-F238E27FC236}">
                <a16:creationId xmlns:a16="http://schemas.microsoft.com/office/drawing/2014/main" id="{A4E15E33-4C91-D0AA-154E-869D9D69D86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263531" y="2147645"/>
            <a:ext cx="5591175" cy="3952875"/>
          </a:xfrm>
          <a:prstGeom prst="rect">
            <a:avLst/>
          </a:prstGeom>
        </p:spPr>
      </p:pic>
    </p:spTree>
    <p:extLst>
      <p:ext uri="{BB962C8B-B14F-4D97-AF65-F5344CB8AC3E}">
        <p14:creationId xmlns:p14="http://schemas.microsoft.com/office/powerpoint/2010/main" val="3536034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8F5F1-C243-2686-43CA-6E02F648FEF2}"/>
              </a:ext>
            </a:extLst>
          </p:cNvPr>
          <p:cNvSpPr>
            <a:spLocks noGrp="1"/>
          </p:cNvSpPr>
          <p:nvPr>
            <p:ph type="title"/>
          </p:nvPr>
        </p:nvSpPr>
        <p:spPr>
          <a:xfrm>
            <a:off x="219919" y="365126"/>
            <a:ext cx="11133881" cy="1325563"/>
          </a:xfrm>
        </p:spPr>
        <p:txBody>
          <a:bodyPr/>
          <a:lstStyle/>
          <a:p>
            <a:r>
              <a:rPr lang="en-GB" dirty="0"/>
              <a:t>What is a SWOT analysis? (AC 2.2)</a:t>
            </a:r>
          </a:p>
        </p:txBody>
      </p:sp>
      <p:sp>
        <p:nvSpPr>
          <p:cNvPr id="3" name="Content Placeholder 2">
            <a:extLst>
              <a:ext uri="{FF2B5EF4-FFF2-40B4-BE49-F238E27FC236}">
                <a16:creationId xmlns:a16="http://schemas.microsoft.com/office/drawing/2014/main" id="{F88D3F7B-2B13-D04D-3937-E93DE69F912D}"/>
              </a:ext>
            </a:extLst>
          </p:cNvPr>
          <p:cNvSpPr>
            <a:spLocks noGrp="1"/>
          </p:cNvSpPr>
          <p:nvPr>
            <p:ph idx="13"/>
          </p:nvPr>
        </p:nvSpPr>
        <p:spPr>
          <a:xfrm>
            <a:off x="115747" y="1638269"/>
            <a:ext cx="5856791" cy="4854605"/>
          </a:xfrm>
        </p:spPr>
        <p:txBody>
          <a:bodyPr/>
          <a:lstStyle/>
          <a:p>
            <a:pPr marL="342900" indent="-342900">
              <a:buFont typeface="Arial" panose="020B0604020202020204" pitchFamily="34" charset="0"/>
              <a:buChar char="•"/>
            </a:pPr>
            <a:r>
              <a:rPr lang="en-GB" sz="2400" dirty="0"/>
              <a:t>A </a:t>
            </a:r>
            <a:r>
              <a:rPr lang="en-GB" sz="2400" b="1" dirty="0"/>
              <a:t>SWOT analysis</a:t>
            </a:r>
            <a:r>
              <a:rPr lang="en-GB" sz="2400" dirty="0"/>
              <a:t> is a strategic planning framework used to evaluate an organisation’s or individual's </a:t>
            </a:r>
            <a:r>
              <a:rPr lang="en-GB" sz="2400" b="1" dirty="0"/>
              <a:t>Strengths, Weaknesses, Opportunities, and Threats</a:t>
            </a:r>
            <a:r>
              <a:rPr lang="en-GB" sz="2400" dirty="0"/>
              <a:t>. </a:t>
            </a:r>
          </a:p>
          <a:p>
            <a:pPr marL="342900" indent="-342900">
              <a:buFont typeface="Arial" panose="020B0604020202020204" pitchFamily="34" charset="0"/>
              <a:buChar char="•"/>
            </a:pPr>
            <a:r>
              <a:rPr lang="en-GB" sz="2400" dirty="0"/>
              <a:t>It is a tool used by businesses to assess their competitive positioning, identify internal capabilities, and map out future strategies. </a:t>
            </a:r>
          </a:p>
          <a:p>
            <a:pPr marL="342900" indent="-342900">
              <a:buFont typeface="Arial" panose="020B0604020202020204" pitchFamily="34" charset="0"/>
              <a:buChar char="•"/>
            </a:pPr>
            <a:r>
              <a:rPr lang="en-GB" sz="2400" dirty="0"/>
              <a:t>The core power of a SWOT analysis lies in categorising factors into two distinct lenses: </a:t>
            </a:r>
            <a:r>
              <a:rPr lang="en-GB" sz="2400" b="1" dirty="0"/>
              <a:t>internal vs. external</a:t>
            </a:r>
            <a:r>
              <a:rPr lang="en-GB" sz="2400" dirty="0"/>
              <a:t> and </a:t>
            </a:r>
            <a:r>
              <a:rPr lang="en-GB" sz="2400" b="1" dirty="0"/>
              <a:t>helpful vs. harmful</a:t>
            </a:r>
            <a:endParaRPr lang="en-GB" sz="2400" dirty="0"/>
          </a:p>
          <a:p>
            <a:endParaRPr lang="en-GB" dirty="0"/>
          </a:p>
        </p:txBody>
      </p:sp>
      <p:pic>
        <p:nvPicPr>
          <p:cNvPr id="8" name="Picture 7">
            <a:extLst>
              <a:ext uri="{FF2B5EF4-FFF2-40B4-BE49-F238E27FC236}">
                <a16:creationId xmlns:a16="http://schemas.microsoft.com/office/drawing/2014/main" id="{DB5B8C1E-BE41-7A0A-5312-9455BE775F9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29679" y="1690688"/>
            <a:ext cx="6146574" cy="4640663"/>
          </a:xfrm>
          <a:prstGeom prst="rect">
            <a:avLst/>
          </a:prstGeom>
        </p:spPr>
      </p:pic>
    </p:spTree>
    <p:extLst>
      <p:ext uri="{BB962C8B-B14F-4D97-AF65-F5344CB8AC3E}">
        <p14:creationId xmlns:p14="http://schemas.microsoft.com/office/powerpoint/2010/main" val="2811535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4CCAA-AD51-730B-3343-A15DB857083B}"/>
              </a:ext>
            </a:extLst>
          </p:cNvPr>
          <p:cNvSpPr>
            <a:spLocks noGrp="1"/>
          </p:cNvSpPr>
          <p:nvPr>
            <p:ph type="title"/>
          </p:nvPr>
        </p:nvSpPr>
        <p:spPr/>
        <p:txBody>
          <a:bodyPr/>
          <a:lstStyle/>
          <a:p>
            <a:r>
              <a:rPr lang="en-GB" dirty="0"/>
              <a:t>SWOT analysis overview</a:t>
            </a:r>
          </a:p>
        </p:txBody>
      </p:sp>
      <p:pic>
        <p:nvPicPr>
          <p:cNvPr id="5" name="Content Placeholder 4">
            <a:extLst>
              <a:ext uri="{FF2B5EF4-FFF2-40B4-BE49-F238E27FC236}">
                <a16:creationId xmlns:a16="http://schemas.microsoft.com/office/drawing/2014/main" id="{DF7837D8-81AC-9BA1-5A78-26B0DCC17760}"/>
              </a:ext>
            </a:extLst>
          </p:cNvPr>
          <p:cNvPicPr>
            <a:picLocks noGrp="1" noChangeAspect="1"/>
          </p:cNvPicPr>
          <p:nvPr>
            <p:ph idx="13"/>
          </p:nvPr>
        </p:nvPicPr>
        <p:blipFill>
          <a:blip r:embed="rId2"/>
          <a:stretch>
            <a:fillRect/>
          </a:stretch>
        </p:blipFill>
        <p:spPr>
          <a:xfrm>
            <a:off x="727916" y="1875098"/>
            <a:ext cx="10580728" cy="4617775"/>
          </a:xfrm>
          <a:prstGeom prst="rect">
            <a:avLst/>
          </a:prstGeom>
        </p:spPr>
      </p:pic>
    </p:spTree>
    <p:extLst>
      <p:ext uri="{BB962C8B-B14F-4D97-AF65-F5344CB8AC3E}">
        <p14:creationId xmlns:p14="http://schemas.microsoft.com/office/powerpoint/2010/main" val="2293704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5FEE4C-661E-96C6-F8D0-0E24E04BE817}"/>
              </a:ext>
            </a:extLst>
          </p:cNvPr>
          <p:cNvSpPr>
            <a:spLocks noGrp="1"/>
          </p:cNvSpPr>
          <p:nvPr>
            <p:ph type="title"/>
          </p:nvPr>
        </p:nvSpPr>
        <p:spPr/>
        <p:txBody>
          <a:bodyPr/>
          <a:lstStyle/>
          <a:p>
            <a:r>
              <a:rPr lang="en-GB" dirty="0"/>
              <a:t>Achieving this Level 2 Qualification</a:t>
            </a:r>
          </a:p>
        </p:txBody>
      </p:sp>
      <p:sp>
        <p:nvSpPr>
          <p:cNvPr id="5" name="Content Placeholder 4">
            <a:extLst>
              <a:ext uri="{FF2B5EF4-FFF2-40B4-BE49-F238E27FC236}">
                <a16:creationId xmlns:a16="http://schemas.microsoft.com/office/drawing/2014/main" id="{006764B2-4B91-2EB1-50E6-32BE4F374A73}"/>
              </a:ext>
            </a:extLst>
          </p:cNvPr>
          <p:cNvSpPr>
            <a:spLocks noGrp="1"/>
          </p:cNvSpPr>
          <p:nvPr>
            <p:ph idx="13"/>
          </p:nvPr>
        </p:nvSpPr>
        <p:spPr>
          <a:xfrm>
            <a:off x="685845" y="1690690"/>
            <a:ext cx="11288441" cy="4993140"/>
          </a:xfrm>
        </p:spPr>
        <p:txBody>
          <a:bodyPr/>
          <a:lstStyle/>
          <a:p>
            <a:pPr fontAlgn="base"/>
            <a:r>
              <a:rPr lang="en-GB" sz="2400" dirty="0"/>
              <a:t>To be awarded the NCFE Level 2 Certificate in Principles of Business Administration, learners must successfully complete the 5 mandatory units and the2 optional units as follows:</a:t>
            </a:r>
            <a:r>
              <a:rPr lang="en-US" sz="2400" dirty="0"/>
              <a:t>​</a:t>
            </a:r>
            <a:endParaRPr lang="en-GB" sz="2400" dirty="0"/>
          </a:p>
          <a:p>
            <a:pPr fontAlgn="base"/>
            <a:r>
              <a:rPr lang="en-GB" sz="2400" dirty="0"/>
              <a:t>Unit 01 Principles of providing administrative services </a:t>
            </a:r>
            <a:r>
              <a:rPr lang="en-US" sz="2400" dirty="0"/>
              <a:t>​</a:t>
            </a:r>
          </a:p>
          <a:p>
            <a:pPr fontAlgn="base"/>
            <a:r>
              <a:rPr lang="en-GB" sz="2400" dirty="0"/>
              <a:t>Unit 02 Principles of business document production and information management </a:t>
            </a:r>
            <a:r>
              <a:rPr lang="en-US" sz="2400" dirty="0"/>
              <a:t>​</a:t>
            </a:r>
          </a:p>
          <a:p>
            <a:pPr fontAlgn="base"/>
            <a:r>
              <a:rPr lang="en-GB" sz="2400" dirty="0"/>
              <a:t>Unit 03 Understand communication in a business environment </a:t>
            </a:r>
            <a:r>
              <a:rPr lang="en-US" sz="2400" dirty="0"/>
              <a:t>​</a:t>
            </a:r>
          </a:p>
          <a:p>
            <a:pPr fontAlgn="base"/>
            <a:r>
              <a:rPr lang="en-GB" sz="2400" b="1" dirty="0">
                <a:solidFill>
                  <a:srgbClr val="00B050"/>
                </a:solidFill>
              </a:rPr>
              <a:t>Unit 04 - Understand employer organisations</a:t>
            </a:r>
            <a:r>
              <a:rPr lang="en-US" sz="2400" dirty="0">
                <a:solidFill>
                  <a:srgbClr val="00B050"/>
                </a:solidFill>
              </a:rPr>
              <a:t>​</a:t>
            </a:r>
          </a:p>
          <a:p>
            <a:pPr fontAlgn="base"/>
            <a:r>
              <a:rPr lang="en-GB" sz="2400" dirty="0"/>
              <a:t>Unit 05 Understand how to develop working relationships with colleagues</a:t>
            </a:r>
            <a:r>
              <a:rPr lang="en-US" sz="2400" dirty="0"/>
              <a:t>​</a:t>
            </a:r>
          </a:p>
          <a:p>
            <a:pPr fontAlgn="base"/>
            <a:r>
              <a:rPr lang="en-GB" sz="2400" dirty="0"/>
              <a:t>Unit 07 Employee Rights &amp; Responsibilities</a:t>
            </a:r>
            <a:r>
              <a:rPr lang="en-US" sz="2400" dirty="0"/>
              <a:t>​</a:t>
            </a:r>
          </a:p>
          <a:p>
            <a:pPr fontAlgn="base"/>
            <a:r>
              <a:rPr lang="en-GB" sz="2400" dirty="0"/>
              <a:t>Unit 11 Principles of working with others in a business environment</a:t>
            </a:r>
            <a:r>
              <a:rPr lang="en-US" sz="2400" dirty="0"/>
              <a:t>​</a:t>
            </a:r>
          </a:p>
          <a:p>
            <a:endParaRPr lang="en-GB" dirty="0"/>
          </a:p>
        </p:txBody>
      </p:sp>
    </p:spTree>
    <p:extLst>
      <p:ext uri="{BB962C8B-B14F-4D97-AF65-F5344CB8AC3E}">
        <p14:creationId xmlns:p14="http://schemas.microsoft.com/office/powerpoint/2010/main" val="1039123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6AEDE-BDD8-A765-793A-3F9C13ACA6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019A25-57F9-E5DC-947B-D934A1DC354B}"/>
              </a:ext>
            </a:extLst>
          </p:cNvPr>
          <p:cNvSpPr>
            <a:spLocks noGrp="1"/>
          </p:cNvSpPr>
          <p:nvPr>
            <p:ph type="title"/>
          </p:nvPr>
        </p:nvSpPr>
        <p:spPr/>
        <p:txBody>
          <a:bodyPr/>
          <a:lstStyle/>
          <a:p>
            <a:r>
              <a:rPr lang="en-GB" dirty="0"/>
              <a:t>SWOT analysis overview</a:t>
            </a:r>
          </a:p>
        </p:txBody>
      </p:sp>
      <p:pic>
        <p:nvPicPr>
          <p:cNvPr id="13314" name="Picture 2" descr="advantages swot analysis">
            <a:extLst>
              <a:ext uri="{FF2B5EF4-FFF2-40B4-BE49-F238E27FC236}">
                <a16:creationId xmlns:a16="http://schemas.microsoft.com/office/drawing/2014/main" id="{D0ACCD42-1A40-DB56-A559-BC1E8308DB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93" y="1527858"/>
            <a:ext cx="10994423" cy="5208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387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927D3-2CA9-B7E3-170B-0E0B5DB26E74}"/>
              </a:ext>
            </a:extLst>
          </p:cNvPr>
          <p:cNvSpPr>
            <a:spLocks noGrp="1"/>
          </p:cNvSpPr>
          <p:nvPr>
            <p:ph type="title"/>
          </p:nvPr>
        </p:nvSpPr>
        <p:spPr>
          <a:xfrm>
            <a:off x="685846" y="365126"/>
            <a:ext cx="2520342" cy="1325563"/>
          </a:xfrm>
        </p:spPr>
        <p:txBody>
          <a:bodyPr>
            <a:normAutofit fontScale="90000"/>
          </a:bodyPr>
          <a:lstStyle/>
          <a:p>
            <a:r>
              <a:rPr lang="en-GB" dirty="0"/>
              <a:t>SWOT Analysis example</a:t>
            </a:r>
          </a:p>
        </p:txBody>
      </p:sp>
      <p:pic>
        <p:nvPicPr>
          <p:cNvPr id="11270" name="Picture 6" descr="Diagram showing a summary of a SWOT Analysis for McDonalds">
            <a:extLst>
              <a:ext uri="{FF2B5EF4-FFF2-40B4-BE49-F238E27FC236}">
                <a16:creationId xmlns:a16="http://schemas.microsoft.com/office/drawing/2014/main" id="{1783377A-7479-2E69-68F8-64FD2B1DCF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189" y="70895"/>
            <a:ext cx="8148576" cy="6787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420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C86C6-C6B1-143A-54AB-24331E72B4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406F3F-4DD0-A767-CFAD-044EE90394AB}"/>
              </a:ext>
            </a:extLst>
          </p:cNvPr>
          <p:cNvSpPr>
            <a:spLocks noGrp="1"/>
          </p:cNvSpPr>
          <p:nvPr>
            <p:ph type="title"/>
          </p:nvPr>
        </p:nvSpPr>
        <p:spPr>
          <a:xfrm>
            <a:off x="127323" y="127321"/>
            <a:ext cx="11226478" cy="1088021"/>
          </a:xfrm>
        </p:spPr>
        <p:txBody>
          <a:bodyPr>
            <a:normAutofit fontScale="90000"/>
          </a:bodyPr>
          <a:lstStyle/>
          <a:p>
            <a:r>
              <a:rPr lang="en-GB" dirty="0"/>
              <a:t>Breakout room activity – </a:t>
            </a:r>
            <a:br>
              <a:rPr lang="en-GB" dirty="0"/>
            </a:br>
            <a:r>
              <a:rPr lang="en-GB" dirty="0"/>
              <a:t>SWOT analysis template</a:t>
            </a:r>
          </a:p>
        </p:txBody>
      </p:sp>
      <p:graphicFrame>
        <p:nvGraphicFramePr>
          <p:cNvPr id="5" name="Table 4">
            <a:extLst>
              <a:ext uri="{FF2B5EF4-FFF2-40B4-BE49-F238E27FC236}">
                <a16:creationId xmlns:a16="http://schemas.microsoft.com/office/drawing/2014/main" id="{7B988DB7-2C3E-E095-F18F-680199378C6E}"/>
              </a:ext>
            </a:extLst>
          </p:cNvPr>
          <p:cNvGraphicFramePr>
            <a:graphicFrameLocks noGrp="1"/>
          </p:cNvGraphicFramePr>
          <p:nvPr>
            <p:extLst>
              <p:ext uri="{D42A27DB-BD31-4B8C-83A1-F6EECF244321}">
                <p14:modId xmlns:p14="http://schemas.microsoft.com/office/powerpoint/2010/main" val="176956392"/>
              </p:ext>
            </p:extLst>
          </p:nvPr>
        </p:nvGraphicFramePr>
        <p:xfrm>
          <a:off x="451413" y="1504708"/>
          <a:ext cx="11111696" cy="5396697"/>
        </p:xfrm>
        <a:graphic>
          <a:graphicData uri="http://schemas.openxmlformats.org/drawingml/2006/table">
            <a:tbl>
              <a:tblPr firstRow="1" bandRow="1">
                <a:tableStyleId>{5C22544A-7EE6-4342-B048-85BDC9FD1C3A}</a:tableStyleId>
              </a:tblPr>
              <a:tblGrid>
                <a:gridCol w="5555848">
                  <a:extLst>
                    <a:ext uri="{9D8B030D-6E8A-4147-A177-3AD203B41FA5}">
                      <a16:colId xmlns:a16="http://schemas.microsoft.com/office/drawing/2014/main" val="96649561"/>
                    </a:ext>
                  </a:extLst>
                </a:gridCol>
                <a:gridCol w="5555848">
                  <a:extLst>
                    <a:ext uri="{9D8B030D-6E8A-4147-A177-3AD203B41FA5}">
                      <a16:colId xmlns:a16="http://schemas.microsoft.com/office/drawing/2014/main" val="3234724553"/>
                    </a:ext>
                  </a:extLst>
                </a:gridCol>
              </a:tblGrid>
              <a:tr h="2720051">
                <a:tc>
                  <a:txBody>
                    <a:bodyPr/>
                    <a:lstStyle/>
                    <a:p>
                      <a:r>
                        <a:rPr lang="en-GB" sz="2400" dirty="0"/>
                        <a:t>Strengths (Inside the Organisation)</a:t>
                      </a:r>
                    </a:p>
                  </a:txBody>
                  <a:tcPr/>
                </a:tc>
                <a:tc>
                  <a:txBody>
                    <a:bodyPr/>
                    <a:lstStyle/>
                    <a:p>
                      <a:r>
                        <a:rPr lang="en-GB" sz="2400" dirty="0"/>
                        <a:t>Weaknesses (Inside the Organisation)</a:t>
                      </a:r>
                    </a:p>
                  </a:txBody>
                  <a:tcPr/>
                </a:tc>
                <a:extLst>
                  <a:ext uri="{0D108BD9-81ED-4DB2-BD59-A6C34878D82A}">
                    <a16:rowId xmlns:a16="http://schemas.microsoft.com/office/drawing/2014/main" val="3783779556"/>
                  </a:ext>
                </a:extLst>
              </a:tr>
              <a:tr h="2676646">
                <a:tc>
                  <a:txBody>
                    <a:bodyPr/>
                    <a:lstStyle/>
                    <a:p>
                      <a:r>
                        <a:rPr lang="en-GB" sz="2400" dirty="0"/>
                        <a:t>Opportunities (Outside the Organisation)</a:t>
                      </a:r>
                    </a:p>
                  </a:txBody>
                  <a:tcPr/>
                </a:tc>
                <a:tc>
                  <a:txBody>
                    <a:bodyPr/>
                    <a:lstStyle/>
                    <a:p>
                      <a:r>
                        <a:rPr lang="en-GB" sz="2400" dirty="0"/>
                        <a:t>Threats (Outside the Organisation)</a:t>
                      </a:r>
                    </a:p>
                  </a:txBody>
                  <a:tcPr/>
                </a:tc>
                <a:extLst>
                  <a:ext uri="{0D108BD9-81ED-4DB2-BD59-A6C34878D82A}">
                    <a16:rowId xmlns:a16="http://schemas.microsoft.com/office/drawing/2014/main" val="1121636224"/>
                  </a:ext>
                </a:extLst>
              </a:tr>
            </a:tbl>
          </a:graphicData>
        </a:graphic>
      </p:graphicFrame>
    </p:spTree>
    <p:extLst>
      <p:ext uri="{BB962C8B-B14F-4D97-AF65-F5344CB8AC3E}">
        <p14:creationId xmlns:p14="http://schemas.microsoft.com/office/powerpoint/2010/main" val="1692343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E304E6-8482-E119-A02C-D5BC97E52BCE}"/>
              </a:ext>
            </a:extLst>
          </p:cNvPr>
          <p:cNvSpPr>
            <a:spLocks noGrp="1"/>
          </p:cNvSpPr>
          <p:nvPr>
            <p:ph type="title"/>
          </p:nvPr>
        </p:nvSpPr>
        <p:spPr>
          <a:xfrm>
            <a:off x="92597" y="365126"/>
            <a:ext cx="11956649" cy="1325563"/>
          </a:xfrm>
        </p:spPr>
        <p:txBody>
          <a:bodyPr>
            <a:normAutofit fontScale="90000"/>
          </a:bodyPr>
          <a:lstStyle/>
          <a:p>
            <a:r>
              <a:rPr lang="en-GB" dirty="0"/>
              <a:t>Breakout room activity</a:t>
            </a:r>
            <a:br>
              <a:rPr lang="en-GB" dirty="0"/>
            </a:br>
            <a:r>
              <a:rPr lang="en-GB" sz="3100" dirty="0">
                <a:solidFill>
                  <a:srgbClr val="0070C0"/>
                </a:solidFill>
              </a:rPr>
              <a:t>In groups read the case study below and complete a SWOT analysis to identify the Strengths, Weaknesses, Opportunities and Threats</a:t>
            </a:r>
          </a:p>
        </p:txBody>
      </p:sp>
      <p:sp>
        <p:nvSpPr>
          <p:cNvPr id="5" name="Content Placeholder 4">
            <a:extLst>
              <a:ext uri="{FF2B5EF4-FFF2-40B4-BE49-F238E27FC236}">
                <a16:creationId xmlns:a16="http://schemas.microsoft.com/office/drawing/2014/main" id="{D544FB7D-0AAC-EE85-5AE8-82E39850442E}"/>
              </a:ext>
            </a:extLst>
          </p:cNvPr>
          <p:cNvSpPr>
            <a:spLocks noGrp="1"/>
          </p:cNvSpPr>
          <p:nvPr>
            <p:ph idx="13"/>
          </p:nvPr>
        </p:nvSpPr>
        <p:spPr>
          <a:xfrm>
            <a:off x="196770" y="1690690"/>
            <a:ext cx="11759877" cy="5167310"/>
          </a:xfrm>
        </p:spPr>
        <p:txBody>
          <a:bodyPr/>
          <a:lstStyle/>
          <a:p>
            <a:r>
              <a:rPr lang="en-GB" sz="2000" b="1" dirty="0"/>
              <a:t>The Eco-Grind Café</a:t>
            </a:r>
            <a:r>
              <a:rPr lang="en-GB" sz="2000" dirty="0"/>
              <a:t> is a single, independent coffee shop located on a busy high street in a bustling UK college town. The café was started three years ago by an entrepreneur named Sam.</a:t>
            </a:r>
          </a:p>
          <a:p>
            <a:r>
              <a:rPr lang="en-GB" sz="2000" dirty="0"/>
              <a:t>Sam’s vision was to create a sustainable, community-focused hub. The café uses 100% organic, fair-trade coffee beans and locally sourced pastries. It has built an incredibly loyal customer base among local university students and eco-conscious residents who love the unique, cosy atmosphere and friendly staff. </a:t>
            </a:r>
          </a:p>
          <a:p>
            <a:r>
              <a:rPr lang="en-GB" sz="2000" dirty="0"/>
              <a:t>However, Sam is facing a few operational hurdles. Because the café is small, there are only six tables, meaning they frequently have to turn customers away during peak morning hours. Furthermore, Sam relies entirely on a paper-based ordering system and an old cash register, which slows down service. Financial reserves are also very tight, as Sam invested most of the previous year's profits into buying high-quality, commercial-grade espresso machines.</a:t>
            </a:r>
          </a:p>
          <a:p>
            <a:r>
              <a:rPr lang="en-GB" sz="2000" dirty="0"/>
              <a:t>Recently, two major shifts have happened in the local area. First, the local council announced plans to pedestrianise the entire high street next year, which will significantly increase foot traffic. Second, a massive national coffee chain, </a:t>
            </a:r>
            <a:r>
              <a:rPr lang="en-GB" sz="2000" i="1" dirty="0" err="1"/>
              <a:t>JavaCorp</a:t>
            </a:r>
            <a:r>
              <a:rPr lang="en-GB" sz="2000" dirty="0"/>
              <a:t>, has just secured a lease to open a large drive-thru branch only two minutes down the road. To make matters more complicated, dairy and coffee bean import costs have risen by 15% across the UK due to recent economic inflation. Sam wants to grow the business but isn't sure what step to take next.</a:t>
            </a:r>
          </a:p>
          <a:p>
            <a:endParaRPr lang="en-GB" dirty="0"/>
          </a:p>
        </p:txBody>
      </p:sp>
      <p:pic>
        <p:nvPicPr>
          <p:cNvPr id="7" name="Picture 6">
            <a:extLst>
              <a:ext uri="{FF2B5EF4-FFF2-40B4-BE49-F238E27FC236}">
                <a16:creationId xmlns:a16="http://schemas.microsoft.com/office/drawing/2014/main" id="{3B3D6CAB-5DBE-A5CF-27E0-E365BE117F6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532502" y="3628"/>
            <a:ext cx="1659498" cy="829749"/>
          </a:xfrm>
          <a:prstGeom prst="rect">
            <a:avLst/>
          </a:prstGeom>
        </p:spPr>
      </p:pic>
    </p:spTree>
    <p:extLst>
      <p:ext uri="{BB962C8B-B14F-4D97-AF65-F5344CB8AC3E}">
        <p14:creationId xmlns:p14="http://schemas.microsoft.com/office/powerpoint/2010/main" val="3477889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9631E-B6A4-6035-1F61-EF09362234C4}"/>
              </a:ext>
            </a:extLst>
          </p:cNvPr>
          <p:cNvSpPr>
            <a:spLocks noGrp="1"/>
          </p:cNvSpPr>
          <p:nvPr>
            <p:ph type="title"/>
          </p:nvPr>
        </p:nvSpPr>
        <p:spPr>
          <a:xfrm>
            <a:off x="312517" y="365126"/>
            <a:ext cx="11041284" cy="665021"/>
          </a:xfrm>
        </p:spPr>
        <p:txBody>
          <a:bodyPr>
            <a:normAutofit fontScale="90000"/>
          </a:bodyPr>
          <a:lstStyle/>
          <a:p>
            <a:r>
              <a:rPr lang="en-GB" dirty="0"/>
              <a:t>Homework questions – Unit 4</a:t>
            </a:r>
          </a:p>
        </p:txBody>
      </p:sp>
      <p:sp>
        <p:nvSpPr>
          <p:cNvPr id="16" name="Content Placeholder 15">
            <a:extLst>
              <a:ext uri="{FF2B5EF4-FFF2-40B4-BE49-F238E27FC236}">
                <a16:creationId xmlns:a16="http://schemas.microsoft.com/office/drawing/2014/main" id="{EE156307-ABC2-4EB6-4A88-7939E97EC6AB}"/>
              </a:ext>
            </a:extLst>
          </p:cNvPr>
          <p:cNvSpPr>
            <a:spLocks noGrp="1"/>
          </p:cNvSpPr>
          <p:nvPr>
            <p:ph idx="13"/>
          </p:nvPr>
        </p:nvSpPr>
        <p:spPr>
          <a:xfrm>
            <a:off x="312516" y="1030147"/>
            <a:ext cx="11713579" cy="5683169"/>
          </a:xfrm>
        </p:spPr>
        <p:txBody>
          <a:bodyPr/>
          <a:lstStyle/>
          <a:p>
            <a:r>
              <a:rPr lang="en-GB" sz="2000" b="1" dirty="0"/>
              <a:t>Question one</a:t>
            </a:r>
            <a:endParaRPr lang="en-GB" sz="2000" dirty="0"/>
          </a:p>
          <a:p>
            <a:r>
              <a:rPr lang="en-GB" sz="2000" dirty="0"/>
              <a:t>AC 1.1 - Explain the differences between the private sector, public sector and voluntary sector</a:t>
            </a:r>
          </a:p>
          <a:p>
            <a:r>
              <a:rPr lang="en-GB" sz="2000" dirty="0"/>
              <a:t>To answer this question, I would recommend explaining the differences between each of the three sectors and as part of your answer, I would recommend providing an example of an organisation within each sector.</a:t>
            </a:r>
          </a:p>
          <a:p>
            <a:r>
              <a:rPr lang="en-GB" sz="2000" b="1" i="1" dirty="0"/>
              <a:t>Recommended minimum word count – 150 words</a:t>
            </a:r>
            <a:endParaRPr lang="en-GB" sz="2000" dirty="0"/>
          </a:p>
          <a:p>
            <a:r>
              <a:rPr lang="en-GB" sz="2000" dirty="0"/>
              <a:t> </a:t>
            </a:r>
          </a:p>
          <a:p>
            <a:r>
              <a:rPr lang="en-GB" sz="2000" b="1" dirty="0"/>
              <a:t>Question two</a:t>
            </a:r>
            <a:endParaRPr lang="en-GB" sz="2000" dirty="0"/>
          </a:p>
          <a:p>
            <a:r>
              <a:rPr lang="en-GB" sz="2000" dirty="0"/>
              <a:t>AC 1.2 - Explain the functions of </a:t>
            </a:r>
            <a:r>
              <a:rPr lang="en-GB" sz="2000" b="1" dirty="0"/>
              <a:t>different organisational structures</a:t>
            </a:r>
            <a:endParaRPr lang="en-GB" sz="2000" dirty="0"/>
          </a:p>
          <a:p>
            <a:r>
              <a:rPr lang="en-GB" sz="2000" dirty="0"/>
              <a:t>To answer this question, I would recommend explaining the functions, strengths and limitations of the following organisational structures</a:t>
            </a:r>
          </a:p>
          <a:p>
            <a:pPr lvl="0"/>
            <a:r>
              <a:rPr lang="en-GB" sz="2000" dirty="0"/>
              <a:t>Functional</a:t>
            </a:r>
          </a:p>
          <a:p>
            <a:pPr lvl="0"/>
            <a:r>
              <a:rPr lang="en-GB" sz="2000" dirty="0"/>
              <a:t>Product</a:t>
            </a:r>
          </a:p>
          <a:p>
            <a:pPr lvl="0"/>
            <a:r>
              <a:rPr lang="en-GB" sz="2000" dirty="0"/>
              <a:t>Area/Geographic/regional </a:t>
            </a:r>
          </a:p>
          <a:p>
            <a:r>
              <a:rPr lang="en-GB" sz="2000" b="1" i="1" dirty="0"/>
              <a:t>Recommended minimum word count – 220 words </a:t>
            </a:r>
            <a:endParaRPr lang="en-GB" sz="2000" dirty="0"/>
          </a:p>
          <a:p>
            <a:r>
              <a:rPr lang="en-GB" sz="2000" dirty="0"/>
              <a:t> </a:t>
            </a:r>
          </a:p>
          <a:p>
            <a:endParaRPr lang="en-GB" sz="2400" dirty="0"/>
          </a:p>
          <a:p>
            <a:endParaRPr lang="en-GB" sz="2400" dirty="0"/>
          </a:p>
          <a:p>
            <a:r>
              <a:rPr lang="en-GB" sz="2400" dirty="0"/>
              <a:t> </a:t>
            </a:r>
          </a:p>
          <a:p>
            <a:endParaRPr lang="en-GB" dirty="0"/>
          </a:p>
        </p:txBody>
      </p:sp>
      <p:pic>
        <p:nvPicPr>
          <p:cNvPr id="3" name="Picture 2">
            <a:extLst>
              <a:ext uri="{FF2B5EF4-FFF2-40B4-BE49-F238E27FC236}">
                <a16:creationId xmlns:a16="http://schemas.microsoft.com/office/drawing/2014/main" id="{0D8F5917-7E97-00AD-3983-F547E7B79D1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508445" y="54429"/>
            <a:ext cx="1517650" cy="880745"/>
          </a:xfrm>
          <a:prstGeom prst="rect">
            <a:avLst/>
          </a:prstGeom>
        </p:spPr>
      </p:pic>
    </p:spTree>
    <p:extLst>
      <p:ext uri="{BB962C8B-B14F-4D97-AF65-F5344CB8AC3E}">
        <p14:creationId xmlns:p14="http://schemas.microsoft.com/office/powerpoint/2010/main" val="1731089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E6A19-6174-DED5-8D64-79B23B3698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E13A19-BA82-29C9-39DF-8B211242746F}"/>
              </a:ext>
            </a:extLst>
          </p:cNvPr>
          <p:cNvSpPr>
            <a:spLocks noGrp="1"/>
          </p:cNvSpPr>
          <p:nvPr>
            <p:ph type="title"/>
          </p:nvPr>
        </p:nvSpPr>
        <p:spPr>
          <a:xfrm>
            <a:off x="312517" y="365126"/>
            <a:ext cx="11041284" cy="665021"/>
          </a:xfrm>
        </p:spPr>
        <p:txBody>
          <a:bodyPr>
            <a:normAutofit fontScale="90000"/>
          </a:bodyPr>
          <a:lstStyle/>
          <a:p>
            <a:r>
              <a:rPr lang="en-GB" dirty="0"/>
              <a:t>Homework questions – Unit 4</a:t>
            </a:r>
          </a:p>
        </p:txBody>
      </p:sp>
      <p:sp>
        <p:nvSpPr>
          <p:cNvPr id="16" name="Content Placeholder 15">
            <a:extLst>
              <a:ext uri="{FF2B5EF4-FFF2-40B4-BE49-F238E27FC236}">
                <a16:creationId xmlns:a16="http://schemas.microsoft.com/office/drawing/2014/main" id="{6CB51B2A-2220-D28C-FBE9-874C2BC7FE6B}"/>
              </a:ext>
            </a:extLst>
          </p:cNvPr>
          <p:cNvSpPr>
            <a:spLocks noGrp="1"/>
          </p:cNvSpPr>
          <p:nvPr>
            <p:ph idx="13"/>
          </p:nvPr>
        </p:nvSpPr>
        <p:spPr>
          <a:xfrm>
            <a:off x="312516" y="1030147"/>
            <a:ext cx="11713579" cy="5683169"/>
          </a:xfrm>
        </p:spPr>
        <p:txBody>
          <a:bodyPr/>
          <a:lstStyle/>
          <a:p>
            <a:r>
              <a:rPr lang="en-GB" sz="2000" b="1" dirty="0"/>
              <a:t>Question three</a:t>
            </a:r>
          </a:p>
          <a:p>
            <a:r>
              <a:rPr lang="en-GB" sz="2000" dirty="0"/>
              <a:t>AC 1.3 Describe the features of </a:t>
            </a:r>
            <a:r>
              <a:rPr lang="en-GB" sz="2000" b="1" dirty="0"/>
              <a:t>different types of legal structures</a:t>
            </a:r>
            <a:r>
              <a:rPr lang="en-GB" sz="2000" dirty="0"/>
              <a:t> for organisations </a:t>
            </a:r>
          </a:p>
          <a:p>
            <a:pPr marL="342900" indent="-342900">
              <a:buFont typeface="Arial" panose="020B0604020202020204" pitchFamily="34" charset="0"/>
              <a:buChar char="•"/>
            </a:pPr>
            <a:r>
              <a:rPr lang="en-GB" sz="2000" dirty="0"/>
              <a:t>Sole trader (60 words)</a:t>
            </a:r>
          </a:p>
          <a:p>
            <a:pPr marL="342900" indent="-342900">
              <a:buFont typeface="Arial" panose="020B0604020202020204" pitchFamily="34" charset="0"/>
              <a:buChar char="•"/>
            </a:pPr>
            <a:r>
              <a:rPr lang="en-GB" sz="2000" dirty="0"/>
              <a:t>Partnership (60 words)</a:t>
            </a:r>
          </a:p>
          <a:p>
            <a:pPr marL="342900" indent="-342900">
              <a:buFont typeface="Arial" panose="020B0604020202020204" pitchFamily="34" charset="0"/>
              <a:buChar char="•"/>
            </a:pPr>
            <a:r>
              <a:rPr lang="en-GB" sz="2000" dirty="0"/>
              <a:t>Private Limited Company (60 words)</a:t>
            </a:r>
          </a:p>
          <a:p>
            <a:pPr marL="342900" indent="-342900">
              <a:buFont typeface="Arial" panose="020B0604020202020204" pitchFamily="34" charset="0"/>
              <a:buChar char="•"/>
            </a:pPr>
            <a:r>
              <a:rPr lang="en-GB" sz="2000" dirty="0"/>
              <a:t>Public Limited Company (60 words)</a:t>
            </a:r>
          </a:p>
          <a:p>
            <a:endParaRPr lang="en-GB" sz="2000" b="1" dirty="0"/>
          </a:p>
          <a:p>
            <a:r>
              <a:rPr lang="en-GB" sz="2000" b="1" dirty="0"/>
              <a:t>Question four</a:t>
            </a:r>
          </a:p>
          <a:p>
            <a:r>
              <a:rPr lang="en-GB" sz="2000" dirty="0"/>
              <a:t>AC 2.1</a:t>
            </a:r>
          </a:p>
          <a:p>
            <a:r>
              <a:rPr lang="en-GB" sz="2000" dirty="0"/>
              <a:t>Describe two internal and two external influences on organisations (160 words)</a:t>
            </a:r>
          </a:p>
          <a:p>
            <a:r>
              <a:rPr lang="en-GB" sz="2000" b="1" dirty="0"/>
              <a:t>Question five</a:t>
            </a:r>
          </a:p>
          <a:p>
            <a:r>
              <a:rPr lang="en-GB" sz="2000" dirty="0"/>
              <a:t>AC 2.2</a:t>
            </a:r>
          </a:p>
          <a:p>
            <a:r>
              <a:rPr lang="en-GB" sz="2000" dirty="0"/>
              <a:t>What is a SWOT analysis (50 words)</a:t>
            </a:r>
          </a:p>
          <a:p>
            <a:r>
              <a:rPr lang="en-GB" sz="2000" dirty="0"/>
              <a:t>How can a SWOT analysis be used to understand the organisational environment? (80 words)</a:t>
            </a:r>
          </a:p>
          <a:p>
            <a:endParaRPr lang="en-GB" sz="2400" dirty="0"/>
          </a:p>
          <a:p>
            <a:endParaRPr lang="en-GB" sz="2400" dirty="0"/>
          </a:p>
          <a:p>
            <a:r>
              <a:rPr lang="en-GB" sz="2400" dirty="0"/>
              <a:t> </a:t>
            </a:r>
          </a:p>
          <a:p>
            <a:endParaRPr lang="en-GB" dirty="0"/>
          </a:p>
        </p:txBody>
      </p:sp>
      <p:pic>
        <p:nvPicPr>
          <p:cNvPr id="3" name="Picture 2">
            <a:extLst>
              <a:ext uri="{FF2B5EF4-FFF2-40B4-BE49-F238E27FC236}">
                <a16:creationId xmlns:a16="http://schemas.microsoft.com/office/drawing/2014/main" id="{24446C86-11A2-9AE9-4B7C-F269F1F5430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508445" y="54429"/>
            <a:ext cx="1517650" cy="880745"/>
          </a:xfrm>
          <a:prstGeom prst="rect">
            <a:avLst/>
          </a:prstGeom>
        </p:spPr>
      </p:pic>
    </p:spTree>
    <p:extLst>
      <p:ext uri="{BB962C8B-B14F-4D97-AF65-F5344CB8AC3E}">
        <p14:creationId xmlns:p14="http://schemas.microsoft.com/office/powerpoint/2010/main" val="2499504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47AF2C-235C-66B5-10E0-45555326EA48}"/>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744005C-56F0-AD64-CD26-EFA47088D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4C8744-9D13-FE13-1BCB-FA0EDF99C5B7}"/>
              </a:ext>
            </a:extLst>
          </p:cNvPr>
          <p:cNvSpPr>
            <a:spLocks noGrp="1"/>
          </p:cNvSpPr>
          <p:nvPr>
            <p:ph type="title"/>
          </p:nvPr>
        </p:nvSpPr>
        <p:spPr>
          <a:xfrm>
            <a:off x="841248" y="256032"/>
            <a:ext cx="10506456" cy="1014984"/>
          </a:xfrm>
        </p:spPr>
        <p:txBody>
          <a:bodyPr vert="horz" lIns="91440" tIns="45720" rIns="91440" bIns="45720" rtlCol="0" anchor="b">
            <a:normAutofit/>
          </a:bodyPr>
          <a:lstStyle/>
          <a:p>
            <a:pPr defTabSz="914400"/>
            <a:r>
              <a:rPr lang="en-US" kern="1200" dirty="0">
                <a:solidFill>
                  <a:schemeClr val="tx1"/>
                </a:solidFill>
                <a:latin typeface="+mj-lt"/>
                <a:ea typeface="+mj-ea"/>
                <a:cs typeface="+mj-cs"/>
              </a:rPr>
              <a:t>Summary</a:t>
            </a:r>
          </a:p>
        </p:txBody>
      </p:sp>
      <p:sp>
        <p:nvSpPr>
          <p:cNvPr id="22" name="Rectangle 21">
            <a:extLst>
              <a:ext uri="{FF2B5EF4-FFF2-40B4-BE49-F238E27FC236}">
                <a16:creationId xmlns:a16="http://schemas.microsoft.com/office/drawing/2014/main" id="{EB541644-430F-63D6-F96E-7B57D417ED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2E616D4F-2697-3D71-C32D-6CBC3D8B0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4" name="Content Placeholder 2">
            <a:extLst>
              <a:ext uri="{FF2B5EF4-FFF2-40B4-BE49-F238E27FC236}">
                <a16:creationId xmlns:a16="http://schemas.microsoft.com/office/drawing/2014/main" id="{280B4CA4-611C-D695-2FD3-7BE56F64F011}"/>
              </a:ext>
            </a:extLst>
          </p:cNvPr>
          <p:cNvGraphicFramePr>
            <a:graphicFrameLocks noGrp="1"/>
          </p:cNvGraphicFramePr>
          <p:nvPr>
            <p:ph idx="13"/>
            <p:extLst>
              <p:ext uri="{D42A27DB-BD31-4B8C-83A1-F6EECF244321}">
                <p14:modId xmlns:p14="http://schemas.microsoft.com/office/powerpoint/2010/main" val="1065771379"/>
              </p:ext>
            </p:extLst>
          </p:nvPr>
        </p:nvGraphicFramePr>
        <p:xfrm>
          <a:off x="838200" y="1666278"/>
          <a:ext cx="11114314" cy="5008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1125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5FF934-1AF7-BF41-5575-82D0F82431B7}"/>
              </a:ext>
            </a:extLst>
          </p:cNvPr>
          <p:cNvSpPr>
            <a:spLocks noGrp="1"/>
          </p:cNvSpPr>
          <p:nvPr>
            <p:ph type="title"/>
          </p:nvPr>
        </p:nvSpPr>
        <p:spPr>
          <a:xfrm>
            <a:off x="841248" y="256032"/>
            <a:ext cx="10506456" cy="1014984"/>
          </a:xfrm>
        </p:spPr>
        <p:txBody>
          <a:bodyPr vert="horz" lIns="91440" tIns="45720" rIns="91440" bIns="45720" rtlCol="0" anchor="b">
            <a:normAutofit/>
          </a:bodyPr>
          <a:lstStyle/>
          <a:p>
            <a:pPr defTabSz="914400"/>
            <a:r>
              <a:rPr lang="en-US" kern="1200">
                <a:solidFill>
                  <a:schemeClr val="tx1"/>
                </a:solidFill>
                <a:latin typeface="+mj-lt"/>
                <a:ea typeface="+mj-ea"/>
                <a:cs typeface="+mj-cs"/>
              </a:rPr>
              <a:t>Learning objectives</a:t>
            </a:r>
          </a:p>
        </p:txBody>
      </p:sp>
      <p:sp>
        <p:nvSpPr>
          <p:cNvPr id="22" name="Rectangle 2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4" name="Content Placeholder 2">
            <a:extLst>
              <a:ext uri="{FF2B5EF4-FFF2-40B4-BE49-F238E27FC236}">
                <a16:creationId xmlns:a16="http://schemas.microsoft.com/office/drawing/2014/main" id="{28857D6B-4442-1BDD-9F91-0E3C92F7E2C0}"/>
              </a:ext>
            </a:extLst>
          </p:cNvPr>
          <p:cNvGraphicFramePr>
            <a:graphicFrameLocks noGrp="1"/>
          </p:cNvGraphicFramePr>
          <p:nvPr>
            <p:ph idx="13"/>
            <p:extLst>
              <p:ext uri="{D42A27DB-BD31-4B8C-83A1-F6EECF244321}">
                <p14:modId xmlns:p14="http://schemas.microsoft.com/office/powerpoint/2010/main" val="1836657519"/>
              </p:ext>
            </p:extLst>
          </p:nvPr>
        </p:nvGraphicFramePr>
        <p:xfrm>
          <a:off x="838200" y="1666278"/>
          <a:ext cx="11114314" cy="5008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462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B14B0-4210-6D5F-0007-50AAF6BDF451}"/>
              </a:ext>
            </a:extLst>
          </p:cNvPr>
          <p:cNvSpPr>
            <a:spLocks noGrp="1"/>
          </p:cNvSpPr>
          <p:nvPr>
            <p:ph type="title"/>
          </p:nvPr>
        </p:nvSpPr>
        <p:spPr>
          <a:xfrm>
            <a:off x="243068" y="31569"/>
            <a:ext cx="11948931" cy="1125900"/>
          </a:xfrm>
        </p:spPr>
        <p:txBody>
          <a:bodyPr/>
          <a:lstStyle/>
          <a:p>
            <a:r>
              <a:rPr lang="en-GB" dirty="0"/>
              <a:t>Recap:  Unit 4 – AC 1.1 and AC 1.2</a:t>
            </a:r>
          </a:p>
        </p:txBody>
      </p:sp>
      <p:sp>
        <p:nvSpPr>
          <p:cNvPr id="3" name="Content Placeholder 2">
            <a:extLst>
              <a:ext uri="{FF2B5EF4-FFF2-40B4-BE49-F238E27FC236}">
                <a16:creationId xmlns:a16="http://schemas.microsoft.com/office/drawing/2014/main" id="{9ECBC26B-31F8-93A5-9947-826430BEF304}"/>
              </a:ext>
            </a:extLst>
          </p:cNvPr>
          <p:cNvSpPr>
            <a:spLocks noGrp="1"/>
          </p:cNvSpPr>
          <p:nvPr>
            <p:ph idx="13"/>
          </p:nvPr>
        </p:nvSpPr>
        <p:spPr>
          <a:xfrm>
            <a:off x="544332" y="1431018"/>
            <a:ext cx="5462930" cy="5061856"/>
          </a:xfrm>
        </p:spPr>
        <p:txBody>
          <a:bodyPr/>
          <a:lstStyle/>
          <a:p>
            <a:r>
              <a:rPr lang="en-GB" sz="2400" b="1" dirty="0"/>
              <a:t>Describe the following sectors:</a:t>
            </a:r>
          </a:p>
          <a:p>
            <a:pPr marL="342900" indent="-342900">
              <a:buFont typeface="Arial" panose="020B0604020202020204" pitchFamily="34" charset="0"/>
              <a:buChar char="•"/>
            </a:pPr>
            <a:r>
              <a:rPr lang="en-GB" sz="2400" dirty="0"/>
              <a:t>Private</a:t>
            </a:r>
          </a:p>
          <a:p>
            <a:pPr marL="342900" indent="-342900">
              <a:buFont typeface="Arial" panose="020B0604020202020204" pitchFamily="34" charset="0"/>
              <a:buChar char="•"/>
            </a:pPr>
            <a:r>
              <a:rPr lang="en-GB" sz="2400" dirty="0"/>
              <a:t>Public</a:t>
            </a:r>
          </a:p>
          <a:p>
            <a:pPr marL="342900" indent="-342900">
              <a:buFont typeface="Arial" panose="020B0604020202020204" pitchFamily="34" charset="0"/>
              <a:buChar char="•"/>
            </a:pPr>
            <a:r>
              <a:rPr lang="en-GB" sz="2400" dirty="0"/>
              <a:t>Voluntary</a:t>
            </a:r>
          </a:p>
          <a:p>
            <a:endParaRPr lang="en-GB" sz="2400" dirty="0"/>
          </a:p>
          <a:p>
            <a:r>
              <a:rPr lang="en-GB" sz="2400" b="1" dirty="0"/>
              <a:t>Explain the functions of different organisational structures </a:t>
            </a:r>
          </a:p>
          <a:p>
            <a:pPr marL="285750" indent="-285750">
              <a:buFont typeface="Arial" panose="020B0604020202020204" pitchFamily="34" charset="0"/>
              <a:buChar char="•"/>
            </a:pPr>
            <a:r>
              <a:rPr lang="en-GB" sz="2400" dirty="0"/>
              <a:t>Functional structure</a:t>
            </a:r>
          </a:p>
          <a:p>
            <a:pPr marL="285750" indent="-285750">
              <a:buFont typeface="Arial" panose="020B0604020202020204" pitchFamily="34" charset="0"/>
              <a:buChar char="•"/>
            </a:pPr>
            <a:r>
              <a:rPr lang="en-GB" sz="2400" dirty="0"/>
              <a:t>Product/Activity (Divisional) Structure</a:t>
            </a:r>
          </a:p>
          <a:p>
            <a:pPr marL="285750" indent="-285750">
              <a:buFont typeface="Arial" panose="020B0604020202020204" pitchFamily="34" charset="0"/>
              <a:buChar char="•"/>
            </a:pPr>
            <a:r>
              <a:rPr lang="en-GB" sz="2400" dirty="0"/>
              <a:t>Area – Geographic or Regional structure</a:t>
            </a:r>
          </a:p>
          <a:p>
            <a:endParaRPr lang="en-GB" b="1" dirty="0"/>
          </a:p>
          <a:p>
            <a:endParaRPr lang="en-GB" dirty="0"/>
          </a:p>
        </p:txBody>
      </p:sp>
      <p:pic>
        <p:nvPicPr>
          <p:cNvPr id="4" name="Picture 3">
            <a:extLst>
              <a:ext uri="{FF2B5EF4-FFF2-40B4-BE49-F238E27FC236}">
                <a16:creationId xmlns:a16="http://schemas.microsoft.com/office/drawing/2014/main" id="{2FC67A11-A225-1BFF-FAC0-6033598D889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2468" r="8132" b="-2"/>
          <a:stretch>
            <a:fillRect/>
          </a:stretch>
        </p:blipFill>
        <p:spPr>
          <a:xfrm>
            <a:off x="6007262" y="1131798"/>
            <a:ext cx="2872606" cy="3228068"/>
          </a:xfrm>
          <a:prstGeom prst="rect">
            <a:avLst/>
          </a:prstGeom>
        </p:spPr>
      </p:pic>
      <p:pic>
        <p:nvPicPr>
          <p:cNvPr id="9" name="Picture 8">
            <a:extLst>
              <a:ext uri="{FF2B5EF4-FFF2-40B4-BE49-F238E27FC236}">
                <a16:creationId xmlns:a16="http://schemas.microsoft.com/office/drawing/2014/main" id="{65F1803A-5F16-D5A9-E43A-927A30C9DBE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34107" y="4112168"/>
            <a:ext cx="4071395" cy="2714263"/>
          </a:xfrm>
          <a:prstGeom prst="rect">
            <a:avLst/>
          </a:prstGeom>
        </p:spPr>
      </p:pic>
    </p:spTree>
    <p:extLst>
      <p:ext uri="{BB962C8B-B14F-4D97-AF65-F5344CB8AC3E}">
        <p14:creationId xmlns:p14="http://schemas.microsoft.com/office/powerpoint/2010/main" val="2142117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C19869-04F8-7CB3-6E8C-D4C4AEE70B70}"/>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A164AC5-BB65-FA1F-CC9E-11D469A7C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720F25-3A02-EC81-9405-5AEC492ABFB0}"/>
              </a:ext>
            </a:extLst>
          </p:cNvPr>
          <p:cNvSpPr>
            <a:spLocks noGrp="1"/>
          </p:cNvSpPr>
          <p:nvPr>
            <p:ph type="title"/>
          </p:nvPr>
        </p:nvSpPr>
        <p:spPr>
          <a:xfrm>
            <a:off x="100361" y="168169"/>
            <a:ext cx="9794753" cy="1355832"/>
          </a:xfrm>
        </p:spPr>
        <p:txBody>
          <a:bodyPr vert="horz" lIns="91440" tIns="45720" rIns="91440" bIns="45720" rtlCol="0" anchor="ctr">
            <a:normAutofit/>
          </a:bodyPr>
          <a:lstStyle/>
          <a:p>
            <a:pPr defTabSz="914400"/>
            <a:r>
              <a:rPr lang="en-US" sz="3800" dirty="0">
                <a:solidFill>
                  <a:srgbClr val="0070C0"/>
                </a:solidFill>
                <a:highlight>
                  <a:srgbClr val="FFFF00"/>
                </a:highlight>
                <a:latin typeface="+mj-lt"/>
                <a:cs typeface="+mj-cs"/>
              </a:rPr>
              <a:t>Review of Small group activity </a:t>
            </a:r>
            <a:r>
              <a:rPr lang="en-US" sz="3200" dirty="0">
                <a:solidFill>
                  <a:srgbClr val="0070C0"/>
                </a:solidFill>
                <a:highlight>
                  <a:srgbClr val="FFFF00"/>
                </a:highlight>
                <a:latin typeface="+mj-lt"/>
                <a:cs typeface="+mj-cs"/>
              </a:rPr>
              <a:t>(Unit 4 - AC 1.2) </a:t>
            </a:r>
          </a:p>
        </p:txBody>
      </p:sp>
      <p:sp>
        <p:nvSpPr>
          <p:cNvPr id="3" name="Content Placeholder 2">
            <a:extLst>
              <a:ext uri="{FF2B5EF4-FFF2-40B4-BE49-F238E27FC236}">
                <a16:creationId xmlns:a16="http://schemas.microsoft.com/office/drawing/2014/main" id="{8232F088-5FF6-6319-ADDC-0CC3632A47FD}"/>
              </a:ext>
            </a:extLst>
          </p:cNvPr>
          <p:cNvSpPr>
            <a:spLocks noGrp="1"/>
          </p:cNvSpPr>
          <p:nvPr>
            <p:ph idx="13"/>
          </p:nvPr>
        </p:nvSpPr>
        <p:spPr>
          <a:xfrm>
            <a:off x="198821" y="1360715"/>
            <a:ext cx="9369722" cy="4760000"/>
          </a:xfrm>
        </p:spPr>
        <p:txBody>
          <a:bodyPr vert="horz" lIns="91440" tIns="45720" rIns="91440" bIns="45720" rtlCol="0">
            <a:noAutofit/>
          </a:bodyPr>
          <a:lstStyle/>
          <a:p>
            <a:pPr defTabSz="914400"/>
            <a:r>
              <a:rPr lang="en-GB" sz="3000" dirty="0">
                <a:solidFill>
                  <a:srgbClr val="0070C0"/>
                </a:solidFill>
              </a:rPr>
              <a:t>The functions of </a:t>
            </a:r>
            <a:r>
              <a:rPr lang="en-GB" sz="3000" b="1" dirty="0">
                <a:solidFill>
                  <a:srgbClr val="0070C0"/>
                </a:solidFill>
              </a:rPr>
              <a:t>different organisational structures</a:t>
            </a:r>
            <a:endParaRPr lang="en-US" sz="3000" dirty="0">
              <a:solidFill>
                <a:srgbClr val="0070C0"/>
              </a:solidFill>
              <a:latin typeface="+mn-lt"/>
              <a:cs typeface="+mn-cs"/>
            </a:endParaRPr>
          </a:p>
          <a:p>
            <a:pPr defTabSz="914400"/>
            <a:r>
              <a:rPr lang="en-US" sz="2800" b="1" dirty="0">
                <a:solidFill>
                  <a:srgbClr val="0070C0"/>
                </a:solidFill>
                <a:latin typeface="+mn-lt"/>
                <a:cs typeface="+mn-cs"/>
              </a:rPr>
              <a:t>Question:</a:t>
            </a:r>
          </a:p>
          <a:p>
            <a:pPr defTabSz="914400"/>
            <a:r>
              <a:rPr lang="en-US" sz="2800" dirty="0">
                <a:solidFill>
                  <a:srgbClr val="0070C0"/>
                </a:solidFill>
                <a:latin typeface="+mn-lt"/>
                <a:cs typeface="+mn-cs"/>
              </a:rPr>
              <a:t>Using Word to record your answers,  identify the </a:t>
            </a:r>
            <a:r>
              <a:rPr lang="en-US" sz="2800" b="1" dirty="0">
                <a:solidFill>
                  <a:srgbClr val="00B050"/>
                </a:solidFill>
                <a:latin typeface="+mn-lt"/>
                <a:cs typeface="+mn-cs"/>
              </a:rPr>
              <a:t>strengths</a:t>
            </a:r>
            <a:r>
              <a:rPr lang="en-US" sz="2800" dirty="0">
                <a:solidFill>
                  <a:srgbClr val="0070C0"/>
                </a:solidFill>
                <a:latin typeface="+mn-lt"/>
                <a:cs typeface="+mn-cs"/>
              </a:rPr>
              <a:t> and </a:t>
            </a:r>
            <a:r>
              <a:rPr lang="en-US" sz="2800" b="1" dirty="0">
                <a:solidFill>
                  <a:srgbClr val="FF0000"/>
                </a:solidFill>
                <a:latin typeface="+mn-lt"/>
                <a:cs typeface="+mn-cs"/>
              </a:rPr>
              <a:t>limitations</a:t>
            </a:r>
            <a:r>
              <a:rPr lang="en-US" sz="2800" dirty="0">
                <a:solidFill>
                  <a:srgbClr val="0070C0"/>
                </a:solidFill>
                <a:latin typeface="+mn-lt"/>
                <a:cs typeface="+mn-cs"/>
              </a:rPr>
              <a:t> of the following </a:t>
            </a:r>
            <a:r>
              <a:rPr lang="en-US" sz="2800" dirty="0" err="1">
                <a:solidFill>
                  <a:srgbClr val="0070C0"/>
                </a:solidFill>
                <a:latin typeface="+mn-lt"/>
                <a:cs typeface="+mn-cs"/>
              </a:rPr>
              <a:t>Organisational</a:t>
            </a:r>
            <a:r>
              <a:rPr lang="en-US" sz="2800" dirty="0">
                <a:solidFill>
                  <a:srgbClr val="0070C0"/>
                </a:solidFill>
                <a:latin typeface="+mn-lt"/>
                <a:cs typeface="+mn-cs"/>
              </a:rPr>
              <a:t> structures:</a:t>
            </a:r>
          </a:p>
          <a:p>
            <a:pPr marL="457200" indent="-457200" defTabSz="914400">
              <a:buFont typeface="Arial" panose="020B0604020202020204" pitchFamily="34" charset="0"/>
              <a:buChar char="•"/>
            </a:pPr>
            <a:r>
              <a:rPr lang="en-US" sz="2800" b="1" dirty="0">
                <a:solidFill>
                  <a:srgbClr val="0070C0"/>
                </a:solidFill>
                <a:latin typeface="+mn-lt"/>
                <a:cs typeface="+mn-cs"/>
              </a:rPr>
              <a:t>Functional</a:t>
            </a:r>
          </a:p>
          <a:p>
            <a:pPr marL="457200" indent="-457200" defTabSz="914400">
              <a:buFont typeface="Arial" panose="020B0604020202020204" pitchFamily="34" charset="0"/>
              <a:buChar char="•"/>
            </a:pPr>
            <a:r>
              <a:rPr lang="en-US" sz="2800" b="1" dirty="0">
                <a:solidFill>
                  <a:srgbClr val="0070C0"/>
                </a:solidFill>
                <a:latin typeface="+mn-lt"/>
                <a:cs typeface="+mn-cs"/>
              </a:rPr>
              <a:t>Product</a:t>
            </a:r>
          </a:p>
          <a:p>
            <a:pPr marL="457200" indent="-457200" defTabSz="914400">
              <a:buFont typeface="Arial" panose="020B0604020202020204" pitchFamily="34" charset="0"/>
              <a:buChar char="•"/>
            </a:pPr>
            <a:r>
              <a:rPr lang="en-US" sz="2800" b="1" dirty="0">
                <a:solidFill>
                  <a:srgbClr val="0070C0"/>
                </a:solidFill>
                <a:latin typeface="+mn-lt"/>
                <a:cs typeface="+mn-cs"/>
              </a:rPr>
              <a:t>Area/Geographic/Regional</a:t>
            </a:r>
          </a:p>
          <a:p>
            <a:pPr marL="457200" indent="-457200" defTabSz="914400">
              <a:buFont typeface="Arial" panose="020B0604020202020204" pitchFamily="34" charset="0"/>
              <a:buChar char="•"/>
            </a:pPr>
            <a:endParaRPr lang="en-US" sz="2600" b="1" dirty="0">
              <a:solidFill>
                <a:srgbClr val="0070C0"/>
              </a:solidFill>
              <a:latin typeface="+mn-lt"/>
              <a:cs typeface="+mn-cs"/>
            </a:endParaRPr>
          </a:p>
          <a:p>
            <a:pPr defTabSz="914400"/>
            <a:r>
              <a:rPr lang="en-US" sz="2600" b="1" dirty="0">
                <a:solidFill>
                  <a:srgbClr val="0070C0"/>
                </a:solidFill>
                <a:highlight>
                  <a:srgbClr val="FFFF00"/>
                </a:highlight>
                <a:latin typeface="+mn-lt"/>
                <a:cs typeface="+mn-cs"/>
              </a:rPr>
              <a:t>Whilst in the Breakout room, I will join each of you to provide homework feedback and carry out a course review</a:t>
            </a:r>
          </a:p>
          <a:p>
            <a:pPr marL="457200" indent="-457200" defTabSz="914400">
              <a:buFont typeface="Arial" panose="020B0604020202020204" pitchFamily="34" charset="0"/>
              <a:buChar char="•"/>
            </a:pPr>
            <a:endParaRPr lang="en-US" sz="2600" b="1" dirty="0">
              <a:solidFill>
                <a:srgbClr val="0070C0"/>
              </a:solidFill>
              <a:highlight>
                <a:srgbClr val="FFFF00"/>
              </a:highlight>
              <a:latin typeface="+mn-lt"/>
              <a:cs typeface="+mn-cs"/>
            </a:endParaRPr>
          </a:p>
          <a:p>
            <a:pPr marL="457200" indent="-457200" defTabSz="914400">
              <a:buFont typeface="Arial" panose="020B0604020202020204" pitchFamily="34" charset="0"/>
              <a:buChar char="•"/>
            </a:pPr>
            <a:endParaRPr lang="en-US" sz="2600" b="1" dirty="0">
              <a:solidFill>
                <a:srgbClr val="0070C0"/>
              </a:solidFill>
              <a:latin typeface="+mn-lt"/>
              <a:cs typeface="+mn-cs"/>
            </a:endParaRPr>
          </a:p>
          <a:p>
            <a:pPr marL="342900" indent="-342900" defTabSz="914400">
              <a:buFont typeface="Arial" panose="020B0604020202020204" pitchFamily="34" charset="0"/>
              <a:buChar char="•"/>
            </a:pPr>
            <a:endParaRPr lang="en-US" sz="2600" dirty="0">
              <a:latin typeface="+mn-lt"/>
              <a:cs typeface="+mn-cs"/>
            </a:endParaRPr>
          </a:p>
        </p:txBody>
      </p:sp>
      <p:pic>
        <p:nvPicPr>
          <p:cNvPr id="7" name="Picture 6">
            <a:extLst>
              <a:ext uri="{FF2B5EF4-FFF2-40B4-BE49-F238E27FC236}">
                <a16:creationId xmlns:a16="http://schemas.microsoft.com/office/drawing/2014/main" id="{EE782EB0-26E5-9B72-A4F2-08D7EBCD7E9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765120" y="1990244"/>
            <a:ext cx="2012419" cy="2034175"/>
          </a:xfrm>
          <a:prstGeom prst="rect">
            <a:avLst/>
          </a:prstGeom>
        </p:spPr>
      </p:pic>
      <p:pic>
        <p:nvPicPr>
          <p:cNvPr id="8" name="Content Placeholder 3">
            <a:extLst>
              <a:ext uri="{FF2B5EF4-FFF2-40B4-BE49-F238E27FC236}">
                <a16:creationId xmlns:a16="http://schemas.microsoft.com/office/drawing/2014/main" id="{EE5E0406-6B25-8208-0CB7-D947707D2552}"/>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849351" y="168169"/>
            <a:ext cx="2339600" cy="1355832"/>
          </a:xfrm>
          <a:prstGeom prst="rect">
            <a:avLst/>
          </a:prstGeom>
        </p:spPr>
      </p:pic>
      <p:pic>
        <p:nvPicPr>
          <p:cNvPr id="4" name="Content Placeholder 4">
            <a:extLst>
              <a:ext uri="{FF2B5EF4-FFF2-40B4-BE49-F238E27FC236}">
                <a16:creationId xmlns:a16="http://schemas.microsoft.com/office/drawing/2014/main" id="{E3A83D28-23D2-66B1-1C74-583FEF266C5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142179" y="5237505"/>
            <a:ext cx="2904651" cy="1452326"/>
          </a:xfrm>
          <a:prstGeom prst="rect">
            <a:avLst/>
          </a:prstGeom>
        </p:spPr>
      </p:pic>
    </p:spTree>
    <p:extLst>
      <p:ext uri="{BB962C8B-B14F-4D97-AF65-F5344CB8AC3E}">
        <p14:creationId xmlns:p14="http://schemas.microsoft.com/office/powerpoint/2010/main" val="2950758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A1E1B-0027-942B-7947-C628BD64F22C}"/>
              </a:ext>
            </a:extLst>
          </p:cNvPr>
          <p:cNvSpPr>
            <a:spLocks noGrp="1"/>
          </p:cNvSpPr>
          <p:nvPr>
            <p:ph type="title"/>
          </p:nvPr>
        </p:nvSpPr>
        <p:spPr/>
        <p:txBody>
          <a:bodyPr/>
          <a:lstStyle/>
          <a:p>
            <a:r>
              <a:rPr lang="en-GB" dirty="0"/>
              <a:t>AC 1.3 – Features of legal structures in Organisations</a:t>
            </a:r>
          </a:p>
        </p:txBody>
      </p:sp>
      <p:sp>
        <p:nvSpPr>
          <p:cNvPr id="3" name="Content Placeholder 2">
            <a:extLst>
              <a:ext uri="{FF2B5EF4-FFF2-40B4-BE49-F238E27FC236}">
                <a16:creationId xmlns:a16="http://schemas.microsoft.com/office/drawing/2014/main" id="{B55A59C6-4D58-EE7D-1812-82BC9BC94C28}"/>
              </a:ext>
            </a:extLst>
          </p:cNvPr>
          <p:cNvSpPr>
            <a:spLocks noGrp="1"/>
          </p:cNvSpPr>
          <p:nvPr>
            <p:ph idx="13"/>
          </p:nvPr>
        </p:nvSpPr>
        <p:spPr>
          <a:xfrm>
            <a:off x="384904" y="1794077"/>
            <a:ext cx="10667955" cy="3936547"/>
          </a:xfrm>
        </p:spPr>
        <p:txBody>
          <a:bodyPr/>
          <a:lstStyle/>
          <a:p>
            <a:r>
              <a:rPr lang="en-GB" sz="2800" b="1" dirty="0">
                <a:solidFill>
                  <a:srgbClr val="0070C0"/>
                </a:solidFill>
              </a:rPr>
              <a:t>Sole Trader</a:t>
            </a:r>
          </a:p>
          <a:p>
            <a:endParaRPr lang="en-GB" sz="2800" b="1" dirty="0">
              <a:solidFill>
                <a:srgbClr val="0070C0"/>
              </a:solidFill>
            </a:endParaRPr>
          </a:p>
          <a:p>
            <a:r>
              <a:rPr lang="en-GB" sz="2800" b="1" dirty="0">
                <a:solidFill>
                  <a:srgbClr val="0070C0"/>
                </a:solidFill>
              </a:rPr>
              <a:t>Partnerships</a:t>
            </a:r>
          </a:p>
          <a:p>
            <a:endParaRPr lang="en-GB" sz="2800" b="1" dirty="0">
              <a:solidFill>
                <a:srgbClr val="0070C0"/>
              </a:solidFill>
            </a:endParaRPr>
          </a:p>
          <a:p>
            <a:r>
              <a:rPr lang="en-GB" sz="2800" b="1" dirty="0">
                <a:solidFill>
                  <a:srgbClr val="0070C0"/>
                </a:solidFill>
              </a:rPr>
              <a:t>Private Limited Company</a:t>
            </a:r>
          </a:p>
          <a:p>
            <a:endParaRPr lang="en-GB" sz="2800" b="1" dirty="0">
              <a:solidFill>
                <a:srgbClr val="0070C0"/>
              </a:solidFill>
            </a:endParaRPr>
          </a:p>
          <a:p>
            <a:r>
              <a:rPr lang="en-GB" sz="2800" b="1" dirty="0">
                <a:solidFill>
                  <a:srgbClr val="0070C0"/>
                </a:solidFill>
              </a:rPr>
              <a:t>Public Limited Company</a:t>
            </a:r>
          </a:p>
          <a:p>
            <a:endParaRPr lang="en-GB" dirty="0"/>
          </a:p>
        </p:txBody>
      </p:sp>
      <p:pic>
        <p:nvPicPr>
          <p:cNvPr id="4" name="Picture 3">
            <a:extLst>
              <a:ext uri="{FF2B5EF4-FFF2-40B4-BE49-F238E27FC236}">
                <a16:creationId xmlns:a16="http://schemas.microsoft.com/office/drawing/2014/main" id="{3D6AB48E-494F-734E-6A29-BF5C9E11B9F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35949" y="1090627"/>
            <a:ext cx="2367745" cy="2181904"/>
          </a:xfrm>
          <a:prstGeom prst="rect">
            <a:avLst/>
          </a:prstGeom>
        </p:spPr>
      </p:pic>
      <p:pic>
        <p:nvPicPr>
          <p:cNvPr id="5" name="Picture 2" descr="Business Partnerships: A Guide to the ...">
            <a:extLst>
              <a:ext uri="{FF2B5EF4-FFF2-40B4-BE49-F238E27FC236}">
                <a16:creationId xmlns:a16="http://schemas.microsoft.com/office/drawing/2014/main" id="{F8606007-17F3-EF50-16E0-0800513BD2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1189" y="1250065"/>
            <a:ext cx="3929396" cy="26148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A0581BC-0E1E-3226-4A9A-F76FC617E498}"/>
              </a:ext>
            </a:extLst>
          </p:cNvPr>
          <p:cNvPicPr>
            <a:picLocks noChangeAspect="1"/>
          </p:cNvPicPr>
          <p:nvPr/>
        </p:nvPicPr>
        <p:blipFill>
          <a:blip r:embed="rId5"/>
          <a:stretch>
            <a:fillRect/>
          </a:stretch>
        </p:blipFill>
        <p:spPr>
          <a:xfrm>
            <a:off x="4892771" y="3694058"/>
            <a:ext cx="3278289" cy="1724380"/>
          </a:xfrm>
          <a:prstGeom prst="rect">
            <a:avLst/>
          </a:prstGeom>
        </p:spPr>
      </p:pic>
      <p:pic>
        <p:nvPicPr>
          <p:cNvPr id="7" name="Picture 6">
            <a:extLst>
              <a:ext uri="{FF2B5EF4-FFF2-40B4-BE49-F238E27FC236}">
                <a16:creationId xmlns:a16="http://schemas.microsoft.com/office/drawing/2014/main" id="{4CFE088F-A59F-9B24-1776-ADB3F52562C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070130" y="4358395"/>
            <a:ext cx="2832504" cy="2120086"/>
          </a:xfrm>
          <a:prstGeom prst="rect">
            <a:avLst/>
          </a:prstGeom>
        </p:spPr>
      </p:pic>
    </p:spTree>
    <p:extLst>
      <p:ext uri="{BB962C8B-B14F-4D97-AF65-F5344CB8AC3E}">
        <p14:creationId xmlns:p14="http://schemas.microsoft.com/office/powerpoint/2010/main" val="2911124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65977-EDAC-3FAC-4684-1099EF52956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C174F36-6F61-6C53-23AE-12B974320216}"/>
              </a:ext>
            </a:extLst>
          </p:cNvPr>
          <p:cNvSpPr>
            <a:spLocks noGrp="1"/>
          </p:cNvSpPr>
          <p:nvPr>
            <p:ph type="title"/>
          </p:nvPr>
        </p:nvSpPr>
        <p:spPr>
          <a:xfrm>
            <a:off x="196771" y="-219918"/>
            <a:ext cx="11777516" cy="1319513"/>
          </a:xfrm>
        </p:spPr>
        <p:txBody>
          <a:bodyPr>
            <a:normAutofit/>
          </a:bodyPr>
          <a:lstStyle/>
          <a:p>
            <a:r>
              <a:rPr lang="en-GB" sz="3200" dirty="0"/>
              <a:t>Sole Trader - Features (AC 1.3)</a:t>
            </a:r>
          </a:p>
        </p:txBody>
      </p:sp>
      <p:sp>
        <p:nvSpPr>
          <p:cNvPr id="5" name="Content Placeholder 4">
            <a:extLst>
              <a:ext uri="{FF2B5EF4-FFF2-40B4-BE49-F238E27FC236}">
                <a16:creationId xmlns:a16="http://schemas.microsoft.com/office/drawing/2014/main" id="{76E8B588-194F-23A8-03BA-9B9A854A4E48}"/>
              </a:ext>
            </a:extLst>
          </p:cNvPr>
          <p:cNvSpPr>
            <a:spLocks noGrp="1"/>
          </p:cNvSpPr>
          <p:nvPr>
            <p:ph idx="13"/>
          </p:nvPr>
        </p:nvSpPr>
        <p:spPr>
          <a:xfrm>
            <a:off x="312516" y="937549"/>
            <a:ext cx="6065136" cy="5746281"/>
          </a:xfrm>
        </p:spPr>
        <p:txBody>
          <a:bodyPr/>
          <a:lstStyle/>
          <a:p>
            <a:pPr marL="285750" indent="-285750" fontAlgn="base">
              <a:buFont typeface="Arial" panose="020B0604020202020204" pitchFamily="34" charset="0"/>
              <a:buChar char="•"/>
            </a:pPr>
            <a:r>
              <a:rPr lang="en-GB" sz="2400" dirty="0"/>
              <a:t>A sole trader is a business owned and run by one individual.</a:t>
            </a:r>
          </a:p>
          <a:p>
            <a:pPr marL="285750" indent="-285750" fontAlgn="base">
              <a:buFont typeface="Arial" panose="020B0604020202020204" pitchFamily="34" charset="0"/>
              <a:buChar char="•"/>
            </a:pPr>
            <a:endParaRPr lang="en-GB" sz="2400" dirty="0"/>
          </a:p>
          <a:p>
            <a:pPr marL="285750" indent="-285750" fontAlgn="base">
              <a:buFont typeface="Arial" panose="020B0604020202020204" pitchFamily="34" charset="0"/>
              <a:buChar char="•"/>
            </a:pPr>
            <a:r>
              <a:rPr lang="en-GB" sz="2400" dirty="0"/>
              <a:t>Legally, the owner and the business are considered the same entity. </a:t>
            </a:r>
          </a:p>
          <a:p>
            <a:pPr marL="342900" indent="-342900" fontAlgn="base">
              <a:buFont typeface="Arial" panose="020B0604020202020204" pitchFamily="34" charset="0"/>
              <a:buChar char="•"/>
            </a:pPr>
            <a:endParaRPr lang="en-GB" sz="2400" dirty="0"/>
          </a:p>
          <a:p>
            <a:pPr marL="342900" indent="-342900" fontAlgn="base">
              <a:buFont typeface="Arial" panose="020B0604020202020204" pitchFamily="34" charset="0"/>
              <a:buChar char="•"/>
            </a:pPr>
            <a:r>
              <a:rPr lang="en-GB" sz="2400" dirty="0"/>
              <a:t>This structure offers a simple setup with complete personal control.</a:t>
            </a:r>
          </a:p>
          <a:p>
            <a:pPr marL="342900" indent="-342900" fontAlgn="base">
              <a:buFont typeface="Arial" panose="020B0604020202020204" pitchFamily="34" charset="0"/>
              <a:buChar char="•"/>
            </a:pPr>
            <a:endParaRPr lang="en-GB" sz="2400" dirty="0"/>
          </a:p>
          <a:p>
            <a:pPr marL="342900" indent="-342900" fontAlgn="base">
              <a:buFont typeface="Arial" panose="020B0604020202020204" pitchFamily="34" charset="0"/>
              <a:buChar char="•"/>
            </a:pPr>
            <a:r>
              <a:rPr lang="en-GB" sz="2400" dirty="0"/>
              <a:t>The owner bears unlimited financial liability for all business debt.</a:t>
            </a:r>
          </a:p>
          <a:p>
            <a:pPr marL="342900" indent="-342900" fontAlgn="base">
              <a:buFont typeface="Arial" panose="020B0604020202020204" pitchFamily="34" charset="0"/>
              <a:buChar char="•"/>
            </a:pPr>
            <a:endParaRPr lang="en-GB" sz="2400" dirty="0"/>
          </a:p>
          <a:p>
            <a:pPr marL="342900" indent="-342900" fontAlgn="base">
              <a:buFont typeface="Arial" panose="020B0604020202020204" pitchFamily="34" charset="0"/>
              <a:buChar char="•"/>
            </a:pPr>
            <a:r>
              <a:rPr lang="en-GB" sz="2400" dirty="0"/>
              <a:t>The owner keeps all the profit.</a:t>
            </a:r>
          </a:p>
          <a:p>
            <a:endParaRPr lang="en-GB" dirty="0"/>
          </a:p>
        </p:txBody>
      </p:sp>
      <p:pic>
        <p:nvPicPr>
          <p:cNvPr id="3" name="Picture 2">
            <a:extLst>
              <a:ext uri="{FF2B5EF4-FFF2-40B4-BE49-F238E27FC236}">
                <a16:creationId xmlns:a16="http://schemas.microsoft.com/office/drawing/2014/main" id="{5BAFE8F2-F29F-B79E-A26A-929BDBCAED7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05225" y="1556952"/>
            <a:ext cx="4923644" cy="4537195"/>
          </a:xfrm>
          <a:prstGeom prst="rect">
            <a:avLst/>
          </a:prstGeom>
        </p:spPr>
      </p:pic>
    </p:spTree>
    <p:extLst>
      <p:ext uri="{BB962C8B-B14F-4D97-AF65-F5344CB8AC3E}">
        <p14:creationId xmlns:p14="http://schemas.microsoft.com/office/powerpoint/2010/main" val="55157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8A047-024D-86D2-75F0-CBE9FDBA18C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4C67955-DF9D-8F20-334D-127050494157}"/>
              </a:ext>
            </a:extLst>
          </p:cNvPr>
          <p:cNvSpPr>
            <a:spLocks noGrp="1"/>
          </p:cNvSpPr>
          <p:nvPr>
            <p:ph type="title"/>
          </p:nvPr>
        </p:nvSpPr>
        <p:spPr>
          <a:xfrm>
            <a:off x="196771" y="-219918"/>
            <a:ext cx="11777516" cy="1319513"/>
          </a:xfrm>
        </p:spPr>
        <p:txBody>
          <a:bodyPr>
            <a:normAutofit/>
          </a:bodyPr>
          <a:lstStyle/>
          <a:p>
            <a:r>
              <a:rPr lang="en-GB" sz="3200" dirty="0"/>
              <a:t>Partnership - Features - AC 1.3</a:t>
            </a:r>
          </a:p>
        </p:txBody>
      </p:sp>
      <p:sp>
        <p:nvSpPr>
          <p:cNvPr id="5" name="Content Placeholder 4">
            <a:extLst>
              <a:ext uri="{FF2B5EF4-FFF2-40B4-BE49-F238E27FC236}">
                <a16:creationId xmlns:a16="http://schemas.microsoft.com/office/drawing/2014/main" id="{0BB5A8A7-301F-19AF-BB28-FFCDBA021F7E}"/>
              </a:ext>
            </a:extLst>
          </p:cNvPr>
          <p:cNvSpPr>
            <a:spLocks noGrp="1"/>
          </p:cNvSpPr>
          <p:nvPr>
            <p:ph idx="13"/>
          </p:nvPr>
        </p:nvSpPr>
        <p:spPr>
          <a:xfrm>
            <a:off x="385337" y="960698"/>
            <a:ext cx="7523546" cy="5746281"/>
          </a:xfrm>
        </p:spPr>
        <p:txBody>
          <a:bodyPr/>
          <a:lstStyle/>
          <a:p>
            <a:r>
              <a:rPr lang="en-GB" sz="2200" dirty="0"/>
              <a:t>Minimum of two people, no upper limit.</a:t>
            </a:r>
          </a:p>
          <a:p>
            <a:r>
              <a:rPr lang="en-GB" sz="2200" b="1" dirty="0"/>
              <a:t>Ownership and Decision-Making:</a:t>
            </a:r>
            <a:r>
              <a:rPr lang="en-GB" sz="2200" dirty="0"/>
              <a:t> All partners share ownership of business assets and are jointly responsible for decision-making unless stated otherwise in an agreement. </a:t>
            </a:r>
          </a:p>
          <a:p>
            <a:r>
              <a:rPr lang="en-GB" sz="2200" b="1" dirty="0"/>
              <a:t>Unlimited Liability:</a:t>
            </a:r>
            <a:r>
              <a:rPr lang="en-GB" sz="2200" dirty="0"/>
              <a:t> Partners are jointly liable for all business debts, meaning personal assets are at risk if the business fails or is sued. </a:t>
            </a:r>
          </a:p>
          <a:p>
            <a:r>
              <a:rPr lang="en-GB" sz="2200" b="1" dirty="0"/>
              <a:t>Profit Sharing &amp; Taxation:</a:t>
            </a:r>
            <a:r>
              <a:rPr lang="en-GB" sz="2200" dirty="0"/>
              <a:t> Profits are divided among partners, with each individual paying income tax and national insurance on their specific share through a Self Assessment. </a:t>
            </a:r>
          </a:p>
          <a:p>
            <a:r>
              <a:rPr lang="en-GB" sz="2200" b="1" dirty="0"/>
              <a:t>Partnership Agreement:</a:t>
            </a:r>
            <a:r>
              <a:rPr lang="en-GB" sz="2200" dirty="0"/>
              <a:t> It outlines how profits are split, decision-making processes, dispute resolution, and rules for when a partner leaves or dies.</a:t>
            </a:r>
          </a:p>
          <a:p>
            <a:endParaRPr lang="en-GB" dirty="0"/>
          </a:p>
        </p:txBody>
      </p:sp>
      <p:pic>
        <p:nvPicPr>
          <p:cNvPr id="1026" name="Picture 2" descr="Business Partnerships: A Guide to the ...">
            <a:extLst>
              <a:ext uri="{FF2B5EF4-FFF2-40B4-BE49-F238E27FC236}">
                <a16:creationId xmlns:a16="http://schemas.microsoft.com/office/drawing/2014/main" id="{5C99DFF7-E426-3904-3621-A6537AAAD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4891" y="2233913"/>
            <a:ext cx="3929396" cy="2614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18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F60E9-4E72-3DA3-036D-81B54F4C770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585AEC2-1A16-9564-8659-0E35A00673FA}"/>
              </a:ext>
            </a:extLst>
          </p:cNvPr>
          <p:cNvSpPr>
            <a:spLocks noGrp="1"/>
          </p:cNvSpPr>
          <p:nvPr>
            <p:ph type="title"/>
          </p:nvPr>
        </p:nvSpPr>
        <p:spPr>
          <a:xfrm>
            <a:off x="196771" y="-219918"/>
            <a:ext cx="11777516" cy="1319513"/>
          </a:xfrm>
        </p:spPr>
        <p:txBody>
          <a:bodyPr>
            <a:normAutofit/>
          </a:bodyPr>
          <a:lstStyle/>
          <a:p>
            <a:r>
              <a:rPr lang="en-GB" sz="3200" dirty="0"/>
              <a:t>Private Company (Limited) - Features - AC 1.3 </a:t>
            </a:r>
          </a:p>
        </p:txBody>
      </p:sp>
      <p:sp>
        <p:nvSpPr>
          <p:cNvPr id="5" name="Content Placeholder 4">
            <a:extLst>
              <a:ext uri="{FF2B5EF4-FFF2-40B4-BE49-F238E27FC236}">
                <a16:creationId xmlns:a16="http://schemas.microsoft.com/office/drawing/2014/main" id="{8284BE76-4459-8507-D839-2EB7139BEA59}"/>
              </a:ext>
            </a:extLst>
          </p:cNvPr>
          <p:cNvSpPr>
            <a:spLocks noGrp="1"/>
          </p:cNvSpPr>
          <p:nvPr>
            <p:ph idx="13"/>
          </p:nvPr>
        </p:nvSpPr>
        <p:spPr>
          <a:xfrm>
            <a:off x="196770" y="660006"/>
            <a:ext cx="8499226" cy="5746281"/>
          </a:xfrm>
        </p:spPr>
        <p:txBody>
          <a:bodyPr/>
          <a:lstStyle/>
          <a:p>
            <a:pPr fontAlgn="base"/>
            <a:endParaRPr lang="en-GB" sz="2400" dirty="0"/>
          </a:p>
          <a:p>
            <a:pPr fontAlgn="base"/>
            <a:r>
              <a:rPr lang="en-GB" sz="2400" dirty="0"/>
              <a:t>Private Limited Company is a legal "person" in its own right. It can own assets, enter contracts, and incur debt independently of its owners. </a:t>
            </a:r>
          </a:p>
          <a:p>
            <a:r>
              <a:rPr lang="en-GB" sz="2400" b="1" dirty="0"/>
              <a:t>Limited Liability:</a:t>
            </a:r>
            <a:r>
              <a:rPr lang="en-GB" sz="2400" dirty="0"/>
              <a:t> Shareholders' personal financial risk is limited to the value of the shares they own or the money they have invested in the business. Their personal assets (like homes or cars) are protected from business debts or lawsuits. </a:t>
            </a:r>
          </a:p>
          <a:p>
            <a:r>
              <a:rPr lang="en-GB" sz="2400" b="1" dirty="0"/>
              <a:t>Separation of Ownership and Management:</a:t>
            </a:r>
            <a:r>
              <a:rPr lang="en-GB" sz="2400" dirty="0"/>
              <a:t> Ownership rests with the </a:t>
            </a:r>
            <a:r>
              <a:rPr lang="en-GB" sz="2400" b="1" dirty="0"/>
              <a:t>Shareholders</a:t>
            </a:r>
            <a:r>
              <a:rPr lang="en-GB" sz="2400" dirty="0"/>
              <a:t> (or members), while the day-to-day operations and strategic decisions are managed by the </a:t>
            </a:r>
            <a:r>
              <a:rPr lang="en-GB" sz="2400" b="1" dirty="0"/>
              <a:t>Directors</a:t>
            </a:r>
            <a:r>
              <a:rPr lang="en-GB" sz="2400" dirty="0"/>
              <a:t>. </a:t>
            </a:r>
          </a:p>
          <a:p>
            <a:r>
              <a:rPr lang="en-GB" sz="2400" b="1" dirty="0"/>
              <a:t>Ongoing Succession:</a:t>
            </a:r>
            <a:r>
              <a:rPr lang="en-GB" sz="2400" dirty="0"/>
              <a:t> The life of the company is not tied to its owners. If a shareholder leaves, dies, or sells their shares, the company can continue operating indefinitely.</a:t>
            </a:r>
          </a:p>
          <a:p>
            <a:endParaRPr lang="en-GB" dirty="0"/>
          </a:p>
        </p:txBody>
      </p:sp>
      <p:pic>
        <p:nvPicPr>
          <p:cNvPr id="6" name="Picture 5">
            <a:extLst>
              <a:ext uri="{FF2B5EF4-FFF2-40B4-BE49-F238E27FC236}">
                <a16:creationId xmlns:a16="http://schemas.microsoft.com/office/drawing/2014/main" id="{E9D020BC-0DB5-043C-1622-D7FA3261A9C7}"/>
              </a:ext>
            </a:extLst>
          </p:cNvPr>
          <p:cNvPicPr>
            <a:picLocks noChangeAspect="1"/>
          </p:cNvPicPr>
          <p:nvPr/>
        </p:nvPicPr>
        <p:blipFill>
          <a:blip r:embed="rId3"/>
          <a:stretch>
            <a:fillRect/>
          </a:stretch>
        </p:blipFill>
        <p:spPr>
          <a:xfrm>
            <a:off x="8695997" y="660006"/>
            <a:ext cx="3278289" cy="1724380"/>
          </a:xfrm>
          <a:prstGeom prst="rect">
            <a:avLst/>
          </a:prstGeom>
        </p:spPr>
      </p:pic>
    </p:spTree>
    <p:extLst>
      <p:ext uri="{BB962C8B-B14F-4D97-AF65-F5344CB8AC3E}">
        <p14:creationId xmlns:p14="http://schemas.microsoft.com/office/powerpoint/2010/main" val="381652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rporate background">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13301</TotalTime>
  <Words>1720</Words>
  <Application>Microsoft Office PowerPoint</Application>
  <PresentationFormat>Widescreen</PresentationFormat>
  <Paragraphs>183</Paragraphs>
  <Slides>26</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Aptos</vt:lpstr>
      <vt:lpstr>Arial</vt:lpstr>
      <vt:lpstr>Calibri</vt:lpstr>
      <vt:lpstr>Corporate background</vt:lpstr>
      <vt:lpstr>PowerPoint Presentation</vt:lpstr>
      <vt:lpstr>Achieving this Level 2 Qualification</vt:lpstr>
      <vt:lpstr>Learning objectives</vt:lpstr>
      <vt:lpstr>Recap:  Unit 4 – AC 1.1 and AC 1.2</vt:lpstr>
      <vt:lpstr>Review of Small group activity (Unit 4 - AC 1.2) </vt:lpstr>
      <vt:lpstr>AC 1.3 – Features of legal structures in Organisations</vt:lpstr>
      <vt:lpstr>Sole Trader - Features (AC 1.3)</vt:lpstr>
      <vt:lpstr>Partnership - Features - AC 1.3</vt:lpstr>
      <vt:lpstr>Private Company (Limited) - Features - AC 1.3 </vt:lpstr>
      <vt:lpstr>Private Company (Limited) - Features - AC 1.3 </vt:lpstr>
      <vt:lpstr>Public Limited Company - Features - AC 1.3</vt:lpstr>
      <vt:lpstr>Public Limited Company - Features - AC 1.3                                                                                                                                                                                                                                                                                                                                                                                                                                                                                                                                                                                                                                                                                                                                                                                                                                                                                                                                                                                                                                                                                                                                                                                                                                                                                                                                                                                                                                                                                                                                                                                                                                                                                                                                                                                                                                                                                                                                                                                                                                                                                                                                                                                                                                                                                                                                                                                                                                                                                                                                                                                                                                                                                                                                                                                                                                                                                                                                                                                                                                                                                                                                                                                                                                                                                                                                                                                                                                                                                                                                                                                                                                                                                                                                                                                                                                                                                                                                                                                                                                                                                                                                                                                                                                                                                                                                                                                                                                                                                                                                                                                                                                                                                                                                                                                                                                                                                                                                                                                                                                                                                                                                                                                                                                                                                                                                                                                                                                                                                                                                                                                                                                                                                                                                                                                                                                                                                                                                                                                                                                                                                                                                                                                                                                                                                                                                                                                                                                                                                                                                                                                                                                                                                                                                                                                                                                                                                                                                                                                                                                                                                                                                                                                                                                                                                                                                                                                                                                                                                                                                                                                                                                                                                                                                                                                                                                                                                                                                                                                                                                                                                                                                                                                                                                                                                                                                                                                                                                                                                                                                                                                                                                                                                                                                                                                                                                                                                                                                                                                                                                                                                                                                                                                                                                                                                                                                                                                                                                                                                                                                                                                                                                                                                                                                                                                                                                                                                                                                                                                                                                                                                                            </vt:lpstr>
      <vt:lpstr>AC 2.1 – Internal and External Influences on Organisations</vt:lpstr>
      <vt:lpstr>What are Internal Influences on Organisations? (AC 2.1)</vt:lpstr>
      <vt:lpstr>What are External Influences on Organisations? (AC 2.1)</vt:lpstr>
      <vt:lpstr>Break time…</vt:lpstr>
      <vt:lpstr>Model of Analysis in understanding the Organisational environment (AC 2.2)</vt:lpstr>
      <vt:lpstr>What is a SWOT analysis? (AC 2.2)</vt:lpstr>
      <vt:lpstr>SWOT analysis overview</vt:lpstr>
      <vt:lpstr>SWOT analysis overview</vt:lpstr>
      <vt:lpstr>SWOT Analysis example</vt:lpstr>
      <vt:lpstr>Breakout room activity –  SWOT analysis template</vt:lpstr>
      <vt:lpstr>Breakout room activity In groups read the case study below and complete a SWOT analysis to identify the Strengths, Weaknesses, Opportunities and Threats</vt:lpstr>
      <vt:lpstr>Homework questions – Unit 4</vt:lpstr>
      <vt:lpstr>Homework questions – Unit 4</vt:lpstr>
      <vt:lpstr>Summary</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Gray, Joanne (Childrens Services)</dc:creator>
  <cp:lastModifiedBy>Gray, Joanne (Childrens Services)</cp:lastModifiedBy>
  <cp:revision>23</cp:revision>
  <dcterms:created xsi:type="dcterms:W3CDTF">2026-05-05T20:05:50Z</dcterms:created>
  <dcterms:modified xsi:type="dcterms:W3CDTF">2026-06-04T10:40:39Z</dcterms:modified>
</cp:coreProperties>
</file>