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2" r:id="rId4"/>
    <p:sldId id="266" r:id="rId5"/>
    <p:sldId id="261" r:id="rId6"/>
    <p:sldId id="259"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F6012-F9AD-4831-9FFE-BE9175DEBD69}" v="39" dt="2021-10-03T17:23:0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 Sharon" userId="c418206b-c20c-4bbb-b566-28401d3071e9" providerId="ADAL" clId="{297F6012-F9AD-4831-9FFE-BE9175DEBD69}"/>
    <pc:docChg chg="undo custSel addSld delSld modSld sldOrd">
      <pc:chgData name="Fern, Sharon" userId="c418206b-c20c-4bbb-b566-28401d3071e9" providerId="ADAL" clId="{297F6012-F9AD-4831-9FFE-BE9175DEBD69}" dt="2021-10-03T17:31:23.866" v="1102" actId="1076"/>
      <pc:docMkLst>
        <pc:docMk/>
      </pc:docMkLst>
      <pc:sldChg chg="modSp mod">
        <pc:chgData name="Fern, Sharon" userId="c418206b-c20c-4bbb-b566-28401d3071e9" providerId="ADAL" clId="{297F6012-F9AD-4831-9FFE-BE9175DEBD69}" dt="2021-09-16T11:12:38.668" v="65" actId="20577"/>
        <pc:sldMkLst>
          <pc:docMk/>
          <pc:sldMk cId="2876878438" sldId="256"/>
        </pc:sldMkLst>
        <pc:spChg chg="mod">
          <ac:chgData name="Fern, Sharon" userId="c418206b-c20c-4bbb-b566-28401d3071e9" providerId="ADAL" clId="{297F6012-F9AD-4831-9FFE-BE9175DEBD69}" dt="2021-09-16T11:12:25.229" v="43" actId="20577"/>
          <ac:spMkLst>
            <pc:docMk/>
            <pc:sldMk cId="2876878438" sldId="256"/>
            <ac:spMk id="2" creationId="{ECFB19FB-3EF5-47C0-9B7D-90E7E945D2A1}"/>
          </ac:spMkLst>
        </pc:spChg>
        <pc:spChg chg="mod">
          <ac:chgData name="Fern, Sharon" userId="c418206b-c20c-4bbb-b566-28401d3071e9" providerId="ADAL" clId="{297F6012-F9AD-4831-9FFE-BE9175DEBD69}" dt="2021-09-16T11:12:38.668" v="65" actId="20577"/>
          <ac:spMkLst>
            <pc:docMk/>
            <pc:sldMk cId="2876878438" sldId="256"/>
            <ac:spMk id="3" creationId="{18CEBA80-1D4D-4EFD-97C7-5378418F11B1}"/>
          </ac:spMkLst>
        </pc:spChg>
      </pc:sldChg>
      <pc:sldChg chg="modSp ord">
        <pc:chgData name="Fern, Sharon" userId="c418206b-c20c-4bbb-b566-28401d3071e9" providerId="ADAL" clId="{297F6012-F9AD-4831-9FFE-BE9175DEBD69}" dt="2021-10-03T16:37:08.966" v="1028"/>
        <pc:sldMkLst>
          <pc:docMk/>
          <pc:sldMk cId="3772350566" sldId="257"/>
        </pc:sldMkLst>
        <pc:spChg chg="mod">
          <ac:chgData name="Fern, Sharon" userId="c418206b-c20c-4bbb-b566-28401d3071e9" providerId="ADAL" clId="{297F6012-F9AD-4831-9FFE-BE9175DEBD69}" dt="2021-09-16T11:11:09.399" v="0"/>
          <ac:spMkLst>
            <pc:docMk/>
            <pc:sldMk cId="3772350566" sldId="257"/>
            <ac:spMk id="2" creationId="{CE74D141-18BB-4D05-9A59-49885F41AA68}"/>
          </ac:spMkLst>
        </pc:spChg>
        <pc:picChg chg="mod">
          <ac:chgData name="Fern, Sharon" userId="c418206b-c20c-4bbb-b566-28401d3071e9" providerId="ADAL" clId="{297F6012-F9AD-4831-9FFE-BE9175DEBD69}" dt="2021-09-16T11:11:09.399" v="0"/>
          <ac:picMkLst>
            <pc:docMk/>
            <pc:sldMk cId="3772350566" sldId="257"/>
            <ac:picMk id="4" creationId="{5FC1BABD-E962-4E11-8C48-A64E39AC282B}"/>
          </ac:picMkLst>
        </pc:picChg>
      </pc:sldChg>
      <pc:sldChg chg="addSp delSp modSp new del mod modAnim">
        <pc:chgData name="Fern, Sharon" userId="c418206b-c20c-4bbb-b566-28401d3071e9" providerId="ADAL" clId="{297F6012-F9AD-4831-9FFE-BE9175DEBD69}" dt="2021-09-16T14:47:50.158" v="782" actId="47"/>
        <pc:sldMkLst>
          <pc:docMk/>
          <pc:sldMk cId="226417993" sldId="258"/>
        </pc:sldMkLst>
        <pc:spChg chg="mod">
          <ac:chgData name="Fern, Sharon" userId="c418206b-c20c-4bbb-b566-28401d3071e9" providerId="ADAL" clId="{297F6012-F9AD-4831-9FFE-BE9175DEBD69}" dt="2021-09-16T11:12:02.379" v="23" actId="20577"/>
          <ac:spMkLst>
            <pc:docMk/>
            <pc:sldMk cId="226417993" sldId="258"/>
            <ac:spMk id="2" creationId="{B3D3BF33-F1A4-4730-A504-A492EABA4951}"/>
          </ac:spMkLst>
        </pc:spChg>
        <pc:spChg chg="del">
          <ac:chgData name="Fern, Sharon" userId="c418206b-c20c-4bbb-b566-28401d3071e9" providerId="ADAL" clId="{297F6012-F9AD-4831-9FFE-BE9175DEBD69}" dt="2021-09-16T12:11:44.873" v="66"/>
          <ac:spMkLst>
            <pc:docMk/>
            <pc:sldMk cId="226417993" sldId="258"/>
            <ac:spMk id="3" creationId="{55BAFCD2-4D28-4F9B-B769-3F378A2637CC}"/>
          </ac:spMkLst>
        </pc:spChg>
        <pc:picChg chg="add mod">
          <ac:chgData name="Fern, Sharon" userId="c418206b-c20c-4bbb-b566-28401d3071e9" providerId="ADAL" clId="{297F6012-F9AD-4831-9FFE-BE9175DEBD69}" dt="2021-09-16T12:11:44.873" v="66"/>
          <ac:picMkLst>
            <pc:docMk/>
            <pc:sldMk cId="226417993" sldId="258"/>
            <ac:picMk id="4" creationId="{1EF5B9CE-86A4-411D-879D-E5BA301901E7}"/>
          </ac:picMkLst>
        </pc:picChg>
      </pc:sldChg>
      <pc:sldChg chg="addSp delSp modSp new mod ord setBg modNotesTx">
        <pc:chgData name="Fern, Sharon" userId="c418206b-c20c-4bbb-b566-28401d3071e9" providerId="ADAL" clId="{297F6012-F9AD-4831-9FFE-BE9175DEBD69}" dt="2021-10-03T17:31:23.866" v="1102" actId="1076"/>
        <pc:sldMkLst>
          <pc:docMk/>
          <pc:sldMk cId="95668461" sldId="259"/>
        </pc:sldMkLst>
        <pc:spChg chg="mod">
          <ac:chgData name="Fern, Sharon" userId="c418206b-c20c-4bbb-b566-28401d3071e9" providerId="ADAL" clId="{297F6012-F9AD-4831-9FFE-BE9175DEBD69}" dt="2021-10-03T17:31:23.866" v="1102" actId="1076"/>
          <ac:spMkLst>
            <pc:docMk/>
            <pc:sldMk cId="95668461" sldId="259"/>
            <ac:spMk id="2" creationId="{3C6DD2A7-BB21-4F61-BAB9-8A6EA2A62D8C}"/>
          </ac:spMkLst>
        </pc:spChg>
        <pc:spChg chg="del mod">
          <ac:chgData name="Fern, Sharon" userId="c418206b-c20c-4bbb-b566-28401d3071e9" providerId="ADAL" clId="{297F6012-F9AD-4831-9FFE-BE9175DEBD69}" dt="2021-09-16T13:14:45.781" v="481"/>
          <ac:spMkLst>
            <pc:docMk/>
            <pc:sldMk cId="95668461" sldId="259"/>
            <ac:spMk id="3" creationId="{D8E30697-354B-4CA4-A513-BA2F83FD1897}"/>
          </ac:spMkLst>
        </pc:spChg>
        <pc:spChg chg="add">
          <ac:chgData name="Fern, Sharon" userId="c418206b-c20c-4bbb-b566-28401d3071e9" providerId="ADAL" clId="{297F6012-F9AD-4831-9FFE-BE9175DEBD69}" dt="2021-09-16T13:33:13.491" v="748" actId="26606"/>
          <ac:spMkLst>
            <pc:docMk/>
            <pc:sldMk cId="95668461" sldId="259"/>
            <ac:spMk id="75" creationId="{8D25211A-4CA0-4B53-82BB-1EE7C7F3C725}"/>
          </ac:spMkLst>
        </pc:spChg>
        <pc:spChg chg="add mod">
          <ac:chgData name="Fern, Sharon" userId="c418206b-c20c-4bbb-b566-28401d3071e9" providerId="ADAL" clId="{297F6012-F9AD-4831-9FFE-BE9175DEBD69}" dt="2021-10-03T17:30:34.348" v="1097" actId="1076"/>
          <ac:spMkLst>
            <pc:docMk/>
            <pc:sldMk cId="95668461" sldId="259"/>
            <ac:spMk id="3078" creationId="{F02BBE4A-50A9-431A-A397-1550CFE9FA85}"/>
          </ac:spMkLst>
        </pc:spChg>
        <pc:picChg chg="add mod">
          <ac:chgData name="Fern, Sharon" userId="c418206b-c20c-4bbb-b566-28401d3071e9" providerId="ADAL" clId="{297F6012-F9AD-4831-9FFE-BE9175DEBD69}" dt="2021-09-16T13:33:13.491" v="748" actId="26606"/>
          <ac:picMkLst>
            <pc:docMk/>
            <pc:sldMk cId="95668461" sldId="259"/>
            <ac:picMk id="4" creationId="{6C581E5C-BBDE-40F1-99E8-64D0CF590C87}"/>
          </ac:picMkLst>
        </pc:picChg>
        <pc:picChg chg="add del mod">
          <ac:chgData name="Fern, Sharon" userId="c418206b-c20c-4bbb-b566-28401d3071e9" providerId="ADAL" clId="{297F6012-F9AD-4831-9FFE-BE9175DEBD69}" dt="2021-09-16T13:33:05.288" v="746" actId="478"/>
          <ac:picMkLst>
            <pc:docMk/>
            <pc:sldMk cId="95668461" sldId="259"/>
            <ac:picMk id="3074" creationId="{8EF68E22-0049-481A-80B4-B13140076B07}"/>
          </ac:picMkLst>
        </pc:picChg>
        <pc:picChg chg="add del mod">
          <ac:chgData name="Fern, Sharon" userId="c418206b-c20c-4bbb-b566-28401d3071e9" providerId="ADAL" clId="{297F6012-F9AD-4831-9FFE-BE9175DEBD69}" dt="2021-09-16T13:33:05.288" v="746" actId="478"/>
          <ac:picMkLst>
            <pc:docMk/>
            <pc:sldMk cId="95668461" sldId="259"/>
            <ac:picMk id="3076" creationId="{D09A4D5B-C0C6-48FC-A165-D5A1D05A9209}"/>
          </ac:picMkLst>
        </pc:picChg>
      </pc:sldChg>
      <pc:sldChg chg="addSp delSp modSp new del mod ord setBg">
        <pc:chgData name="Fern, Sharon" userId="c418206b-c20c-4bbb-b566-28401d3071e9" providerId="ADAL" clId="{297F6012-F9AD-4831-9FFE-BE9175DEBD69}" dt="2021-10-03T16:35:24.959" v="1022" actId="2696"/>
        <pc:sldMkLst>
          <pc:docMk/>
          <pc:sldMk cId="4206693" sldId="260"/>
        </pc:sldMkLst>
        <pc:spChg chg="mod">
          <ac:chgData name="Fern, Sharon" userId="c418206b-c20c-4bbb-b566-28401d3071e9" providerId="ADAL" clId="{297F6012-F9AD-4831-9FFE-BE9175DEBD69}" dt="2021-09-16T15:11:25.018" v="957" actId="2"/>
          <ac:spMkLst>
            <pc:docMk/>
            <pc:sldMk cId="4206693" sldId="260"/>
            <ac:spMk id="2" creationId="{A0E63AD2-F9C2-4EFD-9A18-34D4696984AD}"/>
          </ac:spMkLst>
        </pc:spChg>
        <pc:spChg chg="del mod">
          <ac:chgData name="Fern, Sharon" userId="c418206b-c20c-4bbb-b566-28401d3071e9" providerId="ADAL" clId="{297F6012-F9AD-4831-9FFE-BE9175DEBD69}" dt="2021-09-16T12:55:19.286" v="415"/>
          <ac:spMkLst>
            <pc:docMk/>
            <pc:sldMk cId="4206693" sldId="260"/>
            <ac:spMk id="3" creationId="{AFA1D857-D92F-4484-B80C-425997E219D7}"/>
          </ac:spMkLst>
        </pc:spChg>
        <pc:spChg chg="add">
          <ac:chgData name="Fern, Sharon" userId="c418206b-c20c-4bbb-b566-28401d3071e9" providerId="ADAL" clId="{297F6012-F9AD-4831-9FFE-BE9175DEBD69}" dt="2021-09-16T12:55:25.559" v="417" actId="26606"/>
          <ac:spMkLst>
            <pc:docMk/>
            <pc:sldMk cId="4206693" sldId="260"/>
            <ac:spMk id="73" creationId="{8D25211A-4CA0-4B53-82BB-1EE7C7F3C725}"/>
          </ac:spMkLst>
        </pc:spChg>
        <pc:spChg chg="add mod">
          <ac:chgData name="Fern, Sharon" userId="c418206b-c20c-4bbb-b566-28401d3071e9" providerId="ADAL" clId="{297F6012-F9AD-4831-9FFE-BE9175DEBD69}" dt="2021-09-16T13:09:26.857" v="478" actId="6549"/>
          <ac:spMkLst>
            <pc:docMk/>
            <pc:sldMk cId="4206693" sldId="260"/>
            <ac:spMk id="1030" creationId="{D82B8F63-5C72-4C55-ABAD-C512E0395076}"/>
          </ac:spMkLst>
        </pc:spChg>
        <pc:picChg chg="add mod">
          <ac:chgData name="Fern, Sharon" userId="c418206b-c20c-4bbb-b566-28401d3071e9" providerId="ADAL" clId="{297F6012-F9AD-4831-9FFE-BE9175DEBD69}" dt="2021-09-16T12:56:32.705" v="419" actId="27614"/>
          <ac:picMkLst>
            <pc:docMk/>
            <pc:sldMk cId="4206693" sldId="260"/>
            <ac:picMk id="1026" creationId="{4D90A7D5-3A14-4E98-A859-67692A2323C3}"/>
          </ac:picMkLst>
        </pc:picChg>
      </pc:sldChg>
      <pc:sldChg chg="addSp delSp modSp new mod ord setBg modNotesTx">
        <pc:chgData name="Fern, Sharon" userId="c418206b-c20c-4bbb-b566-28401d3071e9" providerId="ADAL" clId="{297F6012-F9AD-4831-9FFE-BE9175DEBD69}" dt="2021-10-03T17:30:57.202" v="1099" actId="1076"/>
        <pc:sldMkLst>
          <pc:docMk/>
          <pc:sldMk cId="2574467684" sldId="261"/>
        </pc:sldMkLst>
        <pc:spChg chg="mod">
          <ac:chgData name="Fern, Sharon" userId="c418206b-c20c-4bbb-b566-28401d3071e9" providerId="ADAL" clId="{297F6012-F9AD-4831-9FFE-BE9175DEBD69}" dt="2021-09-16T13:07:23.648" v="445" actId="26606"/>
          <ac:spMkLst>
            <pc:docMk/>
            <pc:sldMk cId="2574467684" sldId="261"/>
            <ac:spMk id="2" creationId="{BDC841E9-6977-484F-9B96-2791806B66B4}"/>
          </ac:spMkLst>
        </pc:spChg>
        <pc:spChg chg="del mod">
          <ac:chgData name="Fern, Sharon" userId="c418206b-c20c-4bbb-b566-28401d3071e9" providerId="ADAL" clId="{297F6012-F9AD-4831-9FFE-BE9175DEBD69}" dt="2021-09-16T13:07:15.051" v="441"/>
          <ac:spMkLst>
            <pc:docMk/>
            <pc:sldMk cId="2574467684" sldId="261"/>
            <ac:spMk id="3" creationId="{49922791-5484-42FE-AA79-13F468956D45}"/>
          </ac:spMkLst>
        </pc:spChg>
        <pc:spChg chg="add del">
          <ac:chgData name="Fern, Sharon" userId="c418206b-c20c-4bbb-b566-28401d3071e9" providerId="ADAL" clId="{297F6012-F9AD-4831-9FFE-BE9175DEBD69}" dt="2021-09-16T13:07:23.632" v="444" actId="26606"/>
          <ac:spMkLst>
            <pc:docMk/>
            <pc:sldMk cId="2574467684" sldId="261"/>
            <ac:spMk id="73" creationId="{8B836880-BF75-4385-9994-9270F8ACF1A7}"/>
          </ac:spMkLst>
        </pc:spChg>
        <pc:spChg chg="add del">
          <ac:chgData name="Fern, Sharon" userId="c418206b-c20c-4bbb-b566-28401d3071e9" providerId="ADAL" clId="{297F6012-F9AD-4831-9FFE-BE9175DEBD69}" dt="2021-09-16T13:07:23.632" v="444" actId="26606"/>
          <ac:spMkLst>
            <pc:docMk/>
            <pc:sldMk cId="2574467684" sldId="261"/>
            <ac:spMk id="77" creationId="{38D32B90-922C-4411-A898-3F03AA808A09}"/>
          </ac:spMkLst>
        </pc:spChg>
        <pc:spChg chg="add del">
          <ac:chgData name="Fern, Sharon" userId="c418206b-c20c-4bbb-b566-28401d3071e9" providerId="ADAL" clId="{297F6012-F9AD-4831-9FFE-BE9175DEBD69}" dt="2021-09-16T13:07:23.632" v="444" actId="26606"/>
          <ac:spMkLst>
            <pc:docMk/>
            <pc:sldMk cId="2574467684" sldId="261"/>
            <ac:spMk id="2054" creationId="{7C110D64-9AF9-49C3-B6AA-E9100F90C2B1}"/>
          </ac:spMkLst>
        </pc:spChg>
        <pc:spChg chg="add mod">
          <ac:chgData name="Fern, Sharon" userId="c418206b-c20c-4bbb-b566-28401d3071e9" providerId="ADAL" clId="{297F6012-F9AD-4831-9FFE-BE9175DEBD69}" dt="2021-10-03T17:30:57.202" v="1099" actId="1076"/>
          <ac:spMkLst>
            <pc:docMk/>
            <pc:sldMk cId="2574467684" sldId="261"/>
            <ac:spMk id="2056" creationId="{C66BA113-21F2-4644-A280-DA61E71149BD}"/>
          </ac:spMkLst>
        </pc:spChg>
        <pc:spChg chg="add">
          <ac:chgData name="Fern, Sharon" userId="c418206b-c20c-4bbb-b566-28401d3071e9" providerId="ADAL" clId="{297F6012-F9AD-4831-9FFE-BE9175DEBD69}" dt="2021-09-16T13:07:23.648" v="445" actId="26606"/>
          <ac:spMkLst>
            <pc:docMk/>
            <pc:sldMk cId="2574467684" sldId="261"/>
            <ac:spMk id="2057" creationId="{8D25211A-4CA0-4B53-82BB-1EE7C7F3C725}"/>
          </ac:spMkLst>
        </pc:spChg>
        <pc:picChg chg="add del">
          <ac:chgData name="Fern, Sharon" userId="c418206b-c20c-4bbb-b566-28401d3071e9" providerId="ADAL" clId="{297F6012-F9AD-4831-9FFE-BE9175DEBD69}" dt="2021-09-16T13:07:23.632" v="444" actId="26606"/>
          <ac:picMkLst>
            <pc:docMk/>
            <pc:sldMk cId="2574467684" sldId="261"/>
            <ac:picMk id="75" creationId="{26BCFBE2-C65F-42E3-A14A-5D04B9842E44}"/>
          </ac:picMkLst>
        </pc:picChg>
        <pc:picChg chg="add mod">
          <ac:chgData name="Fern, Sharon" userId="c418206b-c20c-4bbb-b566-28401d3071e9" providerId="ADAL" clId="{297F6012-F9AD-4831-9FFE-BE9175DEBD69}" dt="2021-09-16T13:07:23.648" v="445" actId="26606"/>
          <ac:picMkLst>
            <pc:docMk/>
            <pc:sldMk cId="2574467684" sldId="261"/>
            <ac:picMk id="2050" creationId="{539D4974-9D06-49AE-8BB6-54667856F881}"/>
          </ac:picMkLst>
        </pc:picChg>
      </pc:sldChg>
      <pc:sldChg chg="modSp new mod modAnim">
        <pc:chgData name="Fern, Sharon" userId="c418206b-c20c-4bbb-b566-28401d3071e9" providerId="ADAL" clId="{297F6012-F9AD-4831-9FFE-BE9175DEBD69}" dt="2021-10-03T16:09:31.283" v="971"/>
        <pc:sldMkLst>
          <pc:docMk/>
          <pc:sldMk cId="3441983524" sldId="262"/>
        </pc:sldMkLst>
        <pc:spChg chg="mod">
          <ac:chgData name="Fern, Sharon" userId="c418206b-c20c-4bbb-b566-28401d3071e9" providerId="ADAL" clId="{297F6012-F9AD-4831-9FFE-BE9175DEBD69}" dt="2021-10-03T16:08:11.565" v="964" actId="1076"/>
          <ac:spMkLst>
            <pc:docMk/>
            <pc:sldMk cId="3441983524" sldId="262"/>
            <ac:spMk id="2" creationId="{2EE75F0A-961E-4DA2-819C-748D238C5061}"/>
          </ac:spMkLst>
        </pc:spChg>
        <pc:spChg chg="mod">
          <ac:chgData name="Fern, Sharon" userId="c418206b-c20c-4bbb-b566-28401d3071e9" providerId="ADAL" clId="{297F6012-F9AD-4831-9FFE-BE9175DEBD69}" dt="2021-09-16T15:09:48.906" v="956" actId="27636"/>
          <ac:spMkLst>
            <pc:docMk/>
            <pc:sldMk cId="3441983524" sldId="262"/>
            <ac:spMk id="3" creationId="{F227624B-2CBF-41F6-BA86-0FD3C7268001}"/>
          </ac:spMkLst>
        </pc:spChg>
      </pc:sldChg>
      <pc:sldChg chg="addSp delSp modSp new mod setBg modNotesTx">
        <pc:chgData name="Fern, Sharon" userId="c418206b-c20c-4bbb-b566-28401d3071e9" providerId="ADAL" clId="{297F6012-F9AD-4831-9FFE-BE9175DEBD69}" dt="2021-10-03T17:31:14.448" v="1101" actId="14100"/>
        <pc:sldMkLst>
          <pc:docMk/>
          <pc:sldMk cId="2295192060" sldId="263"/>
        </pc:sldMkLst>
        <pc:spChg chg="mod">
          <ac:chgData name="Fern, Sharon" userId="c418206b-c20c-4bbb-b566-28401d3071e9" providerId="ADAL" clId="{297F6012-F9AD-4831-9FFE-BE9175DEBD69}" dt="2021-09-16T13:20:34.689" v="519" actId="20577"/>
          <ac:spMkLst>
            <pc:docMk/>
            <pc:sldMk cId="2295192060" sldId="263"/>
            <ac:spMk id="2" creationId="{80048278-6A72-4856-AD15-B7051C411687}"/>
          </ac:spMkLst>
        </pc:spChg>
        <pc:spChg chg="del">
          <ac:chgData name="Fern, Sharon" userId="c418206b-c20c-4bbb-b566-28401d3071e9" providerId="ADAL" clId="{297F6012-F9AD-4831-9FFE-BE9175DEBD69}" dt="2021-09-16T13:20:06.688" v="501"/>
          <ac:spMkLst>
            <pc:docMk/>
            <pc:sldMk cId="2295192060" sldId="263"/>
            <ac:spMk id="3" creationId="{814EC930-1A05-46DE-9712-D16A47EC9B97}"/>
          </ac:spMkLst>
        </pc:spChg>
        <pc:spChg chg="add del">
          <ac:chgData name="Fern, Sharon" userId="c418206b-c20c-4bbb-b566-28401d3071e9" providerId="ADAL" clId="{297F6012-F9AD-4831-9FFE-BE9175DEBD69}" dt="2021-09-16T13:20:13.511" v="503" actId="26606"/>
          <ac:spMkLst>
            <pc:docMk/>
            <pc:sldMk cId="2295192060" sldId="263"/>
            <ac:spMk id="73" creationId="{8D25211A-4CA0-4B53-82BB-1EE7C7F3C725}"/>
          </ac:spMkLst>
        </pc:spChg>
        <pc:spChg chg="add del">
          <ac:chgData name="Fern, Sharon" userId="c418206b-c20c-4bbb-b566-28401d3071e9" providerId="ADAL" clId="{297F6012-F9AD-4831-9FFE-BE9175DEBD69}" dt="2021-09-16T13:20:13.511" v="503" actId="26606"/>
          <ac:spMkLst>
            <pc:docMk/>
            <pc:sldMk cId="2295192060" sldId="263"/>
            <ac:spMk id="4102" creationId="{59B46292-030A-4FFC-93FA-1680ACDB31F8}"/>
          </ac:spMkLst>
        </pc:spChg>
        <pc:spChg chg="add del">
          <ac:chgData name="Fern, Sharon" userId="c418206b-c20c-4bbb-b566-28401d3071e9" providerId="ADAL" clId="{297F6012-F9AD-4831-9FFE-BE9175DEBD69}" dt="2021-09-16T13:20:17.496" v="505" actId="26606"/>
          <ac:spMkLst>
            <pc:docMk/>
            <pc:sldMk cId="2295192060" sldId="263"/>
            <ac:spMk id="4104" creationId="{9837EC03-57B4-4C30-AEC4-772AC17D88B4}"/>
          </ac:spMkLst>
        </pc:spChg>
        <pc:spChg chg="add mod">
          <ac:chgData name="Fern, Sharon" userId="c418206b-c20c-4bbb-b566-28401d3071e9" providerId="ADAL" clId="{297F6012-F9AD-4831-9FFE-BE9175DEBD69}" dt="2021-10-03T17:31:14.448" v="1101" actId="14100"/>
          <ac:spMkLst>
            <pc:docMk/>
            <pc:sldMk cId="2295192060" sldId="263"/>
            <ac:spMk id="4106" creationId="{59B46292-030A-4FFC-93FA-1680ACDB31F8}"/>
          </ac:spMkLst>
        </pc:spChg>
        <pc:spChg chg="add">
          <ac:chgData name="Fern, Sharon" userId="c418206b-c20c-4bbb-b566-28401d3071e9" providerId="ADAL" clId="{297F6012-F9AD-4831-9FFE-BE9175DEBD69}" dt="2021-09-16T13:20:17.496" v="506" actId="26606"/>
          <ac:spMkLst>
            <pc:docMk/>
            <pc:sldMk cId="2295192060" sldId="263"/>
            <ac:spMk id="4107" creationId="{8D25211A-4CA0-4B53-82BB-1EE7C7F3C725}"/>
          </ac:spMkLst>
        </pc:spChg>
        <pc:picChg chg="add mod">
          <ac:chgData name="Fern, Sharon" userId="c418206b-c20c-4bbb-b566-28401d3071e9" providerId="ADAL" clId="{297F6012-F9AD-4831-9FFE-BE9175DEBD69}" dt="2021-09-16T13:20:17.496" v="506" actId="26606"/>
          <ac:picMkLst>
            <pc:docMk/>
            <pc:sldMk cId="2295192060" sldId="263"/>
            <ac:picMk id="4098" creationId="{6FE67B62-F9D8-469C-8568-B9122432AB22}"/>
          </ac:picMkLst>
        </pc:picChg>
        <pc:picChg chg="del">
          <ac:chgData name="Fern, Sharon" userId="c418206b-c20c-4bbb-b566-28401d3071e9" providerId="ADAL" clId="{297F6012-F9AD-4831-9FFE-BE9175DEBD69}" dt="2021-09-16T13:48:43.418" v="780"/>
          <ac:picMkLst>
            <pc:docMk/>
            <pc:sldMk cId="2295192060" sldId="263"/>
            <ac:picMk id="4100" creationId="{68CA360F-21CC-4EB5-A56B-D183B1491AFF}"/>
          </ac:picMkLst>
        </pc:picChg>
      </pc:sldChg>
      <pc:sldChg chg="addSp delSp modSp new mod ord modAnim">
        <pc:chgData name="Fern, Sharon" userId="c418206b-c20c-4bbb-b566-28401d3071e9" providerId="ADAL" clId="{297F6012-F9AD-4831-9FFE-BE9175DEBD69}" dt="2021-10-03T17:05:01.470" v="1080" actId="1076"/>
        <pc:sldMkLst>
          <pc:docMk/>
          <pc:sldMk cId="2863364424" sldId="264"/>
        </pc:sldMkLst>
        <pc:spChg chg="del">
          <ac:chgData name="Fern, Sharon" userId="c418206b-c20c-4bbb-b566-28401d3071e9" providerId="ADAL" clId="{297F6012-F9AD-4831-9FFE-BE9175DEBD69}" dt="2021-09-16T15:03:41.672" v="788" actId="478"/>
          <ac:spMkLst>
            <pc:docMk/>
            <pc:sldMk cId="2863364424" sldId="264"/>
            <ac:spMk id="2" creationId="{8B6D2422-981B-492E-8C69-72EAC5BEE77F}"/>
          </ac:spMkLst>
        </pc:spChg>
        <pc:spChg chg="del mod">
          <ac:chgData name="Fern, Sharon" userId="c418206b-c20c-4bbb-b566-28401d3071e9" providerId="ADAL" clId="{297F6012-F9AD-4831-9FFE-BE9175DEBD69}" dt="2021-09-16T15:02:36.774" v="785"/>
          <ac:spMkLst>
            <pc:docMk/>
            <pc:sldMk cId="2863364424" sldId="264"/>
            <ac:spMk id="3" creationId="{9AFC0F70-8C47-4CEB-B3DB-4A30BD5C3186}"/>
          </ac:spMkLst>
        </pc:spChg>
        <pc:picChg chg="add mod">
          <ac:chgData name="Fern, Sharon" userId="c418206b-c20c-4bbb-b566-28401d3071e9" providerId="ADAL" clId="{297F6012-F9AD-4831-9FFE-BE9175DEBD69}" dt="2021-10-03T17:05:01.470" v="1080" actId="1076"/>
          <ac:picMkLst>
            <pc:docMk/>
            <pc:sldMk cId="2863364424" sldId="264"/>
            <ac:picMk id="4" creationId="{B25283D0-8DD6-49C3-A4FC-ADCB0B33853E}"/>
          </ac:picMkLst>
        </pc:picChg>
      </pc:sldChg>
      <pc:sldChg chg="addSp delSp modSp new mod modAnim">
        <pc:chgData name="Fern, Sharon" userId="c418206b-c20c-4bbb-b566-28401d3071e9" providerId="ADAL" clId="{297F6012-F9AD-4831-9FFE-BE9175DEBD69}" dt="2021-10-03T17:05:12.158" v="1081" actId="1076"/>
        <pc:sldMkLst>
          <pc:docMk/>
          <pc:sldMk cId="4013132944" sldId="265"/>
        </pc:sldMkLst>
        <pc:spChg chg="mod">
          <ac:chgData name="Fern, Sharon" userId="c418206b-c20c-4bbb-b566-28401d3071e9" providerId="ADAL" clId="{297F6012-F9AD-4831-9FFE-BE9175DEBD69}" dt="2021-10-03T17:05:12.158" v="1081" actId="1076"/>
          <ac:spMkLst>
            <pc:docMk/>
            <pc:sldMk cId="4013132944" sldId="265"/>
            <ac:spMk id="2" creationId="{960B48DA-627E-4224-B3E9-752DAB3E1EF4}"/>
          </ac:spMkLst>
        </pc:spChg>
        <pc:spChg chg="del">
          <ac:chgData name="Fern, Sharon" userId="c418206b-c20c-4bbb-b566-28401d3071e9" providerId="ADAL" clId="{297F6012-F9AD-4831-9FFE-BE9175DEBD69}" dt="2021-10-03T16:20:57.427" v="973"/>
          <ac:spMkLst>
            <pc:docMk/>
            <pc:sldMk cId="4013132944" sldId="265"/>
            <ac:spMk id="3" creationId="{1B497CD6-F7BD-4CD2-A93B-18BC58831777}"/>
          </ac:spMkLst>
        </pc:spChg>
        <pc:picChg chg="add mod">
          <ac:chgData name="Fern, Sharon" userId="c418206b-c20c-4bbb-b566-28401d3071e9" providerId="ADAL" clId="{297F6012-F9AD-4831-9FFE-BE9175DEBD69}" dt="2021-10-03T17:04:32.903" v="1076" actId="1076"/>
          <ac:picMkLst>
            <pc:docMk/>
            <pc:sldMk cId="4013132944" sldId="265"/>
            <ac:picMk id="4" creationId="{AACD0FF9-4157-4CA5-BC84-388735E5478F}"/>
          </ac:picMkLst>
        </pc:picChg>
      </pc:sldChg>
      <pc:sldChg chg="addSp delSp modSp new mod delAnim modAnim">
        <pc:chgData name="Fern, Sharon" userId="c418206b-c20c-4bbb-b566-28401d3071e9" providerId="ADAL" clId="{297F6012-F9AD-4831-9FFE-BE9175DEBD69}" dt="2021-10-03T17:03:21.199" v="1070" actId="1076"/>
        <pc:sldMkLst>
          <pc:docMk/>
          <pc:sldMk cId="2679904652" sldId="266"/>
        </pc:sldMkLst>
        <pc:spChg chg="mod">
          <ac:chgData name="Fern, Sharon" userId="c418206b-c20c-4bbb-b566-28401d3071e9" providerId="ADAL" clId="{297F6012-F9AD-4831-9FFE-BE9175DEBD69}" dt="2021-10-03T16:41:41.394" v="1053" actId="122"/>
          <ac:spMkLst>
            <pc:docMk/>
            <pc:sldMk cId="2679904652" sldId="266"/>
            <ac:spMk id="2" creationId="{08148AFA-F96A-47C1-B647-7B9C8DF59E83}"/>
          </ac:spMkLst>
        </pc:spChg>
        <pc:spChg chg="del">
          <ac:chgData name="Fern, Sharon" userId="c418206b-c20c-4bbb-b566-28401d3071e9" providerId="ADAL" clId="{297F6012-F9AD-4831-9FFE-BE9175DEBD69}" dt="2021-10-03T16:32:39.530" v="1019"/>
          <ac:spMkLst>
            <pc:docMk/>
            <pc:sldMk cId="2679904652" sldId="266"/>
            <ac:spMk id="3" creationId="{59CA048D-A649-4069-BBD2-E459E2178B9C}"/>
          </ac:spMkLst>
        </pc:spChg>
        <pc:spChg chg="add del mod">
          <ac:chgData name="Fern, Sharon" userId="c418206b-c20c-4bbb-b566-28401d3071e9" providerId="ADAL" clId="{297F6012-F9AD-4831-9FFE-BE9175DEBD69}" dt="2021-10-03T16:34:25.407" v="1021"/>
          <ac:spMkLst>
            <pc:docMk/>
            <pc:sldMk cId="2679904652" sldId="266"/>
            <ac:spMk id="6" creationId="{65C96C99-8A50-435A-875D-E92F584449A5}"/>
          </ac:spMkLst>
        </pc:spChg>
        <pc:picChg chg="add del mod">
          <ac:chgData name="Fern, Sharon" userId="c418206b-c20c-4bbb-b566-28401d3071e9" providerId="ADAL" clId="{297F6012-F9AD-4831-9FFE-BE9175DEBD69}" dt="2021-10-03T16:33:54.120" v="1020" actId="478"/>
          <ac:picMkLst>
            <pc:docMk/>
            <pc:sldMk cId="2679904652" sldId="266"/>
            <ac:picMk id="4" creationId="{8DCEF2C6-DACC-42B9-97E3-6416658AA7CB}"/>
          </ac:picMkLst>
        </pc:picChg>
        <pc:picChg chg="add mod">
          <ac:chgData name="Fern, Sharon" userId="c418206b-c20c-4bbb-b566-28401d3071e9" providerId="ADAL" clId="{297F6012-F9AD-4831-9FFE-BE9175DEBD69}" dt="2021-10-03T17:03:21.199" v="1070" actId="1076"/>
          <ac:picMkLst>
            <pc:docMk/>
            <pc:sldMk cId="2679904652" sldId="266"/>
            <ac:picMk id="7" creationId="{4A802540-B1AD-4E6F-AEF0-035C1F485D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F91C0-E641-4A38-8A20-957F867B645F}" type="datetimeFigureOut">
              <a:rPr lang="en-GB" smtClean="0"/>
              <a:t>03/10/2021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A78D1-3CB7-46CF-BDFE-CECEA3F68CF3}" type="slidenum">
              <a:rPr lang="en-GB" smtClean="0"/>
              <a:t>‹#›</a:t>
            </a:fld>
            <a:endParaRPr lang="en-GB"/>
          </a:p>
        </p:txBody>
      </p:sp>
    </p:spTree>
    <p:extLst>
      <p:ext uri="{BB962C8B-B14F-4D97-AF65-F5344CB8AC3E}">
        <p14:creationId xmlns:p14="http://schemas.microsoft.com/office/powerpoint/2010/main" val="140781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63636"/>
                </a:solidFill>
                <a:effectLst/>
                <a:latin typeface="Helvetica" panose="020B0604020202020204" pitchFamily="34" charset="0"/>
              </a:rPr>
              <a:t>It is established that Ignatius taught himself how to read and write; as teaching slaves to be educated was seen as an unwritten crime, with slave owners and plantation workers risking their lives if a slave was to become literate.</a:t>
            </a:r>
            <a:br>
              <a:rPr lang="en-GB" dirty="0"/>
            </a:br>
            <a:r>
              <a:rPr lang="en-GB" b="0" i="0" dirty="0">
                <a:solidFill>
                  <a:srgbClr val="363636"/>
                </a:solidFill>
                <a:effectLst/>
                <a:latin typeface="Helvetica" panose="020B0604020202020204" pitchFamily="34" charset="0"/>
              </a:rPr>
              <a:t>Once Sancho became literate, he immediately began speaking out against the Slave Trade, as well as learning how to compose music and write poetry on the subject. Because of his financially-independent householder status, Ignatius was eligible to vote and in 1774, Sancho became the first black person of African origin to vote in parliamentary elections in Britain, voting twice in 1774 and again on the year of his death in 1780.</a:t>
            </a:r>
            <a:endParaRPr lang="en-GB" dirty="0"/>
          </a:p>
        </p:txBody>
      </p:sp>
      <p:sp>
        <p:nvSpPr>
          <p:cNvPr id="4" name="Slide Number Placeholder 3"/>
          <p:cNvSpPr>
            <a:spLocks noGrp="1"/>
          </p:cNvSpPr>
          <p:nvPr>
            <p:ph type="sldNum" sz="quarter" idx="5"/>
          </p:nvPr>
        </p:nvSpPr>
        <p:spPr/>
        <p:txBody>
          <a:bodyPr/>
          <a:lstStyle/>
          <a:p>
            <a:fld id="{737A78D1-3CB7-46CF-BDFE-CECEA3F68CF3}" type="slidenum">
              <a:rPr lang="en-GB" smtClean="0"/>
              <a:t>5</a:t>
            </a:fld>
            <a:endParaRPr lang="en-GB"/>
          </a:p>
        </p:txBody>
      </p:sp>
    </p:spTree>
    <p:extLst>
      <p:ext uri="{BB962C8B-B14F-4D97-AF65-F5344CB8AC3E}">
        <p14:creationId xmlns:p14="http://schemas.microsoft.com/office/powerpoint/2010/main" val="131456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FFFF00"/>
                </a:solidFill>
                <a:latin typeface="Calibri" panose="020F0502020204030204" pitchFamily="34" charset="0"/>
                <a:cs typeface="Calibri" panose="020F0502020204030204" pitchFamily="34" charset="0"/>
              </a:rPr>
              <a:t>T</a:t>
            </a:r>
            <a:r>
              <a:rPr lang="en-GB" sz="1200" b="0" i="0" dirty="0">
                <a:solidFill>
                  <a:srgbClr val="FFFF00"/>
                </a:solidFill>
                <a:effectLst/>
                <a:latin typeface="Calibri" panose="020F0502020204030204" pitchFamily="34" charset="0"/>
                <a:cs typeface="Calibri" panose="020F0502020204030204" pitchFamily="34" charset="0"/>
              </a:rPr>
              <a:t>he first recorded non-white British circus owner in Britain. </a:t>
            </a:r>
            <a:r>
              <a:rPr lang="en-GB" b="0" i="0" dirty="0">
                <a:solidFill>
                  <a:srgbClr val="000000"/>
                </a:solidFill>
                <a:effectLst/>
                <a:latin typeface="Verdana Ref"/>
              </a:rPr>
              <a:t>Pablo </a:t>
            </a:r>
            <a:r>
              <a:rPr lang="en-GB" b="0" i="0" dirty="0" err="1">
                <a:solidFill>
                  <a:srgbClr val="000000"/>
                </a:solidFill>
                <a:effectLst/>
                <a:latin typeface="Verdana Ref"/>
              </a:rPr>
              <a:t>Fanque</a:t>
            </a:r>
            <a:r>
              <a:rPr lang="en-GB" b="0" i="0" dirty="0">
                <a:solidFill>
                  <a:srgbClr val="000000"/>
                </a:solidFill>
                <a:effectLst/>
                <a:latin typeface="Verdana Ref"/>
              </a:rPr>
              <a:t>, born William Darby in Norwich in 1796, was in his time one of the most successful circus performers and proprietors</a:t>
            </a:r>
            <a:endParaRPr lang="en-GB" sz="1200" b="0" i="0" dirty="0">
              <a:solidFill>
                <a:srgbClr val="FFFF00"/>
              </a:solidFill>
              <a:effectLst/>
              <a:latin typeface="Calibri" panose="020F0502020204030204" pitchFamily="34" charset="0"/>
              <a:cs typeface="Calibri" panose="020F0502020204030204" pitchFamily="34" charset="0"/>
            </a:endParaRPr>
          </a:p>
          <a:p>
            <a:r>
              <a:rPr lang="en-GB" sz="1200" b="0" i="0" dirty="0">
                <a:solidFill>
                  <a:srgbClr val="FFFF00"/>
                </a:solidFill>
                <a:effectLst/>
                <a:latin typeface="Calibri" panose="020F0502020204030204" pitchFamily="34" charset="0"/>
                <a:cs typeface="Calibri" panose="020F0502020204030204" pitchFamily="34" charset="0"/>
              </a:rPr>
              <a:t>His circus was popular in Victorian Britain for 30 years, a period that is regarded as the golden age of the circus.</a:t>
            </a:r>
            <a:endParaRPr lang="en-US" sz="1200" dirty="0">
              <a:solidFill>
                <a:srgbClr val="FFFF00"/>
              </a:solidFill>
              <a:latin typeface="Calibri" panose="020F0502020204030204" pitchFamily="34" charset="0"/>
              <a:cs typeface="Calibri" panose="020F0502020204030204" pitchFamily="34" charset="0"/>
            </a:endParaRPr>
          </a:p>
          <a:p>
            <a:r>
              <a:rPr lang="en-GB" b="0" i="0" dirty="0">
                <a:solidFill>
                  <a:srgbClr val="000000"/>
                </a:solidFill>
                <a:effectLst/>
                <a:latin typeface="Verdana Ref"/>
              </a:rPr>
              <a:t>In 1841 </a:t>
            </a:r>
            <a:r>
              <a:rPr lang="en-GB" b="0" i="0" dirty="0" err="1">
                <a:solidFill>
                  <a:srgbClr val="000000"/>
                </a:solidFill>
                <a:effectLst/>
                <a:latin typeface="Verdana Ref"/>
              </a:rPr>
              <a:t>Fanque</a:t>
            </a:r>
            <a:r>
              <a:rPr lang="en-GB" b="0" i="0" dirty="0">
                <a:solidFill>
                  <a:srgbClr val="000000"/>
                </a:solidFill>
                <a:effectLst/>
                <a:latin typeface="Verdana Ref"/>
              </a:rPr>
              <a:t> left </a:t>
            </a:r>
            <a:r>
              <a:rPr lang="en-GB" b="0" i="0" dirty="0" err="1">
                <a:solidFill>
                  <a:srgbClr val="000000"/>
                </a:solidFill>
                <a:effectLst/>
                <a:latin typeface="Verdana Ref"/>
              </a:rPr>
              <a:t>Batty's</a:t>
            </a:r>
            <a:r>
              <a:rPr lang="en-GB" b="0" i="0" dirty="0">
                <a:solidFill>
                  <a:srgbClr val="000000"/>
                </a:solidFill>
                <a:effectLst/>
                <a:latin typeface="Verdana Ref"/>
              </a:rPr>
              <a:t> circus to start his own show with two horses. WF Wallet, the famous clown, joined him and they travelled north, opening at Wakefield where </a:t>
            </a:r>
            <a:r>
              <a:rPr lang="en-GB" b="0" i="0" dirty="0" err="1">
                <a:solidFill>
                  <a:srgbClr val="000000"/>
                </a:solidFill>
                <a:effectLst/>
                <a:latin typeface="Verdana Ref"/>
              </a:rPr>
              <a:t>Fanque</a:t>
            </a:r>
            <a:r>
              <a:rPr lang="en-GB" b="0" i="0" dirty="0">
                <a:solidFill>
                  <a:srgbClr val="000000"/>
                </a:solidFill>
                <a:effectLst/>
                <a:latin typeface="Verdana Ref"/>
              </a:rPr>
              <a:t> had erected a circus. Over the next six years, "by his own industry and talent, he got together as fine a stud of horses and ponies as any on </a:t>
            </a:r>
            <a:r>
              <a:rPr lang="en-GB" b="0" i="0" dirty="0" err="1">
                <a:solidFill>
                  <a:srgbClr val="000000"/>
                </a:solidFill>
                <a:effectLst/>
                <a:latin typeface="Verdana Ref"/>
              </a:rPr>
              <a:t>England"In</a:t>
            </a:r>
            <a:r>
              <a:rPr lang="en-GB" b="0" i="0" dirty="0">
                <a:solidFill>
                  <a:srgbClr val="000000"/>
                </a:solidFill>
                <a:effectLst/>
                <a:latin typeface="Verdana Ref"/>
              </a:rPr>
              <a:t> 1847 </a:t>
            </a:r>
            <a:r>
              <a:rPr lang="en-GB" b="0" i="0" dirty="0" err="1">
                <a:solidFill>
                  <a:srgbClr val="000000"/>
                </a:solidFill>
                <a:effectLst/>
                <a:latin typeface="Verdana Ref"/>
              </a:rPr>
              <a:t>Fanque</a:t>
            </a:r>
            <a:r>
              <a:rPr lang="en-GB" b="0" i="0" dirty="0">
                <a:solidFill>
                  <a:srgbClr val="000000"/>
                </a:solidFill>
                <a:effectLst/>
                <a:latin typeface="Verdana Ref"/>
              </a:rPr>
              <a:t> made his London debut, which was a highly successful engagement. The </a:t>
            </a:r>
            <a:r>
              <a:rPr lang="en-GB" b="0" i="1" dirty="0">
                <a:solidFill>
                  <a:srgbClr val="000000"/>
                </a:solidFill>
                <a:effectLst/>
                <a:latin typeface="Verdana Ref"/>
              </a:rPr>
              <a:t>London Illustrated News</a:t>
            </a:r>
            <a:r>
              <a:rPr lang="en-GB" b="0" i="0" dirty="0">
                <a:solidFill>
                  <a:srgbClr val="000000"/>
                </a:solidFill>
                <a:effectLst/>
                <a:latin typeface="Verdana Ref"/>
              </a:rPr>
              <a:t> reported that "Mr. Pablo </a:t>
            </a:r>
            <a:r>
              <a:rPr lang="en-GB" b="0" i="0" dirty="0" err="1">
                <a:solidFill>
                  <a:srgbClr val="000000"/>
                </a:solidFill>
                <a:effectLst/>
                <a:latin typeface="Verdana Ref"/>
              </a:rPr>
              <a:t>Fanque</a:t>
            </a:r>
            <a:r>
              <a:rPr lang="en-GB" b="0" i="0" dirty="0">
                <a:solidFill>
                  <a:srgbClr val="000000"/>
                </a:solidFill>
                <a:effectLst/>
                <a:latin typeface="Verdana Ref"/>
              </a:rPr>
              <a:t> is an artiste of colour, and his steed…we have not only never seen surpassed, but never equalled…Mr. Pablo </a:t>
            </a:r>
            <a:r>
              <a:rPr lang="en-GB" b="0" i="0" dirty="0" err="1">
                <a:solidFill>
                  <a:srgbClr val="000000"/>
                </a:solidFill>
                <a:effectLst/>
                <a:latin typeface="Verdana Ref"/>
              </a:rPr>
              <a:t>Fanque</a:t>
            </a:r>
            <a:r>
              <a:rPr lang="en-GB" b="0" i="0" dirty="0">
                <a:solidFill>
                  <a:srgbClr val="000000"/>
                </a:solidFill>
                <a:effectLst/>
                <a:latin typeface="Verdana Ref"/>
              </a:rPr>
              <a:t> was the hit of the evening.</a:t>
            </a:r>
            <a:endParaRPr lang="en-GB" dirty="0"/>
          </a:p>
        </p:txBody>
      </p:sp>
      <p:sp>
        <p:nvSpPr>
          <p:cNvPr id="4" name="Slide Number Placeholder 3"/>
          <p:cNvSpPr>
            <a:spLocks noGrp="1"/>
          </p:cNvSpPr>
          <p:nvPr>
            <p:ph type="sldNum" sz="quarter" idx="5"/>
          </p:nvPr>
        </p:nvSpPr>
        <p:spPr/>
        <p:txBody>
          <a:bodyPr/>
          <a:lstStyle/>
          <a:p>
            <a:fld id="{737A78D1-3CB7-46CF-BDFE-CECEA3F68CF3}" type="slidenum">
              <a:rPr lang="en-GB" smtClean="0"/>
              <a:t>6</a:t>
            </a:fld>
            <a:endParaRPr lang="en-GB"/>
          </a:p>
        </p:txBody>
      </p:sp>
    </p:spTree>
    <p:extLst>
      <p:ext uri="{BB962C8B-B14F-4D97-AF65-F5344CB8AC3E}">
        <p14:creationId xmlns:p14="http://schemas.microsoft.com/office/powerpoint/2010/main" val="197933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The medical authorities came to her to provide nurses to care for the sick soldiers. She travelled again to London, where she heard about the Crimean war and how the nursing system there had collapsed. She made applications to the War Office, the army medical department, and the secretary of war to be allowed to go to the Crimea and tend to the sick and wounded.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But she was turned away by everybody, including one of Florence Nightingale's assistants. Was it possible, she asked herself, 'that American prejudices against colour had taken root here?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A distant relative of hers, was going to Balaclava on business, and they agreed to launch a firm called Seacole and Day, which would be a general store and hotel near the British camp in the Crimea. So, at the age of 50, with her large stock of medicines, Mary went to the battle zone as a sutler - a person who follows the army and sells provisions to the troops.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The moment she arrived in Balaclava there were sick and wounded to attend to. </a:t>
            </a:r>
            <a:endParaRPr lang="en-GB" sz="1800" dirty="0">
              <a:effectLst/>
              <a:latin typeface="Times New Roman" panose="02020603050405020304" pitchFamily="18" charset="0"/>
              <a:ea typeface="Times New Roman" panose="02020603050405020304" pitchFamily="18" charset="0"/>
            </a:endParaRP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She opened her British Hotel in the summer of 1855, near the besieged city of Sevastopol. Soon the entire British army knew of 'Mother Seacole's'.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r>
              <a:rPr lang="en-GB" sz="1800" kern="1200" dirty="0">
                <a:solidFill>
                  <a:srgbClr val="000000"/>
                </a:solidFill>
                <a:effectLst/>
                <a:latin typeface="Verdana Ref"/>
                <a:ea typeface="Times New Roman" panose="02020603050405020304" pitchFamily="18" charset="0"/>
                <a:cs typeface="Times New Roman" panose="02020603050405020304" pitchFamily="18" charset="0"/>
              </a:rPr>
              <a:t>But the end of the war left Seacole and Day with expensive and unsaleable stores on their hands. They went bankrupt, and Mary returned to England a financially ruined woman. The Times demanded how could anyone forget the amazing things that Mary had done, and praise only Florence Nightingale?</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37A78D1-3CB7-46CF-BDFE-CECEA3F68CF3}" type="slidenum">
              <a:rPr lang="en-GB" smtClean="0"/>
              <a:t>7</a:t>
            </a:fld>
            <a:endParaRPr lang="en-GB"/>
          </a:p>
        </p:txBody>
      </p:sp>
    </p:spTree>
    <p:extLst>
      <p:ext uri="{BB962C8B-B14F-4D97-AF65-F5344CB8AC3E}">
        <p14:creationId xmlns:p14="http://schemas.microsoft.com/office/powerpoint/2010/main" val="382209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A6627C2-7452-4B98-9A29-2302DCC08984}" type="datetimeFigureOut">
              <a:rPr lang="en-GB" smtClean="0"/>
              <a:t>03/10/2021</a:t>
            </a:fld>
            <a:endParaRPr lang="en-GB" dirty="0"/>
          </a:p>
        </p:txBody>
      </p:sp>
      <p:sp>
        <p:nvSpPr>
          <p:cNvPr id="5" name="Footer Placeholder 4"/>
          <p:cNvSpPr>
            <a:spLocks noGrp="1"/>
          </p:cNvSpPr>
          <p:nvPr>
            <p:ph type="ftr" sz="quarter" idx="11"/>
          </p:nvPr>
        </p:nvSpPr>
        <p:spPr>
          <a:xfrm>
            <a:off x="1371600" y="4323845"/>
            <a:ext cx="6400800" cy="365125"/>
          </a:xfrm>
        </p:spPr>
        <p:txBody>
          <a:bodyPr/>
          <a:lstStyle/>
          <a:p>
            <a:endParaRPr lang="en-GB" dirty="0"/>
          </a:p>
        </p:txBody>
      </p:sp>
      <p:sp>
        <p:nvSpPr>
          <p:cNvPr id="6" name="Slide Number Placeholder 5"/>
          <p:cNvSpPr>
            <a:spLocks noGrp="1"/>
          </p:cNvSpPr>
          <p:nvPr>
            <p:ph type="sldNum" sz="quarter" idx="12"/>
          </p:nvPr>
        </p:nvSpPr>
        <p:spPr>
          <a:xfrm>
            <a:off x="8077200" y="1430866"/>
            <a:ext cx="2743200" cy="365125"/>
          </a:xfrm>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61785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62401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a:xfrm>
            <a:off x="685800" y="379941"/>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35375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a:xfrm>
            <a:off x="685800" y="379941"/>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8CAF452B-90F4-44DA-8880-5F9707D77731}" type="slidenum">
              <a:rPr lang="en-GB" smtClean="0"/>
              <a:t>‹#›</a:t>
            </a:fld>
            <a:endParaRPr lang="en-GB"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24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a:xfrm>
            <a:off x="685800" y="378883"/>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58148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383066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43655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230018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A6627C2-7452-4B98-9A29-2302DCC08984}" type="datetimeFigureOut">
              <a:rPr lang="en-GB" smtClean="0"/>
              <a:t>03/10/2021</a:t>
            </a:fld>
            <a:endParaRPr lang="en-GB" dirty="0"/>
          </a:p>
        </p:txBody>
      </p:sp>
      <p:sp>
        <p:nvSpPr>
          <p:cNvPr id="5" name="Footer Placeholder 4"/>
          <p:cNvSpPr>
            <a:spLocks noGrp="1"/>
          </p:cNvSpPr>
          <p:nvPr>
            <p:ph type="ftr" sz="quarter" idx="11"/>
          </p:nvPr>
        </p:nvSpPr>
        <p:spPr>
          <a:xfrm>
            <a:off x="685800" y="381000"/>
            <a:ext cx="6991492" cy="365125"/>
          </a:xfrm>
        </p:spPr>
        <p:txBody>
          <a:bodyPr/>
          <a:lstStyle/>
          <a:p>
            <a:endParaRPr lang="en-GB" dirty="0"/>
          </a:p>
        </p:txBody>
      </p:sp>
      <p:sp>
        <p:nvSpPr>
          <p:cNvPr id="6" name="Slide Number Placeholder 5"/>
          <p:cNvSpPr>
            <a:spLocks noGrp="1"/>
          </p:cNvSpPr>
          <p:nvPr>
            <p:ph type="sldNum" sz="quarter" idx="12"/>
          </p:nvPr>
        </p:nvSpPr>
        <p:spPr>
          <a:xfrm>
            <a:off x="10862452" y="381000"/>
            <a:ext cx="643748" cy="365125"/>
          </a:xfrm>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05902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338506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A6627C2-7452-4B98-9A29-2302DCC08984}" type="datetimeFigureOut">
              <a:rPr lang="en-GB" smtClean="0"/>
              <a:t>03/10/2021</a:t>
            </a:fld>
            <a:endParaRPr lang="en-GB" dirty="0"/>
          </a:p>
        </p:txBody>
      </p:sp>
      <p:sp>
        <p:nvSpPr>
          <p:cNvPr id="5" name="Footer Placeholder 4"/>
          <p:cNvSpPr>
            <a:spLocks noGrp="1"/>
          </p:cNvSpPr>
          <p:nvPr>
            <p:ph type="ftr" sz="quarter" idx="11"/>
          </p:nvPr>
        </p:nvSpPr>
        <p:spPr>
          <a:xfrm>
            <a:off x="685800" y="381001"/>
            <a:ext cx="6991492" cy="364065"/>
          </a:xfrm>
        </p:spPr>
        <p:txBody>
          <a:bodyPr/>
          <a:lstStyle/>
          <a:p>
            <a:endParaRPr lang="en-GB" dirty="0"/>
          </a:p>
        </p:txBody>
      </p:sp>
      <p:sp>
        <p:nvSpPr>
          <p:cNvPr id="6" name="Slide Number Placeholder 5"/>
          <p:cNvSpPr>
            <a:spLocks noGrp="1"/>
          </p:cNvSpPr>
          <p:nvPr>
            <p:ph type="sldNum" sz="quarter" idx="12"/>
          </p:nvPr>
        </p:nvSpPr>
        <p:spPr>
          <a:xfrm>
            <a:off x="10862452" y="381000"/>
            <a:ext cx="643748" cy="365125"/>
          </a:xfrm>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6467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356520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377321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28664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131942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237972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627C2-7452-4B98-9A29-2302DCC08984}" type="datetimeFigureOut">
              <a:rPr lang="en-GB" smtClean="0"/>
              <a:t>03/10/2021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AF452B-90F4-44DA-8880-5F9707D77731}" type="slidenum">
              <a:rPr lang="en-GB" smtClean="0"/>
              <a:t>‹#›</a:t>
            </a:fld>
            <a:endParaRPr lang="en-GB" dirty="0"/>
          </a:p>
        </p:txBody>
      </p:sp>
    </p:spTree>
    <p:extLst>
      <p:ext uri="{BB962C8B-B14F-4D97-AF65-F5344CB8AC3E}">
        <p14:creationId xmlns:p14="http://schemas.microsoft.com/office/powerpoint/2010/main" val="252543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6627C2-7452-4B98-9A29-2302DCC08984}" type="datetimeFigureOut">
              <a:rPr lang="en-GB" smtClean="0"/>
              <a:t>03/10/2021</a:t>
            </a:fld>
            <a:endParaRPr lang="en-GB"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F452B-90F4-44DA-8880-5F9707D77731}" type="slidenum">
              <a:rPr lang="en-GB" smtClean="0"/>
              <a:t>‹#›</a:t>
            </a:fld>
            <a:endParaRPr lang="en-GB" dirty="0"/>
          </a:p>
        </p:txBody>
      </p:sp>
    </p:spTree>
    <p:extLst>
      <p:ext uri="{BB962C8B-B14F-4D97-AF65-F5344CB8AC3E}">
        <p14:creationId xmlns:p14="http://schemas.microsoft.com/office/powerpoint/2010/main" val="36012758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v1SvnGX9YwM?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grou4Ohy68?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qFjTbXf-u2k?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Fz9B1y8KQC4?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9FB-3EF5-47C0-9B7D-90E7E945D2A1}"/>
              </a:ext>
            </a:extLst>
          </p:cNvPr>
          <p:cNvSpPr>
            <a:spLocks noGrp="1"/>
          </p:cNvSpPr>
          <p:nvPr>
            <p:ph type="ctrTitle"/>
          </p:nvPr>
        </p:nvSpPr>
        <p:spPr/>
        <p:txBody>
          <a:bodyPr/>
          <a:lstStyle/>
          <a:p>
            <a:r>
              <a:rPr lang="en-GB" dirty="0"/>
              <a:t>BLACK HISTORY MONTH </a:t>
            </a:r>
          </a:p>
        </p:txBody>
      </p:sp>
      <p:sp>
        <p:nvSpPr>
          <p:cNvPr id="3" name="Subtitle 2">
            <a:extLst>
              <a:ext uri="{FF2B5EF4-FFF2-40B4-BE49-F238E27FC236}">
                <a16:creationId xmlns:a16="http://schemas.microsoft.com/office/drawing/2014/main" id="{18CEBA80-1D4D-4EFD-97C7-5378418F11B1}"/>
              </a:ext>
            </a:extLst>
          </p:cNvPr>
          <p:cNvSpPr>
            <a:spLocks noGrp="1"/>
          </p:cNvSpPr>
          <p:nvPr>
            <p:ph type="subTitle" idx="1"/>
          </p:nvPr>
        </p:nvSpPr>
        <p:spPr/>
        <p:txBody>
          <a:bodyPr/>
          <a:lstStyle/>
          <a:p>
            <a:r>
              <a:rPr lang="en-GB" dirty="0"/>
              <a:t>OCTOBER 2021</a:t>
            </a:r>
          </a:p>
        </p:txBody>
      </p:sp>
    </p:spTree>
    <p:extLst>
      <p:ext uri="{BB962C8B-B14F-4D97-AF65-F5344CB8AC3E}">
        <p14:creationId xmlns:p14="http://schemas.microsoft.com/office/powerpoint/2010/main" val="287687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D141-18BB-4D05-9A59-49885F41AA68}"/>
              </a:ext>
            </a:extLst>
          </p:cNvPr>
          <p:cNvSpPr>
            <a:spLocks noGrp="1"/>
          </p:cNvSpPr>
          <p:nvPr>
            <p:ph type="title"/>
          </p:nvPr>
        </p:nvSpPr>
        <p:spPr/>
        <p:txBody>
          <a:bodyPr/>
          <a:lstStyle/>
          <a:p>
            <a:endParaRPr lang="en-GB" dirty="0"/>
          </a:p>
        </p:txBody>
      </p:sp>
      <p:pic>
        <p:nvPicPr>
          <p:cNvPr id="4" name="Online Media 3" title="Theme of Black History Month UK 2021 - Black to the Past (promo4)">
            <a:hlinkClick r:id="" action="ppaction://media"/>
            <a:extLst>
              <a:ext uri="{FF2B5EF4-FFF2-40B4-BE49-F238E27FC236}">
                <a16:creationId xmlns:a16="http://schemas.microsoft.com/office/drawing/2014/main" id="{5FC1BABD-E962-4E11-8C48-A64E39AC282B}"/>
              </a:ext>
            </a:extLst>
          </p:cNvPr>
          <p:cNvPicPr>
            <a:picLocks noGrp="1" noRot="1" noChangeAspect="1"/>
          </p:cNvPicPr>
          <p:nvPr>
            <p:ph idx="1"/>
            <a:videoFile r:link="rId1"/>
          </p:nvPr>
        </p:nvPicPr>
        <p:blipFill>
          <a:blip r:embed="rId3"/>
          <a:stretch>
            <a:fillRect/>
          </a:stretch>
        </p:blipFill>
        <p:spPr>
          <a:xfrm>
            <a:off x="1139825" y="701675"/>
            <a:ext cx="10213975" cy="5745163"/>
          </a:xfrm>
          <a:prstGeom prst="rect">
            <a:avLst/>
          </a:prstGeom>
        </p:spPr>
      </p:pic>
    </p:spTree>
    <p:extLst>
      <p:ext uri="{BB962C8B-B14F-4D97-AF65-F5344CB8AC3E}">
        <p14:creationId xmlns:p14="http://schemas.microsoft.com/office/powerpoint/2010/main" val="37723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5F0A-961E-4DA2-819C-748D238C5061}"/>
              </a:ext>
            </a:extLst>
          </p:cNvPr>
          <p:cNvSpPr>
            <a:spLocks noGrp="1"/>
          </p:cNvSpPr>
          <p:nvPr>
            <p:ph type="title"/>
          </p:nvPr>
        </p:nvSpPr>
        <p:spPr>
          <a:xfrm>
            <a:off x="643466" y="544240"/>
            <a:ext cx="10905067" cy="1293028"/>
          </a:xfrm>
        </p:spPr>
        <p:txBody>
          <a:bodyPr/>
          <a:lstStyle/>
          <a:p>
            <a:pPr algn="ctr"/>
            <a:r>
              <a:rPr lang="en-GB" dirty="0">
                <a:latin typeface="Calibri" panose="020F0502020204030204" pitchFamily="34" charset="0"/>
                <a:cs typeface="Calibri" panose="020F0502020204030204" pitchFamily="34" charset="0"/>
              </a:rPr>
              <a:t>Who do you know from Black History?</a:t>
            </a:r>
          </a:p>
        </p:txBody>
      </p:sp>
      <p:sp>
        <p:nvSpPr>
          <p:cNvPr id="3" name="Content Placeholder 2">
            <a:extLst>
              <a:ext uri="{FF2B5EF4-FFF2-40B4-BE49-F238E27FC236}">
                <a16:creationId xmlns:a16="http://schemas.microsoft.com/office/drawing/2014/main" id="{F227624B-2CBF-41F6-BA86-0FD3C7268001}"/>
              </a:ext>
            </a:extLst>
          </p:cNvPr>
          <p:cNvSpPr>
            <a:spLocks noGrp="1"/>
          </p:cNvSpPr>
          <p:nvPr>
            <p:ph idx="1"/>
          </p:nvPr>
        </p:nvSpPr>
        <p:spPr>
          <a:xfrm>
            <a:off x="685800" y="1625600"/>
            <a:ext cx="10820400" cy="5020733"/>
          </a:xfrm>
        </p:spPr>
        <p:txBody>
          <a:bodyPr>
            <a:normAutofit fontScale="85000" lnSpcReduction="20000"/>
          </a:bodyPr>
          <a:lstStyle/>
          <a:p>
            <a:endParaRPr lang="en-GB" sz="3100" dirty="0">
              <a:latin typeface="Calibri" panose="020F0502020204030204" pitchFamily="34" charset="0"/>
              <a:cs typeface="Calibri" panose="020F0502020204030204" pitchFamily="34" charset="0"/>
            </a:endParaRPr>
          </a:p>
          <a:p>
            <a:r>
              <a:rPr lang="en-GB" sz="3800" dirty="0">
                <a:latin typeface="Calibri" panose="020F0502020204030204" pitchFamily="34" charset="0"/>
                <a:cs typeface="Calibri" panose="020F0502020204030204" pitchFamily="34" charset="0"/>
              </a:rPr>
              <a:t>Martin Luther King - </a:t>
            </a:r>
            <a:r>
              <a:rPr lang="en-GB" sz="3100" b="0" i="0" dirty="0">
                <a:solidFill>
                  <a:srgbClr val="FFFF00"/>
                </a:solidFill>
                <a:effectLst/>
                <a:latin typeface="Calibri" panose="020F0502020204030204" pitchFamily="34" charset="0"/>
                <a:cs typeface="Calibri" panose="020F0502020204030204" pitchFamily="34" charset="0"/>
              </a:rPr>
              <a:t>known for his contributions to the American civil rights movement in the 1960s. </a:t>
            </a:r>
          </a:p>
          <a:p>
            <a:endParaRPr lang="en-GB" sz="3100" b="0" i="0" dirty="0">
              <a:solidFill>
                <a:srgbClr val="FFFF00"/>
              </a:solidFill>
              <a:effectLst/>
              <a:latin typeface="Calibri" panose="020F0502020204030204" pitchFamily="34" charset="0"/>
              <a:cs typeface="Calibri" panose="020F0502020204030204" pitchFamily="34" charset="0"/>
            </a:endParaRPr>
          </a:p>
          <a:p>
            <a:r>
              <a:rPr lang="en-GB" sz="3800" dirty="0">
                <a:latin typeface="Calibri" panose="020F0502020204030204" pitchFamily="34" charset="0"/>
                <a:cs typeface="Calibri" panose="020F0502020204030204" pitchFamily="34" charset="0"/>
              </a:rPr>
              <a:t>Nelson Mandala</a:t>
            </a:r>
            <a:r>
              <a:rPr lang="en-GB" sz="3800" dirty="0">
                <a:solidFill>
                  <a:srgbClr val="FFFF00"/>
                </a:solidFill>
                <a:latin typeface="Calibri" panose="020F0502020204030204" pitchFamily="34" charset="0"/>
                <a:cs typeface="Calibri" panose="020F0502020204030204" pitchFamily="34" charset="0"/>
              </a:rPr>
              <a:t>-</a:t>
            </a:r>
            <a:r>
              <a:rPr lang="en-GB" sz="3800" b="0" i="0" dirty="0">
                <a:solidFill>
                  <a:srgbClr val="FFFF00"/>
                </a:solidFill>
                <a:effectLst/>
                <a:latin typeface="Calibri" panose="020F0502020204030204" pitchFamily="34" charset="0"/>
                <a:cs typeface="Calibri" panose="020F0502020204030204" pitchFamily="34" charset="0"/>
              </a:rPr>
              <a:t>South </a:t>
            </a:r>
            <a:r>
              <a:rPr lang="en-GB" sz="3100" b="0" i="0" dirty="0">
                <a:solidFill>
                  <a:srgbClr val="FFFF00"/>
                </a:solidFill>
                <a:effectLst/>
                <a:latin typeface="Calibri" panose="020F0502020204030204" pitchFamily="34" charset="0"/>
                <a:cs typeface="Calibri" panose="020F0502020204030204" pitchFamily="34" charset="0"/>
              </a:rPr>
              <a:t>African anti-apartheid revolutionary, statesman and philanthropist who served as President of South Africa from 1994 to 1999. </a:t>
            </a:r>
          </a:p>
          <a:p>
            <a:endParaRPr lang="en-GB" sz="3100" dirty="0">
              <a:solidFill>
                <a:srgbClr val="FFFF00"/>
              </a:solidFill>
              <a:latin typeface="Calibri" panose="020F0502020204030204" pitchFamily="34" charset="0"/>
              <a:cs typeface="Calibri" panose="020F0502020204030204" pitchFamily="34" charset="0"/>
            </a:endParaRPr>
          </a:p>
          <a:p>
            <a:r>
              <a:rPr lang="en-GB" sz="4100" dirty="0">
                <a:latin typeface="Calibri" panose="020F0502020204030204" pitchFamily="34" charset="0"/>
                <a:cs typeface="Calibri" panose="020F0502020204030204" pitchFamily="34" charset="0"/>
              </a:rPr>
              <a:t>Rosa Parks – </a:t>
            </a:r>
            <a:r>
              <a:rPr lang="en-GB" sz="3100" dirty="0">
                <a:solidFill>
                  <a:srgbClr val="FFFF00"/>
                </a:solidFill>
                <a:latin typeface="Calibri" panose="020F0502020204030204" pitchFamily="34" charset="0"/>
                <a:cs typeface="Calibri" panose="020F0502020204030204" pitchFamily="34" charset="0"/>
              </a:rPr>
              <a:t>Peacefully refused to l</a:t>
            </a:r>
            <a:r>
              <a:rPr lang="en-GB" sz="3100" b="0" i="0" dirty="0">
                <a:solidFill>
                  <a:srgbClr val="FFFF00"/>
                </a:solidFill>
                <a:effectLst/>
                <a:latin typeface="Calibri" panose="020F0502020204030204" pitchFamily="34" charset="0"/>
                <a:cs typeface="Calibri" panose="020F0502020204030204" pitchFamily="34" charset="0"/>
              </a:rPr>
              <a:t>eave her seat for a white passenger on December 1, 1955. Her arrest led to the Montgomery Bus Boycott of December 1955–December 1956.</a:t>
            </a:r>
          </a:p>
          <a:p>
            <a:endParaRPr lang="en-GB" sz="3100" dirty="0">
              <a:solidFill>
                <a:srgbClr val="FFFF00"/>
              </a:solidFill>
              <a:latin typeface="Calibri" panose="020F0502020204030204" pitchFamily="34" charset="0"/>
              <a:cs typeface="Calibri" panose="020F0502020204030204" pitchFamily="34" charset="0"/>
            </a:endParaRPr>
          </a:p>
          <a:p>
            <a:r>
              <a:rPr lang="en-GB" sz="3100" dirty="0">
                <a:latin typeface="Calibri" panose="020F0502020204030204" pitchFamily="34" charset="0"/>
                <a:cs typeface="Calibri" panose="020F0502020204030204" pitchFamily="34" charset="0"/>
              </a:rPr>
              <a:t>But what of British Black History ? </a:t>
            </a:r>
          </a:p>
          <a:p>
            <a:endParaRPr lang="en-GB" sz="3100" dirty="0"/>
          </a:p>
          <a:p>
            <a:endParaRPr lang="en-GB" dirty="0"/>
          </a:p>
        </p:txBody>
      </p:sp>
    </p:spTree>
    <p:extLst>
      <p:ext uri="{BB962C8B-B14F-4D97-AF65-F5344CB8AC3E}">
        <p14:creationId xmlns:p14="http://schemas.microsoft.com/office/powerpoint/2010/main" val="34419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8AFA-F96A-47C1-B647-7B9C8DF59E83}"/>
              </a:ext>
            </a:extLst>
          </p:cNvPr>
          <p:cNvSpPr>
            <a:spLocks noGrp="1"/>
          </p:cNvSpPr>
          <p:nvPr>
            <p:ph type="title"/>
          </p:nvPr>
        </p:nvSpPr>
        <p:spPr>
          <a:xfrm>
            <a:off x="1579033" y="476506"/>
            <a:ext cx="9033933" cy="1293028"/>
          </a:xfrm>
        </p:spPr>
        <p:txBody>
          <a:bodyPr/>
          <a:lstStyle/>
          <a:p>
            <a:pPr algn="ctr"/>
            <a:r>
              <a:rPr lang="en-GB" dirty="0"/>
              <a:t>Black British History </a:t>
            </a:r>
          </a:p>
        </p:txBody>
      </p:sp>
      <p:pic>
        <p:nvPicPr>
          <p:cNvPr id="7" name="Online Media 6" title="Black British history you're not taught in schools | Alt History - BBC">
            <a:hlinkClick r:id="" action="ppaction://media"/>
            <a:extLst>
              <a:ext uri="{FF2B5EF4-FFF2-40B4-BE49-F238E27FC236}">
                <a16:creationId xmlns:a16="http://schemas.microsoft.com/office/drawing/2014/main" id="{4A802540-B1AD-4E6F-AEF0-035C1F485D9D}"/>
              </a:ext>
            </a:extLst>
          </p:cNvPr>
          <p:cNvPicPr>
            <a:picLocks noGrp="1" noRot="1" noChangeAspect="1"/>
          </p:cNvPicPr>
          <p:nvPr>
            <p:ph idx="1"/>
            <a:videoFile r:link="rId1"/>
          </p:nvPr>
        </p:nvPicPr>
        <p:blipFill>
          <a:blip r:embed="rId3"/>
          <a:stretch>
            <a:fillRect/>
          </a:stretch>
        </p:blipFill>
        <p:spPr>
          <a:xfrm>
            <a:off x="1884148" y="1490134"/>
            <a:ext cx="8423701" cy="4759101"/>
          </a:xfrm>
          <a:prstGeom prst="rect">
            <a:avLst/>
          </a:prstGeom>
        </p:spPr>
      </p:pic>
    </p:spTree>
    <p:extLst>
      <p:ext uri="{BB962C8B-B14F-4D97-AF65-F5344CB8AC3E}">
        <p14:creationId xmlns:p14="http://schemas.microsoft.com/office/powerpoint/2010/main" val="26799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41E9-6977-484F-9B96-2791806B66B4}"/>
              </a:ext>
            </a:extLst>
          </p:cNvPr>
          <p:cNvSpPr>
            <a:spLocks noGrp="1"/>
          </p:cNvSpPr>
          <p:nvPr>
            <p:ph type="title"/>
          </p:nvPr>
        </p:nvSpPr>
        <p:spPr>
          <a:xfrm>
            <a:off x="685799" y="764373"/>
            <a:ext cx="3977639" cy="1600200"/>
          </a:xfrm>
        </p:spPr>
        <p:txBody>
          <a:bodyPr anchor="b">
            <a:normAutofit/>
          </a:bodyPr>
          <a:lstStyle/>
          <a:p>
            <a:pPr algn="l"/>
            <a:r>
              <a:rPr lang="en-GB" sz="3200" dirty="0"/>
              <a:t>Ignatius Sancho</a:t>
            </a:r>
            <a:br>
              <a:rPr lang="en-GB" sz="3200" dirty="0"/>
            </a:br>
            <a:endParaRPr lang="en-GB" sz="3200" dirty="0"/>
          </a:p>
        </p:txBody>
      </p:sp>
      <p:sp>
        <p:nvSpPr>
          <p:cNvPr id="2056" name="Content Placeholder 2053">
            <a:extLst>
              <a:ext uri="{FF2B5EF4-FFF2-40B4-BE49-F238E27FC236}">
                <a16:creationId xmlns:a16="http://schemas.microsoft.com/office/drawing/2014/main" id="{C66BA113-21F2-4644-A280-DA61E71149BD}"/>
              </a:ext>
            </a:extLst>
          </p:cNvPr>
          <p:cNvSpPr>
            <a:spLocks noGrp="1"/>
          </p:cNvSpPr>
          <p:nvPr>
            <p:ph idx="1"/>
          </p:nvPr>
        </p:nvSpPr>
        <p:spPr>
          <a:xfrm>
            <a:off x="499534" y="2364573"/>
            <a:ext cx="3977639" cy="3854112"/>
          </a:xfrm>
        </p:spPr>
        <p:txBody>
          <a:bodyPr>
            <a:normAutofit/>
          </a:bodyPr>
          <a:lstStyle/>
          <a:p>
            <a:r>
              <a:rPr lang="en-GB" sz="2400" b="0" i="0" dirty="0">
                <a:solidFill>
                  <a:srgbClr val="FFFF00"/>
                </a:solidFill>
                <a:effectLst/>
                <a:latin typeface="Calibri" panose="020F0502020204030204" pitchFamily="34" charset="0"/>
                <a:cs typeface="Calibri" panose="020F0502020204030204" pitchFamily="34" charset="0"/>
              </a:rPr>
              <a:t>Writer, composer, shopkeeper and abolitionist, Ignatius Sancho was celebrated in the late 18th-century as a man of letters, a social reformer and an acute observer of English life.</a:t>
            </a:r>
            <a:endParaRPr lang="en-US" sz="2400" dirty="0">
              <a:solidFill>
                <a:srgbClr val="FFFF00"/>
              </a:solidFill>
              <a:latin typeface="Calibri" panose="020F0502020204030204" pitchFamily="34" charset="0"/>
              <a:cs typeface="Calibri" panose="020F0502020204030204" pitchFamily="34" charset="0"/>
            </a:endParaRPr>
          </a:p>
        </p:txBody>
      </p:sp>
      <p:sp useBgFill="1">
        <p:nvSpPr>
          <p:cNvPr id="2057" name="Rectangle 72">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ortrait of Ignatius Sancho by Thomas Gainsborough, 1768">
            <a:extLst>
              <a:ext uri="{FF2B5EF4-FFF2-40B4-BE49-F238E27FC236}">
                <a16:creationId xmlns:a16="http://schemas.microsoft.com/office/drawing/2014/main" id="{539D4974-9D06-49AE-8BB6-54667856F8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42" r="18363"/>
          <a:stretch/>
        </p:blipFill>
        <p:spPr bwMode="auto">
          <a:xfrm>
            <a:off x="5304147" y="10"/>
            <a:ext cx="688785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6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D2A7-BB21-4F61-BAB9-8A6EA2A62D8C}"/>
              </a:ext>
            </a:extLst>
          </p:cNvPr>
          <p:cNvSpPr>
            <a:spLocks noGrp="1"/>
          </p:cNvSpPr>
          <p:nvPr>
            <p:ph type="title"/>
          </p:nvPr>
        </p:nvSpPr>
        <p:spPr>
          <a:xfrm>
            <a:off x="589870" y="1441706"/>
            <a:ext cx="3977639" cy="632627"/>
          </a:xfrm>
        </p:spPr>
        <p:txBody>
          <a:bodyPr anchor="b">
            <a:normAutofit/>
          </a:bodyPr>
          <a:lstStyle/>
          <a:p>
            <a:pPr algn="l"/>
            <a:r>
              <a:rPr lang="en-GB" sz="3200" dirty="0"/>
              <a:t>Pablo  Fanque </a:t>
            </a:r>
          </a:p>
        </p:txBody>
      </p:sp>
      <p:sp>
        <p:nvSpPr>
          <p:cNvPr id="3078" name="Content Placeholder 3077">
            <a:extLst>
              <a:ext uri="{FF2B5EF4-FFF2-40B4-BE49-F238E27FC236}">
                <a16:creationId xmlns:a16="http://schemas.microsoft.com/office/drawing/2014/main" id="{F02BBE4A-50A9-431A-A397-1550CFE9FA85}"/>
              </a:ext>
            </a:extLst>
          </p:cNvPr>
          <p:cNvSpPr>
            <a:spLocks noGrp="1"/>
          </p:cNvSpPr>
          <p:nvPr>
            <p:ph idx="1"/>
          </p:nvPr>
        </p:nvSpPr>
        <p:spPr>
          <a:xfrm>
            <a:off x="519341" y="2731685"/>
            <a:ext cx="3977639" cy="2554562"/>
          </a:xfrm>
        </p:spPr>
        <p:txBody>
          <a:bodyPr>
            <a:noAutofit/>
          </a:bodyPr>
          <a:lstStyle/>
          <a:p>
            <a:r>
              <a:rPr lang="en-GB" sz="2400" b="0" i="0" dirty="0">
                <a:solidFill>
                  <a:srgbClr val="FFFF00"/>
                </a:solidFill>
                <a:effectLst/>
                <a:latin typeface="Calibri" panose="020F0502020204030204" pitchFamily="34" charset="0"/>
                <a:cs typeface="Calibri" panose="020F0502020204030204" pitchFamily="34" charset="0"/>
              </a:rPr>
              <a:t>Pablo Fanque (born William Darby; 30 March 1810 – 4 May 1871) was a </a:t>
            </a:r>
            <a:r>
              <a:rPr lang="en-GB" sz="2400" b="1" i="0" dirty="0">
                <a:solidFill>
                  <a:srgbClr val="FFFF00"/>
                </a:solidFill>
                <a:effectLst/>
                <a:latin typeface="Calibri" panose="020F0502020204030204" pitchFamily="34" charset="0"/>
                <a:cs typeface="Calibri" panose="020F0502020204030204" pitchFamily="34" charset="0"/>
              </a:rPr>
              <a:t>British equestrian performer and circus proprietor</a:t>
            </a:r>
            <a:r>
              <a:rPr lang="en-GB" sz="2400" b="0" i="0" dirty="0">
                <a:solidFill>
                  <a:srgbClr val="FFFF00"/>
                </a:solidFill>
                <a:effectLst/>
                <a:latin typeface="Calibri" panose="020F0502020204030204" pitchFamily="34" charset="0"/>
                <a:cs typeface="Calibri" panose="020F0502020204030204" pitchFamily="34" charset="0"/>
              </a:rPr>
              <a:t>, </a:t>
            </a:r>
          </a:p>
        </p:txBody>
      </p:sp>
      <p:sp useBgFill="1">
        <p:nvSpPr>
          <p:cNvPr id="75" name="Rectangle 74">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6" descr="What a Scene! The Amazing Story of Pablo Fanque">
            <a:extLst>
              <a:ext uri="{FF2B5EF4-FFF2-40B4-BE49-F238E27FC236}">
                <a16:creationId xmlns:a16="http://schemas.microsoft.com/office/drawing/2014/main" id="{6C581E5C-BBDE-40F1-99E8-64D0CF590C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69" r="12720"/>
          <a:stretch/>
        </p:blipFill>
        <p:spPr bwMode="auto">
          <a:xfrm>
            <a:off x="5304147" y="10"/>
            <a:ext cx="688785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6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8278-6A72-4856-AD15-B7051C411687}"/>
              </a:ext>
            </a:extLst>
          </p:cNvPr>
          <p:cNvSpPr>
            <a:spLocks noGrp="1"/>
          </p:cNvSpPr>
          <p:nvPr>
            <p:ph type="title"/>
          </p:nvPr>
        </p:nvSpPr>
        <p:spPr>
          <a:xfrm>
            <a:off x="685799" y="764373"/>
            <a:ext cx="3977639" cy="1600200"/>
          </a:xfrm>
        </p:spPr>
        <p:txBody>
          <a:bodyPr anchor="b">
            <a:normAutofit/>
          </a:bodyPr>
          <a:lstStyle/>
          <a:p>
            <a:pPr algn="l"/>
            <a:r>
              <a:rPr lang="en-GB" sz="3200" dirty="0"/>
              <a:t>Mary Seacole </a:t>
            </a:r>
          </a:p>
        </p:txBody>
      </p:sp>
      <p:sp>
        <p:nvSpPr>
          <p:cNvPr id="4106" name="Content Placeholder 4101">
            <a:extLst>
              <a:ext uri="{FF2B5EF4-FFF2-40B4-BE49-F238E27FC236}">
                <a16:creationId xmlns:a16="http://schemas.microsoft.com/office/drawing/2014/main" id="{59B46292-030A-4FFC-93FA-1680ACDB31F8}"/>
              </a:ext>
            </a:extLst>
          </p:cNvPr>
          <p:cNvSpPr>
            <a:spLocks noGrp="1"/>
          </p:cNvSpPr>
          <p:nvPr>
            <p:ph idx="1"/>
          </p:nvPr>
        </p:nvSpPr>
        <p:spPr>
          <a:xfrm>
            <a:off x="176141" y="2762506"/>
            <a:ext cx="4631267" cy="2850894"/>
          </a:xfrm>
        </p:spPr>
        <p:txBody>
          <a:bodyPr>
            <a:normAutofit/>
          </a:bodyPr>
          <a:lstStyle/>
          <a:p>
            <a:r>
              <a:rPr lang="en-GB" sz="2400" b="0" i="0" dirty="0">
                <a:solidFill>
                  <a:srgbClr val="FFFF00"/>
                </a:solidFill>
                <a:effectLst/>
                <a:latin typeface="Calibri" panose="020F0502020204030204" pitchFamily="34" charset="0"/>
                <a:cs typeface="Calibri" panose="020F0502020204030204" pitchFamily="34" charset="0"/>
              </a:rPr>
              <a:t>November 1805 – 14 May 1881)</a:t>
            </a:r>
          </a:p>
          <a:p>
            <a:r>
              <a:rPr lang="en-GB" sz="2400" b="0" i="0" dirty="0">
                <a:solidFill>
                  <a:srgbClr val="FFFF00"/>
                </a:solidFill>
                <a:effectLst/>
                <a:latin typeface="Calibri" panose="020F0502020204030204" pitchFamily="34" charset="0"/>
                <a:cs typeface="Calibri" panose="020F0502020204030204" pitchFamily="34" charset="0"/>
              </a:rPr>
              <a:t>British Jamaican nurse, healer and businesswoman who set up the "British Hotel" behind the lines during the </a:t>
            </a:r>
            <a:r>
              <a:rPr lang="en-GB" sz="2400" dirty="0">
                <a:solidFill>
                  <a:srgbClr val="FFFF00"/>
                </a:solidFill>
                <a:latin typeface="Calibri" panose="020F0502020204030204" pitchFamily="34" charset="0"/>
                <a:cs typeface="Calibri" panose="020F0502020204030204" pitchFamily="34" charset="0"/>
              </a:rPr>
              <a:t> Crimean War </a:t>
            </a:r>
          </a:p>
        </p:txBody>
      </p:sp>
      <p:sp useBgFill="1">
        <p:nvSpPr>
          <p:cNvPr id="4107" name="Rectangle 72">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redit: Print Collector/Getty Images/Print Collector">
            <a:extLst>
              <a:ext uri="{FF2B5EF4-FFF2-40B4-BE49-F238E27FC236}">
                <a16:creationId xmlns:a16="http://schemas.microsoft.com/office/drawing/2014/main" id="{6FE67B62-F9D8-469C-8568-B9122432A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 r="-2" b="26779"/>
          <a:stretch/>
        </p:blipFill>
        <p:spPr bwMode="auto">
          <a:xfrm>
            <a:off x="5304147" y="10"/>
            <a:ext cx="688785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9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48DA-627E-4224-B3E9-752DAB3E1EF4}"/>
              </a:ext>
            </a:extLst>
          </p:cNvPr>
          <p:cNvSpPr>
            <a:spLocks noGrp="1"/>
          </p:cNvSpPr>
          <p:nvPr>
            <p:ph type="title"/>
          </p:nvPr>
        </p:nvSpPr>
        <p:spPr>
          <a:xfrm>
            <a:off x="372532" y="369407"/>
            <a:ext cx="11446934" cy="1293028"/>
          </a:xfrm>
        </p:spPr>
        <p:txBody>
          <a:bodyPr/>
          <a:lstStyle/>
          <a:p>
            <a:pPr algn="ctr"/>
            <a:r>
              <a:rPr lang="en-GB" dirty="0"/>
              <a:t> Black movements in the UK </a:t>
            </a:r>
          </a:p>
        </p:txBody>
      </p:sp>
      <p:pic>
        <p:nvPicPr>
          <p:cNvPr id="4" name="Online Media 3" title="Black Power: A British Story of Resistance - BBC">
            <a:hlinkClick r:id="" action="ppaction://media"/>
            <a:extLst>
              <a:ext uri="{FF2B5EF4-FFF2-40B4-BE49-F238E27FC236}">
                <a16:creationId xmlns:a16="http://schemas.microsoft.com/office/drawing/2014/main" id="{AACD0FF9-4157-4CA5-BC84-388735E5478F}"/>
              </a:ext>
            </a:extLst>
          </p:cNvPr>
          <p:cNvPicPr>
            <a:picLocks noGrp="1" noRot="1" noChangeAspect="1"/>
          </p:cNvPicPr>
          <p:nvPr>
            <p:ph idx="1"/>
            <a:videoFile r:link="rId1"/>
          </p:nvPr>
        </p:nvPicPr>
        <p:blipFill>
          <a:blip r:embed="rId3"/>
          <a:stretch>
            <a:fillRect/>
          </a:stretch>
        </p:blipFill>
        <p:spPr>
          <a:xfrm>
            <a:off x="1801812" y="1662435"/>
            <a:ext cx="8588375" cy="4852136"/>
          </a:xfrm>
          <a:prstGeom prst="rect">
            <a:avLst/>
          </a:prstGeom>
        </p:spPr>
      </p:pic>
    </p:spTree>
    <p:extLst>
      <p:ext uri="{BB962C8B-B14F-4D97-AF65-F5344CB8AC3E}">
        <p14:creationId xmlns:p14="http://schemas.microsoft.com/office/powerpoint/2010/main" val="40131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me of Black History Month UK 2021 - Black to the Past (promo2)">
            <a:hlinkClick r:id="" action="ppaction://media"/>
            <a:extLst>
              <a:ext uri="{FF2B5EF4-FFF2-40B4-BE49-F238E27FC236}">
                <a16:creationId xmlns:a16="http://schemas.microsoft.com/office/drawing/2014/main" id="{B25283D0-8DD6-49C3-A4FC-ADCB0B33853E}"/>
              </a:ext>
            </a:extLst>
          </p:cNvPr>
          <p:cNvPicPr>
            <a:picLocks noGrp="1" noRot="1" noChangeAspect="1"/>
          </p:cNvPicPr>
          <p:nvPr>
            <p:ph idx="1"/>
            <a:videoFile r:link="rId1"/>
          </p:nvPr>
        </p:nvPicPr>
        <p:blipFill>
          <a:blip r:embed="rId3"/>
          <a:stretch>
            <a:fillRect/>
          </a:stretch>
        </p:blipFill>
        <p:spPr>
          <a:xfrm>
            <a:off x="2139245" y="821267"/>
            <a:ext cx="7913509" cy="5935133"/>
          </a:xfrm>
          <a:prstGeom prst="rect">
            <a:avLst/>
          </a:prstGeom>
        </p:spPr>
      </p:pic>
    </p:spTree>
    <p:extLst>
      <p:ext uri="{BB962C8B-B14F-4D97-AF65-F5344CB8AC3E}">
        <p14:creationId xmlns:p14="http://schemas.microsoft.com/office/powerpoint/2010/main" val="28633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Vapor Trai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364</TotalTime>
  <Words>789</Words>
  <Application>Microsoft Office PowerPoint</Application>
  <PresentationFormat>Widescreen</PresentationFormat>
  <Paragraphs>35</Paragraphs>
  <Slides>9</Slides>
  <Notes>3</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vt:lpstr>
      <vt:lpstr>Times New Roman</vt:lpstr>
      <vt:lpstr>Verdana Ref</vt:lpstr>
      <vt:lpstr>Vapor Trail</vt:lpstr>
      <vt:lpstr>BLACK HISTORY MONTH </vt:lpstr>
      <vt:lpstr>PowerPoint Presentation</vt:lpstr>
      <vt:lpstr>Who do you know from Black History?</vt:lpstr>
      <vt:lpstr>Black British History </vt:lpstr>
      <vt:lpstr>Ignatius Sancho </vt:lpstr>
      <vt:lpstr>Pablo  Fanque </vt:lpstr>
      <vt:lpstr>Mary Seacole </vt:lpstr>
      <vt:lpstr> Black movements in the UK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 Sharon</dc:creator>
  <cp:lastModifiedBy>Fern, Sharon</cp:lastModifiedBy>
  <cp:revision>1</cp:revision>
  <dcterms:created xsi:type="dcterms:W3CDTF">2021-09-16T08:23:52Z</dcterms:created>
  <dcterms:modified xsi:type="dcterms:W3CDTF">2021-10-03T17:31:24Z</dcterms:modified>
</cp:coreProperties>
</file>