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5"/>
    <p:sldMasterId id="2147483735" r:id="rId6"/>
    <p:sldMasterId id="2147483737" r:id="rId7"/>
  </p:sldMasterIdLst>
  <p:notesMasterIdLst>
    <p:notesMasterId r:id="rId40"/>
  </p:notesMasterIdLst>
  <p:handoutMasterIdLst>
    <p:handoutMasterId r:id="rId41"/>
  </p:handoutMasterIdLst>
  <p:sldIdLst>
    <p:sldId id="266" r:id="rId8"/>
    <p:sldId id="256" r:id="rId9"/>
    <p:sldId id="280" r:id="rId10"/>
    <p:sldId id="268" r:id="rId11"/>
    <p:sldId id="303" r:id="rId12"/>
    <p:sldId id="304" r:id="rId13"/>
    <p:sldId id="305" r:id="rId14"/>
    <p:sldId id="306" r:id="rId15"/>
    <p:sldId id="290" r:id="rId16"/>
    <p:sldId id="291" r:id="rId17"/>
    <p:sldId id="257" r:id="rId18"/>
    <p:sldId id="307" r:id="rId19"/>
    <p:sldId id="289" r:id="rId20"/>
    <p:sldId id="308" r:id="rId21"/>
    <p:sldId id="292" r:id="rId22"/>
    <p:sldId id="294" r:id="rId23"/>
    <p:sldId id="295" r:id="rId24"/>
    <p:sldId id="296" r:id="rId25"/>
    <p:sldId id="297" r:id="rId26"/>
    <p:sldId id="298" r:id="rId27"/>
    <p:sldId id="293" r:id="rId28"/>
    <p:sldId id="258" r:id="rId29"/>
    <p:sldId id="278" r:id="rId30"/>
    <p:sldId id="260" r:id="rId31"/>
    <p:sldId id="262" r:id="rId32"/>
    <p:sldId id="300" r:id="rId33"/>
    <p:sldId id="309" r:id="rId34"/>
    <p:sldId id="299" r:id="rId35"/>
    <p:sldId id="301" r:id="rId36"/>
    <p:sldId id="310" r:id="rId37"/>
    <p:sldId id="263" r:id="rId38"/>
    <p:sldId id="302" r:id="rId39"/>
  </p:sldIdLst>
  <p:sldSz cx="12192000" cy="6858000"/>
  <p:notesSz cx="6623050" cy="981075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  <a:srgbClr val="42C4DE"/>
    <a:srgbClr val="48B8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DA32CB-A779-4EB5-99D2-2F48712FBA4B}" v="2" dt="2023-09-14T12:11:48.1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502"/>
    <p:restoredTop sz="67647" autoAdjust="0"/>
  </p:normalViewPr>
  <p:slideViewPr>
    <p:cSldViewPr>
      <p:cViewPr varScale="1">
        <p:scale>
          <a:sx n="75" d="100"/>
          <a:sy n="75" d="100"/>
        </p:scale>
        <p:origin x="135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slide" Target="slides/slide32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42" Type="http://schemas.openxmlformats.org/officeDocument/2006/relationships/presProps" Target="presProps.xml"/><Relationship Id="rId47" Type="http://schemas.microsoft.com/office/2015/10/relationships/revisionInfo" Target="revisionInfo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41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4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ott, Wendy (Childrens Services)" userId="ccf14525-30ec-4eb3-9ec0-c8e827388be1" providerId="ADAL" clId="{77056CFD-82A7-42CA-A970-A23E02A5E88C}"/>
    <pc:docChg chg="undo custSel addSld delSld modSld sldOrd">
      <pc:chgData name="Scott, Wendy (Childrens Services)" userId="ccf14525-30ec-4eb3-9ec0-c8e827388be1" providerId="ADAL" clId="{77056CFD-82A7-42CA-A970-A23E02A5E88C}" dt="2023-03-10T09:53:25.714" v="1000" actId="47"/>
      <pc:docMkLst>
        <pc:docMk/>
      </pc:docMkLst>
      <pc:sldChg chg="modSp mod">
        <pc:chgData name="Scott, Wendy (Childrens Services)" userId="ccf14525-30ec-4eb3-9ec0-c8e827388be1" providerId="ADAL" clId="{77056CFD-82A7-42CA-A970-A23E02A5E88C}" dt="2023-03-10T09:53:18.549" v="999"/>
        <pc:sldMkLst>
          <pc:docMk/>
          <pc:sldMk cId="96298577" sldId="256"/>
        </pc:sldMkLst>
        <pc:spChg chg="mod">
          <ac:chgData name="Scott, Wendy (Childrens Services)" userId="ccf14525-30ec-4eb3-9ec0-c8e827388be1" providerId="ADAL" clId="{77056CFD-82A7-42CA-A970-A23E02A5E88C}" dt="2023-03-10T09:53:18.549" v="999"/>
          <ac:spMkLst>
            <pc:docMk/>
            <pc:sldMk cId="96298577" sldId="256"/>
            <ac:spMk id="2" creationId="{D9EBBD19-FB9E-4930-A0E1-1EA63545AA74}"/>
          </ac:spMkLst>
        </pc:spChg>
        <pc:spChg chg="mod">
          <ac:chgData name="Scott, Wendy (Childrens Services)" userId="ccf14525-30ec-4eb3-9ec0-c8e827388be1" providerId="ADAL" clId="{77056CFD-82A7-42CA-A970-A23E02A5E88C}" dt="2023-03-10T09:53:18.549" v="999"/>
          <ac:spMkLst>
            <pc:docMk/>
            <pc:sldMk cId="96298577" sldId="256"/>
            <ac:spMk id="3" creationId="{B3950CB9-0CE5-4C7A-BA5C-E0FBC4A57077}"/>
          </ac:spMkLst>
        </pc:spChg>
      </pc:sldChg>
      <pc:sldChg chg="addSp modSp mod">
        <pc:chgData name="Scott, Wendy (Childrens Services)" userId="ccf14525-30ec-4eb3-9ec0-c8e827388be1" providerId="ADAL" clId="{77056CFD-82A7-42CA-A970-A23E02A5E88C}" dt="2023-01-25T12:04:04.836" v="833" actId="208"/>
        <pc:sldMkLst>
          <pc:docMk/>
          <pc:sldMk cId="3868887254" sldId="257"/>
        </pc:sldMkLst>
        <pc:spChg chg="add mod">
          <ac:chgData name="Scott, Wendy (Childrens Services)" userId="ccf14525-30ec-4eb3-9ec0-c8e827388be1" providerId="ADAL" clId="{77056CFD-82A7-42CA-A970-A23E02A5E88C}" dt="2023-01-25T12:04:04.836" v="833" actId="208"/>
          <ac:spMkLst>
            <pc:docMk/>
            <pc:sldMk cId="3868887254" sldId="257"/>
            <ac:spMk id="2" creationId="{65124EC2-610E-7760-DE18-732434AD4E15}"/>
          </ac:spMkLst>
        </pc:spChg>
      </pc:sldChg>
      <pc:sldChg chg="modSp">
        <pc:chgData name="Scott, Wendy (Childrens Services)" userId="ccf14525-30ec-4eb3-9ec0-c8e827388be1" providerId="ADAL" clId="{77056CFD-82A7-42CA-A970-A23E02A5E88C}" dt="2023-03-10T09:53:18.549" v="999"/>
        <pc:sldMkLst>
          <pc:docMk/>
          <pc:sldMk cId="781985794" sldId="258"/>
        </pc:sldMkLst>
        <pc:spChg chg="mod">
          <ac:chgData name="Scott, Wendy (Childrens Services)" userId="ccf14525-30ec-4eb3-9ec0-c8e827388be1" providerId="ADAL" clId="{77056CFD-82A7-42CA-A970-A23E02A5E88C}" dt="2023-03-10T09:53:18.549" v="999"/>
          <ac:spMkLst>
            <pc:docMk/>
            <pc:sldMk cId="781985794" sldId="258"/>
            <ac:spMk id="2" creationId="{7E5353E5-96EA-4296-94E2-D684DD303960}"/>
          </ac:spMkLst>
        </pc:spChg>
        <pc:spChg chg="mod">
          <ac:chgData name="Scott, Wendy (Childrens Services)" userId="ccf14525-30ec-4eb3-9ec0-c8e827388be1" providerId="ADAL" clId="{77056CFD-82A7-42CA-A970-A23E02A5E88C}" dt="2023-03-10T09:53:18.549" v="999"/>
          <ac:spMkLst>
            <pc:docMk/>
            <pc:sldMk cId="781985794" sldId="258"/>
            <ac:spMk id="3" creationId="{5EAC4702-9178-4306-B36A-150BE82D1FF0}"/>
          </ac:spMkLst>
        </pc:spChg>
      </pc:sldChg>
      <pc:sldChg chg="modSp">
        <pc:chgData name="Scott, Wendy (Childrens Services)" userId="ccf14525-30ec-4eb3-9ec0-c8e827388be1" providerId="ADAL" clId="{77056CFD-82A7-42CA-A970-A23E02A5E88C}" dt="2023-03-10T09:53:18.549" v="999"/>
        <pc:sldMkLst>
          <pc:docMk/>
          <pc:sldMk cId="36786338" sldId="262"/>
        </pc:sldMkLst>
        <pc:spChg chg="mod">
          <ac:chgData name="Scott, Wendy (Childrens Services)" userId="ccf14525-30ec-4eb3-9ec0-c8e827388be1" providerId="ADAL" clId="{77056CFD-82A7-42CA-A970-A23E02A5E88C}" dt="2023-03-10T09:53:18.549" v="999"/>
          <ac:spMkLst>
            <pc:docMk/>
            <pc:sldMk cId="36786338" sldId="262"/>
            <ac:spMk id="2" creationId="{CB1BAA8B-1F00-437F-97BF-8C4E6C3C9BED}"/>
          </ac:spMkLst>
        </pc:spChg>
        <pc:spChg chg="mod">
          <ac:chgData name="Scott, Wendy (Childrens Services)" userId="ccf14525-30ec-4eb3-9ec0-c8e827388be1" providerId="ADAL" clId="{77056CFD-82A7-42CA-A970-A23E02A5E88C}" dt="2023-03-10T09:53:18.549" v="999"/>
          <ac:spMkLst>
            <pc:docMk/>
            <pc:sldMk cId="36786338" sldId="262"/>
            <ac:spMk id="3" creationId="{D32BE538-7ABB-4047-83CA-0544A22CB4D5}"/>
          </ac:spMkLst>
        </pc:spChg>
      </pc:sldChg>
      <pc:sldChg chg="modSp">
        <pc:chgData name="Scott, Wendy (Childrens Services)" userId="ccf14525-30ec-4eb3-9ec0-c8e827388be1" providerId="ADAL" clId="{77056CFD-82A7-42CA-A970-A23E02A5E88C}" dt="2023-03-10T09:53:18.549" v="999"/>
        <pc:sldMkLst>
          <pc:docMk/>
          <pc:sldMk cId="805504736" sldId="263"/>
        </pc:sldMkLst>
        <pc:spChg chg="mod">
          <ac:chgData name="Scott, Wendy (Childrens Services)" userId="ccf14525-30ec-4eb3-9ec0-c8e827388be1" providerId="ADAL" clId="{77056CFD-82A7-42CA-A970-A23E02A5E88C}" dt="2023-03-10T09:53:18.549" v="999"/>
          <ac:spMkLst>
            <pc:docMk/>
            <pc:sldMk cId="805504736" sldId="263"/>
            <ac:spMk id="2" creationId="{4EC6BCA9-B82E-43B9-A3BF-3D5C0E15EBC5}"/>
          </ac:spMkLst>
        </pc:spChg>
        <pc:spChg chg="mod">
          <ac:chgData name="Scott, Wendy (Childrens Services)" userId="ccf14525-30ec-4eb3-9ec0-c8e827388be1" providerId="ADAL" clId="{77056CFD-82A7-42CA-A970-A23E02A5E88C}" dt="2023-03-10T09:53:18.549" v="999"/>
          <ac:spMkLst>
            <pc:docMk/>
            <pc:sldMk cId="805504736" sldId="263"/>
            <ac:spMk id="3" creationId="{399BD9C7-78DE-4D08-9827-9B6A98CDDDA8}"/>
          </ac:spMkLst>
        </pc:spChg>
      </pc:sldChg>
      <pc:sldChg chg="add del">
        <pc:chgData name="Scott, Wendy (Childrens Services)" userId="ccf14525-30ec-4eb3-9ec0-c8e827388be1" providerId="ADAL" clId="{77056CFD-82A7-42CA-A970-A23E02A5E88C}" dt="2023-03-08T15:01:54.453" v="996" actId="47"/>
        <pc:sldMkLst>
          <pc:docMk/>
          <pc:sldMk cId="0" sldId="266"/>
        </pc:sldMkLst>
      </pc:sldChg>
      <pc:sldChg chg="modSp mod">
        <pc:chgData name="Scott, Wendy (Childrens Services)" userId="ccf14525-30ec-4eb3-9ec0-c8e827388be1" providerId="ADAL" clId="{77056CFD-82A7-42CA-A970-A23E02A5E88C}" dt="2023-01-25T11:54:04.533" v="749" actId="2711"/>
        <pc:sldMkLst>
          <pc:docMk/>
          <pc:sldMk cId="3273117808" sldId="268"/>
        </pc:sldMkLst>
        <pc:spChg chg="mod">
          <ac:chgData name="Scott, Wendy (Childrens Services)" userId="ccf14525-30ec-4eb3-9ec0-c8e827388be1" providerId="ADAL" clId="{77056CFD-82A7-42CA-A970-A23E02A5E88C}" dt="2023-01-25T11:54:04.533" v="749" actId="2711"/>
          <ac:spMkLst>
            <pc:docMk/>
            <pc:sldMk cId="3273117808" sldId="268"/>
            <ac:spMk id="7" creationId="{00000000-0000-0000-0000-000000000000}"/>
          </ac:spMkLst>
        </pc:spChg>
      </pc:sldChg>
      <pc:sldChg chg="modSp del modAnim">
        <pc:chgData name="Scott, Wendy (Childrens Services)" userId="ccf14525-30ec-4eb3-9ec0-c8e827388be1" providerId="ADAL" clId="{77056CFD-82A7-42CA-A970-A23E02A5E88C}" dt="2023-01-25T12:02:09.235" v="825" actId="47"/>
        <pc:sldMkLst>
          <pc:docMk/>
          <pc:sldMk cId="1453838160" sldId="276"/>
        </pc:sldMkLst>
        <pc:spChg chg="mod">
          <ac:chgData name="Scott, Wendy (Childrens Services)" userId="ccf14525-30ec-4eb3-9ec0-c8e827388be1" providerId="ADAL" clId="{77056CFD-82A7-42CA-A970-A23E02A5E88C}" dt="2023-01-25T12:00:37.384" v="767" actId="6549"/>
          <ac:spMkLst>
            <pc:docMk/>
            <pc:sldMk cId="1453838160" sldId="276"/>
            <ac:spMk id="15" creationId="{550DAF7A-6107-43E9-B4F1-51D9DD1CF945}"/>
          </ac:spMkLst>
        </pc:spChg>
      </pc:sldChg>
      <pc:sldChg chg="modSp mod modAnim">
        <pc:chgData name="Scott, Wendy (Childrens Services)" userId="ccf14525-30ec-4eb3-9ec0-c8e827388be1" providerId="ADAL" clId="{77056CFD-82A7-42CA-A970-A23E02A5E88C}" dt="2023-01-25T12:03:09.599" v="830" actId="2710"/>
        <pc:sldMkLst>
          <pc:docMk/>
          <pc:sldMk cId="2336785545" sldId="278"/>
        </pc:sldMkLst>
        <pc:spChg chg="mod">
          <ac:chgData name="Scott, Wendy (Childrens Services)" userId="ccf14525-30ec-4eb3-9ec0-c8e827388be1" providerId="ADAL" clId="{77056CFD-82A7-42CA-A970-A23E02A5E88C}" dt="2023-01-25T12:02:15.723" v="826" actId="6549"/>
          <ac:spMkLst>
            <pc:docMk/>
            <pc:sldMk cId="2336785545" sldId="278"/>
            <ac:spMk id="2" creationId="{A2E3640D-DDA8-4769-91B9-2331E1FD825B}"/>
          </ac:spMkLst>
        </pc:spChg>
        <pc:spChg chg="mod">
          <ac:chgData name="Scott, Wendy (Childrens Services)" userId="ccf14525-30ec-4eb3-9ec0-c8e827388be1" providerId="ADAL" clId="{77056CFD-82A7-42CA-A970-A23E02A5E88C}" dt="2023-01-25T12:03:09.599" v="830" actId="2710"/>
          <ac:spMkLst>
            <pc:docMk/>
            <pc:sldMk cId="2336785545" sldId="278"/>
            <ac:spMk id="3" creationId="{2775E8AE-A2DB-4099-9E30-3DFB8118E223}"/>
          </ac:spMkLst>
        </pc:spChg>
      </pc:sldChg>
      <pc:sldChg chg="modSp">
        <pc:chgData name="Scott, Wendy (Childrens Services)" userId="ccf14525-30ec-4eb3-9ec0-c8e827388be1" providerId="ADAL" clId="{77056CFD-82A7-42CA-A970-A23E02A5E88C}" dt="2023-03-10T09:53:18.549" v="999"/>
        <pc:sldMkLst>
          <pc:docMk/>
          <pc:sldMk cId="2603006126" sldId="280"/>
        </pc:sldMkLst>
        <pc:spChg chg="mod">
          <ac:chgData name="Scott, Wendy (Childrens Services)" userId="ccf14525-30ec-4eb3-9ec0-c8e827388be1" providerId="ADAL" clId="{77056CFD-82A7-42CA-A970-A23E02A5E88C}" dt="2023-03-10T09:53:18.549" v="999"/>
          <ac:spMkLst>
            <pc:docMk/>
            <pc:sldMk cId="2603006126" sldId="280"/>
            <ac:spMk id="2" creationId="{DE8B567C-1492-4CDE-A4DA-E3327EA0C6EA}"/>
          </ac:spMkLst>
        </pc:spChg>
        <pc:spChg chg="mod">
          <ac:chgData name="Scott, Wendy (Childrens Services)" userId="ccf14525-30ec-4eb3-9ec0-c8e827388be1" providerId="ADAL" clId="{77056CFD-82A7-42CA-A970-A23E02A5E88C}" dt="2023-03-10T09:53:18.549" v="999"/>
          <ac:spMkLst>
            <pc:docMk/>
            <pc:sldMk cId="2603006126" sldId="280"/>
            <ac:spMk id="3" creationId="{9667F8A8-8F26-4BF8-A248-7A2FE013736B}"/>
          </ac:spMkLst>
        </pc:spChg>
      </pc:sldChg>
      <pc:sldChg chg="modSp mod ord modShow">
        <pc:chgData name="Scott, Wendy (Childrens Services)" userId="ccf14525-30ec-4eb3-9ec0-c8e827388be1" providerId="ADAL" clId="{77056CFD-82A7-42CA-A970-A23E02A5E88C}" dt="2023-03-10T09:53:18.549" v="999"/>
        <pc:sldMkLst>
          <pc:docMk/>
          <pc:sldMk cId="4097571859" sldId="289"/>
        </pc:sldMkLst>
        <pc:spChg chg="mod">
          <ac:chgData name="Scott, Wendy (Childrens Services)" userId="ccf14525-30ec-4eb3-9ec0-c8e827388be1" providerId="ADAL" clId="{77056CFD-82A7-42CA-A970-A23E02A5E88C}" dt="2023-03-10T09:53:18.549" v="999"/>
          <ac:spMkLst>
            <pc:docMk/>
            <pc:sldMk cId="4097571859" sldId="289"/>
            <ac:spMk id="2" creationId="{8E9342E1-0C5C-4AFC-A392-9F69E63F4DE0}"/>
          </ac:spMkLst>
        </pc:spChg>
      </pc:sldChg>
      <pc:sldChg chg="modSp">
        <pc:chgData name="Scott, Wendy (Childrens Services)" userId="ccf14525-30ec-4eb3-9ec0-c8e827388be1" providerId="ADAL" clId="{77056CFD-82A7-42CA-A970-A23E02A5E88C}" dt="2023-03-10T09:53:18.549" v="999"/>
        <pc:sldMkLst>
          <pc:docMk/>
          <pc:sldMk cId="493153395" sldId="290"/>
        </pc:sldMkLst>
        <pc:spChg chg="mod">
          <ac:chgData name="Scott, Wendy (Childrens Services)" userId="ccf14525-30ec-4eb3-9ec0-c8e827388be1" providerId="ADAL" clId="{77056CFD-82A7-42CA-A970-A23E02A5E88C}" dt="2023-03-10T09:53:18.549" v="999"/>
          <ac:spMkLst>
            <pc:docMk/>
            <pc:sldMk cId="493153395" sldId="290"/>
            <ac:spMk id="2" creationId="{0B4A91D3-411D-4CC0-BD43-5B55DE496857}"/>
          </ac:spMkLst>
        </pc:spChg>
      </pc:sldChg>
      <pc:sldChg chg="modSp modNotesTx">
        <pc:chgData name="Scott, Wendy (Childrens Services)" userId="ccf14525-30ec-4eb3-9ec0-c8e827388be1" providerId="ADAL" clId="{77056CFD-82A7-42CA-A970-A23E02A5E88C}" dt="2023-03-10T09:53:18.549" v="999"/>
        <pc:sldMkLst>
          <pc:docMk/>
          <pc:sldMk cId="2646014267" sldId="291"/>
        </pc:sldMkLst>
        <pc:spChg chg="mod">
          <ac:chgData name="Scott, Wendy (Childrens Services)" userId="ccf14525-30ec-4eb3-9ec0-c8e827388be1" providerId="ADAL" clId="{77056CFD-82A7-42CA-A970-A23E02A5E88C}" dt="2023-03-10T09:53:18.549" v="999"/>
          <ac:spMkLst>
            <pc:docMk/>
            <pc:sldMk cId="2646014267" sldId="291"/>
            <ac:spMk id="2" creationId="{4EB82735-FAE4-42D0-B153-7FD43577B6C4}"/>
          </ac:spMkLst>
        </pc:spChg>
        <pc:spChg chg="mod">
          <ac:chgData name="Scott, Wendy (Childrens Services)" userId="ccf14525-30ec-4eb3-9ec0-c8e827388be1" providerId="ADAL" clId="{77056CFD-82A7-42CA-A970-A23E02A5E88C}" dt="2023-03-10T09:53:18.549" v="999"/>
          <ac:spMkLst>
            <pc:docMk/>
            <pc:sldMk cId="2646014267" sldId="291"/>
            <ac:spMk id="3" creationId="{AD148355-55FC-4277-BCEE-A057A5A7A749}"/>
          </ac:spMkLst>
        </pc:spChg>
      </pc:sldChg>
      <pc:sldChg chg="mod modShow modNotesTx">
        <pc:chgData name="Scott, Wendy (Childrens Services)" userId="ccf14525-30ec-4eb3-9ec0-c8e827388be1" providerId="ADAL" clId="{77056CFD-82A7-42CA-A970-A23E02A5E88C}" dt="2023-01-25T12:05:08.144" v="885" actId="20577"/>
        <pc:sldMkLst>
          <pc:docMk/>
          <pc:sldMk cId="700848176" sldId="292"/>
        </pc:sldMkLst>
      </pc:sldChg>
      <pc:sldChg chg="modSp">
        <pc:chgData name="Scott, Wendy (Childrens Services)" userId="ccf14525-30ec-4eb3-9ec0-c8e827388be1" providerId="ADAL" clId="{77056CFD-82A7-42CA-A970-A23E02A5E88C}" dt="2023-03-10T09:53:18.549" v="999"/>
        <pc:sldMkLst>
          <pc:docMk/>
          <pc:sldMk cId="4045137560" sldId="293"/>
        </pc:sldMkLst>
        <pc:spChg chg="mod">
          <ac:chgData name="Scott, Wendy (Childrens Services)" userId="ccf14525-30ec-4eb3-9ec0-c8e827388be1" providerId="ADAL" clId="{77056CFD-82A7-42CA-A970-A23E02A5E88C}" dt="2023-03-10T09:53:18.549" v="999"/>
          <ac:spMkLst>
            <pc:docMk/>
            <pc:sldMk cId="4045137560" sldId="293"/>
            <ac:spMk id="2" creationId="{1BD44130-EFB4-4E62-A1D0-7AE798C5C6B2}"/>
          </ac:spMkLst>
        </pc:spChg>
      </pc:sldChg>
      <pc:sldChg chg="mod modShow">
        <pc:chgData name="Scott, Wendy (Childrens Services)" userId="ccf14525-30ec-4eb3-9ec0-c8e827388be1" providerId="ADAL" clId="{77056CFD-82A7-42CA-A970-A23E02A5E88C}" dt="2023-01-25T11:58:44.507" v="760" actId="729"/>
        <pc:sldMkLst>
          <pc:docMk/>
          <pc:sldMk cId="1728956775" sldId="294"/>
        </pc:sldMkLst>
      </pc:sldChg>
      <pc:sldChg chg="mod modShow">
        <pc:chgData name="Scott, Wendy (Childrens Services)" userId="ccf14525-30ec-4eb3-9ec0-c8e827388be1" providerId="ADAL" clId="{77056CFD-82A7-42CA-A970-A23E02A5E88C}" dt="2023-01-25T11:58:44.507" v="760" actId="729"/>
        <pc:sldMkLst>
          <pc:docMk/>
          <pc:sldMk cId="1770979" sldId="295"/>
        </pc:sldMkLst>
      </pc:sldChg>
      <pc:sldChg chg="mod modShow">
        <pc:chgData name="Scott, Wendy (Childrens Services)" userId="ccf14525-30ec-4eb3-9ec0-c8e827388be1" providerId="ADAL" clId="{77056CFD-82A7-42CA-A970-A23E02A5E88C}" dt="2023-01-25T11:58:44.507" v="760" actId="729"/>
        <pc:sldMkLst>
          <pc:docMk/>
          <pc:sldMk cId="2854780189" sldId="296"/>
        </pc:sldMkLst>
      </pc:sldChg>
      <pc:sldChg chg="mod modShow">
        <pc:chgData name="Scott, Wendy (Childrens Services)" userId="ccf14525-30ec-4eb3-9ec0-c8e827388be1" providerId="ADAL" clId="{77056CFD-82A7-42CA-A970-A23E02A5E88C}" dt="2023-01-25T11:58:44.507" v="760" actId="729"/>
        <pc:sldMkLst>
          <pc:docMk/>
          <pc:sldMk cId="2961554128" sldId="297"/>
        </pc:sldMkLst>
      </pc:sldChg>
      <pc:sldChg chg="modSp">
        <pc:chgData name="Scott, Wendy (Childrens Services)" userId="ccf14525-30ec-4eb3-9ec0-c8e827388be1" providerId="ADAL" clId="{77056CFD-82A7-42CA-A970-A23E02A5E88C}" dt="2023-03-10T09:53:18.549" v="999"/>
        <pc:sldMkLst>
          <pc:docMk/>
          <pc:sldMk cId="2603240362" sldId="298"/>
        </pc:sldMkLst>
        <pc:spChg chg="mod">
          <ac:chgData name="Scott, Wendy (Childrens Services)" userId="ccf14525-30ec-4eb3-9ec0-c8e827388be1" providerId="ADAL" clId="{77056CFD-82A7-42CA-A970-A23E02A5E88C}" dt="2023-03-10T09:53:18.549" v="999"/>
          <ac:spMkLst>
            <pc:docMk/>
            <pc:sldMk cId="2603240362" sldId="298"/>
            <ac:spMk id="2" creationId="{7DFC1406-548A-413A-BE86-7D7DA978C543}"/>
          </ac:spMkLst>
        </pc:spChg>
      </pc:sldChg>
      <pc:sldChg chg="modSp">
        <pc:chgData name="Scott, Wendy (Childrens Services)" userId="ccf14525-30ec-4eb3-9ec0-c8e827388be1" providerId="ADAL" clId="{77056CFD-82A7-42CA-A970-A23E02A5E88C}" dt="2023-03-10T09:53:18.549" v="999"/>
        <pc:sldMkLst>
          <pc:docMk/>
          <pc:sldMk cId="3318229678" sldId="300"/>
        </pc:sldMkLst>
        <pc:spChg chg="mod">
          <ac:chgData name="Scott, Wendy (Childrens Services)" userId="ccf14525-30ec-4eb3-9ec0-c8e827388be1" providerId="ADAL" clId="{77056CFD-82A7-42CA-A970-A23E02A5E88C}" dt="2023-03-10T09:53:18.549" v="999"/>
          <ac:spMkLst>
            <pc:docMk/>
            <pc:sldMk cId="3318229678" sldId="300"/>
            <ac:spMk id="3" creationId="{62E5C3FF-F6DC-48F7-BC83-A752585425D2}"/>
          </ac:spMkLst>
        </pc:spChg>
      </pc:sldChg>
      <pc:sldChg chg="modSp">
        <pc:chgData name="Scott, Wendy (Childrens Services)" userId="ccf14525-30ec-4eb3-9ec0-c8e827388be1" providerId="ADAL" clId="{77056CFD-82A7-42CA-A970-A23E02A5E88C}" dt="2023-03-10T09:53:18.549" v="999"/>
        <pc:sldMkLst>
          <pc:docMk/>
          <pc:sldMk cId="3307998274" sldId="302"/>
        </pc:sldMkLst>
        <pc:spChg chg="mod">
          <ac:chgData name="Scott, Wendy (Childrens Services)" userId="ccf14525-30ec-4eb3-9ec0-c8e827388be1" providerId="ADAL" clId="{77056CFD-82A7-42CA-A970-A23E02A5E88C}" dt="2023-03-10T09:53:18.549" v="999"/>
          <ac:spMkLst>
            <pc:docMk/>
            <pc:sldMk cId="3307998274" sldId="302"/>
            <ac:spMk id="2" creationId="{32A5D054-106E-45D8-8923-D9088ABCFC6C}"/>
          </ac:spMkLst>
        </pc:spChg>
        <pc:spChg chg="mod">
          <ac:chgData name="Scott, Wendy (Childrens Services)" userId="ccf14525-30ec-4eb3-9ec0-c8e827388be1" providerId="ADAL" clId="{77056CFD-82A7-42CA-A970-A23E02A5E88C}" dt="2023-03-10T09:53:18.549" v="999"/>
          <ac:spMkLst>
            <pc:docMk/>
            <pc:sldMk cId="3307998274" sldId="302"/>
            <ac:spMk id="3" creationId="{3C114F88-DC7E-4426-89E4-55E1B670A124}"/>
          </ac:spMkLst>
        </pc:spChg>
      </pc:sldChg>
      <pc:sldChg chg="addSp delSp modSp new mod modClrScheme chgLayout modNotesTx">
        <pc:chgData name="Scott, Wendy (Childrens Services)" userId="ccf14525-30ec-4eb3-9ec0-c8e827388be1" providerId="ADAL" clId="{77056CFD-82A7-42CA-A970-A23E02A5E88C}" dt="2023-03-10T09:53:18.549" v="999"/>
        <pc:sldMkLst>
          <pc:docMk/>
          <pc:sldMk cId="2218670744" sldId="303"/>
        </pc:sldMkLst>
        <pc:spChg chg="del mod ord">
          <ac:chgData name="Scott, Wendy (Childrens Services)" userId="ccf14525-30ec-4eb3-9ec0-c8e827388be1" providerId="ADAL" clId="{77056CFD-82A7-42CA-A970-A23E02A5E88C}" dt="2023-01-25T10:53:53.186" v="143" actId="700"/>
          <ac:spMkLst>
            <pc:docMk/>
            <pc:sldMk cId="2218670744" sldId="303"/>
            <ac:spMk id="2" creationId="{E7C53F8E-3E8D-DF80-0E3C-42CE473B6393}"/>
          </ac:spMkLst>
        </pc:spChg>
        <pc:spChg chg="del mod ord">
          <ac:chgData name="Scott, Wendy (Childrens Services)" userId="ccf14525-30ec-4eb3-9ec0-c8e827388be1" providerId="ADAL" clId="{77056CFD-82A7-42CA-A970-A23E02A5E88C}" dt="2023-01-25T10:53:53.186" v="143" actId="700"/>
          <ac:spMkLst>
            <pc:docMk/>
            <pc:sldMk cId="2218670744" sldId="303"/>
            <ac:spMk id="3" creationId="{1865FDD9-6758-CBA0-85E9-A6C348C284D5}"/>
          </ac:spMkLst>
        </pc:spChg>
        <pc:spChg chg="add mod ord">
          <ac:chgData name="Scott, Wendy (Childrens Services)" userId="ccf14525-30ec-4eb3-9ec0-c8e827388be1" providerId="ADAL" clId="{77056CFD-82A7-42CA-A970-A23E02A5E88C}" dt="2023-03-10T09:53:18.549" v="999"/>
          <ac:spMkLst>
            <pc:docMk/>
            <pc:sldMk cId="2218670744" sldId="303"/>
            <ac:spMk id="4" creationId="{FEB48A69-949D-0DE8-C383-AACFE902EBD4}"/>
          </ac:spMkLst>
        </pc:spChg>
        <pc:spChg chg="add del mod ord">
          <ac:chgData name="Scott, Wendy (Childrens Services)" userId="ccf14525-30ec-4eb3-9ec0-c8e827388be1" providerId="ADAL" clId="{77056CFD-82A7-42CA-A970-A23E02A5E88C}" dt="2023-01-25T10:56:22.361" v="187" actId="931"/>
          <ac:spMkLst>
            <pc:docMk/>
            <pc:sldMk cId="2218670744" sldId="303"/>
            <ac:spMk id="5" creationId="{5C1BD062-FA85-90B1-4355-14A76811F6B2}"/>
          </ac:spMkLst>
        </pc:spChg>
        <pc:picChg chg="add mod">
          <ac:chgData name="Scott, Wendy (Childrens Services)" userId="ccf14525-30ec-4eb3-9ec0-c8e827388be1" providerId="ADAL" clId="{77056CFD-82A7-42CA-A970-A23E02A5E88C}" dt="2023-01-25T10:57:04.851" v="194" actId="207"/>
          <ac:picMkLst>
            <pc:docMk/>
            <pc:sldMk cId="2218670744" sldId="303"/>
            <ac:picMk id="7" creationId="{77F549E5-5FDF-C706-C45D-FC44D0691BFD}"/>
          </ac:picMkLst>
        </pc:picChg>
      </pc:sldChg>
      <pc:sldChg chg="addSp delSp modSp new mod modAnim modNotesTx">
        <pc:chgData name="Scott, Wendy (Childrens Services)" userId="ccf14525-30ec-4eb3-9ec0-c8e827388be1" providerId="ADAL" clId="{77056CFD-82A7-42CA-A970-A23E02A5E88C}" dt="2023-01-25T11:54:51.903" v="758" actId="20577"/>
        <pc:sldMkLst>
          <pc:docMk/>
          <pc:sldMk cId="473864377" sldId="304"/>
        </pc:sldMkLst>
        <pc:spChg chg="mod">
          <ac:chgData name="Scott, Wendy (Childrens Services)" userId="ccf14525-30ec-4eb3-9ec0-c8e827388be1" providerId="ADAL" clId="{77056CFD-82A7-42CA-A970-A23E02A5E88C}" dt="2023-01-25T11:02:03.681" v="247" actId="1076"/>
          <ac:spMkLst>
            <pc:docMk/>
            <pc:sldMk cId="473864377" sldId="304"/>
            <ac:spMk id="2" creationId="{72F4EFA6-36CC-138F-5F21-FECF5BA8568D}"/>
          </ac:spMkLst>
        </pc:spChg>
        <pc:spChg chg="del">
          <ac:chgData name="Scott, Wendy (Childrens Services)" userId="ccf14525-30ec-4eb3-9ec0-c8e827388be1" providerId="ADAL" clId="{77056CFD-82A7-42CA-A970-A23E02A5E88C}" dt="2023-01-25T10:58:09.090" v="196"/>
          <ac:spMkLst>
            <pc:docMk/>
            <pc:sldMk cId="473864377" sldId="304"/>
            <ac:spMk id="3" creationId="{1AA8CCEB-E588-2F20-3BC7-7D74E699C0CA}"/>
          </ac:spMkLst>
        </pc:spChg>
        <pc:spChg chg="add mod">
          <ac:chgData name="Scott, Wendy (Childrens Services)" userId="ccf14525-30ec-4eb3-9ec0-c8e827388be1" providerId="ADAL" clId="{77056CFD-82A7-42CA-A970-A23E02A5E88C}" dt="2023-01-25T11:37:11.460" v="255" actId="14100"/>
          <ac:spMkLst>
            <pc:docMk/>
            <pc:sldMk cId="473864377" sldId="304"/>
            <ac:spMk id="6" creationId="{F4A80DA4-957D-A4E1-8698-46E02639E8F4}"/>
          </ac:spMkLst>
        </pc:spChg>
        <pc:graphicFrameChg chg="add del mod modGraphic">
          <ac:chgData name="Scott, Wendy (Childrens Services)" userId="ccf14525-30ec-4eb3-9ec0-c8e827388be1" providerId="ADAL" clId="{77056CFD-82A7-42CA-A970-A23E02A5E88C}" dt="2023-01-25T10:59:09.980" v="200" actId="478"/>
          <ac:graphicFrameMkLst>
            <pc:docMk/>
            <pc:sldMk cId="473864377" sldId="304"/>
            <ac:graphicFrameMk id="4" creationId="{2F2CFC9E-5919-C643-88D0-4E8CF4F302D9}"/>
          </ac:graphicFrameMkLst>
        </pc:graphicFrameChg>
      </pc:sldChg>
      <pc:sldChg chg="delSp modSp new mod modNotesTx">
        <pc:chgData name="Scott, Wendy (Childrens Services)" userId="ccf14525-30ec-4eb3-9ec0-c8e827388be1" providerId="ADAL" clId="{77056CFD-82A7-42CA-A970-A23E02A5E88C}" dt="2023-03-10T09:53:18.549" v="999"/>
        <pc:sldMkLst>
          <pc:docMk/>
          <pc:sldMk cId="2522806603" sldId="305"/>
        </pc:sldMkLst>
        <pc:spChg chg="mod">
          <ac:chgData name="Scott, Wendy (Childrens Services)" userId="ccf14525-30ec-4eb3-9ec0-c8e827388be1" providerId="ADAL" clId="{77056CFD-82A7-42CA-A970-A23E02A5E88C}" dt="2023-03-10T09:53:18.549" v="999"/>
          <ac:spMkLst>
            <pc:docMk/>
            <pc:sldMk cId="2522806603" sldId="305"/>
            <ac:spMk id="2" creationId="{0739C94E-43A0-FB1B-12E0-A71E7B56A1B1}"/>
          </ac:spMkLst>
        </pc:spChg>
        <pc:spChg chg="del">
          <ac:chgData name="Scott, Wendy (Childrens Services)" userId="ccf14525-30ec-4eb3-9ec0-c8e827388be1" providerId="ADAL" clId="{77056CFD-82A7-42CA-A970-A23E02A5E88C}" dt="2023-01-25T11:43:09.582" v="498" actId="478"/>
          <ac:spMkLst>
            <pc:docMk/>
            <pc:sldMk cId="2522806603" sldId="305"/>
            <ac:spMk id="3" creationId="{C27D517F-D6E9-ACB8-BD84-16F02CE89407}"/>
          </ac:spMkLst>
        </pc:spChg>
      </pc:sldChg>
      <pc:sldChg chg="addSp delSp modSp new mod modNotesTx">
        <pc:chgData name="Scott, Wendy (Childrens Services)" userId="ccf14525-30ec-4eb3-9ec0-c8e827388be1" providerId="ADAL" clId="{77056CFD-82A7-42CA-A970-A23E02A5E88C}" dt="2023-03-10T09:53:18.549" v="999"/>
        <pc:sldMkLst>
          <pc:docMk/>
          <pc:sldMk cId="1611764522" sldId="306"/>
        </pc:sldMkLst>
        <pc:spChg chg="mod">
          <ac:chgData name="Scott, Wendy (Childrens Services)" userId="ccf14525-30ec-4eb3-9ec0-c8e827388be1" providerId="ADAL" clId="{77056CFD-82A7-42CA-A970-A23E02A5E88C}" dt="2023-03-10T09:53:18.549" v="999"/>
          <ac:spMkLst>
            <pc:docMk/>
            <pc:sldMk cId="1611764522" sldId="306"/>
            <ac:spMk id="2" creationId="{29C56035-0648-6DD3-15DA-DD1E971DDC21}"/>
          </ac:spMkLst>
        </pc:spChg>
        <pc:spChg chg="del">
          <ac:chgData name="Scott, Wendy (Childrens Services)" userId="ccf14525-30ec-4eb3-9ec0-c8e827388be1" providerId="ADAL" clId="{77056CFD-82A7-42CA-A970-A23E02A5E88C}" dt="2023-01-25T11:42:42.052" v="492" actId="931"/>
          <ac:spMkLst>
            <pc:docMk/>
            <pc:sldMk cId="1611764522" sldId="306"/>
            <ac:spMk id="3" creationId="{CF14EA02-158C-7893-9704-BE1577DB9EAA}"/>
          </ac:spMkLst>
        </pc:spChg>
        <pc:picChg chg="add mod">
          <ac:chgData name="Scott, Wendy (Childrens Services)" userId="ccf14525-30ec-4eb3-9ec0-c8e827388be1" providerId="ADAL" clId="{77056CFD-82A7-42CA-A970-A23E02A5E88C}" dt="2023-01-25T11:42:58.680" v="497" actId="207"/>
          <ac:picMkLst>
            <pc:docMk/>
            <pc:sldMk cId="1611764522" sldId="306"/>
            <ac:picMk id="5" creationId="{35A699C2-942C-0E72-0C3C-9492A55ADF09}"/>
          </ac:picMkLst>
        </pc:picChg>
      </pc:sldChg>
      <pc:sldChg chg="addSp delSp modSp new mod modClrScheme chgLayout">
        <pc:chgData name="Scott, Wendy (Childrens Services)" userId="ccf14525-30ec-4eb3-9ec0-c8e827388be1" providerId="ADAL" clId="{77056CFD-82A7-42CA-A970-A23E02A5E88C}" dt="2023-03-10T09:53:18.549" v="999"/>
        <pc:sldMkLst>
          <pc:docMk/>
          <pc:sldMk cId="1496422086" sldId="307"/>
        </pc:sldMkLst>
        <pc:spChg chg="del mod ord">
          <ac:chgData name="Scott, Wendy (Childrens Services)" userId="ccf14525-30ec-4eb3-9ec0-c8e827388be1" providerId="ADAL" clId="{77056CFD-82A7-42CA-A970-A23E02A5E88C}" dt="2023-01-25T12:05:32.205" v="887" actId="700"/>
          <ac:spMkLst>
            <pc:docMk/>
            <pc:sldMk cId="1496422086" sldId="307"/>
            <ac:spMk id="2" creationId="{7D2491FE-BBC0-6A55-B34E-6A8876CE2D7C}"/>
          </ac:spMkLst>
        </pc:spChg>
        <pc:spChg chg="del mod ord">
          <ac:chgData name="Scott, Wendy (Childrens Services)" userId="ccf14525-30ec-4eb3-9ec0-c8e827388be1" providerId="ADAL" clId="{77056CFD-82A7-42CA-A970-A23E02A5E88C}" dt="2023-01-25T12:05:32.205" v="887" actId="700"/>
          <ac:spMkLst>
            <pc:docMk/>
            <pc:sldMk cId="1496422086" sldId="307"/>
            <ac:spMk id="3" creationId="{06672A45-BE46-5A02-87C7-D7161A900A22}"/>
          </ac:spMkLst>
        </pc:spChg>
        <pc:spChg chg="add mod ord">
          <ac:chgData name="Scott, Wendy (Childrens Services)" userId="ccf14525-30ec-4eb3-9ec0-c8e827388be1" providerId="ADAL" clId="{77056CFD-82A7-42CA-A970-A23E02A5E88C}" dt="2023-03-10T09:53:18.549" v="999"/>
          <ac:spMkLst>
            <pc:docMk/>
            <pc:sldMk cId="1496422086" sldId="307"/>
            <ac:spMk id="4" creationId="{0C9D63EB-58BA-9698-E65D-D1508EA3F8DB}"/>
          </ac:spMkLst>
        </pc:spChg>
        <pc:spChg chg="add mod ord">
          <ac:chgData name="Scott, Wendy (Childrens Services)" userId="ccf14525-30ec-4eb3-9ec0-c8e827388be1" providerId="ADAL" clId="{77056CFD-82A7-42CA-A970-A23E02A5E88C}" dt="2023-03-10T09:53:18.549" v="999"/>
          <ac:spMkLst>
            <pc:docMk/>
            <pc:sldMk cId="1496422086" sldId="307"/>
            <ac:spMk id="5" creationId="{743D6F14-DEF4-5EB6-4EE1-24E9F389BC17}"/>
          </ac:spMkLst>
        </pc:spChg>
      </pc:sldChg>
      <pc:sldChg chg="modSp new mod">
        <pc:chgData name="Scott, Wendy (Childrens Services)" userId="ccf14525-30ec-4eb3-9ec0-c8e827388be1" providerId="ADAL" clId="{77056CFD-82A7-42CA-A970-A23E02A5E88C}" dt="2023-03-10T09:53:18.549" v="999"/>
        <pc:sldMkLst>
          <pc:docMk/>
          <pc:sldMk cId="2019949897" sldId="308"/>
        </pc:sldMkLst>
        <pc:spChg chg="mod">
          <ac:chgData name="Scott, Wendy (Childrens Services)" userId="ccf14525-30ec-4eb3-9ec0-c8e827388be1" providerId="ADAL" clId="{77056CFD-82A7-42CA-A970-A23E02A5E88C}" dt="2023-03-10T09:53:18.549" v="999"/>
          <ac:spMkLst>
            <pc:docMk/>
            <pc:sldMk cId="2019949897" sldId="308"/>
            <ac:spMk id="2" creationId="{D47E1B20-FCAD-EAC9-6F5F-042639EB0AF0}"/>
          </ac:spMkLst>
        </pc:spChg>
        <pc:spChg chg="mod">
          <ac:chgData name="Scott, Wendy (Childrens Services)" userId="ccf14525-30ec-4eb3-9ec0-c8e827388be1" providerId="ADAL" clId="{77056CFD-82A7-42CA-A970-A23E02A5E88C}" dt="2023-03-10T09:53:18.549" v="999"/>
          <ac:spMkLst>
            <pc:docMk/>
            <pc:sldMk cId="2019949897" sldId="308"/>
            <ac:spMk id="3" creationId="{14DFF798-A29D-3ED3-7FE8-3C7A9AD897A2}"/>
          </ac:spMkLst>
        </pc:spChg>
      </pc:sldChg>
      <pc:sldChg chg="modSp add del">
        <pc:chgData name="Scott, Wendy (Childrens Services)" userId="ccf14525-30ec-4eb3-9ec0-c8e827388be1" providerId="ADAL" clId="{77056CFD-82A7-42CA-A970-A23E02A5E88C}" dt="2023-03-10T09:53:25.714" v="1000" actId="47"/>
        <pc:sldMkLst>
          <pc:docMk/>
          <pc:sldMk cId="1525372708" sldId="309"/>
        </pc:sldMkLst>
        <pc:spChg chg="mod">
          <ac:chgData name="Scott, Wendy (Childrens Services)" userId="ccf14525-30ec-4eb3-9ec0-c8e827388be1" providerId="ADAL" clId="{77056CFD-82A7-42CA-A970-A23E02A5E88C}" dt="2023-03-10T09:53:18.549" v="999"/>
          <ac:spMkLst>
            <pc:docMk/>
            <pc:sldMk cId="1525372708" sldId="309"/>
            <ac:spMk id="2" creationId="{DE8B567C-1492-4CDE-A4DA-E3327EA0C6EA}"/>
          </ac:spMkLst>
        </pc:spChg>
        <pc:spChg chg="mod">
          <ac:chgData name="Scott, Wendy (Childrens Services)" userId="ccf14525-30ec-4eb3-9ec0-c8e827388be1" providerId="ADAL" clId="{77056CFD-82A7-42CA-A970-A23E02A5E88C}" dt="2023-03-10T09:53:18.549" v="999"/>
          <ac:spMkLst>
            <pc:docMk/>
            <pc:sldMk cId="1525372708" sldId="309"/>
            <ac:spMk id="3" creationId="{9667F8A8-8F26-4BF8-A248-7A2FE013736B}"/>
          </ac:spMkLst>
        </pc:spChg>
      </pc:sldChg>
    </pc:docChg>
  </pc:docChgLst>
  <pc:docChgLst>
    <pc:chgData name="Scott, Wendy (Childrens Services)" userId="ccf14525-30ec-4eb3-9ec0-c8e827388be1" providerId="ADAL" clId="{7BDA32CB-A779-4EB5-99D2-2F48712FBA4B}"/>
    <pc:docChg chg="custSel addSld modSld">
      <pc:chgData name="Scott, Wendy (Childrens Services)" userId="ccf14525-30ec-4eb3-9ec0-c8e827388be1" providerId="ADAL" clId="{7BDA32CB-A779-4EB5-99D2-2F48712FBA4B}" dt="2023-09-14T12:12:24.911" v="265" actId="20577"/>
      <pc:docMkLst>
        <pc:docMk/>
      </pc:docMkLst>
      <pc:sldChg chg="modNotesTx">
        <pc:chgData name="Scott, Wendy (Childrens Services)" userId="ccf14525-30ec-4eb3-9ec0-c8e827388be1" providerId="ADAL" clId="{7BDA32CB-A779-4EB5-99D2-2F48712FBA4B}" dt="2023-09-14T12:11:29.896" v="183" actId="20577"/>
        <pc:sldMkLst>
          <pc:docMk/>
          <pc:sldMk cId="4101665430" sldId="299"/>
        </pc:sldMkLst>
      </pc:sldChg>
      <pc:sldChg chg="modNotesTx">
        <pc:chgData name="Scott, Wendy (Childrens Services)" userId="ccf14525-30ec-4eb3-9ec0-c8e827388be1" providerId="ADAL" clId="{7BDA32CB-A779-4EB5-99D2-2F48712FBA4B}" dt="2023-09-14T08:53:02.542" v="27" actId="12"/>
        <pc:sldMkLst>
          <pc:docMk/>
          <pc:sldMk cId="473864377" sldId="304"/>
        </pc:sldMkLst>
      </pc:sldChg>
      <pc:sldChg chg="modNotesTx">
        <pc:chgData name="Scott, Wendy (Childrens Services)" userId="ccf14525-30ec-4eb3-9ec0-c8e827388be1" providerId="ADAL" clId="{7BDA32CB-A779-4EB5-99D2-2F48712FBA4B}" dt="2023-09-14T08:52:53.852" v="25" actId="20577"/>
        <pc:sldMkLst>
          <pc:docMk/>
          <pc:sldMk cId="2522806603" sldId="305"/>
        </pc:sldMkLst>
      </pc:sldChg>
      <pc:sldChg chg="modSp add mod">
        <pc:chgData name="Scott, Wendy (Childrens Services)" userId="ccf14525-30ec-4eb3-9ec0-c8e827388be1" providerId="ADAL" clId="{7BDA32CB-A779-4EB5-99D2-2F48712FBA4B}" dt="2023-09-14T12:11:06.015" v="98" actId="207"/>
        <pc:sldMkLst>
          <pc:docMk/>
          <pc:sldMk cId="803082340" sldId="309"/>
        </pc:sldMkLst>
        <pc:spChg chg="mod">
          <ac:chgData name="Scott, Wendy (Childrens Services)" userId="ccf14525-30ec-4eb3-9ec0-c8e827388be1" providerId="ADAL" clId="{7BDA32CB-A779-4EB5-99D2-2F48712FBA4B}" dt="2023-09-14T12:11:06.015" v="98" actId="207"/>
          <ac:spMkLst>
            <pc:docMk/>
            <pc:sldMk cId="803082340" sldId="309"/>
            <ac:spMk id="3" creationId="{62E5C3FF-F6DC-48F7-BC83-A752585425D2}"/>
          </ac:spMkLst>
        </pc:spChg>
      </pc:sldChg>
      <pc:sldChg chg="modSp add mod modNotesTx">
        <pc:chgData name="Scott, Wendy (Childrens Services)" userId="ccf14525-30ec-4eb3-9ec0-c8e827388be1" providerId="ADAL" clId="{7BDA32CB-A779-4EB5-99D2-2F48712FBA4B}" dt="2023-09-14T12:12:24.911" v="265" actId="20577"/>
        <pc:sldMkLst>
          <pc:docMk/>
          <pc:sldMk cId="2231004921" sldId="310"/>
        </pc:sldMkLst>
        <pc:spChg chg="mod">
          <ac:chgData name="Scott, Wendy (Childrens Services)" userId="ccf14525-30ec-4eb3-9ec0-c8e827388be1" providerId="ADAL" clId="{7BDA32CB-A779-4EB5-99D2-2F48712FBA4B}" dt="2023-09-14T12:12:03.970" v="187" actId="207"/>
          <ac:spMkLst>
            <pc:docMk/>
            <pc:sldMk cId="2231004921" sldId="310"/>
            <ac:spMk id="3" creationId="{E40AAE09-9F5B-4D96-807F-C3F12851EFEA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092F9F-7CE1-4811-B285-32A9422757C9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9710AD7-1C42-4916-BA2C-42CAC292ACB8}">
      <dgm:prSet phldrT="[Text]" custT="1"/>
      <dgm:spPr/>
      <dgm:t>
        <a:bodyPr/>
        <a:lstStyle/>
        <a:p>
          <a:r>
            <a:rPr lang="en-GB" sz="1600" b="1" dirty="0"/>
            <a:t>Identifying learning aim(s) and objectives</a:t>
          </a:r>
        </a:p>
      </dgm:t>
    </dgm:pt>
    <dgm:pt modelId="{AC87A8FA-9119-42E1-91F8-EA15F8DD5E78}" type="parTrans" cxnId="{86D31AF5-CF69-42DB-936D-D8C5D733A6E3}">
      <dgm:prSet/>
      <dgm:spPr/>
      <dgm:t>
        <a:bodyPr/>
        <a:lstStyle/>
        <a:p>
          <a:endParaRPr lang="en-GB"/>
        </a:p>
      </dgm:t>
    </dgm:pt>
    <dgm:pt modelId="{3C09AA5D-DDD2-4482-A911-F6F669E4D5EA}" type="sibTrans" cxnId="{86D31AF5-CF69-42DB-936D-D8C5D733A6E3}">
      <dgm:prSet/>
      <dgm:spPr/>
      <dgm:t>
        <a:bodyPr/>
        <a:lstStyle/>
        <a:p>
          <a:endParaRPr lang="en-GB"/>
        </a:p>
      </dgm:t>
    </dgm:pt>
    <dgm:pt modelId="{499EEA64-16E6-4017-AD45-02078B9E151C}">
      <dgm:prSet phldrT="[Text]" custT="1"/>
      <dgm:spPr/>
      <dgm:t>
        <a:bodyPr/>
        <a:lstStyle/>
        <a:p>
          <a:r>
            <a:rPr lang="en-GB" sz="1600" b="1" dirty="0"/>
            <a:t>Initial assessment</a:t>
          </a:r>
        </a:p>
      </dgm:t>
    </dgm:pt>
    <dgm:pt modelId="{8EEA1328-53BA-44F7-94DF-27BF84876304}" type="parTrans" cxnId="{158FAAD7-4B50-4981-9906-B96B0DED9730}">
      <dgm:prSet/>
      <dgm:spPr/>
      <dgm:t>
        <a:bodyPr/>
        <a:lstStyle/>
        <a:p>
          <a:endParaRPr lang="en-GB"/>
        </a:p>
      </dgm:t>
    </dgm:pt>
    <dgm:pt modelId="{66153C4D-9279-4D32-BDB9-A753D0BAA3D9}" type="sibTrans" cxnId="{158FAAD7-4B50-4981-9906-B96B0DED9730}">
      <dgm:prSet/>
      <dgm:spPr/>
      <dgm:t>
        <a:bodyPr/>
        <a:lstStyle/>
        <a:p>
          <a:endParaRPr lang="en-GB"/>
        </a:p>
      </dgm:t>
    </dgm:pt>
    <dgm:pt modelId="{6A32392F-B3B7-47F2-B0A9-51C052597BC4}">
      <dgm:prSet phldrT="[Text]" custT="1"/>
      <dgm:spPr/>
      <dgm:t>
        <a:bodyPr/>
        <a:lstStyle/>
        <a:p>
          <a:r>
            <a:rPr lang="en-GB" sz="1600" b="1" dirty="0"/>
            <a:t>Agree challenging learning goals</a:t>
          </a:r>
        </a:p>
      </dgm:t>
    </dgm:pt>
    <dgm:pt modelId="{AB59B733-47C3-4CBF-9CC2-74CD14BB5DFA}" type="parTrans" cxnId="{D707DB54-D51A-46D7-91D6-F77EC79E638E}">
      <dgm:prSet/>
      <dgm:spPr/>
      <dgm:t>
        <a:bodyPr/>
        <a:lstStyle/>
        <a:p>
          <a:endParaRPr lang="en-GB"/>
        </a:p>
      </dgm:t>
    </dgm:pt>
    <dgm:pt modelId="{417E6070-F55D-4344-AE1A-B8A484AF4454}" type="sibTrans" cxnId="{D707DB54-D51A-46D7-91D6-F77EC79E638E}">
      <dgm:prSet/>
      <dgm:spPr/>
      <dgm:t>
        <a:bodyPr/>
        <a:lstStyle/>
        <a:p>
          <a:endParaRPr lang="en-GB"/>
        </a:p>
      </dgm:t>
    </dgm:pt>
    <dgm:pt modelId="{9C6FC332-EDD8-4421-BF0E-87FB196EC09D}">
      <dgm:prSet/>
      <dgm:spPr/>
      <dgm:t>
        <a:bodyPr/>
        <a:lstStyle/>
        <a:p>
          <a:r>
            <a:rPr lang="en-GB" b="1"/>
            <a:t>Recognise and record progress and achievement</a:t>
          </a:r>
          <a:endParaRPr lang="en-GB"/>
        </a:p>
      </dgm:t>
    </dgm:pt>
    <dgm:pt modelId="{CFD5B6AB-1C7B-4E7B-AB9B-582A25111307}" type="parTrans" cxnId="{3C9E3309-39DF-4E42-8CDB-1B1D4E95470D}">
      <dgm:prSet/>
      <dgm:spPr/>
      <dgm:t>
        <a:bodyPr/>
        <a:lstStyle/>
        <a:p>
          <a:endParaRPr lang="en-GB"/>
        </a:p>
      </dgm:t>
    </dgm:pt>
    <dgm:pt modelId="{A5BC6B06-95C0-4027-8AF1-D46CC848D9C7}" type="sibTrans" cxnId="{3C9E3309-39DF-4E42-8CDB-1B1D4E95470D}">
      <dgm:prSet/>
      <dgm:spPr/>
      <dgm:t>
        <a:bodyPr/>
        <a:lstStyle/>
        <a:p>
          <a:endParaRPr lang="en-GB"/>
        </a:p>
      </dgm:t>
    </dgm:pt>
    <dgm:pt modelId="{F50BD7D2-D78E-43CD-AF0F-204B506F310D}">
      <dgm:prSet/>
      <dgm:spPr/>
      <dgm:t>
        <a:bodyPr/>
        <a:lstStyle/>
        <a:p>
          <a:r>
            <a:rPr lang="en-GB" b="1"/>
            <a:t>End of programme assessment</a:t>
          </a:r>
          <a:endParaRPr lang="en-GB"/>
        </a:p>
      </dgm:t>
    </dgm:pt>
    <dgm:pt modelId="{D48AC0DB-6C92-4245-BD61-2AF99DA0653C}" type="parTrans" cxnId="{D6214D72-C18E-40E4-A5A6-63C67154D8A2}">
      <dgm:prSet/>
      <dgm:spPr/>
      <dgm:t>
        <a:bodyPr/>
        <a:lstStyle/>
        <a:p>
          <a:endParaRPr lang="en-GB"/>
        </a:p>
      </dgm:t>
    </dgm:pt>
    <dgm:pt modelId="{48266852-E606-4A97-9764-1D6DF552CDAD}" type="sibTrans" cxnId="{D6214D72-C18E-40E4-A5A6-63C67154D8A2}">
      <dgm:prSet/>
      <dgm:spPr/>
      <dgm:t>
        <a:bodyPr/>
        <a:lstStyle/>
        <a:p>
          <a:endParaRPr lang="en-GB"/>
        </a:p>
      </dgm:t>
    </dgm:pt>
    <dgm:pt modelId="{B5CA8A20-18A3-4BDA-B624-AB74F7E3EE7E}">
      <dgm:prSet/>
      <dgm:spPr/>
      <dgm:t>
        <a:bodyPr/>
        <a:lstStyle/>
        <a:p>
          <a:r>
            <a:rPr lang="en-GB" b="1"/>
            <a:t>Next steps</a:t>
          </a:r>
          <a:endParaRPr lang="en-GB"/>
        </a:p>
      </dgm:t>
    </dgm:pt>
    <dgm:pt modelId="{D2F81CA2-3415-48BF-9732-510AD59A9344}" type="parTrans" cxnId="{C5657AE3-7994-4093-AB2B-06856DF4F5B5}">
      <dgm:prSet/>
      <dgm:spPr/>
      <dgm:t>
        <a:bodyPr/>
        <a:lstStyle/>
        <a:p>
          <a:endParaRPr lang="en-GB"/>
        </a:p>
      </dgm:t>
    </dgm:pt>
    <dgm:pt modelId="{5A5EEAAD-6EF5-4F7C-857D-4528550C0FAF}" type="sibTrans" cxnId="{C5657AE3-7994-4093-AB2B-06856DF4F5B5}">
      <dgm:prSet/>
      <dgm:spPr/>
      <dgm:t>
        <a:bodyPr/>
        <a:lstStyle/>
        <a:p>
          <a:endParaRPr lang="en-GB"/>
        </a:p>
      </dgm:t>
    </dgm:pt>
    <dgm:pt modelId="{1E520907-436B-4141-B9EC-F95487B91F59}" type="pres">
      <dgm:prSet presAssocID="{95092F9F-7CE1-4811-B285-32A9422757C9}" presName="rootnode" presStyleCnt="0">
        <dgm:presLayoutVars>
          <dgm:chMax/>
          <dgm:chPref/>
          <dgm:dir/>
          <dgm:animLvl val="lvl"/>
        </dgm:presLayoutVars>
      </dgm:prSet>
      <dgm:spPr/>
    </dgm:pt>
    <dgm:pt modelId="{AD70FE1A-5083-4829-BF7D-96280BDD864F}" type="pres">
      <dgm:prSet presAssocID="{79710AD7-1C42-4916-BA2C-42CAC292ACB8}" presName="composite" presStyleCnt="0"/>
      <dgm:spPr/>
    </dgm:pt>
    <dgm:pt modelId="{7D0553D8-4915-427A-8EA5-C80D97CA1652}" type="pres">
      <dgm:prSet presAssocID="{79710AD7-1C42-4916-BA2C-42CAC292ACB8}" presName="LShape" presStyleLbl="alignNode1" presStyleIdx="0" presStyleCnt="11"/>
      <dgm:spPr/>
    </dgm:pt>
    <dgm:pt modelId="{9035926E-0213-4733-ABA5-C562BBA5B681}" type="pres">
      <dgm:prSet presAssocID="{79710AD7-1C42-4916-BA2C-42CAC292ACB8}" presName="ParentText" presStyleLbl="revTx" presStyleIdx="0" presStyleCnt="6" custLinFactNeighborX="7119" custLinFactNeighborY="10099">
        <dgm:presLayoutVars>
          <dgm:chMax val="0"/>
          <dgm:chPref val="0"/>
          <dgm:bulletEnabled val="1"/>
        </dgm:presLayoutVars>
      </dgm:prSet>
      <dgm:spPr/>
    </dgm:pt>
    <dgm:pt modelId="{CFD62A10-FBAE-4D19-9C6D-0E509D1A622F}" type="pres">
      <dgm:prSet presAssocID="{79710AD7-1C42-4916-BA2C-42CAC292ACB8}" presName="Triangle" presStyleLbl="alignNode1" presStyleIdx="1" presStyleCnt="11"/>
      <dgm:spPr/>
    </dgm:pt>
    <dgm:pt modelId="{B57C9F99-179E-45AE-8BCB-43E5F141C1CC}" type="pres">
      <dgm:prSet presAssocID="{3C09AA5D-DDD2-4482-A911-F6F669E4D5EA}" presName="sibTrans" presStyleCnt="0"/>
      <dgm:spPr/>
    </dgm:pt>
    <dgm:pt modelId="{3DA932F1-AFC9-4CBA-A375-ABD84CC193EA}" type="pres">
      <dgm:prSet presAssocID="{3C09AA5D-DDD2-4482-A911-F6F669E4D5EA}" presName="space" presStyleCnt="0"/>
      <dgm:spPr/>
    </dgm:pt>
    <dgm:pt modelId="{1C707A10-E126-426E-A5D0-C17123DA6176}" type="pres">
      <dgm:prSet presAssocID="{499EEA64-16E6-4017-AD45-02078B9E151C}" presName="composite" presStyleCnt="0"/>
      <dgm:spPr/>
    </dgm:pt>
    <dgm:pt modelId="{108AFD3C-4C56-4FA2-BE05-841553639CA1}" type="pres">
      <dgm:prSet presAssocID="{499EEA64-16E6-4017-AD45-02078B9E151C}" presName="LShape" presStyleLbl="alignNode1" presStyleIdx="2" presStyleCnt="11"/>
      <dgm:spPr/>
    </dgm:pt>
    <dgm:pt modelId="{2E18F690-22CD-49B0-95A4-EC1F5E223D56}" type="pres">
      <dgm:prSet presAssocID="{499EEA64-16E6-4017-AD45-02078B9E151C}" presName="ParentText" presStyleLbl="revTx" presStyleIdx="1" presStyleCnt="6" custLinFactNeighborX="4898" custLinFactNeighborY="9986">
        <dgm:presLayoutVars>
          <dgm:chMax val="0"/>
          <dgm:chPref val="0"/>
          <dgm:bulletEnabled val="1"/>
        </dgm:presLayoutVars>
      </dgm:prSet>
      <dgm:spPr/>
    </dgm:pt>
    <dgm:pt modelId="{61DEF5C5-6CB1-41BD-8160-AF23556F6678}" type="pres">
      <dgm:prSet presAssocID="{499EEA64-16E6-4017-AD45-02078B9E151C}" presName="Triangle" presStyleLbl="alignNode1" presStyleIdx="3" presStyleCnt="11"/>
      <dgm:spPr/>
    </dgm:pt>
    <dgm:pt modelId="{8A6D09A5-6D47-47E0-8ED9-C6D5791F7E54}" type="pres">
      <dgm:prSet presAssocID="{66153C4D-9279-4D32-BDB9-A753D0BAA3D9}" presName="sibTrans" presStyleCnt="0"/>
      <dgm:spPr/>
    </dgm:pt>
    <dgm:pt modelId="{D5D38F75-5620-4C94-8277-DF54DCE844C2}" type="pres">
      <dgm:prSet presAssocID="{66153C4D-9279-4D32-BDB9-A753D0BAA3D9}" presName="space" presStyleCnt="0"/>
      <dgm:spPr/>
    </dgm:pt>
    <dgm:pt modelId="{CF75E407-77B5-40E9-9786-36C59B16ADBA}" type="pres">
      <dgm:prSet presAssocID="{6A32392F-B3B7-47F2-B0A9-51C052597BC4}" presName="composite" presStyleCnt="0"/>
      <dgm:spPr/>
    </dgm:pt>
    <dgm:pt modelId="{4E1F9812-C35D-47E8-80F3-7A5B75B39149}" type="pres">
      <dgm:prSet presAssocID="{6A32392F-B3B7-47F2-B0A9-51C052597BC4}" presName="LShape" presStyleLbl="alignNode1" presStyleIdx="4" presStyleCnt="11" custLinFactNeighborX="-1894" custLinFactNeighborY="351"/>
      <dgm:spPr/>
    </dgm:pt>
    <dgm:pt modelId="{7933819E-3B80-42EA-91C9-1A7F54213F34}" type="pres">
      <dgm:prSet presAssocID="{6A32392F-B3B7-47F2-B0A9-51C052597BC4}" presName="ParentText" presStyleLbl="revTx" presStyleIdx="2" presStyleCnt="6" custLinFactNeighborX="8755" custLinFactNeighborY="7715">
        <dgm:presLayoutVars>
          <dgm:chMax val="0"/>
          <dgm:chPref val="0"/>
          <dgm:bulletEnabled val="1"/>
        </dgm:presLayoutVars>
      </dgm:prSet>
      <dgm:spPr/>
    </dgm:pt>
    <dgm:pt modelId="{8EB7325B-F796-43EB-824A-5B4260E8251D}" type="pres">
      <dgm:prSet presAssocID="{6A32392F-B3B7-47F2-B0A9-51C052597BC4}" presName="Triangle" presStyleLbl="alignNode1" presStyleIdx="5" presStyleCnt="11"/>
      <dgm:spPr/>
    </dgm:pt>
    <dgm:pt modelId="{A81383E4-9F60-48D2-8FF8-D539BC24DD82}" type="pres">
      <dgm:prSet presAssocID="{417E6070-F55D-4344-AE1A-B8A484AF4454}" presName="sibTrans" presStyleCnt="0"/>
      <dgm:spPr/>
    </dgm:pt>
    <dgm:pt modelId="{54C571D7-0A44-4130-AAEE-9A25950F53FF}" type="pres">
      <dgm:prSet presAssocID="{417E6070-F55D-4344-AE1A-B8A484AF4454}" presName="space" presStyleCnt="0"/>
      <dgm:spPr/>
    </dgm:pt>
    <dgm:pt modelId="{598D6B67-92C6-4549-9EB7-9A83EF92361C}" type="pres">
      <dgm:prSet presAssocID="{9C6FC332-EDD8-4421-BF0E-87FB196EC09D}" presName="composite" presStyleCnt="0"/>
      <dgm:spPr/>
    </dgm:pt>
    <dgm:pt modelId="{010F4980-1A7E-46F1-9ECC-83CEB4826E1A}" type="pres">
      <dgm:prSet presAssocID="{9C6FC332-EDD8-4421-BF0E-87FB196EC09D}" presName="LShape" presStyleLbl="alignNode1" presStyleIdx="6" presStyleCnt="11"/>
      <dgm:spPr/>
    </dgm:pt>
    <dgm:pt modelId="{F0871B86-37D3-4123-B7CC-294A307488FB}" type="pres">
      <dgm:prSet presAssocID="{9C6FC332-EDD8-4421-BF0E-87FB196EC09D}" presName="ParentText" presStyleLbl="revTx" presStyleIdx="3" presStyleCnt="6">
        <dgm:presLayoutVars>
          <dgm:chMax val="0"/>
          <dgm:chPref val="0"/>
          <dgm:bulletEnabled val="1"/>
        </dgm:presLayoutVars>
      </dgm:prSet>
      <dgm:spPr/>
    </dgm:pt>
    <dgm:pt modelId="{A12AC7E6-8A18-42B8-9F1D-9D6B4DA56689}" type="pres">
      <dgm:prSet presAssocID="{9C6FC332-EDD8-4421-BF0E-87FB196EC09D}" presName="Triangle" presStyleLbl="alignNode1" presStyleIdx="7" presStyleCnt="11"/>
      <dgm:spPr/>
    </dgm:pt>
    <dgm:pt modelId="{BE60B68E-2E54-4F90-9AF3-087CF8F78483}" type="pres">
      <dgm:prSet presAssocID="{A5BC6B06-95C0-4027-8AF1-D46CC848D9C7}" presName="sibTrans" presStyleCnt="0"/>
      <dgm:spPr/>
    </dgm:pt>
    <dgm:pt modelId="{5C1A829B-F09B-4E0B-B662-9BF142458E31}" type="pres">
      <dgm:prSet presAssocID="{A5BC6B06-95C0-4027-8AF1-D46CC848D9C7}" presName="space" presStyleCnt="0"/>
      <dgm:spPr/>
    </dgm:pt>
    <dgm:pt modelId="{207BCCBA-8ED2-4F4F-8510-CD23E3C8A61E}" type="pres">
      <dgm:prSet presAssocID="{F50BD7D2-D78E-43CD-AF0F-204B506F310D}" presName="composite" presStyleCnt="0"/>
      <dgm:spPr/>
    </dgm:pt>
    <dgm:pt modelId="{EBEBE02E-C8D8-4966-99C7-0A6714138611}" type="pres">
      <dgm:prSet presAssocID="{F50BD7D2-D78E-43CD-AF0F-204B506F310D}" presName="LShape" presStyleLbl="alignNode1" presStyleIdx="8" presStyleCnt="11"/>
      <dgm:spPr/>
    </dgm:pt>
    <dgm:pt modelId="{FFC96F79-733F-498B-A03B-CB7E144DAB7B}" type="pres">
      <dgm:prSet presAssocID="{F50BD7D2-D78E-43CD-AF0F-204B506F310D}" presName="ParentText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84DD7954-54F1-42FC-A512-E4F126E16E9F}" type="pres">
      <dgm:prSet presAssocID="{F50BD7D2-D78E-43CD-AF0F-204B506F310D}" presName="Triangle" presStyleLbl="alignNode1" presStyleIdx="9" presStyleCnt="11"/>
      <dgm:spPr/>
    </dgm:pt>
    <dgm:pt modelId="{7581B803-EC55-4440-B675-7A4CEE4E8040}" type="pres">
      <dgm:prSet presAssocID="{48266852-E606-4A97-9764-1D6DF552CDAD}" presName="sibTrans" presStyleCnt="0"/>
      <dgm:spPr/>
    </dgm:pt>
    <dgm:pt modelId="{41A16796-50B2-4BCD-946E-E27597063001}" type="pres">
      <dgm:prSet presAssocID="{48266852-E606-4A97-9764-1D6DF552CDAD}" presName="space" presStyleCnt="0"/>
      <dgm:spPr/>
    </dgm:pt>
    <dgm:pt modelId="{674C0F6D-D252-486B-B3C0-2045DD868E1F}" type="pres">
      <dgm:prSet presAssocID="{B5CA8A20-18A3-4BDA-B624-AB74F7E3EE7E}" presName="composite" presStyleCnt="0"/>
      <dgm:spPr/>
    </dgm:pt>
    <dgm:pt modelId="{BE3A466E-AE19-42E3-B248-5D262387FE87}" type="pres">
      <dgm:prSet presAssocID="{B5CA8A20-18A3-4BDA-B624-AB74F7E3EE7E}" presName="LShape" presStyleLbl="alignNode1" presStyleIdx="10" presStyleCnt="11"/>
      <dgm:spPr/>
    </dgm:pt>
    <dgm:pt modelId="{073D4CB8-B99E-409D-8171-EDC567970C6E}" type="pres">
      <dgm:prSet presAssocID="{B5CA8A20-18A3-4BDA-B624-AB74F7E3EE7E}" presName="ParentText" presStyleLbl="revTx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3C9E3309-39DF-4E42-8CDB-1B1D4E95470D}" srcId="{95092F9F-7CE1-4811-B285-32A9422757C9}" destId="{9C6FC332-EDD8-4421-BF0E-87FB196EC09D}" srcOrd="3" destOrd="0" parTransId="{CFD5B6AB-1C7B-4E7B-AB9B-582A25111307}" sibTransId="{A5BC6B06-95C0-4027-8AF1-D46CC848D9C7}"/>
    <dgm:cxn modelId="{D4D1DB1B-1CB3-4FE7-82D3-326769FCF66E}" type="presOf" srcId="{499EEA64-16E6-4017-AD45-02078B9E151C}" destId="{2E18F690-22CD-49B0-95A4-EC1F5E223D56}" srcOrd="0" destOrd="0" presId="urn:microsoft.com/office/officeart/2009/3/layout/StepUpProcess"/>
    <dgm:cxn modelId="{E2964221-21C3-438C-9E08-A6C98BAA60C4}" type="presOf" srcId="{79710AD7-1C42-4916-BA2C-42CAC292ACB8}" destId="{9035926E-0213-4733-ABA5-C562BBA5B681}" srcOrd="0" destOrd="0" presId="urn:microsoft.com/office/officeart/2009/3/layout/StepUpProcess"/>
    <dgm:cxn modelId="{72B14535-14EE-4EDD-A26F-14685987C37E}" type="presOf" srcId="{6A32392F-B3B7-47F2-B0A9-51C052597BC4}" destId="{7933819E-3B80-42EA-91C9-1A7F54213F34}" srcOrd="0" destOrd="0" presId="urn:microsoft.com/office/officeart/2009/3/layout/StepUpProcess"/>
    <dgm:cxn modelId="{1800F63D-65C3-473D-9AB0-D0CE5A1A806C}" type="presOf" srcId="{B5CA8A20-18A3-4BDA-B624-AB74F7E3EE7E}" destId="{073D4CB8-B99E-409D-8171-EDC567970C6E}" srcOrd="0" destOrd="0" presId="urn:microsoft.com/office/officeart/2009/3/layout/StepUpProcess"/>
    <dgm:cxn modelId="{72CA0E46-0780-407C-8496-E08B864298C7}" type="presOf" srcId="{9C6FC332-EDD8-4421-BF0E-87FB196EC09D}" destId="{F0871B86-37D3-4123-B7CC-294A307488FB}" srcOrd="0" destOrd="0" presId="urn:microsoft.com/office/officeart/2009/3/layout/StepUpProcess"/>
    <dgm:cxn modelId="{D6214D72-C18E-40E4-A5A6-63C67154D8A2}" srcId="{95092F9F-7CE1-4811-B285-32A9422757C9}" destId="{F50BD7D2-D78E-43CD-AF0F-204B506F310D}" srcOrd="4" destOrd="0" parTransId="{D48AC0DB-6C92-4245-BD61-2AF99DA0653C}" sibTransId="{48266852-E606-4A97-9764-1D6DF552CDAD}"/>
    <dgm:cxn modelId="{D707DB54-D51A-46D7-91D6-F77EC79E638E}" srcId="{95092F9F-7CE1-4811-B285-32A9422757C9}" destId="{6A32392F-B3B7-47F2-B0A9-51C052597BC4}" srcOrd="2" destOrd="0" parTransId="{AB59B733-47C3-4CBF-9CC2-74CD14BB5DFA}" sibTransId="{417E6070-F55D-4344-AE1A-B8A484AF4454}"/>
    <dgm:cxn modelId="{4903695A-D3E5-426A-A17C-4EF17D4FFD7D}" type="presOf" srcId="{95092F9F-7CE1-4811-B285-32A9422757C9}" destId="{1E520907-436B-4141-B9EC-F95487B91F59}" srcOrd="0" destOrd="0" presId="urn:microsoft.com/office/officeart/2009/3/layout/StepUpProcess"/>
    <dgm:cxn modelId="{158FAAD7-4B50-4981-9906-B96B0DED9730}" srcId="{95092F9F-7CE1-4811-B285-32A9422757C9}" destId="{499EEA64-16E6-4017-AD45-02078B9E151C}" srcOrd="1" destOrd="0" parTransId="{8EEA1328-53BA-44F7-94DF-27BF84876304}" sibTransId="{66153C4D-9279-4D32-BDB9-A753D0BAA3D9}"/>
    <dgm:cxn modelId="{C5657AE3-7994-4093-AB2B-06856DF4F5B5}" srcId="{95092F9F-7CE1-4811-B285-32A9422757C9}" destId="{B5CA8A20-18A3-4BDA-B624-AB74F7E3EE7E}" srcOrd="5" destOrd="0" parTransId="{D2F81CA2-3415-48BF-9732-510AD59A9344}" sibTransId="{5A5EEAAD-6EF5-4F7C-857D-4528550C0FAF}"/>
    <dgm:cxn modelId="{86D31AF5-CF69-42DB-936D-D8C5D733A6E3}" srcId="{95092F9F-7CE1-4811-B285-32A9422757C9}" destId="{79710AD7-1C42-4916-BA2C-42CAC292ACB8}" srcOrd="0" destOrd="0" parTransId="{AC87A8FA-9119-42E1-91F8-EA15F8DD5E78}" sibTransId="{3C09AA5D-DDD2-4482-A911-F6F669E4D5EA}"/>
    <dgm:cxn modelId="{570463F5-8B20-4619-B822-3AE51BDF5E34}" type="presOf" srcId="{F50BD7D2-D78E-43CD-AF0F-204B506F310D}" destId="{FFC96F79-733F-498B-A03B-CB7E144DAB7B}" srcOrd="0" destOrd="0" presId="urn:microsoft.com/office/officeart/2009/3/layout/StepUpProcess"/>
    <dgm:cxn modelId="{05E88004-F7E8-4758-9630-50E04BCDAC74}" type="presParOf" srcId="{1E520907-436B-4141-B9EC-F95487B91F59}" destId="{AD70FE1A-5083-4829-BF7D-96280BDD864F}" srcOrd="0" destOrd="0" presId="urn:microsoft.com/office/officeart/2009/3/layout/StepUpProcess"/>
    <dgm:cxn modelId="{EBCBA369-C111-4E55-8397-01BE6E2D479D}" type="presParOf" srcId="{AD70FE1A-5083-4829-BF7D-96280BDD864F}" destId="{7D0553D8-4915-427A-8EA5-C80D97CA1652}" srcOrd="0" destOrd="0" presId="urn:microsoft.com/office/officeart/2009/3/layout/StepUpProcess"/>
    <dgm:cxn modelId="{EABDFFB1-980A-43E4-934A-DFC2762947B2}" type="presParOf" srcId="{AD70FE1A-5083-4829-BF7D-96280BDD864F}" destId="{9035926E-0213-4733-ABA5-C562BBA5B681}" srcOrd="1" destOrd="0" presId="urn:microsoft.com/office/officeart/2009/3/layout/StepUpProcess"/>
    <dgm:cxn modelId="{F04F6B57-2E45-4693-9755-2B3DAFC85964}" type="presParOf" srcId="{AD70FE1A-5083-4829-BF7D-96280BDD864F}" destId="{CFD62A10-FBAE-4D19-9C6D-0E509D1A622F}" srcOrd="2" destOrd="0" presId="urn:microsoft.com/office/officeart/2009/3/layout/StepUpProcess"/>
    <dgm:cxn modelId="{2A50EFB6-784C-4853-A31B-4338D2B9DC8B}" type="presParOf" srcId="{1E520907-436B-4141-B9EC-F95487B91F59}" destId="{B57C9F99-179E-45AE-8BCB-43E5F141C1CC}" srcOrd="1" destOrd="0" presId="urn:microsoft.com/office/officeart/2009/3/layout/StepUpProcess"/>
    <dgm:cxn modelId="{DBF27231-7FFA-4E98-A254-1E22A13F17A0}" type="presParOf" srcId="{B57C9F99-179E-45AE-8BCB-43E5F141C1CC}" destId="{3DA932F1-AFC9-4CBA-A375-ABD84CC193EA}" srcOrd="0" destOrd="0" presId="urn:microsoft.com/office/officeart/2009/3/layout/StepUpProcess"/>
    <dgm:cxn modelId="{CBEAE5B6-9557-4DC4-835D-BEB0A4D44817}" type="presParOf" srcId="{1E520907-436B-4141-B9EC-F95487B91F59}" destId="{1C707A10-E126-426E-A5D0-C17123DA6176}" srcOrd="2" destOrd="0" presId="urn:microsoft.com/office/officeart/2009/3/layout/StepUpProcess"/>
    <dgm:cxn modelId="{467325AB-B311-408F-AC1B-0F5ACFBCA6D6}" type="presParOf" srcId="{1C707A10-E126-426E-A5D0-C17123DA6176}" destId="{108AFD3C-4C56-4FA2-BE05-841553639CA1}" srcOrd="0" destOrd="0" presId="urn:microsoft.com/office/officeart/2009/3/layout/StepUpProcess"/>
    <dgm:cxn modelId="{A355702A-1DE6-4FAC-9D39-AC4BF6D34435}" type="presParOf" srcId="{1C707A10-E126-426E-A5D0-C17123DA6176}" destId="{2E18F690-22CD-49B0-95A4-EC1F5E223D56}" srcOrd="1" destOrd="0" presId="urn:microsoft.com/office/officeart/2009/3/layout/StepUpProcess"/>
    <dgm:cxn modelId="{DC05C88F-E261-4695-9382-34BB557DBCB9}" type="presParOf" srcId="{1C707A10-E126-426E-A5D0-C17123DA6176}" destId="{61DEF5C5-6CB1-41BD-8160-AF23556F6678}" srcOrd="2" destOrd="0" presId="urn:microsoft.com/office/officeart/2009/3/layout/StepUpProcess"/>
    <dgm:cxn modelId="{36C41C07-C0C3-4551-8290-A887B9141648}" type="presParOf" srcId="{1E520907-436B-4141-B9EC-F95487B91F59}" destId="{8A6D09A5-6D47-47E0-8ED9-C6D5791F7E54}" srcOrd="3" destOrd="0" presId="urn:microsoft.com/office/officeart/2009/3/layout/StepUpProcess"/>
    <dgm:cxn modelId="{1ADE505D-55B7-47B3-9599-E071067B9A98}" type="presParOf" srcId="{8A6D09A5-6D47-47E0-8ED9-C6D5791F7E54}" destId="{D5D38F75-5620-4C94-8277-DF54DCE844C2}" srcOrd="0" destOrd="0" presId="urn:microsoft.com/office/officeart/2009/3/layout/StepUpProcess"/>
    <dgm:cxn modelId="{709892D0-0CC5-49BB-94EA-D1BAE77CB942}" type="presParOf" srcId="{1E520907-436B-4141-B9EC-F95487B91F59}" destId="{CF75E407-77B5-40E9-9786-36C59B16ADBA}" srcOrd="4" destOrd="0" presId="urn:microsoft.com/office/officeart/2009/3/layout/StepUpProcess"/>
    <dgm:cxn modelId="{1101086D-F82F-410A-BBE5-7B8769C5B48C}" type="presParOf" srcId="{CF75E407-77B5-40E9-9786-36C59B16ADBA}" destId="{4E1F9812-C35D-47E8-80F3-7A5B75B39149}" srcOrd="0" destOrd="0" presId="urn:microsoft.com/office/officeart/2009/3/layout/StepUpProcess"/>
    <dgm:cxn modelId="{297D55B7-4B7C-4260-B43B-6381386F6EA2}" type="presParOf" srcId="{CF75E407-77B5-40E9-9786-36C59B16ADBA}" destId="{7933819E-3B80-42EA-91C9-1A7F54213F34}" srcOrd="1" destOrd="0" presId="urn:microsoft.com/office/officeart/2009/3/layout/StepUpProcess"/>
    <dgm:cxn modelId="{3BF9DDB3-F8E5-4355-BBAD-E16DA3CD319F}" type="presParOf" srcId="{CF75E407-77B5-40E9-9786-36C59B16ADBA}" destId="{8EB7325B-F796-43EB-824A-5B4260E8251D}" srcOrd="2" destOrd="0" presId="urn:microsoft.com/office/officeart/2009/3/layout/StepUpProcess"/>
    <dgm:cxn modelId="{E11215A6-4FDA-4473-9F59-78820B722E6D}" type="presParOf" srcId="{1E520907-436B-4141-B9EC-F95487B91F59}" destId="{A81383E4-9F60-48D2-8FF8-D539BC24DD82}" srcOrd="5" destOrd="0" presId="urn:microsoft.com/office/officeart/2009/3/layout/StepUpProcess"/>
    <dgm:cxn modelId="{EEEDF9CC-6FEE-41D1-8CC9-913BB8A68336}" type="presParOf" srcId="{A81383E4-9F60-48D2-8FF8-D539BC24DD82}" destId="{54C571D7-0A44-4130-AAEE-9A25950F53FF}" srcOrd="0" destOrd="0" presId="urn:microsoft.com/office/officeart/2009/3/layout/StepUpProcess"/>
    <dgm:cxn modelId="{E1130402-4FB0-4EC6-8C47-BC738F2124C2}" type="presParOf" srcId="{1E520907-436B-4141-B9EC-F95487B91F59}" destId="{598D6B67-92C6-4549-9EB7-9A83EF92361C}" srcOrd="6" destOrd="0" presId="urn:microsoft.com/office/officeart/2009/3/layout/StepUpProcess"/>
    <dgm:cxn modelId="{70FB5807-617F-48B0-A12B-EE9185453CB6}" type="presParOf" srcId="{598D6B67-92C6-4549-9EB7-9A83EF92361C}" destId="{010F4980-1A7E-46F1-9ECC-83CEB4826E1A}" srcOrd="0" destOrd="0" presId="urn:microsoft.com/office/officeart/2009/3/layout/StepUpProcess"/>
    <dgm:cxn modelId="{5F82A86A-68D0-453F-A8CB-FD0211A97959}" type="presParOf" srcId="{598D6B67-92C6-4549-9EB7-9A83EF92361C}" destId="{F0871B86-37D3-4123-B7CC-294A307488FB}" srcOrd="1" destOrd="0" presId="urn:microsoft.com/office/officeart/2009/3/layout/StepUpProcess"/>
    <dgm:cxn modelId="{04F1EDD7-E291-433C-BCA7-D8BCBC2F21F0}" type="presParOf" srcId="{598D6B67-92C6-4549-9EB7-9A83EF92361C}" destId="{A12AC7E6-8A18-42B8-9F1D-9D6B4DA56689}" srcOrd="2" destOrd="0" presId="urn:microsoft.com/office/officeart/2009/3/layout/StepUpProcess"/>
    <dgm:cxn modelId="{FD593056-B7A6-4413-8F8A-5F8016E725FF}" type="presParOf" srcId="{1E520907-436B-4141-B9EC-F95487B91F59}" destId="{BE60B68E-2E54-4F90-9AF3-087CF8F78483}" srcOrd="7" destOrd="0" presId="urn:microsoft.com/office/officeart/2009/3/layout/StepUpProcess"/>
    <dgm:cxn modelId="{A86B1676-32B3-471D-B65C-3CE14EF62874}" type="presParOf" srcId="{BE60B68E-2E54-4F90-9AF3-087CF8F78483}" destId="{5C1A829B-F09B-4E0B-B662-9BF142458E31}" srcOrd="0" destOrd="0" presId="urn:microsoft.com/office/officeart/2009/3/layout/StepUpProcess"/>
    <dgm:cxn modelId="{ABD549D7-8521-4C8C-B915-8A5341C0F246}" type="presParOf" srcId="{1E520907-436B-4141-B9EC-F95487B91F59}" destId="{207BCCBA-8ED2-4F4F-8510-CD23E3C8A61E}" srcOrd="8" destOrd="0" presId="urn:microsoft.com/office/officeart/2009/3/layout/StepUpProcess"/>
    <dgm:cxn modelId="{E8C20445-FB2B-4453-BCAC-63495826642F}" type="presParOf" srcId="{207BCCBA-8ED2-4F4F-8510-CD23E3C8A61E}" destId="{EBEBE02E-C8D8-4966-99C7-0A6714138611}" srcOrd="0" destOrd="0" presId="urn:microsoft.com/office/officeart/2009/3/layout/StepUpProcess"/>
    <dgm:cxn modelId="{49096760-9699-4796-91CB-4ED15497CC4A}" type="presParOf" srcId="{207BCCBA-8ED2-4F4F-8510-CD23E3C8A61E}" destId="{FFC96F79-733F-498B-A03B-CB7E144DAB7B}" srcOrd="1" destOrd="0" presId="urn:microsoft.com/office/officeart/2009/3/layout/StepUpProcess"/>
    <dgm:cxn modelId="{13E84F05-AABD-4BE4-BBDD-4F357CF3BE17}" type="presParOf" srcId="{207BCCBA-8ED2-4F4F-8510-CD23E3C8A61E}" destId="{84DD7954-54F1-42FC-A512-E4F126E16E9F}" srcOrd="2" destOrd="0" presId="urn:microsoft.com/office/officeart/2009/3/layout/StepUpProcess"/>
    <dgm:cxn modelId="{90F4E010-0D27-4342-A534-D699FF6327F9}" type="presParOf" srcId="{1E520907-436B-4141-B9EC-F95487B91F59}" destId="{7581B803-EC55-4440-B675-7A4CEE4E8040}" srcOrd="9" destOrd="0" presId="urn:microsoft.com/office/officeart/2009/3/layout/StepUpProcess"/>
    <dgm:cxn modelId="{82CF2638-888E-44C0-97C1-FABB601FDE7E}" type="presParOf" srcId="{7581B803-EC55-4440-B675-7A4CEE4E8040}" destId="{41A16796-50B2-4BCD-946E-E27597063001}" srcOrd="0" destOrd="0" presId="urn:microsoft.com/office/officeart/2009/3/layout/StepUpProcess"/>
    <dgm:cxn modelId="{FA1A2423-6C06-4000-86AC-1C8687E10883}" type="presParOf" srcId="{1E520907-436B-4141-B9EC-F95487B91F59}" destId="{674C0F6D-D252-486B-B3C0-2045DD868E1F}" srcOrd="10" destOrd="0" presId="urn:microsoft.com/office/officeart/2009/3/layout/StepUpProcess"/>
    <dgm:cxn modelId="{88D4BD5D-7E9C-4C06-B9E2-507FD760143E}" type="presParOf" srcId="{674C0F6D-D252-486B-B3C0-2045DD868E1F}" destId="{BE3A466E-AE19-42E3-B248-5D262387FE87}" srcOrd="0" destOrd="0" presId="urn:microsoft.com/office/officeart/2009/3/layout/StepUpProcess"/>
    <dgm:cxn modelId="{1B2F393E-0625-479A-AED3-8A823529FE81}" type="presParOf" srcId="{674C0F6D-D252-486B-B3C0-2045DD868E1F}" destId="{073D4CB8-B99E-409D-8171-EDC567970C6E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0553D8-4915-427A-8EA5-C80D97CA1652}">
      <dsp:nvSpPr>
        <dsp:cNvPr id="0" name=""/>
        <dsp:cNvSpPr/>
      </dsp:nvSpPr>
      <dsp:spPr>
        <a:xfrm rot="5400000">
          <a:off x="283379" y="2980880"/>
          <a:ext cx="847001" cy="1409392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35926E-0213-4733-ABA5-C562BBA5B681}">
      <dsp:nvSpPr>
        <dsp:cNvPr id="0" name=""/>
        <dsp:cNvSpPr/>
      </dsp:nvSpPr>
      <dsp:spPr>
        <a:xfrm>
          <a:off x="232576" y="3514623"/>
          <a:ext cx="1272407" cy="11153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Identifying learning aim(s) and objectives</a:t>
          </a:r>
        </a:p>
      </dsp:txBody>
      <dsp:txXfrm>
        <a:off x="232576" y="3514623"/>
        <a:ext cx="1272407" cy="1115339"/>
      </dsp:txXfrm>
    </dsp:sp>
    <dsp:sp modelId="{CFD62A10-FBAE-4D19-9C6D-0E509D1A622F}">
      <dsp:nvSpPr>
        <dsp:cNvPr id="0" name=""/>
        <dsp:cNvSpPr/>
      </dsp:nvSpPr>
      <dsp:spPr>
        <a:xfrm>
          <a:off x="1174324" y="2877119"/>
          <a:ext cx="240076" cy="240076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8AFD3C-4C56-4FA2-BE05-841553639CA1}">
      <dsp:nvSpPr>
        <dsp:cNvPr id="0" name=""/>
        <dsp:cNvSpPr/>
      </dsp:nvSpPr>
      <dsp:spPr>
        <a:xfrm rot="5400000">
          <a:off x="1841054" y="2595432"/>
          <a:ext cx="847001" cy="1409392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18F690-22CD-49B0-95A4-EC1F5E223D56}">
      <dsp:nvSpPr>
        <dsp:cNvPr id="0" name=""/>
        <dsp:cNvSpPr/>
      </dsp:nvSpPr>
      <dsp:spPr>
        <a:xfrm>
          <a:off x="1761991" y="3127915"/>
          <a:ext cx="1272407" cy="11153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Initial assessment</a:t>
          </a:r>
        </a:p>
      </dsp:txBody>
      <dsp:txXfrm>
        <a:off x="1761991" y="3127915"/>
        <a:ext cx="1272407" cy="1115339"/>
      </dsp:txXfrm>
    </dsp:sp>
    <dsp:sp modelId="{61DEF5C5-6CB1-41BD-8160-AF23556F6678}">
      <dsp:nvSpPr>
        <dsp:cNvPr id="0" name=""/>
        <dsp:cNvSpPr/>
      </dsp:nvSpPr>
      <dsp:spPr>
        <a:xfrm>
          <a:off x="2731999" y="2491671"/>
          <a:ext cx="240076" cy="240076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1F9812-C35D-47E8-80F3-7A5B75B39149}">
      <dsp:nvSpPr>
        <dsp:cNvPr id="0" name=""/>
        <dsp:cNvSpPr/>
      </dsp:nvSpPr>
      <dsp:spPr>
        <a:xfrm rot="5400000">
          <a:off x="3372035" y="2212957"/>
          <a:ext cx="847001" cy="1409392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33819E-3B80-42EA-91C9-1A7F54213F34}">
      <dsp:nvSpPr>
        <dsp:cNvPr id="0" name=""/>
        <dsp:cNvSpPr/>
      </dsp:nvSpPr>
      <dsp:spPr>
        <a:xfrm>
          <a:off x="3368743" y="2717137"/>
          <a:ext cx="1272407" cy="11153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Agree challenging learning goals</a:t>
          </a:r>
        </a:p>
      </dsp:txBody>
      <dsp:txXfrm>
        <a:off x="3368743" y="2717137"/>
        <a:ext cx="1272407" cy="1115339"/>
      </dsp:txXfrm>
    </dsp:sp>
    <dsp:sp modelId="{8EB7325B-F796-43EB-824A-5B4260E8251D}">
      <dsp:nvSpPr>
        <dsp:cNvPr id="0" name=""/>
        <dsp:cNvSpPr/>
      </dsp:nvSpPr>
      <dsp:spPr>
        <a:xfrm>
          <a:off x="4289674" y="2106223"/>
          <a:ext cx="240076" cy="240076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0F4980-1A7E-46F1-9ECC-83CEB4826E1A}">
      <dsp:nvSpPr>
        <dsp:cNvPr id="0" name=""/>
        <dsp:cNvSpPr/>
      </dsp:nvSpPr>
      <dsp:spPr>
        <a:xfrm rot="5400000">
          <a:off x="4956404" y="1824536"/>
          <a:ext cx="847001" cy="1409392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871B86-37D3-4123-B7CC-294A307488FB}">
      <dsp:nvSpPr>
        <dsp:cNvPr id="0" name=""/>
        <dsp:cNvSpPr/>
      </dsp:nvSpPr>
      <dsp:spPr>
        <a:xfrm>
          <a:off x="4815018" y="2245640"/>
          <a:ext cx="1272407" cy="11153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/>
            <a:t>Recognise and record progress and achievement</a:t>
          </a:r>
          <a:endParaRPr lang="en-GB" sz="1600" kern="1200"/>
        </a:p>
      </dsp:txBody>
      <dsp:txXfrm>
        <a:off x="4815018" y="2245640"/>
        <a:ext cx="1272407" cy="1115339"/>
      </dsp:txXfrm>
    </dsp:sp>
    <dsp:sp modelId="{A12AC7E6-8A18-42B8-9F1D-9D6B4DA56689}">
      <dsp:nvSpPr>
        <dsp:cNvPr id="0" name=""/>
        <dsp:cNvSpPr/>
      </dsp:nvSpPr>
      <dsp:spPr>
        <a:xfrm>
          <a:off x="5847348" y="1720775"/>
          <a:ext cx="240076" cy="240076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EBE02E-C8D8-4966-99C7-0A6714138611}">
      <dsp:nvSpPr>
        <dsp:cNvPr id="0" name=""/>
        <dsp:cNvSpPr/>
      </dsp:nvSpPr>
      <dsp:spPr>
        <a:xfrm rot="5400000">
          <a:off x="6514079" y="1439088"/>
          <a:ext cx="847001" cy="1409392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C96F79-733F-498B-A03B-CB7E144DAB7B}">
      <dsp:nvSpPr>
        <dsp:cNvPr id="0" name=""/>
        <dsp:cNvSpPr/>
      </dsp:nvSpPr>
      <dsp:spPr>
        <a:xfrm>
          <a:off x="6372693" y="1860192"/>
          <a:ext cx="1272407" cy="11153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/>
            <a:t>End of programme assessment</a:t>
          </a:r>
          <a:endParaRPr lang="en-GB" sz="1600" kern="1200"/>
        </a:p>
      </dsp:txBody>
      <dsp:txXfrm>
        <a:off x="6372693" y="1860192"/>
        <a:ext cx="1272407" cy="1115339"/>
      </dsp:txXfrm>
    </dsp:sp>
    <dsp:sp modelId="{84DD7954-54F1-42FC-A512-E4F126E16E9F}">
      <dsp:nvSpPr>
        <dsp:cNvPr id="0" name=""/>
        <dsp:cNvSpPr/>
      </dsp:nvSpPr>
      <dsp:spPr>
        <a:xfrm>
          <a:off x="7405023" y="1335327"/>
          <a:ext cx="240076" cy="240076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3A466E-AE19-42E3-B248-5D262387FE87}">
      <dsp:nvSpPr>
        <dsp:cNvPr id="0" name=""/>
        <dsp:cNvSpPr/>
      </dsp:nvSpPr>
      <dsp:spPr>
        <a:xfrm rot="5400000">
          <a:off x="8071753" y="1053640"/>
          <a:ext cx="847001" cy="1409392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3D4CB8-B99E-409D-8171-EDC567970C6E}">
      <dsp:nvSpPr>
        <dsp:cNvPr id="0" name=""/>
        <dsp:cNvSpPr/>
      </dsp:nvSpPr>
      <dsp:spPr>
        <a:xfrm>
          <a:off x="7930368" y="1474744"/>
          <a:ext cx="1272407" cy="11153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/>
            <a:t>Next steps</a:t>
          </a:r>
          <a:endParaRPr lang="en-GB" sz="1600" kern="1200"/>
        </a:p>
      </dsp:txBody>
      <dsp:txXfrm>
        <a:off x="7930368" y="1474744"/>
        <a:ext cx="1272407" cy="11153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20B0DE6-C062-4A8F-BAC7-8FA2ADFDC40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FBE824B-F64A-4648-8ADA-D9854B2460B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5285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A676F842-BA96-4EAE-ADB4-11CFA5D642A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D160D536-000A-4533-9884-9196D188889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5285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C3C8B353-6542-4B76-95FA-96285ED5F72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0200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51263" y="0"/>
            <a:ext cx="2870200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EB27F-2BBE-46D1-A257-769C6638F989}" type="datetimeFigureOut">
              <a:rPr lang="en-GB" smtClean="0"/>
              <a:t>14/09/2023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69888" y="1227138"/>
            <a:ext cx="5883275" cy="3309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1988" y="4721225"/>
            <a:ext cx="5299075" cy="38639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18625"/>
            <a:ext cx="2870200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51263" y="9318625"/>
            <a:ext cx="2870200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82A8AA-B7C9-4273-B066-E453E6D753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951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play.kahoot.it/v2/lobby?quizId=c3b81d86-3279-4db7-87a8-2584826ddccf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2A8AA-B7C9-4273-B066-E453E6D7539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0551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For the learner:</a:t>
            </a:r>
          </a:p>
          <a:p>
            <a:r>
              <a:rPr lang="en-GB" dirty="0"/>
              <a:t>They know what to expect and what’s expected of them</a:t>
            </a:r>
          </a:p>
          <a:p>
            <a:r>
              <a:rPr lang="en-GB" dirty="0"/>
              <a:t>Gives them a goal to achieve</a:t>
            </a:r>
          </a:p>
          <a:p>
            <a:r>
              <a:rPr lang="en-GB" dirty="0"/>
              <a:t>They can judge their own progress </a:t>
            </a:r>
          </a:p>
          <a:p>
            <a:pPr marL="0" indent="0">
              <a:buNone/>
            </a:pPr>
            <a:r>
              <a:rPr lang="en-GB" b="1" dirty="0"/>
              <a:t>For you the Tutor:</a:t>
            </a:r>
          </a:p>
          <a:p>
            <a:r>
              <a:rPr lang="en-GB" dirty="0"/>
              <a:t>Helps you evaluate the success of the session</a:t>
            </a:r>
          </a:p>
          <a:p>
            <a:r>
              <a:rPr lang="en-GB" dirty="0"/>
              <a:t>Helps you to keep focused on the planned outcomes</a:t>
            </a:r>
          </a:p>
          <a:p>
            <a:endParaRPr lang="en-GB" dirty="0"/>
          </a:p>
          <a:p>
            <a:r>
              <a:rPr lang="en-GB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Learning objectives define learning outcomes and focus teaching</a:t>
            </a:r>
            <a:r>
              <a:rPr lang="en-GB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</a:t>
            </a:r>
            <a:endParaRPr lang="en-GB" dirty="0"/>
          </a:p>
          <a:p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2A8AA-B7C9-4273-B066-E453E6D75391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4238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RARPA 6 stages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Link to SMART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800" b="1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Identifying Learning Aims &amp; Objectives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Specific – what the course is about and what it sets out to achieve</a:t>
            </a:r>
          </a:p>
          <a:p>
            <a:pPr>
              <a:lnSpc>
                <a:spcPts val="1650"/>
              </a:lnSpc>
              <a:spcAft>
                <a:spcPts val="750"/>
              </a:spcAft>
            </a:pPr>
            <a:r>
              <a:rPr lang="en-GB" sz="1800" b="1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Initial Assessment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Achievable objectives – getting the level right, getting correct support in place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Relevant objectives – to learners needs and levels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800" b="1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Challenging Learning Goals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Relevant objectives – not too easy or something that the learner has already achieved acquired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Revising objectives as necessary – differentiation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Group learning objectives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Individual learning objectives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800" b="1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Recording Progress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Measurable outcomes – knowing that learning has taken place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800" b="1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 of Programme Assessment – a review of overall progress and achievement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Measurable outcomes –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Achievable outcomes –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800" b="1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Next steps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2A8AA-B7C9-4273-B066-E453E6D75391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3069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2A8AA-B7C9-4273-B066-E453E6D75391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3800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hlinkClick r:id="rId3"/>
              </a:rPr>
              <a:t>Kahoot!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2A8AA-B7C9-4273-B066-E453E6D75391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5917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2A8AA-B7C9-4273-B066-E453E6D75391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83738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Specific – WHAT </a:t>
            </a:r>
          </a:p>
          <a:p>
            <a:r>
              <a:rPr lang="en-GB" dirty="0"/>
              <a:t>A clear way of knowing what is expected – what will be learnt/taught</a:t>
            </a:r>
          </a:p>
          <a:p>
            <a:r>
              <a:rPr lang="en-GB" dirty="0"/>
              <a:t>Not a to ‘do list’</a:t>
            </a:r>
          </a:p>
          <a:p>
            <a:r>
              <a:rPr lang="en-GB" dirty="0"/>
              <a:t>Check: would someone know what the content of the lesson was? – intent and learning</a:t>
            </a:r>
          </a:p>
          <a:p>
            <a:r>
              <a:rPr lang="en-GB" dirty="0"/>
              <a:t>Quantifiable</a:t>
            </a:r>
          </a:p>
          <a:p>
            <a:r>
              <a:rPr lang="en-GB" dirty="0"/>
              <a:t>Do  learners understand what they are aiming for?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2A8AA-B7C9-4273-B066-E453E6D75391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89779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Measurable-  How do we know it’s achieved?</a:t>
            </a:r>
          </a:p>
          <a:p>
            <a:r>
              <a:rPr lang="en-GB" dirty="0"/>
              <a:t>Assessment method – inclusive – all learners have outcome measured</a:t>
            </a:r>
          </a:p>
          <a:p>
            <a:r>
              <a:rPr lang="en-GB" dirty="0"/>
              <a:t>Learner contribution </a:t>
            </a:r>
            <a:r>
              <a:rPr lang="en-GB" dirty="0">
                <a:sym typeface="Wingdings" panose="05000000000000000000" pitchFamily="2" charset="2"/>
              </a:rPr>
              <a:t></a:t>
            </a:r>
            <a:endParaRPr lang="en-GB" dirty="0"/>
          </a:p>
          <a:p>
            <a:r>
              <a:rPr lang="en-GB" dirty="0"/>
              <a:t>Learner answering question </a:t>
            </a:r>
            <a:r>
              <a:rPr lang="en-GB" dirty="0">
                <a:sym typeface="Wingdings" panose="05000000000000000000" pitchFamily="2" charset="2"/>
              </a:rPr>
              <a:t> - each person needs to give an answer</a:t>
            </a:r>
          </a:p>
          <a:p>
            <a:r>
              <a:rPr lang="en-GB" dirty="0">
                <a:sym typeface="Wingdings" panose="05000000000000000000" pitchFamily="2" charset="2"/>
              </a:rPr>
              <a:t>Make sure you are measuring – planned activity for all</a:t>
            </a:r>
          </a:p>
          <a:p>
            <a:r>
              <a:rPr lang="en-GB" dirty="0">
                <a:sym typeface="Wingdings" panose="05000000000000000000" pitchFamily="2" charset="2"/>
              </a:rPr>
              <a:t>Is the command verb appropriate? Beware soft skills</a:t>
            </a:r>
          </a:p>
          <a:p>
            <a:endParaRPr lang="en-GB" dirty="0">
              <a:sym typeface="Wingdings" panose="05000000000000000000" pitchFamily="2" charset="2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2A8AA-B7C9-4273-B066-E453E6D75391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1158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Suitable - Achievable/attainable</a:t>
            </a:r>
          </a:p>
          <a:p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 it be completed within the timeframe, with the resources available, with the skill level of the learners</a:t>
            </a:r>
          </a:p>
          <a:p>
            <a:r>
              <a:rPr lang="en-GB" sz="120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It this something you can actually measure and see?  </a:t>
            </a:r>
            <a:r>
              <a:rPr lang="en-GB" sz="1200" b="1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Beware soft skills</a:t>
            </a:r>
          </a:p>
          <a:p>
            <a:r>
              <a:rPr lang="en-GB" sz="1200" b="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Is the command verb correct?</a:t>
            </a:r>
          </a:p>
          <a:p>
            <a:r>
              <a:rPr lang="en-GB" sz="1200" b="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Blooms taxonomy</a:t>
            </a:r>
            <a:endParaRPr lang="en-GB" b="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2A8AA-B7C9-4273-B066-E453E6D75391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7685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Is the objective relevant to the course and learning?</a:t>
            </a:r>
          </a:p>
          <a:p>
            <a:r>
              <a:rPr lang="en-GB" dirty="0"/>
              <a:t>Why have you included it?</a:t>
            </a:r>
          </a:p>
          <a:p>
            <a:r>
              <a:rPr lang="en-GB" dirty="0"/>
              <a:t>Is it the right level? Too easy? Too hard?  Don’t always opt for the lower level command verbs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2A8AA-B7C9-4273-B066-E453E6D75391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68291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 it be completed within the timeframe, with the resources available, with the skill level of the learners</a:t>
            </a:r>
          </a:p>
          <a:p>
            <a:r>
              <a:rPr lang="en-GB" sz="1800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It this something you can actually measure and see?  Beware soft skills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2A8AA-B7C9-4273-B066-E453E6D75391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1162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2A8AA-B7C9-4273-B066-E453E6D7539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8671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Can be different, can be the same</a:t>
            </a:r>
          </a:p>
          <a:p>
            <a:r>
              <a:rPr lang="en-GB" dirty="0"/>
              <a:t>Course – overall learning</a:t>
            </a:r>
          </a:p>
          <a:p>
            <a:r>
              <a:rPr lang="en-GB" dirty="0"/>
              <a:t>Session – contextualised, broken down into components, topic based (but should link back to course objective)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2A8AA-B7C9-4273-B066-E453E6D75391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556988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Do you need to change objectives to match learner level?</a:t>
            </a:r>
          </a:p>
          <a:p>
            <a:r>
              <a:rPr lang="en-GB" dirty="0"/>
              <a:t>Stetch and challenge</a:t>
            </a:r>
          </a:p>
          <a:p>
            <a:r>
              <a:rPr lang="en-GB" dirty="0"/>
              <a:t>Different outcomes for learners (all/most/some) for session objectives  </a:t>
            </a:r>
            <a:r>
              <a:rPr lang="en-GB" dirty="0" err="1"/>
              <a:t>L2</a:t>
            </a:r>
            <a:r>
              <a:rPr lang="en-GB" dirty="0"/>
              <a:t>/</a:t>
            </a:r>
            <a:r>
              <a:rPr lang="en-GB" dirty="0" err="1"/>
              <a:t>L3</a:t>
            </a:r>
            <a:r>
              <a:rPr lang="en-GB" dirty="0"/>
              <a:t> beginners/experience</a:t>
            </a:r>
          </a:p>
          <a:p>
            <a:endParaRPr lang="en-GB" dirty="0"/>
          </a:p>
          <a:p>
            <a:r>
              <a:rPr lang="en-GB" dirty="0"/>
              <a:t>Different starting points</a:t>
            </a:r>
          </a:p>
          <a:p>
            <a:r>
              <a:rPr lang="en-GB" dirty="0"/>
              <a:t>Different reasons for course</a:t>
            </a:r>
          </a:p>
          <a:p>
            <a:r>
              <a:rPr lang="en-GB" dirty="0"/>
              <a:t>Neuro diversity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2A8AA-B7C9-4273-B066-E453E6D75391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7831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Everyone makes a list</a:t>
            </a:r>
          </a:p>
          <a:p>
            <a:r>
              <a:rPr lang="en-GB" dirty="0"/>
              <a:t>Check  numbers</a:t>
            </a:r>
          </a:p>
          <a:p>
            <a:r>
              <a:rPr lang="en-GB" dirty="0"/>
              <a:t>Each person suggests 1 to avoid</a:t>
            </a:r>
          </a:p>
          <a:p>
            <a:r>
              <a:rPr lang="en-GB" dirty="0"/>
              <a:t>After all given 1 check if </a:t>
            </a:r>
            <a:r>
              <a:rPr lang="en-GB"/>
              <a:t>any others </a:t>
            </a:r>
          </a:p>
          <a:p>
            <a:r>
              <a:rPr lang="en-GB"/>
              <a:t>See </a:t>
            </a:r>
            <a:r>
              <a:rPr lang="en-GB" dirty="0"/>
              <a:t>handout</a:t>
            </a:r>
          </a:p>
          <a:p>
            <a:r>
              <a:rPr lang="en-GB" dirty="0"/>
              <a:t>Understand – how  measurable? Describe better?</a:t>
            </a:r>
          </a:p>
          <a:p>
            <a:r>
              <a:rPr lang="en-GB" dirty="0"/>
              <a:t>Become familiar – too broad</a:t>
            </a:r>
          </a:p>
          <a:p>
            <a:r>
              <a:rPr lang="en-GB" dirty="0"/>
              <a:t>Complete – this is a to do list not assessment learning only action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2A8AA-B7C9-4273-B066-E453E6D75391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25751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2A8AA-B7C9-4273-B066-E453E6D75391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075213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2A8AA-B7C9-4273-B066-E453E6D75391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30932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2A8AA-B7C9-4273-B066-E453E6D75391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58602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2A8AA-B7C9-4273-B066-E453E6D75391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35362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2A8AA-B7C9-4273-B066-E453E6D75391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61808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These are ‘to do list’ and do not define the learning that will be taking place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2A8AA-B7C9-4273-B066-E453E6D75391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769962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For wellbeing objectives careful consideration needs to be given as to how these will be assessed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See course in March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2A8AA-B7C9-4273-B066-E453E6D75391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430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DD9617-015E-498B-9F74-5AEF604157E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099821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For wellbeing objectives careful consideration needs to be given as to how these will be assessed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These are all very vague with unmeasurable </a:t>
            </a:r>
            <a:r>
              <a:rPr lang="en-GB"/>
              <a:t>command verbs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2A8AA-B7C9-4273-B066-E453E6D75391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15922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2A8AA-B7C9-4273-B066-E453E6D75391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463442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2A8AA-B7C9-4273-B066-E453E6D75391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7587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11E1FB-C2FC-4123-B8B8-909230402CA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22589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fontAlgn="base"/>
            <a:r>
              <a:rPr lang="en-GB" sz="1800" b="0" i="0" dirty="0">
                <a:solidFill>
                  <a:srgbClr val="404040"/>
                </a:solidFill>
                <a:effectLst/>
                <a:latin typeface="inherit"/>
              </a:rPr>
              <a:t>Clarity – clear </a:t>
            </a:r>
          </a:p>
          <a:p>
            <a:pPr algn="l" fontAlgn="base"/>
            <a:r>
              <a:rPr lang="en-GB" sz="1800" b="0" i="0" dirty="0">
                <a:solidFill>
                  <a:srgbClr val="404040"/>
                </a:solidFill>
                <a:effectLst/>
                <a:latin typeface="inherit"/>
              </a:rPr>
              <a:t>Purpose – meaningful, reason</a:t>
            </a:r>
          </a:p>
          <a:p>
            <a:pPr algn="l" fontAlgn="base"/>
            <a:endParaRPr lang="en-GB" sz="1800" b="0" i="0" dirty="0">
              <a:solidFill>
                <a:srgbClr val="404040"/>
              </a:solidFill>
              <a:effectLst/>
              <a:latin typeface="inherit"/>
            </a:endParaRPr>
          </a:p>
          <a:p>
            <a:pPr algn="l" fontAlgn="base"/>
            <a:r>
              <a:rPr lang="en-GB" sz="28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complete, clear and detailed goal.</a:t>
            </a:r>
            <a:endParaRPr lang="en-GB" sz="1800" b="0" i="0" dirty="0">
              <a:solidFill>
                <a:srgbClr val="404040"/>
              </a:solidFill>
              <a:effectLst/>
              <a:latin typeface="inherit"/>
            </a:endParaRPr>
          </a:p>
          <a:p>
            <a:pPr algn="l" fontAlgn="base"/>
            <a:endParaRPr lang="en-GB" sz="1800" b="0" i="0" dirty="0">
              <a:solidFill>
                <a:srgbClr val="404040"/>
              </a:solidFill>
              <a:effectLst/>
              <a:latin typeface="inherit"/>
            </a:endParaRPr>
          </a:p>
          <a:p>
            <a:pPr algn="l" fontAlgn="base"/>
            <a:r>
              <a:rPr lang="en-GB" sz="1800" b="0" i="0" dirty="0">
                <a:solidFill>
                  <a:srgbClr val="404040"/>
                </a:solidFill>
                <a:effectLst/>
                <a:latin typeface="inherit"/>
              </a:rPr>
              <a:t>1. What am I learning?</a:t>
            </a:r>
            <a:endParaRPr lang="en-GB" b="0" i="0" dirty="0">
              <a:solidFill>
                <a:srgbClr val="404040"/>
              </a:solidFill>
              <a:effectLst/>
              <a:latin typeface="lato" panose="020F0502020204030203" pitchFamily="34" charset="0"/>
            </a:endParaRPr>
          </a:p>
          <a:p>
            <a:pPr algn="l" fontAlgn="base"/>
            <a:r>
              <a:rPr lang="en-GB" sz="1800" b="0" i="0" dirty="0">
                <a:solidFill>
                  <a:srgbClr val="404040"/>
                </a:solidFill>
                <a:effectLst/>
                <a:latin typeface="inherit"/>
              </a:rPr>
              <a:t>2. Why am I learning it?</a:t>
            </a:r>
            <a:endParaRPr lang="en-GB" b="0" i="0" dirty="0">
              <a:solidFill>
                <a:srgbClr val="404040"/>
              </a:solidFill>
              <a:effectLst/>
              <a:latin typeface="lato" panose="020F0502020204030203" pitchFamily="34" charset="0"/>
            </a:endParaRPr>
          </a:p>
          <a:p>
            <a:pPr algn="l" fontAlgn="base"/>
            <a:r>
              <a:rPr lang="en-GB" sz="1800" b="0" i="0" dirty="0">
                <a:solidFill>
                  <a:srgbClr val="404040"/>
                </a:solidFill>
                <a:effectLst/>
                <a:latin typeface="inherit"/>
              </a:rPr>
              <a:t>3. How will I know when I have learned it? </a:t>
            </a:r>
            <a:endParaRPr lang="en-GB" b="0" i="0" dirty="0">
              <a:solidFill>
                <a:srgbClr val="404040"/>
              </a:solidFill>
              <a:effectLst/>
              <a:latin typeface="lato" panose="020F0502020204030203" pitchFamily="34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2A8AA-B7C9-4273-B066-E453E6D7539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54639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31470" marR="836930" indent="-285750">
              <a:lnSpc>
                <a:spcPct val="104000"/>
              </a:lnSpc>
              <a:spcAft>
                <a:spcPts val="190"/>
              </a:spcAft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Learners are very aware of the content of the session and what they are expected to achieve.  They understand how this links to previous sessions. 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Clear referencing to success criteria is made throughout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Learners are aware of session content and what they need to do to achieve in the session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Most or all learners are unclear about what they will be learning in the session. 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LO are not shared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2A8AA-B7C9-4273-B066-E453E6D7539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6081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Learners need to know what they are working towards – focus, target </a:t>
            </a:r>
          </a:p>
          <a:p>
            <a:endParaRPr lang="en-GB" dirty="0"/>
          </a:p>
          <a:p>
            <a:r>
              <a:rPr lang="en-GB" dirty="0"/>
              <a:t>Ofsted will expect learning to be objective focused, with learners knowing their progress and what they are working towards</a:t>
            </a:r>
          </a:p>
          <a:p>
            <a:r>
              <a:rPr lang="en-GB" dirty="0"/>
              <a:t>They will also expect tutors to know where each learner is at (in relation to progress).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2A8AA-B7C9-4273-B066-E453E6D7539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8477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LO written up on flipchart/whiteboard/PowerPoint</a:t>
            </a:r>
          </a:p>
          <a:p>
            <a:r>
              <a:rPr lang="en-GB" dirty="0"/>
              <a:t>Referred to at start and end</a:t>
            </a:r>
          </a:p>
          <a:p>
            <a:r>
              <a:rPr lang="en-GB" dirty="0"/>
              <a:t>Used as a check list/ review/plenary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2A8AA-B7C9-4273-B066-E453E6D75391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6174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 </a:t>
            </a:r>
            <a:r>
              <a:rPr lang="en-GB" b="1" dirty="0"/>
              <a:t>aim</a:t>
            </a:r>
            <a:r>
              <a:rPr lang="en-GB" dirty="0"/>
              <a:t> is your overall target, what you plan to achieve – INTENT, they do not need to be SMART and they are generalised</a:t>
            </a:r>
          </a:p>
          <a:p>
            <a:r>
              <a:rPr lang="en-GB" dirty="0"/>
              <a:t>Your </a:t>
            </a:r>
            <a:r>
              <a:rPr lang="en-GB" b="1" dirty="0"/>
              <a:t>objective</a:t>
            </a:r>
            <a:r>
              <a:rPr lang="en-GB" dirty="0"/>
              <a:t> is much more precise, you should be able to track learner progress against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2A8AA-B7C9-4273-B066-E453E6D75391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4084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5422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171723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701949"/>
            <a:ext cx="6172200" cy="4264026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71923"/>
            <a:ext cx="3932237" cy="319405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CA42217-C4C9-7127-6291-3704809CB2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30BFE71-C2F0-0853-B88B-A2630215E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EA79E44-7A08-BA5B-8D89-B53E74942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1523F59C-9638-3345-9868-2B8431BDAE5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12004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DE88D-0ED9-44E3-B461-57A341A11C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AE7B5D-915B-4EA4-A860-7A811B9BD7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D4A3E5-D8C0-4D6A-8695-7B72A5353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4377-F9D6-4E57-BCB7-E11E65EF5910}" type="datetimeFigureOut">
              <a:rPr lang="en-GB" smtClean="0"/>
              <a:t>14/09/2023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48021-1827-4A55-AC05-EEFF049E7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DEB73C-A1BA-4F71-8912-897C8FDF2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64A1E-E3C4-4B9C-8D8C-491263856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289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3111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9647"/>
            <a:ext cx="10515600" cy="13255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40148"/>
            <a:ext cx="10515600" cy="3403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06B912-1C57-5842-FEB1-C4BE496BBB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E7CE75-3949-2943-ED7A-013DD8B81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14A54-1F58-C1F0-FF59-4CBD8A0B5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2C4E74B9-931F-EC4E-B46F-6C5E97DEB86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7903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124744"/>
            <a:ext cx="10515600" cy="255914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710880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BCBB9-68A4-5949-60B4-BC933BBD5B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8FFFF-2CCB-DF9A-6D3D-3B2E35FD6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FA03FB-8E9D-4E54-2307-0FCC16FF3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452102A4-FE60-224F-8105-191A45641F6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72200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9648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540148"/>
            <a:ext cx="5181600" cy="3403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540148"/>
            <a:ext cx="5181600" cy="3403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83C1F19-466D-D815-DD70-6F783797CB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BB14524-64CB-A39E-DD72-0AEB2E5A8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5262CEC-88FE-6FF1-28F4-6CBEA3E63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0631B25F-E638-B348-8F6B-70C7EE55F4E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8734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79648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2395686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3219598"/>
            <a:ext cx="5157787" cy="27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2395686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219598"/>
            <a:ext cx="5183188" cy="27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159F4DE-37B8-0465-BFD4-7F34A6B14B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E004B53-29F8-80BC-BC23-4EAA3318A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299737D-7A1C-E1F7-6D26-FFD0300FF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EC6C8DAA-25B9-6B46-A719-B6808359BFB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91429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9648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13917C6-F934-139C-AF29-F965F0A8E4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C8BEE61-87A2-F85F-91D3-FD9D86E23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2D88215-1064-DE2B-822A-768BCAD35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1EE51265-4874-DF4A-9241-40945F0484F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47841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6FDEADA-EBAE-F35B-A10D-371B79E7C3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7E28C2B-741F-566B-D22B-DBD049AC6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298320D-BA2A-C1E1-CB35-0B32D0DBF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ABD4642B-7B75-E54A-A570-28AB4E1A1A1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98230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171723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701949"/>
            <a:ext cx="6172200" cy="424177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71923"/>
            <a:ext cx="3932237" cy="31718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16EFF61-2DD1-7E73-1BD0-A65049999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1AB48E2-9409-C8E2-5DC6-53D51C876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E169B17-4F1A-FB64-9DC2-5CC9A27C5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083F0AFA-AE20-D94B-84C4-93D4D76C0AF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44664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7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0806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1F5854C-F95D-B9FB-98A7-9488F81527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83FCBDC-DEE2-C4D4-5C2C-AAA96775B6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340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6992BE-5D33-44E6-972C-26D0111EAA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53736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046648-F7B9-4CAD-994C-86C22E18EF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537368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F63AD-983A-44B5-931C-2E0AB0FA27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5373688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58483F6A-4A29-9A4E-AF0F-2A3D9A0F41A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86528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sv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8.sv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sv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82735-FAE4-42D0-B153-7FD43577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SMART?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148355-55FC-4277-BCEE-A057A5A7A7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Add your comments in the chat box as to why having SMART objectives is important.</a:t>
            </a:r>
          </a:p>
        </p:txBody>
      </p:sp>
      <p:pic>
        <p:nvPicPr>
          <p:cNvPr id="4" name="Graphic 3" descr="Chat outline">
            <a:extLst>
              <a:ext uri="{FF2B5EF4-FFF2-40B4-BE49-F238E27FC236}">
                <a16:creationId xmlns:a16="http://schemas.microsoft.com/office/drawing/2014/main" id="{EEA635AB-6407-4600-90DD-ACC80C69EB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427240" y="3284984"/>
            <a:ext cx="3337520" cy="333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0142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22">
            <a:extLst>
              <a:ext uri="{FF2B5EF4-FFF2-40B4-BE49-F238E27FC236}">
                <a16:creationId xmlns:a16="http://schemas.microsoft.com/office/drawing/2014/main" id="{DFC079E9-7CF9-42EF-ACBE-12571179CC9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607792"/>
            <a:ext cx="10515600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5400" b="1" kern="12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RARPA – six stages</a:t>
            </a:r>
            <a:endParaRPr lang="en-GB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TextBox 24">
            <a:extLst>
              <a:ext uri="{FF2B5EF4-FFF2-40B4-BE49-F238E27FC236}">
                <a16:creationId xmlns:a16="http://schemas.microsoft.com/office/drawing/2014/main" id="{733A7511-2C91-44AC-8454-4FC140AF09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0138" y="5341938"/>
            <a:ext cx="46450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1" i="0" u="none" strike="noStrike" cap="none" normalizeH="0" baseline="0">
              <a:ln>
                <a:noFill/>
              </a:ln>
              <a:solidFill>
                <a:srgbClr val="1F497D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1" i="0" u="none" strike="noStrike" cap="none" normalizeH="0" baseline="0">
                <a:ln>
                  <a:noFill/>
                </a:ln>
                <a:solidFill>
                  <a:srgbClr val="1F497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Distance travelled</a:t>
            </a:r>
            <a:endParaRPr kumimoji="0" lang="en-GB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ight Arrow 23">
            <a:extLst>
              <a:ext uri="{FF2B5EF4-FFF2-40B4-BE49-F238E27FC236}">
                <a16:creationId xmlns:a16="http://schemas.microsoft.com/office/drawing/2014/main" id="{3C228AA6-1011-4550-B6E4-7C9E3E608E0C}"/>
              </a:ext>
            </a:extLst>
          </p:cNvPr>
          <p:cNvSpPr/>
          <p:nvPr/>
        </p:nvSpPr>
        <p:spPr>
          <a:xfrm>
            <a:off x="1569720" y="5911850"/>
            <a:ext cx="8424545" cy="1435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AAED8AA-7247-43CF-8EFB-DC839E4D6522}"/>
              </a:ext>
            </a:extLst>
          </p:cNvPr>
          <p:cNvGrpSpPr/>
          <p:nvPr/>
        </p:nvGrpSpPr>
        <p:grpSpPr>
          <a:xfrm>
            <a:off x="1302875" y="631098"/>
            <a:ext cx="9204960" cy="5852160"/>
            <a:chOff x="1302875" y="631098"/>
            <a:chExt cx="9204960" cy="5852160"/>
          </a:xfrm>
        </p:grpSpPr>
        <p:graphicFrame>
          <p:nvGraphicFramePr>
            <p:cNvPr id="11" name="Diagram 10">
              <a:extLst>
                <a:ext uri="{FF2B5EF4-FFF2-40B4-BE49-F238E27FC236}">
                  <a16:creationId xmlns:a16="http://schemas.microsoft.com/office/drawing/2014/main" id="{03053C19-5E99-46D7-93F8-8E5A2593D409}"/>
                </a:ext>
              </a:extLst>
            </p:cNvPr>
            <p:cNvGraphicFramePr/>
            <p:nvPr/>
          </p:nvGraphicFramePr>
          <p:xfrm>
            <a:off x="1302875" y="631098"/>
            <a:ext cx="9204960" cy="585216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14" name="TextBox 12">
              <a:extLst>
                <a:ext uri="{FF2B5EF4-FFF2-40B4-BE49-F238E27FC236}">
                  <a16:creationId xmlns:a16="http://schemas.microsoft.com/office/drawing/2014/main" id="{4A5C1F82-4DAE-45F8-BDA7-B55AFC5E77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38338" y="3176178"/>
              <a:ext cx="4318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Text Box 5">
              <a:extLst>
                <a:ext uri="{FF2B5EF4-FFF2-40B4-BE49-F238E27FC236}">
                  <a16:creationId xmlns:a16="http://schemas.microsoft.com/office/drawing/2014/main" id="{8129B92A-0B5F-466D-BA5F-A649F209BC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4318" y="2759252"/>
              <a:ext cx="4318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Text Box 6">
              <a:extLst>
                <a:ext uri="{FF2B5EF4-FFF2-40B4-BE49-F238E27FC236}">
                  <a16:creationId xmlns:a16="http://schemas.microsoft.com/office/drawing/2014/main" id="{22950F1C-005F-49F4-8B44-C2DBC401A0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53763" y="2397175"/>
              <a:ext cx="4318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ext Box 7">
              <a:extLst>
                <a:ext uri="{FF2B5EF4-FFF2-40B4-BE49-F238E27FC236}">
                  <a16:creationId xmlns:a16="http://schemas.microsoft.com/office/drawing/2014/main" id="{B357A947-85ED-4BC0-B630-D4EA0020F9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54615" y="1992559"/>
              <a:ext cx="4318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Text Box 8">
              <a:extLst>
                <a:ext uri="{FF2B5EF4-FFF2-40B4-BE49-F238E27FC236}">
                  <a16:creationId xmlns:a16="http://schemas.microsoft.com/office/drawing/2014/main" id="{6AC6636E-19A3-4150-AE7B-84A095BDCF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38183" y="1630363"/>
              <a:ext cx="4318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Text Box 9">
              <a:extLst>
                <a:ext uri="{FF2B5EF4-FFF2-40B4-BE49-F238E27FC236}">
                  <a16:creationId xmlns:a16="http://schemas.microsoft.com/office/drawing/2014/main" id="{BDC2883E-2580-47C5-B4DC-9C9E7174C9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88802" y="1249363"/>
              <a:ext cx="4318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21" name="Rectangle 11">
            <a:extLst>
              <a:ext uri="{FF2B5EF4-FFF2-40B4-BE49-F238E27FC236}">
                <a16:creationId xmlns:a16="http://schemas.microsoft.com/office/drawing/2014/main" id="{43975962-4398-437C-946E-B72F29630A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2">
            <a:extLst>
              <a:ext uri="{FF2B5EF4-FFF2-40B4-BE49-F238E27FC236}">
                <a16:creationId xmlns:a16="http://schemas.microsoft.com/office/drawing/2014/main" id="{8233832E-D75E-4758-A979-A3AB3BFCFB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65124EC2-610E-7760-DE18-732434AD4E15}"/>
              </a:ext>
            </a:extLst>
          </p:cNvPr>
          <p:cNvSpPr/>
          <p:nvPr/>
        </p:nvSpPr>
        <p:spPr>
          <a:xfrm>
            <a:off x="1055440" y="3429000"/>
            <a:ext cx="2088232" cy="20549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887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C9D63EB-58BA-9698-E65D-D1508EA3F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should learning objectives not be?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43D6F14-DEF4-5EB6-4EE1-24E9F389BC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4220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342E1-0C5C-4AFC-A392-9F69E63F4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SMART?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089A5-2F4E-4F62-B327-D9A9F505F3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918" y="2104801"/>
            <a:ext cx="10515600" cy="600820"/>
          </a:xfrm>
        </p:spPr>
        <p:txBody>
          <a:bodyPr/>
          <a:lstStyle/>
          <a:p>
            <a:r>
              <a:rPr lang="en-GB" dirty="0"/>
              <a:t>Kahoot </a:t>
            </a:r>
          </a:p>
        </p:txBody>
      </p:sp>
    </p:spTree>
    <p:extLst>
      <p:ext uri="{BB962C8B-B14F-4D97-AF65-F5344CB8AC3E}">
        <p14:creationId xmlns:p14="http://schemas.microsoft.com/office/powerpoint/2010/main" val="40975718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E1B20-FCAD-EAC9-6F5F-042639EB0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Starting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FF798-A29D-3ED3-7FE8-3C7A9AD897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By the end of the course you will be able to….</a:t>
            </a:r>
          </a:p>
        </p:txBody>
      </p:sp>
    </p:spTree>
    <p:extLst>
      <p:ext uri="{BB962C8B-B14F-4D97-AF65-F5344CB8AC3E}">
        <p14:creationId xmlns:p14="http://schemas.microsoft.com/office/powerpoint/2010/main" val="20199498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7F61432-2841-449E-87B2-6A70D3A61A2A}"/>
              </a:ext>
            </a:extLst>
          </p:cNvPr>
          <p:cNvSpPr/>
          <p:nvPr/>
        </p:nvSpPr>
        <p:spPr>
          <a:xfrm>
            <a:off x="839416" y="548680"/>
            <a:ext cx="3384376" cy="53860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4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4E758A-8BE0-40C5-A416-473DD6B69CE7}"/>
              </a:ext>
            </a:extLst>
          </p:cNvPr>
          <p:cNvSpPr txBox="1"/>
          <p:nvPr/>
        </p:nvSpPr>
        <p:spPr>
          <a:xfrm>
            <a:off x="5087888" y="3140968"/>
            <a:ext cx="511256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800" dirty="0"/>
              <a:t>- What?</a:t>
            </a:r>
          </a:p>
        </p:txBody>
      </p:sp>
    </p:spTree>
    <p:extLst>
      <p:ext uri="{BB962C8B-B14F-4D97-AF65-F5344CB8AC3E}">
        <p14:creationId xmlns:p14="http://schemas.microsoft.com/office/powerpoint/2010/main" val="7008481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63B0F-492C-4BF7-8929-E053AD732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5880" y="2578943"/>
            <a:ext cx="6121896" cy="1325563"/>
          </a:xfrm>
        </p:spPr>
        <p:txBody>
          <a:bodyPr/>
          <a:lstStyle/>
          <a:p>
            <a:r>
              <a:rPr lang="en-GB" sz="8800" dirty="0"/>
              <a:t>- How?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EC2907-E3FD-4F35-A35A-BF35CA22E1C9}"/>
              </a:ext>
            </a:extLst>
          </p:cNvPr>
          <p:cNvSpPr/>
          <p:nvPr/>
        </p:nvSpPr>
        <p:spPr>
          <a:xfrm>
            <a:off x="551384" y="548680"/>
            <a:ext cx="3858749" cy="538609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4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17289567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63B0F-492C-4BF7-8929-E053AD732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5760" y="2578943"/>
            <a:ext cx="8136904" cy="2290217"/>
          </a:xfrm>
        </p:spPr>
        <p:txBody>
          <a:bodyPr/>
          <a:lstStyle/>
          <a:p>
            <a:r>
              <a:rPr lang="en-GB" sz="8800" dirty="0"/>
              <a:t>- Suitable?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EC2907-E3FD-4F35-A35A-BF35CA22E1C9}"/>
              </a:ext>
            </a:extLst>
          </p:cNvPr>
          <p:cNvSpPr/>
          <p:nvPr/>
        </p:nvSpPr>
        <p:spPr>
          <a:xfrm>
            <a:off x="479376" y="548680"/>
            <a:ext cx="3369833" cy="538609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4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7709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63B0F-492C-4BF7-8929-E053AD732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5880" y="2578943"/>
            <a:ext cx="6121896" cy="1325563"/>
          </a:xfrm>
        </p:spPr>
        <p:txBody>
          <a:bodyPr/>
          <a:lstStyle/>
          <a:p>
            <a:r>
              <a:rPr lang="en-GB" sz="8800" dirty="0"/>
              <a:t>- Why?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EC2907-E3FD-4F35-A35A-BF35CA22E1C9}"/>
              </a:ext>
            </a:extLst>
          </p:cNvPr>
          <p:cNvSpPr/>
          <p:nvPr/>
        </p:nvSpPr>
        <p:spPr>
          <a:xfrm>
            <a:off x="795842" y="548680"/>
            <a:ext cx="3369833" cy="538609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4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R</a:t>
            </a:r>
            <a:endParaRPr lang="en-US" sz="34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547801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63B0F-492C-4BF7-8929-E053AD732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5880" y="2578943"/>
            <a:ext cx="6121896" cy="1325563"/>
          </a:xfrm>
        </p:spPr>
        <p:txBody>
          <a:bodyPr/>
          <a:lstStyle/>
          <a:p>
            <a:r>
              <a:rPr lang="en-GB" sz="8800" dirty="0"/>
              <a:t>- When?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EC2907-E3FD-4F35-A35A-BF35CA22E1C9}"/>
              </a:ext>
            </a:extLst>
          </p:cNvPr>
          <p:cNvSpPr/>
          <p:nvPr/>
        </p:nvSpPr>
        <p:spPr>
          <a:xfrm>
            <a:off x="1041101" y="548680"/>
            <a:ext cx="2879314" cy="538609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4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T</a:t>
            </a:r>
            <a:endParaRPr lang="en-US" sz="34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61554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BBD19-FB9E-4930-A0E1-1EA63545AA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Clarity of Purpose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950CB9-0CE5-4C7A-BA5C-E0FBC4A570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How to make objectives SMART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2985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C1406-548A-413A-BE86-7D7DA978C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Course objectives vs Session objectives</a:t>
            </a:r>
          </a:p>
        </p:txBody>
      </p:sp>
      <p:pic>
        <p:nvPicPr>
          <p:cNvPr id="10" name="Content Placeholder 9" descr="Link with solid fill">
            <a:extLst>
              <a:ext uri="{FF2B5EF4-FFF2-40B4-BE49-F238E27FC236}">
                <a16:creationId xmlns:a16="http://schemas.microsoft.com/office/drawing/2014/main" id="{9BF1C7CB-6416-4575-90A1-7E8C70FF25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19736" y="2225576"/>
            <a:ext cx="4392488" cy="4392488"/>
          </a:xfrm>
        </p:spPr>
      </p:pic>
    </p:spTree>
    <p:extLst>
      <p:ext uri="{BB962C8B-B14F-4D97-AF65-F5344CB8AC3E}">
        <p14:creationId xmlns:p14="http://schemas.microsoft.com/office/powerpoint/2010/main" val="26032403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44130-EFB4-4E62-A1D0-7AE798C5C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Differentiation</a:t>
            </a:r>
          </a:p>
        </p:txBody>
      </p:sp>
      <p:pic>
        <p:nvPicPr>
          <p:cNvPr id="5" name="Content Placeholder 4" descr="An assortment of differently patterned circles">
            <a:extLst>
              <a:ext uri="{FF2B5EF4-FFF2-40B4-BE49-F238E27FC236}">
                <a16:creationId xmlns:a16="http://schemas.microsoft.com/office/drawing/2014/main" id="{D0E0C37B-D6C9-4E32-87A6-473EFFBE45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95400" y="2204864"/>
            <a:ext cx="4294088" cy="4294088"/>
          </a:xfrm>
        </p:spPr>
      </p:pic>
    </p:spTree>
    <p:extLst>
      <p:ext uri="{BB962C8B-B14F-4D97-AF65-F5344CB8AC3E}">
        <p14:creationId xmlns:p14="http://schemas.microsoft.com/office/powerpoint/2010/main" val="40451375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353E5-96EA-4296-94E2-D684DD303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Words and Phrases to avoid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AC4702-9178-4306-B36A-150BE82D1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How many words can you think of that are not measurable, or that are vague in meaning?</a:t>
            </a:r>
          </a:p>
          <a:p>
            <a:endParaRPr lang="en-GB" dirty="0"/>
          </a:p>
          <a:p>
            <a:r>
              <a:rPr lang="en-GB" dirty="0"/>
              <a:t>Make yourself a list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Graphic 4" descr="Chat outline">
            <a:extLst>
              <a:ext uri="{FF2B5EF4-FFF2-40B4-BE49-F238E27FC236}">
                <a16:creationId xmlns:a16="http://schemas.microsoft.com/office/drawing/2014/main" id="{FDEC7376-3683-4DB0-89F7-D2C7E603BB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15880" y="3429000"/>
            <a:ext cx="3337520" cy="333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9857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3640D-DDA8-4769-91B9-2331E1FD8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6211"/>
            <a:ext cx="10515600" cy="1009651"/>
          </a:xfrm>
        </p:spPr>
        <p:txBody>
          <a:bodyPr/>
          <a:lstStyle/>
          <a:p>
            <a:r>
              <a:rPr lang="en-GB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Some common pitfalls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75E8AE-A2DB-4099-9E30-3DFB8118E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1022443"/>
            <a:ext cx="11809312" cy="5659345"/>
          </a:xfrm>
        </p:spPr>
        <p:txBody>
          <a:bodyPr>
            <a:noAutofit/>
          </a:bodyPr>
          <a:lstStyle/>
          <a:p>
            <a:pPr marL="285750" indent="-285750">
              <a:lnSpc>
                <a:spcPct val="100000"/>
              </a:lnSpc>
              <a:spcAft>
                <a:spcPts val="1200"/>
              </a:spcAft>
            </a:pPr>
            <a:r>
              <a:rPr lang="en-GB" sz="3200" dirty="0"/>
              <a:t>Learning outcomes not specific enough, don’t define exactly what you want them to be able to do</a:t>
            </a:r>
            <a:endParaRPr lang="en-GB" sz="3200" dirty="0">
              <a:ea typeface="Arial" panose="020B0604020202020204" pitchFamily="34" charset="0"/>
            </a:endParaRPr>
          </a:p>
          <a:p>
            <a:pPr marL="285750" indent="-285750">
              <a:lnSpc>
                <a:spcPct val="100000"/>
              </a:lnSpc>
              <a:spcAft>
                <a:spcPts val="1200"/>
              </a:spcAft>
            </a:pPr>
            <a:r>
              <a:rPr lang="en-GB" sz="3200" dirty="0"/>
              <a:t>Learning outcomes not linked to teaching and learning methods</a:t>
            </a:r>
          </a:p>
          <a:p>
            <a:pPr marL="285750" indent="-285750">
              <a:lnSpc>
                <a:spcPct val="100000"/>
              </a:lnSpc>
              <a:spcAft>
                <a:spcPts val="1200"/>
              </a:spcAft>
            </a:pPr>
            <a:r>
              <a:rPr lang="en-GB" sz="3200" dirty="0"/>
              <a:t>Learning outcomes not linked to assessment (wrong command verb)</a:t>
            </a:r>
          </a:p>
          <a:p>
            <a:pPr marL="285750" indent="-285750">
              <a:lnSpc>
                <a:spcPct val="100000"/>
              </a:lnSpc>
              <a:spcAft>
                <a:spcPts val="1200"/>
              </a:spcAft>
            </a:pPr>
            <a:r>
              <a:rPr lang="en-GB" sz="3200" dirty="0"/>
              <a:t>Learning outcomes not practical or feasible</a:t>
            </a:r>
          </a:p>
          <a:p>
            <a:pPr marL="285750" indent="-285750">
              <a:lnSpc>
                <a:spcPct val="100000"/>
              </a:lnSpc>
              <a:spcAft>
                <a:spcPts val="1200"/>
              </a:spcAft>
            </a:pPr>
            <a:r>
              <a:rPr lang="en-GB" sz="3200" dirty="0"/>
              <a:t>Trying to achieve too much in one session/too many learning outcomes</a:t>
            </a:r>
          </a:p>
          <a:p>
            <a:pPr marL="285750" indent="-285750">
              <a:lnSpc>
                <a:spcPct val="100000"/>
              </a:lnSpc>
              <a:spcAft>
                <a:spcPts val="1200"/>
              </a:spcAft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336785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Content Placeholder 22" descr="Image result for measurable objectives">
            <a:extLst>
              <a:ext uri="{FF2B5EF4-FFF2-40B4-BE49-F238E27FC236}">
                <a16:creationId xmlns:a16="http://schemas.microsoft.com/office/drawing/2014/main" id="{40D0F0FB-F569-48EE-B3C3-D2C686A84C0C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262" y="681037"/>
            <a:ext cx="8918345" cy="549592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0653E77-31F4-4811-92BD-8C756024ACBB}"/>
              </a:ext>
            </a:extLst>
          </p:cNvPr>
          <p:cNvSpPr txBox="1"/>
          <p:nvPr/>
        </p:nvSpPr>
        <p:spPr>
          <a:xfrm>
            <a:off x="712519" y="546265"/>
            <a:ext cx="61514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Bloom’s taxonomy – words to use</a:t>
            </a:r>
          </a:p>
        </p:txBody>
      </p:sp>
    </p:spTree>
    <p:extLst>
      <p:ext uri="{BB962C8B-B14F-4D97-AF65-F5344CB8AC3E}">
        <p14:creationId xmlns:p14="http://schemas.microsoft.com/office/powerpoint/2010/main" val="4990525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BAA8B-1F00-437F-97BF-8C4E6C3C9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2BE538-7ABB-4047-83CA-0544A22CB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Look at the examples that are from OTLA reports; </a:t>
            </a:r>
          </a:p>
          <a:p>
            <a:endParaRPr lang="en-GB" dirty="0"/>
          </a:p>
          <a:p>
            <a:r>
              <a:rPr lang="en-GB" dirty="0"/>
              <a:t>Which are SMART?</a:t>
            </a:r>
          </a:p>
          <a:p>
            <a:r>
              <a:rPr lang="en-GB" dirty="0"/>
              <a:t>Can you make them smarter?</a:t>
            </a:r>
          </a:p>
          <a:p>
            <a:endParaRPr lang="en-GB" dirty="0"/>
          </a:p>
          <a:p>
            <a:r>
              <a:rPr lang="en-GB" dirty="0"/>
              <a:t>For those which are not, how can you make them smart?</a:t>
            </a:r>
          </a:p>
        </p:txBody>
      </p:sp>
    </p:spTree>
    <p:extLst>
      <p:ext uri="{BB962C8B-B14F-4D97-AF65-F5344CB8AC3E}">
        <p14:creationId xmlns:p14="http://schemas.microsoft.com/office/powerpoint/2010/main" val="367863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4A6EF-F56E-42D2-8DCD-7C43D3F36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2696"/>
            <a:ext cx="10515600" cy="1325564"/>
          </a:xfrm>
        </p:spPr>
        <p:txBody>
          <a:bodyPr/>
          <a:lstStyle/>
          <a:p>
            <a:r>
              <a:rPr lang="en-GB" dirty="0"/>
              <a:t>Art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5C3FF-F6DC-48F7-BC83-A75258542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lnSpc>
                <a:spcPct val="115000"/>
              </a:lnSpc>
              <a:buFont typeface="+mj-lt"/>
              <a:buAutoNum type="alphaLcParenR"/>
            </a:pPr>
            <a:r>
              <a:rPr lang="en-GB" sz="2800" dirty="0">
                <a:effectLst/>
                <a:ea typeface="Calibri" panose="020F0502020204030204" pitchFamily="34" charset="0"/>
              </a:rPr>
              <a:t>To use a limited palette of colours</a:t>
            </a:r>
          </a:p>
          <a:p>
            <a:pPr marL="514350" lvl="0" indent="-514350">
              <a:lnSpc>
                <a:spcPct val="115000"/>
              </a:lnSpc>
              <a:buFont typeface="+mj-lt"/>
              <a:buAutoNum type="alphaLcParenR"/>
            </a:pPr>
            <a:r>
              <a:rPr lang="en-GB" sz="2800" dirty="0">
                <a:effectLst/>
                <a:ea typeface="Calibri" panose="020F0502020204030204" pitchFamily="34" charset="0"/>
              </a:rPr>
              <a:t>To use different ways to apply paint</a:t>
            </a:r>
          </a:p>
          <a:p>
            <a:pPr marL="514350" lvl="0" indent="-514350">
              <a:lnSpc>
                <a:spcPct val="115000"/>
              </a:lnSpc>
              <a:spcAft>
                <a:spcPts val="1000"/>
              </a:spcAft>
              <a:buFont typeface="+mj-lt"/>
              <a:buAutoNum type="alphaLcParenR"/>
            </a:pPr>
            <a:r>
              <a:rPr lang="en-GB" sz="2800" dirty="0">
                <a:effectLst/>
                <a:ea typeface="Calibri" panose="020F0502020204030204" pitchFamily="34" charset="0"/>
              </a:rPr>
              <a:t>To create a variety of textures and effects with the paint</a:t>
            </a:r>
          </a:p>
          <a:p>
            <a:pPr marL="514350" indent="-514350">
              <a:buFont typeface="+mj-lt"/>
              <a:buAutoNum type="alphaLcParenR"/>
            </a:pPr>
            <a:r>
              <a:rPr lang="en-GB" sz="2800" dirty="0">
                <a:effectLst/>
                <a:ea typeface="Calibri" panose="020F0502020204030204" pitchFamily="34" charset="0"/>
              </a:rPr>
              <a:t>To complete a landscape painting, using some of the different techniques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82296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4A6EF-F56E-42D2-8DCD-7C43D3F36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2696"/>
            <a:ext cx="10515600" cy="1325564"/>
          </a:xfrm>
        </p:spPr>
        <p:txBody>
          <a:bodyPr/>
          <a:lstStyle/>
          <a:p>
            <a:r>
              <a:rPr lang="en-GB" dirty="0"/>
              <a:t>Art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5C3FF-F6DC-48F7-BC83-A75258542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lnSpc>
                <a:spcPct val="115000"/>
              </a:lnSpc>
              <a:buFont typeface="+mj-lt"/>
              <a:buAutoNum type="alphaLcParenR"/>
            </a:pPr>
            <a:r>
              <a:rPr lang="en-GB" sz="2800" dirty="0">
                <a:effectLst/>
                <a:ea typeface="Calibri" panose="020F0502020204030204" pitchFamily="34" charset="0"/>
              </a:rPr>
              <a:t>To use a </a:t>
            </a:r>
            <a:r>
              <a:rPr lang="en-GB" sz="2800" strike="sngStrike" dirty="0">
                <a:effectLst/>
                <a:ea typeface="Calibri" panose="020F0502020204030204" pitchFamily="34" charset="0"/>
              </a:rPr>
              <a:t>limited</a:t>
            </a:r>
            <a:r>
              <a:rPr lang="en-GB" sz="2800" dirty="0">
                <a:effectLst/>
                <a:ea typeface="Calibri" panose="020F0502020204030204" pitchFamily="34" charset="0"/>
              </a:rPr>
              <a:t> </a:t>
            </a:r>
            <a:r>
              <a:rPr lang="en-GB" sz="2800" dirty="0">
                <a:solidFill>
                  <a:srgbClr val="00B050"/>
                </a:solidFill>
                <a:effectLst/>
                <a:ea typeface="Calibri" panose="020F0502020204030204" pitchFamily="34" charset="0"/>
              </a:rPr>
              <a:t>at least 3 </a:t>
            </a:r>
            <a:r>
              <a:rPr lang="en-GB" sz="2800" dirty="0">
                <a:effectLst/>
                <a:ea typeface="Calibri" panose="020F0502020204030204" pitchFamily="34" charset="0"/>
              </a:rPr>
              <a:t>palette of colours</a:t>
            </a:r>
          </a:p>
          <a:p>
            <a:pPr marL="514350" lvl="0" indent="-514350">
              <a:lnSpc>
                <a:spcPct val="115000"/>
              </a:lnSpc>
              <a:buFont typeface="+mj-lt"/>
              <a:buAutoNum type="alphaLcParenR"/>
            </a:pPr>
            <a:r>
              <a:rPr lang="en-GB" sz="2800" dirty="0">
                <a:effectLst/>
                <a:ea typeface="Calibri" panose="020F0502020204030204" pitchFamily="34" charset="0"/>
              </a:rPr>
              <a:t>To use at </a:t>
            </a:r>
            <a:r>
              <a:rPr lang="en-GB" sz="2800" dirty="0">
                <a:solidFill>
                  <a:srgbClr val="00B050"/>
                </a:solidFill>
                <a:effectLst/>
                <a:ea typeface="Calibri" panose="020F0502020204030204" pitchFamily="34" charset="0"/>
              </a:rPr>
              <a:t>least 3 </a:t>
            </a:r>
            <a:r>
              <a:rPr lang="en-GB" sz="2800" dirty="0">
                <a:effectLst/>
                <a:ea typeface="Calibri" panose="020F0502020204030204" pitchFamily="34" charset="0"/>
              </a:rPr>
              <a:t>different ways to apply paint</a:t>
            </a:r>
          </a:p>
          <a:p>
            <a:pPr marL="514350" lvl="0" indent="-514350">
              <a:lnSpc>
                <a:spcPct val="115000"/>
              </a:lnSpc>
              <a:spcAft>
                <a:spcPts val="1000"/>
              </a:spcAft>
              <a:buFont typeface="+mj-lt"/>
              <a:buAutoNum type="alphaLcParenR"/>
            </a:pPr>
            <a:r>
              <a:rPr lang="en-GB" sz="2800" dirty="0">
                <a:effectLst/>
                <a:ea typeface="Calibri" panose="020F0502020204030204" pitchFamily="34" charset="0"/>
              </a:rPr>
              <a:t>To create a </a:t>
            </a:r>
            <a:r>
              <a:rPr lang="en-GB" sz="2800" strike="sngStrike" dirty="0">
                <a:effectLst/>
                <a:ea typeface="Calibri" panose="020F0502020204030204" pitchFamily="34" charset="0"/>
              </a:rPr>
              <a:t>variety</a:t>
            </a:r>
            <a:r>
              <a:rPr lang="en-GB" sz="2800" dirty="0">
                <a:effectLst/>
                <a:ea typeface="Calibri" panose="020F0502020204030204" pitchFamily="34" charset="0"/>
              </a:rPr>
              <a:t> at </a:t>
            </a:r>
            <a:r>
              <a:rPr lang="en-GB" dirty="0">
                <a:solidFill>
                  <a:srgbClr val="00B050"/>
                </a:solidFill>
                <a:ea typeface="Calibri" panose="020F0502020204030204" pitchFamily="34" charset="0"/>
              </a:rPr>
              <a:t>least 3 different </a:t>
            </a:r>
            <a:r>
              <a:rPr lang="en-GB" sz="2800" strike="sngStrike" dirty="0">
                <a:effectLst/>
                <a:ea typeface="Calibri" panose="020F0502020204030204" pitchFamily="34" charset="0"/>
              </a:rPr>
              <a:t>of</a:t>
            </a:r>
            <a:r>
              <a:rPr lang="en-GB" sz="2800" dirty="0">
                <a:effectLst/>
                <a:ea typeface="Calibri" panose="020F0502020204030204" pitchFamily="34" charset="0"/>
              </a:rPr>
              <a:t> textures and effects with the paint</a:t>
            </a:r>
          </a:p>
          <a:p>
            <a:pPr marL="514350" indent="-514350">
              <a:buFont typeface="+mj-lt"/>
              <a:buAutoNum type="alphaLcParenR"/>
            </a:pPr>
            <a:r>
              <a:rPr lang="en-GB" sz="2800" dirty="0">
                <a:effectLst/>
                <a:ea typeface="Calibri" panose="020F0502020204030204" pitchFamily="34" charset="0"/>
              </a:rPr>
              <a:t>To complete a </a:t>
            </a:r>
            <a:r>
              <a:rPr lang="en-GB" sz="2800" dirty="0">
                <a:solidFill>
                  <a:srgbClr val="00B050"/>
                </a:solidFill>
                <a:effectLst/>
                <a:ea typeface="Calibri" panose="020F0502020204030204" pitchFamily="34" charset="0"/>
              </a:rPr>
              <a:t>small </a:t>
            </a:r>
            <a:r>
              <a:rPr lang="en-GB" sz="2800" dirty="0">
                <a:effectLst/>
                <a:ea typeface="Calibri" panose="020F0502020204030204" pitchFamily="34" charset="0"/>
              </a:rPr>
              <a:t>landscape painting, using </a:t>
            </a:r>
            <a:r>
              <a:rPr lang="en-GB" sz="2800" strike="sngStrike" dirty="0">
                <a:effectLst/>
                <a:ea typeface="Calibri" panose="020F0502020204030204" pitchFamily="34" charset="0"/>
              </a:rPr>
              <a:t>some</a:t>
            </a:r>
            <a:r>
              <a:rPr lang="en-GB" sz="2800" dirty="0">
                <a:effectLst/>
                <a:ea typeface="Calibri" panose="020F0502020204030204" pitchFamily="34" charset="0"/>
              </a:rPr>
              <a:t> </a:t>
            </a:r>
            <a:r>
              <a:rPr lang="en-GB" sz="2800" dirty="0">
                <a:solidFill>
                  <a:srgbClr val="00B050"/>
                </a:solidFill>
                <a:effectLst/>
                <a:ea typeface="Calibri" panose="020F0502020204030204" pitchFamily="34" charset="0"/>
              </a:rPr>
              <a:t>at least 3 </a:t>
            </a:r>
            <a:r>
              <a:rPr lang="en-GB" sz="2800" dirty="0">
                <a:effectLst/>
                <a:ea typeface="Calibri" panose="020F0502020204030204" pitchFamily="34" charset="0"/>
              </a:rPr>
              <a:t>of the different techniques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30823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CBB4B-1A2B-44B1-975D-82BF85217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6" y="548680"/>
            <a:ext cx="10515600" cy="765177"/>
          </a:xfrm>
        </p:spPr>
        <p:txBody>
          <a:bodyPr/>
          <a:lstStyle/>
          <a:p>
            <a:r>
              <a:rPr lang="en-GB" dirty="0"/>
              <a:t>ESOL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6460D-EC80-4AF5-8769-49418EB4B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08" y="1628800"/>
            <a:ext cx="10515600" cy="4317852"/>
          </a:xfrm>
        </p:spPr>
        <p:txBody>
          <a:bodyPr/>
          <a:lstStyle/>
          <a:p>
            <a:pPr marL="514350" lvl="0" indent="-514350">
              <a:lnSpc>
                <a:spcPct val="115000"/>
              </a:lnSpc>
              <a:buFont typeface="+mj-lt"/>
              <a:buAutoNum type="alphaLcParenR"/>
            </a:pPr>
            <a:r>
              <a:rPr lang="en-GB" sz="2800" dirty="0">
                <a:effectLst/>
                <a:ea typeface="Calibri" panose="020F0502020204030204" pitchFamily="34" charset="0"/>
              </a:rPr>
              <a:t>To review and learn pronunciation of the alphabet, spelling and distinguishing different between different letters/sounds via drilling, repetition and role plays.</a:t>
            </a:r>
          </a:p>
          <a:p>
            <a:pPr marL="514350" lvl="0" indent="-514350">
              <a:lnSpc>
                <a:spcPct val="115000"/>
              </a:lnSpc>
              <a:spcAft>
                <a:spcPts val="1000"/>
              </a:spcAft>
              <a:buFont typeface="+mj-lt"/>
              <a:buAutoNum type="alphaLcParenR"/>
            </a:pPr>
            <a:r>
              <a:rPr lang="en-GB" sz="2800" dirty="0">
                <a:effectLst/>
                <a:ea typeface="Calibri" panose="020F0502020204030204" pitchFamily="34" charset="0"/>
              </a:rPr>
              <a:t>Focus on vocabulary and expressions for use in the classroom via gap fill listening, pair work and group work to memorise and elicit language. </a:t>
            </a:r>
          </a:p>
          <a:p>
            <a:pPr marL="514350" indent="-514350">
              <a:buFont typeface="+mj-lt"/>
              <a:buAutoNum type="alphaLcParenR"/>
            </a:pPr>
            <a:r>
              <a:rPr lang="en-GB" sz="2800" dirty="0">
                <a:effectLst/>
                <a:ea typeface="Calibri" panose="020F0502020204030204" pitchFamily="34" charset="0"/>
              </a:rPr>
              <a:t>Practical English focus on everyday scenarios – checking into a hotel and booking a table in a restaurant via communicative exercises.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16654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60D79-EA36-478B-88F6-BE6DDFCB7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2696"/>
            <a:ext cx="10515600" cy="1325564"/>
          </a:xfrm>
        </p:spPr>
        <p:txBody>
          <a:bodyPr/>
          <a:lstStyle/>
          <a:p>
            <a:r>
              <a:rPr lang="en-GB" dirty="0"/>
              <a:t>Wellbeing/mindfulness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AAE09-9F5B-4D96-807F-C3F12851E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15174"/>
            <a:ext cx="10515600" cy="3403601"/>
          </a:xfrm>
        </p:spPr>
        <p:txBody>
          <a:bodyPr/>
          <a:lstStyle/>
          <a:p>
            <a:pPr marL="514350" lvl="0" indent="-514350">
              <a:lnSpc>
                <a:spcPct val="115000"/>
              </a:lnSpc>
              <a:buFont typeface="+mj-lt"/>
              <a:buAutoNum type="alphaLcParenR"/>
            </a:pPr>
            <a:r>
              <a:rPr lang="en-GB" sz="2800" dirty="0">
                <a:effectLst/>
                <a:ea typeface="Calibri" panose="020F0502020204030204" pitchFamily="34" charset="0"/>
              </a:rPr>
              <a:t>Gain knowledge of the origins of mindfulness and apply techniques to everyday life.</a:t>
            </a:r>
          </a:p>
          <a:p>
            <a:pPr marL="514350" lvl="0" indent="-514350">
              <a:lnSpc>
                <a:spcPct val="115000"/>
              </a:lnSpc>
              <a:spcAft>
                <a:spcPts val="1000"/>
              </a:spcAft>
              <a:buFont typeface="+mj-lt"/>
              <a:buAutoNum type="alphaLcParenR"/>
            </a:pPr>
            <a:r>
              <a:rPr lang="en-GB" sz="2800" dirty="0">
                <a:effectLst/>
                <a:ea typeface="Calibri" panose="020F0502020204030204" pitchFamily="34" charset="0"/>
              </a:rPr>
              <a:t>Explore and employ a variety of meditation and other techniques for psychological and physical wellbeing.</a:t>
            </a:r>
          </a:p>
          <a:p>
            <a:pPr marL="514350" indent="-514350">
              <a:buFont typeface="+mj-lt"/>
              <a:buAutoNum type="alphaLcParenR"/>
            </a:pPr>
            <a:r>
              <a:rPr lang="en-GB" sz="2800" dirty="0">
                <a:effectLst/>
                <a:ea typeface="Calibri" panose="020F0502020204030204" pitchFamily="34" charset="0"/>
              </a:rPr>
              <a:t>Have a greater awareness of thoughts and feelings and how your mind and attention work.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6204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B567C-1492-4CDE-A4DA-E3327EA0C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Online protocol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7F8A8-8F26-4BF8-A248-7A2FE0137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Please mute unless speaking</a:t>
            </a:r>
          </a:p>
          <a:p>
            <a:r>
              <a:rPr lang="en-GB" dirty="0"/>
              <a:t>Use raise hand function to make a point (don’t forget to put hand down afterwards)</a:t>
            </a:r>
          </a:p>
          <a:p>
            <a:r>
              <a:rPr lang="en-GB" dirty="0"/>
              <a:t>If you get called away please turn camera off and mute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30061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60D79-EA36-478B-88F6-BE6DDFCB7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2696"/>
            <a:ext cx="10515600" cy="1325564"/>
          </a:xfrm>
        </p:spPr>
        <p:txBody>
          <a:bodyPr/>
          <a:lstStyle/>
          <a:p>
            <a:r>
              <a:rPr lang="en-GB" dirty="0"/>
              <a:t>Wellbeing/mindfulness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AAE09-9F5B-4D96-807F-C3F12851E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15174"/>
            <a:ext cx="10515600" cy="3403601"/>
          </a:xfrm>
        </p:spPr>
        <p:txBody>
          <a:bodyPr/>
          <a:lstStyle/>
          <a:p>
            <a:pPr marL="514350" lvl="0" indent="-514350">
              <a:lnSpc>
                <a:spcPct val="115000"/>
              </a:lnSpc>
              <a:buFont typeface="+mj-lt"/>
              <a:buAutoNum type="alphaLcParenR"/>
            </a:pPr>
            <a:r>
              <a:rPr lang="en-GB" sz="2800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Gain knowledge </a:t>
            </a:r>
            <a:r>
              <a:rPr lang="en-GB" sz="2800" dirty="0">
                <a:effectLst/>
                <a:ea typeface="Calibri" panose="020F0502020204030204" pitchFamily="34" charset="0"/>
              </a:rPr>
              <a:t>of the origins of mindfulness and apply techniques to everyday life.</a:t>
            </a:r>
          </a:p>
          <a:p>
            <a:pPr marL="514350" lvl="0" indent="-514350">
              <a:lnSpc>
                <a:spcPct val="115000"/>
              </a:lnSpc>
              <a:spcAft>
                <a:spcPts val="1000"/>
              </a:spcAft>
              <a:buFont typeface="+mj-lt"/>
              <a:buAutoNum type="alphaLcParenR"/>
            </a:pPr>
            <a:r>
              <a:rPr lang="en-GB" sz="2800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Explore and employ </a:t>
            </a:r>
            <a:r>
              <a:rPr lang="en-GB" sz="2800" dirty="0">
                <a:effectLst/>
                <a:ea typeface="Calibri" panose="020F0502020204030204" pitchFamily="34" charset="0"/>
              </a:rPr>
              <a:t>a variety of meditation and other techniques for psychological and physical wellbeing.</a:t>
            </a:r>
          </a:p>
          <a:p>
            <a:pPr marL="514350" indent="-514350">
              <a:buFont typeface="+mj-lt"/>
              <a:buAutoNum type="alphaLcParenR"/>
            </a:pPr>
            <a:r>
              <a:rPr lang="en-GB" sz="2800" dirty="0">
                <a:effectLst/>
                <a:ea typeface="Calibri" panose="020F0502020204030204" pitchFamily="34" charset="0"/>
              </a:rPr>
              <a:t>Have a </a:t>
            </a:r>
            <a:r>
              <a:rPr lang="en-GB" sz="2800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greater awareness </a:t>
            </a:r>
            <a:r>
              <a:rPr lang="en-GB" sz="2800" dirty="0">
                <a:effectLst/>
                <a:ea typeface="Calibri" panose="020F0502020204030204" pitchFamily="34" charset="0"/>
              </a:rPr>
              <a:t>of thoughts and feelings and how your mind and attention work.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10049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6BCA9-B82E-43B9-A3BF-3D5C0E15E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Self-assessment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9BD9C7-78DE-4D08-9827-9B6A98CDD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Look at the objectives that you have brought with you.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Re-write these so that they are now SMART</a:t>
            </a:r>
          </a:p>
          <a:p>
            <a:r>
              <a:rPr lang="en-GB" dirty="0"/>
              <a:t>If you think they are already SMART can you make them </a:t>
            </a:r>
            <a:r>
              <a:rPr lang="en-GB" dirty="0" err="1"/>
              <a:t>SMARTer</a:t>
            </a:r>
            <a:r>
              <a:rPr lang="en-GB" dirty="0"/>
              <a:t> still?</a:t>
            </a:r>
          </a:p>
        </p:txBody>
      </p:sp>
    </p:spTree>
    <p:extLst>
      <p:ext uri="{BB962C8B-B14F-4D97-AF65-F5344CB8AC3E}">
        <p14:creationId xmlns:p14="http://schemas.microsoft.com/office/powerpoint/2010/main" val="80550473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5D054-106E-45D8-8923-D9088ABCF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Self-assessment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14F88-DC7E-4426-89E4-55E1B670A1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Can you now write 3 smart session objectives for your subject</a:t>
            </a:r>
          </a:p>
        </p:txBody>
      </p:sp>
    </p:spTree>
    <p:extLst>
      <p:ext uri="{BB962C8B-B14F-4D97-AF65-F5344CB8AC3E}">
        <p14:creationId xmlns:p14="http://schemas.microsoft.com/office/powerpoint/2010/main" val="3307998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3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9416" y="4221088"/>
            <a:ext cx="2448272" cy="2448272"/>
          </a:xfrm>
          <a:prstGeom prst="rect">
            <a:avLst/>
          </a:prstGeom>
          <a:noFill/>
          <a:ln>
            <a:noFill/>
          </a:ln>
          <a:effectLst>
            <a:softEdge rad="381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77808" y="436211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altLang="en-US" sz="3600" b="1" dirty="0">
                <a:solidFill>
                  <a:srgbClr val="00B050"/>
                </a:solidFill>
              </a:rPr>
              <a:t>Aim and Objectives for this session</a:t>
            </a:r>
            <a:endParaRPr lang="en-GB" sz="3600" b="1" dirty="0">
              <a:solidFill>
                <a:srgbClr val="00B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1384" y="1772816"/>
            <a:ext cx="91827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None/>
              <a:defRPr/>
            </a:pPr>
            <a:r>
              <a:rPr lang="en-GB" sz="2800" b="1" dirty="0">
                <a:solidFill>
                  <a:schemeClr val="accent5">
                    <a:lumMod val="50000"/>
                  </a:schemeClr>
                </a:solidFill>
              </a:rPr>
              <a:t>Aim:   </a:t>
            </a:r>
            <a:r>
              <a:rPr lang="en-GB" sz="2800" dirty="0">
                <a:solidFill>
                  <a:schemeClr val="accent5">
                    <a:lumMod val="25000"/>
                  </a:schemeClr>
                </a:solidFill>
              </a:rPr>
              <a:t>To provide practical and theoretical approach to writing SMART objectives to support planning for learning.</a:t>
            </a:r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476279" y="3140968"/>
            <a:ext cx="9727273" cy="2592288"/>
          </a:xfrm>
          <a:prstGeom prst="rect">
            <a:avLst/>
          </a:prstGeom>
        </p:spPr>
        <p:txBody>
          <a:bodyPr/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  <a:defRPr/>
            </a:pPr>
            <a:r>
              <a:rPr lang="en-GB" sz="28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Objectives: </a:t>
            </a:r>
            <a:r>
              <a:rPr lang="en-GB" sz="2800" dirty="0">
                <a:solidFill>
                  <a:schemeClr val="accent5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the end of the session you will be able to: </a:t>
            </a:r>
          </a:p>
          <a:p>
            <a:pPr>
              <a:defRPr/>
            </a:pPr>
            <a:r>
              <a:rPr lang="en-GB" sz="2800" dirty="0">
                <a:solidFill>
                  <a:schemeClr val="accent5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how to promote the learning objectives to learners</a:t>
            </a:r>
          </a:p>
          <a:p>
            <a:pPr>
              <a:defRPr/>
            </a:pPr>
            <a:r>
              <a:rPr lang="en-GB" sz="2800" dirty="0">
                <a:solidFill>
                  <a:schemeClr val="accent5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the meaning of SMART</a:t>
            </a:r>
          </a:p>
          <a:p>
            <a:pPr>
              <a:defRPr/>
            </a:pPr>
            <a:r>
              <a:rPr lang="en-GB" sz="2800" dirty="0">
                <a:solidFill>
                  <a:schemeClr val="accent5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how to improve your learning objectives</a:t>
            </a:r>
          </a:p>
          <a:p>
            <a:pPr>
              <a:buFontTx/>
              <a:buNone/>
              <a:defRPr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117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EB48A69-949D-0DE8-C383-AACFE902E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Clarity of Purpose – what do we mean?</a:t>
            </a:r>
          </a:p>
        </p:txBody>
      </p:sp>
      <p:pic>
        <p:nvPicPr>
          <p:cNvPr id="7" name="Content Placeholder 6" descr="Help outline">
            <a:extLst>
              <a:ext uri="{FF2B5EF4-FFF2-40B4-BE49-F238E27FC236}">
                <a16:creationId xmlns:a16="http://schemas.microsoft.com/office/drawing/2014/main" id="{77F549E5-5FDF-C706-C45D-FC44D0691B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935760" y="2297584"/>
            <a:ext cx="4104456" cy="4104456"/>
          </a:xfrm>
        </p:spPr>
      </p:pic>
    </p:spTree>
    <p:extLst>
      <p:ext uri="{BB962C8B-B14F-4D97-AF65-F5344CB8AC3E}">
        <p14:creationId xmlns:p14="http://schemas.microsoft.com/office/powerpoint/2010/main" val="2218670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4EFA6-36CC-138F-5F21-FECF5BA85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9200" y="620688"/>
            <a:ext cx="10515600" cy="1325564"/>
          </a:xfrm>
        </p:spPr>
        <p:txBody>
          <a:bodyPr/>
          <a:lstStyle/>
          <a:p>
            <a:r>
              <a:rPr lang="en-GB" dirty="0"/>
              <a:t>Expectations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A80DA4-957D-A4E1-8698-46E02639E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0808"/>
            <a:ext cx="10515600" cy="5157192"/>
          </a:xfrm>
        </p:spPr>
        <p:txBody>
          <a:bodyPr/>
          <a:lstStyle/>
          <a:p>
            <a:pPr marL="0" indent="0" algn="ctr">
              <a:buNone/>
            </a:pPr>
            <a:r>
              <a:rPr lang="en-GB" sz="11500" dirty="0">
                <a:solidFill>
                  <a:schemeClr val="accent6"/>
                </a:solidFill>
                <a:sym typeface="Wingdings" panose="05000000000000000000" pitchFamily="2" charset="2"/>
              </a:rPr>
              <a:t></a:t>
            </a:r>
          </a:p>
          <a:p>
            <a:pPr marL="0" indent="0" algn="ctr">
              <a:buNone/>
            </a:pPr>
            <a:r>
              <a:rPr lang="en-GB" sz="11500" dirty="0">
                <a:solidFill>
                  <a:srgbClr val="FFC000"/>
                </a:solidFill>
                <a:sym typeface="Wingdings" panose="05000000000000000000" pitchFamily="2" charset="2"/>
              </a:rPr>
              <a:t></a:t>
            </a:r>
          </a:p>
          <a:p>
            <a:pPr marL="0" indent="0" algn="ctr">
              <a:buNone/>
            </a:pPr>
            <a:r>
              <a:rPr lang="en-GB" sz="11500" dirty="0">
                <a:solidFill>
                  <a:srgbClr val="FF0000"/>
                </a:solidFill>
                <a:sym typeface="Wingdings" panose="05000000000000000000" pitchFamily="2" charset="2"/>
              </a:rPr>
              <a:t></a:t>
            </a:r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473864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9C94E-43A0-FB1B-12E0-A71E7B56A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is this so important?</a:t>
            </a:r>
          </a:p>
        </p:txBody>
      </p:sp>
    </p:spTree>
    <p:extLst>
      <p:ext uri="{BB962C8B-B14F-4D97-AF65-F5344CB8AC3E}">
        <p14:creationId xmlns:p14="http://schemas.microsoft.com/office/powerpoint/2010/main" val="2522806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56035-0648-6DD3-15DA-DD1E971DD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Good Practice</a:t>
            </a:r>
          </a:p>
        </p:txBody>
      </p:sp>
      <p:pic>
        <p:nvPicPr>
          <p:cNvPr id="5" name="Content Placeholder 4" descr="Thumbs up sign with solid fill">
            <a:extLst>
              <a:ext uri="{FF2B5EF4-FFF2-40B4-BE49-F238E27FC236}">
                <a16:creationId xmlns:a16="http://schemas.microsoft.com/office/drawing/2014/main" id="{35A699C2-942C-0E72-0C3C-9492A55ADF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71864" y="1556792"/>
            <a:ext cx="4752528" cy="4752528"/>
          </a:xfrm>
        </p:spPr>
      </p:pic>
    </p:spTree>
    <p:extLst>
      <p:ext uri="{BB962C8B-B14F-4D97-AF65-F5344CB8AC3E}">
        <p14:creationId xmlns:p14="http://schemas.microsoft.com/office/powerpoint/2010/main" val="1611764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A91D3-411D-4CC0-BD43-5B55DE496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Aims/Objectives</a:t>
            </a:r>
          </a:p>
        </p:txBody>
      </p:sp>
      <p:pic>
        <p:nvPicPr>
          <p:cNvPr id="5" name="Content Placeholder 4" descr="Bullseye with solid fill">
            <a:extLst>
              <a:ext uri="{FF2B5EF4-FFF2-40B4-BE49-F238E27FC236}">
                <a16:creationId xmlns:a16="http://schemas.microsoft.com/office/drawing/2014/main" id="{C0961655-E545-4AFB-BDBC-8350DA38C9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43472" y="2581741"/>
            <a:ext cx="3212672" cy="3212672"/>
          </a:xfrm>
        </p:spPr>
      </p:pic>
      <p:pic>
        <p:nvPicPr>
          <p:cNvPr id="11" name="Graphic 10" descr="Target with solid fill">
            <a:extLst>
              <a:ext uri="{FF2B5EF4-FFF2-40B4-BE49-F238E27FC236}">
                <a16:creationId xmlns:a16="http://schemas.microsoft.com/office/drawing/2014/main" id="{CD62C188-847F-45FD-BA9B-8B2EA31E12B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927582" y="2405211"/>
            <a:ext cx="3389202" cy="3389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153395"/>
      </p:ext>
    </p:extLst>
  </p:cSld>
  <p:clrMapOvr>
    <a:masterClrMapping/>
  </p:clrMapOvr>
</p:sld>
</file>

<file path=ppt/theme/theme1.xml><?xml version="1.0" encoding="utf-8"?>
<a:theme xmlns:a="http://schemas.openxmlformats.org/drawingml/2006/main" name="Hampshire Achieves Titl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Hampshire Achieves Titl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Hampshire Achieves Insid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379C0FBBE5F64C867E870903AC0A13" ma:contentTypeVersion="12" ma:contentTypeDescription="Create a new document." ma:contentTypeScope="" ma:versionID="fd33769f13a66ff7e3cf96b34a6be0b0">
  <xsd:schema xmlns:xsd="http://www.w3.org/2001/XMLSchema" xmlns:xs="http://www.w3.org/2001/XMLSchema" xmlns:p="http://schemas.microsoft.com/office/2006/metadata/properties" xmlns:ns3="44af9fd6-4f85-4d6d-92e3-f6f9e8493cc0" xmlns:ns4="fd6f02a8-2638-4412-94f8-10c57718c0ae" targetNamespace="http://schemas.microsoft.com/office/2006/metadata/properties" ma:root="true" ma:fieldsID="1f212ee67f43897533b39c1f879e03f8" ns3:_="" ns4:_="">
    <xsd:import namespace="44af9fd6-4f85-4d6d-92e3-f6f9e8493cc0"/>
    <xsd:import namespace="fd6f02a8-2638-4412-94f8-10c57718c0a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af9fd6-4f85-4d6d-92e3-f6f9e8493c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6f02a8-2638-4412-94f8-10c57718c0a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3FF3E7E7-1D39-496C-A76F-048C6B435F6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C9A530-B82E-4159-A215-48BB9F0A8AFD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44af9fd6-4f85-4d6d-92e3-f6f9e8493cc0"/>
    <ds:schemaRef ds:uri="http://purl.org/dc/terms/"/>
    <ds:schemaRef ds:uri="http://schemas.openxmlformats.org/package/2006/metadata/core-properties"/>
    <ds:schemaRef ds:uri="fd6f02a8-2638-4412-94f8-10c57718c0a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7472678-B9F8-466B-8DFA-98FF473F68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af9fd6-4f85-4d6d-92e3-f6f9e8493cc0"/>
    <ds:schemaRef ds:uri="fd6f02a8-2638-4412-94f8-10c57718c0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D251E03A-42B6-4BDA-8DA9-E76E2A8B98EE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759</TotalTime>
  <Words>1514</Words>
  <Application>Microsoft Office PowerPoint</Application>
  <PresentationFormat>Widescreen</PresentationFormat>
  <Paragraphs>236</Paragraphs>
  <Slides>32</Slides>
  <Notes>32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32</vt:i4>
      </vt:variant>
    </vt:vector>
  </HeadingPairs>
  <TitlesOfParts>
    <vt:vector size="42" baseType="lpstr">
      <vt:lpstr>Arial</vt:lpstr>
      <vt:lpstr>Arial</vt:lpstr>
      <vt:lpstr>Calibri</vt:lpstr>
      <vt:lpstr>Calibri Light</vt:lpstr>
      <vt:lpstr>inherit</vt:lpstr>
      <vt:lpstr>lato</vt:lpstr>
      <vt:lpstr>Times New Roman</vt:lpstr>
      <vt:lpstr>Hampshire Achieves Title</vt:lpstr>
      <vt:lpstr>1_Hampshire Achieves Title</vt:lpstr>
      <vt:lpstr>1_Hampshire Achieves Inside</vt:lpstr>
      <vt:lpstr>PowerPoint Presentation</vt:lpstr>
      <vt:lpstr>Clarity of Purpose</vt:lpstr>
      <vt:lpstr>Online protocol</vt:lpstr>
      <vt:lpstr>PowerPoint Presentation</vt:lpstr>
      <vt:lpstr>Clarity of Purpose – what do we mean?</vt:lpstr>
      <vt:lpstr>Expectations</vt:lpstr>
      <vt:lpstr>Why is this so important?</vt:lpstr>
      <vt:lpstr>Good Practice</vt:lpstr>
      <vt:lpstr>Aims/Objectives</vt:lpstr>
      <vt:lpstr>Why SMART?</vt:lpstr>
      <vt:lpstr>RARPA – six stages</vt:lpstr>
      <vt:lpstr>What should learning objectives not be?</vt:lpstr>
      <vt:lpstr>What is SMART?</vt:lpstr>
      <vt:lpstr>Starting points</vt:lpstr>
      <vt:lpstr>PowerPoint Presentation</vt:lpstr>
      <vt:lpstr>- How?</vt:lpstr>
      <vt:lpstr>- Suitable?</vt:lpstr>
      <vt:lpstr>- Why?</vt:lpstr>
      <vt:lpstr>- When?</vt:lpstr>
      <vt:lpstr>Course objectives vs Session objectives</vt:lpstr>
      <vt:lpstr>Differentiation</vt:lpstr>
      <vt:lpstr>Words and Phrases to avoid</vt:lpstr>
      <vt:lpstr>Some common pitfalls</vt:lpstr>
      <vt:lpstr>PowerPoint Presentation</vt:lpstr>
      <vt:lpstr>Activity</vt:lpstr>
      <vt:lpstr>Art class</vt:lpstr>
      <vt:lpstr>Art class</vt:lpstr>
      <vt:lpstr>ESOL class</vt:lpstr>
      <vt:lpstr>Wellbeing/mindfulness</vt:lpstr>
      <vt:lpstr>Wellbeing/mindfulness</vt:lpstr>
      <vt:lpstr>Self-assessment 1</vt:lpstr>
      <vt:lpstr>Self-assessment 2</vt:lpstr>
    </vt:vector>
  </TitlesOfParts>
  <Company>Hampshire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cxpudc</dc:creator>
  <cp:lastModifiedBy>Scott, Wendy (Childrens Services)</cp:lastModifiedBy>
  <cp:revision>20</cp:revision>
  <dcterms:created xsi:type="dcterms:W3CDTF">2011-09-06T11:13:09Z</dcterms:created>
  <dcterms:modified xsi:type="dcterms:W3CDTF">2023-09-14T12:12:25Z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bout">
    <vt:lpwstr>;#Working with documents;#</vt:lpwstr>
  </property>
  <property fmtid="{D5CDD505-2E9C-101B-9397-08002B2CF9AE}" pid="3" name="display_urn:schemas-microsoft-com:office:office#SharedWithUsers">
    <vt:lpwstr>Richardson, Joanna (ENV);Nuttall, Fiona;Pidduck, Andy</vt:lpwstr>
  </property>
  <property fmtid="{D5CDD505-2E9C-101B-9397-08002B2CF9AE}" pid="4" name="SharedWithUsers">
    <vt:lpwstr>1514;#Richardson, Joanna (ENV);#2786;#Nuttall, Fiona;#1484;#Pidduck, Andy</vt:lpwstr>
  </property>
  <property fmtid="{D5CDD505-2E9C-101B-9397-08002B2CF9AE}" pid="5" name="Target Audiences">
    <vt:lpwstr/>
  </property>
  <property fmtid="{D5CDD505-2E9C-101B-9397-08002B2CF9AE}" pid="6" name="_dlc_ExpireDate">
    <vt:lpwstr>2022-01-31T14:19:20Z</vt:lpwstr>
  </property>
  <property fmtid="{D5CDD505-2E9C-101B-9397-08002B2CF9AE}" pid="7" name="hc632fe273cb498aa970207d30c3b1d8">
    <vt:lpwstr>Publication|03329f06-488e-4f83-8728-61e80ac28c5f</vt:lpwstr>
  </property>
  <property fmtid="{D5CDD505-2E9C-101B-9397-08002B2CF9AE}" pid="8" name="Post 14 Learning">
    <vt:lpwstr>349;#Post 14 Team Administration|1b42d645-3a1c-4bb3-8125-a929c6ca0880</vt:lpwstr>
  </property>
  <property fmtid="{D5CDD505-2E9C-101B-9397-08002B2CF9AE}" pid="9" name="d5183101b66d4e3dacd96e4e4686face">
    <vt:lpwstr/>
  </property>
  <property fmtid="{D5CDD505-2E9C-101B-9397-08002B2CF9AE}" pid="10" name="jb30d1c0940a41f7836212edd3171965">
    <vt:lpwstr>Post 14 Team Administration|1b42d645-3a1c-4bb3-8125-a929c6ca0880</vt:lpwstr>
  </property>
  <property fmtid="{D5CDD505-2E9C-101B-9397-08002B2CF9AE}" pid="11" name="j33cdd25bf9e4ea08677b665c22cea81">
    <vt:lpwstr/>
  </property>
  <property fmtid="{D5CDD505-2E9C-101B-9397-08002B2CF9AE}" pid="12" name="Physical Education and Sport">
    <vt:lpwstr/>
  </property>
  <property fmtid="{D5CDD505-2E9C-101B-9397-08002B2CF9AE}" pid="13" name="Youth Services">
    <vt:lpwstr/>
  </property>
  <property fmtid="{D5CDD505-2E9C-101B-9397-08002B2CF9AE}" pid="14" name="ka2fadf937d140639443f94f82f9d7d2">
    <vt:lpwstr/>
  </property>
  <property fmtid="{D5CDD505-2E9C-101B-9397-08002B2CF9AE}" pid="15" name="jf81eab6ba0d48e39021c117f6226ee2">
    <vt:lpwstr/>
  </property>
  <property fmtid="{D5CDD505-2E9C-101B-9397-08002B2CF9AE}" pid="16" name="Careers Service">
    <vt:lpwstr/>
  </property>
  <property fmtid="{D5CDD505-2E9C-101B-9397-08002B2CF9AE}" pid="17" name="CSD Groups and Meetings">
    <vt:lpwstr/>
  </property>
  <property fmtid="{D5CDD505-2E9C-101B-9397-08002B2CF9AE}" pid="18" name="Duke of Edinburgh Award">
    <vt:lpwstr/>
  </property>
  <property fmtid="{D5CDD505-2E9C-101B-9397-08002B2CF9AE}" pid="19" name="CSF">
    <vt:lpwstr/>
  </property>
  <property fmtid="{D5CDD505-2E9C-101B-9397-08002B2CF9AE}" pid="20" name="Education and Inclusion">
    <vt:lpwstr/>
  </property>
  <property fmtid="{D5CDD505-2E9C-101B-9397-08002B2CF9AE}" pid="21" name="Document Type">
    <vt:lpwstr>81;#Publication|03329f06-488e-4f83-8728-61e80ac28c5f</vt:lpwstr>
  </property>
  <property fmtid="{D5CDD505-2E9C-101B-9397-08002B2CF9AE}" pid="22" name="j62f77b6372d4d31815658479387a95c">
    <vt:lpwstr/>
  </property>
  <property fmtid="{D5CDD505-2E9C-101B-9397-08002B2CF9AE}" pid="23" name="d397eddc9e1d4f36bd09322be9c6af31">
    <vt:lpwstr/>
  </property>
  <property fmtid="{D5CDD505-2E9C-101B-9397-08002B2CF9AE}" pid="24" name="g4d05b73ac8e45788dace252164c008a">
    <vt:lpwstr/>
  </property>
  <property fmtid="{D5CDD505-2E9C-101B-9397-08002B2CF9AE}" pid="25" name="f8525ee3932e4ad9843cf3b91fb03df5">
    <vt:lpwstr/>
  </property>
  <property fmtid="{D5CDD505-2E9C-101B-9397-08002B2CF9AE}" pid="26" name="cf18ccb67a8c47b4a12d68c41e3eb221">
    <vt:lpwstr/>
  </property>
  <property fmtid="{D5CDD505-2E9C-101B-9397-08002B2CF9AE}" pid="27" name="TaxCatchAll">
    <vt:lpwstr>349;#Post 14 Team Administration|1b42d645-3a1c-4bb3-8125-a929c6ca0880;#81;#Publication|03329f06-488e-4f83-8728-61e80ac28c5f</vt:lpwstr>
  </property>
  <property fmtid="{D5CDD505-2E9C-101B-9397-08002B2CF9AE}" pid="28" name="kaa69b6aade4434483abfac0b390183b">
    <vt:lpwstr/>
  </property>
  <property fmtid="{D5CDD505-2E9C-101B-9397-08002B2CF9AE}" pid="29" name="Outdoor Education">
    <vt:lpwstr/>
  </property>
  <property fmtid="{D5CDD505-2E9C-101B-9397-08002B2CF9AE}" pid="30" name="School Support Staff">
    <vt:lpwstr/>
  </property>
  <property fmtid="{D5CDD505-2E9C-101B-9397-08002B2CF9AE}" pid="31" name="Schools">
    <vt:lpwstr/>
  </property>
  <property fmtid="{D5CDD505-2E9C-101B-9397-08002B2CF9AE}" pid="32" name="Item ID">
    <vt:lpwstr/>
  </property>
  <property fmtid="{D5CDD505-2E9C-101B-9397-08002B2CF9AE}" pid="33" name="Active Document">
    <vt:lpwstr>1</vt:lpwstr>
  </property>
  <property fmtid="{D5CDD505-2E9C-101B-9397-08002B2CF9AE}" pid="34" name="ContentTypeId">
    <vt:lpwstr>0x01010020379C0FBBE5F64C867E870903AC0A13</vt:lpwstr>
  </property>
</Properties>
</file>