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6" r:id="rId6"/>
    <p:sldId id="290" r:id="rId7"/>
    <p:sldId id="289" r:id="rId8"/>
    <p:sldId id="303" r:id="rId9"/>
    <p:sldId id="322" r:id="rId10"/>
    <p:sldId id="321" r:id="rId11"/>
    <p:sldId id="318" r:id="rId12"/>
    <p:sldId id="323" r:id="rId13"/>
    <p:sldId id="324" r:id="rId14"/>
    <p:sldId id="325" r:id="rId15"/>
    <p:sldId id="326" r:id="rId16"/>
    <p:sldId id="327" r:id="rId17"/>
    <p:sldId id="328" r:id="rId18"/>
    <p:sldId id="329"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0000FF"/>
    <a:srgbClr val="6CA43A"/>
    <a:srgbClr val="B31B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3CDB1-AA32-4B2A-9A1B-5DD846F2A1E4}" v="2" dt="2020-09-16T14:58:00.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87" autoAdjust="0"/>
  </p:normalViewPr>
  <p:slideViewPr>
    <p:cSldViewPr snapToGrid="0">
      <p:cViewPr varScale="1">
        <p:scale>
          <a:sx n="80" d="100"/>
          <a:sy n="80" d="100"/>
        </p:scale>
        <p:origin x="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ke, Ryan" userId="a438493c-0467-4172-882e-72ed352b1c44" providerId="ADAL" clId="{87B3CDB1-AA32-4B2A-9A1B-5DD846F2A1E4}"/>
    <pc:docChg chg="modSld">
      <pc:chgData name="Dyke, Ryan" userId="a438493c-0467-4172-882e-72ed352b1c44" providerId="ADAL" clId="{87B3CDB1-AA32-4B2A-9A1B-5DD846F2A1E4}" dt="2020-09-16T14:58:00.467" v="83"/>
      <pc:docMkLst>
        <pc:docMk/>
      </pc:docMkLst>
      <pc:sldChg chg="modSp mod">
        <pc:chgData name="Dyke, Ryan" userId="a438493c-0467-4172-882e-72ed352b1c44" providerId="ADAL" clId="{87B3CDB1-AA32-4B2A-9A1B-5DD846F2A1E4}" dt="2020-09-16T14:49:42.865" v="78" actId="20577"/>
        <pc:sldMkLst>
          <pc:docMk/>
          <pc:sldMk cId="816177215" sldId="290"/>
        </pc:sldMkLst>
        <pc:spChg chg="mod">
          <ac:chgData name="Dyke, Ryan" userId="a438493c-0467-4172-882e-72ed352b1c44" providerId="ADAL" clId="{87B3CDB1-AA32-4B2A-9A1B-5DD846F2A1E4}" dt="2020-09-16T14:49:42.865" v="78" actId="20577"/>
          <ac:spMkLst>
            <pc:docMk/>
            <pc:sldMk cId="816177215" sldId="290"/>
            <ac:spMk id="2" creationId="{F4A48434-A3F1-43A5-90FD-A43DA3320517}"/>
          </ac:spMkLst>
        </pc:spChg>
      </pc:sldChg>
      <pc:sldChg chg="addSp modSp mod modAnim">
        <pc:chgData name="Dyke, Ryan" userId="a438493c-0467-4172-882e-72ed352b1c44" providerId="ADAL" clId="{87B3CDB1-AA32-4B2A-9A1B-5DD846F2A1E4}" dt="2020-09-16T14:58:00.467" v="83"/>
        <pc:sldMkLst>
          <pc:docMk/>
          <pc:sldMk cId="4216937728" sldId="303"/>
        </pc:sldMkLst>
        <pc:spChg chg="add mod">
          <ac:chgData name="Dyke, Ryan" userId="a438493c-0467-4172-882e-72ed352b1c44" providerId="ADAL" clId="{87B3CDB1-AA32-4B2A-9A1B-5DD846F2A1E4}" dt="2020-09-16T14:57:51.443" v="82" actId="208"/>
          <ac:spMkLst>
            <pc:docMk/>
            <pc:sldMk cId="4216937728" sldId="303"/>
            <ac:spMk id="2" creationId="{32D69AF7-4FDB-4E3A-8EEF-5E64B57501D8}"/>
          </ac:spMkLst>
        </pc:spChg>
      </pc:sldChg>
      <pc:sldChg chg="modSp mod">
        <pc:chgData name="Dyke, Ryan" userId="a438493c-0467-4172-882e-72ed352b1c44" providerId="ADAL" clId="{87B3CDB1-AA32-4B2A-9A1B-5DD846F2A1E4}" dt="2020-09-16T14:48:47.407" v="39" actId="20577"/>
        <pc:sldMkLst>
          <pc:docMk/>
          <pc:sldMk cId="185638404" sldId="323"/>
        </pc:sldMkLst>
        <pc:spChg chg="mod">
          <ac:chgData name="Dyke, Ryan" userId="a438493c-0467-4172-882e-72ed352b1c44" providerId="ADAL" clId="{87B3CDB1-AA32-4B2A-9A1B-5DD846F2A1E4}" dt="2020-09-16T14:48:47.407" v="39" actId="20577"/>
          <ac:spMkLst>
            <pc:docMk/>
            <pc:sldMk cId="185638404" sldId="323"/>
            <ac:spMk id="8" creationId="{D6469394-D648-4FC0-82B9-98EA4D209FC5}"/>
          </ac:spMkLst>
        </pc:spChg>
      </pc:sldChg>
      <pc:sldChg chg="modSp mod">
        <pc:chgData name="Dyke, Ryan" userId="a438493c-0467-4172-882e-72ed352b1c44" providerId="ADAL" clId="{87B3CDB1-AA32-4B2A-9A1B-5DD846F2A1E4}" dt="2020-09-16T14:49:14.797" v="56" actId="6549"/>
        <pc:sldMkLst>
          <pc:docMk/>
          <pc:sldMk cId="1084675559" sldId="327"/>
        </pc:sldMkLst>
        <pc:spChg chg="mod">
          <ac:chgData name="Dyke, Ryan" userId="a438493c-0467-4172-882e-72ed352b1c44" providerId="ADAL" clId="{87B3CDB1-AA32-4B2A-9A1B-5DD846F2A1E4}" dt="2020-09-16T14:49:14.797" v="56" actId="6549"/>
          <ac:spMkLst>
            <pc:docMk/>
            <pc:sldMk cId="1084675559" sldId="327"/>
            <ac:spMk id="8" creationId="{D6469394-D648-4FC0-82B9-98EA4D209FC5}"/>
          </ac:spMkLst>
        </pc:spChg>
      </pc:sldChg>
    </pc:docChg>
  </pc:docChgLst>
  <pc:docChgLst>
    <pc:chgData name="Dyke, Ryan" userId="a438493c-0467-4172-882e-72ed352b1c44" providerId="ADAL" clId="{614F5904-7AEA-4A62-9E68-DD62DCC11A90}"/>
    <pc:docChg chg="undo custSel mod addSld delSld modSld">
      <pc:chgData name="Dyke, Ryan" userId="a438493c-0467-4172-882e-72ed352b1c44" providerId="ADAL" clId="{614F5904-7AEA-4A62-9E68-DD62DCC11A90}" dt="2020-08-19T10:41:37.998" v="3591" actId="1076"/>
      <pc:docMkLst>
        <pc:docMk/>
      </pc:docMkLst>
      <pc:sldChg chg="addSp delSp modSp mod">
        <pc:chgData name="Dyke, Ryan" userId="a438493c-0467-4172-882e-72ed352b1c44" providerId="ADAL" clId="{614F5904-7AEA-4A62-9E68-DD62DCC11A90}" dt="2020-08-19T09:13:31.695" v="21" actId="1440"/>
        <pc:sldMkLst>
          <pc:docMk/>
          <pc:sldMk cId="121083110" sldId="256"/>
        </pc:sldMkLst>
        <pc:spChg chg="mod">
          <ac:chgData name="Dyke, Ryan" userId="a438493c-0467-4172-882e-72ed352b1c44" providerId="ADAL" clId="{614F5904-7AEA-4A62-9E68-DD62DCC11A90}" dt="2020-08-19T09:12:27.612" v="12" actId="20577"/>
          <ac:spMkLst>
            <pc:docMk/>
            <pc:sldMk cId="121083110" sldId="256"/>
            <ac:spMk id="5" creationId="{C7DC499F-8131-42B7-9E7C-34FED9BAB0F2}"/>
          </ac:spMkLst>
        </pc:spChg>
        <pc:picChg chg="del">
          <ac:chgData name="Dyke, Ryan" userId="a438493c-0467-4172-882e-72ed352b1c44" providerId="ADAL" clId="{614F5904-7AEA-4A62-9E68-DD62DCC11A90}" dt="2020-08-19T09:12:30.952" v="13" actId="478"/>
          <ac:picMkLst>
            <pc:docMk/>
            <pc:sldMk cId="121083110" sldId="256"/>
            <ac:picMk id="3" creationId="{23B58DCE-DC7F-4F33-A229-C23348807ED7}"/>
          </ac:picMkLst>
        </pc:picChg>
        <pc:picChg chg="add mod modCrop">
          <ac:chgData name="Dyke, Ryan" userId="a438493c-0467-4172-882e-72ed352b1c44" providerId="ADAL" clId="{614F5904-7AEA-4A62-9E68-DD62DCC11A90}" dt="2020-08-19T09:13:31.695" v="21" actId="1440"/>
          <ac:picMkLst>
            <pc:docMk/>
            <pc:sldMk cId="121083110" sldId="256"/>
            <ac:picMk id="4" creationId="{91786C69-C961-42A1-9C1C-592736FB0628}"/>
          </ac:picMkLst>
        </pc:picChg>
      </pc:sldChg>
      <pc:sldChg chg="modSp mod">
        <pc:chgData name="Dyke, Ryan" userId="a438493c-0467-4172-882e-72ed352b1c44" providerId="ADAL" clId="{614F5904-7AEA-4A62-9E68-DD62DCC11A90}" dt="2020-08-19T09:38:11.858" v="221" actId="20577"/>
        <pc:sldMkLst>
          <pc:docMk/>
          <pc:sldMk cId="176401823" sldId="289"/>
        </pc:sldMkLst>
        <pc:spChg chg="mod">
          <ac:chgData name="Dyke, Ryan" userId="a438493c-0467-4172-882e-72ed352b1c44" providerId="ADAL" clId="{614F5904-7AEA-4A62-9E68-DD62DCC11A90}" dt="2020-08-19T09:34:54.374" v="88" actId="20577"/>
          <ac:spMkLst>
            <pc:docMk/>
            <pc:sldMk cId="176401823" sldId="289"/>
            <ac:spMk id="5" creationId="{C7DC499F-8131-42B7-9E7C-34FED9BAB0F2}"/>
          </ac:spMkLst>
        </pc:spChg>
        <pc:spChg chg="mod">
          <ac:chgData name="Dyke, Ryan" userId="a438493c-0467-4172-882e-72ed352b1c44" providerId="ADAL" clId="{614F5904-7AEA-4A62-9E68-DD62DCC11A90}" dt="2020-08-19T09:34:47.216" v="75" actId="20577"/>
          <ac:spMkLst>
            <pc:docMk/>
            <pc:sldMk cId="176401823" sldId="289"/>
            <ac:spMk id="6" creationId="{C1B3B0E2-5BF8-4ED0-88C5-EBB8BE2DD095}"/>
          </ac:spMkLst>
        </pc:spChg>
        <pc:spChg chg="mod">
          <ac:chgData name="Dyke, Ryan" userId="a438493c-0467-4172-882e-72ed352b1c44" providerId="ADAL" clId="{614F5904-7AEA-4A62-9E68-DD62DCC11A90}" dt="2020-08-19T09:38:11.858" v="221" actId="20577"/>
          <ac:spMkLst>
            <pc:docMk/>
            <pc:sldMk cId="176401823" sldId="289"/>
            <ac:spMk id="7" creationId="{1F2A140A-3395-4569-90F8-9001E3F87CE4}"/>
          </ac:spMkLst>
        </pc:spChg>
        <pc:spChg chg="mod">
          <ac:chgData name="Dyke, Ryan" userId="a438493c-0467-4172-882e-72ed352b1c44" providerId="ADAL" clId="{614F5904-7AEA-4A62-9E68-DD62DCC11A90}" dt="2020-08-19T09:36:26.348" v="149" actId="20577"/>
          <ac:spMkLst>
            <pc:docMk/>
            <pc:sldMk cId="176401823" sldId="289"/>
            <ac:spMk id="8" creationId="{3821B97F-798F-4CC8-B754-BEC3703F9DD2}"/>
          </ac:spMkLst>
        </pc:spChg>
        <pc:spChg chg="mod">
          <ac:chgData name="Dyke, Ryan" userId="a438493c-0467-4172-882e-72ed352b1c44" providerId="ADAL" clId="{614F5904-7AEA-4A62-9E68-DD62DCC11A90}" dt="2020-08-19T09:37:58.161" v="184" actId="20577"/>
          <ac:spMkLst>
            <pc:docMk/>
            <pc:sldMk cId="176401823" sldId="289"/>
            <ac:spMk id="9" creationId="{72AB3890-7F16-48D0-9F25-AE4C4979D9AD}"/>
          </ac:spMkLst>
        </pc:spChg>
      </pc:sldChg>
      <pc:sldChg chg="modSp mod">
        <pc:chgData name="Dyke, Ryan" userId="a438493c-0467-4172-882e-72ed352b1c44" providerId="ADAL" clId="{614F5904-7AEA-4A62-9E68-DD62DCC11A90}" dt="2020-08-19T09:14:25.718" v="62" actId="20577"/>
        <pc:sldMkLst>
          <pc:docMk/>
          <pc:sldMk cId="816177215" sldId="290"/>
        </pc:sldMkLst>
        <pc:spChg chg="mod">
          <ac:chgData name="Dyke, Ryan" userId="a438493c-0467-4172-882e-72ed352b1c44" providerId="ADAL" clId="{614F5904-7AEA-4A62-9E68-DD62DCC11A90}" dt="2020-08-19T09:14:25.718" v="62" actId="20577"/>
          <ac:spMkLst>
            <pc:docMk/>
            <pc:sldMk cId="816177215" sldId="290"/>
            <ac:spMk id="2" creationId="{F4A48434-A3F1-43A5-90FD-A43DA3320517}"/>
          </ac:spMkLst>
        </pc:spChg>
      </pc:sldChg>
      <pc:sldChg chg="addSp delSp modSp mod">
        <pc:chgData name="Dyke, Ryan" userId="a438493c-0467-4172-882e-72ed352b1c44" providerId="ADAL" clId="{614F5904-7AEA-4A62-9E68-DD62DCC11A90}" dt="2020-08-19T10:37:29.767" v="3536" actId="2711"/>
        <pc:sldMkLst>
          <pc:docMk/>
          <pc:sldMk cId="4216937728" sldId="303"/>
        </pc:sldMkLst>
        <pc:spChg chg="del mod">
          <ac:chgData name="Dyke, Ryan" userId="a438493c-0467-4172-882e-72ed352b1c44" providerId="ADAL" clId="{614F5904-7AEA-4A62-9E68-DD62DCC11A90}" dt="2020-08-19T10:02:47.762" v="684" actId="478"/>
          <ac:spMkLst>
            <pc:docMk/>
            <pc:sldMk cId="4216937728" sldId="303"/>
            <ac:spMk id="2" creationId="{68A739F4-C1BD-49FA-B82A-019A8F2E7E7F}"/>
          </ac:spMkLst>
        </pc:spChg>
        <pc:spChg chg="mod">
          <ac:chgData name="Dyke, Ryan" userId="a438493c-0467-4172-882e-72ed352b1c44" providerId="ADAL" clId="{614F5904-7AEA-4A62-9E68-DD62DCC11A90}" dt="2020-08-19T09:38:27.822" v="222"/>
          <ac:spMkLst>
            <pc:docMk/>
            <pc:sldMk cId="4216937728" sldId="303"/>
            <ac:spMk id="5" creationId="{C7DC499F-8131-42B7-9E7C-34FED9BAB0F2}"/>
          </ac:spMkLst>
        </pc:spChg>
        <pc:spChg chg="add mod">
          <ac:chgData name="Dyke, Ryan" userId="a438493c-0467-4172-882e-72ed352b1c44" providerId="ADAL" clId="{614F5904-7AEA-4A62-9E68-DD62DCC11A90}" dt="2020-08-19T10:37:29.767" v="3536" actId="2711"/>
          <ac:spMkLst>
            <pc:docMk/>
            <pc:sldMk cId="4216937728" sldId="303"/>
            <ac:spMk id="6" creationId="{FF40D3D5-65CA-4191-AD37-8675694C09B0}"/>
          </ac:spMkLst>
        </pc:spChg>
        <pc:spChg chg="mod">
          <ac:chgData name="Dyke, Ryan" userId="a438493c-0467-4172-882e-72ed352b1c44" providerId="ADAL" clId="{614F5904-7AEA-4A62-9E68-DD62DCC11A90}" dt="2020-08-19T10:37:23.791" v="3535" actId="2711"/>
          <ac:spMkLst>
            <pc:docMk/>
            <pc:sldMk cId="4216937728" sldId="303"/>
            <ac:spMk id="8" creationId="{D6469394-D648-4FC0-82B9-98EA4D209FC5}"/>
          </ac:spMkLst>
        </pc:spChg>
        <pc:picChg chg="add del mod">
          <ac:chgData name="Dyke, Ryan" userId="a438493c-0467-4172-882e-72ed352b1c44" providerId="ADAL" clId="{614F5904-7AEA-4A62-9E68-DD62DCC11A90}" dt="2020-08-19T10:02:48.291" v="685" actId="478"/>
          <ac:picMkLst>
            <pc:docMk/>
            <pc:sldMk cId="4216937728" sldId="303"/>
            <ac:picMk id="4" creationId="{43C68B5D-0612-434E-9D27-6E98688B4265}"/>
          </ac:picMkLst>
        </pc:picChg>
      </pc:sldChg>
      <pc:sldChg chg="del">
        <pc:chgData name="Dyke, Ryan" userId="a438493c-0467-4172-882e-72ed352b1c44" providerId="ADAL" clId="{614F5904-7AEA-4A62-9E68-DD62DCC11A90}" dt="2020-08-19T10:26:37.252" v="2707" actId="47"/>
        <pc:sldMkLst>
          <pc:docMk/>
          <pc:sldMk cId="932957891" sldId="306"/>
        </pc:sldMkLst>
      </pc:sldChg>
      <pc:sldChg chg="del">
        <pc:chgData name="Dyke, Ryan" userId="a438493c-0467-4172-882e-72ed352b1c44" providerId="ADAL" clId="{614F5904-7AEA-4A62-9E68-DD62DCC11A90}" dt="2020-08-19T10:26:40.199" v="2708" actId="47"/>
        <pc:sldMkLst>
          <pc:docMk/>
          <pc:sldMk cId="2145663319" sldId="307"/>
        </pc:sldMkLst>
      </pc:sldChg>
      <pc:sldChg chg="del">
        <pc:chgData name="Dyke, Ryan" userId="a438493c-0467-4172-882e-72ed352b1c44" providerId="ADAL" clId="{614F5904-7AEA-4A62-9E68-DD62DCC11A90}" dt="2020-08-19T10:28:36.026" v="2918" actId="47"/>
        <pc:sldMkLst>
          <pc:docMk/>
          <pc:sldMk cId="752561801" sldId="308"/>
        </pc:sldMkLst>
      </pc:sldChg>
      <pc:sldChg chg="del">
        <pc:chgData name="Dyke, Ryan" userId="a438493c-0467-4172-882e-72ed352b1c44" providerId="ADAL" clId="{614F5904-7AEA-4A62-9E68-DD62DCC11A90}" dt="2020-08-19T10:34:59.684" v="3534" actId="47"/>
        <pc:sldMkLst>
          <pc:docMk/>
          <pc:sldMk cId="2049543861" sldId="309"/>
        </pc:sldMkLst>
      </pc:sldChg>
      <pc:sldChg chg="addSp delSp modSp mod">
        <pc:chgData name="Dyke, Ryan" userId="a438493c-0467-4172-882e-72ed352b1c44" providerId="ADAL" clId="{614F5904-7AEA-4A62-9E68-DD62DCC11A90}" dt="2020-08-19T10:41:37.998" v="3591" actId="1076"/>
        <pc:sldMkLst>
          <pc:docMk/>
          <pc:sldMk cId="497278511" sldId="315"/>
        </pc:sldMkLst>
        <pc:spChg chg="del">
          <ac:chgData name="Dyke, Ryan" userId="a438493c-0467-4172-882e-72ed352b1c44" providerId="ADAL" clId="{614F5904-7AEA-4A62-9E68-DD62DCC11A90}" dt="2020-08-19T10:34:25.534" v="3525" actId="478"/>
          <ac:spMkLst>
            <pc:docMk/>
            <pc:sldMk cId="497278511" sldId="315"/>
            <ac:spMk id="6" creationId="{7D22F9EA-40DF-4532-B4BA-6957ADA3098C}"/>
          </ac:spMkLst>
        </pc:spChg>
        <pc:spChg chg="mod">
          <ac:chgData name="Dyke, Ryan" userId="a438493c-0467-4172-882e-72ed352b1c44" providerId="ADAL" clId="{614F5904-7AEA-4A62-9E68-DD62DCC11A90}" dt="2020-08-19T10:41:26.589" v="3589" actId="2711"/>
          <ac:spMkLst>
            <pc:docMk/>
            <pc:sldMk cId="497278511" sldId="315"/>
            <ac:spMk id="8" creationId="{D6469394-D648-4FC0-82B9-98EA4D209FC5}"/>
          </ac:spMkLst>
        </pc:spChg>
        <pc:picChg chg="add mod">
          <ac:chgData name="Dyke, Ryan" userId="a438493c-0467-4172-882e-72ed352b1c44" providerId="ADAL" clId="{614F5904-7AEA-4A62-9E68-DD62DCC11A90}" dt="2020-08-19T10:41:37.998" v="3591" actId="1076"/>
          <ac:picMkLst>
            <pc:docMk/>
            <pc:sldMk cId="497278511" sldId="315"/>
            <ac:picMk id="3" creationId="{81AF7559-E3CD-40BF-AC1D-42A8C5A03F00}"/>
          </ac:picMkLst>
        </pc:picChg>
      </pc:sldChg>
      <pc:sldChg chg="addSp delSp modSp mod setBg">
        <pc:chgData name="Dyke, Ryan" userId="a438493c-0467-4172-882e-72ed352b1c44" providerId="ADAL" clId="{614F5904-7AEA-4A62-9E68-DD62DCC11A90}" dt="2020-08-19T10:38:43.094" v="3554" actId="20577"/>
        <pc:sldMkLst>
          <pc:docMk/>
          <pc:sldMk cId="3688551412" sldId="318"/>
        </pc:sldMkLst>
        <pc:spChg chg="mod">
          <ac:chgData name="Dyke, Ryan" userId="a438493c-0467-4172-882e-72ed352b1c44" providerId="ADAL" clId="{614F5904-7AEA-4A62-9E68-DD62DCC11A90}" dt="2020-08-19T10:12:29.121" v="1443" actId="26606"/>
          <ac:spMkLst>
            <pc:docMk/>
            <pc:sldMk cId="3688551412" sldId="318"/>
            <ac:spMk id="5" creationId="{C7DC499F-8131-42B7-9E7C-34FED9BAB0F2}"/>
          </ac:spMkLst>
        </pc:spChg>
        <pc:spChg chg="mod">
          <ac:chgData name="Dyke, Ryan" userId="a438493c-0467-4172-882e-72ed352b1c44" providerId="ADAL" clId="{614F5904-7AEA-4A62-9E68-DD62DCC11A90}" dt="2020-08-19T10:38:43.094" v="3554" actId="20577"/>
          <ac:spMkLst>
            <pc:docMk/>
            <pc:sldMk cId="3688551412" sldId="318"/>
            <ac:spMk id="8" creationId="{D6469394-D648-4FC0-82B9-98EA4D209FC5}"/>
          </ac:spMkLst>
        </pc:spChg>
        <pc:spChg chg="add del">
          <ac:chgData name="Dyke, Ryan" userId="a438493c-0467-4172-882e-72ed352b1c44" providerId="ADAL" clId="{614F5904-7AEA-4A62-9E68-DD62DCC11A90}" dt="2020-08-19T10:12:29.121" v="1443" actId="26606"/>
          <ac:spMkLst>
            <pc:docMk/>
            <pc:sldMk cId="3688551412" sldId="318"/>
            <ac:spMk id="13" creationId="{3CD9DF72-87A3-404E-A828-84CBF11A8303}"/>
          </ac:spMkLst>
        </pc:spChg>
        <pc:picChg chg="del mod">
          <ac:chgData name="Dyke, Ryan" userId="a438493c-0467-4172-882e-72ed352b1c44" providerId="ADAL" clId="{614F5904-7AEA-4A62-9E68-DD62DCC11A90}" dt="2020-08-19T10:09:35.309" v="1253" actId="478"/>
          <ac:picMkLst>
            <pc:docMk/>
            <pc:sldMk cId="3688551412" sldId="318"/>
            <ac:picMk id="3" creationId="{05B25C8F-C8B9-44DF-8B81-5EC134B93704}"/>
          </ac:picMkLst>
        </pc:picChg>
        <pc:picChg chg="add mod ord">
          <ac:chgData name="Dyke, Ryan" userId="a438493c-0467-4172-882e-72ed352b1c44" providerId="ADAL" clId="{614F5904-7AEA-4A62-9E68-DD62DCC11A90}" dt="2020-08-19T10:38:11.975" v="3543" actId="1076"/>
          <ac:picMkLst>
            <pc:docMk/>
            <pc:sldMk cId="3688551412" sldId="318"/>
            <ac:picMk id="4" creationId="{EE2DB663-5B75-4083-9EFC-CDD2C50FC73D}"/>
          </ac:picMkLst>
        </pc:picChg>
        <pc:cxnChg chg="add del">
          <ac:chgData name="Dyke, Ryan" userId="a438493c-0467-4172-882e-72ed352b1c44" providerId="ADAL" clId="{614F5904-7AEA-4A62-9E68-DD62DCC11A90}" dt="2020-08-19T10:12:29.121" v="1443" actId="26606"/>
          <ac:cxnSpMkLst>
            <pc:docMk/>
            <pc:sldMk cId="3688551412" sldId="318"/>
            <ac:cxnSpMk id="15" creationId="{20E3A342-4D61-4E3F-AF90-1AB42AEB96CC}"/>
          </ac:cxnSpMkLst>
        </pc:cxnChg>
      </pc:sldChg>
      <pc:sldChg chg="del">
        <pc:chgData name="Dyke, Ryan" userId="a438493c-0467-4172-882e-72ed352b1c44" providerId="ADAL" clId="{614F5904-7AEA-4A62-9E68-DD62DCC11A90}" dt="2020-08-19T10:28:42.409" v="2920" actId="47"/>
        <pc:sldMkLst>
          <pc:docMk/>
          <pc:sldMk cId="2171841027" sldId="319"/>
        </pc:sldMkLst>
      </pc:sldChg>
      <pc:sldChg chg="del">
        <pc:chgData name="Dyke, Ryan" userId="a438493c-0467-4172-882e-72ed352b1c44" providerId="ADAL" clId="{614F5904-7AEA-4A62-9E68-DD62DCC11A90}" dt="2020-08-19T10:28:39.033" v="2919" actId="47"/>
        <pc:sldMkLst>
          <pc:docMk/>
          <pc:sldMk cId="3217315392" sldId="320"/>
        </pc:sldMkLst>
      </pc:sldChg>
      <pc:sldChg chg="modSp add mod">
        <pc:chgData name="Dyke, Ryan" userId="a438493c-0467-4172-882e-72ed352b1c44" providerId="ADAL" clId="{614F5904-7AEA-4A62-9E68-DD62DCC11A90}" dt="2020-08-19T10:37:56.330" v="3540" actId="2711"/>
        <pc:sldMkLst>
          <pc:docMk/>
          <pc:sldMk cId="2072559898" sldId="321"/>
        </pc:sldMkLst>
        <pc:spChg chg="mod">
          <ac:chgData name="Dyke, Ryan" userId="a438493c-0467-4172-882e-72ed352b1c44" providerId="ADAL" clId="{614F5904-7AEA-4A62-9E68-DD62DCC11A90}" dt="2020-08-19T10:37:56.330" v="3540" actId="2711"/>
          <ac:spMkLst>
            <pc:docMk/>
            <pc:sldMk cId="2072559898" sldId="321"/>
            <ac:spMk id="2" creationId="{68A739F4-C1BD-49FA-B82A-019A8F2E7E7F}"/>
          </ac:spMkLst>
        </pc:spChg>
        <pc:spChg chg="mod">
          <ac:chgData name="Dyke, Ryan" userId="a438493c-0467-4172-882e-72ed352b1c44" providerId="ADAL" clId="{614F5904-7AEA-4A62-9E68-DD62DCC11A90}" dt="2020-08-19T10:37:48.668" v="3539" actId="2711"/>
          <ac:spMkLst>
            <pc:docMk/>
            <pc:sldMk cId="2072559898" sldId="321"/>
            <ac:spMk id="8" creationId="{D6469394-D648-4FC0-82B9-98EA4D209FC5}"/>
          </ac:spMkLst>
        </pc:spChg>
      </pc:sldChg>
      <pc:sldChg chg="add del">
        <pc:chgData name="Dyke, Ryan" userId="a438493c-0467-4172-882e-72ed352b1c44" providerId="ADAL" clId="{614F5904-7AEA-4A62-9E68-DD62DCC11A90}" dt="2020-08-19T10:02:35.721" v="669" actId="47"/>
        <pc:sldMkLst>
          <pc:docMk/>
          <pc:sldMk cId="4072220179" sldId="322"/>
        </pc:sldMkLst>
      </pc:sldChg>
      <pc:sldChg chg="modSp add mod">
        <pc:chgData name="Dyke, Ryan" userId="a438493c-0467-4172-882e-72ed352b1c44" providerId="ADAL" clId="{614F5904-7AEA-4A62-9E68-DD62DCC11A90}" dt="2020-08-19T10:37:41.082" v="3538" actId="2711"/>
        <pc:sldMkLst>
          <pc:docMk/>
          <pc:sldMk cId="4083077997" sldId="322"/>
        </pc:sldMkLst>
        <pc:spChg chg="mod">
          <ac:chgData name="Dyke, Ryan" userId="a438493c-0467-4172-882e-72ed352b1c44" providerId="ADAL" clId="{614F5904-7AEA-4A62-9E68-DD62DCC11A90}" dt="2020-08-19T10:37:41.082" v="3538" actId="2711"/>
          <ac:spMkLst>
            <pc:docMk/>
            <pc:sldMk cId="4083077997" sldId="322"/>
            <ac:spMk id="2" creationId="{68A739F4-C1BD-49FA-B82A-019A8F2E7E7F}"/>
          </ac:spMkLst>
        </pc:spChg>
        <pc:spChg chg="mod">
          <ac:chgData name="Dyke, Ryan" userId="a438493c-0467-4172-882e-72ed352b1c44" providerId="ADAL" clId="{614F5904-7AEA-4A62-9E68-DD62DCC11A90}" dt="2020-08-19T10:37:36.228" v="3537" actId="2711"/>
          <ac:spMkLst>
            <pc:docMk/>
            <pc:sldMk cId="4083077997" sldId="322"/>
            <ac:spMk id="8" creationId="{D6469394-D648-4FC0-82B9-98EA4D209FC5}"/>
          </ac:spMkLst>
        </pc:spChg>
      </pc:sldChg>
      <pc:sldChg chg="addSp delSp modSp add mod">
        <pc:chgData name="Dyke, Ryan" userId="a438493c-0467-4172-882e-72ed352b1c44" providerId="ADAL" clId="{614F5904-7AEA-4A62-9E68-DD62DCC11A90}" dt="2020-08-19T10:39:01.037" v="3557" actId="20577"/>
        <pc:sldMkLst>
          <pc:docMk/>
          <pc:sldMk cId="185638404" sldId="323"/>
        </pc:sldMkLst>
        <pc:spChg chg="mod">
          <ac:chgData name="Dyke, Ryan" userId="a438493c-0467-4172-882e-72ed352b1c44" providerId="ADAL" clId="{614F5904-7AEA-4A62-9E68-DD62DCC11A90}" dt="2020-08-19T10:39:01.037" v="3557" actId="20577"/>
          <ac:spMkLst>
            <pc:docMk/>
            <pc:sldMk cId="185638404" sldId="323"/>
            <ac:spMk id="8" creationId="{D6469394-D648-4FC0-82B9-98EA4D209FC5}"/>
          </ac:spMkLst>
        </pc:spChg>
        <pc:picChg chg="add mod">
          <ac:chgData name="Dyke, Ryan" userId="a438493c-0467-4172-882e-72ed352b1c44" providerId="ADAL" clId="{614F5904-7AEA-4A62-9E68-DD62DCC11A90}" dt="2020-08-19T10:38:23.039" v="3546" actId="1076"/>
          <ac:picMkLst>
            <pc:docMk/>
            <pc:sldMk cId="185638404" sldId="323"/>
            <ac:picMk id="3" creationId="{FBA00C82-0504-490D-A57F-2083FB9B24CC}"/>
          </ac:picMkLst>
        </pc:picChg>
        <pc:picChg chg="del">
          <ac:chgData name="Dyke, Ryan" userId="a438493c-0467-4172-882e-72ed352b1c44" providerId="ADAL" clId="{614F5904-7AEA-4A62-9E68-DD62DCC11A90}" dt="2020-08-19T10:16:48.304" v="1746" actId="478"/>
          <ac:picMkLst>
            <pc:docMk/>
            <pc:sldMk cId="185638404" sldId="323"/>
            <ac:picMk id="4" creationId="{EE2DB663-5B75-4083-9EFC-CDD2C50FC73D}"/>
          </ac:picMkLst>
        </pc:picChg>
      </pc:sldChg>
      <pc:sldChg chg="addSp delSp add del setBg delDesignElem">
        <pc:chgData name="Dyke, Ryan" userId="a438493c-0467-4172-882e-72ed352b1c44" providerId="ADAL" clId="{614F5904-7AEA-4A62-9E68-DD62DCC11A90}" dt="2020-08-19T10:12:25.401" v="1436"/>
        <pc:sldMkLst>
          <pc:docMk/>
          <pc:sldMk cId="763305110" sldId="323"/>
        </pc:sldMkLst>
        <pc:spChg chg="add del">
          <ac:chgData name="Dyke, Ryan" userId="a438493c-0467-4172-882e-72ed352b1c44" providerId="ADAL" clId="{614F5904-7AEA-4A62-9E68-DD62DCC11A90}" dt="2020-08-19T10:12:25.401" v="1436"/>
          <ac:spMkLst>
            <pc:docMk/>
            <pc:sldMk cId="763305110" sldId="323"/>
            <ac:spMk id="13" creationId="{3CD9DF72-87A3-404E-A828-84CBF11A8303}"/>
          </ac:spMkLst>
        </pc:spChg>
        <pc:cxnChg chg="add del">
          <ac:chgData name="Dyke, Ryan" userId="a438493c-0467-4172-882e-72ed352b1c44" providerId="ADAL" clId="{614F5904-7AEA-4A62-9E68-DD62DCC11A90}" dt="2020-08-19T10:12:25.401" v="1436"/>
          <ac:cxnSpMkLst>
            <pc:docMk/>
            <pc:sldMk cId="763305110" sldId="323"/>
            <ac:cxnSpMk id="15" creationId="{20E3A342-4D61-4E3F-AF90-1AB42AEB96CC}"/>
          </ac:cxnSpMkLst>
        </pc:cxnChg>
      </pc:sldChg>
      <pc:sldChg chg="addSp delSp modSp add mod">
        <pc:chgData name="Dyke, Ryan" userId="a438493c-0467-4172-882e-72ed352b1c44" providerId="ADAL" clId="{614F5904-7AEA-4A62-9E68-DD62DCC11A90}" dt="2020-08-19T10:39:09.236" v="3558" actId="2711"/>
        <pc:sldMkLst>
          <pc:docMk/>
          <pc:sldMk cId="3106443297" sldId="324"/>
        </pc:sldMkLst>
        <pc:spChg chg="mod">
          <ac:chgData name="Dyke, Ryan" userId="a438493c-0467-4172-882e-72ed352b1c44" providerId="ADAL" clId="{614F5904-7AEA-4A62-9E68-DD62DCC11A90}" dt="2020-08-19T10:39:09.236" v="3558" actId="2711"/>
          <ac:spMkLst>
            <pc:docMk/>
            <pc:sldMk cId="3106443297" sldId="324"/>
            <ac:spMk id="8" creationId="{D6469394-D648-4FC0-82B9-98EA4D209FC5}"/>
          </ac:spMkLst>
        </pc:spChg>
        <pc:picChg chg="add mod">
          <ac:chgData name="Dyke, Ryan" userId="a438493c-0467-4172-882e-72ed352b1c44" providerId="ADAL" clId="{614F5904-7AEA-4A62-9E68-DD62DCC11A90}" dt="2020-08-19T10:19:24.639" v="1935" actId="1076"/>
          <ac:picMkLst>
            <pc:docMk/>
            <pc:sldMk cId="3106443297" sldId="324"/>
            <ac:picMk id="2" creationId="{FDBD96CB-A263-4C0C-A86C-1388006CB33D}"/>
          </ac:picMkLst>
        </pc:picChg>
        <pc:picChg chg="del mod">
          <ac:chgData name="Dyke, Ryan" userId="a438493c-0467-4172-882e-72ed352b1c44" providerId="ADAL" clId="{614F5904-7AEA-4A62-9E68-DD62DCC11A90}" dt="2020-08-19T10:18:44.258" v="1929" actId="478"/>
          <ac:picMkLst>
            <pc:docMk/>
            <pc:sldMk cId="3106443297" sldId="324"/>
            <ac:picMk id="3" creationId="{FBA00C82-0504-490D-A57F-2083FB9B24CC}"/>
          </ac:picMkLst>
        </pc:picChg>
      </pc:sldChg>
      <pc:sldChg chg="addSp delSp modSp add mod">
        <pc:chgData name="Dyke, Ryan" userId="a438493c-0467-4172-882e-72ed352b1c44" providerId="ADAL" clId="{614F5904-7AEA-4A62-9E68-DD62DCC11A90}" dt="2020-08-19T10:39:29.588" v="3561" actId="20577"/>
        <pc:sldMkLst>
          <pc:docMk/>
          <pc:sldMk cId="3644390857" sldId="325"/>
        </pc:sldMkLst>
        <pc:spChg chg="mod">
          <ac:chgData name="Dyke, Ryan" userId="a438493c-0467-4172-882e-72ed352b1c44" providerId="ADAL" clId="{614F5904-7AEA-4A62-9E68-DD62DCC11A90}" dt="2020-08-19T10:39:29.588" v="3561" actId="20577"/>
          <ac:spMkLst>
            <pc:docMk/>
            <pc:sldMk cId="3644390857" sldId="325"/>
            <ac:spMk id="8" creationId="{D6469394-D648-4FC0-82B9-98EA4D209FC5}"/>
          </ac:spMkLst>
        </pc:spChg>
        <pc:picChg chg="del">
          <ac:chgData name="Dyke, Ryan" userId="a438493c-0467-4172-882e-72ed352b1c44" providerId="ADAL" clId="{614F5904-7AEA-4A62-9E68-DD62DCC11A90}" dt="2020-08-19T10:21:08.446" v="2215" actId="478"/>
          <ac:picMkLst>
            <pc:docMk/>
            <pc:sldMk cId="3644390857" sldId="325"/>
            <ac:picMk id="2" creationId="{FDBD96CB-A263-4C0C-A86C-1388006CB33D}"/>
          </ac:picMkLst>
        </pc:picChg>
        <pc:picChg chg="add mod">
          <ac:chgData name="Dyke, Ryan" userId="a438493c-0467-4172-882e-72ed352b1c44" providerId="ADAL" clId="{614F5904-7AEA-4A62-9E68-DD62DCC11A90}" dt="2020-08-19T10:21:42.389" v="2224" actId="1076"/>
          <ac:picMkLst>
            <pc:docMk/>
            <pc:sldMk cId="3644390857" sldId="325"/>
            <ac:picMk id="4" creationId="{80E13A40-046B-4969-9AF1-BDB99019FCFF}"/>
          </ac:picMkLst>
        </pc:picChg>
        <pc:picChg chg="add del mod">
          <ac:chgData name="Dyke, Ryan" userId="a438493c-0467-4172-882e-72ed352b1c44" providerId="ADAL" clId="{614F5904-7AEA-4A62-9E68-DD62DCC11A90}" dt="2020-08-19T10:22:14.975" v="2228" actId="478"/>
          <ac:picMkLst>
            <pc:docMk/>
            <pc:sldMk cId="3644390857" sldId="325"/>
            <ac:picMk id="7" creationId="{B5FD20AA-9C8E-492B-AA95-1476D0BA8470}"/>
          </ac:picMkLst>
        </pc:picChg>
        <pc:picChg chg="add del mod">
          <ac:chgData name="Dyke, Ryan" userId="a438493c-0467-4172-882e-72ed352b1c44" providerId="ADAL" clId="{614F5904-7AEA-4A62-9E68-DD62DCC11A90}" dt="2020-08-19T10:22:22" v="2232" actId="478"/>
          <ac:picMkLst>
            <pc:docMk/>
            <pc:sldMk cId="3644390857" sldId="325"/>
            <ac:picMk id="10" creationId="{FAFCD576-0162-4D6E-BA00-F454D7519A0C}"/>
          </ac:picMkLst>
        </pc:picChg>
      </pc:sldChg>
      <pc:sldChg chg="addSp delSp modSp add mod">
        <pc:chgData name="Dyke, Ryan" userId="a438493c-0467-4172-882e-72ed352b1c44" providerId="ADAL" clId="{614F5904-7AEA-4A62-9E68-DD62DCC11A90}" dt="2020-08-19T10:39:45.843" v="3562" actId="2711"/>
        <pc:sldMkLst>
          <pc:docMk/>
          <pc:sldMk cId="3047894754" sldId="326"/>
        </pc:sldMkLst>
        <pc:spChg chg="mod">
          <ac:chgData name="Dyke, Ryan" userId="a438493c-0467-4172-882e-72ed352b1c44" providerId="ADAL" clId="{614F5904-7AEA-4A62-9E68-DD62DCC11A90}" dt="2020-08-19T10:39:45.843" v="3562" actId="2711"/>
          <ac:spMkLst>
            <pc:docMk/>
            <pc:sldMk cId="3047894754" sldId="326"/>
            <ac:spMk id="8" creationId="{D6469394-D648-4FC0-82B9-98EA4D209FC5}"/>
          </ac:spMkLst>
        </pc:spChg>
        <pc:picChg chg="add mod">
          <ac:chgData name="Dyke, Ryan" userId="a438493c-0467-4172-882e-72ed352b1c44" providerId="ADAL" clId="{614F5904-7AEA-4A62-9E68-DD62DCC11A90}" dt="2020-08-19T10:24:27.350" v="2483" actId="1076"/>
          <ac:picMkLst>
            <pc:docMk/>
            <pc:sldMk cId="3047894754" sldId="326"/>
            <ac:picMk id="3" creationId="{B52E6546-DBFB-433F-AC5C-4187C4328406}"/>
          </ac:picMkLst>
        </pc:picChg>
        <pc:picChg chg="del">
          <ac:chgData name="Dyke, Ryan" userId="a438493c-0467-4172-882e-72ed352b1c44" providerId="ADAL" clId="{614F5904-7AEA-4A62-9E68-DD62DCC11A90}" dt="2020-08-19T10:23:59.371" v="2477" actId="478"/>
          <ac:picMkLst>
            <pc:docMk/>
            <pc:sldMk cId="3047894754" sldId="326"/>
            <ac:picMk id="4" creationId="{80E13A40-046B-4969-9AF1-BDB99019FCFF}"/>
          </ac:picMkLst>
        </pc:picChg>
      </pc:sldChg>
      <pc:sldChg chg="addSp delSp modSp add mod">
        <pc:chgData name="Dyke, Ryan" userId="a438493c-0467-4172-882e-72ed352b1c44" providerId="ADAL" clId="{614F5904-7AEA-4A62-9E68-DD62DCC11A90}" dt="2020-08-19T10:40:18.428" v="3565" actId="1076"/>
        <pc:sldMkLst>
          <pc:docMk/>
          <pc:sldMk cId="1084675559" sldId="327"/>
        </pc:sldMkLst>
        <pc:spChg chg="mod">
          <ac:chgData name="Dyke, Ryan" userId="a438493c-0467-4172-882e-72ed352b1c44" providerId="ADAL" clId="{614F5904-7AEA-4A62-9E68-DD62DCC11A90}" dt="2020-08-19T10:40:05.071" v="3563" actId="2711"/>
          <ac:spMkLst>
            <pc:docMk/>
            <pc:sldMk cId="1084675559" sldId="327"/>
            <ac:spMk id="8" creationId="{D6469394-D648-4FC0-82B9-98EA4D209FC5}"/>
          </ac:spMkLst>
        </pc:spChg>
        <pc:picChg chg="del">
          <ac:chgData name="Dyke, Ryan" userId="a438493c-0467-4172-882e-72ed352b1c44" providerId="ADAL" clId="{614F5904-7AEA-4A62-9E68-DD62DCC11A90}" dt="2020-08-19T10:25:51.591" v="2699" actId="478"/>
          <ac:picMkLst>
            <pc:docMk/>
            <pc:sldMk cId="1084675559" sldId="327"/>
            <ac:picMk id="3" creationId="{B52E6546-DBFB-433F-AC5C-4187C4328406}"/>
          </ac:picMkLst>
        </pc:picChg>
        <pc:picChg chg="add mod">
          <ac:chgData name="Dyke, Ryan" userId="a438493c-0467-4172-882e-72ed352b1c44" providerId="ADAL" clId="{614F5904-7AEA-4A62-9E68-DD62DCC11A90}" dt="2020-08-19T10:40:18.428" v="3565" actId="1076"/>
          <ac:picMkLst>
            <pc:docMk/>
            <pc:sldMk cId="1084675559" sldId="327"/>
            <ac:picMk id="4" creationId="{AB15A2F4-96B7-472B-A6D9-F727DDF46899}"/>
          </ac:picMkLst>
        </pc:picChg>
      </pc:sldChg>
      <pc:sldChg chg="addSp delSp modSp add mod">
        <pc:chgData name="Dyke, Ryan" userId="a438493c-0467-4172-882e-72ed352b1c44" providerId="ADAL" clId="{614F5904-7AEA-4A62-9E68-DD62DCC11A90}" dt="2020-08-19T10:40:32.591" v="3570" actId="20577"/>
        <pc:sldMkLst>
          <pc:docMk/>
          <pc:sldMk cId="842627608" sldId="328"/>
        </pc:sldMkLst>
        <pc:spChg chg="mod">
          <ac:chgData name="Dyke, Ryan" userId="a438493c-0467-4172-882e-72ed352b1c44" providerId="ADAL" clId="{614F5904-7AEA-4A62-9E68-DD62DCC11A90}" dt="2020-08-19T10:40:32.591" v="3570" actId="20577"/>
          <ac:spMkLst>
            <pc:docMk/>
            <pc:sldMk cId="842627608" sldId="328"/>
            <ac:spMk id="8" creationId="{D6469394-D648-4FC0-82B9-98EA4D209FC5}"/>
          </ac:spMkLst>
        </pc:spChg>
        <pc:picChg chg="add mod">
          <ac:chgData name="Dyke, Ryan" userId="a438493c-0467-4172-882e-72ed352b1c44" providerId="ADAL" clId="{614F5904-7AEA-4A62-9E68-DD62DCC11A90}" dt="2020-08-19T10:28:31.096" v="2917" actId="1076"/>
          <ac:picMkLst>
            <pc:docMk/>
            <pc:sldMk cId="842627608" sldId="328"/>
            <ac:picMk id="3" creationId="{1E874517-2FA1-4A9D-BA85-969E95E3357A}"/>
          </ac:picMkLst>
        </pc:picChg>
        <pc:picChg chg="del">
          <ac:chgData name="Dyke, Ryan" userId="a438493c-0467-4172-882e-72ed352b1c44" providerId="ADAL" clId="{614F5904-7AEA-4A62-9E68-DD62DCC11A90}" dt="2020-08-19T10:27:59.987" v="2910" actId="478"/>
          <ac:picMkLst>
            <pc:docMk/>
            <pc:sldMk cId="842627608" sldId="328"/>
            <ac:picMk id="4" creationId="{AB15A2F4-96B7-472B-A6D9-F727DDF46899}"/>
          </ac:picMkLst>
        </pc:picChg>
      </pc:sldChg>
      <pc:sldChg chg="addSp delSp modSp add mod">
        <pc:chgData name="Dyke, Ryan" userId="a438493c-0467-4172-882e-72ed352b1c44" providerId="ADAL" clId="{614F5904-7AEA-4A62-9E68-DD62DCC11A90}" dt="2020-08-19T10:41:18.045" v="3588" actId="20577"/>
        <pc:sldMkLst>
          <pc:docMk/>
          <pc:sldMk cId="2323485093" sldId="329"/>
        </pc:sldMkLst>
        <pc:spChg chg="mod">
          <ac:chgData name="Dyke, Ryan" userId="a438493c-0467-4172-882e-72ed352b1c44" providerId="ADAL" clId="{614F5904-7AEA-4A62-9E68-DD62DCC11A90}" dt="2020-08-19T10:41:18.045" v="3588" actId="20577"/>
          <ac:spMkLst>
            <pc:docMk/>
            <pc:sldMk cId="2323485093" sldId="329"/>
            <ac:spMk id="2" creationId="{68A739F4-C1BD-49FA-B82A-019A8F2E7E7F}"/>
          </ac:spMkLst>
        </pc:spChg>
        <pc:spChg chg="mod">
          <ac:chgData name="Dyke, Ryan" userId="a438493c-0467-4172-882e-72ed352b1c44" providerId="ADAL" clId="{614F5904-7AEA-4A62-9E68-DD62DCC11A90}" dt="2020-08-19T10:40:49.865" v="3571" actId="2711"/>
          <ac:spMkLst>
            <pc:docMk/>
            <pc:sldMk cId="2323485093" sldId="329"/>
            <ac:spMk id="8" creationId="{D6469394-D648-4FC0-82B9-98EA4D209FC5}"/>
          </ac:spMkLst>
        </pc:spChg>
        <pc:picChg chg="del">
          <ac:chgData name="Dyke, Ryan" userId="a438493c-0467-4172-882e-72ed352b1c44" providerId="ADAL" clId="{614F5904-7AEA-4A62-9E68-DD62DCC11A90}" dt="2020-08-19T10:31:14.748" v="3146" actId="478"/>
          <ac:picMkLst>
            <pc:docMk/>
            <pc:sldMk cId="2323485093" sldId="329"/>
            <ac:picMk id="4" creationId="{43C68B5D-0612-434E-9D27-6E98688B4265}"/>
          </ac:picMkLst>
        </pc:picChg>
        <pc:picChg chg="add mod">
          <ac:chgData name="Dyke, Ryan" userId="a438493c-0467-4172-882e-72ed352b1c44" providerId="ADAL" clId="{614F5904-7AEA-4A62-9E68-DD62DCC11A90}" dt="2020-08-19T10:32:23.458" v="3255" actId="1076"/>
          <ac:picMkLst>
            <pc:docMk/>
            <pc:sldMk cId="2323485093" sldId="329"/>
            <ac:picMk id="6" creationId="{33AAE222-69F7-4F87-919A-C422CBC2DAFF}"/>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bg>
      <p:bgPr>
        <a:solidFill>
          <a:srgbClr val="B31B82"/>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bg>
      <p:bgPr>
        <a:solidFill>
          <a:srgbClr val="6CA43A"/>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bg>
      <p:bgPr>
        <a:blipFill dpi="0" rotWithShape="1">
          <a:blip r:embed="rId2">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16/09/2020</a:t>
            </a:fld>
            <a:endParaRPr lang="en-GB" dirty="0"/>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dirty="0"/>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bg>
      <p:bgPr>
        <a:solidFill>
          <a:srgbClr val="00A4B4"/>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bg>
      <p:bgPr>
        <a:blipFill dpi="0" rotWithShape="1">
          <a:blip r:embed="rId2">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2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313262" y="1308910"/>
            <a:ext cx="7248428" cy="2246769"/>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 have had a really good week at work and I</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am feeling positive! I think I will pick up a </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scratch card from the shop on the way home.” </a:t>
            </a:r>
          </a:p>
          <a:p>
            <a:endParaRPr lang="en-GB" sz="2000"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FDBD96CB-A263-4C0C-A86C-1388006CB3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32406">
            <a:off x="6234017" y="1925399"/>
            <a:ext cx="5466068" cy="2544549"/>
          </a:xfrm>
          <a:prstGeom prst="rect">
            <a:avLst/>
          </a:prstGeom>
        </p:spPr>
      </p:pic>
    </p:spTree>
    <p:extLst>
      <p:ext uri="{BB962C8B-B14F-4D97-AF65-F5344CB8AC3E}">
        <p14:creationId xmlns:p14="http://schemas.microsoft.com/office/powerpoint/2010/main" val="310644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313262" y="1308910"/>
            <a:ext cx="7248428" cy="2554545"/>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“It is finally pay day! I have just seen an amazing</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holiday online. It is nearly all of my months wage,</a:t>
            </a:r>
          </a:p>
          <a:p>
            <a:r>
              <a:rPr lang="en-GB" sz="2000" dirty="0">
                <a:latin typeface="Comic Sans MS" panose="030F0702030302020204" pitchFamily="66" charset="0"/>
                <a:cs typeface="Arial" panose="020B0604020202020204" pitchFamily="34" charset="0"/>
              </a:rPr>
              <a:t>but I would rather just pay for it and then I know </a:t>
            </a:r>
          </a:p>
          <a:p>
            <a:r>
              <a:rPr lang="en-GB" sz="2000" dirty="0">
                <a:latin typeface="Comic Sans MS" panose="030F0702030302020204" pitchFamily="66" charset="0"/>
                <a:cs typeface="Arial" panose="020B0604020202020204" pitchFamily="34" charset="0"/>
              </a:rPr>
              <a:t>I am going!” </a:t>
            </a:r>
          </a:p>
          <a:p>
            <a:endParaRPr lang="en-GB" sz="2000" dirty="0">
              <a:latin typeface="Arial" panose="020B0604020202020204" pitchFamily="34" charset="0"/>
              <a:cs typeface="Arial" panose="020B0604020202020204" pitchFamily="34" charset="0"/>
            </a:endParaRPr>
          </a:p>
        </p:txBody>
      </p:sp>
      <p:pic>
        <p:nvPicPr>
          <p:cNvPr id="4" name="Picture 3" descr="A close up of sand&#10;&#10;Description automatically generated">
            <a:extLst>
              <a:ext uri="{FF2B5EF4-FFF2-40B4-BE49-F238E27FC236}">
                <a16:creationId xmlns:a16="http://schemas.microsoft.com/office/drawing/2014/main" id="{80E13A40-046B-4969-9AF1-BDB99019F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624" y="2064025"/>
            <a:ext cx="5038145" cy="3358763"/>
          </a:xfrm>
          <a:prstGeom prst="rect">
            <a:avLst/>
          </a:prstGeom>
          <a:ln>
            <a:noFill/>
          </a:ln>
          <a:effectLst>
            <a:softEdge rad="112500"/>
          </a:effectLst>
        </p:spPr>
      </p:pic>
    </p:spTree>
    <p:extLst>
      <p:ext uri="{BB962C8B-B14F-4D97-AF65-F5344CB8AC3E}">
        <p14:creationId xmlns:p14="http://schemas.microsoft.com/office/powerpoint/2010/main" val="364439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313262" y="1308910"/>
            <a:ext cx="7248428" cy="2554545"/>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“Those 3 men have just been really aggressive and</a:t>
            </a:r>
          </a:p>
          <a:p>
            <a:r>
              <a:rPr lang="en-GB" sz="2000" dirty="0">
                <a:latin typeface="Comic Sans MS" panose="030F0702030302020204" pitchFamily="66" charset="0"/>
                <a:cs typeface="Arial" panose="020B0604020202020204" pitchFamily="34" charset="0"/>
              </a:rPr>
              <a:t>racist to that poor lady. I am going to put them in </a:t>
            </a:r>
          </a:p>
          <a:p>
            <a:r>
              <a:rPr lang="en-GB" sz="2000" dirty="0">
                <a:latin typeface="Comic Sans MS" panose="030F0702030302020204" pitchFamily="66" charset="0"/>
                <a:cs typeface="Arial" panose="020B0604020202020204" pitchFamily="34" charset="0"/>
              </a:rPr>
              <a:t>their place and let them know that is not </a:t>
            </a:r>
          </a:p>
          <a:p>
            <a:r>
              <a:rPr lang="en-GB" sz="2000" dirty="0">
                <a:latin typeface="Comic Sans MS" panose="030F0702030302020204" pitchFamily="66" charset="0"/>
                <a:cs typeface="Arial" panose="020B0604020202020204" pitchFamily="34" charset="0"/>
              </a:rPr>
              <a:t>acceptable.”</a:t>
            </a:r>
          </a:p>
          <a:p>
            <a:endParaRPr lang="en-GB" sz="2000" dirty="0">
              <a:latin typeface="Arial" panose="020B0604020202020204" pitchFamily="34" charset="0"/>
              <a:cs typeface="Arial" panose="020B0604020202020204" pitchFamily="34" charset="0"/>
            </a:endParaRPr>
          </a:p>
        </p:txBody>
      </p:sp>
      <p:pic>
        <p:nvPicPr>
          <p:cNvPr id="3" name="Picture 2" descr="A picture containing indoor, sitting, cup, food&#10;&#10;Description automatically generated">
            <a:extLst>
              <a:ext uri="{FF2B5EF4-FFF2-40B4-BE49-F238E27FC236}">
                <a16:creationId xmlns:a16="http://schemas.microsoft.com/office/drawing/2014/main" id="{B52E6546-DBFB-433F-AC5C-4187C4328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346" y="2508470"/>
            <a:ext cx="4949604" cy="3299736"/>
          </a:xfrm>
          <a:prstGeom prst="rect">
            <a:avLst/>
          </a:prstGeom>
          <a:ln>
            <a:noFill/>
          </a:ln>
          <a:effectLst>
            <a:softEdge rad="112500"/>
          </a:effectLst>
        </p:spPr>
      </p:pic>
    </p:spTree>
    <p:extLst>
      <p:ext uri="{BB962C8B-B14F-4D97-AF65-F5344CB8AC3E}">
        <p14:creationId xmlns:p14="http://schemas.microsoft.com/office/powerpoint/2010/main" val="304789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313262" y="1308910"/>
            <a:ext cx="7248428" cy="2246769"/>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 love festival season, it is my 3</a:t>
            </a:r>
            <a:r>
              <a:rPr lang="en-GB" sz="2000" baseline="30000" dirty="0">
                <a:latin typeface="Comic Sans MS" panose="030F0702030302020204" pitchFamily="66" charset="0"/>
                <a:cs typeface="Arial" panose="020B0604020202020204" pitchFamily="34" charset="0"/>
              </a:rPr>
              <a:t>rd</a:t>
            </a:r>
            <a:r>
              <a:rPr lang="en-GB" sz="2000" dirty="0">
                <a:latin typeface="Comic Sans MS" panose="030F0702030302020204" pitchFamily="66" charset="0"/>
                <a:cs typeface="Arial" panose="020B0604020202020204" pitchFamily="34" charset="0"/>
              </a:rPr>
              <a:t> one this year! My</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friends have just offered me a pill to take, I am</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sure it must be safe. I don’t want to look scared!”</a:t>
            </a:r>
          </a:p>
          <a:p>
            <a:endParaRPr lang="en-GB" sz="2000" dirty="0">
              <a:latin typeface="Arial" panose="020B0604020202020204" pitchFamily="34" charset="0"/>
              <a:cs typeface="Arial" panose="020B0604020202020204" pitchFamily="34" charset="0"/>
            </a:endParaRPr>
          </a:p>
        </p:txBody>
      </p:sp>
      <p:pic>
        <p:nvPicPr>
          <p:cNvPr id="4" name="Picture 3" descr="A group of people standing in front of a crowd&#10;&#10;Description automatically generated">
            <a:extLst>
              <a:ext uri="{FF2B5EF4-FFF2-40B4-BE49-F238E27FC236}">
                <a16:creationId xmlns:a16="http://schemas.microsoft.com/office/drawing/2014/main" id="{AB15A2F4-96B7-472B-A6D9-F727DDF46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509" y="2129955"/>
            <a:ext cx="5380549" cy="3587033"/>
          </a:xfrm>
          <a:prstGeom prst="rect">
            <a:avLst/>
          </a:prstGeom>
          <a:ln>
            <a:noFill/>
          </a:ln>
          <a:effectLst>
            <a:softEdge rad="112500"/>
          </a:effectLst>
        </p:spPr>
      </p:pic>
    </p:spTree>
    <p:extLst>
      <p:ext uri="{BB962C8B-B14F-4D97-AF65-F5344CB8AC3E}">
        <p14:creationId xmlns:p14="http://schemas.microsoft.com/office/powerpoint/2010/main" val="108467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313262" y="1308910"/>
            <a:ext cx="7248428" cy="2554545"/>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“I’ve just seen my dream job online. I really want to apply,</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but I am worried that my manager will be angry if</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they find out. Maybe I should just play it safe and not</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apply.”</a:t>
            </a:r>
          </a:p>
          <a:p>
            <a:endParaRPr lang="en-GB" sz="2000" dirty="0">
              <a:latin typeface="Arial" panose="020B0604020202020204" pitchFamily="34" charset="0"/>
              <a:cs typeface="Arial" panose="020B0604020202020204" pitchFamily="34" charset="0"/>
            </a:endParaRPr>
          </a:p>
        </p:txBody>
      </p:sp>
      <p:pic>
        <p:nvPicPr>
          <p:cNvPr id="3" name="Picture 2" descr="A close up of text on a white surface&#10;&#10;Description automatically generated">
            <a:extLst>
              <a:ext uri="{FF2B5EF4-FFF2-40B4-BE49-F238E27FC236}">
                <a16:creationId xmlns:a16="http://schemas.microsoft.com/office/drawing/2014/main" id="{1E874517-2FA1-4A9D-BA85-969E95E33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336" y="2603152"/>
            <a:ext cx="4646590" cy="2945938"/>
          </a:xfrm>
          <a:prstGeom prst="rect">
            <a:avLst/>
          </a:prstGeom>
          <a:ln>
            <a:noFill/>
          </a:ln>
          <a:effectLst>
            <a:softEdge rad="112500"/>
          </a:effectLst>
        </p:spPr>
      </p:pic>
    </p:spTree>
    <p:extLst>
      <p:ext uri="{BB962C8B-B14F-4D97-AF65-F5344CB8AC3E}">
        <p14:creationId xmlns:p14="http://schemas.microsoft.com/office/powerpoint/2010/main" val="84262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Managing Risk</a:t>
            </a:r>
          </a:p>
        </p:txBody>
      </p:sp>
      <p:sp>
        <p:nvSpPr>
          <p:cNvPr id="8" name="Rectangle 7">
            <a:extLst>
              <a:ext uri="{FF2B5EF4-FFF2-40B4-BE49-F238E27FC236}">
                <a16:creationId xmlns:a16="http://schemas.microsoft.com/office/drawing/2014/main" id="{D6469394-D648-4FC0-82B9-98EA4D209FC5}"/>
              </a:ext>
            </a:extLst>
          </p:cNvPr>
          <p:cNvSpPr/>
          <p:nvPr/>
        </p:nvSpPr>
        <p:spPr>
          <a:xfrm>
            <a:off x="376873" y="1682622"/>
            <a:ext cx="7248428" cy="1631216"/>
          </a:xfrm>
          <a:prstGeom prst="rect">
            <a:avLst/>
          </a:prstGeom>
        </p:spPr>
        <p:txBody>
          <a:bodyPr wrap="square">
            <a:spAutoFit/>
          </a:bodyPr>
          <a:lstStyle/>
          <a:p>
            <a:r>
              <a:rPr lang="en-GB" sz="2000" dirty="0">
                <a:latin typeface="Comic Sans MS" panose="030F0702030302020204" pitchFamily="66" charset="0"/>
                <a:cs typeface="Arial" panose="020B0604020202020204" pitchFamily="34" charset="0"/>
              </a:rPr>
              <a:t>Risks can present themselves in many different forms. They are unavoidable as we go through our lives. </a:t>
            </a: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Even though some risks seem so obvious, why do people still take them?</a:t>
            </a:r>
          </a:p>
        </p:txBody>
      </p:sp>
      <p:sp>
        <p:nvSpPr>
          <p:cNvPr id="2" name="Cloud 1">
            <a:extLst>
              <a:ext uri="{FF2B5EF4-FFF2-40B4-BE49-F238E27FC236}">
                <a16:creationId xmlns:a16="http://schemas.microsoft.com/office/drawing/2014/main" id="{68A739F4-C1BD-49FA-B82A-019A8F2E7E7F}"/>
              </a:ext>
            </a:extLst>
          </p:cNvPr>
          <p:cNvSpPr/>
          <p:nvPr/>
        </p:nvSpPr>
        <p:spPr>
          <a:xfrm>
            <a:off x="5759906" y="2848724"/>
            <a:ext cx="6432094" cy="263188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Can you think of someone who has taken a major risk? Why do you think they took the risk?</a:t>
            </a:r>
          </a:p>
        </p:txBody>
      </p:sp>
      <p:pic>
        <p:nvPicPr>
          <p:cNvPr id="6" name="Picture 5" descr="A close up of a rock next to a body of water&#10;&#10;Description automatically generated">
            <a:extLst>
              <a:ext uri="{FF2B5EF4-FFF2-40B4-BE49-F238E27FC236}">
                <a16:creationId xmlns:a16="http://schemas.microsoft.com/office/drawing/2014/main" id="{33AAE222-69F7-4F87-919A-C422CBC2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8" y="3313838"/>
            <a:ext cx="4682218" cy="2384329"/>
          </a:xfrm>
          <a:prstGeom prst="rect">
            <a:avLst/>
          </a:prstGeom>
          <a:ln>
            <a:noFill/>
          </a:ln>
          <a:effectLst>
            <a:softEdge rad="112500"/>
          </a:effectLst>
        </p:spPr>
      </p:pic>
    </p:spTree>
    <p:extLst>
      <p:ext uri="{BB962C8B-B14F-4D97-AF65-F5344CB8AC3E}">
        <p14:creationId xmlns:p14="http://schemas.microsoft.com/office/powerpoint/2010/main" val="232348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69394-D648-4FC0-82B9-98EA4D209FC5}"/>
              </a:ext>
            </a:extLst>
          </p:cNvPr>
          <p:cNvSpPr/>
          <p:nvPr/>
        </p:nvSpPr>
        <p:spPr>
          <a:xfrm>
            <a:off x="437689" y="1140676"/>
            <a:ext cx="7248428" cy="3170099"/>
          </a:xfrm>
          <a:prstGeom prst="rect">
            <a:avLst/>
          </a:prstGeom>
        </p:spPr>
        <p:txBody>
          <a:bodyPr wrap="square">
            <a:spAutoFit/>
          </a:bodyPr>
          <a:lstStyle/>
          <a:p>
            <a:r>
              <a:rPr lang="en-US" sz="2000" dirty="0">
                <a:solidFill>
                  <a:srgbClr val="00A4B4"/>
                </a:solidFill>
                <a:latin typeface="Comic Sans MS" panose="030F0702030302020204" pitchFamily="66" charset="0"/>
                <a:cs typeface="Arial" panose="020B0604020202020204" pitchFamily="34" charset="0"/>
              </a:rPr>
              <a:t>Reflect</a:t>
            </a:r>
            <a:br>
              <a:rPr lang="en-US" sz="2000" dirty="0">
                <a:latin typeface="Comic Sans MS" panose="030F0702030302020204" pitchFamily="66" charset="0"/>
                <a:cs typeface="Arial" panose="020B0604020202020204" pitchFamily="34" charset="0"/>
              </a:rPr>
            </a:br>
            <a:endParaRPr lang="en-US" sz="2000" dirty="0">
              <a:latin typeface="Comic Sans MS" panose="030F0702030302020204" pitchFamily="66" charset="0"/>
              <a:cs typeface="Arial" panose="020B0604020202020204" pitchFamily="34" charset="0"/>
            </a:endParaRPr>
          </a:p>
          <a:p>
            <a:r>
              <a:rPr lang="en-US" sz="2000" dirty="0">
                <a:latin typeface="Comic Sans MS" panose="030F0702030302020204" pitchFamily="66" charset="0"/>
                <a:cs typeface="Arial" panose="020B0604020202020204" pitchFamily="34" charset="0"/>
              </a:rPr>
              <a:t>Take some time to reflect on what we have gone over today. Jot down what you think the key messages of the session were, and what you might feed back to someone about risk.</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701962-107E-4A3B-B3F8-9E1938018050}"/>
              </a:ext>
            </a:extLst>
          </p:cNvPr>
          <p:cNvSpPr txBox="1"/>
          <p:nvPr/>
        </p:nvSpPr>
        <p:spPr>
          <a:xfrm>
            <a:off x="7519139" y="3548706"/>
            <a:ext cx="1757212" cy="584775"/>
          </a:xfrm>
          <a:prstGeom prst="rect">
            <a:avLst/>
          </a:prstGeom>
          <a:noFill/>
        </p:spPr>
        <p:txBody>
          <a:bodyPr wrap="none" rtlCol="0">
            <a:spAutoFit/>
          </a:bodyPr>
          <a:lstStyle/>
          <a:p>
            <a:r>
              <a:rPr lang="en-GB" sz="3200" dirty="0">
                <a:solidFill>
                  <a:schemeClr val="bg1"/>
                </a:solidFill>
              </a:rPr>
              <a:t>Click me</a:t>
            </a:r>
          </a:p>
        </p:txBody>
      </p:sp>
      <p:pic>
        <p:nvPicPr>
          <p:cNvPr id="3" name="Picture 2" descr="A picture containing building&#10;&#10;Description automatically generated">
            <a:extLst>
              <a:ext uri="{FF2B5EF4-FFF2-40B4-BE49-F238E27FC236}">
                <a16:creationId xmlns:a16="http://schemas.microsoft.com/office/drawing/2014/main" id="{81AF7559-E3CD-40BF-AC1D-42A8C5A0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687" y="2857017"/>
            <a:ext cx="4442299" cy="3331724"/>
          </a:xfrm>
          <a:prstGeom prst="rect">
            <a:avLst/>
          </a:prstGeom>
          <a:ln>
            <a:noFill/>
          </a:ln>
          <a:effectLst>
            <a:softEdge rad="112500"/>
          </a:effectLst>
        </p:spPr>
      </p:pic>
    </p:spTree>
    <p:extLst>
      <p:ext uri="{BB962C8B-B14F-4D97-AF65-F5344CB8AC3E}">
        <p14:creationId xmlns:p14="http://schemas.microsoft.com/office/powerpoint/2010/main" val="49727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551063" y="829928"/>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Managing Risk</a:t>
            </a:r>
          </a:p>
        </p:txBody>
      </p:sp>
      <p:pic>
        <p:nvPicPr>
          <p:cNvPr id="4" name="Picture 3" descr="A close up of a device&#10;&#10;Description automatically generated">
            <a:extLst>
              <a:ext uri="{FF2B5EF4-FFF2-40B4-BE49-F238E27FC236}">
                <a16:creationId xmlns:a16="http://schemas.microsoft.com/office/drawing/2014/main" id="{91786C69-C961-42A1-9C1C-592736FB0628}"/>
              </a:ext>
            </a:extLst>
          </p:cNvPr>
          <p:cNvPicPr>
            <a:picLocks noChangeAspect="1"/>
          </p:cNvPicPr>
          <p:nvPr/>
        </p:nvPicPr>
        <p:blipFill rotWithShape="1">
          <a:blip r:embed="rId2">
            <a:extLst>
              <a:ext uri="{28A0092B-C50C-407E-A947-70E740481C1C}">
                <a14:useLocalDpi xmlns:a14="http://schemas.microsoft.com/office/drawing/2010/main" val="0"/>
              </a:ext>
            </a:extLst>
          </a:blip>
          <a:srcRect l="11848" r="12407"/>
          <a:stretch/>
        </p:blipFill>
        <p:spPr>
          <a:xfrm>
            <a:off x="3339547" y="2032402"/>
            <a:ext cx="5096787" cy="3191606"/>
          </a:xfrm>
          <a:prstGeom prst="rect">
            <a:avLst/>
          </a:prstGeom>
          <a:ln>
            <a:noFill/>
          </a:ln>
          <a:effectLst>
            <a:softEdge rad="112500"/>
          </a:effectLst>
        </p:spPr>
      </p:pic>
    </p:spTree>
    <p:extLst>
      <p:ext uri="{BB962C8B-B14F-4D97-AF65-F5344CB8AC3E}">
        <p14:creationId xmlns:p14="http://schemas.microsoft.com/office/powerpoint/2010/main" val="12108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48434-A3F1-43A5-90FD-A43DA3320517}"/>
              </a:ext>
            </a:extLst>
          </p:cNvPr>
          <p:cNvSpPr/>
          <p:nvPr/>
        </p:nvSpPr>
        <p:spPr>
          <a:xfrm>
            <a:off x="817510" y="832635"/>
            <a:ext cx="9247882" cy="4031873"/>
          </a:xfrm>
          <a:prstGeom prst="rect">
            <a:avLst/>
          </a:prstGeom>
        </p:spPr>
        <p:txBody>
          <a:bodyPr wrap="square">
            <a:spAutoFit/>
          </a:bodyPr>
          <a:lstStyle/>
          <a:p>
            <a:endParaRPr lang="en-GB" sz="2800" b="1" dirty="0">
              <a:solidFill>
                <a:srgbClr val="0000FF"/>
              </a:solidFill>
              <a:latin typeface="Arial" panose="020B0604020202020204" pitchFamily="34" charset="0"/>
              <a:cs typeface="Arial" panose="020B0604020202020204" pitchFamily="34" charset="0"/>
            </a:endParaRPr>
          </a:p>
          <a:p>
            <a:endParaRPr lang="en-GB" sz="2800" b="1" dirty="0">
              <a:solidFill>
                <a:srgbClr val="0000FF"/>
              </a:solidFill>
              <a:latin typeface="Arial" panose="020B0604020202020204" pitchFamily="34" charset="0"/>
              <a:cs typeface="Arial" panose="020B0604020202020204" pitchFamily="34" charset="0"/>
            </a:endParaRPr>
          </a:p>
          <a:p>
            <a:r>
              <a:rPr lang="en-GB" sz="2800" b="1" dirty="0">
                <a:solidFill>
                  <a:srgbClr val="0000FF"/>
                </a:solidFill>
                <a:latin typeface="Arial" panose="020B0604020202020204" pitchFamily="34" charset="0"/>
                <a:cs typeface="Arial" panose="020B0604020202020204" pitchFamily="34" charset="0"/>
              </a:rPr>
              <a:t> </a:t>
            </a:r>
            <a:r>
              <a:rPr lang="en-GB" sz="3200" b="1" dirty="0">
                <a:solidFill>
                  <a:srgbClr val="0000FF"/>
                </a:solidFill>
                <a:latin typeface="Arial" panose="020B0604020202020204" pitchFamily="34" charset="0"/>
                <a:cs typeface="Arial" panose="020B0604020202020204" pitchFamily="34" charset="0"/>
              </a:rPr>
              <a:t>Aim</a:t>
            </a:r>
            <a:r>
              <a:rPr lang="en-GB" sz="2800" b="1" dirty="0">
                <a:solidFill>
                  <a:srgbClr val="0000FF"/>
                </a:solidFill>
                <a:latin typeface="Arial" panose="020B0604020202020204" pitchFamily="34" charset="0"/>
                <a:cs typeface="Arial" panose="020B0604020202020204" pitchFamily="34" charset="0"/>
              </a:rPr>
              <a:t> </a:t>
            </a:r>
            <a:r>
              <a:rPr lang="en-GB" sz="2000" b="1" dirty="0">
                <a:solidFill>
                  <a:srgbClr val="0000FF"/>
                </a:solidFill>
                <a:latin typeface="Arial" panose="020B0604020202020204" pitchFamily="34" charset="0"/>
                <a:cs typeface="Arial" panose="020B0604020202020204" pitchFamily="34" charset="0"/>
              </a:rPr>
              <a:t>(what I am going to do)</a:t>
            </a:r>
          </a:p>
          <a:p>
            <a:endParaRPr lang="en-GB" sz="2800" dirty="0">
              <a:solidFill>
                <a:srgbClr val="002060"/>
              </a:solidFill>
              <a:latin typeface="Arial" panose="020B0604020202020204" pitchFamily="34" charset="0"/>
              <a:cs typeface="Arial" panose="020B0604020202020204" pitchFamily="34" charset="0"/>
            </a:endParaRPr>
          </a:p>
          <a:p>
            <a:pPr algn="just"/>
            <a:r>
              <a:rPr lang="en-GB" sz="2800" dirty="0">
                <a:solidFill>
                  <a:srgbClr val="002060"/>
                </a:solidFill>
                <a:latin typeface="Arial" panose="020B0604020202020204" pitchFamily="34" charset="0"/>
                <a:cs typeface="Arial" panose="020B0604020202020204" pitchFamily="34" charset="0"/>
              </a:rPr>
              <a:t>To understand what risk is</a:t>
            </a:r>
          </a:p>
          <a:p>
            <a:pPr algn="just"/>
            <a:endParaRPr lang="en-GB" sz="2800" dirty="0">
              <a:solidFill>
                <a:srgbClr val="002060"/>
              </a:solidFill>
              <a:latin typeface="Arial" panose="020B0604020202020204" pitchFamily="34" charset="0"/>
              <a:cs typeface="Arial" panose="020B0604020202020204" pitchFamily="34" charset="0"/>
            </a:endParaRPr>
          </a:p>
          <a:p>
            <a:pPr algn="just"/>
            <a:r>
              <a:rPr lang="en-GB" sz="2800" dirty="0">
                <a:solidFill>
                  <a:srgbClr val="002060"/>
                </a:solidFill>
                <a:latin typeface="Arial" panose="020B0604020202020204" pitchFamily="34" charset="0"/>
                <a:cs typeface="Arial" panose="020B0604020202020204" pitchFamily="34" charset="0"/>
              </a:rPr>
              <a:t>To understand how we should manage it</a:t>
            </a:r>
          </a:p>
          <a:p>
            <a:endParaRPr lang="en-GB" sz="2800" dirty="0">
              <a:solidFill>
                <a:srgbClr val="002060"/>
              </a:solidFill>
              <a:latin typeface="Arial" panose="020B0604020202020204" pitchFamily="34" charset="0"/>
              <a:cs typeface="Arial" panose="020B0604020202020204" pitchFamily="34" charset="0"/>
            </a:endParaRPr>
          </a:p>
          <a:p>
            <a:endParaRPr lang="en-GB"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17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Managing Risk</a:t>
            </a:r>
          </a:p>
        </p:txBody>
      </p:sp>
      <p:sp>
        <p:nvSpPr>
          <p:cNvPr id="4" name="Title 1">
            <a:extLst>
              <a:ext uri="{FF2B5EF4-FFF2-40B4-BE49-F238E27FC236}">
                <a16:creationId xmlns:a16="http://schemas.microsoft.com/office/drawing/2014/main" id="{9AADE670-5320-47B2-B95B-4F43764B4869}"/>
              </a:ext>
            </a:extLst>
          </p:cNvPr>
          <p:cNvSpPr txBox="1">
            <a:spLocks/>
          </p:cNvSpPr>
          <p:nvPr/>
        </p:nvSpPr>
        <p:spPr>
          <a:xfrm>
            <a:off x="1607205" y="2494136"/>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A4B4"/>
                </a:solidFill>
                <a:latin typeface="Arial" panose="020B0604020202020204" pitchFamily="34" charset="0"/>
                <a:cs typeface="Arial" panose="020B0604020202020204" pitchFamily="34" charset="0"/>
              </a:rPr>
              <a:t>Discussion Points</a:t>
            </a:r>
          </a:p>
        </p:txBody>
      </p:sp>
      <p:sp>
        <p:nvSpPr>
          <p:cNvPr id="6" name="TextBox 5">
            <a:extLst>
              <a:ext uri="{FF2B5EF4-FFF2-40B4-BE49-F238E27FC236}">
                <a16:creationId xmlns:a16="http://schemas.microsoft.com/office/drawing/2014/main" id="{C1B3B0E2-5BF8-4ED0-88C5-EBB8BE2DD095}"/>
              </a:ext>
            </a:extLst>
          </p:cNvPr>
          <p:cNvSpPr txBox="1"/>
          <p:nvPr/>
        </p:nvSpPr>
        <p:spPr>
          <a:xfrm>
            <a:off x="798358" y="1989446"/>
            <a:ext cx="404495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is risk?</a:t>
            </a:r>
          </a:p>
        </p:txBody>
      </p:sp>
      <p:sp>
        <p:nvSpPr>
          <p:cNvPr id="7" name="TextBox 6">
            <a:extLst>
              <a:ext uri="{FF2B5EF4-FFF2-40B4-BE49-F238E27FC236}">
                <a16:creationId xmlns:a16="http://schemas.microsoft.com/office/drawing/2014/main" id="{1F2A140A-3395-4569-90F8-9001E3F87CE4}"/>
              </a:ext>
            </a:extLst>
          </p:cNvPr>
          <p:cNvSpPr txBox="1"/>
          <p:nvPr/>
        </p:nvSpPr>
        <p:spPr>
          <a:xfrm>
            <a:off x="7052486" y="4280109"/>
            <a:ext cx="46355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would life by like with no risk?</a:t>
            </a:r>
          </a:p>
        </p:txBody>
      </p:sp>
      <p:sp>
        <p:nvSpPr>
          <p:cNvPr id="8" name="TextBox 7">
            <a:extLst>
              <a:ext uri="{FF2B5EF4-FFF2-40B4-BE49-F238E27FC236}">
                <a16:creationId xmlns:a16="http://schemas.microsoft.com/office/drawing/2014/main" id="{3821B97F-798F-4CC8-B754-BEC3703F9DD2}"/>
              </a:ext>
            </a:extLst>
          </p:cNvPr>
          <p:cNvSpPr txBox="1"/>
          <p:nvPr/>
        </p:nvSpPr>
        <p:spPr>
          <a:xfrm>
            <a:off x="6096000" y="1686658"/>
            <a:ext cx="4572000"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What is the difference between a hazard and a risk?</a:t>
            </a:r>
          </a:p>
        </p:txBody>
      </p:sp>
      <p:sp>
        <p:nvSpPr>
          <p:cNvPr id="9" name="TextBox 8">
            <a:extLst>
              <a:ext uri="{FF2B5EF4-FFF2-40B4-BE49-F238E27FC236}">
                <a16:creationId xmlns:a16="http://schemas.microsoft.com/office/drawing/2014/main" id="{72AB3890-7F16-48D0-9F25-AE4C4979D9AD}"/>
              </a:ext>
            </a:extLst>
          </p:cNvPr>
          <p:cNvSpPr txBox="1"/>
          <p:nvPr/>
        </p:nvSpPr>
        <p:spPr>
          <a:xfrm>
            <a:off x="798358" y="4205013"/>
            <a:ext cx="5168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Do we need to take risks in our lives?</a:t>
            </a:r>
          </a:p>
        </p:txBody>
      </p:sp>
    </p:spTree>
    <p:extLst>
      <p:ext uri="{BB962C8B-B14F-4D97-AF65-F5344CB8AC3E}">
        <p14:creationId xmlns:p14="http://schemas.microsoft.com/office/powerpoint/2010/main" val="17640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Managing Risk</a:t>
            </a:r>
          </a:p>
        </p:txBody>
      </p:sp>
      <p:sp>
        <p:nvSpPr>
          <p:cNvPr id="8" name="Rectangle 7">
            <a:extLst>
              <a:ext uri="{FF2B5EF4-FFF2-40B4-BE49-F238E27FC236}">
                <a16:creationId xmlns:a16="http://schemas.microsoft.com/office/drawing/2014/main" id="{D6469394-D648-4FC0-82B9-98EA4D209FC5}"/>
              </a:ext>
            </a:extLst>
          </p:cNvPr>
          <p:cNvSpPr/>
          <p:nvPr/>
        </p:nvSpPr>
        <p:spPr>
          <a:xfrm>
            <a:off x="376873" y="1682622"/>
            <a:ext cx="7248428" cy="2554545"/>
          </a:xfrm>
          <a:prstGeom prst="rect">
            <a:avLst/>
          </a:prstGeom>
        </p:spPr>
        <p:txBody>
          <a:bodyPr wrap="square">
            <a:spAutoFit/>
          </a:bodyPr>
          <a:lstStyle/>
          <a:p>
            <a:r>
              <a:rPr lang="en-GB" sz="2000" dirty="0">
                <a:latin typeface="Comic Sans MS" panose="030F0702030302020204" pitchFamily="66" charset="0"/>
                <a:cs typeface="Arial" panose="020B0604020202020204" pitchFamily="34" charset="0"/>
              </a:rPr>
              <a:t>What is risk?</a:t>
            </a: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In simple terms, risk is the possibility of something happening. For example, if I was to walk out into the road without looking there is a high risk of being hit.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id="{FF40D3D5-65CA-4191-AD37-8675694C09B0}"/>
              </a:ext>
            </a:extLst>
          </p:cNvPr>
          <p:cNvSpPr/>
          <p:nvPr/>
        </p:nvSpPr>
        <p:spPr>
          <a:xfrm>
            <a:off x="4723335" y="3222267"/>
            <a:ext cx="6432094" cy="263188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Comic Sans MS" panose="030F0702030302020204" pitchFamily="66" charset="0"/>
                <a:cs typeface="Arial" panose="020B0604020202020204" pitchFamily="34" charset="0"/>
              </a:rPr>
              <a:t>We have to manage risk in all aspects of our life on a daily basis. </a:t>
            </a:r>
          </a:p>
          <a:p>
            <a:pPr algn="ctr"/>
            <a:endParaRPr lang="en-GB" dirty="0"/>
          </a:p>
        </p:txBody>
      </p:sp>
      <p:sp>
        <p:nvSpPr>
          <p:cNvPr id="2" name="Rectangle: Rounded Corners 1">
            <a:extLst>
              <a:ext uri="{FF2B5EF4-FFF2-40B4-BE49-F238E27FC236}">
                <a16:creationId xmlns:a16="http://schemas.microsoft.com/office/drawing/2014/main" id="{32D69AF7-4FDB-4E3A-8EEF-5E64B57501D8}"/>
              </a:ext>
            </a:extLst>
          </p:cNvPr>
          <p:cNvSpPr/>
          <p:nvPr/>
        </p:nvSpPr>
        <p:spPr>
          <a:xfrm>
            <a:off x="376873" y="2289976"/>
            <a:ext cx="7160964" cy="1139024"/>
          </a:xfrm>
          <a:prstGeom prst="roundRect">
            <a:avLst/>
          </a:prstGeom>
          <a:solidFill>
            <a:srgbClr val="00A4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69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Managing Risk</a:t>
            </a:r>
          </a:p>
        </p:txBody>
      </p:sp>
      <p:sp>
        <p:nvSpPr>
          <p:cNvPr id="8" name="Rectangle 7">
            <a:extLst>
              <a:ext uri="{FF2B5EF4-FFF2-40B4-BE49-F238E27FC236}">
                <a16:creationId xmlns:a16="http://schemas.microsoft.com/office/drawing/2014/main" id="{D6469394-D648-4FC0-82B9-98EA4D209FC5}"/>
              </a:ext>
            </a:extLst>
          </p:cNvPr>
          <p:cNvSpPr/>
          <p:nvPr/>
        </p:nvSpPr>
        <p:spPr>
          <a:xfrm>
            <a:off x="376873" y="1682622"/>
            <a:ext cx="7248428" cy="707886"/>
          </a:xfrm>
          <a:prstGeom prst="rect">
            <a:avLst/>
          </a:prstGeom>
        </p:spPr>
        <p:txBody>
          <a:bodyPr wrap="square">
            <a:spAutoFit/>
          </a:bodyPr>
          <a:lstStyle/>
          <a:p>
            <a:r>
              <a:rPr lang="en-GB" sz="2000" dirty="0">
                <a:latin typeface="Comic Sans MS" panose="030F0702030302020204" pitchFamily="66" charset="0"/>
                <a:cs typeface="Arial" panose="020B0604020202020204" pitchFamily="34" charset="0"/>
              </a:rPr>
              <a:t>Let’s give examples of when we have taken risks. Looking back, was it a good or bad risk?</a:t>
            </a:r>
          </a:p>
        </p:txBody>
      </p:sp>
      <p:sp>
        <p:nvSpPr>
          <p:cNvPr id="2" name="Cloud 1">
            <a:extLst>
              <a:ext uri="{FF2B5EF4-FFF2-40B4-BE49-F238E27FC236}">
                <a16:creationId xmlns:a16="http://schemas.microsoft.com/office/drawing/2014/main" id="{68A739F4-C1BD-49FA-B82A-019A8F2E7E7F}"/>
              </a:ext>
            </a:extLst>
          </p:cNvPr>
          <p:cNvSpPr/>
          <p:nvPr/>
        </p:nvSpPr>
        <p:spPr>
          <a:xfrm>
            <a:off x="5486661" y="2285035"/>
            <a:ext cx="6432094" cy="263188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Think about different places in your life that you might take risk:</a:t>
            </a:r>
          </a:p>
          <a:p>
            <a:pPr algn="ctr"/>
            <a:r>
              <a:rPr lang="en-GB" dirty="0">
                <a:latin typeface="Comic Sans MS" panose="030F0702030302020204" pitchFamily="66" charset="0"/>
              </a:rPr>
              <a:t>Job</a:t>
            </a:r>
          </a:p>
          <a:p>
            <a:pPr algn="ctr"/>
            <a:r>
              <a:rPr lang="en-GB" dirty="0">
                <a:latin typeface="Comic Sans MS" panose="030F0702030302020204" pitchFamily="66" charset="0"/>
              </a:rPr>
              <a:t>Finance </a:t>
            </a:r>
          </a:p>
          <a:p>
            <a:pPr algn="ctr"/>
            <a:r>
              <a:rPr lang="en-GB" dirty="0">
                <a:latin typeface="Comic Sans MS" panose="030F0702030302020204" pitchFamily="66" charset="0"/>
              </a:rPr>
              <a:t>Sports</a:t>
            </a:r>
          </a:p>
          <a:p>
            <a:pPr algn="ctr"/>
            <a:r>
              <a:rPr lang="en-GB" dirty="0">
                <a:latin typeface="Comic Sans MS" panose="030F0702030302020204" pitchFamily="66" charset="0"/>
              </a:rPr>
              <a:t>Family</a:t>
            </a:r>
          </a:p>
        </p:txBody>
      </p:sp>
      <p:pic>
        <p:nvPicPr>
          <p:cNvPr id="4" name="Picture 3" descr="A close up of a logo&#10;&#10;Description automatically generated">
            <a:extLst>
              <a:ext uri="{FF2B5EF4-FFF2-40B4-BE49-F238E27FC236}">
                <a16:creationId xmlns:a16="http://schemas.microsoft.com/office/drawing/2014/main" id="{43C68B5D-0612-434E-9D27-6E98688B4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037" y="2854850"/>
            <a:ext cx="3776634" cy="2536134"/>
          </a:xfrm>
          <a:prstGeom prst="rect">
            <a:avLst/>
          </a:prstGeom>
          <a:ln>
            <a:noFill/>
          </a:ln>
          <a:effectLst>
            <a:softEdge rad="112500"/>
          </a:effectLst>
        </p:spPr>
      </p:pic>
    </p:spTree>
    <p:extLst>
      <p:ext uri="{BB962C8B-B14F-4D97-AF65-F5344CB8AC3E}">
        <p14:creationId xmlns:p14="http://schemas.microsoft.com/office/powerpoint/2010/main" val="40830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Managing Risk</a:t>
            </a:r>
          </a:p>
        </p:txBody>
      </p:sp>
      <p:sp>
        <p:nvSpPr>
          <p:cNvPr id="8" name="Rectangle 7">
            <a:extLst>
              <a:ext uri="{FF2B5EF4-FFF2-40B4-BE49-F238E27FC236}">
                <a16:creationId xmlns:a16="http://schemas.microsoft.com/office/drawing/2014/main" id="{D6469394-D648-4FC0-82B9-98EA4D209FC5}"/>
              </a:ext>
            </a:extLst>
          </p:cNvPr>
          <p:cNvSpPr/>
          <p:nvPr/>
        </p:nvSpPr>
        <p:spPr>
          <a:xfrm>
            <a:off x="376873" y="1682622"/>
            <a:ext cx="7248428" cy="707886"/>
          </a:xfrm>
          <a:prstGeom prst="rect">
            <a:avLst/>
          </a:prstGeom>
        </p:spPr>
        <p:txBody>
          <a:bodyPr wrap="square">
            <a:spAutoFit/>
          </a:bodyPr>
          <a:lstStyle/>
          <a:p>
            <a:r>
              <a:rPr lang="en-GB" sz="2000" dirty="0">
                <a:latin typeface="Comic Sans MS" panose="030F0702030302020204" pitchFamily="66" charset="0"/>
                <a:cs typeface="Arial" panose="020B0604020202020204" pitchFamily="34" charset="0"/>
              </a:rPr>
              <a:t>Think about what you have planned for this week, month, or even year. Are you going to be taking any risks?</a:t>
            </a:r>
          </a:p>
        </p:txBody>
      </p:sp>
      <p:sp>
        <p:nvSpPr>
          <p:cNvPr id="2" name="Cloud 1">
            <a:extLst>
              <a:ext uri="{FF2B5EF4-FFF2-40B4-BE49-F238E27FC236}">
                <a16:creationId xmlns:a16="http://schemas.microsoft.com/office/drawing/2014/main" id="{68A739F4-C1BD-49FA-B82A-019A8F2E7E7F}"/>
              </a:ext>
            </a:extLst>
          </p:cNvPr>
          <p:cNvSpPr/>
          <p:nvPr/>
        </p:nvSpPr>
        <p:spPr>
          <a:xfrm>
            <a:off x="6096000" y="2571138"/>
            <a:ext cx="6432094" cy="263188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Let’s discuss whether they are good risks or not. Can the risk be avoided?</a:t>
            </a:r>
          </a:p>
        </p:txBody>
      </p:sp>
      <p:pic>
        <p:nvPicPr>
          <p:cNvPr id="4" name="Picture 3" descr="A close up of a logo&#10;&#10;Description automatically generated">
            <a:extLst>
              <a:ext uri="{FF2B5EF4-FFF2-40B4-BE49-F238E27FC236}">
                <a16:creationId xmlns:a16="http://schemas.microsoft.com/office/drawing/2014/main" id="{43C68B5D-0612-434E-9D27-6E98688B4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037" y="2854850"/>
            <a:ext cx="3776634" cy="2536134"/>
          </a:xfrm>
          <a:prstGeom prst="rect">
            <a:avLst/>
          </a:prstGeom>
          <a:ln>
            <a:noFill/>
          </a:ln>
          <a:effectLst>
            <a:softEdge rad="112500"/>
          </a:effectLst>
        </p:spPr>
      </p:pic>
    </p:spTree>
    <p:extLst>
      <p:ext uri="{BB962C8B-B14F-4D97-AF65-F5344CB8AC3E}">
        <p14:creationId xmlns:p14="http://schemas.microsoft.com/office/powerpoint/2010/main" val="207255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313262" y="1308910"/>
            <a:ext cx="7248428" cy="3477875"/>
          </a:xfrm>
          <a:prstGeom prst="rect">
            <a:avLst/>
          </a:prstGeom>
        </p:spPr>
        <p:txBody>
          <a:bodyPr wrap="square">
            <a:spAutoFit/>
          </a:bodyPr>
          <a:lstStyle/>
          <a:p>
            <a:r>
              <a:rPr lang="en-GB" sz="2000" dirty="0">
                <a:solidFill>
                  <a:srgbClr val="00A4B4"/>
                </a:solidFill>
                <a:latin typeface="Comic Sans MS" panose="030F0702030302020204" pitchFamily="66" charset="0"/>
                <a:cs typeface="Arial" panose="020B0604020202020204" pitchFamily="34" charset="0"/>
              </a:rPr>
              <a:t>Look at these different scenarios. Discuss what the current risks are and whether they are good or bad. Think about how you could manage the risk. </a:t>
            </a:r>
          </a:p>
          <a:p>
            <a:endParaRPr lang="en-GB" sz="2000" dirty="0">
              <a:latin typeface="Comic Sans MS" panose="030F0702030302020204" pitchFamily="66" charset="0"/>
              <a:cs typeface="Arial" panose="020B0604020202020204" pitchFamily="34" charset="0"/>
            </a:endParaRPr>
          </a:p>
          <a:p>
            <a:endParaRPr lang="en-GB" sz="2000" dirty="0">
              <a:latin typeface="Comic Sans MS" panose="030F0702030302020204" pitchFamily="66" charset="0"/>
              <a:cs typeface="Arial" panose="020B0604020202020204" pitchFamily="34" charset="0"/>
            </a:endParaRP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“We have planned to go to Southsea this </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weekend. The whether is meant to be really </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nice, so we will probably do some diving off the</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 pier on the beach.”</a:t>
            </a:r>
          </a:p>
          <a:p>
            <a:endParaRPr lang="en-GB" sz="2000" dirty="0">
              <a:latin typeface="Arial" panose="020B0604020202020204" pitchFamily="34" charset="0"/>
              <a:cs typeface="Arial" panose="020B0604020202020204" pitchFamily="34" charset="0"/>
            </a:endParaRPr>
          </a:p>
        </p:txBody>
      </p:sp>
      <p:pic>
        <p:nvPicPr>
          <p:cNvPr id="4" name="Picture 3" descr="A sandy beach next to the ocean&#10;&#10;Description automatically generated">
            <a:extLst>
              <a:ext uri="{FF2B5EF4-FFF2-40B4-BE49-F238E27FC236}">
                <a16:creationId xmlns:a16="http://schemas.microsoft.com/office/drawing/2014/main" id="{EE2DB663-5B75-4083-9EFC-CDD2C50FC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925" y="2079760"/>
            <a:ext cx="5395682" cy="4022036"/>
          </a:xfrm>
          <a:prstGeom prst="rect">
            <a:avLst/>
          </a:prstGeom>
          <a:ln>
            <a:noFill/>
          </a:ln>
          <a:effectLst>
            <a:softEdge rad="112500"/>
          </a:effectLst>
        </p:spPr>
      </p:pic>
    </p:spTree>
    <p:extLst>
      <p:ext uri="{BB962C8B-B14F-4D97-AF65-F5344CB8AC3E}">
        <p14:creationId xmlns:p14="http://schemas.microsoft.com/office/powerpoint/2010/main" val="368855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Arial" panose="020B0604020202020204" pitchFamily="34" charset="0"/>
                <a:cs typeface="Arial" panose="020B0604020202020204" pitchFamily="34" charset="0"/>
              </a:rPr>
              <a:t>Managing risk</a:t>
            </a:r>
            <a:endParaRPr lang="en-GB"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469394-D648-4FC0-82B9-98EA4D209FC5}"/>
              </a:ext>
            </a:extLst>
          </p:cNvPr>
          <p:cNvSpPr/>
          <p:nvPr/>
        </p:nvSpPr>
        <p:spPr>
          <a:xfrm>
            <a:off x="117319" y="1501992"/>
            <a:ext cx="7248428" cy="2554545"/>
          </a:xfrm>
          <a:prstGeom prst="rect">
            <a:avLst/>
          </a:prstGeom>
        </p:spPr>
        <p:txBody>
          <a:bodyPr wrap="square">
            <a:spAutoFit/>
          </a:bodyPr>
          <a:lstStyle/>
          <a:p>
            <a:endParaRPr lang="en-GB" sz="2000" dirty="0">
              <a:latin typeface="Comic Sans MS" panose="030F0702030302020204" pitchFamily="66" charset="0"/>
              <a:cs typeface="Arial" panose="020B0604020202020204" pitchFamily="34" charset="0"/>
            </a:endParaRPr>
          </a:p>
          <a:p>
            <a:endParaRPr lang="en-GB" sz="2000" dirty="0">
              <a:latin typeface="Comic Sans MS" panose="030F0702030302020204" pitchFamily="66" charset="0"/>
              <a:cs typeface="Arial" panose="020B0604020202020204" pitchFamily="34" charset="0"/>
            </a:endParaRP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 have woken up late for work again. I do not </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want to be late for the second time this week, </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if I drive fast on the motorway I should </a:t>
            </a:r>
            <a:br>
              <a:rPr lang="en-GB" sz="2000" dirty="0">
                <a:latin typeface="Comic Sans MS" panose="030F0702030302020204" pitchFamily="66" charset="0"/>
                <a:cs typeface="Arial" panose="020B0604020202020204" pitchFamily="34" charset="0"/>
              </a:rPr>
            </a:br>
            <a:r>
              <a:rPr lang="en-GB" sz="2000" dirty="0">
                <a:latin typeface="Comic Sans MS" panose="030F0702030302020204" pitchFamily="66" charset="0"/>
                <a:cs typeface="Arial" panose="020B0604020202020204" pitchFamily="34" charset="0"/>
              </a:rPr>
              <a:t>make it on time.”</a:t>
            </a:r>
          </a:p>
          <a:p>
            <a:endParaRPr lang="en-GB" sz="2000" dirty="0">
              <a:latin typeface="Arial" panose="020B0604020202020204" pitchFamily="34" charset="0"/>
              <a:cs typeface="Arial" panose="020B0604020202020204" pitchFamily="34" charset="0"/>
            </a:endParaRPr>
          </a:p>
        </p:txBody>
      </p:sp>
      <p:pic>
        <p:nvPicPr>
          <p:cNvPr id="3" name="Picture 2" descr="A car driving down a busy highway&#10;&#10;Description automatically generated">
            <a:extLst>
              <a:ext uri="{FF2B5EF4-FFF2-40B4-BE49-F238E27FC236}">
                <a16:creationId xmlns:a16="http://schemas.microsoft.com/office/drawing/2014/main" id="{FBA00C82-0504-490D-A57F-2083FB9B2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459" y="1607589"/>
            <a:ext cx="6138475" cy="4070281"/>
          </a:xfrm>
          <a:prstGeom prst="rect">
            <a:avLst/>
          </a:prstGeom>
          <a:ln>
            <a:noFill/>
          </a:ln>
          <a:effectLst>
            <a:softEdge rad="112500"/>
          </a:effectLst>
        </p:spPr>
      </p:pic>
    </p:spTree>
    <p:extLst>
      <p:ext uri="{BB962C8B-B14F-4D97-AF65-F5344CB8AC3E}">
        <p14:creationId xmlns:p14="http://schemas.microsoft.com/office/powerpoint/2010/main" val="185638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_dlc_DocId xmlns="189d6819-42bb-40a9-9aa1-b6cfbddd55fc">HFUTUREDOCID-1165664543-100805</_dlc_DocId>
    <_dlc_DocIdUrl xmlns="189d6819-42bb-40a9-9aa1-b6cfbddd55fc">
      <Url>https://hants.sharepoint.com/sites/HF/_layouts/15/DocIdRedir.aspx?ID=HFUTUREDOCID-1165664543-100805</Url>
      <Description>HFUTUREDOCID-1165664543-100805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FB69A6-09C1-4585-BECB-C8BF51F63F6B}">
  <ds:schemaRefs>
    <ds:schemaRef ds:uri="http://schemas.microsoft.com/office/2006/metadata/properties"/>
    <ds:schemaRef ds:uri="cca2ca72-aeb3-408d-815e-f8af989503b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176ca1e0-fea0-444e-8274-bd5347aee320"/>
    <ds:schemaRef ds:uri="http://www.w3.org/XML/1998/namespace"/>
    <ds:schemaRef ds:uri="http://purl.org/dc/dcmitype/"/>
  </ds:schemaRefs>
</ds:datastoreItem>
</file>

<file path=customXml/itemProps2.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3.xml><?xml version="1.0" encoding="utf-8"?>
<ds:datastoreItem xmlns:ds="http://schemas.openxmlformats.org/officeDocument/2006/customXml" ds:itemID="{D89E362F-B2D1-4529-8450-69B3162E1E00}"/>
</file>

<file path=customXml/itemProps4.xml><?xml version="1.0" encoding="utf-8"?>
<ds:datastoreItem xmlns:ds="http://schemas.openxmlformats.org/officeDocument/2006/customXml" ds:itemID="{8B3441D8-1BB8-4FA1-96D3-864BA04F0553}"/>
</file>

<file path=docProps/app.xml><?xml version="1.0" encoding="utf-8"?>
<Properties xmlns="http://schemas.openxmlformats.org/officeDocument/2006/extended-properties" xmlns:vt="http://schemas.openxmlformats.org/officeDocument/2006/docPropsVTypes">
  <TotalTime>2426</TotalTime>
  <Words>619</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 Charlee</dc:creator>
  <cp:lastModifiedBy>Dyke, Ryan</cp:lastModifiedBy>
  <cp:revision>30</cp:revision>
  <dcterms:created xsi:type="dcterms:W3CDTF">2020-01-07T16:43:56Z</dcterms:created>
  <dcterms:modified xsi:type="dcterms:W3CDTF">2020-09-16T14:58:04Z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_dlc_DocIdItemGuid">
    <vt:lpwstr>ef4d14bf-d20b-41b2-be71-e958a404109b</vt:lpwstr>
  </property>
</Properties>
</file>