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106_BADDA71C.xml" ContentType="application/vnd.ms-powerpoint.comments+xml"/>
  <Override PartName="/ppt/comments/modernComment_109_A0EA331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sldIdLst>
    <p:sldId id="261" r:id="rId6"/>
    <p:sldId id="262" r:id="rId7"/>
    <p:sldId id="265" r:id="rId8"/>
    <p:sldId id="268" r:id="rId9"/>
    <p:sldId id="269" r:id="rId10"/>
    <p:sldId id="270" r:id="rId11"/>
    <p:sldId id="271" r:id="rId12"/>
    <p:sldId id="274" r:id="rId13"/>
    <p:sldId id="275" r:id="rId14"/>
    <p:sldId id="276" r:id="rId15"/>
    <p:sldId id="277" r:id="rId16"/>
    <p:sldId id="273" r:id="rId17"/>
    <p:sldId id="278" r:id="rId18"/>
    <p:sldId id="279" r:id="rId19"/>
    <p:sldId id="280" r:id="rId20"/>
    <p:sldId id="281" r:id="rId21"/>
    <p:sldId id="282" r:id="rId22"/>
    <p:sldId id="266" r:id="rId23"/>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79DD43-3945-3483-6B58-D562ECF81FEF}" name="Scott, Wendy (Childrens Services)" initials="SW(S" userId="S::cshftlws@hants.gov.uk::ccf14525-30ec-4eb3-9ec0-c8e827388b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4B4"/>
    <a:srgbClr val="08314C"/>
    <a:srgbClr val="7F1439"/>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68C28-5569-4647-B7E0-97F3AC762423}" v="97" dt="2024-07-17T08:01:44.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31"/>
    <p:restoredTop sz="96197"/>
  </p:normalViewPr>
  <p:slideViewPr>
    <p:cSldViewPr snapToGrid="0" showGuides="1">
      <p:cViewPr varScale="1">
        <p:scale>
          <a:sx n="56" d="100"/>
          <a:sy n="56" d="100"/>
        </p:scale>
        <p:origin x="114" y="96"/>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Wendy (Childrens Services)" userId="ccf14525-30ec-4eb3-9ec0-c8e827388be1" providerId="ADAL" clId="{0C168C28-5569-4647-B7E0-97F3AC762423}"/>
    <pc:docChg chg="undo redo custSel addSld delSld modSld">
      <pc:chgData name="Scott, Wendy (Childrens Services)" userId="ccf14525-30ec-4eb3-9ec0-c8e827388be1" providerId="ADAL" clId="{0C168C28-5569-4647-B7E0-97F3AC762423}" dt="2024-07-17T08:01:44.231" v="1817" actId="12"/>
      <pc:docMkLst>
        <pc:docMk/>
      </pc:docMkLst>
      <pc:sldChg chg="modSp mod">
        <pc:chgData name="Scott, Wendy (Childrens Services)" userId="ccf14525-30ec-4eb3-9ec0-c8e827388be1" providerId="ADAL" clId="{0C168C28-5569-4647-B7E0-97F3AC762423}" dt="2024-07-12T11:00:45.233" v="70" actId="20577"/>
        <pc:sldMkLst>
          <pc:docMk/>
          <pc:sldMk cId="789714967" sldId="261"/>
        </pc:sldMkLst>
        <pc:spChg chg="mod">
          <ac:chgData name="Scott, Wendy (Childrens Services)" userId="ccf14525-30ec-4eb3-9ec0-c8e827388be1" providerId="ADAL" clId="{0C168C28-5569-4647-B7E0-97F3AC762423}" dt="2024-07-12T11:00:25.244" v="40" actId="6549"/>
          <ac:spMkLst>
            <pc:docMk/>
            <pc:sldMk cId="789714967" sldId="261"/>
            <ac:spMk id="2" creationId="{8B5793BC-ACA0-3F26-32CA-1CF9550528D7}"/>
          </ac:spMkLst>
        </pc:spChg>
        <pc:spChg chg="mod">
          <ac:chgData name="Scott, Wendy (Childrens Services)" userId="ccf14525-30ec-4eb3-9ec0-c8e827388be1" providerId="ADAL" clId="{0C168C28-5569-4647-B7E0-97F3AC762423}" dt="2024-07-12T11:00:45.233" v="70" actId="20577"/>
          <ac:spMkLst>
            <pc:docMk/>
            <pc:sldMk cId="789714967" sldId="261"/>
            <ac:spMk id="3" creationId="{9DB7FAB8-F0D8-3C50-14A8-43067664EF02}"/>
          </ac:spMkLst>
        </pc:spChg>
      </pc:sldChg>
      <pc:sldChg chg="addSp delSp modSp mod modClrScheme modAnim addCm chgLayout">
        <pc:chgData name="Scott, Wendy (Childrens Services)" userId="ccf14525-30ec-4eb3-9ec0-c8e827388be1" providerId="ADAL" clId="{0C168C28-5569-4647-B7E0-97F3AC762423}" dt="2024-07-17T08:00:44.319" v="1808" actId="20577"/>
        <pc:sldMkLst>
          <pc:docMk/>
          <pc:sldMk cId="3135088412" sldId="262"/>
        </pc:sldMkLst>
        <pc:spChg chg="mod ord">
          <ac:chgData name="Scott, Wendy (Childrens Services)" userId="ccf14525-30ec-4eb3-9ec0-c8e827388be1" providerId="ADAL" clId="{0C168C28-5569-4647-B7E0-97F3AC762423}" dt="2024-07-12T13:49:19.635" v="1475" actId="700"/>
          <ac:spMkLst>
            <pc:docMk/>
            <pc:sldMk cId="3135088412" sldId="262"/>
            <ac:spMk id="2" creationId="{6F4CF553-E2A5-7257-1A8C-ECBF9420E683}"/>
          </ac:spMkLst>
        </pc:spChg>
        <pc:spChg chg="mod ord">
          <ac:chgData name="Scott, Wendy (Childrens Services)" userId="ccf14525-30ec-4eb3-9ec0-c8e827388be1" providerId="ADAL" clId="{0C168C28-5569-4647-B7E0-97F3AC762423}" dt="2024-07-17T08:00:44.319" v="1808" actId="20577"/>
          <ac:spMkLst>
            <pc:docMk/>
            <pc:sldMk cId="3135088412" sldId="262"/>
            <ac:spMk id="3" creationId="{6E7859AA-0E2B-EA5C-00A1-51A701839688}"/>
          </ac:spMkLst>
        </pc:spChg>
        <pc:spChg chg="add del mod">
          <ac:chgData name="Scott, Wendy (Childrens Services)" userId="ccf14525-30ec-4eb3-9ec0-c8e827388be1" providerId="ADAL" clId="{0C168C28-5569-4647-B7E0-97F3AC762423}" dt="2024-07-12T13:49:05.685" v="1473" actId="478"/>
          <ac:spMkLst>
            <pc:docMk/>
            <pc:sldMk cId="3135088412" sldId="262"/>
            <ac:spMk id="4" creationId="{5279ED9D-5FAD-93AC-E098-5EC7F673A6B0}"/>
          </ac:spMkLst>
        </pc:spChg>
        <pc:extLst>
          <p:ext xmlns:p="http://schemas.openxmlformats.org/presentationml/2006/main" uri="{D6D511B9-2390-475A-947B-AFAB55BFBCF1}">
            <pc226:cmChg xmlns:pc226="http://schemas.microsoft.com/office/powerpoint/2022/06/main/command" chg="add">
              <pc226:chgData name="Scott, Wendy (Childrens Services)" userId="ccf14525-30ec-4eb3-9ec0-c8e827388be1" providerId="ADAL" clId="{0C168C28-5569-4647-B7E0-97F3AC762423}" dt="2024-07-12T11:55:47.510" v="892"/>
              <pc2:cmMkLst xmlns:pc2="http://schemas.microsoft.com/office/powerpoint/2019/9/main/command">
                <pc:docMk/>
                <pc:sldMk cId="3135088412" sldId="262"/>
                <pc2:cmMk id="{1E8C4BB3-574E-4E28-8A38-77FD6AF41E4E}"/>
              </pc2:cmMkLst>
            </pc226:cmChg>
          </p:ext>
        </pc:extLst>
      </pc:sldChg>
      <pc:sldChg chg="del">
        <pc:chgData name="Scott, Wendy (Childrens Services)" userId="ccf14525-30ec-4eb3-9ec0-c8e827388be1" providerId="ADAL" clId="{0C168C28-5569-4647-B7E0-97F3AC762423}" dt="2024-07-12T12:04:43.016" v="1289" actId="47"/>
        <pc:sldMkLst>
          <pc:docMk/>
          <pc:sldMk cId="3637858603" sldId="263"/>
        </pc:sldMkLst>
      </pc:sldChg>
      <pc:sldChg chg="del">
        <pc:chgData name="Scott, Wendy (Childrens Services)" userId="ccf14525-30ec-4eb3-9ec0-c8e827388be1" providerId="ADAL" clId="{0C168C28-5569-4647-B7E0-97F3AC762423}" dt="2024-07-12T12:04:44.584" v="1290" actId="47"/>
        <pc:sldMkLst>
          <pc:docMk/>
          <pc:sldMk cId="4206504381" sldId="264"/>
        </pc:sldMkLst>
      </pc:sldChg>
      <pc:sldChg chg="addSp delSp modSp new mod setBg addCm">
        <pc:chgData name="Scott, Wendy (Childrens Services)" userId="ccf14525-30ec-4eb3-9ec0-c8e827388be1" providerId="ADAL" clId="{0C168C28-5569-4647-B7E0-97F3AC762423}" dt="2024-07-17T08:00:17.980" v="1806" actId="14100"/>
        <pc:sldMkLst>
          <pc:docMk/>
          <pc:sldMk cId="2699703067" sldId="265"/>
        </pc:sldMkLst>
        <pc:spChg chg="mod">
          <ac:chgData name="Scott, Wendy (Childrens Services)" userId="ccf14525-30ec-4eb3-9ec0-c8e827388be1" providerId="ADAL" clId="{0C168C28-5569-4647-B7E0-97F3AC762423}" dt="2024-07-12T11:47:57.929" v="828" actId="26606"/>
          <ac:spMkLst>
            <pc:docMk/>
            <pc:sldMk cId="2699703067" sldId="265"/>
            <ac:spMk id="2" creationId="{3FB0B9F7-5059-2497-E354-77E3B79B384B}"/>
          </ac:spMkLst>
        </pc:spChg>
        <pc:spChg chg="del mod">
          <ac:chgData name="Scott, Wendy (Childrens Services)" userId="ccf14525-30ec-4eb3-9ec0-c8e827388be1" providerId="ADAL" clId="{0C168C28-5569-4647-B7E0-97F3AC762423}" dt="2024-07-12T11:47:50.080" v="826"/>
          <ac:spMkLst>
            <pc:docMk/>
            <pc:sldMk cId="2699703067" sldId="265"/>
            <ac:spMk id="3" creationId="{5FC16103-8C77-9377-199A-82B4F3BDC8F3}"/>
          </ac:spMkLst>
        </pc:spChg>
        <pc:spChg chg="add del mod">
          <ac:chgData name="Scott, Wendy (Childrens Services)" userId="ccf14525-30ec-4eb3-9ec0-c8e827388be1" providerId="ADAL" clId="{0C168C28-5569-4647-B7E0-97F3AC762423}" dt="2024-07-17T07:59:59.001" v="1802" actId="478"/>
          <ac:spMkLst>
            <pc:docMk/>
            <pc:sldMk cId="2699703067" sldId="265"/>
            <ac:spMk id="6" creationId="{2243055C-AC31-9CF7-A200-02F332FAC09C}"/>
          </ac:spMkLst>
        </pc:spChg>
        <pc:spChg chg="add del">
          <ac:chgData name="Scott, Wendy (Childrens Services)" userId="ccf14525-30ec-4eb3-9ec0-c8e827388be1" providerId="ADAL" clId="{0C168C28-5569-4647-B7E0-97F3AC762423}" dt="2024-07-12T11:47:57.929" v="828" actId="26606"/>
          <ac:spMkLst>
            <pc:docMk/>
            <pc:sldMk cId="2699703067" sldId="265"/>
            <ac:spMk id="10" creationId="{022BDE4A-8A20-4A69-9C5A-581C82036A4D}"/>
          </ac:spMkLst>
        </pc:spChg>
        <pc:picChg chg="add del mod">
          <ac:chgData name="Scott, Wendy (Childrens Services)" userId="ccf14525-30ec-4eb3-9ec0-c8e827388be1" providerId="ADAL" clId="{0C168C28-5569-4647-B7E0-97F3AC762423}" dt="2024-07-17T07:59:19.164" v="1794" actId="478"/>
          <ac:picMkLst>
            <pc:docMk/>
            <pc:sldMk cId="2699703067" sldId="265"/>
            <ac:picMk id="4" creationId="{E1A7E707-6508-72E2-4090-C7531522A29B}"/>
          </ac:picMkLst>
        </pc:picChg>
        <pc:picChg chg="add del mod">
          <ac:chgData name="Scott, Wendy (Childrens Services)" userId="ccf14525-30ec-4eb3-9ec0-c8e827388be1" providerId="ADAL" clId="{0C168C28-5569-4647-B7E0-97F3AC762423}" dt="2024-07-17T07:59:53.861" v="1800" actId="478"/>
          <ac:picMkLst>
            <pc:docMk/>
            <pc:sldMk cId="2699703067" sldId="265"/>
            <ac:picMk id="5" creationId="{123B3BDC-B743-3EC2-DD1D-C059B438954A}"/>
          </ac:picMkLst>
        </pc:picChg>
        <pc:picChg chg="add del">
          <ac:chgData name="Scott, Wendy (Childrens Services)" userId="ccf14525-30ec-4eb3-9ec0-c8e827388be1" providerId="ADAL" clId="{0C168C28-5569-4647-B7E0-97F3AC762423}" dt="2024-07-17T07:59:19.164" v="1794" actId="478"/>
          <ac:picMkLst>
            <pc:docMk/>
            <pc:sldMk cId="2699703067" sldId="265"/>
            <ac:picMk id="1026" creationId="{090907D3-B702-D20F-95F7-B0E3767ABA7B}"/>
          </ac:picMkLst>
        </pc:picChg>
        <pc:picChg chg="add del mod">
          <ac:chgData name="Scott, Wendy (Childrens Services)" userId="ccf14525-30ec-4eb3-9ec0-c8e827388be1" providerId="ADAL" clId="{0C168C28-5569-4647-B7E0-97F3AC762423}" dt="2024-07-17T08:00:17.980" v="1806" actId="14100"/>
          <ac:picMkLst>
            <pc:docMk/>
            <pc:sldMk cId="2699703067" sldId="265"/>
            <ac:picMk id="1028" creationId="{F4254161-3512-A418-A74F-92E82CED9710}"/>
          </ac:picMkLst>
        </pc:picChg>
        <pc:picChg chg="add mod">
          <ac:chgData name="Scott, Wendy (Childrens Services)" userId="ccf14525-30ec-4eb3-9ec0-c8e827388be1" providerId="ADAL" clId="{0C168C28-5569-4647-B7E0-97F3AC762423}" dt="2024-07-17T08:00:12.851" v="1805" actId="1076"/>
          <ac:picMkLst>
            <pc:docMk/>
            <pc:sldMk cId="2699703067" sldId="265"/>
            <ac:picMk id="1030" creationId="{DC651026-868E-69B0-39A0-78AD608788EE}"/>
          </ac:picMkLst>
        </pc:picChg>
        <pc:extLst>
          <p:ext xmlns:p="http://schemas.openxmlformats.org/presentationml/2006/main" uri="{D6D511B9-2390-475A-947B-AFAB55BFBCF1}">
            <pc226:cmChg xmlns:pc226="http://schemas.microsoft.com/office/powerpoint/2022/06/main/command" chg="add">
              <pc226:chgData name="Scott, Wendy (Childrens Services)" userId="ccf14525-30ec-4eb3-9ec0-c8e827388be1" providerId="ADAL" clId="{0C168C28-5569-4647-B7E0-97F3AC762423}" dt="2024-07-12T11:56:04.892" v="893"/>
              <pc2:cmMkLst xmlns:pc2="http://schemas.microsoft.com/office/powerpoint/2019/9/main/command">
                <pc:docMk/>
                <pc:sldMk cId="2699703067" sldId="265"/>
                <pc2:cmMk id="{A4B6C732-43A5-401C-B9A7-0313E766F6FF}"/>
              </pc2:cmMkLst>
            </pc226:cmChg>
          </p:ext>
        </pc:extLst>
      </pc:sldChg>
      <pc:sldChg chg="modSp new mod">
        <pc:chgData name="Scott, Wendy (Childrens Services)" userId="ccf14525-30ec-4eb3-9ec0-c8e827388be1" providerId="ADAL" clId="{0C168C28-5569-4647-B7E0-97F3AC762423}" dt="2024-07-12T11:06:27.762" v="219" actId="113"/>
        <pc:sldMkLst>
          <pc:docMk/>
          <pc:sldMk cId="1025074803" sldId="266"/>
        </pc:sldMkLst>
        <pc:spChg chg="mod">
          <ac:chgData name="Scott, Wendy (Childrens Services)" userId="ccf14525-30ec-4eb3-9ec0-c8e827388be1" providerId="ADAL" clId="{0C168C28-5569-4647-B7E0-97F3AC762423}" dt="2024-07-12T11:05:42.625" v="161" actId="20577"/>
          <ac:spMkLst>
            <pc:docMk/>
            <pc:sldMk cId="1025074803" sldId="266"/>
            <ac:spMk id="2" creationId="{1DD19209-3365-D46D-CC5C-5DD73AA8A9D8}"/>
          </ac:spMkLst>
        </pc:spChg>
        <pc:spChg chg="mod">
          <ac:chgData name="Scott, Wendy (Childrens Services)" userId="ccf14525-30ec-4eb3-9ec0-c8e827388be1" providerId="ADAL" clId="{0C168C28-5569-4647-B7E0-97F3AC762423}" dt="2024-07-12T11:06:27.762" v="219" actId="113"/>
          <ac:spMkLst>
            <pc:docMk/>
            <pc:sldMk cId="1025074803" sldId="266"/>
            <ac:spMk id="3" creationId="{3D03B300-0ED6-A47F-AE9B-AD450B8ECA33}"/>
          </ac:spMkLst>
        </pc:spChg>
      </pc:sldChg>
      <pc:sldChg chg="modSp new del mod">
        <pc:chgData name="Scott, Wendy (Childrens Services)" userId="ccf14525-30ec-4eb3-9ec0-c8e827388be1" providerId="ADAL" clId="{0C168C28-5569-4647-B7E0-97F3AC762423}" dt="2024-07-17T08:01:34.294" v="1816" actId="47"/>
        <pc:sldMkLst>
          <pc:docMk/>
          <pc:sldMk cId="3479724963" sldId="267"/>
        </pc:sldMkLst>
        <pc:spChg chg="mod">
          <ac:chgData name="Scott, Wendy (Childrens Services)" userId="ccf14525-30ec-4eb3-9ec0-c8e827388be1" providerId="ADAL" clId="{0C168C28-5569-4647-B7E0-97F3AC762423}" dt="2024-07-12T11:07:36.967" v="315" actId="20577"/>
          <ac:spMkLst>
            <pc:docMk/>
            <pc:sldMk cId="3479724963" sldId="267"/>
            <ac:spMk id="2" creationId="{F9E2209B-16F9-E0BE-4313-CE9A460D241B}"/>
          </ac:spMkLst>
        </pc:spChg>
      </pc:sldChg>
      <pc:sldChg chg="addSp modSp new mod modAnim">
        <pc:chgData name="Scott, Wendy (Childrens Services)" userId="ccf14525-30ec-4eb3-9ec0-c8e827388be1" providerId="ADAL" clId="{0C168C28-5569-4647-B7E0-97F3AC762423}" dt="2024-07-17T08:01:21.694" v="1815" actId="20577"/>
        <pc:sldMkLst>
          <pc:docMk/>
          <pc:sldMk cId="295162532" sldId="268"/>
        </pc:sldMkLst>
        <pc:spChg chg="mod">
          <ac:chgData name="Scott, Wendy (Childrens Services)" userId="ccf14525-30ec-4eb3-9ec0-c8e827388be1" providerId="ADAL" clId="{0C168C28-5569-4647-B7E0-97F3AC762423}" dt="2024-07-12T11:08:05.299" v="358" actId="20577"/>
          <ac:spMkLst>
            <pc:docMk/>
            <pc:sldMk cId="295162532" sldId="268"/>
            <ac:spMk id="2" creationId="{4380BFA7-90CF-8112-08F3-E9830E4520AA}"/>
          </ac:spMkLst>
        </pc:spChg>
        <pc:spChg chg="mod">
          <ac:chgData name="Scott, Wendy (Childrens Services)" userId="ccf14525-30ec-4eb3-9ec0-c8e827388be1" providerId="ADAL" clId="{0C168C28-5569-4647-B7E0-97F3AC762423}" dt="2024-07-17T08:01:21.694" v="1815" actId="20577"/>
          <ac:spMkLst>
            <pc:docMk/>
            <pc:sldMk cId="295162532" sldId="268"/>
            <ac:spMk id="3" creationId="{5EE43100-319E-4715-C36F-57326B7B4000}"/>
          </ac:spMkLst>
        </pc:spChg>
        <pc:picChg chg="add mod">
          <ac:chgData name="Scott, Wendy (Childrens Services)" userId="ccf14525-30ec-4eb3-9ec0-c8e827388be1" providerId="ADAL" clId="{0C168C28-5569-4647-B7E0-97F3AC762423}" dt="2024-07-12T11:09:30.111" v="380" actId="14100"/>
          <ac:picMkLst>
            <pc:docMk/>
            <pc:sldMk cId="295162532" sldId="268"/>
            <ac:picMk id="5" creationId="{CF2B2821-C4E0-78C6-5571-4BB507C0182C}"/>
          </ac:picMkLst>
        </pc:picChg>
      </pc:sldChg>
      <pc:sldChg chg="modSp new mod modAnim">
        <pc:chgData name="Scott, Wendy (Childrens Services)" userId="ccf14525-30ec-4eb3-9ec0-c8e827388be1" providerId="ADAL" clId="{0C168C28-5569-4647-B7E0-97F3AC762423}" dt="2024-07-17T08:01:44.231" v="1817" actId="12"/>
        <pc:sldMkLst>
          <pc:docMk/>
          <pc:sldMk cId="4242495457" sldId="269"/>
        </pc:sldMkLst>
        <pc:spChg chg="mod">
          <ac:chgData name="Scott, Wendy (Childrens Services)" userId="ccf14525-30ec-4eb3-9ec0-c8e827388be1" providerId="ADAL" clId="{0C168C28-5569-4647-B7E0-97F3AC762423}" dt="2024-07-12T11:11:08.435" v="415" actId="20577"/>
          <ac:spMkLst>
            <pc:docMk/>
            <pc:sldMk cId="4242495457" sldId="269"/>
            <ac:spMk id="2" creationId="{D39E7910-1E12-7A03-4124-639DABB36B84}"/>
          </ac:spMkLst>
        </pc:spChg>
        <pc:spChg chg="mod">
          <ac:chgData name="Scott, Wendy (Childrens Services)" userId="ccf14525-30ec-4eb3-9ec0-c8e827388be1" providerId="ADAL" clId="{0C168C28-5569-4647-B7E0-97F3AC762423}" dt="2024-07-17T08:01:44.231" v="1817" actId="12"/>
          <ac:spMkLst>
            <pc:docMk/>
            <pc:sldMk cId="4242495457" sldId="269"/>
            <ac:spMk id="3" creationId="{D6707C33-A77D-23A9-A8DE-B46B52CF22E6}"/>
          </ac:spMkLst>
        </pc:spChg>
      </pc:sldChg>
      <pc:sldChg chg="modSp new mod modAnim">
        <pc:chgData name="Scott, Wendy (Childrens Services)" userId="ccf14525-30ec-4eb3-9ec0-c8e827388be1" providerId="ADAL" clId="{0C168C28-5569-4647-B7E0-97F3AC762423}" dt="2024-07-15T10:25:13.505" v="1634" actId="403"/>
        <pc:sldMkLst>
          <pc:docMk/>
          <pc:sldMk cId="3275202654" sldId="270"/>
        </pc:sldMkLst>
        <pc:spChg chg="mod">
          <ac:chgData name="Scott, Wendy (Childrens Services)" userId="ccf14525-30ec-4eb3-9ec0-c8e827388be1" providerId="ADAL" clId="{0C168C28-5569-4647-B7E0-97F3AC762423}" dt="2024-07-12T11:11:25.250" v="438" actId="20577"/>
          <ac:spMkLst>
            <pc:docMk/>
            <pc:sldMk cId="3275202654" sldId="270"/>
            <ac:spMk id="2" creationId="{981D950D-79DF-849B-AE16-C792BFB39128}"/>
          </ac:spMkLst>
        </pc:spChg>
        <pc:spChg chg="mod">
          <ac:chgData name="Scott, Wendy (Childrens Services)" userId="ccf14525-30ec-4eb3-9ec0-c8e827388be1" providerId="ADAL" clId="{0C168C28-5569-4647-B7E0-97F3AC762423}" dt="2024-07-15T10:25:13.505" v="1634" actId="403"/>
          <ac:spMkLst>
            <pc:docMk/>
            <pc:sldMk cId="3275202654" sldId="270"/>
            <ac:spMk id="3" creationId="{6D0FE04A-15C1-514A-6A23-552A37AB6C70}"/>
          </ac:spMkLst>
        </pc:spChg>
      </pc:sldChg>
      <pc:sldChg chg="modSp new mod">
        <pc:chgData name="Scott, Wendy (Childrens Services)" userId="ccf14525-30ec-4eb3-9ec0-c8e827388be1" providerId="ADAL" clId="{0C168C28-5569-4647-B7E0-97F3AC762423}" dt="2024-07-15T10:25:25.108" v="1641" actId="403"/>
        <pc:sldMkLst>
          <pc:docMk/>
          <pc:sldMk cId="2524814615" sldId="271"/>
        </pc:sldMkLst>
        <pc:spChg chg="mod">
          <ac:chgData name="Scott, Wendy (Childrens Services)" userId="ccf14525-30ec-4eb3-9ec0-c8e827388be1" providerId="ADAL" clId="{0C168C28-5569-4647-B7E0-97F3AC762423}" dt="2024-07-12T11:57:54.171" v="1062" actId="5793"/>
          <ac:spMkLst>
            <pc:docMk/>
            <pc:sldMk cId="2524814615" sldId="271"/>
            <ac:spMk id="2" creationId="{30268079-0F71-5479-9173-D6DC87CDE852}"/>
          </ac:spMkLst>
        </pc:spChg>
        <pc:spChg chg="mod">
          <ac:chgData name="Scott, Wendy (Childrens Services)" userId="ccf14525-30ec-4eb3-9ec0-c8e827388be1" providerId="ADAL" clId="{0C168C28-5569-4647-B7E0-97F3AC762423}" dt="2024-07-15T10:25:25.108" v="1641" actId="403"/>
          <ac:spMkLst>
            <pc:docMk/>
            <pc:sldMk cId="2524814615" sldId="271"/>
            <ac:spMk id="3" creationId="{BA83DE80-AD3A-967F-1750-9D37C7D272D1}"/>
          </ac:spMkLst>
        </pc:spChg>
      </pc:sldChg>
      <pc:sldChg chg="modSp new del mod">
        <pc:chgData name="Scott, Wendy (Childrens Services)" userId="ccf14525-30ec-4eb3-9ec0-c8e827388be1" providerId="ADAL" clId="{0C168C28-5569-4647-B7E0-97F3AC762423}" dt="2024-07-12T12:03:48.622" v="1230" actId="47"/>
        <pc:sldMkLst>
          <pc:docMk/>
          <pc:sldMk cId="2011849025" sldId="272"/>
        </pc:sldMkLst>
        <pc:spChg chg="mod">
          <ac:chgData name="Scott, Wendy (Childrens Services)" userId="ccf14525-30ec-4eb3-9ec0-c8e827388be1" providerId="ADAL" clId="{0C168C28-5569-4647-B7E0-97F3AC762423}" dt="2024-07-12T12:03:22.584" v="1228" actId="20577"/>
          <ac:spMkLst>
            <pc:docMk/>
            <pc:sldMk cId="2011849025" sldId="272"/>
            <ac:spMk id="2" creationId="{0A63F708-235A-E082-0672-31E69242A636}"/>
          </ac:spMkLst>
        </pc:spChg>
      </pc:sldChg>
      <pc:sldChg chg="modSp add mod">
        <pc:chgData name="Scott, Wendy (Childrens Services)" userId="ccf14525-30ec-4eb3-9ec0-c8e827388be1" providerId="ADAL" clId="{0C168C28-5569-4647-B7E0-97F3AC762423}" dt="2024-07-15T10:32:34.431" v="1772" actId="403"/>
        <pc:sldMkLst>
          <pc:docMk/>
          <pc:sldMk cId="2607468135" sldId="273"/>
        </pc:sldMkLst>
        <pc:spChg chg="mod">
          <ac:chgData name="Scott, Wendy (Childrens Services)" userId="ccf14525-30ec-4eb3-9ec0-c8e827388be1" providerId="ADAL" clId="{0C168C28-5569-4647-B7E0-97F3AC762423}" dt="2024-07-15T10:32:34.431" v="1772" actId="403"/>
          <ac:spMkLst>
            <pc:docMk/>
            <pc:sldMk cId="2607468135" sldId="273"/>
            <ac:spMk id="3" creationId="{BA83DE80-AD3A-967F-1750-9D37C7D272D1}"/>
          </ac:spMkLst>
        </pc:spChg>
      </pc:sldChg>
      <pc:sldChg chg="addSp delSp modSp new mod">
        <pc:chgData name="Scott, Wendy (Childrens Services)" userId="ccf14525-30ec-4eb3-9ec0-c8e827388be1" providerId="ADAL" clId="{0C168C28-5569-4647-B7E0-97F3AC762423}" dt="2024-07-15T10:25:54.705" v="1645" actId="21"/>
        <pc:sldMkLst>
          <pc:docMk/>
          <pc:sldMk cId="2002813494" sldId="274"/>
        </pc:sldMkLst>
        <pc:spChg chg="mod">
          <ac:chgData name="Scott, Wendy (Childrens Services)" userId="ccf14525-30ec-4eb3-9ec0-c8e827388be1" providerId="ADAL" clId="{0C168C28-5569-4647-B7E0-97F3AC762423}" dt="2024-07-12T12:05:03.931" v="1305" actId="20577"/>
          <ac:spMkLst>
            <pc:docMk/>
            <pc:sldMk cId="2002813494" sldId="274"/>
            <ac:spMk id="2" creationId="{57CB1523-F9A9-268E-8669-2437F536BB6D}"/>
          </ac:spMkLst>
        </pc:spChg>
        <pc:spChg chg="add del">
          <ac:chgData name="Scott, Wendy (Childrens Services)" userId="ccf14525-30ec-4eb3-9ec0-c8e827388be1" providerId="ADAL" clId="{0C168C28-5569-4647-B7E0-97F3AC762423}" dt="2024-07-12T14:55:08.965" v="1613"/>
          <ac:spMkLst>
            <pc:docMk/>
            <pc:sldMk cId="2002813494" sldId="274"/>
            <ac:spMk id="3" creationId="{15F7245F-D46A-B3F0-FFBE-51FE5ED7CB8C}"/>
          </ac:spMkLst>
        </pc:spChg>
        <pc:graphicFrameChg chg="add mod">
          <ac:chgData name="Scott, Wendy (Childrens Services)" userId="ccf14525-30ec-4eb3-9ec0-c8e827388be1" providerId="ADAL" clId="{0C168C28-5569-4647-B7E0-97F3AC762423}" dt="2024-07-12T14:55:08.896" v="1612"/>
          <ac:graphicFrameMkLst>
            <pc:docMk/>
            <pc:sldMk cId="2002813494" sldId="274"/>
            <ac:graphicFrameMk id="4" creationId="{63BF5469-0F11-922D-2C49-E42BD97BCF2F}"/>
          </ac:graphicFrameMkLst>
        </pc:graphicFrameChg>
        <pc:graphicFrameChg chg="add mod modGraphic">
          <ac:chgData name="Scott, Wendy (Childrens Services)" userId="ccf14525-30ec-4eb3-9ec0-c8e827388be1" providerId="ADAL" clId="{0C168C28-5569-4647-B7E0-97F3AC762423}" dt="2024-07-15T10:25:54.705" v="1645" actId="21"/>
          <ac:graphicFrameMkLst>
            <pc:docMk/>
            <pc:sldMk cId="2002813494" sldId="274"/>
            <ac:graphicFrameMk id="5" creationId="{FC6E84A0-D2D7-C6AE-A6C7-483E0B99A7EC}"/>
          </ac:graphicFrameMkLst>
        </pc:graphicFrameChg>
      </pc:sldChg>
      <pc:sldChg chg="addSp delSp modSp add mod">
        <pc:chgData name="Scott, Wendy (Childrens Services)" userId="ccf14525-30ec-4eb3-9ec0-c8e827388be1" providerId="ADAL" clId="{0C168C28-5569-4647-B7E0-97F3AC762423}" dt="2024-07-15T10:30:36.561" v="1734" actId="14100"/>
        <pc:sldMkLst>
          <pc:docMk/>
          <pc:sldMk cId="2435043162" sldId="275"/>
        </pc:sldMkLst>
        <pc:spChg chg="mod">
          <ac:chgData name="Scott, Wendy (Childrens Services)" userId="ccf14525-30ec-4eb3-9ec0-c8e827388be1" providerId="ADAL" clId="{0C168C28-5569-4647-B7E0-97F3AC762423}" dt="2024-07-12T12:05:31.323" v="1310" actId="20577"/>
          <ac:spMkLst>
            <pc:docMk/>
            <pc:sldMk cId="2435043162" sldId="275"/>
            <ac:spMk id="2" creationId="{57CB1523-F9A9-268E-8669-2437F536BB6D}"/>
          </ac:spMkLst>
        </pc:spChg>
        <pc:spChg chg="add del">
          <ac:chgData name="Scott, Wendy (Childrens Services)" userId="ccf14525-30ec-4eb3-9ec0-c8e827388be1" providerId="ADAL" clId="{0C168C28-5569-4647-B7E0-97F3AC762423}" dt="2024-07-12T14:54:32.680" v="1610"/>
          <ac:spMkLst>
            <pc:docMk/>
            <pc:sldMk cId="2435043162" sldId="275"/>
            <ac:spMk id="3" creationId="{15F7245F-D46A-B3F0-FFBE-51FE5ED7CB8C}"/>
          </ac:spMkLst>
        </pc:spChg>
        <pc:graphicFrameChg chg="add mod">
          <ac:chgData name="Scott, Wendy (Childrens Services)" userId="ccf14525-30ec-4eb3-9ec0-c8e827388be1" providerId="ADAL" clId="{0C168C28-5569-4647-B7E0-97F3AC762423}" dt="2024-07-12T14:54:32.586" v="1609"/>
          <ac:graphicFrameMkLst>
            <pc:docMk/>
            <pc:sldMk cId="2435043162" sldId="275"/>
            <ac:graphicFrameMk id="4" creationId="{5911253E-56FA-A338-C784-1D6F72495334}"/>
          </ac:graphicFrameMkLst>
        </pc:graphicFrameChg>
        <pc:graphicFrameChg chg="add mod modGraphic">
          <ac:chgData name="Scott, Wendy (Childrens Services)" userId="ccf14525-30ec-4eb3-9ec0-c8e827388be1" providerId="ADAL" clId="{0C168C28-5569-4647-B7E0-97F3AC762423}" dt="2024-07-15T10:30:36.561" v="1734" actId="14100"/>
          <ac:graphicFrameMkLst>
            <pc:docMk/>
            <pc:sldMk cId="2435043162" sldId="275"/>
            <ac:graphicFrameMk id="5" creationId="{D50C3980-53AD-D700-B2F3-E40DD1C015AD}"/>
          </ac:graphicFrameMkLst>
        </pc:graphicFrameChg>
      </pc:sldChg>
      <pc:sldChg chg="addSp delSp modSp add mod">
        <pc:chgData name="Scott, Wendy (Childrens Services)" userId="ccf14525-30ec-4eb3-9ec0-c8e827388be1" providerId="ADAL" clId="{0C168C28-5569-4647-B7E0-97F3AC762423}" dt="2024-07-15T10:31:54.036" v="1764" actId="1076"/>
        <pc:sldMkLst>
          <pc:docMk/>
          <pc:sldMk cId="4008669881" sldId="276"/>
        </pc:sldMkLst>
        <pc:spChg chg="mod">
          <ac:chgData name="Scott, Wendy (Childrens Services)" userId="ccf14525-30ec-4eb3-9ec0-c8e827388be1" providerId="ADAL" clId="{0C168C28-5569-4647-B7E0-97F3AC762423}" dt="2024-07-12T12:05:36.003" v="1312" actId="20577"/>
          <ac:spMkLst>
            <pc:docMk/>
            <pc:sldMk cId="4008669881" sldId="276"/>
            <ac:spMk id="2" creationId="{57CB1523-F9A9-268E-8669-2437F536BB6D}"/>
          </ac:spMkLst>
        </pc:spChg>
        <pc:spChg chg="add del">
          <ac:chgData name="Scott, Wendy (Childrens Services)" userId="ccf14525-30ec-4eb3-9ec0-c8e827388be1" providerId="ADAL" clId="{0C168C28-5569-4647-B7E0-97F3AC762423}" dt="2024-07-12T14:54:04.313" v="1607"/>
          <ac:spMkLst>
            <pc:docMk/>
            <pc:sldMk cId="4008669881" sldId="276"/>
            <ac:spMk id="3" creationId="{15F7245F-D46A-B3F0-FFBE-51FE5ED7CB8C}"/>
          </ac:spMkLst>
        </pc:spChg>
        <pc:graphicFrameChg chg="add mod">
          <ac:chgData name="Scott, Wendy (Childrens Services)" userId="ccf14525-30ec-4eb3-9ec0-c8e827388be1" providerId="ADAL" clId="{0C168C28-5569-4647-B7E0-97F3AC762423}" dt="2024-07-12T14:54:04.218" v="1606"/>
          <ac:graphicFrameMkLst>
            <pc:docMk/>
            <pc:sldMk cId="4008669881" sldId="276"/>
            <ac:graphicFrameMk id="4" creationId="{C1456197-44CF-30FC-233E-BAE7D2B545D0}"/>
          </ac:graphicFrameMkLst>
        </pc:graphicFrameChg>
        <pc:graphicFrameChg chg="add mod modGraphic">
          <ac:chgData name="Scott, Wendy (Childrens Services)" userId="ccf14525-30ec-4eb3-9ec0-c8e827388be1" providerId="ADAL" clId="{0C168C28-5569-4647-B7E0-97F3AC762423}" dt="2024-07-15T10:31:54.036" v="1764" actId="1076"/>
          <ac:graphicFrameMkLst>
            <pc:docMk/>
            <pc:sldMk cId="4008669881" sldId="276"/>
            <ac:graphicFrameMk id="5" creationId="{A2E12327-F17D-4F35-D62E-872F3B86A6F8}"/>
          </ac:graphicFrameMkLst>
        </pc:graphicFrameChg>
      </pc:sldChg>
      <pc:sldChg chg="addSp delSp modSp add mod">
        <pc:chgData name="Scott, Wendy (Childrens Services)" userId="ccf14525-30ec-4eb3-9ec0-c8e827388be1" providerId="ADAL" clId="{0C168C28-5569-4647-B7E0-97F3AC762423}" dt="2024-07-15T10:32:24.710" v="1768" actId="14100"/>
        <pc:sldMkLst>
          <pc:docMk/>
          <pc:sldMk cId="3993680496" sldId="277"/>
        </pc:sldMkLst>
        <pc:spChg chg="mod">
          <ac:chgData name="Scott, Wendy (Childrens Services)" userId="ccf14525-30ec-4eb3-9ec0-c8e827388be1" providerId="ADAL" clId="{0C168C28-5569-4647-B7E0-97F3AC762423}" dt="2024-07-12T12:05:40.467" v="1314" actId="20577"/>
          <ac:spMkLst>
            <pc:docMk/>
            <pc:sldMk cId="3993680496" sldId="277"/>
            <ac:spMk id="2" creationId="{57CB1523-F9A9-268E-8669-2437F536BB6D}"/>
          </ac:spMkLst>
        </pc:spChg>
        <pc:spChg chg="add del">
          <ac:chgData name="Scott, Wendy (Childrens Services)" userId="ccf14525-30ec-4eb3-9ec0-c8e827388be1" providerId="ADAL" clId="{0C168C28-5569-4647-B7E0-97F3AC762423}" dt="2024-07-12T14:53:29.305" v="1601"/>
          <ac:spMkLst>
            <pc:docMk/>
            <pc:sldMk cId="3993680496" sldId="277"/>
            <ac:spMk id="3" creationId="{15F7245F-D46A-B3F0-FFBE-51FE5ED7CB8C}"/>
          </ac:spMkLst>
        </pc:spChg>
        <pc:graphicFrameChg chg="add mod">
          <ac:chgData name="Scott, Wendy (Childrens Services)" userId="ccf14525-30ec-4eb3-9ec0-c8e827388be1" providerId="ADAL" clId="{0C168C28-5569-4647-B7E0-97F3AC762423}" dt="2024-07-12T14:53:17.094" v="1594"/>
          <ac:graphicFrameMkLst>
            <pc:docMk/>
            <pc:sldMk cId="3993680496" sldId="277"/>
            <ac:graphicFrameMk id="4" creationId="{32DD25E0-30FC-52F3-EC40-742668099B04}"/>
          </ac:graphicFrameMkLst>
        </pc:graphicFrameChg>
        <pc:graphicFrameChg chg="add mod">
          <ac:chgData name="Scott, Wendy (Childrens Services)" userId="ccf14525-30ec-4eb3-9ec0-c8e827388be1" providerId="ADAL" clId="{0C168C28-5569-4647-B7E0-97F3AC762423}" dt="2024-07-12T14:53:29.226" v="1600"/>
          <ac:graphicFrameMkLst>
            <pc:docMk/>
            <pc:sldMk cId="3993680496" sldId="277"/>
            <ac:graphicFrameMk id="5" creationId="{45CD688A-3163-10BB-5195-88787AD1C69A}"/>
          </ac:graphicFrameMkLst>
        </pc:graphicFrameChg>
        <pc:graphicFrameChg chg="add mod modGraphic">
          <ac:chgData name="Scott, Wendy (Childrens Services)" userId="ccf14525-30ec-4eb3-9ec0-c8e827388be1" providerId="ADAL" clId="{0C168C28-5569-4647-B7E0-97F3AC762423}" dt="2024-07-15T10:32:24.710" v="1768" actId="14100"/>
          <ac:graphicFrameMkLst>
            <pc:docMk/>
            <pc:sldMk cId="3993680496" sldId="277"/>
            <ac:graphicFrameMk id="6" creationId="{7289A47C-F273-B31C-E502-BF9497014A95}"/>
          </ac:graphicFrameMkLst>
        </pc:graphicFrameChg>
      </pc:sldChg>
      <pc:sldChg chg="modSp add mod">
        <pc:chgData name="Scott, Wendy (Childrens Services)" userId="ccf14525-30ec-4eb3-9ec0-c8e827388be1" providerId="ADAL" clId="{0C168C28-5569-4647-B7E0-97F3AC762423}" dt="2024-07-15T10:26:39.604" v="1656" actId="255"/>
        <pc:sldMkLst>
          <pc:docMk/>
          <pc:sldMk cId="2936390681" sldId="278"/>
        </pc:sldMkLst>
        <pc:spChg chg="mod">
          <ac:chgData name="Scott, Wendy (Childrens Services)" userId="ccf14525-30ec-4eb3-9ec0-c8e827388be1" providerId="ADAL" clId="{0C168C28-5569-4647-B7E0-97F3AC762423}" dt="2024-07-15T10:26:39.604" v="1656" actId="255"/>
          <ac:spMkLst>
            <pc:docMk/>
            <pc:sldMk cId="2936390681" sldId="278"/>
            <ac:spMk id="3" creationId="{15F7245F-D46A-B3F0-FFBE-51FE5ED7CB8C}"/>
          </ac:spMkLst>
        </pc:spChg>
      </pc:sldChg>
      <pc:sldChg chg="addSp delSp modSp add mod">
        <pc:chgData name="Scott, Wendy (Childrens Services)" userId="ccf14525-30ec-4eb3-9ec0-c8e827388be1" providerId="ADAL" clId="{0C168C28-5569-4647-B7E0-97F3AC762423}" dt="2024-07-15T10:34:46.106" v="1791" actId="20577"/>
        <pc:sldMkLst>
          <pc:docMk/>
          <pc:sldMk cId="2873995938" sldId="279"/>
        </pc:sldMkLst>
        <pc:spChg chg="add del mod">
          <ac:chgData name="Scott, Wendy (Childrens Services)" userId="ccf14525-30ec-4eb3-9ec0-c8e827388be1" providerId="ADAL" clId="{0C168C28-5569-4647-B7E0-97F3AC762423}" dt="2024-07-15T10:34:46.106" v="1791" actId="20577"/>
          <ac:spMkLst>
            <pc:docMk/>
            <pc:sldMk cId="2873995938" sldId="279"/>
            <ac:spMk id="3" creationId="{15F7245F-D46A-B3F0-FFBE-51FE5ED7CB8C}"/>
          </ac:spMkLst>
        </pc:spChg>
        <pc:picChg chg="add del mod ord">
          <ac:chgData name="Scott, Wendy (Childrens Services)" userId="ccf14525-30ec-4eb3-9ec0-c8e827388be1" providerId="ADAL" clId="{0C168C28-5569-4647-B7E0-97F3AC762423}" dt="2024-07-15T10:28:05.399" v="1670" actId="22"/>
          <ac:picMkLst>
            <pc:docMk/>
            <pc:sldMk cId="2873995938" sldId="279"/>
            <ac:picMk id="5" creationId="{6D3DA1A4-96F3-F7B8-33F9-C7160C8FDC75}"/>
          </ac:picMkLst>
        </pc:picChg>
      </pc:sldChg>
      <pc:sldChg chg="modSp add mod">
        <pc:chgData name="Scott, Wendy (Childrens Services)" userId="ccf14525-30ec-4eb3-9ec0-c8e827388be1" providerId="ADAL" clId="{0C168C28-5569-4647-B7E0-97F3AC762423}" dt="2024-07-15T10:31:13.640" v="1748" actId="403"/>
        <pc:sldMkLst>
          <pc:docMk/>
          <pc:sldMk cId="3483513207" sldId="280"/>
        </pc:sldMkLst>
        <pc:spChg chg="mod">
          <ac:chgData name="Scott, Wendy (Childrens Services)" userId="ccf14525-30ec-4eb3-9ec0-c8e827388be1" providerId="ADAL" clId="{0C168C28-5569-4647-B7E0-97F3AC762423}" dt="2024-07-15T10:31:13.640" v="1748" actId="403"/>
          <ac:spMkLst>
            <pc:docMk/>
            <pc:sldMk cId="3483513207" sldId="280"/>
            <ac:spMk id="3" creationId="{15F7245F-D46A-B3F0-FFBE-51FE5ED7CB8C}"/>
          </ac:spMkLst>
        </pc:spChg>
      </pc:sldChg>
      <pc:sldChg chg="modSp add mod">
        <pc:chgData name="Scott, Wendy (Childrens Services)" userId="ccf14525-30ec-4eb3-9ec0-c8e827388be1" providerId="ADAL" clId="{0C168C28-5569-4647-B7E0-97F3AC762423}" dt="2024-07-15T10:32:48.128" v="1790" actId="403"/>
        <pc:sldMkLst>
          <pc:docMk/>
          <pc:sldMk cId="3519819142" sldId="281"/>
        </pc:sldMkLst>
        <pc:spChg chg="mod">
          <ac:chgData name="Scott, Wendy (Childrens Services)" userId="ccf14525-30ec-4eb3-9ec0-c8e827388be1" providerId="ADAL" clId="{0C168C28-5569-4647-B7E0-97F3AC762423}" dt="2024-07-15T10:32:48.128" v="1790" actId="403"/>
          <ac:spMkLst>
            <pc:docMk/>
            <pc:sldMk cId="3519819142" sldId="281"/>
            <ac:spMk id="3" creationId="{15F7245F-D46A-B3F0-FFBE-51FE5ED7CB8C}"/>
          </ac:spMkLst>
        </pc:spChg>
      </pc:sldChg>
      <pc:sldChg chg="addSp delSp modSp new mod">
        <pc:chgData name="Scott, Wendy (Childrens Services)" userId="ccf14525-30ec-4eb3-9ec0-c8e827388be1" providerId="ADAL" clId="{0C168C28-5569-4647-B7E0-97F3AC762423}" dt="2024-07-12T13:06:08.948" v="1370" actId="962"/>
        <pc:sldMkLst>
          <pc:docMk/>
          <pc:sldMk cId="1378210809" sldId="282"/>
        </pc:sldMkLst>
        <pc:spChg chg="mod">
          <ac:chgData name="Scott, Wendy (Childrens Services)" userId="ccf14525-30ec-4eb3-9ec0-c8e827388be1" providerId="ADAL" clId="{0C168C28-5569-4647-B7E0-97F3AC762423}" dt="2024-07-12T13:04:29.495" v="1363" actId="20577"/>
          <ac:spMkLst>
            <pc:docMk/>
            <pc:sldMk cId="1378210809" sldId="282"/>
            <ac:spMk id="2" creationId="{5C5FD1E6-5417-614E-643B-524D0097FFF8}"/>
          </ac:spMkLst>
        </pc:spChg>
        <pc:spChg chg="del">
          <ac:chgData name="Scott, Wendy (Childrens Services)" userId="ccf14525-30ec-4eb3-9ec0-c8e827388be1" providerId="ADAL" clId="{0C168C28-5569-4647-B7E0-97F3AC762423}" dt="2024-07-12T13:05:57.410" v="1364"/>
          <ac:spMkLst>
            <pc:docMk/>
            <pc:sldMk cId="1378210809" sldId="282"/>
            <ac:spMk id="3" creationId="{D46D9AA2-8AD6-A6A2-DC94-5FA248C32906}"/>
          </ac:spMkLst>
        </pc:spChg>
        <pc:picChg chg="add mod">
          <ac:chgData name="Scott, Wendy (Childrens Services)" userId="ccf14525-30ec-4eb3-9ec0-c8e827388be1" providerId="ADAL" clId="{0C168C28-5569-4647-B7E0-97F3AC762423}" dt="2024-07-12T13:06:08.948" v="1370" actId="962"/>
          <ac:picMkLst>
            <pc:docMk/>
            <pc:sldMk cId="1378210809" sldId="282"/>
            <ac:picMk id="5" creationId="{88342357-FB7C-1901-91DA-AFEA0833B04F}"/>
          </ac:picMkLst>
        </pc:picChg>
      </pc:sldChg>
      <pc:sldChg chg="new del">
        <pc:chgData name="Scott, Wendy (Childrens Services)" userId="ccf14525-30ec-4eb3-9ec0-c8e827388be1" providerId="ADAL" clId="{0C168C28-5569-4647-B7E0-97F3AC762423}" dt="2024-07-17T07:58:27.014" v="1792" actId="47"/>
        <pc:sldMkLst>
          <pc:docMk/>
          <pc:sldMk cId="3255004691" sldId="283"/>
        </pc:sldMkLst>
      </pc:sldChg>
    </pc:docChg>
  </pc:docChgLst>
</pc:chgInfo>
</file>

<file path=ppt/comments/modernComment_106_BADDA71C.xml><?xml version="1.0" encoding="utf-8"?>
<p188:cmLst xmlns:a="http://schemas.openxmlformats.org/drawingml/2006/main" xmlns:r="http://schemas.openxmlformats.org/officeDocument/2006/relationships" xmlns:p188="http://schemas.microsoft.com/office/powerpoint/2018/8/main">
  <p188:cm id="{1E8C4BB3-574E-4E28-8A38-77FD6AF41E4E}" authorId="{7F79DD43-3945-3483-6B58-D562ECF81FEF}" created="2024-07-12T11:55:47.360">
    <ac:deMkLst xmlns:ac="http://schemas.microsoft.com/office/drawing/2013/main/command">
      <pc:docMk xmlns:pc="http://schemas.microsoft.com/office/powerpoint/2013/main/command"/>
      <pc:sldMk xmlns:pc="http://schemas.microsoft.com/office/powerpoint/2013/main/command" cId="3135088412" sldId="262"/>
      <ac:spMk id="2" creationId="{6F4CF553-E2A5-7257-1A8C-ECBF9420E683}"/>
    </ac:deMkLst>
    <p188:txBody>
      <a:bodyPr/>
      <a:lstStyle/>
      <a:p>
        <a:r>
          <a:rPr lang="en-GB"/>
          <a:t>Update excluding multiply?</a:t>
        </a:r>
      </a:p>
    </p188:txBody>
  </p188:cm>
</p188:cmLst>
</file>

<file path=ppt/comments/modernComment_109_A0EA331B.xml><?xml version="1.0" encoding="utf-8"?>
<p188:cmLst xmlns:a="http://schemas.openxmlformats.org/drawingml/2006/main" xmlns:r="http://schemas.openxmlformats.org/officeDocument/2006/relationships" xmlns:p188="http://schemas.microsoft.com/office/powerpoint/2018/8/main">
  <p188:cm id="{A4B6C732-43A5-401C-B9A7-0313E766F6FF}" authorId="{7F79DD43-3945-3483-6B58-D562ECF81FEF}" created="2024-07-12T11:56:04.845">
    <ac:deMkLst xmlns:ac="http://schemas.microsoft.com/office/drawing/2013/main/command">
      <pc:docMk xmlns:pc="http://schemas.microsoft.com/office/powerpoint/2013/main/command"/>
      <pc:sldMk xmlns:pc="http://schemas.microsoft.com/office/powerpoint/2013/main/command" cId="2699703067" sldId="265"/>
      <ac:spMk id="2" creationId="{3FB0B9F7-5059-2497-E354-77E3B79B384B}"/>
    </ac:deMkLst>
    <p188:txBody>
      <a:bodyPr/>
      <a:lstStyle/>
      <a:p>
        <a:r>
          <a:rPr lang="en-GB"/>
          <a:t>Update once Kait refreshed EBS</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6_BADDA71C.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9_A0EA331B.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354137" y="4314579"/>
            <a:ext cx="21674138" cy="1908215"/>
          </a:xfrm>
          <a:prstGeom prst="rect">
            <a:avLst/>
          </a:prstGeom>
          <a:noFill/>
        </p:spPr>
        <p:txBody>
          <a:bodyPr wrap="square" rtlCol="0">
            <a:spAutoFit/>
          </a:bodyPr>
          <a:lstStyle/>
          <a:p>
            <a:r>
              <a:rPr lang="en-US" sz="11800" b="1" dirty="0">
                <a:solidFill>
                  <a:schemeClr val="bg1"/>
                </a:solidFill>
                <a:latin typeface="Arial" panose="020B0604020202020204" pitchFamily="34" charset="0"/>
                <a:cs typeface="Arial" panose="020B0604020202020204" pitchFamily="34" charset="0"/>
              </a:rPr>
              <a:t>OTLA </a:t>
            </a:r>
            <a:r>
              <a:rPr lang="en-US" sz="11800" b="1" dirty="0" err="1">
                <a:solidFill>
                  <a:schemeClr val="bg1"/>
                </a:solidFill>
                <a:latin typeface="Arial" panose="020B0604020202020204" pitchFamily="34" charset="0"/>
                <a:cs typeface="Arial" panose="020B0604020202020204" pitchFamily="34" charset="0"/>
              </a:rPr>
              <a:t>standardisation</a:t>
            </a:r>
            <a:endParaRPr lang="en-US" sz="118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B7FAB8-F0D8-3C50-14A8-43067664EF02}"/>
              </a:ext>
            </a:extLst>
          </p:cNvPr>
          <p:cNvSpPr txBox="1"/>
          <p:nvPr/>
        </p:nvSpPr>
        <p:spPr>
          <a:xfrm>
            <a:off x="1372393" y="8042769"/>
            <a:ext cx="21637625" cy="2308324"/>
          </a:xfrm>
          <a:prstGeom prst="rect">
            <a:avLst/>
          </a:prstGeom>
          <a:noFill/>
        </p:spPr>
        <p:txBody>
          <a:bodyPr wrap="square" rtlCol="0">
            <a:spAutoFit/>
          </a:bodyPr>
          <a:lstStyle/>
          <a:p>
            <a:r>
              <a:rPr lang="en-US" sz="7200" dirty="0">
                <a:solidFill>
                  <a:schemeClr val="bg1"/>
                </a:solidFill>
                <a:latin typeface="Arial" panose="020B0604020202020204" pitchFamily="34" charset="0"/>
                <a:cs typeface="Arial" panose="020B0604020202020204" pitchFamily="34" charset="0"/>
              </a:rPr>
              <a:t>17</a:t>
            </a:r>
            <a:r>
              <a:rPr lang="en-US" sz="7200" baseline="30000" dirty="0">
                <a:solidFill>
                  <a:schemeClr val="bg1"/>
                </a:solidFill>
                <a:latin typeface="Arial" panose="020B0604020202020204" pitchFamily="34" charset="0"/>
                <a:cs typeface="Arial" panose="020B0604020202020204" pitchFamily="34" charset="0"/>
              </a:rPr>
              <a:t>th</a:t>
            </a:r>
            <a:r>
              <a:rPr lang="en-US" sz="7200" dirty="0">
                <a:solidFill>
                  <a:schemeClr val="bg1"/>
                </a:solidFill>
                <a:latin typeface="Arial" panose="020B0604020202020204" pitchFamily="34" charset="0"/>
                <a:cs typeface="Arial" panose="020B0604020202020204" pitchFamily="34" charset="0"/>
              </a:rPr>
              <a:t> July 2024</a:t>
            </a:r>
          </a:p>
          <a:p>
            <a:r>
              <a:rPr lang="en-US" sz="7200" dirty="0">
                <a:solidFill>
                  <a:schemeClr val="bg1"/>
                </a:solidFill>
                <a:latin typeface="Arial" panose="020B0604020202020204" pitchFamily="34" charset="0"/>
                <a:cs typeface="Arial" panose="020B0604020202020204" pitchFamily="34" charset="0"/>
              </a:rPr>
              <a:t>Wendy Scott</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reveal:3</a:t>
            </a:r>
          </a:p>
        </p:txBody>
      </p:sp>
      <p:graphicFrame>
        <p:nvGraphicFramePr>
          <p:cNvPr id="5" name="Content Placeholder 4">
            <a:extLst>
              <a:ext uri="{FF2B5EF4-FFF2-40B4-BE49-F238E27FC236}">
                <a16:creationId xmlns:a16="http://schemas.microsoft.com/office/drawing/2014/main" id="{A2E12327-F17D-4F35-D62E-872F3B86A6F8}"/>
              </a:ext>
            </a:extLst>
          </p:cNvPr>
          <p:cNvGraphicFramePr>
            <a:graphicFrameLocks noGrp="1"/>
          </p:cNvGraphicFramePr>
          <p:nvPr>
            <p:ph idx="13"/>
            <p:extLst>
              <p:ext uri="{D42A27DB-BD31-4B8C-83A1-F6EECF244321}">
                <p14:modId xmlns:p14="http://schemas.microsoft.com/office/powerpoint/2010/main" val="2025776407"/>
              </p:ext>
            </p:extLst>
          </p:nvPr>
        </p:nvGraphicFramePr>
        <p:xfrm>
          <a:off x="1575021" y="3381377"/>
          <a:ext cx="20927682" cy="7284976"/>
        </p:xfrm>
        <a:graphic>
          <a:graphicData uri="http://schemas.openxmlformats.org/drawingml/2006/table">
            <a:tbl>
              <a:tblPr firstRow="1" firstCol="1" bandRow="1"/>
              <a:tblGrid>
                <a:gridCol w="5835778">
                  <a:extLst>
                    <a:ext uri="{9D8B030D-6E8A-4147-A177-3AD203B41FA5}">
                      <a16:colId xmlns:a16="http://schemas.microsoft.com/office/drawing/2014/main" val="2015893271"/>
                    </a:ext>
                  </a:extLst>
                </a:gridCol>
                <a:gridCol w="15091904">
                  <a:extLst>
                    <a:ext uri="{9D8B030D-6E8A-4147-A177-3AD203B41FA5}">
                      <a16:colId xmlns:a16="http://schemas.microsoft.com/office/drawing/2014/main" val="1116124197"/>
                    </a:ext>
                  </a:extLst>
                </a:gridCol>
              </a:tblGrid>
              <a:tr h="0">
                <a:tc>
                  <a:txBody>
                    <a:bodyPr/>
                    <a:lstStyle/>
                    <a:p>
                      <a:pPr>
                        <a:lnSpc>
                          <a:spcPct val="115000"/>
                        </a:lnSpc>
                        <a:spcAft>
                          <a:spcPts val="1000"/>
                        </a:spcAft>
                      </a:pPr>
                      <a:r>
                        <a:rPr lang="en-GB" sz="4800" b="1">
                          <a:effectLst/>
                          <a:latin typeface="Arial" panose="020B0604020202020204" pitchFamily="34" charset="0"/>
                          <a:ea typeface="Calibri" panose="020F0502020204030204" pitchFamily="34" charset="0"/>
                          <a:cs typeface="Times New Roman" panose="02020603050405020304" pitchFamily="18" charset="0"/>
                        </a:rPr>
                        <a:t>Area of strength</a:t>
                      </a:r>
                      <a:endParaRPr lang="en-GB" sz="4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b="1">
                          <a:effectLst/>
                          <a:latin typeface="Arial" panose="020B0604020202020204" pitchFamily="34" charset="0"/>
                          <a:ea typeface="Calibri" panose="020F0502020204030204" pitchFamily="34" charset="0"/>
                          <a:cs typeface="Times New Roman" panose="02020603050405020304" pitchFamily="18" charset="0"/>
                        </a:rPr>
                        <a:t>Example of strength</a:t>
                      </a:r>
                      <a:endParaRPr lang="en-GB" sz="4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0894791"/>
                  </a:ext>
                </a:extLst>
              </a:tr>
              <a:tr h="0">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Feedback to learners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Feedback was clear and supportive, whilst still encouraging learner decision making.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5948782"/>
                  </a:ext>
                </a:extLst>
              </a:tr>
              <a:tr h="0">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Classroom management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The classroom was managed well, with good access to resources and information, as well as safe movement around the room.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9122137"/>
                  </a:ext>
                </a:extLst>
              </a:tr>
              <a:tr h="0">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Sequence of learning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dirty="0">
                          <a:effectLst/>
                          <a:latin typeface="Arial" panose="020B0604020202020204" pitchFamily="34" charset="0"/>
                          <a:ea typeface="Calibri" panose="020F0502020204030204" pitchFamily="34" charset="0"/>
                          <a:cs typeface="Times New Roman" panose="02020603050405020304" pitchFamily="18" charset="0"/>
                        </a:rPr>
                        <a:t>The session was well thought out, with learners developing skills in the morning, which they were then able to apply in the afternoon.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6590680"/>
                  </a:ext>
                </a:extLst>
              </a:tr>
            </a:tbl>
          </a:graphicData>
        </a:graphic>
      </p:graphicFrame>
    </p:spTree>
    <p:extLst>
      <p:ext uri="{BB962C8B-B14F-4D97-AF65-F5344CB8AC3E}">
        <p14:creationId xmlns:p14="http://schemas.microsoft.com/office/powerpoint/2010/main" val="4008669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reveal:4</a:t>
            </a:r>
          </a:p>
        </p:txBody>
      </p:sp>
      <p:graphicFrame>
        <p:nvGraphicFramePr>
          <p:cNvPr id="6" name="Content Placeholder 5">
            <a:extLst>
              <a:ext uri="{FF2B5EF4-FFF2-40B4-BE49-F238E27FC236}">
                <a16:creationId xmlns:a16="http://schemas.microsoft.com/office/drawing/2014/main" id="{7289A47C-F273-B31C-E502-BF9497014A95}"/>
              </a:ext>
            </a:extLst>
          </p:cNvPr>
          <p:cNvGraphicFramePr>
            <a:graphicFrameLocks noGrp="1"/>
          </p:cNvGraphicFramePr>
          <p:nvPr>
            <p:ph idx="13"/>
            <p:extLst>
              <p:ext uri="{D42A27DB-BD31-4B8C-83A1-F6EECF244321}">
                <p14:modId xmlns:p14="http://schemas.microsoft.com/office/powerpoint/2010/main" val="853752388"/>
              </p:ext>
            </p:extLst>
          </p:nvPr>
        </p:nvGraphicFramePr>
        <p:xfrm>
          <a:off x="1676291" y="3381377"/>
          <a:ext cx="20321068" cy="6090920"/>
        </p:xfrm>
        <a:graphic>
          <a:graphicData uri="http://schemas.openxmlformats.org/drawingml/2006/table">
            <a:tbl>
              <a:tblPr firstRow="1" firstCol="1" bandRow="1"/>
              <a:tblGrid>
                <a:gridCol w="5226027">
                  <a:extLst>
                    <a:ext uri="{9D8B030D-6E8A-4147-A177-3AD203B41FA5}">
                      <a16:colId xmlns:a16="http://schemas.microsoft.com/office/drawing/2014/main" val="818828521"/>
                    </a:ext>
                  </a:extLst>
                </a:gridCol>
                <a:gridCol w="15095041">
                  <a:extLst>
                    <a:ext uri="{9D8B030D-6E8A-4147-A177-3AD203B41FA5}">
                      <a16:colId xmlns:a16="http://schemas.microsoft.com/office/drawing/2014/main" val="1355865208"/>
                    </a:ext>
                  </a:extLst>
                </a:gridCol>
              </a:tblGrid>
              <a:tr h="623115">
                <a:tc>
                  <a:txBody>
                    <a:bodyPr/>
                    <a:lstStyle/>
                    <a:p>
                      <a:pPr>
                        <a:lnSpc>
                          <a:spcPct val="107000"/>
                        </a:lnSpc>
                        <a:spcAft>
                          <a:spcPts val="800"/>
                        </a:spcAft>
                      </a:pPr>
                      <a:r>
                        <a:rPr lang="en-GB" sz="4800" b="1" dirty="0">
                          <a:effectLst/>
                          <a:latin typeface="Arial" panose="020B0604020202020204" pitchFamily="34" charset="0"/>
                          <a:ea typeface="Calibri" panose="020F0502020204030204" pitchFamily="34" charset="0"/>
                          <a:cs typeface="Arial" panose="020B0604020202020204" pitchFamily="34" charset="0"/>
                        </a:rPr>
                        <a:t>Area of good practice</a:t>
                      </a:r>
                      <a:endParaRPr lang="en-GB" sz="4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b="1">
                          <a:effectLst/>
                          <a:latin typeface="Arial" panose="020B0604020202020204" pitchFamily="34" charset="0"/>
                          <a:ea typeface="Calibri" panose="020F0502020204030204" pitchFamily="34" charset="0"/>
                          <a:cs typeface="Arial" panose="020B0604020202020204" pitchFamily="34" charset="0"/>
                        </a:rPr>
                        <a:t>Observed strength</a:t>
                      </a:r>
                      <a:endParaRPr lang="en-GB" sz="4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7683739"/>
                  </a:ext>
                </a:extLst>
              </a:tr>
              <a:tr h="1966545">
                <a:tc>
                  <a:txBody>
                    <a:bodyPr/>
                    <a:lstStyle/>
                    <a:p>
                      <a:pPr>
                        <a:lnSpc>
                          <a:spcPct val="107000"/>
                        </a:lnSpc>
                        <a:spcAft>
                          <a:spcPts val="800"/>
                        </a:spcAft>
                      </a:pPr>
                      <a:r>
                        <a:rPr lang="en-GB" sz="4800">
                          <a:effectLst/>
                          <a:latin typeface="Arial" panose="020B0604020202020204" pitchFamily="34" charset="0"/>
                          <a:ea typeface="Calibri" panose="020F0502020204030204" pitchFamily="34" charset="0"/>
                          <a:cs typeface="Arial" panose="020B0604020202020204" pitchFamily="34" charset="0"/>
                        </a:rPr>
                        <a:t>Clarity of purpose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a:effectLst/>
                          <a:latin typeface="Arial" panose="020B0604020202020204" pitchFamily="34" charset="0"/>
                          <a:ea typeface="Calibri" panose="020F0502020204030204" pitchFamily="34" charset="0"/>
                          <a:cs typeface="Arial" panose="020B0604020202020204" pitchFamily="34" charset="0"/>
                        </a:rPr>
                        <a:t>Individual learning objectives were clear and visually shared with each learner. Objectives clearly built on learners’ prior knowledge and achievement.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5595474"/>
                  </a:ext>
                </a:extLst>
              </a:tr>
              <a:tr h="1966545">
                <a:tc>
                  <a:txBody>
                    <a:bodyPr/>
                    <a:lstStyle/>
                    <a:p>
                      <a:pPr>
                        <a:lnSpc>
                          <a:spcPct val="107000"/>
                        </a:lnSpc>
                        <a:spcAft>
                          <a:spcPts val="800"/>
                        </a:spcAft>
                      </a:pPr>
                      <a:r>
                        <a:rPr lang="en-GB" sz="4800">
                          <a:effectLst/>
                          <a:latin typeface="Arial" panose="020B0604020202020204" pitchFamily="34" charset="0"/>
                          <a:ea typeface="Calibri" panose="020F0502020204030204" pitchFamily="34" charset="0"/>
                          <a:cs typeface="Arial" panose="020B0604020202020204" pitchFamily="34" charset="0"/>
                        </a:rPr>
                        <a:t>Active learning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dirty="0">
                          <a:effectLst/>
                          <a:latin typeface="Arial" panose="020B0604020202020204" pitchFamily="34" charset="0"/>
                          <a:ea typeface="Calibri" panose="020F0502020204030204" pitchFamily="34" charset="0"/>
                          <a:cs typeface="Arial" panose="020B0604020202020204" pitchFamily="34" charset="0"/>
                        </a:rPr>
                        <a:t>Learners were encouraged to be independent in their learning through high expectations, open questioning and collaboration with other learners.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6587607"/>
                  </a:ext>
                </a:extLst>
              </a:tr>
            </a:tbl>
          </a:graphicData>
        </a:graphic>
      </p:graphicFrame>
    </p:spTree>
    <p:extLst>
      <p:ext uri="{BB962C8B-B14F-4D97-AF65-F5344CB8AC3E}">
        <p14:creationId xmlns:p14="http://schemas.microsoft.com/office/powerpoint/2010/main" val="399368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8079-0F71-5479-9173-D6DC87CDE852}"/>
              </a:ext>
            </a:extLst>
          </p:cNvPr>
          <p:cNvSpPr>
            <a:spLocks noGrp="1"/>
          </p:cNvSpPr>
          <p:nvPr>
            <p:ph type="title"/>
          </p:nvPr>
        </p:nvSpPr>
        <p:spPr/>
        <p:txBody>
          <a:bodyPr/>
          <a:lstStyle/>
          <a:p>
            <a:r>
              <a:rPr lang="en-GB" dirty="0"/>
              <a:t>Standardisation Activity </a:t>
            </a:r>
          </a:p>
        </p:txBody>
      </p:sp>
      <p:sp>
        <p:nvSpPr>
          <p:cNvPr id="3" name="Content Placeholder 2">
            <a:extLst>
              <a:ext uri="{FF2B5EF4-FFF2-40B4-BE49-F238E27FC236}">
                <a16:creationId xmlns:a16="http://schemas.microsoft.com/office/drawing/2014/main" id="{BA83DE80-AD3A-967F-1750-9D37C7D272D1}"/>
              </a:ext>
            </a:extLst>
          </p:cNvPr>
          <p:cNvSpPr>
            <a:spLocks noGrp="1"/>
          </p:cNvSpPr>
          <p:nvPr>
            <p:ph idx="13"/>
          </p:nvPr>
        </p:nvSpPr>
        <p:spPr/>
        <p:txBody>
          <a:bodyPr/>
          <a:lstStyle/>
          <a:p>
            <a:r>
              <a:rPr lang="en-GB" sz="5400" b="1" dirty="0"/>
              <a:t>Guess the weakness:</a:t>
            </a:r>
          </a:p>
          <a:p>
            <a:r>
              <a:rPr lang="en-GB" sz="5400" dirty="0"/>
              <a:t>Review the report narrative and agree in pairs what you think the development areas should be</a:t>
            </a:r>
          </a:p>
          <a:p>
            <a:r>
              <a:rPr lang="en-GB" sz="5400" dirty="0"/>
              <a:t>We’ll then see if they match the original observers </a:t>
            </a:r>
          </a:p>
        </p:txBody>
      </p:sp>
    </p:spTree>
    <p:extLst>
      <p:ext uri="{BB962C8B-B14F-4D97-AF65-F5344CB8AC3E}">
        <p14:creationId xmlns:p14="http://schemas.microsoft.com/office/powerpoint/2010/main" val="2607468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reveal:1</a:t>
            </a:r>
          </a:p>
        </p:txBody>
      </p:sp>
      <p:sp>
        <p:nvSpPr>
          <p:cNvPr id="3" name="Content Placeholder 2">
            <a:extLst>
              <a:ext uri="{FF2B5EF4-FFF2-40B4-BE49-F238E27FC236}">
                <a16:creationId xmlns:a16="http://schemas.microsoft.com/office/drawing/2014/main" id="{15F7245F-D46A-B3F0-FFBE-51FE5ED7CB8C}"/>
              </a:ext>
            </a:extLst>
          </p:cNvPr>
          <p:cNvSpPr>
            <a:spLocks noGrp="1"/>
          </p:cNvSpPr>
          <p:nvPr>
            <p:ph idx="13"/>
          </p:nvPr>
        </p:nvSpPr>
        <p:spPr>
          <a:xfrm>
            <a:off x="1371602" y="3638262"/>
            <a:ext cx="21334521" cy="7873093"/>
          </a:xfrm>
        </p:spPr>
        <p:txBody>
          <a:bodyPr/>
          <a:lstStyle/>
          <a:p>
            <a:pPr fontAlgn="t">
              <a:lnSpc>
                <a:spcPct val="115000"/>
              </a:lnSpc>
              <a:spcBef>
                <a:spcPts val="0"/>
              </a:spcBef>
              <a:spcAft>
                <a:spcPts val="10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Development Area: </a:t>
            </a:r>
            <a:r>
              <a:rPr lang="en-GB" sz="4800" dirty="0">
                <a:solidFill>
                  <a:srgbClr val="000000"/>
                </a:solidFill>
                <a:ea typeface="Calibri" panose="020F0502020204030204" pitchFamily="34" charset="0"/>
                <a:cs typeface="Times New Roman" panose="02020603050405020304" pitchFamily="18" charset="0"/>
              </a:rPr>
              <a:t>Assessment of Learning </a:t>
            </a:r>
            <a:endParaRPr lang="en-GB" sz="4800" dirty="0"/>
          </a:p>
          <a:p>
            <a:pPr marL="0" algn="l" rtl="0" eaLnBrk="1" fontAlgn="t" latinLnBrk="0" hangingPunct="1">
              <a:lnSpc>
                <a:spcPct val="115000"/>
              </a:lnSpc>
              <a:spcBef>
                <a:spcPts val="0"/>
              </a:spcBef>
              <a:spcAft>
                <a:spcPts val="1000"/>
              </a:spcAft>
            </a:pPr>
            <a:endParaRPr lang="en-GB" sz="4800" b="0" i="0" u="none" strike="noStrike" dirty="0">
              <a:effectLst/>
              <a:latin typeface="Arial" panose="020B0604020202020204" pitchFamily="34" charset="0"/>
            </a:endParaRPr>
          </a:p>
          <a:p>
            <a:pPr fontAlgn="t">
              <a:lnSpc>
                <a:spcPct val="115000"/>
              </a:lnSpc>
              <a:spcBef>
                <a:spcPts val="0"/>
              </a:spcBef>
              <a:spcAft>
                <a:spcPts val="10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Development Action: </a:t>
            </a:r>
            <a:r>
              <a:rPr lang="en-GB" sz="4800" dirty="0">
                <a:solidFill>
                  <a:srgbClr val="000000"/>
                </a:solidFill>
                <a:ea typeface="Calibri" panose="020F0502020204030204" pitchFamily="34" charset="0"/>
                <a:cs typeface="Times New Roman" panose="02020603050405020304" pitchFamily="18" charset="0"/>
              </a:rPr>
              <a:t>Clearly indicate on the curriculum plan how each learning objective will be assessed.</a:t>
            </a:r>
            <a:endParaRPr lang="en-GB" sz="4800" dirty="0"/>
          </a:p>
          <a:p>
            <a:pPr marL="0" algn="l" rtl="0" eaLnBrk="1" fontAlgn="t" latinLnBrk="0" hangingPunct="1">
              <a:lnSpc>
                <a:spcPct val="115000"/>
              </a:lnSpc>
              <a:spcBef>
                <a:spcPts val="0"/>
              </a:spcBef>
              <a:spcAft>
                <a:spcPts val="1000"/>
              </a:spcAft>
            </a:pPr>
            <a:endParaRPr lang="en-GB" sz="4800" b="0" i="0" u="none" strike="noStrike"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293639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reveal:2</a:t>
            </a:r>
          </a:p>
        </p:txBody>
      </p:sp>
      <p:sp>
        <p:nvSpPr>
          <p:cNvPr id="3" name="Content Placeholder 2">
            <a:extLst>
              <a:ext uri="{FF2B5EF4-FFF2-40B4-BE49-F238E27FC236}">
                <a16:creationId xmlns:a16="http://schemas.microsoft.com/office/drawing/2014/main" id="{15F7245F-D46A-B3F0-FFBE-51FE5ED7CB8C}"/>
              </a:ext>
            </a:extLst>
          </p:cNvPr>
          <p:cNvSpPr>
            <a:spLocks noGrp="1"/>
          </p:cNvSpPr>
          <p:nvPr>
            <p:ph idx="13"/>
          </p:nvPr>
        </p:nvSpPr>
        <p:spPr>
          <a:xfrm>
            <a:off x="1371601" y="3191774"/>
            <a:ext cx="21334521" cy="9113211"/>
          </a:xfrm>
        </p:spPr>
        <p:txBody>
          <a:bodyPr/>
          <a:lstStyle/>
          <a:p>
            <a:pPr fontAlgn="t">
              <a:lnSpc>
                <a:spcPct val="107000"/>
              </a:lnSpc>
              <a:spcBef>
                <a:spcPts val="0"/>
              </a:spcBef>
              <a:spcAft>
                <a:spcPts val="8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Development Area: </a:t>
            </a:r>
            <a:r>
              <a:rPr lang="en-GB" sz="4800" dirty="0">
                <a:solidFill>
                  <a:srgbClr val="000000"/>
                </a:solidFill>
                <a:ea typeface="Calibri" panose="020F0502020204030204" pitchFamily="34" charset="0"/>
              </a:rPr>
              <a:t>Assessment for Learning</a:t>
            </a:r>
            <a:endParaRPr lang="en-GB" sz="4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Development action</a:t>
            </a:r>
            <a:endParaRPr lang="en-GB" sz="4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48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Plan some open questions to measure achievement effectively and create accurate assessment records, where the goals match across the CIL, CP, HL16b and e.</a:t>
            </a:r>
            <a:endParaRPr lang="en-GB" sz="4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endParaRPr lang="en-GB" sz="48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algn="l" rtl="0" eaLnBrk="1" fontAlgn="t" latinLnBrk="0" hangingPunct="1">
              <a:lnSpc>
                <a:spcPct val="107000"/>
              </a:lnSpc>
              <a:spcBef>
                <a:spcPts val="0"/>
              </a:spcBef>
              <a:spcAft>
                <a:spcPts val="8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Development Area: </a:t>
            </a:r>
            <a:r>
              <a:rPr lang="en-GB" sz="48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Employability- English and Maths</a:t>
            </a:r>
            <a:endParaRPr lang="en-GB" sz="4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Development Action</a:t>
            </a:r>
          </a:p>
          <a:p>
            <a:pPr marL="0" algn="l" rtl="0" eaLnBrk="1" fontAlgn="t" latinLnBrk="0" hangingPunct="1">
              <a:lnSpc>
                <a:spcPct val="107000"/>
              </a:lnSpc>
              <a:spcBef>
                <a:spcPts val="0"/>
              </a:spcBef>
              <a:spcAft>
                <a:spcPts val="800"/>
              </a:spcAft>
            </a:pPr>
            <a:r>
              <a:rPr lang="en-GB" sz="48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Add embedding codes to the curriculum plan.</a:t>
            </a:r>
            <a:endParaRPr lang="en-GB" sz="4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36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200" b="0" i="0" u="none" strike="noStrike"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287399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reveal:3</a:t>
            </a:r>
          </a:p>
        </p:txBody>
      </p:sp>
      <p:sp>
        <p:nvSpPr>
          <p:cNvPr id="3" name="Content Placeholder 2">
            <a:extLst>
              <a:ext uri="{FF2B5EF4-FFF2-40B4-BE49-F238E27FC236}">
                <a16:creationId xmlns:a16="http://schemas.microsoft.com/office/drawing/2014/main" id="{15F7245F-D46A-B3F0-FFBE-51FE5ED7CB8C}"/>
              </a:ext>
            </a:extLst>
          </p:cNvPr>
          <p:cNvSpPr>
            <a:spLocks noGrp="1"/>
          </p:cNvSpPr>
          <p:nvPr>
            <p:ph idx="13"/>
          </p:nvPr>
        </p:nvSpPr>
        <p:spPr/>
        <p:txBody>
          <a:bodyPr/>
          <a:lstStyle/>
          <a:p>
            <a:pPr fontAlgn="t">
              <a:lnSpc>
                <a:spcPct val="115000"/>
              </a:lnSpc>
              <a:spcBef>
                <a:spcPts val="0"/>
              </a:spcBef>
              <a:spcAft>
                <a:spcPts val="10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Development Area: </a:t>
            </a:r>
            <a:r>
              <a:rPr lang="en-GB" sz="4800" b="0" i="0" u="none" strike="noStrike"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Clarity of purpose</a:t>
            </a:r>
            <a:endParaRPr lang="en-GB" sz="4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endParaRPr lang="en-GB" sz="4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GB" sz="4800" b="1" i="0" u="none" strike="noStrike"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Development Action:</a:t>
            </a:r>
            <a:endParaRPr lang="en-GB" sz="4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GB" sz="4800" b="0" i="0" u="none" strike="noStrike"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Learning objectives need to be reviewed to ensure that they are SMART.</a:t>
            </a:r>
            <a:endParaRPr lang="en-GB" sz="4800" b="0" i="0" u="none" strike="noStrike" dirty="0">
              <a:effectLst/>
              <a:latin typeface="Arial" panose="020B0604020202020204" pitchFamily="34" charset="0"/>
            </a:endParaRPr>
          </a:p>
          <a:p>
            <a:endParaRPr lang="en-GB" sz="8000" dirty="0"/>
          </a:p>
        </p:txBody>
      </p:sp>
    </p:spTree>
    <p:extLst>
      <p:ext uri="{BB962C8B-B14F-4D97-AF65-F5344CB8AC3E}">
        <p14:creationId xmlns:p14="http://schemas.microsoft.com/office/powerpoint/2010/main" val="3483513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reveal:4</a:t>
            </a:r>
          </a:p>
        </p:txBody>
      </p:sp>
      <p:sp>
        <p:nvSpPr>
          <p:cNvPr id="3" name="Content Placeholder 2">
            <a:extLst>
              <a:ext uri="{FF2B5EF4-FFF2-40B4-BE49-F238E27FC236}">
                <a16:creationId xmlns:a16="http://schemas.microsoft.com/office/drawing/2014/main" id="{15F7245F-D46A-B3F0-FFBE-51FE5ED7CB8C}"/>
              </a:ext>
            </a:extLst>
          </p:cNvPr>
          <p:cNvSpPr>
            <a:spLocks noGrp="1"/>
          </p:cNvSpPr>
          <p:nvPr>
            <p:ph idx="13"/>
          </p:nvPr>
        </p:nvSpPr>
        <p:spPr/>
        <p:txBody>
          <a:bodyPr/>
          <a:lstStyle/>
          <a:p>
            <a:r>
              <a:rPr lang="en-GB" sz="4800" dirty="0"/>
              <a:t>None were given</a:t>
            </a:r>
          </a:p>
        </p:txBody>
      </p:sp>
    </p:spTree>
    <p:extLst>
      <p:ext uri="{BB962C8B-B14F-4D97-AF65-F5344CB8AC3E}">
        <p14:creationId xmlns:p14="http://schemas.microsoft.com/office/powerpoint/2010/main" val="351981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D1E6-5417-614E-643B-524D0097FFF8}"/>
              </a:ext>
            </a:extLst>
          </p:cNvPr>
          <p:cNvSpPr>
            <a:spLocks noGrp="1"/>
          </p:cNvSpPr>
          <p:nvPr>
            <p:ph type="title"/>
          </p:nvPr>
        </p:nvSpPr>
        <p:spPr/>
        <p:txBody>
          <a:bodyPr/>
          <a:lstStyle/>
          <a:p>
            <a:r>
              <a:rPr lang="en-GB" dirty="0"/>
              <a:t>What advice would you give to a new observer?</a:t>
            </a:r>
          </a:p>
        </p:txBody>
      </p:sp>
      <p:pic>
        <p:nvPicPr>
          <p:cNvPr id="5" name="Content Placeholder 4" descr="A qr code on a green background">
            <a:extLst>
              <a:ext uri="{FF2B5EF4-FFF2-40B4-BE49-F238E27FC236}">
                <a16:creationId xmlns:a16="http://schemas.microsoft.com/office/drawing/2014/main" id="{88342357-FB7C-1901-91DA-AFEA0833B04F}"/>
              </a:ext>
            </a:extLst>
          </p:cNvPr>
          <p:cNvPicPr>
            <a:picLocks noGrp="1" noChangeAspect="1"/>
          </p:cNvPicPr>
          <p:nvPr>
            <p:ph idx="13"/>
          </p:nvPr>
        </p:nvPicPr>
        <p:blipFill>
          <a:blip r:embed="rId2"/>
          <a:stretch>
            <a:fillRect/>
          </a:stretch>
        </p:blipFill>
        <p:spPr>
          <a:xfrm>
            <a:off x="7174393" y="2533381"/>
            <a:ext cx="10699539" cy="10699539"/>
          </a:xfrm>
        </p:spPr>
      </p:pic>
    </p:spTree>
    <p:extLst>
      <p:ext uri="{BB962C8B-B14F-4D97-AF65-F5344CB8AC3E}">
        <p14:creationId xmlns:p14="http://schemas.microsoft.com/office/powerpoint/2010/main" val="137821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9209-3365-D46D-CC5C-5DD73AA8A9D8}"/>
              </a:ext>
            </a:extLst>
          </p:cNvPr>
          <p:cNvSpPr>
            <a:spLocks noGrp="1"/>
          </p:cNvSpPr>
          <p:nvPr>
            <p:ph type="title"/>
          </p:nvPr>
        </p:nvSpPr>
        <p:spPr/>
        <p:txBody>
          <a:bodyPr/>
          <a:lstStyle/>
          <a:p>
            <a:r>
              <a:rPr lang="en-GB" dirty="0"/>
              <a:t>Annual Update training</a:t>
            </a:r>
          </a:p>
        </p:txBody>
      </p:sp>
      <p:sp>
        <p:nvSpPr>
          <p:cNvPr id="3" name="Content Placeholder 2">
            <a:extLst>
              <a:ext uri="{FF2B5EF4-FFF2-40B4-BE49-F238E27FC236}">
                <a16:creationId xmlns:a16="http://schemas.microsoft.com/office/drawing/2014/main" id="{3D03B300-0ED6-A47F-AE9B-AD450B8ECA33}"/>
              </a:ext>
            </a:extLst>
          </p:cNvPr>
          <p:cNvSpPr>
            <a:spLocks noGrp="1"/>
          </p:cNvSpPr>
          <p:nvPr>
            <p:ph idx="13"/>
          </p:nvPr>
        </p:nvSpPr>
        <p:spPr/>
        <p:txBody>
          <a:bodyPr/>
          <a:lstStyle/>
          <a:p>
            <a:pPr algn="ctr"/>
            <a:r>
              <a:rPr lang="en-GB" sz="6600" b="1" dirty="0"/>
              <a:t>4</a:t>
            </a:r>
            <a:r>
              <a:rPr lang="en-GB" sz="6600" b="1" baseline="30000" dirty="0"/>
              <a:t>th</a:t>
            </a:r>
            <a:r>
              <a:rPr lang="en-GB" sz="6600" b="1" dirty="0"/>
              <a:t> September 1-3:30</a:t>
            </a:r>
          </a:p>
          <a:p>
            <a:pPr algn="ctr"/>
            <a:r>
              <a:rPr lang="en-GB" sz="6600" b="1" dirty="0"/>
              <a:t>Winchester Drop in Room</a:t>
            </a:r>
          </a:p>
        </p:txBody>
      </p:sp>
    </p:spTree>
    <p:extLst>
      <p:ext uri="{BB962C8B-B14F-4D97-AF65-F5344CB8AC3E}">
        <p14:creationId xmlns:p14="http://schemas.microsoft.com/office/powerpoint/2010/main" val="102507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F553-E2A5-7257-1A8C-ECBF9420E683}"/>
              </a:ext>
            </a:extLst>
          </p:cNvPr>
          <p:cNvSpPr>
            <a:spLocks noGrp="1"/>
          </p:cNvSpPr>
          <p:nvPr>
            <p:ph type="title"/>
          </p:nvPr>
        </p:nvSpPr>
        <p:spPr/>
        <p:txBody>
          <a:bodyPr/>
          <a:lstStyle/>
          <a:p>
            <a:r>
              <a:rPr lang="en-GB" dirty="0"/>
              <a:t>Observations in Numbers</a:t>
            </a:r>
          </a:p>
        </p:txBody>
      </p:sp>
      <p:sp>
        <p:nvSpPr>
          <p:cNvPr id="3" name="Content Placeholder 2">
            <a:extLst>
              <a:ext uri="{FF2B5EF4-FFF2-40B4-BE49-F238E27FC236}">
                <a16:creationId xmlns:a16="http://schemas.microsoft.com/office/drawing/2014/main" id="{6E7859AA-0E2B-EA5C-00A1-51A701839688}"/>
              </a:ext>
            </a:extLst>
          </p:cNvPr>
          <p:cNvSpPr>
            <a:spLocks noGrp="1"/>
          </p:cNvSpPr>
          <p:nvPr>
            <p:ph idx="13"/>
          </p:nvPr>
        </p:nvSpPr>
        <p:spPr>
          <a:xfrm>
            <a:off x="1371601" y="3130062"/>
            <a:ext cx="21334521" cy="9174923"/>
          </a:xfrm>
        </p:spPr>
        <p:txBody>
          <a:bodyPr/>
          <a:lstStyle/>
          <a:p>
            <a:r>
              <a:rPr lang="en-GB" sz="8000" dirty="0"/>
              <a:t>Guess how many observations have been completed this year?</a:t>
            </a:r>
          </a:p>
          <a:p>
            <a:endParaRPr lang="en-GB" sz="8000" dirty="0"/>
          </a:p>
          <a:p>
            <a:r>
              <a:rPr lang="en-GB" sz="6000" dirty="0"/>
              <a:t>Numbers on a post-it note</a:t>
            </a:r>
          </a:p>
          <a:p>
            <a:endParaRPr lang="en-GB" sz="8000" dirty="0"/>
          </a:p>
          <a:p>
            <a:endParaRPr lang="en-GB" sz="8000" dirty="0"/>
          </a:p>
          <a:p>
            <a:r>
              <a:rPr lang="en-GB" sz="4800" dirty="0"/>
              <a:t>130 Number of tutors</a:t>
            </a:r>
          </a:p>
          <a:p>
            <a:r>
              <a:rPr lang="en-GB" sz="4800" dirty="0"/>
              <a:t>15 Number of tutors not observed</a:t>
            </a:r>
          </a:p>
          <a:p>
            <a:r>
              <a:rPr lang="en-GB" sz="4800" dirty="0"/>
              <a:t>49 provider own SLW</a:t>
            </a:r>
          </a:p>
          <a:p>
            <a:r>
              <a:rPr lang="en-GB" sz="4800" dirty="0"/>
              <a:t>32 provider own OTLA</a:t>
            </a:r>
          </a:p>
          <a:p>
            <a:r>
              <a:rPr lang="en-GB" sz="4800" dirty="0"/>
              <a:t>21 sample SLW</a:t>
            </a:r>
          </a:p>
          <a:p>
            <a:r>
              <a:rPr lang="en-GB" sz="4800" dirty="0"/>
              <a:t>63 sample OTLA</a:t>
            </a:r>
          </a:p>
          <a:p>
            <a:endParaRPr lang="en-GB" sz="4800" dirty="0"/>
          </a:p>
          <a:p>
            <a:r>
              <a:rPr lang="en-GB" sz="4800" dirty="0"/>
              <a:t>A grand total of 165 observations</a:t>
            </a:r>
          </a:p>
          <a:p>
            <a:endParaRPr lang="en-GB" dirty="0"/>
          </a:p>
        </p:txBody>
      </p:sp>
    </p:spTree>
    <p:extLst>
      <p:ext uri="{BB962C8B-B14F-4D97-AF65-F5344CB8AC3E}">
        <p14:creationId xmlns:p14="http://schemas.microsoft.com/office/powerpoint/2010/main" val="31350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B9F7-5059-2497-E354-77E3B79B384B}"/>
              </a:ext>
            </a:extLst>
          </p:cNvPr>
          <p:cNvSpPr>
            <a:spLocks noGrp="1"/>
          </p:cNvSpPr>
          <p:nvPr>
            <p:ph type="title"/>
          </p:nvPr>
        </p:nvSpPr>
        <p:spPr/>
        <p:txBody>
          <a:bodyPr/>
          <a:lstStyle/>
          <a:p>
            <a:r>
              <a:rPr lang="en-GB" dirty="0"/>
              <a:t>Tutor Statistics</a:t>
            </a:r>
          </a:p>
        </p:txBody>
      </p:sp>
      <p:pic>
        <p:nvPicPr>
          <p:cNvPr id="1028" name="Picture 4">
            <a:extLst>
              <a:ext uri="{FF2B5EF4-FFF2-40B4-BE49-F238E27FC236}">
                <a16:creationId xmlns:a16="http://schemas.microsoft.com/office/drawing/2014/main" id="{F4254161-3512-A418-A74F-92E82CED9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3535566"/>
            <a:ext cx="10760837" cy="8679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C651026-868E-69B0-39A0-78AD60878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9717" y="3640231"/>
            <a:ext cx="10667753" cy="602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0306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BFA7-90CF-8112-08F3-E9830E4520AA}"/>
              </a:ext>
            </a:extLst>
          </p:cNvPr>
          <p:cNvSpPr>
            <a:spLocks noGrp="1"/>
          </p:cNvSpPr>
          <p:nvPr>
            <p:ph type="title"/>
          </p:nvPr>
        </p:nvSpPr>
        <p:spPr/>
        <p:txBody>
          <a:bodyPr/>
          <a:lstStyle/>
          <a:p>
            <a:r>
              <a:rPr lang="en-GB" dirty="0"/>
              <a:t>Congratulations for those achieving 100% </a:t>
            </a:r>
          </a:p>
        </p:txBody>
      </p:sp>
      <p:sp>
        <p:nvSpPr>
          <p:cNvPr id="3" name="Content Placeholder 2">
            <a:extLst>
              <a:ext uri="{FF2B5EF4-FFF2-40B4-BE49-F238E27FC236}">
                <a16:creationId xmlns:a16="http://schemas.microsoft.com/office/drawing/2014/main" id="{5EE43100-319E-4715-C36F-57326B7B4000}"/>
              </a:ext>
            </a:extLst>
          </p:cNvPr>
          <p:cNvSpPr>
            <a:spLocks noGrp="1"/>
          </p:cNvSpPr>
          <p:nvPr>
            <p:ph idx="13"/>
          </p:nvPr>
        </p:nvSpPr>
        <p:spPr>
          <a:xfrm>
            <a:off x="1371602" y="4431892"/>
            <a:ext cx="4270074" cy="7873093"/>
          </a:xfrm>
        </p:spPr>
        <p:txBody>
          <a:bodyPr/>
          <a:lstStyle/>
          <a:p>
            <a:r>
              <a:rPr lang="en-GB" sz="7200" b="1" dirty="0"/>
              <a:t>GCS</a:t>
            </a:r>
          </a:p>
          <a:p>
            <a:r>
              <a:rPr lang="en-GB" sz="7200" b="1" dirty="0"/>
              <a:t>CFW</a:t>
            </a:r>
          </a:p>
          <a:p>
            <a:r>
              <a:rPr lang="en-GB" sz="7200" b="1" dirty="0"/>
              <a:t>HFRS</a:t>
            </a:r>
          </a:p>
          <a:p>
            <a:r>
              <a:rPr lang="en-GB" sz="7200" b="1" dirty="0"/>
              <a:t>Itchen</a:t>
            </a:r>
          </a:p>
          <a:p>
            <a:endParaRPr lang="en-GB" sz="7200" b="1" dirty="0"/>
          </a:p>
        </p:txBody>
      </p:sp>
      <p:pic>
        <p:nvPicPr>
          <p:cNvPr id="5" name="Video 4" title="Fireworks">
            <a:hlinkClick r:id="" action="ppaction://media"/>
            <a:extLst>
              <a:ext uri="{FF2B5EF4-FFF2-40B4-BE49-F238E27FC236}">
                <a16:creationId xmlns:a16="http://schemas.microsoft.com/office/drawing/2014/main" id="{CF2B2821-C4E0-78C6-5571-4BB507C018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73010" y="3381377"/>
            <a:ext cx="16785403" cy="9441789"/>
          </a:xfrm>
          <a:prstGeom prst="rect">
            <a:avLst/>
          </a:prstGeom>
        </p:spPr>
      </p:pic>
    </p:spTree>
    <p:extLst>
      <p:ext uri="{BB962C8B-B14F-4D97-AF65-F5344CB8AC3E}">
        <p14:creationId xmlns:p14="http://schemas.microsoft.com/office/powerpoint/2010/main" val="2951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7910-1E12-7A03-4124-639DABB36B84}"/>
              </a:ext>
            </a:extLst>
          </p:cNvPr>
          <p:cNvSpPr>
            <a:spLocks noGrp="1"/>
          </p:cNvSpPr>
          <p:nvPr>
            <p:ph type="title"/>
          </p:nvPr>
        </p:nvSpPr>
        <p:spPr/>
        <p:txBody>
          <a:bodyPr/>
          <a:lstStyle/>
          <a:p>
            <a:r>
              <a:rPr lang="en-GB" dirty="0"/>
              <a:t>What we are doing well with</a:t>
            </a:r>
          </a:p>
        </p:txBody>
      </p:sp>
      <p:sp>
        <p:nvSpPr>
          <p:cNvPr id="3" name="Content Placeholder 2">
            <a:extLst>
              <a:ext uri="{FF2B5EF4-FFF2-40B4-BE49-F238E27FC236}">
                <a16:creationId xmlns:a16="http://schemas.microsoft.com/office/drawing/2014/main" id="{D6707C33-A77D-23A9-A8DE-B46B52CF22E6}"/>
              </a:ext>
            </a:extLst>
          </p:cNvPr>
          <p:cNvSpPr>
            <a:spLocks noGrp="1"/>
          </p:cNvSpPr>
          <p:nvPr>
            <p:ph idx="13"/>
          </p:nvPr>
        </p:nvSpPr>
        <p:spPr/>
        <p:txBody>
          <a:bodyPr/>
          <a:lstStyle/>
          <a:p>
            <a:pPr marL="857250" indent="-857250">
              <a:buFont typeface="Arial" panose="020B0604020202020204" pitchFamily="34" charset="0"/>
              <a:buChar char="•"/>
            </a:pPr>
            <a:r>
              <a:rPr lang="en-GB" sz="6600" dirty="0"/>
              <a:t>Most reports clearly identify key strengths, with supported evidence</a:t>
            </a:r>
          </a:p>
          <a:p>
            <a:pPr marL="857250" indent="-857250">
              <a:buFont typeface="Arial" panose="020B0604020202020204" pitchFamily="34" charset="0"/>
              <a:buChar char="•"/>
            </a:pPr>
            <a:r>
              <a:rPr lang="en-GB" sz="6600" dirty="0"/>
              <a:t>Safeguarding/Prevent/British values is being reported well on</a:t>
            </a:r>
          </a:p>
          <a:p>
            <a:pPr marL="857250" indent="-857250">
              <a:buFont typeface="Arial" panose="020B0604020202020204" pitchFamily="34" charset="0"/>
              <a:buChar char="•"/>
            </a:pPr>
            <a:r>
              <a:rPr lang="en-GB" sz="6600" dirty="0"/>
              <a:t>Pedagogical elements are being noted (question/cognitive load/assessment)</a:t>
            </a:r>
          </a:p>
        </p:txBody>
      </p:sp>
    </p:spTree>
    <p:extLst>
      <p:ext uri="{BB962C8B-B14F-4D97-AF65-F5344CB8AC3E}">
        <p14:creationId xmlns:p14="http://schemas.microsoft.com/office/powerpoint/2010/main" val="424249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950D-79DF-849B-AE16-C792BFB39128}"/>
              </a:ext>
            </a:extLst>
          </p:cNvPr>
          <p:cNvSpPr>
            <a:spLocks noGrp="1"/>
          </p:cNvSpPr>
          <p:nvPr>
            <p:ph type="title"/>
          </p:nvPr>
        </p:nvSpPr>
        <p:spPr/>
        <p:txBody>
          <a:bodyPr/>
          <a:lstStyle/>
          <a:p>
            <a:r>
              <a:rPr lang="en-GB" dirty="0"/>
              <a:t>Where we could improve</a:t>
            </a:r>
          </a:p>
        </p:txBody>
      </p:sp>
      <p:sp>
        <p:nvSpPr>
          <p:cNvPr id="3" name="Content Placeholder 2">
            <a:extLst>
              <a:ext uri="{FF2B5EF4-FFF2-40B4-BE49-F238E27FC236}">
                <a16:creationId xmlns:a16="http://schemas.microsoft.com/office/drawing/2014/main" id="{6D0FE04A-15C1-514A-6A23-552A37AB6C70}"/>
              </a:ext>
            </a:extLst>
          </p:cNvPr>
          <p:cNvSpPr>
            <a:spLocks noGrp="1"/>
          </p:cNvSpPr>
          <p:nvPr>
            <p:ph idx="13"/>
          </p:nvPr>
        </p:nvSpPr>
        <p:spPr/>
        <p:txBody>
          <a:bodyPr/>
          <a:lstStyle/>
          <a:p>
            <a:pPr marL="571500" indent="-571500">
              <a:buFont typeface="Arial" panose="020B0604020202020204" pitchFamily="34" charset="0"/>
              <a:buChar char="•"/>
            </a:pPr>
            <a:r>
              <a:rPr lang="en-GB" sz="6000" dirty="0"/>
              <a:t>Not all tutors are receiving suggestions on ways to be even better (developing best practice)</a:t>
            </a:r>
          </a:p>
          <a:p>
            <a:pPr marL="571500" indent="-571500">
              <a:buFont typeface="Arial" panose="020B0604020202020204" pitchFamily="34" charset="0"/>
              <a:buChar char="•"/>
            </a:pPr>
            <a:r>
              <a:rPr lang="en-GB" sz="6000" dirty="0"/>
              <a:t>Some reports are overly narrative, and judgement is not always clear</a:t>
            </a:r>
          </a:p>
          <a:p>
            <a:pPr marL="571500" indent="-571500">
              <a:buFont typeface="Arial" panose="020B0604020202020204" pitchFamily="34" charset="0"/>
              <a:buChar char="•"/>
            </a:pPr>
            <a:r>
              <a:rPr lang="en-GB" sz="6000" dirty="0"/>
              <a:t>Some reports come in with elements missing, or not proof-read</a:t>
            </a:r>
          </a:p>
          <a:p>
            <a:pPr marL="571500" indent="-571500">
              <a:buFont typeface="Arial" panose="020B0604020202020204" pitchFamily="34" charset="0"/>
              <a:buChar char="•"/>
            </a:pPr>
            <a:r>
              <a:rPr lang="en-GB" sz="6000" dirty="0"/>
              <a:t>Not all reports are submitted in a timely manner</a:t>
            </a:r>
          </a:p>
        </p:txBody>
      </p:sp>
    </p:spTree>
    <p:extLst>
      <p:ext uri="{BB962C8B-B14F-4D97-AF65-F5344CB8AC3E}">
        <p14:creationId xmlns:p14="http://schemas.microsoft.com/office/powerpoint/2010/main" val="327520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8079-0F71-5479-9173-D6DC87CDE852}"/>
              </a:ext>
            </a:extLst>
          </p:cNvPr>
          <p:cNvSpPr>
            <a:spLocks noGrp="1"/>
          </p:cNvSpPr>
          <p:nvPr>
            <p:ph type="title"/>
          </p:nvPr>
        </p:nvSpPr>
        <p:spPr/>
        <p:txBody>
          <a:bodyPr/>
          <a:lstStyle/>
          <a:p>
            <a:r>
              <a:rPr lang="en-GB" dirty="0"/>
              <a:t>Standardisation Activity </a:t>
            </a:r>
          </a:p>
        </p:txBody>
      </p:sp>
      <p:sp>
        <p:nvSpPr>
          <p:cNvPr id="3" name="Content Placeholder 2">
            <a:extLst>
              <a:ext uri="{FF2B5EF4-FFF2-40B4-BE49-F238E27FC236}">
                <a16:creationId xmlns:a16="http://schemas.microsoft.com/office/drawing/2014/main" id="{BA83DE80-AD3A-967F-1750-9D37C7D272D1}"/>
              </a:ext>
            </a:extLst>
          </p:cNvPr>
          <p:cNvSpPr>
            <a:spLocks noGrp="1"/>
          </p:cNvSpPr>
          <p:nvPr>
            <p:ph idx="13"/>
          </p:nvPr>
        </p:nvSpPr>
        <p:spPr/>
        <p:txBody>
          <a:bodyPr/>
          <a:lstStyle/>
          <a:p>
            <a:r>
              <a:rPr lang="en-GB" sz="7200" b="1" dirty="0"/>
              <a:t>Guess the strength:</a:t>
            </a:r>
          </a:p>
          <a:p>
            <a:r>
              <a:rPr lang="en-GB" sz="6000" dirty="0"/>
              <a:t>Review the report and agree in pairs what you think the strengths are</a:t>
            </a:r>
          </a:p>
          <a:p>
            <a:r>
              <a:rPr lang="en-GB" sz="6000" dirty="0"/>
              <a:t>We’ll then see if they match the original observers </a:t>
            </a:r>
          </a:p>
        </p:txBody>
      </p:sp>
    </p:spTree>
    <p:extLst>
      <p:ext uri="{BB962C8B-B14F-4D97-AF65-F5344CB8AC3E}">
        <p14:creationId xmlns:p14="http://schemas.microsoft.com/office/powerpoint/2010/main" val="2524814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reveal:1</a:t>
            </a:r>
          </a:p>
        </p:txBody>
      </p:sp>
      <p:graphicFrame>
        <p:nvGraphicFramePr>
          <p:cNvPr id="5" name="Content Placeholder 4">
            <a:extLst>
              <a:ext uri="{FF2B5EF4-FFF2-40B4-BE49-F238E27FC236}">
                <a16:creationId xmlns:a16="http://schemas.microsoft.com/office/drawing/2014/main" id="{FC6E84A0-D2D7-C6AE-A6C7-483E0B99A7EC}"/>
              </a:ext>
            </a:extLst>
          </p:cNvPr>
          <p:cNvGraphicFramePr>
            <a:graphicFrameLocks noGrp="1"/>
          </p:cNvGraphicFramePr>
          <p:nvPr>
            <p:ph idx="13"/>
            <p:extLst>
              <p:ext uri="{D42A27DB-BD31-4B8C-83A1-F6EECF244321}">
                <p14:modId xmlns:p14="http://schemas.microsoft.com/office/powerpoint/2010/main" val="1890331599"/>
              </p:ext>
            </p:extLst>
          </p:nvPr>
        </p:nvGraphicFramePr>
        <p:xfrm>
          <a:off x="1676289" y="3053752"/>
          <a:ext cx="21029833" cy="5123497"/>
        </p:xfrm>
        <a:graphic>
          <a:graphicData uri="http://schemas.openxmlformats.org/drawingml/2006/table">
            <a:tbl>
              <a:tblPr firstRow="1" firstCol="1" bandRow="1"/>
              <a:tblGrid>
                <a:gridCol w="7937849">
                  <a:extLst>
                    <a:ext uri="{9D8B030D-6E8A-4147-A177-3AD203B41FA5}">
                      <a16:colId xmlns:a16="http://schemas.microsoft.com/office/drawing/2014/main" val="2265615347"/>
                    </a:ext>
                  </a:extLst>
                </a:gridCol>
                <a:gridCol w="13091984">
                  <a:extLst>
                    <a:ext uri="{9D8B030D-6E8A-4147-A177-3AD203B41FA5}">
                      <a16:colId xmlns:a16="http://schemas.microsoft.com/office/drawing/2014/main" val="250405474"/>
                    </a:ext>
                  </a:extLst>
                </a:gridCol>
              </a:tblGrid>
              <a:tr h="690862">
                <a:tc>
                  <a:txBody>
                    <a:bodyPr/>
                    <a:lstStyle/>
                    <a:p>
                      <a:pPr>
                        <a:lnSpc>
                          <a:spcPct val="115000"/>
                        </a:lnSpc>
                        <a:spcAft>
                          <a:spcPts val="1000"/>
                        </a:spcAft>
                      </a:pPr>
                      <a:r>
                        <a:rPr lang="en-GB" sz="4800" b="1">
                          <a:effectLst/>
                          <a:latin typeface="Arial" panose="020B0604020202020204" pitchFamily="34" charset="0"/>
                          <a:ea typeface="Calibri" panose="020F0502020204030204" pitchFamily="34" charset="0"/>
                          <a:cs typeface="Times New Roman" panose="02020603050405020304" pitchFamily="18" charset="0"/>
                        </a:rPr>
                        <a:t>Area of strength</a:t>
                      </a:r>
                      <a:endParaRPr lang="en-GB" sz="4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b="1">
                          <a:effectLst/>
                          <a:latin typeface="Arial" panose="020B0604020202020204" pitchFamily="34" charset="0"/>
                          <a:ea typeface="Calibri" panose="020F0502020204030204" pitchFamily="34" charset="0"/>
                          <a:cs typeface="Times New Roman" panose="02020603050405020304" pitchFamily="18" charset="0"/>
                        </a:rPr>
                        <a:t>Example of strength</a:t>
                      </a:r>
                      <a:endParaRPr lang="en-GB" sz="4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8865096"/>
                  </a:ext>
                </a:extLst>
              </a:tr>
              <a:tr h="1445770">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Questioning skills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Questioning was used very effectively to check learning and to develop and extend the learners’ thinking.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2992535"/>
                  </a:ext>
                </a:extLst>
              </a:tr>
              <a:tr h="1901633">
                <a:tc>
                  <a:txBody>
                    <a:bodyPr/>
                    <a:lstStyle/>
                    <a:p>
                      <a:pPr>
                        <a:lnSpc>
                          <a:spcPct val="115000"/>
                        </a:lnSpc>
                        <a:spcAft>
                          <a:spcPts val="1000"/>
                        </a:spcAft>
                      </a:pPr>
                      <a:r>
                        <a:rPr lang="en-GB" sz="4800" dirty="0">
                          <a:effectLst/>
                          <a:latin typeface="Arial" panose="020B0604020202020204" pitchFamily="34" charset="0"/>
                          <a:ea typeface="Calibri" panose="020F0502020204030204" pitchFamily="34" charset="0"/>
                          <a:cs typeface="Times New Roman" panose="02020603050405020304" pitchFamily="18" charset="0"/>
                        </a:rPr>
                        <a:t>Active learning </a:t>
                      </a:r>
                    </a:p>
                    <a:p>
                      <a:pPr>
                        <a:lnSpc>
                          <a:spcPct val="115000"/>
                        </a:lnSpc>
                        <a:spcAft>
                          <a:spcPts val="1000"/>
                        </a:spcAft>
                      </a:pPr>
                      <a:r>
                        <a:rPr lang="en-GB" sz="4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4800" dirty="0">
                          <a:effectLst/>
                          <a:latin typeface="Arial" panose="020B0604020202020204" pitchFamily="34" charset="0"/>
                          <a:ea typeface="Calibri" panose="020F0502020204030204" pitchFamily="34" charset="0"/>
                          <a:cs typeface="Times New Roman" panose="02020603050405020304" pitchFamily="18" charset="0"/>
                        </a:rPr>
                        <a:t>The learners were highly engaged in creating their artwork and peer support was good.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2389769"/>
                  </a:ext>
                </a:extLst>
              </a:tr>
            </a:tbl>
          </a:graphicData>
        </a:graphic>
      </p:graphicFrame>
    </p:spTree>
    <p:extLst>
      <p:ext uri="{BB962C8B-B14F-4D97-AF65-F5344CB8AC3E}">
        <p14:creationId xmlns:p14="http://schemas.microsoft.com/office/powerpoint/2010/main" val="200281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523-F9A9-268E-8669-2437F536BB6D}"/>
              </a:ext>
            </a:extLst>
          </p:cNvPr>
          <p:cNvSpPr>
            <a:spLocks noGrp="1"/>
          </p:cNvSpPr>
          <p:nvPr>
            <p:ph type="title"/>
          </p:nvPr>
        </p:nvSpPr>
        <p:spPr/>
        <p:txBody>
          <a:bodyPr/>
          <a:lstStyle/>
          <a:p>
            <a:r>
              <a:rPr lang="en-GB" dirty="0"/>
              <a:t>The reveal:2</a:t>
            </a:r>
          </a:p>
        </p:txBody>
      </p:sp>
      <p:graphicFrame>
        <p:nvGraphicFramePr>
          <p:cNvPr id="5" name="Content Placeholder 4">
            <a:extLst>
              <a:ext uri="{FF2B5EF4-FFF2-40B4-BE49-F238E27FC236}">
                <a16:creationId xmlns:a16="http://schemas.microsoft.com/office/drawing/2014/main" id="{D50C3980-53AD-D700-B2F3-E40DD1C015AD}"/>
              </a:ext>
            </a:extLst>
          </p:cNvPr>
          <p:cNvGraphicFramePr>
            <a:graphicFrameLocks noGrp="1"/>
          </p:cNvGraphicFramePr>
          <p:nvPr>
            <p:ph idx="13"/>
            <p:extLst>
              <p:ext uri="{D42A27DB-BD31-4B8C-83A1-F6EECF244321}">
                <p14:modId xmlns:p14="http://schemas.microsoft.com/office/powerpoint/2010/main" val="2684581045"/>
              </p:ext>
            </p:extLst>
          </p:nvPr>
        </p:nvGraphicFramePr>
        <p:xfrm>
          <a:off x="1371601" y="2702517"/>
          <a:ext cx="22074995" cy="7542530"/>
        </p:xfrm>
        <a:graphic>
          <a:graphicData uri="http://schemas.openxmlformats.org/drawingml/2006/table">
            <a:tbl>
              <a:tblPr firstRow="1" firstCol="1" bandRow="1"/>
              <a:tblGrid>
                <a:gridCol w="7038683">
                  <a:extLst>
                    <a:ext uri="{9D8B030D-6E8A-4147-A177-3AD203B41FA5}">
                      <a16:colId xmlns:a16="http://schemas.microsoft.com/office/drawing/2014/main" val="334801042"/>
                    </a:ext>
                  </a:extLst>
                </a:gridCol>
                <a:gridCol w="15036312">
                  <a:extLst>
                    <a:ext uri="{9D8B030D-6E8A-4147-A177-3AD203B41FA5}">
                      <a16:colId xmlns:a16="http://schemas.microsoft.com/office/drawing/2014/main" val="1386110083"/>
                    </a:ext>
                  </a:extLst>
                </a:gridCol>
              </a:tblGrid>
              <a:tr h="0">
                <a:tc>
                  <a:txBody>
                    <a:bodyPr/>
                    <a:lstStyle/>
                    <a:p>
                      <a:pPr>
                        <a:lnSpc>
                          <a:spcPct val="107000"/>
                        </a:lnSpc>
                        <a:spcAft>
                          <a:spcPts val="800"/>
                        </a:spcAft>
                      </a:pPr>
                      <a:r>
                        <a:rPr lang="en-GB" sz="4800" b="1" dirty="0">
                          <a:effectLst/>
                          <a:latin typeface="Arial" panose="020B0604020202020204" pitchFamily="34" charset="0"/>
                          <a:ea typeface="Calibri" panose="020F0502020204030204" pitchFamily="34" charset="0"/>
                          <a:cs typeface="Arial" panose="020B0604020202020204" pitchFamily="34" charset="0"/>
                        </a:rPr>
                        <a:t>Area of good practice</a:t>
                      </a:r>
                      <a:endParaRPr lang="en-GB" sz="4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Observed strength</a:t>
                      </a:r>
                      <a:endParaRPr lang="en-GB" sz="4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7951227"/>
                  </a:ext>
                </a:extLst>
              </a:tr>
              <a:tr h="0">
                <a:tc>
                  <a:txBody>
                    <a:bodyPr/>
                    <a:lstStyle/>
                    <a:p>
                      <a:pPr>
                        <a:lnSpc>
                          <a:spcPct val="107000"/>
                        </a:lnSpc>
                        <a:spcAft>
                          <a:spcPts val="800"/>
                        </a:spcAft>
                      </a:pPr>
                      <a:r>
                        <a:rPr lang="en-GB" sz="4800" dirty="0">
                          <a:effectLst/>
                          <a:latin typeface="Arial" panose="020B0604020202020204" pitchFamily="34" charset="0"/>
                          <a:ea typeface="Calibri" panose="020F0502020204030204" pitchFamily="34" charset="0"/>
                          <a:cs typeface="Arial" panose="020B0604020202020204" pitchFamily="34" charset="0"/>
                        </a:rPr>
                        <a:t>Clarity of purpose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a:solidFill>
                            <a:srgbClr val="000000"/>
                          </a:solidFill>
                          <a:effectLst/>
                          <a:latin typeface="Arial" panose="020B0604020202020204" pitchFamily="34" charset="0"/>
                          <a:ea typeface="Calibri" panose="020F0502020204030204" pitchFamily="34" charset="0"/>
                          <a:cs typeface="Arial" panose="020B0604020202020204" pitchFamily="34" charset="0"/>
                        </a:rPr>
                        <a:t>Good introduction with SMART learning goals shared.</a:t>
                      </a:r>
                      <a:endParaRPr lang="en-GB" sz="4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1402290"/>
                  </a:ext>
                </a:extLst>
              </a:tr>
              <a:tr h="0">
                <a:tc>
                  <a:txBody>
                    <a:bodyPr/>
                    <a:lstStyle/>
                    <a:p>
                      <a:pPr>
                        <a:lnSpc>
                          <a:spcPct val="107000"/>
                        </a:lnSpc>
                        <a:spcAft>
                          <a:spcPts val="800"/>
                        </a:spcAft>
                      </a:pPr>
                      <a:r>
                        <a:rPr lang="en-GB" sz="4800">
                          <a:solidFill>
                            <a:srgbClr val="000000"/>
                          </a:solidFill>
                          <a:effectLst/>
                          <a:latin typeface="Arial" panose="020B0604020202020204" pitchFamily="34" charset="0"/>
                          <a:ea typeface="Calibri" panose="020F0502020204030204" pitchFamily="34" charset="0"/>
                          <a:cs typeface="Arial" panose="020B0604020202020204" pitchFamily="34" charset="0"/>
                        </a:rPr>
                        <a:t>Active Learning</a:t>
                      </a:r>
                      <a:endParaRPr lang="en-GB" sz="4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a:solidFill>
                            <a:srgbClr val="000000"/>
                          </a:solidFill>
                          <a:effectLst/>
                          <a:latin typeface="Arial" panose="020B0604020202020204" pitchFamily="34" charset="0"/>
                          <a:ea typeface="Calibri" panose="020F0502020204030204" pitchFamily="34" charset="0"/>
                          <a:cs typeface="Arial" panose="020B0604020202020204" pitchFamily="34" charset="0"/>
                        </a:rPr>
                        <a:t>Learners were highly engaged and supported throughout the session participating to the best of their ability, following action and instruction attentively.</a:t>
                      </a:r>
                      <a:endParaRPr lang="en-GB" sz="4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5931508"/>
                  </a:ext>
                </a:extLst>
              </a:tr>
              <a:tr h="0">
                <a:tc>
                  <a:txBody>
                    <a:bodyPr/>
                    <a:lstStyle/>
                    <a:p>
                      <a:pPr>
                        <a:lnSpc>
                          <a:spcPct val="107000"/>
                        </a:lnSpc>
                        <a:spcAft>
                          <a:spcPts val="800"/>
                        </a:spcAft>
                      </a:pPr>
                      <a:r>
                        <a:rPr lang="en-GB"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Feedback to learners</a:t>
                      </a:r>
                      <a:endParaRPr lang="en-GB" sz="4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a:solidFill>
                            <a:srgbClr val="000000"/>
                          </a:solidFill>
                          <a:effectLst/>
                          <a:latin typeface="Arial" panose="020B0604020202020204" pitchFamily="34" charset="0"/>
                          <a:ea typeface="Calibri" panose="020F0502020204030204" pitchFamily="34" charset="0"/>
                          <a:cs typeface="Arial" panose="020B0604020202020204" pitchFamily="34" charset="0"/>
                        </a:rPr>
                        <a:t>Feedback to learners was excellent to allow them to achieve and progress and work with emphasis on safe practice with correct alignment and technique.</a:t>
                      </a:r>
                      <a:endParaRPr lang="en-GB" sz="4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5463928"/>
                  </a:ext>
                </a:extLst>
              </a:tr>
              <a:tr h="190500">
                <a:tc>
                  <a:txBody>
                    <a:bodyPr/>
                    <a:lstStyle/>
                    <a:p>
                      <a:pPr>
                        <a:lnSpc>
                          <a:spcPct val="107000"/>
                        </a:lnSpc>
                        <a:spcAft>
                          <a:spcPts val="800"/>
                        </a:spcAft>
                      </a:pPr>
                      <a:r>
                        <a:rPr lang="en-GB" sz="4800">
                          <a:solidFill>
                            <a:srgbClr val="000000"/>
                          </a:solidFill>
                          <a:effectLst/>
                          <a:latin typeface="Arial" panose="020B0604020202020204" pitchFamily="34" charset="0"/>
                          <a:ea typeface="Calibri" panose="020F0502020204030204" pitchFamily="34" charset="0"/>
                          <a:cs typeface="Arial" panose="020B0604020202020204" pitchFamily="34" charset="0"/>
                        </a:rPr>
                        <a:t>Use of Resources</a:t>
                      </a:r>
                      <a:endParaRPr lang="en-GB" sz="4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Excellent use of resources to engage learners including tennis balls, weights, and inspiring music.</a:t>
                      </a:r>
                      <a:endParaRPr lang="en-GB" sz="4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3158677"/>
                  </a:ext>
                </a:extLst>
              </a:tr>
            </a:tbl>
          </a:graphicData>
        </a:graphic>
      </p:graphicFrame>
    </p:spTree>
    <p:extLst>
      <p:ext uri="{BB962C8B-B14F-4D97-AF65-F5344CB8AC3E}">
        <p14:creationId xmlns:p14="http://schemas.microsoft.com/office/powerpoint/2010/main" val="2435043162"/>
      </p:ext>
    </p:extLst>
  </p:cSld>
  <p:clrMapOvr>
    <a:masterClrMapping/>
  </p:clrMapOvr>
</p:sld>
</file>

<file path=ppt/theme/theme1.xml><?xml version="1.0" encoding="utf-8"?>
<a:theme xmlns:a="http://schemas.openxmlformats.org/drawingml/2006/main" name="Corporate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89d6819-42bb-40a9-9aa1-b6cfbddd55fc">HFUTUREDOCID-1165664543-173699</_dlc_DocId>
    <_dlc_DocIdUrl xmlns="189d6819-42bb-40a9-9aa1-b6cfbddd55fc">
      <Url>https://hants.sharepoint.com/sites/HF/_layouts/15/DocIdRedir.aspx?ID=HFUTUREDOCID-1165664543-173699</Url>
      <Description>HFUTUREDOCID-1165664543-173699</Description>
    </_dlc_DocIdUrl>
    <lcf76f155ced4ddcb4097134ff3c332f xmlns="ef834189-ea37-43c1-b23c-fe8cd9c72e41">
      <Terms xmlns="http://schemas.microsoft.com/office/infopath/2007/PartnerControls"/>
    </lcf76f155ced4ddcb4097134ff3c332f>
    <_ip_UnifiedCompliancePolicyUIAction xmlns="http://schemas.microsoft.com/sharepoint/v3" xsi:nil="true"/>
    <IconOverlay xmlns="http://schemas.microsoft.com/sharepoint/v4" xsi:nil="true"/>
    <_ip_UnifiedCompliancePolicyProperties xmlns="http://schemas.microsoft.com/sharepoint/v3" xsi:nil="true"/>
    <Open xmlns="ef834189-ea37-43c1-b23c-fe8cd9c72e41">true</Ope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2B2C58A1F3B5F40B9DAB2C1A41FA8E9" ma:contentTypeVersion="536" ma:contentTypeDescription="Create a new document." ma:contentTypeScope="" ma:versionID="d910969e0fcf5d7ea07031dde4968eab">
  <xsd:schema xmlns:xsd="http://www.w3.org/2001/XMLSchema" xmlns:xs="http://www.w3.org/2001/XMLSchema" xmlns:p="http://schemas.microsoft.com/office/2006/metadata/properties" xmlns:ns1="http://schemas.microsoft.com/sharepoint/v3" xmlns:ns2="189d6819-42bb-40a9-9aa1-b6cfbddd55fc" xmlns:ns3="ef834189-ea37-43c1-b23c-fe8cd9c72e41" xmlns:ns4="http://schemas.microsoft.com/sharepoint/v4" targetNamespace="http://schemas.microsoft.com/office/2006/metadata/properties" ma:root="true" ma:fieldsID="1a1cb5a26f2b5c93be6e58d676392be3" ns1:_="" ns2:_="" ns3:_="" ns4:_="">
    <xsd:import namespace="http://schemas.microsoft.com/sharepoint/v3"/>
    <xsd:import namespace="189d6819-42bb-40a9-9aa1-b6cfbddd55fc"/>
    <xsd:import namespace="ef834189-ea37-43c1-b23c-fe8cd9c72e41"/>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IconOverlay" minOccurs="0"/>
                <xsd:element ref="ns1:_vti_ItemDeclaredRecord" minOccurs="0"/>
                <xsd:element ref="ns1:_vti_ItemHoldRecordStatus" minOccurs="0"/>
                <xsd:element ref="ns3:Open" minOccurs="0"/>
                <xsd:element ref="ns2:SharedWithUsers" minOccurs="0"/>
                <xsd:element ref="ns2:SharedWithDetails" minOccurs="0"/>
                <xsd:element ref="ns3:MediaServiceGenerationTime" minOccurs="0"/>
                <xsd:element ref="ns3:MediaServiceEventHashCode" minOccurs="0"/>
                <xsd:element ref="ns1:_ip_UnifiedCompliancePolicyProperties" minOccurs="0"/>
                <xsd:element ref="ns1:_ip_UnifiedCompliancePolicyUIAction" minOccurs="0"/>
                <xsd:element ref="ns3:MediaLengthInSeconds"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18" nillable="true" ma:displayName="Declared Record" ma:description="" ma:hidden="true" ma:indexed="true" ma:internalName="_vti_ItemDeclaredRecord" ma:readOnly="true">
      <xsd:simpleType>
        <xsd:restriction base="dms:DateTime"/>
      </xsd:simpleType>
    </xsd:element>
    <xsd:element name="_vti_ItemHoldRecordStatus" ma:index="19" nillable="true" ma:displayName="Hold and Record Status" ma:decimals="0" ma:description="" ma:hidden="true" ma:indexed="true" ma:internalName="_vti_ItemHoldRecordStatus" ma:readOnly="true">
      <xsd:simpleType>
        <xsd:restriction base="dms:Unknown"/>
      </xsd:simpleType>
    </xsd:element>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9d6819-42bb-40a9-9aa1-b6cfbddd55f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834189-ea37-43c1-b23c-fe8cd9c72e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Open" ma:index="20" nillable="true" ma:displayName="Open" ma:default="1" ma:format="Dropdown" ma:internalName="Open">
      <xsd:simpleType>
        <xsd:restriction base="dms:Boolea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B60EA4-7D52-49C9-B8C9-8A7584A1B65E}">
  <ds:schemaRefs>
    <ds:schemaRef ds:uri="56b13485-ef72-40c3-95d5-20484a6d0217"/>
    <ds:schemaRef ds:uri="http://www.w3.org/XML/1998/namespace"/>
    <ds:schemaRef ds:uri="http://schemas.microsoft.com/office/infopath/2007/PartnerControls"/>
    <ds:schemaRef ds:uri="http://purl.org/dc/dcmitype/"/>
    <ds:schemaRef ds:uri="http://purl.org/dc/terms/"/>
    <ds:schemaRef ds:uri="http://purl.org/dc/elements/1.1/"/>
    <ds:schemaRef ds:uri="c5dbf80e-f509-45f6-9fe5-406e3eefabbb"/>
    <ds:schemaRef ds:uri="http://schemas.microsoft.com/office/2006/documentManagement/types"/>
    <ds:schemaRef ds:uri="http://schemas.openxmlformats.org/package/2006/metadata/core-properties"/>
    <ds:schemaRef ds:uri="94a50df7-253c-4c60-8332-2ed5ae23abd5"/>
    <ds:schemaRef ds:uri="http://schemas.microsoft.com/office/2006/metadata/properties"/>
    <ds:schemaRef ds:uri="189d6819-42bb-40a9-9aa1-b6cfbddd55fc"/>
    <ds:schemaRef ds:uri="ef834189-ea37-43c1-b23c-fe8cd9c72e41"/>
    <ds:schemaRef ds:uri="http://schemas.microsoft.com/sharepoint/v3"/>
    <ds:schemaRef ds:uri="http://schemas.microsoft.com/sharepoint/v4"/>
  </ds:schemaRefs>
</ds:datastoreItem>
</file>

<file path=customXml/itemProps2.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3.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4.xml><?xml version="1.0" encoding="utf-8"?>
<ds:datastoreItem xmlns:ds="http://schemas.openxmlformats.org/officeDocument/2006/customXml" ds:itemID="{58EBE5C0-9564-42B5-B705-A11DDCE0E7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9d6819-42bb-40a9-9aa1-b6cfbddd55fc"/>
    <ds:schemaRef ds:uri="ef834189-ea37-43c1-b23c-fe8cd9c72e4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1105</TotalTime>
  <Words>638</Words>
  <Application>Microsoft Office PowerPoint</Application>
  <PresentationFormat>Custom</PresentationFormat>
  <Paragraphs>99</Paragraphs>
  <Slides>18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Corporate background</vt:lpstr>
      <vt:lpstr>PowerPoint Presentation</vt:lpstr>
      <vt:lpstr>Observations in Numbers</vt:lpstr>
      <vt:lpstr>Tutor Statistics</vt:lpstr>
      <vt:lpstr>Congratulations for those achieving 100% </vt:lpstr>
      <vt:lpstr>What we are doing well with</vt:lpstr>
      <vt:lpstr>Where we could improve</vt:lpstr>
      <vt:lpstr>Standardisation Activity </vt:lpstr>
      <vt:lpstr>The reveal:1</vt:lpstr>
      <vt:lpstr>The reveal:2</vt:lpstr>
      <vt:lpstr>The reveal:3</vt:lpstr>
      <vt:lpstr>The reveal:4</vt:lpstr>
      <vt:lpstr>Standardisation Activity </vt:lpstr>
      <vt:lpstr>The reveal:1</vt:lpstr>
      <vt:lpstr>The reveal:2</vt:lpstr>
      <vt:lpstr>The reveal:3</vt:lpstr>
      <vt:lpstr>The reveal:4</vt:lpstr>
      <vt:lpstr>What advice would you give to a new observer?</vt:lpstr>
      <vt:lpstr>Annual Update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Nicholas</dc:creator>
  <cp:lastModifiedBy>Scott, Wendy (Childrens Services)</cp:lastModifiedBy>
  <cp:revision>42</cp:revision>
  <dcterms:created xsi:type="dcterms:W3CDTF">2023-04-27T13:13:25Z</dcterms:created>
  <dcterms:modified xsi:type="dcterms:W3CDTF">2024-07-17T08:01:47Z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0x01010082B2C58A1F3B5F40B9DAB2C1A41FA8E9</vt:lpwstr>
  </property>
  <property fmtid="{D5CDD505-2E9C-101B-9397-08002B2CF9AE}" pid="3" name="_dlc_DocIdItemGuid">
    <vt:lpwstr>e67ec6eb-a641-46df-9963-4fc72e2cfd1d</vt:lpwstr>
  </property>
  <property fmtid="{D5CDD505-2E9C-101B-9397-08002B2CF9AE}" pid="4" name="MediaServiceImageTags">
    <vt:lpwstr/>
  </property>
</Properties>
</file>