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3"/>
  </p:notesMasterIdLst>
  <p:sldIdLst>
    <p:sldId id="261" r:id="rId6"/>
    <p:sldId id="282" r:id="rId7"/>
    <p:sldId id="285" r:id="rId8"/>
    <p:sldId id="284" r:id="rId9"/>
    <p:sldId id="283" r:id="rId10"/>
    <p:sldId id="292" r:id="rId11"/>
    <p:sldId id="293" r:id="rId12"/>
    <p:sldId id="286" r:id="rId13"/>
    <p:sldId id="295" r:id="rId14"/>
    <p:sldId id="296" r:id="rId15"/>
    <p:sldId id="288" r:id="rId16"/>
    <p:sldId id="289" r:id="rId17"/>
    <p:sldId id="290" r:id="rId18"/>
    <p:sldId id="287" r:id="rId19"/>
    <p:sldId id="291" r:id="rId20"/>
    <p:sldId id="294" r:id="rId21"/>
    <p:sldId id="266" r:id="rId22"/>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79DD43-3945-3483-6B58-D562ECF81FEF}" name="Scott, Wendy (Childrens Services)" initials="SW(S" userId="S::cshftlws@hants.gov.uk::ccf14525-30ec-4eb3-9ec0-c8e827388b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4B4"/>
    <a:srgbClr val="08314C"/>
    <a:srgbClr val="7F1439"/>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5C776-7F58-4CCF-9F57-A1FE164308A2}" v="13" dt="2024-09-02T14:41:19.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31"/>
    <p:restoredTop sz="76755" autoAdjust="0"/>
  </p:normalViewPr>
  <p:slideViewPr>
    <p:cSldViewPr snapToGrid="0" showGuides="1">
      <p:cViewPr varScale="1">
        <p:scale>
          <a:sx n="24" d="100"/>
          <a:sy n="24" d="100"/>
        </p:scale>
        <p:origin x="800" y="60"/>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ccf14525-30ec-4eb3-9ec0-c8e827388be1" providerId="ADAL" clId="{7965C776-7F58-4CCF-9F57-A1FE164308A2}"/>
    <pc:docChg chg="custSel addSld delSld modSld sldOrd">
      <pc:chgData name="Scott, Wendy (Childrens Services)" userId="ccf14525-30ec-4eb3-9ec0-c8e827388be1" providerId="ADAL" clId="{7965C776-7F58-4CCF-9F57-A1FE164308A2}" dt="2024-09-04T14:44:25.840" v="3696" actId="20577"/>
      <pc:docMkLst>
        <pc:docMk/>
      </pc:docMkLst>
      <pc:sldChg chg="modSp mod modNotesTx">
        <pc:chgData name="Scott, Wendy (Childrens Services)" userId="ccf14525-30ec-4eb3-9ec0-c8e827388be1" providerId="ADAL" clId="{7965C776-7F58-4CCF-9F57-A1FE164308A2}" dt="2024-09-02T10:19:31.409" v="2779" actId="20577"/>
        <pc:sldMkLst>
          <pc:docMk/>
          <pc:sldMk cId="789714967" sldId="261"/>
        </pc:sldMkLst>
        <pc:spChg chg="mod">
          <ac:chgData name="Scott, Wendy (Childrens Services)" userId="ccf14525-30ec-4eb3-9ec0-c8e827388be1" providerId="ADAL" clId="{7965C776-7F58-4CCF-9F57-A1FE164308A2}" dt="2024-08-29T10:48:09.184" v="28" actId="6549"/>
          <ac:spMkLst>
            <pc:docMk/>
            <pc:sldMk cId="789714967" sldId="261"/>
            <ac:spMk id="2" creationId="{8B5793BC-ACA0-3F26-32CA-1CF9550528D7}"/>
          </ac:spMkLst>
        </pc:spChg>
        <pc:spChg chg="mod">
          <ac:chgData name="Scott, Wendy (Childrens Services)" userId="ccf14525-30ec-4eb3-9ec0-c8e827388be1" providerId="ADAL" clId="{7965C776-7F58-4CCF-9F57-A1FE164308A2}" dt="2024-08-29T10:48:19.105" v="43" actId="20577"/>
          <ac:spMkLst>
            <pc:docMk/>
            <pc:sldMk cId="789714967" sldId="261"/>
            <ac:spMk id="3" creationId="{9DB7FAB8-F0D8-3C50-14A8-43067664EF02}"/>
          </ac:spMkLst>
        </pc:spChg>
      </pc:sldChg>
      <pc:sldChg chg="del">
        <pc:chgData name="Scott, Wendy (Childrens Services)" userId="ccf14525-30ec-4eb3-9ec0-c8e827388be1" providerId="ADAL" clId="{7965C776-7F58-4CCF-9F57-A1FE164308A2}" dt="2024-08-29T10:48:42.925" v="44" actId="47"/>
        <pc:sldMkLst>
          <pc:docMk/>
          <pc:sldMk cId="3135088412" sldId="262"/>
        </pc:sldMkLst>
      </pc:sldChg>
      <pc:sldChg chg="del">
        <pc:chgData name="Scott, Wendy (Childrens Services)" userId="ccf14525-30ec-4eb3-9ec0-c8e827388be1" providerId="ADAL" clId="{7965C776-7F58-4CCF-9F57-A1FE164308A2}" dt="2024-08-29T10:48:44.837" v="45" actId="47"/>
        <pc:sldMkLst>
          <pc:docMk/>
          <pc:sldMk cId="2699703067" sldId="265"/>
        </pc:sldMkLst>
      </pc:sldChg>
      <pc:sldChg chg="modSp mod">
        <pc:chgData name="Scott, Wendy (Childrens Services)" userId="ccf14525-30ec-4eb3-9ec0-c8e827388be1" providerId="ADAL" clId="{7965C776-7F58-4CCF-9F57-A1FE164308A2}" dt="2024-09-04T14:44:25.840" v="3696" actId="20577"/>
        <pc:sldMkLst>
          <pc:docMk/>
          <pc:sldMk cId="1025074803" sldId="266"/>
        </pc:sldMkLst>
        <pc:spChg chg="mod">
          <ac:chgData name="Scott, Wendy (Childrens Services)" userId="ccf14525-30ec-4eb3-9ec0-c8e827388be1" providerId="ADAL" clId="{7965C776-7F58-4CCF-9F57-A1FE164308A2}" dt="2024-08-29T11:48:45.975" v="180" actId="20577"/>
          <ac:spMkLst>
            <pc:docMk/>
            <pc:sldMk cId="1025074803" sldId="266"/>
            <ac:spMk id="2" creationId="{1DD19209-3365-D46D-CC5C-5DD73AA8A9D8}"/>
          </ac:spMkLst>
        </pc:spChg>
        <pc:spChg chg="mod">
          <ac:chgData name="Scott, Wendy (Childrens Services)" userId="ccf14525-30ec-4eb3-9ec0-c8e827388be1" providerId="ADAL" clId="{7965C776-7F58-4CCF-9F57-A1FE164308A2}" dt="2024-09-04T14:44:25.840" v="3696" actId="20577"/>
          <ac:spMkLst>
            <pc:docMk/>
            <pc:sldMk cId="1025074803" sldId="266"/>
            <ac:spMk id="3" creationId="{3D03B300-0ED6-A47F-AE9B-AD450B8ECA33}"/>
          </ac:spMkLst>
        </pc:spChg>
      </pc:sldChg>
      <pc:sldChg chg="del">
        <pc:chgData name="Scott, Wendy (Childrens Services)" userId="ccf14525-30ec-4eb3-9ec0-c8e827388be1" providerId="ADAL" clId="{7965C776-7F58-4CCF-9F57-A1FE164308A2}" dt="2024-08-29T10:48:47.543" v="46" actId="47"/>
        <pc:sldMkLst>
          <pc:docMk/>
          <pc:sldMk cId="295162532" sldId="268"/>
        </pc:sldMkLst>
      </pc:sldChg>
      <pc:sldChg chg="del">
        <pc:chgData name="Scott, Wendy (Childrens Services)" userId="ccf14525-30ec-4eb3-9ec0-c8e827388be1" providerId="ADAL" clId="{7965C776-7F58-4CCF-9F57-A1FE164308A2}" dt="2024-08-29T10:48:52.035" v="47" actId="47"/>
        <pc:sldMkLst>
          <pc:docMk/>
          <pc:sldMk cId="4242495457" sldId="269"/>
        </pc:sldMkLst>
      </pc:sldChg>
      <pc:sldChg chg="del">
        <pc:chgData name="Scott, Wendy (Childrens Services)" userId="ccf14525-30ec-4eb3-9ec0-c8e827388be1" providerId="ADAL" clId="{7965C776-7F58-4CCF-9F57-A1FE164308A2}" dt="2024-08-29T10:48:52.868" v="48" actId="47"/>
        <pc:sldMkLst>
          <pc:docMk/>
          <pc:sldMk cId="3275202654" sldId="270"/>
        </pc:sldMkLst>
      </pc:sldChg>
      <pc:sldChg chg="del">
        <pc:chgData name="Scott, Wendy (Childrens Services)" userId="ccf14525-30ec-4eb3-9ec0-c8e827388be1" providerId="ADAL" clId="{7965C776-7F58-4CCF-9F57-A1FE164308A2}" dt="2024-08-29T10:48:54.125" v="49" actId="47"/>
        <pc:sldMkLst>
          <pc:docMk/>
          <pc:sldMk cId="2524814615" sldId="271"/>
        </pc:sldMkLst>
      </pc:sldChg>
      <pc:sldChg chg="del">
        <pc:chgData name="Scott, Wendy (Childrens Services)" userId="ccf14525-30ec-4eb3-9ec0-c8e827388be1" providerId="ADAL" clId="{7965C776-7F58-4CCF-9F57-A1FE164308A2}" dt="2024-08-29T10:48:57.603" v="54" actId="47"/>
        <pc:sldMkLst>
          <pc:docMk/>
          <pc:sldMk cId="2607468135" sldId="273"/>
        </pc:sldMkLst>
      </pc:sldChg>
      <pc:sldChg chg="del">
        <pc:chgData name="Scott, Wendy (Childrens Services)" userId="ccf14525-30ec-4eb3-9ec0-c8e827388be1" providerId="ADAL" clId="{7965C776-7F58-4CCF-9F57-A1FE164308A2}" dt="2024-08-29T10:48:54.801" v="50" actId="47"/>
        <pc:sldMkLst>
          <pc:docMk/>
          <pc:sldMk cId="2002813494" sldId="274"/>
        </pc:sldMkLst>
      </pc:sldChg>
      <pc:sldChg chg="del">
        <pc:chgData name="Scott, Wendy (Childrens Services)" userId="ccf14525-30ec-4eb3-9ec0-c8e827388be1" providerId="ADAL" clId="{7965C776-7F58-4CCF-9F57-A1FE164308A2}" dt="2024-08-29T10:48:55.414" v="51" actId="47"/>
        <pc:sldMkLst>
          <pc:docMk/>
          <pc:sldMk cId="2435043162" sldId="275"/>
        </pc:sldMkLst>
      </pc:sldChg>
      <pc:sldChg chg="del">
        <pc:chgData name="Scott, Wendy (Childrens Services)" userId="ccf14525-30ec-4eb3-9ec0-c8e827388be1" providerId="ADAL" clId="{7965C776-7F58-4CCF-9F57-A1FE164308A2}" dt="2024-08-29T10:48:55.994" v="52" actId="47"/>
        <pc:sldMkLst>
          <pc:docMk/>
          <pc:sldMk cId="4008669881" sldId="276"/>
        </pc:sldMkLst>
      </pc:sldChg>
      <pc:sldChg chg="del">
        <pc:chgData name="Scott, Wendy (Childrens Services)" userId="ccf14525-30ec-4eb3-9ec0-c8e827388be1" providerId="ADAL" clId="{7965C776-7F58-4CCF-9F57-A1FE164308A2}" dt="2024-08-29T10:48:56.575" v="53" actId="47"/>
        <pc:sldMkLst>
          <pc:docMk/>
          <pc:sldMk cId="3993680496" sldId="277"/>
        </pc:sldMkLst>
      </pc:sldChg>
      <pc:sldChg chg="del">
        <pc:chgData name="Scott, Wendy (Childrens Services)" userId="ccf14525-30ec-4eb3-9ec0-c8e827388be1" providerId="ADAL" clId="{7965C776-7F58-4CCF-9F57-A1FE164308A2}" dt="2024-08-29T10:48:58.296" v="55" actId="47"/>
        <pc:sldMkLst>
          <pc:docMk/>
          <pc:sldMk cId="2936390681" sldId="278"/>
        </pc:sldMkLst>
      </pc:sldChg>
      <pc:sldChg chg="del">
        <pc:chgData name="Scott, Wendy (Childrens Services)" userId="ccf14525-30ec-4eb3-9ec0-c8e827388be1" providerId="ADAL" clId="{7965C776-7F58-4CCF-9F57-A1FE164308A2}" dt="2024-08-29T10:48:59.034" v="56" actId="47"/>
        <pc:sldMkLst>
          <pc:docMk/>
          <pc:sldMk cId="2873995938" sldId="279"/>
        </pc:sldMkLst>
      </pc:sldChg>
      <pc:sldChg chg="del">
        <pc:chgData name="Scott, Wendy (Childrens Services)" userId="ccf14525-30ec-4eb3-9ec0-c8e827388be1" providerId="ADAL" clId="{7965C776-7F58-4CCF-9F57-A1FE164308A2}" dt="2024-08-29T10:48:59.647" v="57" actId="47"/>
        <pc:sldMkLst>
          <pc:docMk/>
          <pc:sldMk cId="3483513207" sldId="280"/>
        </pc:sldMkLst>
      </pc:sldChg>
      <pc:sldChg chg="del">
        <pc:chgData name="Scott, Wendy (Childrens Services)" userId="ccf14525-30ec-4eb3-9ec0-c8e827388be1" providerId="ADAL" clId="{7965C776-7F58-4CCF-9F57-A1FE164308A2}" dt="2024-08-29T10:49:00.387" v="58" actId="47"/>
        <pc:sldMkLst>
          <pc:docMk/>
          <pc:sldMk cId="3519819142" sldId="281"/>
        </pc:sldMkLst>
      </pc:sldChg>
      <pc:sldChg chg="ord modNotesTx">
        <pc:chgData name="Scott, Wendy (Childrens Services)" userId="ccf14525-30ec-4eb3-9ec0-c8e827388be1" providerId="ADAL" clId="{7965C776-7F58-4CCF-9F57-A1FE164308A2}" dt="2024-09-02T09:23:33.872" v="2654"/>
        <pc:sldMkLst>
          <pc:docMk/>
          <pc:sldMk cId="1378210809" sldId="282"/>
        </pc:sldMkLst>
      </pc:sldChg>
      <pc:sldChg chg="modSp new mod modClrScheme chgLayout">
        <pc:chgData name="Scott, Wendy (Childrens Services)" userId="ccf14525-30ec-4eb3-9ec0-c8e827388be1" providerId="ADAL" clId="{7965C776-7F58-4CCF-9F57-A1FE164308A2}" dt="2024-08-29T11:55:02.010" v="591" actId="403"/>
        <pc:sldMkLst>
          <pc:docMk/>
          <pc:sldMk cId="3537494391" sldId="283"/>
        </pc:sldMkLst>
        <pc:spChg chg="mod ord">
          <ac:chgData name="Scott, Wendy (Childrens Services)" userId="ccf14525-30ec-4eb3-9ec0-c8e827388be1" providerId="ADAL" clId="{7965C776-7F58-4CCF-9F57-A1FE164308A2}" dt="2024-08-29T11:50:44.399" v="320" actId="700"/>
          <ac:spMkLst>
            <pc:docMk/>
            <pc:sldMk cId="3537494391" sldId="283"/>
            <ac:spMk id="2" creationId="{CAAE4C16-E710-6A8A-ABC6-25886B8701C5}"/>
          </ac:spMkLst>
        </pc:spChg>
        <pc:spChg chg="mod ord">
          <ac:chgData name="Scott, Wendy (Childrens Services)" userId="ccf14525-30ec-4eb3-9ec0-c8e827388be1" providerId="ADAL" clId="{7965C776-7F58-4CCF-9F57-A1FE164308A2}" dt="2024-08-29T11:55:02.010" v="591" actId="403"/>
          <ac:spMkLst>
            <pc:docMk/>
            <pc:sldMk cId="3537494391" sldId="283"/>
            <ac:spMk id="3" creationId="{52EA210F-9F2A-682E-5668-5EA9E60F9F82}"/>
          </ac:spMkLst>
        </pc:spChg>
      </pc:sldChg>
      <pc:sldChg chg="addSp modSp new mod">
        <pc:chgData name="Scott, Wendy (Childrens Services)" userId="ccf14525-30ec-4eb3-9ec0-c8e827388be1" providerId="ADAL" clId="{7965C776-7F58-4CCF-9F57-A1FE164308A2}" dt="2024-09-02T09:27:59.327" v="2746" actId="14100"/>
        <pc:sldMkLst>
          <pc:docMk/>
          <pc:sldMk cId="1193799235" sldId="284"/>
        </pc:sldMkLst>
        <pc:spChg chg="mod">
          <ac:chgData name="Scott, Wendy (Childrens Services)" userId="ccf14525-30ec-4eb3-9ec0-c8e827388be1" providerId="ADAL" clId="{7965C776-7F58-4CCF-9F57-A1FE164308A2}" dt="2024-09-02T09:27:59.327" v="2746" actId="14100"/>
          <ac:spMkLst>
            <pc:docMk/>
            <pc:sldMk cId="1193799235" sldId="284"/>
            <ac:spMk id="2" creationId="{8CC14DC6-07C1-7555-CAB1-D442861EAD60}"/>
          </ac:spMkLst>
        </pc:spChg>
        <pc:spChg chg="mod">
          <ac:chgData name="Scott, Wendy (Childrens Services)" userId="ccf14525-30ec-4eb3-9ec0-c8e827388be1" providerId="ADAL" clId="{7965C776-7F58-4CCF-9F57-A1FE164308A2}" dt="2024-09-02T09:26:06.047" v="2655"/>
          <ac:spMkLst>
            <pc:docMk/>
            <pc:sldMk cId="1193799235" sldId="284"/>
            <ac:spMk id="3" creationId="{2AAB2520-E0C0-E664-6D12-C176CB0C50CB}"/>
          </ac:spMkLst>
        </pc:spChg>
        <pc:picChg chg="add mod">
          <ac:chgData name="Scott, Wendy (Childrens Services)" userId="ccf14525-30ec-4eb3-9ec0-c8e827388be1" providerId="ADAL" clId="{7965C776-7F58-4CCF-9F57-A1FE164308A2}" dt="2024-09-02T09:27:51.513" v="2744" actId="1076"/>
          <ac:picMkLst>
            <pc:docMk/>
            <pc:sldMk cId="1193799235" sldId="284"/>
            <ac:picMk id="5" creationId="{E06274C2-8A5F-1AA2-6047-052BF3320FA6}"/>
          </ac:picMkLst>
        </pc:picChg>
        <pc:picChg chg="add mod">
          <ac:chgData name="Scott, Wendy (Childrens Services)" userId="ccf14525-30ec-4eb3-9ec0-c8e827388be1" providerId="ADAL" clId="{7965C776-7F58-4CCF-9F57-A1FE164308A2}" dt="2024-09-02T09:27:38.929" v="2743" actId="962"/>
          <ac:picMkLst>
            <pc:docMk/>
            <pc:sldMk cId="1193799235" sldId="284"/>
            <ac:picMk id="6" creationId="{FEEAE31C-3CE1-793D-DC7A-3E3F770E4437}"/>
          </ac:picMkLst>
        </pc:picChg>
      </pc:sldChg>
      <pc:sldChg chg="modSp new mod">
        <pc:chgData name="Scott, Wendy (Childrens Services)" userId="ccf14525-30ec-4eb3-9ec0-c8e827388be1" providerId="ADAL" clId="{7965C776-7F58-4CCF-9F57-A1FE164308A2}" dt="2024-08-29T12:14:02.312" v="688" actId="948"/>
        <pc:sldMkLst>
          <pc:docMk/>
          <pc:sldMk cId="3276646325" sldId="285"/>
        </pc:sldMkLst>
        <pc:spChg chg="mod">
          <ac:chgData name="Scott, Wendy (Childrens Services)" userId="ccf14525-30ec-4eb3-9ec0-c8e827388be1" providerId="ADAL" clId="{7965C776-7F58-4CCF-9F57-A1FE164308A2}" dt="2024-08-29T11:55:38.068" v="598" actId="20577"/>
          <ac:spMkLst>
            <pc:docMk/>
            <pc:sldMk cId="3276646325" sldId="285"/>
            <ac:spMk id="2" creationId="{03D2D296-C646-75C7-E8A7-D7F2C7AB70D3}"/>
          </ac:spMkLst>
        </pc:spChg>
        <pc:spChg chg="mod">
          <ac:chgData name="Scott, Wendy (Childrens Services)" userId="ccf14525-30ec-4eb3-9ec0-c8e827388be1" providerId="ADAL" clId="{7965C776-7F58-4CCF-9F57-A1FE164308A2}" dt="2024-08-29T12:14:02.312" v="688" actId="948"/>
          <ac:spMkLst>
            <pc:docMk/>
            <pc:sldMk cId="3276646325" sldId="285"/>
            <ac:spMk id="3" creationId="{053AB53B-A64B-87AD-145A-FFA40782F3E1}"/>
          </ac:spMkLst>
        </pc:spChg>
      </pc:sldChg>
      <pc:sldChg chg="modSp new mod modNotesTx">
        <pc:chgData name="Scott, Wendy (Childrens Services)" userId="ccf14525-30ec-4eb3-9ec0-c8e827388be1" providerId="ADAL" clId="{7965C776-7F58-4CCF-9F57-A1FE164308A2}" dt="2024-09-02T14:38:47.936" v="2802" actId="20577"/>
        <pc:sldMkLst>
          <pc:docMk/>
          <pc:sldMk cId="1505311799" sldId="286"/>
        </pc:sldMkLst>
        <pc:spChg chg="mod">
          <ac:chgData name="Scott, Wendy (Childrens Services)" userId="ccf14525-30ec-4eb3-9ec0-c8e827388be1" providerId="ADAL" clId="{7965C776-7F58-4CCF-9F57-A1FE164308A2}" dt="2024-08-29T12:14:30.067" v="704" actId="20577"/>
          <ac:spMkLst>
            <pc:docMk/>
            <pc:sldMk cId="1505311799" sldId="286"/>
            <ac:spMk id="2" creationId="{91CE479F-64CB-90FB-0309-0B781FCD07CD}"/>
          </ac:spMkLst>
        </pc:spChg>
        <pc:spChg chg="mod">
          <ac:chgData name="Scott, Wendy (Childrens Services)" userId="ccf14525-30ec-4eb3-9ec0-c8e827388be1" providerId="ADAL" clId="{7965C776-7F58-4CCF-9F57-A1FE164308A2}" dt="2024-08-29T12:20:33.292" v="757" actId="255"/>
          <ac:spMkLst>
            <pc:docMk/>
            <pc:sldMk cId="1505311799" sldId="286"/>
            <ac:spMk id="3" creationId="{C291F94E-3C9A-4BB7-6995-89860D4B2574}"/>
          </ac:spMkLst>
        </pc:spChg>
      </pc:sldChg>
      <pc:sldChg chg="modSp new mod">
        <pc:chgData name="Scott, Wendy (Childrens Services)" userId="ccf14525-30ec-4eb3-9ec0-c8e827388be1" providerId="ADAL" clId="{7965C776-7F58-4CCF-9F57-A1FE164308A2}" dt="2024-09-02T14:39:33.829" v="2804" actId="12"/>
        <pc:sldMkLst>
          <pc:docMk/>
          <pc:sldMk cId="1218176467" sldId="287"/>
        </pc:sldMkLst>
        <pc:spChg chg="mod">
          <ac:chgData name="Scott, Wendy (Childrens Services)" userId="ccf14525-30ec-4eb3-9ec0-c8e827388be1" providerId="ADAL" clId="{7965C776-7F58-4CCF-9F57-A1FE164308A2}" dt="2024-08-29T12:21:16.438" v="789" actId="20577"/>
          <ac:spMkLst>
            <pc:docMk/>
            <pc:sldMk cId="1218176467" sldId="287"/>
            <ac:spMk id="2" creationId="{656FA970-4753-9AA9-32F9-8E0336EC62AE}"/>
          </ac:spMkLst>
        </pc:spChg>
        <pc:spChg chg="mod">
          <ac:chgData name="Scott, Wendy (Childrens Services)" userId="ccf14525-30ec-4eb3-9ec0-c8e827388be1" providerId="ADAL" clId="{7965C776-7F58-4CCF-9F57-A1FE164308A2}" dt="2024-09-02T14:39:33.829" v="2804" actId="12"/>
          <ac:spMkLst>
            <pc:docMk/>
            <pc:sldMk cId="1218176467" sldId="287"/>
            <ac:spMk id="3" creationId="{3692669E-3BC9-E403-52B8-A75FD2046C20}"/>
          </ac:spMkLst>
        </pc:spChg>
      </pc:sldChg>
      <pc:sldChg chg="modSp new mod modNotesTx">
        <pc:chgData name="Scott, Wendy (Childrens Services)" userId="ccf14525-30ec-4eb3-9ec0-c8e827388be1" providerId="ADAL" clId="{7965C776-7F58-4CCF-9F57-A1FE164308A2}" dt="2024-08-29T13:41:51.098" v="2332" actId="20577"/>
        <pc:sldMkLst>
          <pc:docMk/>
          <pc:sldMk cId="2484938727" sldId="288"/>
        </pc:sldMkLst>
        <pc:spChg chg="mod">
          <ac:chgData name="Scott, Wendy (Childrens Services)" userId="ccf14525-30ec-4eb3-9ec0-c8e827388be1" providerId="ADAL" clId="{7965C776-7F58-4CCF-9F57-A1FE164308A2}" dt="2024-08-29T12:22:36.496" v="969" actId="20577"/>
          <ac:spMkLst>
            <pc:docMk/>
            <pc:sldMk cId="2484938727" sldId="288"/>
            <ac:spMk id="2" creationId="{41A235B2-6BAE-DF3F-6D5B-C110ABFFE008}"/>
          </ac:spMkLst>
        </pc:spChg>
        <pc:spChg chg="mod">
          <ac:chgData name="Scott, Wendy (Childrens Services)" userId="ccf14525-30ec-4eb3-9ec0-c8e827388be1" providerId="ADAL" clId="{7965C776-7F58-4CCF-9F57-A1FE164308A2}" dt="2024-08-29T13:14:53.053" v="1504" actId="403"/>
          <ac:spMkLst>
            <pc:docMk/>
            <pc:sldMk cId="2484938727" sldId="288"/>
            <ac:spMk id="3" creationId="{9FAE461A-2108-AB96-A54A-11E53BAA6843}"/>
          </ac:spMkLst>
        </pc:spChg>
      </pc:sldChg>
      <pc:sldChg chg="modSp new mod modClrScheme modAnim chgLayout">
        <pc:chgData name="Scott, Wendy (Childrens Services)" userId="ccf14525-30ec-4eb3-9ec0-c8e827388be1" providerId="ADAL" clId="{7965C776-7F58-4CCF-9F57-A1FE164308A2}" dt="2024-09-02T14:39:07.788" v="2803"/>
        <pc:sldMkLst>
          <pc:docMk/>
          <pc:sldMk cId="3562054009" sldId="289"/>
        </pc:sldMkLst>
        <pc:spChg chg="mod ord">
          <ac:chgData name="Scott, Wendy (Childrens Services)" userId="ccf14525-30ec-4eb3-9ec0-c8e827388be1" providerId="ADAL" clId="{7965C776-7F58-4CCF-9F57-A1FE164308A2}" dt="2024-08-29T12:24:38.169" v="1231" actId="700"/>
          <ac:spMkLst>
            <pc:docMk/>
            <pc:sldMk cId="3562054009" sldId="289"/>
            <ac:spMk id="2" creationId="{5E4BDA5B-D60A-D47E-C035-9828B9CA05A3}"/>
          </ac:spMkLst>
        </pc:spChg>
        <pc:spChg chg="mod ord">
          <ac:chgData name="Scott, Wendy (Childrens Services)" userId="ccf14525-30ec-4eb3-9ec0-c8e827388be1" providerId="ADAL" clId="{7965C776-7F58-4CCF-9F57-A1FE164308A2}" dt="2024-08-29T13:15:05.683" v="1506" actId="255"/>
          <ac:spMkLst>
            <pc:docMk/>
            <pc:sldMk cId="3562054009" sldId="289"/>
            <ac:spMk id="3" creationId="{C65F0FE0-1EED-D32B-A8F0-24C04D27B550}"/>
          </ac:spMkLst>
        </pc:spChg>
      </pc:sldChg>
      <pc:sldChg chg="modSp new mod modNotesTx">
        <pc:chgData name="Scott, Wendy (Childrens Services)" userId="ccf14525-30ec-4eb3-9ec0-c8e827388be1" providerId="ADAL" clId="{7965C776-7F58-4CCF-9F57-A1FE164308A2}" dt="2024-08-29T13:15:17.761" v="1507" actId="255"/>
        <pc:sldMkLst>
          <pc:docMk/>
          <pc:sldMk cId="1683365120" sldId="290"/>
        </pc:sldMkLst>
        <pc:spChg chg="mod">
          <ac:chgData name="Scott, Wendy (Childrens Services)" userId="ccf14525-30ec-4eb3-9ec0-c8e827388be1" providerId="ADAL" clId="{7965C776-7F58-4CCF-9F57-A1FE164308A2}" dt="2024-08-29T12:26:26.155" v="1371" actId="20577"/>
          <ac:spMkLst>
            <pc:docMk/>
            <pc:sldMk cId="1683365120" sldId="290"/>
            <ac:spMk id="2" creationId="{DE0EE57A-136B-76A4-7219-B3AD24E79CB1}"/>
          </ac:spMkLst>
        </pc:spChg>
        <pc:spChg chg="mod">
          <ac:chgData name="Scott, Wendy (Childrens Services)" userId="ccf14525-30ec-4eb3-9ec0-c8e827388be1" providerId="ADAL" clId="{7965C776-7F58-4CCF-9F57-A1FE164308A2}" dt="2024-08-29T13:15:17.761" v="1507" actId="255"/>
          <ac:spMkLst>
            <pc:docMk/>
            <pc:sldMk cId="1683365120" sldId="290"/>
            <ac:spMk id="3" creationId="{8EDAE87F-E533-5BA6-E662-67490DECF7F6}"/>
          </ac:spMkLst>
        </pc:spChg>
      </pc:sldChg>
      <pc:sldChg chg="modSp new mod modAnim">
        <pc:chgData name="Scott, Wendy (Childrens Services)" userId="ccf14525-30ec-4eb3-9ec0-c8e827388be1" providerId="ADAL" clId="{7965C776-7F58-4CCF-9F57-A1FE164308A2}" dt="2024-09-02T14:41:19.491" v="2811" actId="15"/>
        <pc:sldMkLst>
          <pc:docMk/>
          <pc:sldMk cId="1433024882" sldId="291"/>
        </pc:sldMkLst>
        <pc:spChg chg="mod">
          <ac:chgData name="Scott, Wendy (Childrens Services)" userId="ccf14525-30ec-4eb3-9ec0-c8e827388be1" providerId="ADAL" clId="{7965C776-7F58-4CCF-9F57-A1FE164308A2}" dt="2024-08-29T13:16:58.528" v="1632" actId="20577"/>
          <ac:spMkLst>
            <pc:docMk/>
            <pc:sldMk cId="1433024882" sldId="291"/>
            <ac:spMk id="2" creationId="{CF3EB102-C35C-1F1C-1BE9-5732E697C626}"/>
          </ac:spMkLst>
        </pc:spChg>
        <pc:spChg chg="mod">
          <ac:chgData name="Scott, Wendy (Childrens Services)" userId="ccf14525-30ec-4eb3-9ec0-c8e827388be1" providerId="ADAL" clId="{7965C776-7F58-4CCF-9F57-A1FE164308A2}" dt="2024-09-02T14:41:19.491" v="2811" actId="15"/>
          <ac:spMkLst>
            <pc:docMk/>
            <pc:sldMk cId="1433024882" sldId="291"/>
            <ac:spMk id="3" creationId="{0E858479-3949-372C-56B0-2A13025028EB}"/>
          </ac:spMkLst>
        </pc:spChg>
      </pc:sldChg>
      <pc:sldChg chg="modSp new mod">
        <pc:chgData name="Scott, Wendy (Childrens Services)" userId="ccf14525-30ec-4eb3-9ec0-c8e827388be1" providerId="ADAL" clId="{7965C776-7F58-4CCF-9F57-A1FE164308A2}" dt="2024-09-04T13:01:45.648" v="2814" actId="255"/>
        <pc:sldMkLst>
          <pc:docMk/>
          <pc:sldMk cId="3340913626" sldId="292"/>
        </pc:sldMkLst>
        <pc:spChg chg="mod">
          <ac:chgData name="Scott, Wendy (Childrens Services)" userId="ccf14525-30ec-4eb3-9ec0-c8e827388be1" providerId="ADAL" clId="{7965C776-7F58-4CCF-9F57-A1FE164308A2}" dt="2024-08-29T13:19:55.725" v="1865" actId="20577"/>
          <ac:spMkLst>
            <pc:docMk/>
            <pc:sldMk cId="3340913626" sldId="292"/>
            <ac:spMk id="2" creationId="{C8DB6E21-E8E7-6FAE-93D9-5904B52998E1}"/>
          </ac:spMkLst>
        </pc:spChg>
        <pc:spChg chg="mod">
          <ac:chgData name="Scott, Wendy (Childrens Services)" userId="ccf14525-30ec-4eb3-9ec0-c8e827388be1" providerId="ADAL" clId="{7965C776-7F58-4CCF-9F57-A1FE164308A2}" dt="2024-09-04T13:01:45.648" v="2814" actId="255"/>
          <ac:spMkLst>
            <pc:docMk/>
            <pc:sldMk cId="3340913626" sldId="292"/>
            <ac:spMk id="3" creationId="{E3A15C93-01A4-E42A-EF4E-D17AACA8C05B}"/>
          </ac:spMkLst>
        </pc:spChg>
      </pc:sldChg>
      <pc:sldChg chg="modSp new mod">
        <pc:chgData name="Scott, Wendy (Childrens Services)" userId="ccf14525-30ec-4eb3-9ec0-c8e827388be1" providerId="ADAL" clId="{7965C776-7F58-4CCF-9F57-A1FE164308A2}" dt="2024-09-04T13:01:33.413" v="2813" actId="20577"/>
        <pc:sldMkLst>
          <pc:docMk/>
          <pc:sldMk cId="3212609042" sldId="293"/>
        </pc:sldMkLst>
        <pc:spChg chg="mod">
          <ac:chgData name="Scott, Wendy (Childrens Services)" userId="ccf14525-30ec-4eb3-9ec0-c8e827388be1" providerId="ADAL" clId="{7965C776-7F58-4CCF-9F57-A1FE164308A2}" dt="2024-08-29T13:21:14.291" v="2013" actId="20577"/>
          <ac:spMkLst>
            <pc:docMk/>
            <pc:sldMk cId="3212609042" sldId="293"/>
            <ac:spMk id="2" creationId="{1B4C985D-2739-D96E-F4CD-7C2AF0A0E28F}"/>
          </ac:spMkLst>
        </pc:spChg>
        <pc:spChg chg="mod">
          <ac:chgData name="Scott, Wendy (Childrens Services)" userId="ccf14525-30ec-4eb3-9ec0-c8e827388be1" providerId="ADAL" clId="{7965C776-7F58-4CCF-9F57-A1FE164308A2}" dt="2024-09-04T13:01:33.413" v="2813" actId="20577"/>
          <ac:spMkLst>
            <pc:docMk/>
            <pc:sldMk cId="3212609042" sldId="293"/>
            <ac:spMk id="3" creationId="{ADC14534-D2EF-852F-872A-619AE5398351}"/>
          </ac:spMkLst>
        </pc:spChg>
      </pc:sldChg>
      <pc:sldChg chg="modSp new mod">
        <pc:chgData name="Scott, Wendy (Childrens Services)" userId="ccf14525-30ec-4eb3-9ec0-c8e827388be1" providerId="ADAL" clId="{7965C776-7F58-4CCF-9F57-A1FE164308A2}" dt="2024-08-29T14:01:44.712" v="2652" actId="6549"/>
        <pc:sldMkLst>
          <pc:docMk/>
          <pc:sldMk cId="1554802324" sldId="294"/>
        </pc:sldMkLst>
        <pc:spChg chg="mod">
          <ac:chgData name="Scott, Wendy (Childrens Services)" userId="ccf14525-30ec-4eb3-9ec0-c8e827388be1" providerId="ADAL" clId="{7965C776-7F58-4CCF-9F57-A1FE164308A2}" dt="2024-08-29T14:00:57.007" v="2592" actId="20577"/>
          <ac:spMkLst>
            <pc:docMk/>
            <pc:sldMk cId="1554802324" sldId="294"/>
            <ac:spMk id="2" creationId="{B7CA59B3-29D5-095F-B1F1-EB3DE294663D}"/>
          </ac:spMkLst>
        </pc:spChg>
        <pc:spChg chg="mod">
          <ac:chgData name="Scott, Wendy (Childrens Services)" userId="ccf14525-30ec-4eb3-9ec0-c8e827388be1" providerId="ADAL" clId="{7965C776-7F58-4CCF-9F57-A1FE164308A2}" dt="2024-08-29T14:01:44.712" v="2652" actId="6549"/>
          <ac:spMkLst>
            <pc:docMk/>
            <pc:sldMk cId="1554802324" sldId="294"/>
            <ac:spMk id="3" creationId="{0F81F773-7B18-57A6-A3FC-A8D3CEF7C1E7}"/>
          </ac:spMkLst>
        </pc:spChg>
      </pc:sldChg>
      <pc:sldChg chg="modSp new mod modClrScheme chgLayout">
        <pc:chgData name="Scott, Wendy (Childrens Services)" userId="ccf14525-30ec-4eb3-9ec0-c8e827388be1" providerId="ADAL" clId="{7965C776-7F58-4CCF-9F57-A1FE164308A2}" dt="2024-09-04T14:40:47.451" v="3227" actId="20577"/>
        <pc:sldMkLst>
          <pc:docMk/>
          <pc:sldMk cId="1718307430" sldId="295"/>
        </pc:sldMkLst>
        <pc:spChg chg="mod ord">
          <ac:chgData name="Scott, Wendy (Childrens Services)" userId="ccf14525-30ec-4eb3-9ec0-c8e827388be1" providerId="ADAL" clId="{7965C776-7F58-4CCF-9F57-A1FE164308A2}" dt="2024-09-04T14:35:33.962" v="2932" actId="700"/>
          <ac:spMkLst>
            <pc:docMk/>
            <pc:sldMk cId="1718307430" sldId="295"/>
            <ac:spMk id="2" creationId="{8E7EF9BE-B371-B124-41E2-013107578076}"/>
          </ac:spMkLst>
        </pc:spChg>
        <pc:spChg chg="mod ord">
          <ac:chgData name="Scott, Wendy (Childrens Services)" userId="ccf14525-30ec-4eb3-9ec0-c8e827388be1" providerId="ADAL" clId="{7965C776-7F58-4CCF-9F57-A1FE164308A2}" dt="2024-09-04T14:40:47.451" v="3227" actId="20577"/>
          <ac:spMkLst>
            <pc:docMk/>
            <pc:sldMk cId="1718307430" sldId="295"/>
            <ac:spMk id="3" creationId="{F5A8768D-F115-24A4-E5E2-833AFC4583C2}"/>
          </ac:spMkLst>
        </pc:spChg>
      </pc:sldChg>
      <pc:sldChg chg="modSp new mod">
        <pc:chgData name="Scott, Wendy (Childrens Services)" userId="ccf14525-30ec-4eb3-9ec0-c8e827388be1" providerId="ADAL" clId="{7965C776-7F58-4CCF-9F57-A1FE164308A2}" dt="2024-09-04T14:42:59.771" v="3567" actId="20577"/>
        <pc:sldMkLst>
          <pc:docMk/>
          <pc:sldMk cId="3203987200" sldId="296"/>
        </pc:sldMkLst>
        <pc:spChg chg="mod">
          <ac:chgData name="Scott, Wendy (Childrens Services)" userId="ccf14525-30ec-4eb3-9ec0-c8e827388be1" providerId="ADAL" clId="{7965C776-7F58-4CCF-9F57-A1FE164308A2}" dt="2024-09-04T14:41:01.412" v="3249" actId="20577"/>
          <ac:spMkLst>
            <pc:docMk/>
            <pc:sldMk cId="3203987200" sldId="296"/>
            <ac:spMk id="2" creationId="{4BB3674B-90A3-19FE-F2D0-909C62F84145}"/>
          </ac:spMkLst>
        </pc:spChg>
        <pc:spChg chg="mod">
          <ac:chgData name="Scott, Wendy (Childrens Services)" userId="ccf14525-30ec-4eb3-9ec0-c8e827388be1" providerId="ADAL" clId="{7965C776-7F58-4CCF-9F57-A1FE164308A2}" dt="2024-09-04T14:42:59.771" v="3567" actId="20577"/>
          <ac:spMkLst>
            <pc:docMk/>
            <pc:sldMk cId="3203987200" sldId="296"/>
            <ac:spMk id="3" creationId="{46F24D7B-DEC8-44B5-A83D-402D22399E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CDF53-8C4F-4316-8C69-DECE45D62261}" type="datetimeFigureOut">
              <a:rPr lang="en-GB" smtClean="0"/>
              <a:t>04/09/2024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8CF3D-32BB-4EB3-93F5-AA50334338AF}" type="slidenum">
              <a:rPr lang="en-GB" smtClean="0"/>
              <a:t>‹#›</a:t>
            </a:fld>
            <a:endParaRPr lang="en-GB"/>
          </a:p>
        </p:txBody>
      </p:sp>
    </p:spTree>
    <p:extLst>
      <p:ext uri="{BB962C8B-B14F-4D97-AF65-F5344CB8AC3E}">
        <p14:creationId xmlns:p14="http://schemas.microsoft.com/office/powerpoint/2010/main" val="412003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a:t>
            </a:r>
          </a:p>
          <a:p>
            <a:r>
              <a:rPr lang="en-GB" dirty="0"/>
              <a:t>Report guide</a:t>
            </a:r>
          </a:p>
          <a:p>
            <a:r>
              <a:rPr lang="en-GB" dirty="0"/>
              <a:t>VLE pages</a:t>
            </a:r>
          </a:p>
        </p:txBody>
      </p:sp>
      <p:sp>
        <p:nvSpPr>
          <p:cNvPr id="4" name="Slide Number Placeholder 3"/>
          <p:cNvSpPr>
            <a:spLocks noGrp="1"/>
          </p:cNvSpPr>
          <p:nvPr>
            <p:ph type="sldNum" sz="quarter" idx="5"/>
          </p:nvPr>
        </p:nvSpPr>
        <p:spPr/>
        <p:txBody>
          <a:bodyPr/>
          <a:lstStyle/>
          <a:p>
            <a:fld id="{4358CF3D-32BB-4EB3-93F5-AA50334338AF}" type="slidenum">
              <a:rPr lang="en-GB" smtClean="0"/>
              <a:t>1</a:t>
            </a:fld>
            <a:endParaRPr lang="en-GB"/>
          </a:p>
        </p:txBody>
      </p:sp>
    </p:spTree>
    <p:extLst>
      <p:ext uri="{BB962C8B-B14F-4D97-AF65-F5344CB8AC3E}">
        <p14:creationId xmlns:p14="http://schemas.microsoft.com/office/powerpoint/2010/main" val="299310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https://forms.office.com/Pages/ResponsePage.aspx?id=tdiBPwfuF0yGnB20OQGNmyVF8czsMLNOnsDI6Cc4i-FUNUhVNlVMSE1CTjIxQ0tYUFhYSjdBUzZUWSQlQCNjPTEu</a:t>
            </a:r>
          </a:p>
          <a:p>
            <a:endParaRPr lang="en-GB" dirty="0"/>
          </a:p>
          <a:p>
            <a:r>
              <a:rPr lang="en-GB" dirty="0"/>
              <a:t>If you have not sent through any advice for new observers then please do by end of the month.</a:t>
            </a:r>
          </a:p>
        </p:txBody>
      </p:sp>
      <p:sp>
        <p:nvSpPr>
          <p:cNvPr id="4" name="Slide Number Placeholder 3"/>
          <p:cNvSpPr>
            <a:spLocks noGrp="1"/>
          </p:cNvSpPr>
          <p:nvPr>
            <p:ph type="sldNum" sz="quarter" idx="5"/>
          </p:nvPr>
        </p:nvSpPr>
        <p:spPr/>
        <p:txBody>
          <a:bodyPr/>
          <a:lstStyle/>
          <a:p>
            <a:fld id="{4358CF3D-32BB-4EB3-93F5-AA50334338AF}" type="slidenum">
              <a:rPr lang="en-GB" smtClean="0"/>
              <a:t>2</a:t>
            </a:fld>
            <a:endParaRPr lang="en-GB"/>
          </a:p>
        </p:txBody>
      </p:sp>
    </p:spTree>
    <p:extLst>
      <p:ext uri="{BB962C8B-B14F-4D97-AF65-F5344CB8AC3E}">
        <p14:creationId xmlns:p14="http://schemas.microsoft.com/office/powerpoint/2010/main" val="219205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58CF3D-32BB-4EB3-93F5-AA50334338AF}" type="slidenum">
              <a:rPr lang="en-GB" smtClean="0"/>
              <a:t>4</a:t>
            </a:fld>
            <a:endParaRPr lang="en-GB"/>
          </a:p>
        </p:txBody>
      </p:sp>
    </p:spTree>
    <p:extLst>
      <p:ext uri="{BB962C8B-B14F-4D97-AF65-F5344CB8AC3E}">
        <p14:creationId xmlns:p14="http://schemas.microsoft.com/office/powerpoint/2010/main" val="402757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Round table discussion</a:t>
            </a:r>
          </a:p>
        </p:txBody>
      </p:sp>
      <p:sp>
        <p:nvSpPr>
          <p:cNvPr id="4" name="Slide Number Placeholder 3"/>
          <p:cNvSpPr>
            <a:spLocks noGrp="1"/>
          </p:cNvSpPr>
          <p:nvPr>
            <p:ph type="sldNum" sz="quarter" idx="5"/>
          </p:nvPr>
        </p:nvSpPr>
        <p:spPr/>
        <p:txBody>
          <a:bodyPr/>
          <a:lstStyle/>
          <a:p>
            <a:fld id="{4358CF3D-32BB-4EB3-93F5-AA50334338AF}" type="slidenum">
              <a:rPr lang="en-GB" smtClean="0"/>
              <a:t>8</a:t>
            </a:fld>
            <a:endParaRPr lang="en-GB"/>
          </a:p>
        </p:txBody>
      </p:sp>
    </p:spTree>
    <p:extLst>
      <p:ext uri="{BB962C8B-B14F-4D97-AF65-F5344CB8AC3E}">
        <p14:creationId xmlns:p14="http://schemas.microsoft.com/office/powerpoint/2010/main" val="339026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‘doesn’t have time’</a:t>
            </a:r>
          </a:p>
          <a:p>
            <a:endParaRPr lang="en-GB" dirty="0"/>
          </a:p>
          <a:p>
            <a:r>
              <a:rPr lang="en-GB" dirty="0"/>
              <a:t>No strengths come to mind? Flip it – ask them what they thought went well</a:t>
            </a:r>
          </a:p>
          <a:p>
            <a:endParaRPr lang="en-GB" dirty="0"/>
          </a:p>
          <a:p>
            <a:r>
              <a:rPr lang="en-GB" dirty="0"/>
              <a:t>Confrontational tutor – suggest rather than tell-  have you thought about? You could consider…</a:t>
            </a:r>
          </a:p>
          <a:p>
            <a:endParaRPr lang="en-GB" dirty="0"/>
          </a:p>
          <a:p>
            <a:r>
              <a:rPr lang="en-GB" dirty="0"/>
              <a:t>Where do you begin?! – flip it – what would you change next time? what are you pleased with? What have the group learnt from the session?</a:t>
            </a:r>
          </a:p>
          <a:p>
            <a:endParaRPr lang="en-GB" dirty="0"/>
          </a:p>
        </p:txBody>
      </p:sp>
      <p:sp>
        <p:nvSpPr>
          <p:cNvPr id="4" name="Slide Number Placeholder 3"/>
          <p:cNvSpPr>
            <a:spLocks noGrp="1"/>
          </p:cNvSpPr>
          <p:nvPr>
            <p:ph type="sldNum" sz="quarter" idx="5"/>
          </p:nvPr>
        </p:nvSpPr>
        <p:spPr/>
        <p:txBody>
          <a:bodyPr/>
          <a:lstStyle/>
          <a:p>
            <a:fld id="{4358CF3D-32BB-4EB3-93F5-AA50334338AF}" type="slidenum">
              <a:rPr lang="en-GB" smtClean="0"/>
              <a:t>11</a:t>
            </a:fld>
            <a:endParaRPr lang="en-GB"/>
          </a:p>
        </p:txBody>
      </p:sp>
    </p:spTree>
    <p:extLst>
      <p:ext uri="{BB962C8B-B14F-4D97-AF65-F5344CB8AC3E}">
        <p14:creationId xmlns:p14="http://schemas.microsoft.com/office/powerpoint/2010/main" val="220513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F1F1F"/>
                </a:solidFill>
                <a:effectLst/>
                <a:highlight>
                  <a:srgbClr val="FFFFFF"/>
                </a:highlight>
                <a:latin typeface="Google Sans"/>
              </a:rPr>
              <a:t>The Hawthorne Effect is </a:t>
            </a:r>
            <a:r>
              <a:rPr lang="en-GB" b="0" i="0" dirty="0">
                <a:solidFill>
                  <a:srgbClr val="040C28"/>
                </a:solidFill>
                <a:effectLst/>
                <a:latin typeface="Google Sans"/>
              </a:rPr>
              <a:t>a situation where an individual or group of people know they are being observed and so change their behaviour accordingly</a:t>
            </a:r>
            <a:r>
              <a:rPr lang="en-GB" b="0" i="0" dirty="0">
                <a:solidFill>
                  <a:srgbClr val="1F1F1F"/>
                </a:solidFill>
                <a:effectLst/>
                <a:highlight>
                  <a:srgbClr val="FFFFFF"/>
                </a:highlight>
                <a:latin typeface="Google Sans"/>
              </a:rPr>
              <a:t>.</a:t>
            </a:r>
            <a:endParaRPr lang="en-GB" dirty="0"/>
          </a:p>
        </p:txBody>
      </p:sp>
      <p:sp>
        <p:nvSpPr>
          <p:cNvPr id="4" name="Slide Number Placeholder 3"/>
          <p:cNvSpPr>
            <a:spLocks noGrp="1"/>
          </p:cNvSpPr>
          <p:nvPr>
            <p:ph type="sldNum" sz="quarter" idx="5"/>
          </p:nvPr>
        </p:nvSpPr>
        <p:spPr/>
        <p:txBody>
          <a:bodyPr/>
          <a:lstStyle/>
          <a:p>
            <a:fld id="{4358CF3D-32BB-4EB3-93F5-AA50334338AF}" type="slidenum">
              <a:rPr lang="en-GB" smtClean="0"/>
              <a:t>13</a:t>
            </a:fld>
            <a:endParaRPr lang="en-GB"/>
          </a:p>
        </p:txBody>
      </p:sp>
    </p:spTree>
    <p:extLst>
      <p:ext uri="{BB962C8B-B14F-4D97-AF65-F5344CB8AC3E}">
        <p14:creationId xmlns:p14="http://schemas.microsoft.com/office/powerpoint/2010/main" val="181088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HAQuality@hants.gov,uk"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7" y="4314579"/>
            <a:ext cx="21674138" cy="1908215"/>
          </a:xfrm>
          <a:prstGeom prst="rect">
            <a:avLst/>
          </a:prstGeom>
          <a:noFill/>
        </p:spPr>
        <p:txBody>
          <a:bodyPr wrap="square" rtlCol="0">
            <a:spAutoFit/>
          </a:bodyPr>
          <a:lstStyle/>
          <a:p>
            <a:r>
              <a:rPr lang="en-US" sz="11800" b="1" dirty="0">
                <a:solidFill>
                  <a:schemeClr val="bg1"/>
                </a:solidFill>
                <a:latin typeface="Arial" panose="020B0604020202020204" pitchFamily="34" charset="0"/>
                <a:cs typeface="Arial" panose="020B0604020202020204" pitchFamily="34" charset="0"/>
              </a:rPr>
              <a:t>Annual OTLA Update</a:t>
            </a:r>
          </a:p>
        </p:txBody>
      </p:sp>
      <p:sp>
        <p:nvSpPr>
          <p:cNvPr id="3" name="TextBox 2">
            <a:extLst>
              <a:ext uri="{FF2B5EF4-FFF2-40B4-BE49-F238E27FC236}">
                <a16:creationId xmlns:a16="http://schemas.microsoft.com/office/drawing/2014/main" id="{9DB7FAB8-F0D8-3C50-14A8-43067664EF02}"/>
              </a:ext>
            </a:extLst>
          </p:cNvPr>
          <p:cNvSpPr txBox="1"/>
          <p:nvPr/>
        </p:nvSpPr>
        <p:spPr>
          <a:xfrm>
            <a:off x="1372393" y="8042769"/>
            <a:ext cx="21637625" cy="2308324"/>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4</a:t>
            </a:r>
            <a:r>
              <a:rPr lang="en-US" sz="7200" baseline="30000" dirty="0">
                <a:solidFill>
                  <a:schemeClr val="bg1"/>
                </a:solidFill>
                <a:latin typeface="Arial" panose="020B0604020202020204" pitchFamily="34" charset="0"/>
                <a:cs typeface="Arial" panose="020B0604020202020204" pitchFamily="34" charset="0"/>
              </a:rPr>
              <a:t>th</a:t>
            </a:r>
            <a:r>
              <a:rPr lang="en-US" sz="7200" dirty="0">
                <a:solidFill>
                  <a:schemeClr val="bg1"/>
                </a:solidFill>
                <a:latin typeface="Arial" panose="020B0604020202020204" pitchFamily="34" charset="0"/>
                <a:cs typeface="Arial" panose="020B0604020202020204" pitchFamily="34" charset="0"/>
              </a:rPr>
              <a:t> September 2024</a:t>
            </a:r>
          </a:p>
          <a:p>
            <a:r>
              <a:rPr lang="en-US" sz="7200" dirty="0">
                <a:solidFill>
                  <a:schemeClr val="bg1"/>
                </a:solidFill>
                <a:latin typeface="Arial" panose="020B0604020202020204" pitchFamily="34" charset="0"/>
                <a:cs typeface="Arial" panose="020B0604020202020204" pitchFamily="34" charset="0"/>
              </a:rPr>
              <a:t>Wendy Scott</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674B-90A3-19FE-F2D0-909C62F84145}"/>
              </a:ext>
            </a:extLst>
          </p:cNvPr>
          <p:cNvSpPr>
            <a:spLocks noGrp="1"/>
          </p:cNvSpPr>
          <p:nvPr>
            <p:ph type="title"/>
          </p:nvPr>
        </p:nvSpPr>
        <p:spPr/>
        <p:txBody>
          <a:bodyPr/>
          <a:lstStyle/>
          <a:p>
            <a:r>
              <a:rPr lang="en-GB" dirty="0"/>
              <a:t>The Not so easy ones</a:t>
            </a:r>
          </a:p>
        </p:txBody>
      </p:sp>
      <p:sp>
        <p:nvSpPr>
          <p:cNvPr id="3" name="Content Placeholder 2">
            <a:extLst>
              <a:ext uri="{FF2B5EF4-FFF2-40B4-BE49-F238E27FC236}">
                <a16:creationId xmlns:a16="http://schemas.microsoft.com/office/drawing/2014/main" id="{46F24D7B-DEC8-44B5-A83D-402D22399E94}"/>
              </a:ext>
            </a:extLst>
          </p:cNvPr>
          <p:cNvSpPr>
            <a:spLocks noGrp="1"/>
          </p:cNvSpPr>
          <p:nvPr>
            <p:ph idx="13"/>
          </p:nvPr>
        </p:nvSpPr>
        <p:spPr/>
        <p:txBody>
          <a:bodyPr/>
          <a:lstStyle/>
          <a:p>
            <a:r>
              <a:rPr lang="en-GB" dirty="0"/>
              <a:t>Finding an EBI/development point, when the tutor has strong skills</a:t>
            </a:r>
          </a:p>
          <a:p>
            <a:r>
              <a:rPr lang="en-GB" dirty="0"/>
              <a:t>Tutor is set in their way</a:t>
            </a:r>
          </a:p>
          <a:p>
            <a:r>
              <a:rPr lang="en-GB" dirty="0"/>
              <a:t>Tutor is hostile to feedback</a:t>
            </a:r>
          </a:p>
          <a:p>
            <a:r>
              <a:rPr lang="en-GB" dirty="0"/>
              <a:t>Session is overwhelmingly bad</a:t>
            </a:r>
          </a:p>
          <a:p>
            <a:r>
              <a:rPr lang="en-GB" dirty="0"/>
              <a:t>Not the observers way of doing something (action or different?)</a:t>
            </a:r>
          </a:p>
          <a:p>
            <a:r>
              <a:rPr lang="en-GB" dirty="0"/>
              <a:t>Zero learner engagement</a:t>
            </a:r>
          </a:p>
          <a:p>
            <a:r>
              <a:rPr lang="en-GB" dirty="0"/>
              <a:t>Tutor is short of time</a:t>
            </a:r>
          </a:p>
          <a:p>
            <a:r>
              <a:rPr lang="en-GB" dirty="0"/>
              <a:t>Tutor is in a vulnerable state (not make it worse)</a:t>
            </a:r>
          </a:p>
          <a:p>
            <a:endParaRPr lang="en-GB" dirty="0"/>
          </a:p>
        </p:txBody>
      </p:sp>
    </p:spTree>
    <p:extLst>
      <p:ext uri="{BB962C8B-B14F-4D97-AF65-F5344CB8AC3E}">
        <p14:creationId xmlns:p14="http://schemas.microsoft.com/office/powerpoint/2010/main" val="320398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35B2-6BAE-DF3F-6D5B-C110ABFFE008}"/>
              </a:ext>
            </a:extLst>
          </p:cNvPr>
          <p:cNvSpPr>
            <a:spLocks noGrp="1"/>
          </p:cNvSpPr>
          <p:nvPr>
            <p:ph type="title"/>
          </p:nvPr>
        </p:nvSpPr>
        <p:spPr/>
        <p:txBody>
          <a:bodyPr/>
          <a:lstStyle/>
          <a:p>
            <a:r>
              <a:rPr lang="en-GB" dirty="0"/>
              <a:t>The challenges</a:t>
            </a:r>
          </a:p>
        </p:txBody>
      </p:sp>
      <p:sp>
        <p:nvSpPr>
          <p:cNvPr id="3" name="Content Placeholder 2">
            <a:extLst>
              <a:ext uri="{FF2B5EF4-FFF2-40B4-BE49-F238E27FC236}">
                <a16:creationId xmlns:a16="http://schemas.microsoft.com/office/drawing/2014/main" id="{9FAE461A-2108-AB96-A54A-11E53BAA6843}"/>
              </a:ext>
            </a:extLst>
          </p:cNvPr>
          <p:cNvSpPr>
            <a:spLocks noGrp="1"/>
          </p:cNvSpPr>
          <p:nvPr>
            <p:ph idx="13"/>
          </p:nvPr>
        </p:nvSpPr>
        <p:spPr/>
        <p:txBody>
          <a:bodyPr/>
          <a:lstStyle/>
          <a:p>
            <a:r>
              <a:rPr lang="en-GB" sz="4400" dirty="0"/>
              <a:t>Tutor ‘doesn’t have time’</a:t>
            </a:r>
          </a:p>
          <a:p>
            <a:endParaRPr lang="en-GB" sz="4400" dirty="0"/>
          </a:p>
          <a:p>
            <a:r>
              <a:rPr lang="en-GB" sz="4400" dirty="0"/>
              <a:t>No strengths come to mind?</a:t>
            </a:r>
          </a:p>
          <a:p>
            <a:endParaRPr lang="en-GB" sz="4400" dirty="0"/>
          </a:p>
          <a:p>
            <a:r>
              <a:rPr lang="en-GB" sz="4400" dirty="0"/>
              <a:t>Confrontational tutor</a:t>
            </a:r>
          </a:p>
          <a:p>
            <a:endParaRPr lang="en-GB" sz="4400" dirty="0"/>
          </a:p>
          <a:p>
            <a:r>
              <a:rPr lang="en-GB" sz="4400" dirty="0"/>
              <a:t>Where do you begin?!</a:t>
            </a:r>
          </a:p>
          <a:p>
            <a:endParaRPr lang="en-GB" sz="4400" dirty="0"/>
          </a:p>
        </p:txBody>
      </p:sp>
    </p:spTree>
    <p:extLst>
      <p:ext uri="{BB962C8B-B14F-4D97-AF65-F5344CB8AC3E}">
        <p14:creationId xmlns:p14="http://schemas.microsoft.com/office/powerpoint/2010/main" val="248493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DA5B-D60A-D47E-C035-9828B9CA05A3}"/>
              </a:ext>
            </a:extLst>
          </p:cNvPr>
          <p:cNvSpPr>
            <a:spLocks noGrp="1"/>
          </p:cNvSpPr>
          <p:nvPr>
            <p:ph type="title"/>
          </p:nvPr>
        </p:nvSpPr>
        <p:spPr/>
        <p:txBody>
          <a:bodyPr/>
          <a:lstStyle/>
          <a:p>
            <a:r>
              <a:rPr lang="en-GB" dirty="0"/>
              <a:t>Bad day at the office</a:t>
            </a:r>
          </a:p>
        </p:txBody>
      </p:sp>
      <p:sp>
        <p:nvSpPr>
          <p:cNvPr id="3" name="Content Placeholder 2">
            <a:extLst>
              <a:ext uri="{FF2B5EF4-FFF2-40B4-BE49-F238E27FC236}">
                <a16:creationId xmlns:a16="http://schemas.microsoft.com/office/drawing/2014/main" id="{C65F0FE0-1EED-D32B-A8F0-24C04D27B550}"/>
              </a:ext>
            </a:extLst>
          </p:cNvPr>
          <p:cNvSpPr>
            <a:spLocks noGrp="1"/>
          </p:cNvSpPr>
          <p:nvPr>
            <p:ph idx="13"/>
          </p:nvPr>
        </p:nvSpPr>
        <p:spPr/>
        <p:txBody>
          <a:bodyPr/>
          <a:lstStyle/>
          <a:p>
            <a:r>
              <a:rPr lang="en-GB" sz="4800" dirty="0"/>
              <a:t>It’s ok for the tutor to be having a bad day…</a:t>
            </a:r>
          </a:p>
          <a:p>
            <a:pPr marL="571500" indent="-571500">
              <a:buFont typeface="Arial" panose="020B0604020202020204" pitchFamily="34" charset="0"/>
              <a:buChar char="•"/>
            </a:pPr>
            <a:r>
              <a:rPr lang="en-GB" sz="4800" dirty="0"/>
              <a:t>They recognise this themselves</a:t>
            </a:r>
          </a:p>
          <a:p>
            <a:pPr marL="571500" indent="-571500">
              <a:buFont typeface="Arial" panose="020B0604020202020204" pitchFamily="34" charset="0"/>
              <a:buChar char="•"/>
            </a:pPr>
            <a:r>
              <a:rPr lang="en-GB" sz="4800" dirty="0"/>
              <a:t>They have personal circumstances impacting on them</a:t>
            </a:r>
          </a:p>
          <a:p>
            <a:pPr marL="571500" indent="-571500">
              <a:buFont typeface="Arial" panose="020B0604020202020204" pitchFamily="34" charset="0"/>
              <a:buChar char="•"/>
            </a:pPr>
            <a:r>
              <a:rPr lang="en-GB" sz="4800" dirty="0"/>
              <a:t>Things went wrong from start – beyond tutors' control</a:t>
            </a:r>
          </a:p>
          <a:p>
            <a:pPr marL="1485900" lvl="2" indent="-571500">
              <a:buFont typeface="Arial" panose="020B0604020202020204" pitchFamily="34" charset="0"/>
              <a:buChar char="•"/>
            </a:pPr>
            <a:r>
              <a:rPr lang="en-GB" sz="4800" dirty="0"/>
              <a:t>What might these be?</a:t>
            </a:r>
          </a:p>
        </p:txBody>
      </p:sp>
    </p:spTree>
    <p:extLst>
      <p:ext uri="{BB962C8B-B14F-4D97-AF65-F5344CB8AC3E}">
        <p14:creationId xmlns:p14="http://schemas.microsoft.com/office/powerpoint/2010/main" val="35620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E57A-136B-76A4-7219-B3AD24E79CB1}"/>
              </a:ext>
            </a:extLst>
          </p:cNvPr>
          <p:cNvSpPr>
            <a:spLocks noGrp="1"/>
          </p:cNvSpPr>
          <p:nvPr>
            <p:ph type="title"/>
          </p:nvPr>
        </p:nvSpPr>
        <p:spPr/>
        <p:txBody>
          <a:bodyPr/>
          <a:lstStyle/>
          <a:p>
            <a:r>
              <a:rPr lang="en-GB" dirty="0"/>
              <a:t>Probe the situation</a:t>
            </a:r>
          </a:p>
        </p:txBody>
      </p:sp>
      <p:sp>
        <p:nvSpPr>
          <p:cNvPr id="3" name="Content Placeholder 2">
            <a:extLst>
              <a:ext uri="{FF2B5EF4-FFF2-40B4-BE49-F238E27FC236}">
                <a16:creationId xmlns:a16="http://schemas.microsoft.com/office/drawing/2014/main" id="{8EDAE87F-E533-5BA6-E662-67490DECF7F6}"/>
              </a:ext>
            </a:extLst>
          </p:cNvPr>
          <p:cNvSpPr>
            <a:spLocks noGrp="1"/>
          </p:cNvSpPr>
          <p:nvPr>
            <p:ph idx="13"/>
          </p:nvPr>
        </p:nvSpPr>
        <p:spPr/>
        <p:txBody>
          <a:bodyPr/>
          <a:lstStyle/>
          <a:p>
            <a:r>
              <a:rPr lang="en-GB" sz="4800" dirty="0"/>
              <a:t>Is this standard learner behaviours? Hawthorne effect?</a:t>
            </a:r>
          </a:p>
          <a:p>
            <a:endParaRPr lang="en-GB" sz="4800" dirty="0"/>
          </a:p>
          <a:p>
            <a:r>
              <a:rPr lang="en-GB" sz="4800" dirty="0"/>
              <a:t>Are you feeling ok today?</a:t>
            </a:r>
          </a:p>
          <a:p>
            <a:endParaRPr lang="en-GB" sz="4800" dirty="0"/>
          </a:p>
          <a:p>
            <a:r>
              <a:rPr lang="en-GB" sz="4800" dirty="0"/>
              <a:t> How were you feeling about being observed?</a:t>
            </a:r>
          </a:p>
        </p:txBody>
      </p:sp>
    </p:spTree>
    <p:extLst>
      <p:ext uri="{BB962C8B-B14F-4D97-AF65-F5344CB8AC3E}">
        <p14:creationId xmlns:p14="http://schemas.microsoft.com/office/powerpoint/2010/main" val="168336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A970-4753-9AA9-32F9-8E0336EC62AE}"/>
              </a:ext>
            </a:extLst>
          </p:cNvPr>
          <p:cNvSpPr>
            <a:spLocks noGrp="1"/>
          </p:cNvSpPr>
          <p:nvPr>
            <p:ph type="title"/>
          </p:nvPr>
        </p:nvSpPr>
        <p:spPr/>
        <p:txBody>
          <a:bodyPr/>
          <a:lstStyle/>
          <a:p>
            <a:r>
              <a:rPr lang="en-GB" dirty="0"/>
              <a:t>Steps to manage the challenges</a:t>
            </a:r>
          </a:p>
        </p:txBody>
      </p:sp>
      <p:sp>
        <p:nvSpPr>
          <p:cNvPr id="3" name="Content Placeholder 2">
            <a:extLst>
              <a:ext uri="{FF2B5EF4-FFF2-40B4-BE49-F238E27FC236}">
                <a16:creationId xmlns:a16="http://schemas.microsoft.com/office/drawing/2014/main" id="{3692669E-3BC9-E403-52B8-A75FD2046C20}"/>
              </a:ext>
            </a:extLst>
          </p:cNvPr>
          <p:cNvSpPr>
            <a:spLocks noGrp="1"/>
          </p:cNvSpPr>
          <p:nvPr>
            <p:ph idx="13"/>
          </p:nvPr>
        </p:nvSpPr>
        <p:spPr/>
        <p:txBody>
          <a:bodyPr/>
          <a:lstStyle/>
          <a:p>
            <a:r>
              <a:rPr lang="en-GB" sz="4800" dirty="0"/>
              <a:t>Feedback more than 10 mins? Consider feeding back at an alternative time</a:t>
            </a:r>
          </a:p>
          <a:p>
            <a:pPr marL="1200150" lvl="1" indent="-742950">
              <a:buAutoNum type="arabicParenR"/>
            </a:pPr>
            <a:r>
              <a:rPr lang="en-GB" sz="4000" dirty="0"/>
              <a:t>Gives you and the tutor time to reflect on the session</a:t>
            </a:r>
          </a:p>
          <a:p>
            <a:pPr marL="1200150" lvl="1" indent="-742950">
              <a:buAutoNum type="arabicParenR"/>
            </a:pPr>
            <a:r>
              <a:rPr lang="en-GB" sz="4000" dirty="0"/>
              <a:t>Seek advise</a:t>
            </a:r>
          </a:p>
          <a:p>
            <a:pPr marL="1200150" lvl="1" indent="-742950">
              <a:buAutoNum type="arabicParenR"/>
            </a:pPr>
            <a:r>
              <a:rPr lang="en-GB" sz="4000" dirty="0"/>
              <a:t>Check outcome criteria</a:t>
            </a:r>
          </a:p>
          <a:p>
            <a:pPr marL="1200150" lvl="1" indent="-742950">
              <a:buAutoNum type="arabicParenR"/>
            </a:pPr>
            <a:r>
              <a:rPr lang="en-GB" sz="4000" dirty="0"/>
              <a:t>Choose your battles</a:t>
            </a:r>
          </a:p>
        </p:txBody>
      </p:sp>
    </p:spTree>
    <p:extLst>
      <p:ext uri="{BB962C8B-B14F-4D97-AF65-F5344CB8AC3E}">
        <p14:creationId xmlns:p14="http://schemas.microsoft.com/office/powerpoint/2010/main" val="121817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B102-C35C-1F1C-1BE9-5732E697C626}"/>
              </a:ext>
            </a:extLst>
          </p:cNvPr>
          <p:cNvSpPr>
            <a:spLocks noGrp="1"/>
          </p:cNvSpPr>
          <p:nvPr>
            <p:ph type="title"/>
          </p:nvPr>
        </p:nvSpPr>
        <p:spPr/>
        <p:txBody>
          <a:bodyPr/>
          <a:lstStyle/>
          <a:p>
            <a:r>
              <a:rPr lang="en-GB" dirty="0"/>
              <a:t>What not to feedback</a:t>
            </a:r>
          </a:p>
        </p:txBody>
      </p:sp>
      <p:sp>
        <p:nvSpPr>
          <p:cNvPr id="3" name="Content Placeholder 2">
            <a:extLst>
              <a:ext uri="{FF2B5EF4-FFF2-40B4-BE49-F238E27FC236}">
                <a16:creationId xmlns:a16="http://schemas.microsoft.com/office/drawing/2014/main" id="{0E858479-3949-372C-56B0-2A13025028EB}"/>
              </a:ext>
            </a:extLst>
          </p:cNvPr>
          <p:cNvSpPr>
            <a:spLocks noGrp="1"/>
          </p:cNvSpPr>
          <p:nvPr>
            <p:ph idx="13"/>
          </p:nvPr>
        </p:nvSpPr>
        <p:spPr>
          <a:xfrm>
            <a:off x="1371601" y="3629005"/>
            <a:ext cx="21334521" cy="8704244"/>
          </a:xfrm>
        </p:spPr>
        <p:txBody>
          <a:bodyPr/>
          <a:lstStyle/>
          <a:p>
            <a:r>
              <a:rPr lang="en-GB" sz="4800" dirty="0"/>
              <a:t>Negative terminology: dreadful, boring…any others?</a:t>
            </a:r>
          </a:p>
          <a:p>
            <a:endParaRPr lang="en-GB" sz="4800" dirty="0"/>
          </a:p>
          <a:p>
            <a:r>
              <a:rPr lang="en-GB" sz="4800" dirty="0"/>
              <a:t>Critique beyond tutors control</a:t>
            </a:r>
          </a:p>
          <a:p>
            <a:pPr marL="1028700" lvl="1" indent="-571500">
              <a:buFont typeface="Arial" panose="020B0604020202020204" pitchFamily="34" charset="0"/>
              <a:buChar char="•"/>
            </a:pPr>
            <a:r>
              <a:rPr lang="en-GB" sz="4000" dirty="0"/>
              <a:t>Venue</a:t>
            </a:r>
          </a:p>
          <a:p>
            <a:pPr marL="1028700" lvl="1" indent="-571500">
              <a:buFont typeface="Arial" panose="020B0604020202020204" pitchFamily="34" charset="0"/>
              <a:buChar char="•"/>
            </a:pPr>
            <a:r>
              <a:rPr lang="en-GB" sz="4000" dirty="0"/>
              <a:t>Funding stream</a:t>
            </a:r>
          </a:p>
          <a:p>
            <a:pPr marL="1028700" lvl="1" indent="-571500">
              <a:buFont typeface="Arial" panose="020B0604020202020204" pitchFamily="34" charset="0"/>
              <a:buChar char="•"/>
            </a:pPr>
            <a:r>
              <a:rPr lang="en-GB" sz="4000" dirty="0"/>
              <a:t>Funding criteria</a:t>
            </a:r>
          </a:p>
          <a:p>
            <a:pPr marL="1028700" lvl="1" indent="-571500">
              <a:buFont typeface="Arial" panose="020B0604020202020204" pitchFamily="34" charset="0"/>
              <a:buChar char="•"/>
            </a:pPr>
            <a:r>
              <a:rPr lang="en-GB" sz="4000" dirty="0"/>
              <a:t>Enrolments</a:t>
            </a:r>
          </a:p>
          <a:p>
            <a:pPr marL="571500" indent="-571500">
              <a:buFont typeface="Arial" panose="020B0604020202020204" pitchFamily="34" charset="0"/>
              <a:buChar char="•"/>
            </a:pPr>
            <a:endParaRPr lang="en-GB" sz="4800" dirty="0"/>
          </a:p>
          <a:p>
            <a:r>
              <a:rPr lang="en-GB" sz="4800" dirty="0"/>
              <a:t>Even if the session was not good feedback needs to be developmental</a:t>
            </a:r>
          </a:p>
        </p:txBody>
      </p:sp>
    </p:spTree>
    <p:extLst>
      <p:ext uri="{BB962C8B-B14F-4D97-AF65-F5344CB8AC3E}">
        <p14:creationId xmlns:p14="http://schemas.microsoft.com/office/powerpoint/2010/main" val="14330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59B3-29D5-095F-B1F1-EB3DE294663D}"/>
              </a:ext>
            </a:extLst>
          </p:cNvPr>
          <p:cNvSpPr>
            <a:spLocks noGrp="1"/>
          </p:cNvSpPr>
          <p:nvPr>
            <p:ph type="title"/>
          </p:nvPr>
        </p:nvSpPr>
        <p:spPr/>
        <p:txBody>
          <a:bodyPr/>
          <a:lstStyle/>
          <a:p>
            <a:r>
              <a:rPr lang="en-GB" sz="8800" dirty="0"/>
              <a:t>Action or advice?</a:t>
            </a:r>
            <a:endParaRPr lang="en-GB" dirty="0"/>
          </a:p>
        </p:txBody>
      </p:sp>
      <p:sp>
        <p:nvSpPr>
          <p:cNvPr id="3" name="Content Placeholder 2">
            <a:extLst>
              <a:ext uri="{FF2B5EF4-FFF2-40B4-BE49-F238E27FC236}">
                <a16:creationId xmlns:a16="http://schemas.microsoft.com/office/drawing/2014/main" id="{0F81F773-7B18-57A6-A3FC-A8D3CEF7C1E7}"/>
              </a:ext>
            </a:extLst>
          </p:cNvPr>
          <p:cNvSpPr>
            <a:spLocks noGrp="1"/>
          </p:cNvSpPr>
          <p:nvPr>
            <p:ph idx="13"/>
          </p:nvPr>
        </p:nvSpPr>
        <p:spPr/>
        <p:txBody>
          <a:bodyPr/>
          <a:lstStyle/>
          <a:p>
            <a:endParaRPr lang="en-GB" sz="4800" dirty="0"/>
          </a:p>
          <a:p>
            <a:r>
              <a:rPr lang="en-GB" sz="4800" dirty="0"/>
              <a:t>You might choose to focus on the main aspects for improvement</a:t>
            </a:r>
          </a:p>
          <a:p>
            <a:endParaRPr lang="en-GB" sz="4800" dirty="0"/>
          </a:p>
          <a:p>
            <a:r>
              <a:rPr lang="en-GB" sz="4800" dirty="0"/>
              <a:t>No sneaking in elements that are not present within the main text of the report</a:t>
            </a:r>
          </a:p>
          <a:p>
            <a:r>
              <a:rPr lang="en-GB" sz="4800" dirty="0"/>
              <a:t>No surprises for the tutor – unless they are nice ones!</a:t>
            </a:r>
          </a:p>
        </p:txBody>
      </p:sp>
    </p:spTree>
    <p:extLst>
      <p:ext uri="{BB962C8B-B14F-4D97-AF65-F5344CB8AC3E}">
        <p14:creationId xmlns:p14="http://schemas.microsoft.com/office/powerpoint/2010/main" val="155480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9209-3365-D46D-CC5C-5DD73AA8A9D8}"/>
              </a:ext>
            </a:extLst>
          </p:cNvPr>
          <p:cNvSpPr>
            <a:spLocks noGrp="1"/>
          </p:cNvSpPr>
          <p:nvPr>
            <p:ph type="title"/>
          </p:nvPr>
        </p:nvSpPr>
        <p:spPr/>
        <p:txBody>
          <a:bodyPr/>
          <a:lstStyle/>
          <a:p>
            <a:r>
              <a:rPr lang="en-GB" dirty="0"/>
              <a:t>Standardisation meetings</a:t>
            </a:r>
          </a:p>
        </p:txBody>
      </p:sp>
      <p:sp>
        <p:nvSpPr>
          <p:cNvPr id="3" name="Content Placeholder 2">
            <a:extLst>
              <a:ext uri="{FF2B5EF4-FFF2-40B4-BE49-F238E27FC236}">
                <a16:creationId xmlns:a16="http://schemas.microsoft.com/office/drawing/2014/main" id="{3D03B300-0ED6-A47F-AE9B-AD450B8ECA33}"/>
              </a:ext>
            </a:extLst>
          </p:cNvPr>
          <p:cNvSpPr>
            <a:spLocks noGrp="1"/>
          </p:cNvSpPr>
          <p:nvPr>
            <p:ph idx="13"/>
          </p:nvPr>
        </p:nvSpPr>
        <p:spPr/>
        <p:txBody>
          <a:bodyPr/>
          <a:lstStyle/>
          <a:p>
            <a:pPr algn="ctr"/>
            <a:r>
              <a:rPr lang="en-GB" sz="6600" b="1" dirty="0"/>
              <a:t>Decide on dates:</a:t>
            </a:r>
          </a:p>
          <a:p>
            <a:pPr algn="ctr"/>
            <a:r>
              <a:rPr lang="en-GB" sz="6600" b="1" dirty="0"/>
              <a:t>Friday 17</a:t>
            </a:r>
            <a:r>
              <a:rPr lang="en-GB" sz="6600" b="1" baseline="30000" dirty="0"/>
              <a:t>th</a:t>
            </a:r>
            <a:r>
              <a:rPr lang="en-GB" sz="6600" b="1" dirty="0"/>
              <a:t> January 1:30-3:30 – via Teams</a:t>
            </a:r>
          </a:p>
          <a:p>
            <a:pPr algn="ctr"/>
            <a:r>
              <a:rPr lang="en-GB" sz="6600" b="1" dirty="0"/>
              <a:t>Wednesday 30</a:t>
            </a:r>
            <a:r>
              <a:rPr lang="en-GB" sz="6600" b="1" baseline="30000" dirty="0"/>
              <a:t>th</a:t>
            </a:r>
            <a:r>
              <a:rPr lang="en-GB" sz="6600" b="1" dirty="0"/>
              <a:t> April 1:30-3:30 – Winchester</a:t>
            </a:r>
          </a:p>
          <a:p>
            <a:pPr algn="ctr"/>
            <a:r>
              <a:rPr lang="en-GB" sz="6600" b="1" dirty="0"/>
              <a:t>Thursday 17</a:t>
            </a:r>
            <a:r>
              <a:rPr lang="en-GB" sz="6600" b="1" baseline="30000" dirty="0"/>
              <a:t>th</a:t>
            </a:r>
            <a:r>
              <a:rPr lang="en-GB" sz="6600" b="1" dirty="0"/>
              <a:t> July </a:t>
            </a:r>
            <a:r>
              <a:rPr lang="en-GB" sz="6600" b="1"/>
              <a:t>1:30-3:30 Winchester</a:t>
            </a:r>
            <a:endParaRPr lang="en-GB" sz="6600" b="1" dirty="0"/>
          </a:p>
        </p:txBody>
      </p:sp>
    </p:spTree>
    <p:extLst>
      <p:ext uri="{BB962C8B-B14F-4D97-AF65-F5344CB8AC3E}">
        <p14:creationId xmlns:p14="http://schemas.microsoft.com/office/powerpoint/2010/main" val="102507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FD1E6-5417-614E-643B-524D0097FFF8}"/>
              </a:ext>
            </a:extLst>
          </p:cNvPr>
          <p:cNvSpPr>
            <a:spLocks noGrp="1"/>
          </p:cNvSpPr>
          <p:nvPr>
            <p:ph type="title"/>
          </p:nvPr>
        </p:nvSpPr>
        <p:spPr/>
        <p:txBody>
          <a:bodyPr/>
          <a:lstStyle/>
          <a:p>
            <a:r>
              <a:rPr lang="en-GB" dirty="0"/>
              <a:t>What advice would you give to a new observer?</a:t>
            </a:r>
          </a:p>
        </p:txBody>
      </p:sp>
      <p:pic>
        <p:nvPicPr>
          <p:cNvPr id="5" name="Content Placeholder 4" descr="A qr code on a green background">
            <a:extLst>
              <a:ext uri="{FF2B5EF4-FFF2-40B4-BE49-F238E27FC236}">
                <a16:creationId xmlns:a16="http://schemas.microsoft.com/office/drawing/2014/main" id="{88342357-FB7C-1901-91DA-AFEA0833B04F}"/>
              </a:ext>
            </a:extLst>
          </p:cNvPr>
          <p:cNvPicPr>
            <a:picLocks noGrp="1" noChangeAspect="1"/>
          </p:cNvPicPr>
          <p:nvPr>
            <p:ph idx="13"/>
          </p:nvPr>
        </p:nvPicPr>
        <p:blipFill>
          <a:blip r:embed="rId3"/>
          <a:stretch>
            <a:fillRect/>
          </a:stretch>
        </p:blipFill>
        <p:spPr>
          <a:xfrm>
            <a:off x="7174393" y="2533381"/>
            <a:ext cx="10699539" cy="10699539"/>
          </a:xfrm>
        </p:spPr>
      </p:pic>
    </p:spTree>
    <p:extLst>
      <p:ext uri="{BB962C8B-B14F-4D97-AF65-F5344CB8AC3E}">
        <p14:creationId xmlns:p14="http://schemas.microsoft.com/office/powerpoint/2010/main" val="137821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D296-C646-75C7-E8A7-D7F2C7AB70D3}"/>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053AB53B-A64B-87AD-145A-FFA40782F3E1}"/>
              </a:ext>
            </a:extLst>
          </p:cNvPr>
          <p:cNvSpPr>
            <a:spLocks noGrp="1"/>
          </p:cNvSpPr>
          <p:nvPr>
            <p:ph idx="13"/>
          </p:nvPr>
        </p:nvSpPr>
        <p:spPr/>
        <p:txBody>
          <a:bodyPr/>
          <a:lstStyle/>
          <a:p>
            <a:pPr marL="571500" indent="-571500">
              <a:spcAft>
                <a:spcPts val="1200"/>
              </a:spcAft>
              <a:buFont typeface="Arial" panose="020B0604020202020204" pitchFamily="34" charset="0"/>
              <a:buChar char="•"/>
            </a:pPr>
            <a:r>
              <a:rPr lang="en-GB" sz="4800" dirty="0"/>
              <a:t>Changes to report writing</a:t>
            </a:r>
          </a:p>
          <a:p>
            <a:pPr marL="571500" indent="-571500">
              <a:spcAft>
                <a:spcPts val="1200"/>
              </a:spcAft>
              <a:buFont typeface="Arial" panose="020B0604020202020204" pitchFamily="34" charset="0"/>
              <a:buChar char="•"/>
            </a:pPr>
            <a:r>
              <a:rPr lang="en-GB" sz="4800" dirty="0"/>
              <a:t>Giving feedback</a:t>
            </a:r>
          </a:p>
          <a:p>
            <a:pPr marL="571500" indent="-571500">
              <a:spcAft>
                <a:spcPts val="1200"/>
              </a:spcAft>
              <a:buFont typeface="Arial" panose="020B0604020202020204" pitchFamily="34" charset="0"/>
              <a:buChar char="•"/>
            </a:pPr>
            <a:r>
              <a:rPr lang="en-GB" sz="4800" dirty="0"/>
              <a:t>Standardisation meetings for 2024-25</a:t>
            </a:r>
          </a:p>
          <a:p>
            <a:endParaRPr lang="en-GB" dirty="0"/>
          </a:p>
        </p:txBody>
      </p:sp>
    </p:spTree>
    <p:extLst>
      <p:ext uri="{BB962C8B-B14F-4D97-AF65-F5344CB8AC3E}">
        <p14:creationId xmlns:p14="http://schemas.microsoft.com/office/powerpoint/2010/main" val="327664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4DC6-07C1-7555-CAB1-D442861EAD60}"/>
              </a:ext>
            </a:extLst>
          </p:cNvPr>
          <p:cNvSpPr>
            <a:spLocks noGrp="1"/>
          </p:cNvSpPr>
          <p:nvPr>
            <p:ph type="title"/>
          </p:nvPr>
        </p:nvSpPr>
        <p:spPr>
          <a:xfrm>
            <a:off x="4326673" y="730251"/>
            <a:ext cx="11262732" cy="2651126"/>
          </a:xfrm>
        </p:spPr>
        <p:txBody>
          <a:bodyPr/>
          <a:lstStyle/>
          <a:p>
            <a:r>
              <a:rPr lang="en-GB" dirty="0"/>
              <a:t>Templates</a:t>
            </a:r>
          </a:p>
        </p:txBody>
      </p:sp>
      <p:sp>
        <p:nvSpPr>
          <p:cNvPr id="3" name="Content Placeholder 2">
            <a:extLst>
              <a:ext uri="{FF2B5EF4-FFF2-40B4-BE49-F238E27FC236}">
                <a16:creationId xmlns:a16="http://schemas.microsoft.com/office/drawing/2014/main" id="{2AAB2520-E0C0-E664-6D12-C176CB0C50CB}"/>
              </a:ext>
            </a:extLst>
          </p:cNvPr>
          <p:cNvSpPr>
            <a:spLocks noGrp="1"/>
          </p:cNvSpPr>
          <p:nvPr>
            <p:ph idx="13"/>
          </p:nvPr>
        </p:nvSpPr>
        <p:spPr/>
        <p:txBody>
          <a:bodyPr/>
          <a:lstStyle/>
          <a:p>
            <a:r>
              <a:rPr lang="en-GB" sz="4800" dirty="0"/>
              <a:t>Make sure you are using the correct one!</a:t>
            </a:r>
          </a:p>
          <a:p>
            <a:endParaRPr lang="en-GB" sz="4800" dirty="0"/>
          </a:p>
          <a:p>
            <a:r>
              <a:rPr lang="en-GB" sz="4800" dirty="0"/>
              <a:t>ATL= Adult Tailored Learning</a:t>
            </a:r>
          </a:p>
          <a:p>
            <a:r>
              <a:rPr lang="en-GB" sz="4800" dirty="0"/>
              <a:t>APP = Apprenticeship</a:t>
            </a:r>
          </a:p>
          <a:p>
            <a:r>
              <a:rPr lang="en-GB" sz="4800" dirty="0"/>
              <a:t>YPL = Young People’s Learning</a:t>
            </a:r>
          </a:p>
          <a:p>
            <a:r>
              <a:rPr lang="en-GB" sz="4800" dirty="0"/>
              <a:t>FS =  Functional Skills</a:t>
            </a:r>
          </a:p>
          <a:p>
            <a:endParaRPr lang="en-GB" sz="4800" dirty="0"/>
          </a:p>
          <a:p>
            <a:r>
              <a:rPr lang="en-GB" sz="4800" dirty="0"/>
              <a:t>The tutor file checklists are different according to programme type</a:t>
            </a:r>
          </a:p>
        </p:txBody>
      </p:sp>
      <p:pic>
        <p:nvPicPr>
          <p:cNvPr id="5" name="Graphic 4" descr="Warning with solid fill">
            <a:extLst>
              <a:ext uri="{FF2B5EF4-FFF2-40B4-BE49-F238E27FC236}">
                <a16:creationId xmlns:a16="http://schemas.microsoft.com/office/drawing/2014/main" id="{E06274C2-8A5F-1AA2-6047-052BF3320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667" y="281579"/>
            <a:ext cx="3548470" cy="3548470"/>
          </a:xfrm>
          <a:prstGeom prst="rect">
            <a:avLst/>
          </a:prstGeom>
        </p:spPr>
      </p:pic>
      <p:pic>
        <p:nvPicPr>
          <p:cNvPr id="6" name="Picture 5" descr="list of document titles for observations&#10;">
            <a:extLst>
              <a:ext uri="{FF2B5EF4-FFF2-40B4-BE49-F238E27FC236}">
                <a16:creationId xmlns:a16="http://schemas.microsoft.com/office/drawing/2014/main" id="{FEEAE31C-3CE1-793D-DC7A-3E3F770E4437}"/>
              </a:ext>
            </a:extLst>
          </p:cNvPr>
          <p:cNvPicPr>
            <a:picLocks noChangeAspect="1"/>
          </p:cNvPicPr>
          <p:nvPr/>
        </p:nvPicPr>
        <p:blipFill>
          <a:blip r:embed="rId5"/>
          <a:stretch>
            <a:fillRect/>
          </a:stretch>
        </p:blipFill>
        <p:spPr>
          <a:xfrm>
            <a:off x="16001376" y="730251"/>
            <a:ext cx="6704746" cy="8797556"/>
          </a:xfrm>
          <a:prstGeom prst="rect">
            <a:avLst/>
          </a:prstGeom>
        </p:spPr>
      </p:pic>
    </p:spTree>
    <p:extLst>
      <p:ext uri="{BB962C8B-B14F-4D97-AF65-F5344CB8AC3E}">
        <p14:creationId xmlns:p14="http://schemas.microsoft.com/office/powerpoint/2010/main" val="119379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4C16-E710-6A8A-ABC6-25886B8701C5}"/>
              </a:ext>
            </a:extLst>
          </p:cNvPr>
          <p:cNvSpPr>
            <a:spLocks noGrp="1"/>
          </p:cNvSpPr>
          <p:nvPr>
            <p:ph type="title"/>
          </p:nvPr>
        </p:nvSpPr>
        <p:spPr/>
        <p:txBody>
          <a:bodyPr/>
          <a:lstStyle/>
          <a:p>
            <a:r>
              <a:rPr lang="en-GB" dirty="0"/>
              <a:t>Changes to criteria</a:t>
            </a:r>
          </a:p>
        </p:txBody>
      </p:sp>
      <p:sp>
        <p:nvSpPr>
          <p:cNvPr id="3" name="Content Placeholder 2">
            <a:extLst>
              <a:ext uri="{FF2B5EF4-FFF2-40B4-BE49-F238E27FC236}">
                <a16:creationId xmlns:a16="http://schemas.microsoft.com/office/drawing/2014/main" id="{52EA210F-9F2A-682E-5668-5EA9E60F9F82}"/>
              </a:ext>
            </a:extLst>
          </p:cNvPr>
          <p:cNvSpPr>
            <a:spLocks noGrp="1"/>
          </p:cNvSpPr>
          <p:nvPr>
            <p:ph idx="13"/>
          </p:nvPr>
        </p:nvSpPr>
        <p:spPr/>
        <p:txBody>
          <a:bodyPr/>
          <a:lstStyle/>
          <a:p>
            <a:r>
              <a:rPr lang="en-GB" sz="5400" b="1" dirty="0"/>
              <a:t>Removed</a:t>
            </a:r>
            <a:r>
              <a:rPr lang="en-GB" sz="5400" dirty="0"/>
              <a:t>: subject expertise</a:t>
            </a:r>
          </a:p>
          <a:p>
            <a:endParaRPr lang="en-GB" sz="5400" dirty="0"/>
          </a:p>
          <a:p>
            <a:r>
              <a:rPr lang="en-GB" sz="5400" b="1" dirty="0"/>
              <a:t>Re-named: </a:t>
            </a:r>
            <a:r>
              <a:rPr lang="en-GB" sz="5400" dirty="0"/>
              <a:t>active learning - learner engagement</a:t>
            </a:r>
          </a:p>
        </p:txBody>
      </p:sp>
    </p:spTree>
    <p:extLst>
      <p:ext uri="{BB962C8B-B14F-4D97-AF65-F5344CB8AC3E}">
        <p14:creationId xmlns:p14="http://schemas.microsoft.com/office/powerpoint/2010/main" val="353749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6E21-E8E7-6FAE-93D9-5904B52998E1}"/>
              </a:ext>
            </a:extLst>
          </p:cNvPr>
          <p:cNvSpPr>
            <a:spLocks noGrp="1"/>
          </p:cNvSpPr>
          <p:nvPr>
            <p:ph type="title"/>
          </p:nvPr>
        </p:nvSpPr>
        <p:spPr/>
        <p:txBody>
          <a:bodyPr/>
          <a:lstStyle/>
          <a:p>
            <a:r>
              <a:rPr lang="en-GB" dirty="0"/>
              <a:t>Course information leaflets</a:t>
            </a:r>
          </a:p>
        </p:txBody>
      </p:sp>
      <p:sp>
        <p:nvSpPr>
          <p:cNvPr id="3" name="Content Placeholder 2">
            <a:extLst>
              <a:ext uri="{FF2B5EF4-FFF2-40B4-BE49-F238E27FC236}">
                <a16:creationId xmlns:a16="http://schemas.microsoft.com/office/drawing/2014/main" id="{E3A15C93-01A4-E42A-EF4E-D17AACA8C05B}"/>
              </a:ext>
            </a:extLst>
          </p:cNvPr>
          <p:cNvSpPr>
            <a:spLocks noGrp="1"/>
          </p:cNvSpPr>
          <p:nvPr>
            <p:ph idx="13"/>
          </p:nvPr>
        </p:nvSpPr>
        <p:spPr/>
        <p:txBody>
          <a:bodyPr/>
          <a:lstStyle/>
          <a:p>
            <a:r>
              <a:rPr lang="en-GB" sz="4800" dirty="0"/>
              <a:t>HA03</a:t>
            </a:r>
          </a:p>
          <a:p>
            <a:r>
              <a:rPr lang="en-GB" sz="4800" dirty="0"/>
              <a:t>The tutor file should have information about the course, this might be on HA03 (CIL) or it might be a publicity flyer.</a:t>
            </a:r>
          </a:p>
        </p:txBody>
      </p:sp>
    </p:spTree>
    <p:extLst>
      <p:ext uri="{BB962C8B-B14F-4D97-AF65-F5344CB8AC3E}">
        <p14:creationId xmlns:p14="http://schemas.microsoft.com/office/powerpoint/2010/main" val="334091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985D-2739-D96E-F4CD-7C2AF0A0E28F}"/>
              </a:ext>
            </a:extLst>
          </p:cNvPr>
          <p:cNvSpPr>
            <a:spLocks noGrp="1"/>
          </p:cNvSpPr>
          <p:nvPr>
            <p:ph type="title"/>
          </p:nvPr>
        </p:nvSpPr>
        <p:spPr/>
        <p:txBody>
          <a:bodyPr/>
          <a:lstStyle/>
          <a:p>
            <a:r>
              <a:rPr lang="en-GB" dirty="0"/>
              <a:t>Email address</a:t>
            </a:r>
          </a:p>
        </p:txBody>
      </p:sp>
      <p:sp>
        <p:nvSpPr>
          <p:cNvPr id="3" name="Content Placeholder 2">
            <a:extLst>
              <a:ext uri="{FF2B5EF4-FFF2-40B4-BE49-F238E27FC236}">
                <a16:creationId xmlns:a16="http://schemas.microsoft.com/office/drawing/2014/main" id="{ADC14534-D2EF-852F-872A-619AE5398351}"/>
              </a:ext>
            </a:extLst>
          </p:cNvPr>
          <p:cNvSpPr>
            <a:spLocks noGrp="1"/>
          </p:cNvSpPr>
          <p:nvPr>
            <p:ph idx="13"/>
          </p:nvPr>
        </p:nvSpPr>
        <p:spPr>
          <a:xfrm>
            <a:off x="1371602" y="4476497"/>
            <a:ext cx="21334521" cy="7873093"/>
          </a:xfrm>
        </p:spPr>
        <p:txBody>
          <a:bodyPr/>
          <a:lstStyle/>
          <a:p>
            <a:r>
              <a:rPr lang="en-GB" sz="13800" dirty="0">
                <a:hlinkClick r:id="rId2"/>
              </a:rPr>
              <a:t>HAQuality@hants.gov.uk</a:t>
            </a:r>
            <a:r>
              <a:rPr lang="en-GB" sz="13800" dirty="0"/>
              <a:t> </a:t>
            </a:r>
          </a:p>
        </p:txBody>
      </p:sp>
    </p:spTree>
    <p:extLst>
      <p:ext uri="{BB962C8B-B14F-4D97-AF65-F5344CB8AC3E}">
        <p14:creationId xmlns:p14="http://schemas.microsoft.com/office/powerpoint/2010/main" val="321260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79F-64CB-90FB-0309-0B781FCD07CD}"/>
              </a:ext>
            </a:extLst>
          </p:cNvPr>
          <p:cNvSpPr>
            <a:spLocks noGrp="1"/>
          </p:cNvSpPr>
          <p:nvPr>
            <p:ph type="title"/>
          </p:nvPr>
        </p:nvSpPr>
        <p:spPr/>
        <p:txBody>
          <a:bodyPr/>
          <a:lstStyle/>
          <a:p>
            <a:r>
              <a:rPr lang="en-GB" dirty="0"/>
              <a:t>Giving feedback</a:t>
            </a:r>
          </a:p>
        </p:txBody>
      </p:sp>
      <p:sp>
        <p:nvSpPr>
          <p:cNvPr id="3" name="Content Placeholder 2">
            <a:extLst>
              <a:ext uri="{FF2B5EF4-FFF2-40B4-BE49-F238E27FC236}">
                <a16:creationId xmlns:a16="http://schemas.microsoft.com/office/drawing/2014/main" id="{C291F94E-3C9A-4BB7-6995-89860D4B2574}"/>
              </a:ext>
            </a:extLst>
          </p:cNvPr>
          <p:cNvSpPr>
            <a:spLocks noGrp="1"/>
          </p:cNvSpPr>
          <p:nvPr>
            <p:ph idx="13"/>
          </p:nvPr>
        </p:nvSpPr>
        <p:spPr/>
        <p:txBody>
          <a:bodyPr/>
          <a:lstStyle/>
          <a:p>
            <a:r>
              <a:rPr lang="en-GB" sz="4800" dirty="0"/>
              <a:t>The easy ones…</a:t>
            </a:r>
          </a:p>
          <a:p>
            <a:endParaRPr lang="en-GB" sz="4800" dirty="0"/>
          </a:p>
          <a:p>
            <a:endParaRPr lang="en-GB" sz="4800" dirty="0"/>
          </a:p>
          <a:p>
            <a:endParaRPr lang="en-GB" sz="4800" dirty="0"/>
          </a:p>
          <a:p>
            <a:endParaRPr lang="en-GB" sz="4800" dirty="0"/>
          </a:p>
          <a:p>
            <a:r>
              <a:rPr lang="en-GB" sz="4800" dirty="0"/>
              <a:t>The not so easy ones…</a:t>
            </a:r>
          </a:p>
        </p:txBody>
      </p:sp>
    </p:spTree>
    <p:extLst>
      <p:ext uri="{BB962C8B-B14F-4D97-AF65-F5344CB8AC3E}">
        <p14:creationId xmlns:p14="http://schemas.microsoft.com/office/powerpoint/2010/main" val="150531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F9BE-B371-B124-41E2-013107578076}"/>
              </a:ext>
            </a:extLst>
          </p:cNvPr>
          <p:cNvSpPr>
            <a:spLocks noGrp="1"/>
          </p:cNvSpPr>
          <p:nvPr>
            <p:ph type="title"/>
          </p:nvPr>
        </p:nvSpPr>
        <p:spPr/>
        <p:txBody>
          <a:bodyPr/>
          <a:lstStyle/>
          <a:p>
            <a:r>
              <a:rPr lang="en-GB" dirty="0"/>
              <a:t>The Easy Ones</a:t>
            </a:r>
          </a:p>
        </p:txBody>
      </p:sp>
      <p:sp>
        <p:nvSpPr>
          <p:cNvPr id="3" name="Content Placeholder 2">
            <a:extLst>
              <a:ext uri="{FF2B5EF4-FFF2-40B4-BE49-F238E27FC236}">
                <a16:creationId xmlns:a16="http://schemas.microsoft.com/office/drawing/2014/main" id="{F5A8768D-F115-24A4-E5E2-833AFC4583C2}"/>
              </a:ext>
            </a:extLst>
          </p:cNvPr>
          <p:cNvSpPr>
            <a:spLocks noGrp="1"/>
          </p:cNvSpPr>
          <p:nvPr>
            <p:ph idx="13"/>
          </p:nvPr>
        </p:nvSpPr>
        <p:spPr/>
        <p:txBody>
          <a:bodyPr/>
          <a:lstStyle/>
          <a:p>
            <a:r>
              <a:rPr lang="en-GB" dirty="0"/>
              <a:t>Good experienced</a:t>
            </a:r>
          </a:p>
          <a:p>
            <a:r>
              <a:rPr lang="en-GB" dirty="0"/>
              <a:t>Where it’s easy to identify positives and negatives</a:t>
            </a:r>
          </a:p>
          <a:p>
            <a:r>
              <a:rPr lang="en-GB" dirty="0"/>
              <a:t>Tutor can recognise their strengths and improvement areas</a:t>
            </a:r>
          </a:p>
          <a:p>
            <a:r>
              <a:rPr lang="en-GB" dirty="0"/>
              <a:t>Learners are engaged and eager to learn</a:t>
            </a:r>
          </a:p>
          <a:p>
            <a:r>
              <a:rPr lang="en-GB" dirty="0"/>
              <a:t>Use of good questioning</a:t>
            </a:r>
          </a:p>
          <a:p>
            <a:r>
              <a:rPr lang="en-GB" dirty="0"/>
              <a:t>Tutor is tuned into the learners</a:t>
            </a:r>
          </a:p>
          <a:p>
            <a:r>
              <a:rPr lang="en-GB" dirty="0"/>
              <a:t>Learners provide good feedback</a:t>
            </a:r>
          </a:p>
          <a:p>
            <a:r>
              <a:rPr lang="en-GB" dirty="0"/>
              <a:t>Tutor is keen to receive feedback and improve</a:t>
            </a:r>
          </a:p>
          <a:p>
            <a:r>
              <a:rPr lang="en-GB" dirty="0"/>
              <a:t>Tutor is good at problem solving, and responding to unplanned events</a:t>
            </a:r>
          </a:p>
          <a:p>
            <a:endParaRPr lang="en-GB" dirty="0"/>
          </a:p>
        </p:txBody>
      </p:sp>
    </p:spTree>
    <p:extLst>
      <p:ext uri="{BB962C8B-B14F-4D97-AF65-F5344CB8AC3E}">
        <p14:creationId xmlns:p14="http://schemas.microsoft.com/office/powerpoint/2010/main" val="1718307430"/>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89d6819-42bb-40a9-9aa1-b6cfbddd55fc">HFUTUREDOCID-1165664543-173699</_dlc_DocId>
    <_dlc_DocIdUrl xmlns="189d6819-42bb-40a9-9aa1-b6cfbddd55fc">
      <Url>https://hants.sharepoint.com/sites/HF/_layouts/15/DocIdRedir.aspx?ID=HFUTUREDOCID-1165664543-173699</Url>
      <Description>HFUTUREDOCID-1165664543-173699</Description>
    </_dlc_DocIdUrl>
    <lcf76f155ced4ddcb4097134ff3c332f xmlns="ef834189-ea37-43c1-b23c-fe8cd9c72e41">
      <Terms xmlns="http://schemas.microsoft.com/office/infopath/2007/PartnerControls"/>
    </lcf76f155ced4ddcb4097134ff3c332f>
    <_ip_UnifiedCompliancePolicyUIAction xmlns="http://schemas.microsoft.com/sharepoint/v3" xsi:nil="true"/>
    <IconOverlay xmlns="http://schemas.microsoft.com/sharepoint/v4" xsi:nil="true"/>
    <_ip_UnifiedCompliancePolicyProperties xmlns="http://schemas.microsoft.com/sharepoint/v3" xsi:nil="true"/>
    <Open xmlns="ef834189-ea37-43c1-b23c-fe8cd9c72e41">true</Ope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36" ma:contentTypeDescription="Create a new document." ma:contentTypeScope="" ma:versionID="d910969e0fcf5d7ea07031dde4968eab">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1a1cb5a26f2b5c93be6e58d676392be3"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dexed="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2.xml><?xml version="1.0" encoding="utf-8"?>
<ds:datastoreItem xmlns:ds="http://schemas.openxmlformats.org/officeDocument/2006/customXml" ds:itemID="{7EB60EA4-7D52-49C9-B8C9-8A7584A1B65E}">
  <ds:schemaRefs>
    <ds:schemaRef ds:uri="56b13485-ef72-40c3-95d5-20484a6d0217"/>
    <ds:schemaRef ds:uri="http://www.w3.org/XML/1998/namespace"/>
    <ds:schemaRef ds:uri="http://schemas.microsoft.com/office/infopath/2007/PartnerControls"/>
    <ds:schemaRef ds:uri="http://purl.org/dc/dcmitype/"/>
    <ds:schemaRef ds:uri="http://purl.org/dc/terms/"/>
    <ds:schemaRef ds:uri="http://purl.org/dc/elements/1.1/"/>
    <ds:schemaRef ds:uri="c5dbf80e-f509-45f6-9fe5-406e3eefabbb"/>
    <ds:schemaRef ds:uri="http://schemas.microsoft.com/office/2006/documentManagement/types"/>
    <ds:schemaRef ds:uri="http://schemas.openxmlformats.org/package/2006/metadata/core-properties"/>
    <ds:schemaRef ds:uri="94a50df7-253c-4c60-8332-2ed5ae23abd5"/>
    <ds:schemaRef ds:uri="http://schemas.microsoft.com/office/2006/metadata/properties"/>
    <ds:schemaRef ds:uri="189d6819-42bb-40a9-9aa1-b6cfbddd55fc"/>
    <ds:schemaRef ds:uri="ef834189-ea37-43c1-b23c-fe8cd9c72e41"/>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58EBE5C0-9564-42B5-B705-A11DDCE0E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1FB3A6-241D-4E8D-B5EE-1C7F61AD84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1863</TotalTime>
  <Words>634</Words>
  <Application>Microsoft Office PowerPoint</Application>
  <PresentationFormat>Custom</PresentationFormat>
  <Paragraphs>120</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Google Sans</vt:lpstr>
      <vt:lpstr>Corporate background</vt:lpstr>
      <vt:lpstr>PowerPoint Presentation</vt:lpstr>
      <vt:lpstr>What advice would you give to a new observer?</vt:lpstr>
      <vt:lpstr>Agenda</vt:lpstr>
      <vt:lpstr>Templates</vt:lpstr>
      <vt:lpstr>Changes to criteria</vt:lpstr>
      <vt:lpstr>Course information leaflets</vt:lpstr>
      <vt:lpstr>Email address</vt:lpstr>
      <vt:lpstr>Giving feedback</vt:lpstr>
      <vt:lpstr>The Easy Ones</vt:lpstr>
      <vt:lpstr>The Not so easy ones</vt:lpstr>
      <vt:lpstr>The challenges</vt:lpstr>
      <vt:lpstr>Bad day at the office</vt:lpstr>
      <vt:lpstr>Probe the situation</vt:lpstr>
      <vt:lpstr>Steps to manage the challenges</vt:lpstr>
      <vt:lpstr>What not to feedback</vt:lpstr>
      <vt:lpstr>Action or advice?</vt:lpstr>
      <vt:lpstr>Standardisation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Scott, Wendy (Childrens Services)</cp:lastModifiedBy>
  <cp:revision>43</cp:revision>
  <dcterms:created xsi:type="dcterms:W3CDTF">2023-04-27T13:13:25Z</dcterms:created>
  <dcterms:modified xsi:type="dcterms:W3CDTF">2024-09-04T14:44:26Z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_dlc_DocIdItemGuid">
    <vt:lpwstr>e67ec6eb-a641-46df-9963-4fc72e2cfd1d</vt:lpwstr>
  </property>
  <property fmtid="{D5CDD505-2E9C-101B-9397-08002B2CF9AE}" pid="4" name="MediaServiceImageTags">
    <vt:lpwstr/>
  </property>
</Properties>
</file>