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4"/>
  </p:notesMasterIdLst>
  <p:sldIdLst>
    <p:sldId id="256" r:id="rId3"/>
    <p:sldId id="257" r:id="rId4"/>
    <p:sldId id="264" r:id="rId5"/>
    <p:sldId id="275" r:id="rId6"/>
    <p:sldId id="259" r:id="rId7"/>
    <p:sldId id="260" r:id="rId8"/>
    <p:sldId id="270" r:id="rId9"/>
    <p:sldId id="261" r:id="rId10"/>
    <p:sldId id="265" r:id="rId11"/>
    <p:sldId id="266" r:id="rId12"/>
    <p:sldId id="267" r:id="rId13"/>
    <p:sldId id="268" r:id="rId14"/>
    <p:sldId id="274" r:id="rId15"/>
    <p:sldId id="278" r:id="rId16"/>
    <p:sldId id="279" r:id="rId17"/>
    <p:sldId id="280" r:id="rId18"/>
    <p:sldId id="281" r:id="rId19"/>
    <p:sldId id="282" r:id="rId20"/>
    <p:sldId id="276" r:id="rId21"/>
    <p:sldId id="277" r:id="rId22"/>
    <p:sldId id="262" r:id="rId23"/>
  </p:sldIdLst>
  <p:sldSz cx="12192000" cy="6858000"/>
  <p:notesSz cx="6858000" cy="9144000"/>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11E4A-D4B0-418D-911D-6B8425588C08}" v="131" dt="2021-05-13T10:29:40.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6783" autoAdjust="0"/>
  </p:normalViewPr>
  <p:slideViewPr>
    <p:cSldViewPr snapToGrid="0">
      <p:cViewPr varScale="1">
        <p:scale>
          <a:sx n="59" d="100"/>
          <a:sy n="59" d="100"/>
        </p:scale>
        <p:origin x="17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Wendy (Childrens Services)" userId="ccf14525-30ec-4eb3-9ec0-c8e827388be1" providerId="ADAL" clId="{B7EFB0D2-48F8-4431-AD49-E260260815DE}"/>
    <pc:docChg chg="custSel addSld modSld">
      <pc:chgData name="Scott, Wendy (Childrens Services)" userId="ccf14525-30ec-4eb3-9ec0-c8e827388be1" providerId="ADAL" clId="{B7EFB0D2-48F8-4431-AD49-E260260815DE}" dt="2021-04-23T14:50:37.512" v="315" actId="6549"/>
      <pc:docMkLst>
        <pc:docMk/>
      </pc:docMkLst>
      <pc:sldChg chg="modSp">
        <pc:chgData name="Scott, Wendy (Childrens Services)" userId="ccf14525-30ec-4eb3-9ec0-c8e827388be1" providerId="ADAL" clId="{B7EFB0D2-48F8-4431-AD49-E260260815DE}" dt="2021-04-23T14:43:32.046" v="104" actId="1076"/>
        <pc:sldMkLst>
          <pc:docMk/>
          <pc:sldMk cId="150460725" sldId="258"/>
        </pc:sldMkLst>
        <pc:spChg chg="mod">
          <ac:chgData name="Scott, Wendy (Childrens Services)" userId="ccf14525-30ec-4eb3-9ec0-c8e827388be1" providerId="ADAL" clId="{B7EFB0D2-48F8-4431-AD49-E260260815DE}" dt="2021-04-23T14:43:32.046" v="104" actId="1076"/>
          <ac:spMkLst>
            <pc:docMk/>
            <pc:sldMk cId="150460725" sldId="258"/>
            <ac:spMk id="2" creationId="{2AE92666-4B99-4D8A-A2DC-0AA04F106D30}"/>
          </ac:spMkLst>
        </pc:spChg>
      </pc:sldChg>
      <pc:sldChg chg="modSp mod">
        <pc:chgData name="Scott, Wendy (Childrens Services)" userId="ccf14525-30ec-4eb3-9ec0-c8e827388be1" providerId="ADAL" clId="{B7EFB0D2-48F8-4431-AD49-E260260815DE}" dt="2021-04-23T14:44:28.197" v="118" actId="1076"/>
        <pc:sldMkLst>
          <pc:docMk/>
          <pc:sldMk cId="1295055796" sldId="259"/>
        </pc:sldMkLst>
        <pc:spChg chg="mod">
          <ac:chgData name="Scott, Wendy (Childrens Services)" userId="ccf14525-30ec-4eb3-9ec0-c8e827388be1" providerId="ADAL" clId="{B7EFB0D2-48F8-4431-AD49-E260260815DE}" dt="2021-04-23T14:44:28.197" v="118" actId="1076"/>
          <ac:spMkLst>
            <pc:docMk/>
            <pc:sldMk cId="1295055796" sldId="259"/>
            <ac:spMk id="2" creationId="{FC8CC6DE-F592-455B-B6DF-1DEBA1E05CBC}"/>
          </ac:spMkLst>
        </pc:spChg>
        <pc:spChg chg="mod">
          <ac:chgData name="Scott, Wendy (Childrens Services)" userId="ccf14525-30ec-4eb3-9ec0-c8e827388be1" providerId="ADAL" clId="{B7EFB0D2-48F8-4431-AD49-E260260815DE}" dt="2021-04-23T14:44:27.298" v="117" actId="1076"/>
          <ac:spMkLst>
            <pc:docMk/>
            <pc:sldMk cId="1295055796" sldId="259"/>
            <ac:spMk id="5" creationId="{B41ACE3A-47C0-4980-84BD-2D80AFB76535}"/>
          </ac:spMkLst>
        </pc:spChg>
        <pc:spChg chg="mod">
          <ac:chgData name="Scott, Wendy (Childrens Services)" userId="ccf14525-30ec-4eb3-9ec0-c8e827388be1" providerId="ADAL" clId="{B7EFB0D2-48F8-4431-AD49-E260260815DE}" dt="2021-04-23T14:44:23.161" v="116" actId="1076"/>
          <ac:spMkLst>
            <pc:docMk/>
            <pc:sldMk cId="1295055796" sldId="259"/>
            <ac:spMk id="6" creationId="{06C68AC5-BC00-4DB2-B01A-2144D4F963E0}"/>
          </ac:spMkLst>
        </pc:spChg>
        <pc:picChg chg="mod">
          <ac:chgData name="Scott, Wendy (Childrens Services)" userId="ccf14525-30ec-4eb3-9ec0-c8e827388be1" providerId="ADAL" clId="{B7EFB0D2-48F8-4431-AD49-E260260815DE}" dt="2021-04-23T14:44:16.228" v="115" actId="1076"/>
          <ac:picMkLst>
            <pc:docMk/>
            <pc:sldMk cId="1295055796" sldId="259"/>
            <ac:picMk id="3" creationId="{838A5F9F-A910-464E-8D8A-47954B640CB8}"/>
          </ac:picMkLst>
        </pc:picChg>
        <pc:picChg chg="mod">
          <ac:chgData name="Scott, Wendy (Childrens Services)" userId="ccf14525-30ec-4eb3-9ec0-c8e827388be1" providerId="ADAL" clId="{B7EFB0D2-48F8-4431-AD49-E260260815DE}" dt="2021-04-23T14:44:12.211" v="114" actId="1076"/>
          <ac:picMkLst>
            <pc:docMk/>
            <pc:sldMk cId="1295055796" sldId="259"/>
            <ac:picMk id="4" creationId="{E562FDCD-F437-448E-B922-D9F816B38759}"/>
          </ac:picMkLst>
        </pc:picChg>
      </pc:sldChg>
      <pc:sldChg chg="delSp modSp">
        <pc:chgData name="Scott, Wendy (Childrens Services)" userId="ccf14525-30ec-4eb3-9ec0-c8e827388be1" providerId="ADAL" clId="{B7EFB0D2-48F8-4431-AD49-E260260815DE}" dt="2021-04-23T14:44:42.263" v="120" actId="14100"/>
        <pc:sldMkLst>
          <pc:docMk/>
          <pc:sldMk cId="3146282804" sldId="260"/>
        </pc:sldMkLst>
        <pc:spChg chg="del">
          <ac:chgData name="Scott, Wendy (Childrens Services)" userId="ccf14525-30ec-4eb3-9ec0-c8e827388be1" providerId="ADAL" clId="{B7EFB0D2-48F8-4431-AD49-E260260815DE}" dt="2021-04-23T14:44:37.600" v="119" actId="478"/>
          <ac:spMkLst>
            <pc:docMk/>
            <pc:sldMk cId="3146282804" sldId="260"/>
            <ac:spMk id="4" creationId="{E55D6832-8031-4518-B7F9-0CF9024D638D}"/>
          </ac:spMkLst>
        </pc:spChg>
        <pc:picChg chg="mod">
          <ac:chgData name="Scott, Wendy (Childrens Services)" userId="ccf14525-30ec-4eb3-9ec0-c8e827388be1" providerId="ADAL" clId="{B7EFB0D2-48F8-4431-AD49-E260260815DE}" dt="2021-04-23T14:44:42.263" v="120" actId="14100"/>
          <ac:picMkLst>
            <pc:docMk/>
            <pc:sldMk cId="3146282804" sldId="260"/>
            <ac:picMk id="6" creationId="{249ED88F-BC7E-4ED4-AB6A-40E9503424C5}"/>
          </ac:picMkLst>
        </pc:picChg>
      </pc:sldChg>
      <pc:sldChg chg="modSp mod">
        <pc:chgData name="Scott, Wendy (Childrens Services)" userId="ccf14525-30ec-4eb3-9ec0-c8e827388be1" providerId="ADAL" clId="{B7EFB0D2-48F8-4431-AD49-E260260815DE}" dt="2021-04-23T14:43:20.660" v="102" actId="1076"/>
        <pc:sldMkLst>
          <pc:docMk/>
          <pc:sldMk cId="2039166461" sldId="263"/>
        </pc:sldMkLst>
        <pc:spChg chg="mod">
          <ac:chgData name="Scott, Wendy (Childrens Services)" userId="ccf14525-30ec-4eb3-9ec0-c8e827388be1" providerId="ADAL" clId="{B7EFB0D2-48F8-4431-AD49-E260260815DE}" dt="2021-04-23T14:43:20.660" v="102" actId="1076"/>
          <ac:spMkLst>
            <pc:docMk/>
            <pc:sldMk cId="2039166461" sldId="263"/>
            <ac:spMk id="2" creationId="{D966B873-2EAC-4F8C-A7BC-E989EE7FD2FE}"/>
          </ac:spMkLst>
        </pc:spChg>
        <pc:spChg chg="mod">
          <ac:chgData name="Scott, Wendy (Childrens Services)" userId="ccf14525-30ec-4eb3-9ec0-c8e827388be1" providerId="ADAL" clId="{B7EFB0D2-48F8-4431-AD49-E260260815DE}" dt="2021-04-23T14:43:17.326" v="101" actId="14100"/>
          <ac:spMkLst>
            <pc:docMk/>
            <pc:sldMk cId="2039166461" sldId="263"/>
            <ac:spMk id="3" creationId="{2D3EABCF-808C-4D12-84FD-72FEB8F0156B}"/>
          </ac:spMkLst>
        </pc:spChg>
      </pc:sldChg>
      <pc:sldChg chg="modAnim">
        <pc:chgData name="Scott, Wendy (Childrens Services)" userId="ccf14525-30ec-4eb3-9ec0-c8e827388be1" providerId="ADAL" clId="{B7EFB0D2-48F8-4431-AD49-E260260815DE}" dt="2021-04-23T14:41:10.540" v="11"/>
        <pc:sldMkLst>
          <pc:docMk/>
          <pc:sldMk cId="554886125" sldId="264"/>
        </pc:sldMkLst>
      </pc:sldChg>
      <pc:sldChg chg="modSp mod">
        <pc:chgData name="Scott, Wendy (Childrens Services)" userId="ccf14525-30ec-4eb3-9ec0-c8e827388be1" providerId="ADAL" clId="{B7EFB0D2-48F8-4431-AD49-E260260815DE}" dt="2021-04-23T14:47:03.743" v="176" actId="6549"/>
        <pc:sldMkLst>
          <pc:docMk/>
          <pc:sldMk cId="3246449497" sldId="266"/>
        </pc:sldMkLst>
        <pc:spChg chg="mod">
          <ac:chgData name="Scott, Wendy (Childrens Services)" userId="ccf14525-30ec-4eb3-9ec0-c8e827388be1" providerId="ADAL" clId="{B7EFB0D2-48F8-4431-AD49-E260260815DE}" dt="2021-04-23T14:47:03.743" v="176" actId="6549"/>
          <ac:spMkLst>
            <pc:docMk/>
            <pc:sldMk cId="3246449497" sldId="266"/>
            <ac:spMk id="3" creationId="{6D3662B1-9334-4C6C-B9A7-08808284FAD3}"/>
          </ac:spMkLst>
        </pc:spChg>
      </pc:sldChg>
      <pc:sldChg chg="modSp mod">
        <pc:chgData name="Scott, Wendy (Childrens Services)" userId="ccf14525-30ec-4eb3-9ec0-c8e827388be1" providerId="ADAL" clId="{B7EFB0D2-48F8-4431-AD49-E260260815DE}" dt="2021-04-23T14:47:49.797" v="222" actId="6549"/>
        <pc:sldMkLst>
          <pc:docMk/>
          <pc:sldMk cId="4171548300" sldId="267"/>
        </pc:sldMkLst>
        <pc:spChg chg="mod">
          <ac:chgData name="Scott, Wendy (Childrens Services)" userId="ccf14525-30ec-4eb3-9ec0-c8e827388be1" providerId="ADAL" clId="{B7EFB0D2-48F8-4431-AD49-E260260815DE}" dt="2021-04-23T14:47:49.797" v="222" actId="6549"/>
          <ac:spMkLst>
            <pc:docMk/>
            <pc:sldMk cId="4171548300" sldId="267"/>
            <ac:spMk id="3" creationId="{5E06235D-D839-4184-8442-BFEC251F1FFC}"/>
          </ac:spMkLst>
        </pc:spChg>
      </pc:sldChg>
      <pc:sldChg chg="modSp mod">
        <pc:chgData name="Scott, Wendy (Childrens Services)" userId="ccf14525-30ec-4eb3-9ec0-c8e827388be1" providerId="ADAL" clId="{B7EFB0D2-48F8-4431-AD49-E260260815DE}" dt="2021-04-23T14:48:14.156" v="237" actId="14100"/>
        <pc:sldMkLst>
          <pc:docMk/>
          <pc:sldMk cId="3645643986" sldId="268"/>
        </pc:sldMkLst>
        <pc:spChg chg="mod">
          <ac:chgData name="Scott, Wendy (Childrens Services)" userId="ccf14525-30ec-4eb3-9ec0-c8e827388be1" providerId="ADAL" clId="{B7EFB0D2-48F8-4431-AD49-E260260815DE}" dt="2021-04-23T14:48:14.156" v="237" actId="14100"/>
          <ac:spMkLst>
            <pc:docMk/>
            <pc:sldMk cId="3645643986" sldId="268"/>
            <ac:spMk id="3" creationId="{7875DC31-9F52-4FFF-96D4-A8C220C12D91}"/>
          </ac:spMkLst>
        </pc:spChg>
      </pc:sldChg>
      <pc:sldChg chg="modSp mod modAnim">
        <pc:chgData name="Scott, Wendy (Childrens Services)" userId="ccf14525-30ec-4eb3-9ec0-c8e827388be1" providerId="ADAL" clId="{B7EFB0D2-48F8-4431-AD49-E260260815DE}" dt="2021-04-23T14:45:29.422" v="147"/>
        <pc:sldMkLst>
          <pc:docMk/>
          <pc:sldMk cId="890404730" sldId="270"/>
        </pc:sldMkLst>
        <pc:spChg chg="mod">
          <ac:chgData name="Scott, Wendy (Childrens Services)" userId="ccf14525-30ec-4eb3-9ec0-c8e827388be1" providerId="ADAL" clId="{B7EFB0D2-48F8-4431-AD49-E260260815DE}" dt="2021-04-23T14:44:59.356" v="141" actId="1076"/>
          <ac:spMkLst>
            <pc:docMk/>
            <pc:sldMk cId="890404730" sldId="270"/>
            <ac:spMk id="2" creationId="{D997C148-0DFD-43C6-BDAF-B89BA72F609B}"/>
          </ac:spMkLst>
        </pc:spChg>
        <pc:spChg chg="mod">
          <ac:chgData name="Scott, Wendy (Childrens Services)" userId="ccf14525-30ec-4eb3-9ec0-c8e827388be1" providerId="ADAL" clId="{B7EFB0D2-48F8-4431-AD49-E260260815DE}" dt="2021-04-23T14:45:04.726" v="142" actId="1076"/>
          <ac:spMkLst>
            <pc:docMk/>
            <pc:sldMk cId="890404730" sldId="270"/>
            <ac:spMk id="3" creationId="{58DC6866-328A-4CF2-A006-6A1B64763947}"/>
          </ac:spMkLst>
        </pc:spChg>
        <pc:spChg chg="mod">
          <ac:chgData name="Scott, Wendy (Childrens Services)" userId="ccf14525-30ec-4eb3-9ec0-c8e827388be1" providerId="ADAL" clId="{B7EFB0D2-48F8-4431-AD49-E260260815DE}" dt="2021-04-23T14:45:15.211" v="145" actId="14100"/>
          <ac:spMkLst>
            <pc:docMk/>
            <pc:sldMk cId="890404730" sldId="270"/>
            <ac:spMk id="4" creationId="{AF07B244-E1BF-4ED7-B10D-5594EDEDA16E}"/>
          </ac:spMkLst>
        </pc:spChg>
        <pc:spChg chg="mod">
          <ac:chgData name="Scott, Wendy (Childrens Services)" userId="ccf14525-30ec-4eb3-9ec0-c8e827388be1" providerId="ADAL" clId="{B7EFB0D2-48F8-4431-AD49-E260260815DE}" dt="2021-04-23T14:45:08.805" v="143" actId="1076"/>
          <ac:spMkLst>
            <pc:docMk/>
            <pc:sldMk cId="890404730" sldId="270"/>
            <ac:spMk id="5" creationId="{3AD86118-15FB-4A51-8931-242CA40B7F59}"/>
          </ac:spMkLst>
        </pc:spChg>
        <pc:spChg chg="mod">
          <ac:chgData name="Scott, Wendy (Childrens Services)" userId="ccf14525-30ec-4eb3-9ec0-c8e827388be1" providerId="ADAL" clId="{B7EFB0D2-48F8-4431-AD49-E260260815DE}" dt="2021-04-23T14:45:11.894" v="144" actId="14100"/>
          <ac:spMkLst>
            <pc:docMk/>
            <pc:sldMk cId="890404730" sldId="270"/>
            <ac:spMk id="6" creationId="{567CCF58-084E-4110-907E-DF43FA20B6FB}"/>
          </ac:spMkLst>
        </pc:spChg>
      </pc:sldChg>
      <pc:sldChg chg="modSp new mod">
        <pc:chgData name="Scott, Wendy (Childrens Services)" userId="ccf14525-30ec-4eb3-9ec0-c8e827388be1" providerId="ADAL" clId="{B7EFB0D2-48F8-4431-AD49-E260260815DE}" dt="2021-04-23T14:49:49.990" v="278" actId="6549"/>
        <pc:sldMkLst>
          <pc:docMk/>
          <pc:sldMk cId="4122046453" sldId="272"/>
        </pc:sldMkLst>
        <pc:spChg chg="mod">
          <ac:chgData name="Scott, Wendy (Childrens Services)" userId="ccf14525-30ec-4eb3-9ec0-c8e827388be1" providerId="ADAL" clId="{B7EFB0D2-48F8-4431-AD49-E260260815DE}" dt="2021-04-23T14:49:49.990" v="278" actId="6549"/>
          <ac:spMkLst>
            <pc:docMk/>
            <pc:sldMk cId="4122046453" sldId="272"/>
            <ac:spMk id="2" creationId="{3ECCB9C5-2B8A-4780-A7B7-083335F6465C}"/>
          </ac:spMkLst>
        </pc:spChg>
        <pc:spChg chg="mod">
          <ac:chgData name="Scott, Wendy (Childrens Services)" userId="ccf14525-30ec-4eb3-9ec0-c8e827388be1" providerId="ADAL" clId="{B7EFB0D2-48F8-4431-AD49-E260260815DE}" dt="2021-04-23T14:49:36.931" v="263" actId="6549"/>
          <ac:spMkLst>
            <pc:docMk/>
            <pc:sldMk cId="4122046453" sldId="272"/>
            <ac:spMk id="3" creationId="{B777BDAF-6659-4ECE-8978-64E3CC98C129}"/>
          </ac:spMkLst>
        </pc:spChg>
      </pc:sldChg>
      <pc:sldChg chg="delSp modSp new mod">
        <pc:chgData name="Scott, Wendy (Childrens Services)" userId="ccf14525-30ec-4eb3-9ec0-c8e827388be1" providerId="ADAL" clId="{B7EFB0D2-48F8-4431-AD49-E260260815DE}" dt="2021-04-23T14:50:37.512" v="315" actId="6549"/>
        <pc:sldMkLst>
          <pc:docMk/>
          <pc:sldMk cId="1760363887" sldId="273"/>
        </pc:sldMkLst>
        <pc:spChg chg="del mod">
          <ac:chgData name="Scott, Wendy (Childrens Services)" userId="ccf14525-30ec-4eb3-9ec0-c8e827388be1" providerId="ADAL" clId="{B7EFB0D2-48F8-4431-AD49-E260260815DE}" dt="2021-04-23T14:50:01.031" v="279" actId="478"/>
          <ac:spMkLst>
            <pc:docMk/>
            <pc:sldMk cId="1760363887" sldId="273"/>
            <ac:spMk id="2" creationId="{61772820-BE36-4DBA-A3FC-61B132F3B014}"/>
          </ac:spMkLst>
        </pc:spChg>
        <pc:spChg chg="mod">
          <ac:chgData name="Scott, Wendy (Childrens Services)" userId="ccf14525-30ec-4eb3-9ec0-c8e827388be1" providerId="ADAL" clId="{B7EFB0D2-48F8-4431-AD49-E260260815DE}" dt="2021-04-23T14:50:37.512" v="315" actId="6549"/>
          <ac:spMkLst>
            <pc:docMk/>
            <pc:sldMk cId="1760363887" sldId="273"/>
            <ac:spMk id="3" creationId="{FFDA0AAD-45DF-4539-BA5E-92D3DEA9DF70}"/>
          </ac:spMkLst>
        </pc:spChg>
      </pc:sldChg>
    </pc:docChg>
  </pc:docChgLst>
  <pc:docChgLst>
    <pc:chgData name="Scott, Wendy (Childrens Services)" userId="ccf14525-30ec-4eb3-9ec0-c8e827388be1" providerId="ADAL" clId="{47211E4A-D4B0-418D-911D-6B8425588C08}"/>
    <pc:docChg chg="undo custSel addSld delSld modSld">
      <pc:chgData name="Scott, Wendy (Childrens Services)" userId="ccf14525-30ec-4eb3-9ec0-c8e827388be1" providerId="ADAL" clId="{47211E4A-D4B0-418D-911D-6B8425588C08}" dt="2021-05-13T11:35:17.031" v="3022" actId="20577"/>
      <pc:docMkLst>
        <pc:docMk/>
      </pc:docMkLst>
      <pc:sldChg chg="modNotesTx">
        <pc:chgData name="Scott, Wendy (Childrens Services)" userId="ccf14525-30ec-4eb3-9ec0-c8e827388be1" providerId="ADAL" clId="{47211E4A-D4B0-418D-911D-6B8425588C08}" dt="2021-05-13T11:35:17.031" v="3022" actId="20577"/>
        <pc:sldMkLst>
          <pc:docMk/>
          <pc:sldMk cId="2954701149" sldId="256"/>
        </pc:sldMkLst>
      </pc:sldChg>
      <pc:sldChg chg="modSp">
        <pc:chgData name="Scott, Wendy (Childrens Services)" userId="ccf14525-30ec-4eb3-9ec0-c8e827388be1" providerId="ADAL" clId="{47211E4A-D4B0-418D-911D-6B8425588C08}" dt="2021-05-12T15:29:11.739" v="976"/>
        <pc:sldMkLst>
          <pc:docMk/>
          <pc:sldMk cId="3079243241" sldId="257"/>
        </pc:sldMkLst>
        <pc:spChg chg="mod">
          <ac:chgData name="Scott, Wendy (Childrens Services)" userId="ccf14525-30ec-4eb3-9ec0-c8e827388be1" providerId="ADAL" clId="{47211E4A-D4B0-418D-911D-6B8425588C08}" dt="2021-05-12T15:29:11.739" v="976"/>
          <ac:spMkLst>
            <pc:docMk/>
            <pc:sldMk cId="3079243241" sldId="257"/>
            <ac:spMk id="2" creationId="{649C0CC4-DCB1-4B64-A285-CC76578FA7F1}"/>
          </ac:spMkLst>
        </pc:spChg>
      </pc:sldChg>
      <pc:sldChg chg="modSp del modNotesTx">
        <pc:chgData name="Scott, Wendy (Childrens Services)" userId="ccf14525-30ec-4eb3-9ec0-c8e827388be1" providerId="ADAL" clId="{47211E4A-D4B0-418D-911D-6B8425588C08}" dt="2021-05-13T09:39:01.234" v="1024" actId="47"/>
        <pc:sldMkLst>
          <pc:docMk/>
          <pc:sldMk cId="150460725" sldId="258"/>
        </pc:sldMkLst>
        <pc:spChg chg="mod">
          <ac:chgData name="Scott, Wendy (Childrens Services)" userId="ccf14525-30ec-4eb3-9ec0-c8e827388be1" providerId="ADAL" clId="{47211E4A-D4B0-418D-911D-6B8425588C08}" dt="2021-05-12T15:29:11.739" v="976"/>
          <ac:spMkLst>
            <pc:docMk/>
            <pc:sldMk cId="150460725" sldId="258"/>
            <ac:spMk id="3" creationId="{436974CF-B262-425C-A789-C538FD3DC727}"/>
          </ac:spMkLst>
        </pc:spChg>
      </pc:sldChg>
      <pc:sldChg chg="addSp delSp modSp mod modNotesTx">
        <pc:chgData name="Scott, Wendy (Childrens Services)" userId="ccf14525-30ec-4eb3-9ec0-c8e827388be1" providerId="ADAL" clId="{47211E4A-D4B0-418D-911D-6B8425588C08}" dt="2021-05-12T15:12:22.849" v="616"/>
        <pc:sldMkLst>
          <pc:docMk/>
          <pc:sldMk cId="1295055796" sldId="259"/>
        </pc:sldMkLst>
        <pc:spChg chg="del mod">
          <ac:chgData name="Scott, Wendy (Childrens Services)" userId="ccf14525-30ec-4eb3-9ec0-c8e827388be1" providerId="ADAL" clId="{47211E4A-D4B0-418D-911D-6B8425588C08}" dt="2021-05-12T15:10:25.823" v="603" actId="478"/>
          <ac:spMkLst>
            <pc:docMk/>
            <pc:sldMk cId="1295055796" sldId="259"/>
            <ac:spMk id="2" creationId="{FC8CC6DE-F592-455B-B6DF-1DEBA1E05CBC}"/>
          </ac:spMkLst>
        </pc:spChg>
        <pc:spChg chg="mod ord">
          <ac:chgData name="Scott, Wendy (Childrens Services)" userId="ccf14525-30ec-4eb3-9ec0-c8e827388be1" providerId="ADAL" clId="{47211E4A-D4B0-418D-911D-6B8425588C08}" dt="2021-05-12T15:11:48.274" v="613" actId="207"/>
          <ac:spMkLst>
            <pc:docMk/>
            <pc:sldMk cId="1295055796" sldId="259"/>
            <ac:spMk id="5" creationId="{B41ACE3A-47C0-4980-84BD-2D80AFB76535}"/>
          </ac:spMkLst>
        </pc:spChg>
        <pc:spChg chg="mod">
          <ac:chgData name="Scott, Wendy (Childrens Services)" userId="ccf14525-30ec-4eb3-9ec0-c8e827388be1" providerId="ADAL" clId="{47211E4A-D4B0-418D-911D-6B8425588C08}" dt="2021-05-12T15:10:49.830" v="605" actId="14100"/>
          <ac:spMkLst>
            <pc:docMk/>
            <pc:sldMk cId="1295055796" sldId="259"/>
            <ac:spMk id="6" creationId="{06C68AC5-BC00-4DB2-B01A-2144D4F963E0}"/>
          </ac:spMkLst>
        </pc:spChg>
        <pc:spChg chg="add">
          <ac:chgData name="Scott, Wendy (Childrens Services)" userId="ccf14525-30ec-4eb3-9ec0-c8e827388be1" providerId="ADAL" clId="{47211E4A-D4B0-418D-911D-6B8425588C08}" dt="2021-05-12T15:10:42.011" v="604" actId="11529"/>
          <ac:spMkLst>
            <pc:docMk/>
            <pc:sldMk cId="1295055796" sldId="259"/>
            <ac:spMk id="7" creationId="{FE822F3D-3913-4F3C-87F8-2327204BBE80}"/>
          </ac:spMkLst>
        </pc:spChg>
        <pc:picChg chg="mod">
          <ac:chgData name="Scott, Wendy (Childrens Services)" userId="ccf14525-30ec-4eb3-9ec0-c8e827388be1" providerId="ADAL" clId="{47211E4A-D4B0-418D-911D-6B8425588C08}" dt="2021-05-12T15:12:00.231" v="615" actId="14100"/>
          <ac:picMkLst>
            <pc:docMk/>
            <pc:sldMk cId="1295055796" sldId="259"/>
            <ac:picMk id="3" creationId="{838A5F9F-A910-464E-8D8A-47954B640CB8}"/>
          </ac:picMkLst>
        </pc:picChg>
        <pc:picChg chg="mod">
          <ac:chgData name="Scott, Wendy (Childrens Services)" userId="ccf14525-30ec-4eb3-9ec0-c8e827388be1" providerId="ADAL" clId="{47211E4A-D4B0-418D-911D-6B8425588C08}" dt="2021-05-12T15:10:00.481" v="598" actId="1076"/>
          <ac:picMkLst>
            <pc:docMk/>
            <pc:sldMk cId="1295055796" sldId="259"/>
            <ac:picMk id="4" creationId="{E562FDCD-F437-448E-B922-D9F816B38759}"/>
          </ac:picMkLst>
        </pc:picChg>
      </pc:sldChg>
      <pc:sldChg chg="modSp">
        <pc:chgData name="Scott, Wendy (Childrens Services)" userId="ccf14525-30ec-4eb3-9ec0-c8e827388be1" providerId="ADAL" clId="{47211E4A-D4B0-418D-911D-6B8425588C08}" dt="2021-05-12T15:29:11.739" v="976"/>
        <pc:sldMkLst>
          <pc:docMk/>
          <pc:sldMk cId="3085205455" sldId="261"/>
        </pc:sldMkLst>
        <pc:spChg chg="mod">
          <ac:chgData name="Scott, Wendy (Childrens Services)" userId="ccf14525-30ec-4eb3-9ec0-c8e827388be1" providerId="ADAL" clId="{47211E4A-D4B0-418D-911D-6B8425588C08}" dt="2021-05-12T15:29:11.739" v="976"/>
          <ac:spMkLst>
            <pc:docMk/>
            <pc:sldMk cId="3085205455" sldId="261"/>
            <ac:spMk id="2" creationId="{20E6A3D9-8BE3-4C95-908D-44A88FF6F750}"/>
          </ac:spMkLst>
        </pc:spChg>
      </pc:sldChg>
      <pc:sldChg chg="modSp mod">
        <pc:chgData name="Scott, Wendy (Childrens Services)" userId="ccf14525-30ec-4eb3-9ec0-c8e827388be1" providerId="ADAL" clId="{47211E4A-D4B0-418D-911D-6B8425588C08}" dt="2021-05-13T09:55:08.276" v="1453"/>
        <pc:sldMkLst>
          <pc:docMk/>
          <pc:sldMk cId="2805749785" sldId="262"/>
        </pc:sldMkLst>
        <pc:spChg chg="mod">
          <ac:chgData name="Scott, Wendy (Childrens Services)" userId="ccf14525-30ec-4eb3-9ec0-c8e827388be1" providerId="ADAL" clId="{47211E4A-D4B0-418D-911D-6B8425588C08}" dt="2021-05-12T15:29:11.739" v="976"/>
          <ac:spMkLst>
            <pc:docMk/>
            <pc:sldMk cId="2805749785" sldId="262"/>
            <ac:spMk id="2" creationId="{901472EE-6B34-4BCE-9AF2-F677EFB8E676}"/>
          </ac:spMkLst>
        </pc:spChg>
        <pc:spChg chg="mod">
          <ac:chgData name="Scott, Wendy (Childrens Services)" userId="ccf14525-30ec-4eb3-9ec0-c8e827388be1" providerId="ADAL" clId="{47211E4A-D4B0-418D-911D-6B8425588C08}" dt="2021-05-13T09:55:08.276" v="1453"/>
          <ac:spMkLst>
            <pc:docMk/>
            <pc:sldMk cId="2805749785" sldId="262"/>
            <ac:spMk id="3" creationId="{522838C4-860D-41B1-A57C-85A243D5AAB7}"/>
          </ac:spMkLst>
        </pc:spChg>
      </pc:sldChg>
      <pc:sldChg chg="modSp del mod">
        <pc:chgData name="Scott, Wendy (Childrens Services)" userId="ccf14525-30ec-4eb3-9ec0-c8e827388be1" providerId="ADAL" clId="{47211E4A-D4B0-418D-911D-6B8425588C08}" dt="2021-05-12T15:12:29.685" v="617" actId="47"/>
        <pc:sldMkLst>
          <pc:docMk/>
          <pc:sldMk cId="2039166461" sldId="263"/>
        </pc:sldMkLst>
        <pc:spChg chg="mod">
          <ac:chgData name="Scott, Wendy (Childrens Services)" userId="ccf14525-30ec-4eb3-9ec0-c8e827388be1" providerId="ADAL" clId="{47211E4A-D4B0-418D-911D-6B8425588C08}" dt="2021-05-12T15:08:32.227" v="518" actId="21"/>
          <ac:spMkLst>
            <pc:docMk/>
            <pc:sldMk cId="2039166461" sldId="263"/>
            <ac:spMk id="3" creationId="{2D3EABCF-808C-4D12-84FD-72FEB8F0156B}"/>
          </ac:spMkLst>
        </pc:spChg>
      </pc:sldChg>
      <pc:sldChg chg="addSp delSp modSp mod modClrScheme delAnim chgLayout modNotesTx">
        <pc:chgData name="Scott, Wendy (Childrens Services)" userId="ccf14525-30ec-4eb3-9ec0-c8e827388be1" providerId="ADAL" clId="{47211E4A-D4B0-418D-911D-6B8425588C08}" dt="2021-05-12T15:08:17.346" v="517" actId="20577"/>
        <pc:sldMkLst>
          <pc:docMk/>
          <pc:sldMk cId="554886125" sldId="264"/>
        </pc:sldMkLst>
        <pc:spChg chg="add del mod">
          <ac:chgData name="Scott, Wendy (Childrens Services)" userId="ccf14525-30ec-4eb3-9ec0-c8e827388be1" providerId="ADAL" clId="{47211E4A-D4B0-418D-911D-6B8425588C08}" dt="2021-05-12T15:03:46.485" v="75" actId="478"/>
          <ac:spMkLst>
            <pc:docMk/>
            <pc:sldMk cId="554886125" sldId="264"/>
            <ac:spMk id="3" creationId="{A800F389-10D5-44B5-B322-1B5E8F63D606}"/>
          </ac:spMkLst>
        </pc:spChg>
        <pc:spChg chg="add mod ord">
          <ac:chgData name="Scott, Wendy (Childrens Services)" userId="ccf14525-30ec-4eb3-9ec0-c8e827388be1" providerId="ADAL" clId="{47211E4A-D4B0-418D-911D-6B8425588C08}" dt="2021-05-12T15:03:41.868" v="73" actId="313"/>
          <ac:spMkLst>
            <pc:docMk/>
            <pc:sldMk cId="554886125" sldId="264"/>
            <ac:spMk id="4" creationId="{DEF48F20-3201-4254-BBAD-48654494C9F0}"/>
          </ac:spMkLst>
        </pc:spChg>
        <pc:spChg chg="add mod ord">
          <ac:chgData name="Scott, Wendy (Childrens Services)" userId="ccf14525-30ec-4eb3-9ec0-c8e827388be1" providerId="ADAL" clId="{47211E4A-D4B0-418D-911D-6B8425588C08}" dt="2021-05-12T15:06:09.216" v="499" actId="20577"/>
          <ac:spMkLst>
            <pc:docMk/>
            <pc:sldMk cId="554886125" sldId="264"/>
            <ac:spMk id="5" creationId="{0F0A7D77-89DA-4F8D-8EA6-33186F5395A2}"/>
          </ac:spMkLst>
        </pc:spChg>
        <pc:picChg chg="del mod">
          <ac:chgData name="Scott, Wendy (Childrens Services)" userId="ccf14525-30ec-4eb3-9ec0-c8e827388be1" providerId="ADAL" clId="{47211E4A-D4B0-418D-911D-6B8425588C08}" dt="2021-05-12T15:08:15.257" v="516" actId="21"/>
          <ac:picMkLst>
            <pc:docMk/>
            <pc:sldMk cId="554886125" sldId="264"/>
            <ac:picMk id="2" creationId="{B570BF96-7020-4DAE-87F0-8849C32E1510}"/>
          </ac:picMkLst>
        </pc:picChg>
        <pc:picChg chg="add mod">
          <ac:chgData name="Scott, Wendy (Childrens Services)" userId="ccf14525-30ec-4eb3-9ec0-c8e827388be1" providerId="ADAL" clId="{47211E4A-D4B0-418D-911D-6B8425588C08}" dt="2021-05-12T15:07:41.396" v="513" actId="1076"/>
          <ac:picMkLst>
            <pc:docMk/>
            <pc:sldMk cId="554886125" sldId="264"/>
            <ac:picMk id="7" creationId="{0FF29623-7C93-4F13-92D0-C63BB9233F22}"/>
          </ac:picMkLst>
        </pc:picChg>
        <pc:picChg chg="add mod">
          <ac:chgData name="Scott, Wendy (Childrens Services)" userId="ccf14525-30ec-4eb3-9ec0-c8e827388be1" providerId="ADAL" clId="{47211E4A-D4B0-418D-911D-6B8425588C08}" dt="2021-05-12T15:07:43.072" v="514" actId="1076"/>
          <ac:picMkLst>
            <pc:docMk/>
            <pc:sldMk cId="554886125" sldId="264"/>
            <ac:picMk id="8" creationId="{CE4320D4-D6F2-48DF-BF18-15E5DCB05BB6}"/>
          </ac:picMkLst>
        </pc:picChg>
        <pc:picChg chg="add mod">
          <ac:chgData name="Scott, Wendy (Childrens Services)" userId="ccf14525-30ec-4eb3-9ec0-c8e827388be1" providerId="ADAL" clId="{47211E4A-D4B0-418D-911D-6B8425588C08}" dt="2021-05-12T15:07:45.339" v="515" actId="1076"/>
          <ac:picMkLst>
            <pc:docMk/>
            <pc:sldMk cId="554886125" sldId="264"/>
            <ac:picMk id="9" creationId="{26AEBAA5-B29F-43DC-A1B7-1E199159BE0F}"/>
          </ac:picMkLst>
        </pc:picChg>
      </pc:sldChg>
      <pc:sldChg chg="addSp modSp mod modNotesTx">
        <pc:chgData name="Scott, Wendy (Childrens Services)" userId="ccf14525-30ec-4eb3-9ec0-c8e827388be1" providerId="ADAL" clId="{47211E4A-D4B0-418D-911D-6B8425588C08}" dt="2021-05-13T09:42:20.737" v="1281" actId="255"/>
        <pc:sldMkLst>
          <pc:docMk/>
          <pc:sldMk cId="3979877048" sldId="265"/>
        </pc:sldMkLst>
        <pc:spChg chg="mod">
          <ac:chgData name="Scott, Wendy (Childrens Services)" userId="ccf14525-30ec-4eb3-9ec0-c8e827388be1" providerId="ADAL" clId="{47211E4A-D4B0-418D-911D-6B8425588C08}" dt="2021-05-12T15:14:06.226" v="622" actId="14100"/>
          <ac:spMkLst>
            <pc:docMk/>
            <pc:sldMk cId="3979877048" sldId="265"/>
            <ac:spMk id="2" creationId="{9FFB3BFD-060E-4324-A51B-BD4EB0BB4870}"/>
          </ac:spMkLst>
        </pc:spChg>
        <pc:spChg chg="mod">
          <ac:chgData name="Scott, Wendy (Childrens Services)" userId="ccf14525-30ec-4eb3-9ec0-c8e827388be1" providerId="ADAL" clId="{47211E4A-D4B0-418D-911D-6B8425588C08}" dt="2021-05-13T09:42:20.737" v="1281" actId="255"/>
          <ac:spMkLst>
            <pc:docMk/>
            <pc:sldMk cId="3979877048" sldId="265"/>
            <ac:spMk id="3" creationId="{9EFC0B86-AF6E-4B63-B9A5-70BFC69953EC}"/>
          </ac:spMkLst>
        </pc:spChg>
        <pc:picChg chg="add mod">
          <ac:chgData name="Scott, Wendy (Childrens Services)" userId="ccf14525-30ec-4eb3-9ec0-c8e827388be1" providerId="ADAL" clId="{47211E4A-D4B0-418D-911D-6B8425588C08}" dt="2021-05-12T15:14:19.509" v="625" actId="14100"/>
          <ac:picMkLst>
            <pc:docMk/>
            <pc:sldMk cId="3979877048" sldId="265"/>
            <ac:picMk id="5" creationId="{65C3569C-2A7C-40ED-8741-0896990B9C41}"/>
          </ac:picMkLst>
        </pc:picChg>
      </pc:sldChg>
      <pc:sldChg chg="addSp delSp modSp mod modNotesTx">
        <pc:chgData name="Scott, Wendy (Childrens Services)" userId="ccf14525-30ec-4eb3-9ec0-c8e827388be1" providerId="ADAL" clId="{47211E4A-D4B0-418D-911D-6B8425588C08}" dt="2021-05-12T15:29:11.739" v="976"/>
        <pc:sldMkLst>
          <pc:docMk/>
          <pc:sldMk cId="3246449497" sldId="266"/>
        </pc:sldMkLst>
        <pc:spChg chg="mod">
          <ac:chgData name="Scott, Wendy (Childrens Services)" userId="ccf14525-30ec-4eb3-9ec0-c8e827388be1" providerId="ADAL" clId="{47211E4A-D4B0-418D-911D-6B8425588C08}" dt="2021-05-12T15:14:35.250" v="627" actId="14100"/>
          <ac:spMkLst>
            <pc:docMk/>
            <pc:sldMk cId="3246449497" sldId="266"/>
            <ac:spMk id="2" creationId="{95FF2FCD-BBD4-4DB9-8CB5-5D66857F917A}"/>
          </ac:spMkLst>
        </pc:spChg>
        <pc:spChg chg="del mod">
          <ac:chgData name="Scott, Wendy (Childrens Services)" userId="ccf14525-30ec-4eb3-9ec0-c8e827388be1" providerId="ADAL" clId="{47211E4A-D4B0-418D-911D-6B8425588C08}" dt="2021-05-12T15:15:28.449" v="637" actId="478"/>
          <ac:spMkLst>
            <pc:docMk/>
            <pc:sldMk cId="3246449497" sldId="266"/>
            <ac:spMk id="3" creationId="{6D3662B1-9334-4C6C-B9A7-08808284FAD3}"/>
          </ac:spMkLst>
        </pc:spChg>
        <pc:spChg chg="add mod">
          <ac:chgData name="Scott, Wendy (Childrens Services)" userId="ccf14525-30ec-4eb3-9ec0-c8e827388be1" providerId="ADAL" clId="{47211E4A-D4B0-418D-911D-6B8425588C08}" dt="2021-05-12T15:29:11.739" v="976"/>
          <ac:spMkLst>
            <pc:docMk/>
            <pc:sldMk cId="3246449497" sldId="266"/>
            <ac:spMk id="5" creationId="{F5EB806D-2721-4706-9B18-932708D7C165}"/>
          </ac:spMkLst>
        </pc:spChg>
        <pc:picChg chg="add mod">
          <ac:chgData name="Scott, Wendy (Childrens Services)" userId="ccf14525-30ec-4eb3-9ec0-c8e827388be1" providerId="ADAL" clId="{47211E4A-D4B0-418D-911D-6B8425588C08}" dt="2021-05-12T15:14:30.369" v="626"/>
          <ac:picMkLst>
            <pc:docMk/>
            <pc:sldMk cId="3246449497" sldId="266"/>
            <ac:picMk id="4" creationId="{B0E7F0A9-E130-4638-BCA3-1CD0ACC0395C}"/>
          </ac:picMkLst>
        </pc:picChg>
      </pc:sldChg>
      <pc:sldChg chg="addSp modSp mod modNotesTx">
        <pc:chgData name="Scott, Wendy (Childrens Services)" userId="ccf14525-30ec-4eb3-9ec0-c8e827388be1" providerId="ADAL" clId="{47211E4A-D4B0-418D-911D-6B8425588C08}" dt="2021-05-13T09:43:08.951" v="1283" actId="14100"/>
        <pc:sldMkLst>
          <pc:docMk/>
          <pc:sldMk cId="4171548300" sldId="267"/>
        </pc:sldMkLst>
        <pc:spChg chg="mod">
          <ac:chgData name="Scott, Wendy (Childrens Services)" userId="ccf14525-30ec-4eb3-9ec0-c8e827388be1" providerId="ADAL" clId="{47211E4A-D4B0-418D-911D-6B8425588C08}" dt="2021-05-12T15:14:44.099" v="629" actId="14100"/>
          <ac:spMkLst>
            <pc:docMk/>
            <pc:sldMk cId="4171548300" sldId="267"/>
            <ac:spMk id="2" creationId="{180FF103-2A86-4F89-A758-C7A930ACE75E}"/>
          </ac:spMkLst>
        </pc:spChg>
        <pc:spChg chg="mod">
          <ac:chgData name="Scott, Wendy (Childrens Services)" userId="ccf14525-30ec-4eb3-9ec0-c8e827388be1" providerId="ADAL" clId="{47211E4A-D4B0-418D-911D-6B8425588C08}" dt="2021-05-13T09:43:08.951" v="1283" actId="14100"/>
          <ac:spMkLst>
            <pc:docMk/>
            <pc:sldMk cId="4171548300" sldId="267"/>
            <ac:spMk id="3" creationId="{5E06235D-D839-4184-8442-BFEC251F1FFC}"/>
          </ac:spMkLst>
        </pc:spChg>
        <pc:picChg chg="add mod">
          <ac:chgData name="Scott, Wendy (Childrens Services)" userId="ccf14525-30ec-4eb3-9ec0-c8e827388be1" providerId="ADAL" clId="{47211E4A-D4B0-418D-911D-6B8425588C08}" dt="2021-05-12T15:14:40.126" v="628"/>
          <ac:picMkLst>
            <pc:docMk/>
            <pc:sldMk cId="4171548300" sldId="267"/>
            <ac:picMk id="4" creationId="{2D412C53-6B96-48E1-B4A6-23B0644C186E}"/>
          </ac:picMkLst>
        </pc:picChg>
      </pc:sldChg>
      <pc:sldChg chg="addSp modSp mod modNotesTx">
        <pc:chgData name="Scott, Wendy (Childrens Services)" userId="ccf14525-30ec-4eb3-9ec0-c8e827388be1" providerId="ADAL" clId="{47211E4A-D4B0-418D-911D-6B8425588C08}" dt="2021-05-12T15:27:31.200" v="941" actId="20577"/>
        <pc:sldMkLst>
          <pc:docMk/>
          <pc:sldMk cId="3645643986" sldId="268"/>
        </pc:sldMkLst>
        <pc:spChg chg="mod">
          <ac:chgData name="Scott, Wendy (Childrens Services)" userId="ccf14525-30ec-4eb3-9ec0-c8e827388be1" providerId="ADAL" clId="{47211E4A-D4B0-418D-911D-6B8425588C08}" dt="2021-05-12T15:14:52.400" v="631" actId="14100"/>
          <ac:spMkLst>
            <pc:docMk/>
            <pc:sldMk cId="3645643986" sldId="268"/>
            <ac:spMk id="2" creationId="{DA58D3BF-D9F0-404C-A80C-5BC2F994F5B2}"/>
          </ac:spMkLst>
        </pc:spChg>
        <pc:spChg chg="mod">
          <ac:chgData name="Scott, Wendy (Childrens Services)" userId="ccf14525-30ec-4eb3-9ec0-c8e827388be1" providerId="ADAL" clId="{47211E4A-D4B0-418D-911D-6B8425588C08}" dt="2021-05-12T15:27:31.200" v="941" actId="20577"/>
          <ac:spMkLst>
            <pc:docMk/>
            <pc:sldMk cId="3645643986" sldId="268"/>
            <ac:spMk id="3" creationId="{7875DC31-9F52-4FFF-96D4-A8C220C12D91}"/>
          </ac:spMkLst>
        </pc:spChg>
        <pc:picChg chg="add mod">
          <ac:chgData name="Scott, Wendy (Childrens Services)" userId="ccf14525-30ec-4eb3-9ec0-c8e827388be1" providerId="ADAL" clId="{47211E4A-D4B0-418D-911D-6B8425588C08}" dt="2021-05-12T15:14:49.116" v="630"/>
          <ac:picMkLst>
            <pc:docMk/>
            <pc:sldMk cId="3645643986" sldId="268"/>
            <ac:picMk id="4" creationId="{5D62DECA-1EEA-4E9E-A6C9-1A03374D9951}"/>
          </ac:picMkLst>
        </pc:picChg>
      </pc:sldChg>
      <pc:sldChg chg="addSp delSp modSp del mod setBg setClrOvrMap delDesignElem chgLayout">
        <pc:chgData name="Scott, Wendy (Childrens Services)" userId="ccf14525-30ec-4eb3-9ec0-c8e827388be1" providerId="ADAL" clId="{47211E4A-D4B0-418D-911D-6B8425588C08}" dt="2021-05-13T09:52:26.934" v="1320" actId="47"/>
        <pc:sldMkLst>
          <pc:docMk/>
          <pc:sldMk cId="2084496837" sldId="269"/>
        </pc:sldMkLst>
        <pc:spChg chg="mod ord">
          <ac:chgData name="Scott, Wendy (Childrens Services)" userId="ccf14525-30ec-4eb3-9ec0-c8e827388be1" providerId="ADAL" clId="{47211E4A-D4B0-418D-911D-6B8425588C08}" dt="2021-05-12T15:29:13.280" v="978" actId="26606"/>
          <ac:spMkLst>
            <pc:docMk/>
            <pc:sldMk cId="2084496837" sldId="269"/>
            <ac:spMk id="2" creationId="{5B6E8F0A-207B-4D99-8835-96A772AB98D8}"/>
          </ac:spMkLst>
        </pc:spChg>
        <pc:spChg chg="mod">
          <ac:chgData name="Scott, Wendy (Childrens Services)" userId="ccf14525-30ec-4eb3-9ec0-c8e827388be1" providerId="ADAL" clId="{47211E4A-D4B0-418D-911D-6B8425588C08}" dt="2021-05-13T09:51:29.119" v="1312" actId="1076"/>
          <ac:spMkLst>
            <pc:docMk/>
            <pc:sldMk cId="2084496837" sldId="269"/>
            <ac:spMk id="8" creationId="{E6DC4016-A326-41FA-860E-66C66C996903}"/>
          </ac:spMkLst>
        </pc:spChg>
        <pc:spChg chg="add del">
          <ac:chgData name="Scott, Wendy (Childrens Services)" userId="ccf14525-30ec-4eb3-9ec0-c8e827388be1" providerId="ADAL" clId="{47211E4A-D4B0-418D-911D-6B8425588C08}" dt="2021-05-12T15:29:13.280" v="978" actId="26606"/>
          <ac:spMkLst>
            <pc:docMk/>
            <pc:sldMk cId="2084496837" sldId="269"/>
            <ac:spMk id="14" creationId="{9228552E-C8B1-4A80-8448-0787CE0FC704}"/>
          </ac:spMkLst>
        </pc:spChg>
        <pc:graphicFrameChg chg="mod ord modGraphic">
          <ac:chgData name="Scott, Wendy (Childrens Services)" userId="ccf14525-30ec-4eb3-9ec0-c8e827388be1" providerId="ADAL" clId="{47211E4A-D4B0-418D-911D-6B8425588C08}" dt="2021-05-13T09:48:43.716" v="1296"/>
          <ac:graphicFrameMkLst>
            <pc:docMk/>
            <pc:sldMk cId="2084496837" sldId="269"/>
            <ac:graphicFrameMk id="4" creationId="{66C214C1-8065-4700-83E8-F2C6F70A1958}"/>
          </ac:graphicFrameMkLst>
        </pc:graphicFrameChg>
        <pc:picChg chg="add del">
          <ac:chgData name="Scott, Wendy (Childrens Services)" userId="ccf14525-30ec-4eb3-9ec0-c8e827388be1" providerId="ADAL" clId="{47211E4A-D4B0-418D-911D-6B8425588C08}" dt="2021-05-12T15:29:13.280" v="978" actId="26606"/>
          <ac:picMkLst>
            <pc:docMk/>
            <pc:sldMk cId="2084496837" sldId="269"/>
            <ac:picMk id="10" creationId="{5084688A-D731-4516-A1E3-6A0FE39D06DA}"/>
          </ac:picMkLst>
        </pc:picChg>
      </pc:sldChg>
      <pc:sldChg chg="modNotesTx">
        <pc:chgData name="Scott, Wendy (Childrens Services)" userId="ccf14525-30ec-4eb3-9ec0-c8e827388be1" providerId="ADAL" clId="{47211E4A-D4B0-418D-911D-6B8425588C08}" dt="2021-05-13T09:41:39.003" v="1271" actId="20577"/>
        <pc:sldMkLst>
          <pc:docMk/>
          <pc:sldMk cId="890404730" sldId="270"/>
        </pc:sldMkLst>
      </pc:sldChg>
      <pc:sldChg chg="addSp delSp del delDesignElem">
        <pc:chgData name="Scott, Wendy (Childrens Services)" userId="ccf14525-30ec-4eb3-9ec0-c8e827388be1" providerId="ADAL" clId="{47211E4A-D4B0-418D-911D-6B8425588C08}" dt="2021-05-13T09:51:50.939" v="1315" actId="47"/>
        <pc:sldMkLst>
          <pc:docMk/>
          <pc:sldMk cId="3976924934" sldId="271"/>
        </pc:sldMkLst>
        <pc:spChg chg="add del">
          <ac:chgData name="Scott, Wendy (Childrens Services)" userId="ccf14525-30ec-4eb3-9ec0-c8e827388be1" providerId="ADAL" clId="{47211E4A-D4B0-418D-911D-6B8425588C08}" dt="2021-05-12T15:29:11.739" v="976"/>
          <ac:spMkLst>
            <pc:docMk/>
            <pc:sldMk cId="3976924934" sldId="271"/>
            <ac:spMk id="16" creationId="{A9F529C3-C941-49FD-8C67-82F134F64BDB}"/>
          </ac:spMkLst>
        </pc:spChg>
        <pc:spChg chg="add del">
          <ac:chgData name="Scott, Wendy (Childrens Services)" userId="ccf14525-30ec-4eb3-9ec0-c8e827388be1" providerId="ADAL" clId="{47211E4A-D4B0-418D-911D-6B8425588C08}" dt="2021-05-12T15:29:11.739" v="976"/>
          <ac:spMkLst>
            <pc:docMk/>
            <pc:sldMk cId="3976924934" sldId="271"/>
            <ac:spMk id="18" creationId="{20586029-32A0-47E5-9AEC-AE3ABA6B94D0}"/>
          </ac:spMkLst>
        </pc:spChg>
        <pc:cxnChg chg="add del">
          <ac:chgData name="Scott, Wendy (Childrens Services)" userId="ccf14525-30ec-4eb3-9ec0-c8e827388be1" providerId="ADAL" clId="{47211E4A-D4B0-418D-911D-6B8425588C08}" dt="2021-05-12T15:29:11.739" v="976"/>
          <ac:cxnSpMkLst>
            <pc:docMk/>
            <pc:sldMk cId="3976924934" sldId="271"/>
            <ac:cxnSpMk id="20" creationId="{8C730EAB-A532-4295-A302-FB4B90DB9F5E}"/>
          </ac:cxnSpMkLst>
        </pc:cxnChg>
      </pc:sldChg>
      <pc:sldChg chg="modSp del mod modNotesTx">
        <pc:chgData name="Scott, Wendy (Childrens Services)" userId="ccf14525-30ec-4eb3-9ec0-c8e827388be1" providerId="ADAL" clId="{47211E4A-D4B0-418D-911D-6B8425588C08}" dt="2021-05-13T09:51:55.651" v="1317" actId="47"/>
        <pc:sldMkLst>
          <pc:docMk/>
          <pc:sldMk cId="4122046453" sldId="272"/>
        </pc:sldMkLst>
        <pc:spChg chg="mod">
          <ac:chgData name="Scott, Wendy (Childrens Services)" userId="ccf14525-30ec-4eb3-9ec0-c8e827388be1" providerId="ADAL" clId="{47211E4A-D4B0-418D-911D-6B8425588C08}" dt="2021-05-12T15:29:11.739" v="976"/>
          <ac:spMkLst>
            <pc:docMk/>
            <pc:sldMk cId="4122046453" sldId="272"/>
            <ac:spMk id="2" creationId="{3ECCB9C5-2B8A-4780-A7B7-083335F6465C}"/>
          </ac:spMkLst>
        </pc:spChg>
        <pc:spChg chg="mod">
          <ac:chgData name="Scott, Wendy (Childrens Services)" userId="ccf14525-30ec-4eb3-9ec0-c8e827388be1" providerId="ADAL" clId="{47211E4A-D4B0-418D-911D-6B8425588C08}" dt="2021-05-13T09:49:09.651" v="1297" actId="2711"/>
          <ac:spMkLst>
            <pc:docMk/>
            <pc:sldMk cId="4122046453" sldId="272"/>
            <ac:spMk id="3" creationId="{B777BDAF-6659-4ECE-8978-64E3CC98C129}"/>
          </ac:spMkLst>
        </pc:spChg>
      </pc:sldChg>
      <pc:sldChg chg="addSp modSp del mod modNotesTx">
        <pc:chgData name="Scott, Wendy (Childrens Services)" userId="ccf14525-30ec-4eb3-9ec0-c8e827388be1" providerId="ADAL" clId="{47211E4A-D4B0-418D-911D-6B8425588C08}" dt="2021-05-13T09:51:54.278" v="1316" actId="47"/>
        <pc:sldMkLst>
          <pc:docMk/>
          <pc:sldMk cId="1760363887" sldId="273"/>
        </pc:sldMkLst>
        <pc:spChg chg="mod">
          <ac:chgData name="Scott, Wendy (Childrens Services)" userId="ccf14525-30ec-4eb3-9ec0-c8e827388be1" providerId="ADAL" clId="{47211E4A-D4B0-418D-911D-6B8425588C08}" dt="2021-05-12T15:19:06.438" v="716" actId="14100"/>
          <ac:spMkLst>
            <pc:docMk/>
            <pc:sldMk cId="1760363887" sldId="273"/>
            <ac:spMk id="3" creationId="{FFDA0AAD-45DF-4539-BA5E-92D3DEA9DF70}"/>
          </ac:spMkLst>
        </pc:spChg>
        <pc:spChg chg="add mod">
          <ac:chgData name="Scott, Wendy (Childrens Services)" userId="ccf14525-30ec-4eb3-9ec0-c8e827388be1" providerId="ADAL" clId="{47211E4A-D4B0-418D-911D-6B8425588C08}" dt="2021-05-12T15:29:11.739" v="976"/>
          <ac:spMkLst>
            <pc:docMk/>
            <pc:sldMk cId="1760363887" sldId="273"/>
            <ac:spMk id="4" creationId="{B4D219AA-0C52-4BE4-BFC4-D3F461519B1C}"/>
          </ac:spMkLst>
        </pc:spChg>
      </pc:sldChg>
      <pc:sldChg chg="addSp delSp modSp new mod setBg modClrScheme addAnim delAnim chgLayout">
        <pc:chgData name="Scott, Wendy (Childrens Services)" userId="ccf14525-30ec-4eb3-9ec0-c8e827388be1" providerId="ADAL" clId="{47211E4A-D4B0-418D-911D-6B8425588C08}" dt="2021-05-12T15:28:19.222" v="971" actId="113"/>
        <pc:sldMkLst>
          <pc:docMk/>
          <pc:sldMk cId="1999897524" sldId="274"/>
        </pc:sldMkLst>
        <pc:spChg chg="mod ord">
          <ac:chgData name="Scott, Wendy (Childrens Services)" userId="ccf14525-30ec-4eb3-9ec0-c8e827388be1" providerId="ADAL" clId="{47211E4A-D4B0-418D-911D-6B8425588C08}" dt="2021-05-12T15:28:19.222" v="971" actId="113"/>
          <ac:spMkLst>
            <pc:docMk/>
            <pc:sldMk cId="1999897524" sldId="274"/>
            <ac:spMk id="2" creationId="{D60EF57C-BF7D-485E-AF60-97CE27F6EBD6}"/>
          </ac:spMkLst>
        </pc:spChg>
        <pc:spChg chg="del">
          <ac:chgData name="Scott, Wendy (Childrens Services)" userId="ccf14525-30ec-4eb3-9ec0-c8e827388be1" providerId="ADAL" clId="{47211E4A-D4B0-418D-911D-6B8425588C08}" dt="2021-05-12T15:27:59.668" v="966" actId="700"/>
          <ac:spMkLst>
            <pc:docMk/>
            <pc:sldMk cId="1999897524" sldId="274"/>
            <ac:spMk id="3" creationId="{C64444CE-3E64-4A58-949E-39FE54F38BBD}"/>
          </ac:spMkLst>
        </pc:spChg>
        <pc:spChg chg="add del">
          <ac:chgData name="Scott, Wendy (Childrens Services)" userId="ccf14525-30ec-4eb3-9ec0-c8e827388be1" providerId="ADAL" clId="{47211E4A-D4B0-418D-911D-6B8425588C08}" dt="2021-05-12T15:28:12.848" v="969" actId="26606"/>
          <ac:spMkLst>
            <pc:docMk/>
            <pc:sldMk cId="1999897524" sldId="274"/>
            <ac:spMk id="7" creationId="{FFD48BC7-DC40-47DE-87EE-9F4B6ECB9ABB}"/>
          </ac:spMkLst>
        </pc:spChg>
        <pc:spChg chg="add del">
          <ac:chgData name="Scott, Wendy (Childrens Services)" userId="ccf14525-30ec-4eb3-9ec0-c8e827388be1" providerId="ADAL" clId="{47211E4A-D4B0-418D-911D-6B8425588C08}" dt="2021-05-12T15:28:12.848" v="969" actId="26606"/>
          <ac:spMkLst>
            <pc:docMk/>
            <pc:sldMk cId="1999897524" sldId="274"/>
            <ac:spMk id="9" creationId="{E502BBC7-2C76-46F3-BC24-5985BC13DB88}"/>
          </ac:spMkLst>
        </pc:spChg>
        <pc:spChg chg="add del">
          <ac:chgData name="Scott, Wendy (Childrens Services)" userId="ccf14525-30ec-4eb3-9ec0-c8e827388be1" providerId="ADAL" clId="{47211E4A-D4B0-418D-911D-6B8425588C08}" dt="2021-05-12T15:28:12.848" v="969" actId="26606"/>
          <ac:spMkLst>
            <pc:docMk/>
            <pc:sldMk cId="1999897524" sldId="274"/>
            <ac:spMk id="11" creationId="{C7F28D52-2A5F-4D23-81AE-7CB8B591C7AF}"/>
          </ac:spMkLst>
        </pc:spChg>
        <pc:spChg chg="add del">
          <ac:chgData name="Scott, Wendy (Childrens Services)" userId="ccf14525-30ec-4eb3-9ec0-c8e827388be1" providerId="ADAL" clId="{47211E4A-D4B0-418D-911D-6B8425588C08}" dt="2021-05-12T15:28:12.848" v="969" actId="26606"/>
          <ac:spMkLst>
            <pc:docMk/>
            <pc:sldMk cId="1999897524" sldId="274"/>
            <ac:spMk id="13" creationId="{3629484E-3792-4B3D-89AD-7C8A1ED0E0D4}"/>
          </ac:spMkLst>
        </pc:spChg>
      </pc:sldChg>
      <pc:sldChg chg="addSp delSp modSp new mod modNotesTx">
        <pc:chgData name="Scott, Wendy (Childrens Services)" userId="ccf14525-30ec-4eb3-9ec0-c8e827388be1" providerId="ADAL" clId="{47211E4A-D4B0-418D-911D-6B8425588C08}" dt="2021-05-13T09:40:49.572" v="1196" actId="20577"/>
        <pc:sldMkLst>
          <pc:docMk/>
          <pc:sldMk cId="2297672239" sldId="275"/>
        </pc:sldMkLst>
        <pc:spChg chg="mod">
          <ac:chgData name="Scott, Wendy (Childrens Services)" userId="ccf14525-30ec-4eb3-9ec0-c8e827388be1" providerId="ADAL" clId="{47211E4A-D4B0-418D-911D-6B8425588C08}" dt="2021-05-13T09:39:25.872" v="1046" actId="20577"/>
          <ac:spMkLst>
            <pc:docMk/>
            <pc:sldMk cId="2297672239" sldId="275"/>
            <ac:spMk id="2" creationId="{985825B6-F02B-4F3D-9F65-F35116D7BB1E}"/>
          </ac:spMkLst>
        </pc:spChg>
        <pc:spChg chg="del">
          <ac:chgData name="Scott, Wendy (Childrens Services)" userId="ccf14525-30ec-4eb3-9ec0-c8e827388be1" providerId="ADAL" clId="{47211E4A-D4B0-418D-911D-6B8425588C08}" dt="2021-05-13T09:39:34.358" v="1047"/>
          <ac:spMkLst>
            <pc:docMk/>
            <pc:sldMk cId="2297672239" sldId="275"/>
            <ac:spMk id="3" creationId="{71331E72-A885-48CA-91DB-3EED4E0EC3E2}"/>
          </ac:spMkLst>
        </pc:spChg>
        <pc:spChg chg="add">
          <ac:chgData name="Scott, Wendy (Childrens Services)" userId="ccf14525-30ec-4eb3-9ec0-c8e827388be1" providerId="ADAL" clId="{47211E4A-D4B0-418D-911D-6B8425588C08}" dt="2021-05-13T09:40:11.349" v="1051" actId="11529"/>
          <ac:spMkLst>
            <pc:docMk/>
            <pc:sldMk cId="2297672239" sldId="275"/>
            <ac:spMk id="6" creationId="{7B6AC29A-8B25-48A0-A883-2A3DC85FE8C7}"/>
          </ac:spMkLst>
        </pc:spChg>
        <pc:picChg chg="add mod">
          <ac:chgData name="Scott, Wendy (Childrens Services)" userId="ccf14525-30ec-4eb3-9ec0-c8e827388be1" providerId="ADAL" clId="{47211E4A-D4B0-418D-911D-6B8425588C08}" dt="2021-05-13T09:39:37.087" v="1048" actId="1076"/>
          <ac:picMkLst>
            <pc:docMk/>
            <pc:sldMk cId="2297672239" sldId="275"/>
            <ac:picMk id="4" creationId="{29529E42-EA71-4DFF-99C2-0D67D79A1D68}"/>
          </ac:picMkLst>
        </pc:picChg>
        <pc:picChg chg="add mod">
          <ac:chgData name="Scott, Wendy (Childrens Services)" userId="ccf14525-30ec-4eb3-9ec0-c8e827388be1" providerId="ADAL" clId="{47211E4A-D4B0-418D-911D-6B8425588C08}" dt="2021-05-13T09:39:48.788" v="1050" actId="1076"/>
          <ac:picMkLst>
            <pc:docMk/>
            <pc:sldMk cId="2297672239" sldId="275"/>
            <ac:picMk id="5" creationId="{52554A37-0F29-46E1-A2B5-15A58B79135A}"/>
          </ac:picMkLst>
        </pc:picChg>
      </pc:sldChg>
      <pc:sldChg chg="addSp modSp new mod modNotesTx">
        <pc:chgData name="Scott, Wendy (Childrens Services)" userId="ccf14525-30ec-4eb3-9ec0-c8e827388be1" providerId="ADAL" clId="{47211E4A-D4B0-418D-911D-6B8425588C08}" dt="2021-05-13T09:54:41.720" v="1451" actId="113"/>
        <pc:sldMkLst>
          <pc:docMk/>
          <pc:sldMk cId="2154261956" sldId="276"/>
        </pc:sldMkLst>
        <pc:spChg chg="add mod">
          <ac:chgData name="Scott, Wendy (Childrens Services)" userId="ccf14525-30ec-4eb3-9ec0-c8e827388be1" providerId="ADAL" clId="{47211E4A-D4B0-418D-911D-6B8425588C08}" dt="2021-05-13T09:52:51.718" v="1339" actId="14100"/>
          <ac:spMkLst>
            <pc:docMk/>
            <pc:sldMk cId="2154261956" sldId="276"/>
            <ac:spMk id="3" creationId="{77318901-0937-4BD1-9252-AC70B4962F0D}"/>
          </ac:spMkLst>
        </pc:spChg>
        <pc:picChg chg="add mod modCrop">
          <ac:chgData name="Scott, Wendy (Childrens Services)" userId="ccf14525-30ec-4eb3-9ec0-c8e827388be1" providerId="ADAL" clId="{47211E4A-D4B0-418D-911D-6B8425588C08}" dt="2021-05-13T09:52:47.037" v="1338" actId="1076"/>
          <ac:picMkLst>
            <pc:docMk/>
            <pc:sldMk cId="2154261956" sldId="276"/>
            <ac:picMk id="2" creationId="{82DDCBA3-C05C-4D35-A47B-0ECFBDC7A114}"/>
          </ac:picMkLst>
        </pc:picChg>
      </pc:sldChg>
      <pc:sldChg chg="addSp modSp new mod modNotesTx">
        <pc:chgData name="Scott, Wendy (Childrens Services)" userId="ccf14525-30ec-4eb3-9ec0-c8e827388be1" providerId="ADAL" clId="{47211E4A-D4B0-418D-911D-6B8425588C08}" dt="2021-05-13T09:54:34.860" v="1448" actId="113"/>
        <pc:sldMkLst>
          <pc:docMk/>
          <pc:sldMk cId="3459915240" sldId="277"/>
        </pc:sldMkLst>
        <pc:spChg chg="add mod">
          <ac:chgData name="Scott, Wendy (Childrens Services)" userId="ccf14525-30ec-4eb3-9ec0-c8e827388be1" providerId="ADAL" clId="{47211E4A-D4B0-418D-911D-6B8425588C08}" dt="2021-05-13T09:53:25.170" v="1363" actId="14100"/>
          <ac:spMkLst>
            <pc:docMk/>
            <pc:sldMk cId="3459915240" sldId="277"/>
            <ac:spMk id="3" creationId="{EF1EEFE1-B80A-44C5-B212-3DA5CF176BC7}"/>
          </ac:spMkLst>
        </pc:spChg>
        <pc:picChg chg="add mod modCrop">
          <ac:chgData name="Scott, Wendy (Childrens Services)" userId="ccf14525-30ec-4eb3-9ec0-c8e827388be1" providerId="ADAL" clId="{47211E4A-D4B0-418D-911D-6B8425588C08}" dt="2021-05-13T09:53:18.656" v="1361" actId="1076"/>
          <ac:picMkLst>
            <pc:docMk/>
            <pc:sldMk cId="3459915240" sldId="277"/>
            <ac:picMk id="2" creationId="{AEE6D703-2B0E-428A-A289-1E6EFE212BC4}"/>
          </ac:picMkLst>
        </pc:picChg>
      </pc:sldChg>
      <pc:sldChg chg="addSp delSp modSp new mod modNotesTx">
        <pc:chgData name="Scott, Wendy (Childrens Services)" userId="ccf14525-30ec-4eb3-9ec0-c8e827388be1" providerId="ADAL" clId="{47211E4A-D4B0-418D-911D-6B8425588C08}" dt="2021-05-13T10:26:46.064" v="2623" actId="14100"/>
        <pc:sldMkLst>
          <pc:docMk/>
          <pc:sldMk cId="198325069" sldId="278"/>
        </pc:sldMkLst>
        <pc:spChg chg="mod">
          <ac:chgData name="Scott, Wendy (Childrens Services)" userId="ccf14525-30ec-4eb3-9ec0-c8e827388be1" providerId="ADAL" clId="{47211E4A-D4B0-418D-911D-6B8425588C08}" dt="2021-05-13T09:58:55.588" v="1471" actId="20577"/>
          <ac:spMkLst>
            <pc:docMk/>
            <pc:sldMk cId="198325069" sldId="278"/>
            <ac:spMk id="2" creationId="{209AEE34-C160-4208-B649-46002496C75C}"/>
          </ac:spMkLst>
        </pc:spChg>
        <pc:spChg chg="mod">
          <ac:chgData name="Scott, Wendy (Childrens Services)" userId="ccf14525-30ec-4eb3-9ec0-c8e827388be1" providerId="ADAL" clId="{47211E4A-D4B0-418D-911D-6B8425588C08}" dt="2021-05-13T10:00:39.239" v="1739" actId="6549"/>
          <ac:spMkLst>
            <pc:docMk/>
            <pc:sldMk cId="198325069" sldId="278"/>
            <ac:spMk id="3" creationId="{EF6C6B24-21A6-40C2-9747-8F2E74EA5CCC}"/>
          </ac:spMkLst>
        </pc:spChg>
        <pc:picChg chg="add mod">
          <ac:chgData name="Scott, Wendy (Childrens Services)" userId="ccf14525-30ec-4eb3-9ec0-c8e827388be1" providerId="ADAL" clId="{47211E4A-D4B0-418D-911D-6B8425588C08}" dt="2021-05-13T10:21:29.013" v="2594" actId="1076"/>
          <ac:picMkLst>
            <pc:docMk/>
            <pc:sldMk cId="198325069" sldId="278"/>
            <ac:picMk id="4" creationId="{9D650304-1DC4-4729-A3D5-46DAADA26DFB}"/>
          </ac:picMkLst>
        </pc:picChg>
        <pc:picChg chg="add del mod">
          <ac:chgData name="Scott, Wendy (Childrens Services)" userId="ccf14525-30ec-4eb3-9ec0-c8e827388be1" providerId="ADAL" clId="{47211E4A-D4B0-418D-911D-6B8425588C08}" dt="2021-05-13T10:24:37.198" v="2611" actId="21"/>
          <ac:picMkLst>
            <pc:docMk/>
            <pc:sldMk cId="198325069" sldId="278"/>
            <ac:picMk id="6" creationId="{781BE08B-C8DA-4543-AC8E-D2CA2E2989DD}"/>
          </ac:picMkLst>
        </pc:picChg>
        <pc:picChg chg="add mod">
          <ac:chgData name="Scott, Wendy (Childrens Services)" userId="ccf14525-30ec-4eb3-9ec0-c8e827388be1" providerId="ADAL" clId="{47211E4A-D4B0-418D-911D-6B8425588C08}" dt="2021-05-13T10:26:46.064" v="2623" actId="14100"/>
          <ac:picMkLst>
            <pc:docMk/>
            <pc:sldMk cId="198325069" sldId="278"/>
            <ac:picMk id="8" creationId="{3325A801-9F7D-4CA4-9842-8397A2592C4E}"/>
          </ac:picMkLst>
        </pc:picChg>
      </pc:sldChg>
      <pc:sldChg chg="addSp delSp modSp new mod modNotesTx">
        <pc:chgData name="Scott, Wendy (Childrens Services)" userId="ccf14525-30ec-4eb3-9ec0-c8e827388be1" providerId="ADAL" clId="{47211E4A-D4B0-418D-911D-6B8425588C08}" dt="2021-05-13T10:23:36.982" v="2607" actId="1076"/>
        <pc:sldMkLst>
          <pc:docMk/>
          <pc:sldMk cId="320553830" sldId="279"/>
        </pc:sldMkLst>
        <pc:spChg chg="mod">
          <ac:chgData name="Scott, Wendy (Childrens Services)" userId="ccf14525-30ec-4eb3-9ec0-c8e827388be1" providerId="ADAL" clId="{47211E4A-D4B0-418D-911D-6B8425588C08}" dt="2021-05-13T10:09:06.385" v="2563" actId="1076"/>
          <ac:spMkLst>
            <pc:docMk/>
            <pc:sldMk cId="320553830" sldId="279"/>
            <ac:spMk id="2" creationId="{DDE7E68E-2EA5-41ED-8382-182762D1F8DC}"/>
          </ac:spMkLst>
        </pc:spChg>
        <pc:spChg chg="del">
          <ac:chgData name="Scott, Wendy (Childrens Services)" userId="ccf14525-30ec-4eb3-9ec0-c8e827388be1" providerId="ADAL" clId="{47211E4A-D4B0-418D-911D-6B8425588C08}" dt="2021-05-13T10:09:01.312" v="2561" actId="931"/>
          <ac:spMkLst>
            <pc:docMk/>
            <pc:sldMk cId="320553830" sldId="279"/>
            <ac:spMk id="3" creationId="{139A2EFF-2E98-4F65-A5C4-FB27F098E658}"/>
          </ac:spMkLst>
        </pc:spChg>
        <pc:spChg chg="add del mod">
          <ac:chgData name="Scott, Wendy (Childrens Services)" userId="ccf14525-30ec-4eb3-9ec0-c8e827388be1" providerId="ADAL" clId="{47211E4A-D4B0-418D-911D-6B8425588C08}" dt="2021-05-13T10:23:29.129" v="2604" actId="478"/>
          <ac:spMkLst>
            <pc:docMk/>
            <pc:sldMk cId="320553830" sldId="279"/>
            <ac:spMk id="12" creationId="{75FBE8FF-C8F6-4BD0-8136-67D91AFEE2C8}"/>
          </ac:spMkLst>
        </pc:spChg>
        <pc:picChg chg="add del mod">
          <ac:chgData name="Scott, Wendy (Childrens Services)" userId="ccf14525-30ec-4eb3-9ec0-c8e827388be1" providerId="ADAL" clId="{47211E4A-D4B0-418D-911D-6B8425588C08}" dt="2021-05-13T10:23:18.116" v="2603" actId="478"/>
          <ac:picMkLst>
            <pc:docMk/>
            <pc:sldMk cId="320553830" sldId="279"/>
            <ac:picMk id="5" creationId="{14DFF331-A5A2-4403-BFA2-640EDB6F9CE5}"/>
          </ac:picMkLst>
        </pc:picChg>
        <pc:picChg chg="add mod">
          <ac:chgData name="Scott, Wendy (Childrens Services)" userId="ccf14525-30ec-4eb3-9ec0-c8e827388be1" providerId="ADAL" clId="{47211E4A-D4B0-418D-911D-6B8425588C08}" dt="2021-05-13T10:11:05.450" v="2573" actId="1076"/>
          <ac:picMkLst>
            <pc:docMk/>
            <pc:sldMk cId="320553830" sldId="279"/>
            <ac:picMk id="7" creationId="{418D9A93-67D9-4DC2-ACDE-1DB251378E50}"/>
          </ac:picMkLst>
        </pc:picChg>
        <pc:picChg chg="add mod">
          <ac:chgData name="Scott, Wendy (Childrens Services)" userId="ccf14525-30ec-4eb3-9ec0-c8e827388be1" providerId="ADAL" clId="{47211E4A-D4B0-418D-911D-6B8425588C08}" dt="2021-05-13T10:11:10.276" v="2574" actId="1076"/>
          <ac:picMkLst>
            <pc:docMk/>
            <pc:sldMk cId="320553830" sldId="279"/>
            <ac:picMk id="9" creationId="{FED1D09E-0917-4A68-AB92-33B2FB174F7F}"/>
          </ac:picMkLst>
        </pc:picChg>
        <pc:picChg chg="add mod">
          <ac:chgData name="Scott, Wendy (Childrens Services)" userId="ccf14525-30ec-4eb3-9ec0-c8e827388be1" providerId="ADAL" clId="{47211E4A-D4B0-418D-911D-6B8425588C08}" dt="2021-05-13T10:23:36.982" v="2607" actId="1076"/>
          <ac:picMkLst>
            <pc:docMk/>
            <pc:sldMk cId="320553830" sldId="279"/>
            <ac:picMk id="11" creationId="{06B2432D-5FA2-43A1-9B31-DD2893792D40}"/>
          </ac:picMkLst>
        </pc:picChg>
      </pc:sldChg>
      <pc:sldChg chg="addSp delSp modSp new mod modNotesTx">
        <pc:chgData name="Scott, Wendy (Childrens Services)" userId="ccf14525-30ec-4eb3-9ec0-c8e827388be1" providerId="ADAL" clId="{47211E4A-D4B0-418D-911D-6B8425588C08}" dt="2021-05-13T10:25:05.063" v="2618" actId="1076"/>
        <pc:sldMkLst>
          <pc:docMk/>
          <pc:sldMk cId="41421783" sldId="280"/>
        </pc:sldMkLst>
        <pc:spChg chg="mod">
          <ac:chgData name="Scott, Wendy (Childrens Services)" userId="ccf14525-30ec-4eb3-9ec0-c8e827388be1" providerId="ADAL" clId="{47211E4A-D4B0-418D-911D-6B8425588C08}" dt="2021-05-13T10:04:23.604" v="2087" actId="20577"/>
          <ac:spMkLst>
            <pc:docMk/>
            <pc:sldMk cId="41421783" sldId="280"/>
            <ac:spMk id="2" creationId="{C296C71C-88F2-40CB-82D3-C5C6231AD3B2}"/>
          </ac:spMkLst>
        </pc:spChg>
        <pc:spChg chg="del">
          <ac:chgData name="Scott, Wendy (Childrens Services)" userId="ccf14525-30ec-4eb3-9ec0-c8e827388be1" providerId="ADAL" clId="{47211E4A-D4B0-418D-911D-6B8425588C08}" dt="2021-05-13T10:10:24.567" v="2568" actId="931"/>
          <ac:spMkLst>
            <pc:docMk/>
            <pc:sldMk cId="41421783" sldId="280"/>
            <ac:spMk id="3" creationId="{A9666584-9E2C-418D-913E-82E0003FB35F}"/>
          </ac:spMkLst>
        </pc:spChg>
        <pc:spChg chg="add del mod">
          <ac:chgData name="Scott, Wendy (Childrens Services)" userId="ccf14525-30ec-4eb3-9ec0-c8e827388be1" providerId="ADAL" clId="{47211E4A-D4B0-418D-911D-6B8425588C08}" dt="2021-05-13T10:13:16.339" v="2588" actId="478"/>
          <ac:spMkLst>
            <pc:docMk/>
            <pc:sldMk cId="41421783" sldId="280"/>
            <ac:spMk id="8" creationId="{34D11115-28BE-4042-8F2D-B1D1F7AD8F5B}"/>
          </ac:spMkLst>
        </pc:spChg>
        <pc:picChg chg="add del mod">
          <ac:chgData name="Scott, Wendy (Childrens Services)" userId="ccf14525-30ec-4eb3-9ec0-c8e827388be1" providerId="ADAL" clId="{47211E4A-D4B0-418D-911D-6B8425588C08}" dt="2021-05-13T10:13:12.190" v="2587" actId="478"/>
          <ac:picMkLst>
            <pc:docMk/>
            <pc:sldMk cId="41421783" sldId="280"/>
            <ac:picMk id="5" creationId="{0FAC9105-0C0D-4778-BEF7-278A5809DECB}"/>
          </ac:picMkLst>
        </pc:picChg>
        <pc:picChg chg="add mod">
          <ac:chgData name="Scott, Wendy (Childrens Services)" userId="ccf14525-30ec-4eb3-9ec0-c8e827388be1" providerId="ADAL" clId="{47211E4A-D4B0-418D-911D-6B8425588C08}" dt="2021-05-13T10:25:03.548" v="2617" actId="1076"/>
          <ac:picMkLst>
            <pc:docMk/>
            <pc:sldMk cId="41421783" sldId="280"/>
            <ac:picMk id="7" creationId="{5F495F1D-6241-4F8E-8EA3-5DD81C10B97A}"/>
          </ac:picMkLst>
        </pc:picChg>
        <pc:picChg chg="add del mod">
          <ac:chgData name="Scott, Wendy (Childrens Services)" userId="ccf14525-30ec-4eb3-9ec0-c8e827388be1" providerId="ADAL" clId="{47211E4A-D4B0-418D-911D-6B8425588C08}" dt="2021-05-13T10:21:20.141" v="2590" actId="21"/>
          <ac:picMkLst>
            <pc:docMk/>
            <pc:sldMk cId="41421783" sldId="280"/>
            <ac:picMk id="10" creationId="{23A17966-F841-4F2E-B3C8-D8277F7E68B5}"/>
          </ac:picMkLst>
        </pc:picChg>
        <pc:picChg chg="add mod">
          <ac:chgData name="Scott, Wendy (Childrens Services)" userId="ccf14525-30ec-4eb3-9ec0-c8e827388be1" providerId="ADAL" clId="{47211E4A-D4B0-418D-911D-6B8425588C08}" dt="2021-05-13T10:25:05.063" v="2618" actId="1076"/>
          <ac:picMkLst>
            <pc:docMk/>
            <pc:sldMk cId="41421783" sldId="280"/>
            <ac:picMk id="12" creationId="{1EC1CFB1-3229-410E-AFCF-035423074733}"/>
          </ac:picMkLst>
        </pc:picChg>
        <pc:picChg chg="add mod">
          <ac:chgData name="Scott, Wendy (Childrens Services)" userId="ccf14525-30ec-4eb3-9ec0-c8e827388be1" providerId="ADAL" clId="{47211E4A-D4B0-418D-911D-6B8425588C08}" dt="2021-05-13T10:24:57.388" v="2615"/>
          <ac:picMkLst>
            <pc:docMk/>
            <pc:sldMk cId="41421783" sldId="280"/>
            <ac:picMk id="13" creationId="{DB8F3027-2703-4C90-A6C5-651882B3DABF}"/>
          </ac:picMkLst>
        </pc:picChg>
      </pc:sldChg>
      <pc:sldChg chg="addSp delSp modSp new mod modClrScheme chgLayout modNotesTx">
        <pc:chgData name="Scott, Wendy (Childrens Services)" userId="ccf14525-30ec-4eb3-9ec0-c8e827388be1" providerId="ADAL" clId="{47211E4A-D4B0-418D-911D-6B8425588C08}" dt="2021-05-13T10:25:46.549" v="2621" actId="1076"/>
        <pc:sldMkLst>
          <pc:docMk/>
          <pc:sldMk cId="3869281620" sldId="281"/>
        </pc:sldMkLst>
        <pc:spChg chg="del mod ord">
          <ac:chgData name="Scott, Wendy (Childrens Services)" userId="ccf14525-30ec-4eb3-9ec0-c8e827388be1" providerId="ADAL" clId="{47211E4A-D4B0-418D-911D-6B8425588C08}" dt="2021-05-13T10:05:59.560" v="2329" actId="700"/>
          <ac:spMkLst>
            <pc:docMk/>
            <pc:sldMk cId="3869281620" sldId="281"/>
            <ac:spMk id="2" creationId="{BADC6E57-9032-44B2-BDA2-E4F246097AC8}"/>
          </ac:spMkLst>
        </pc:spChg>
        <pc:spChg chg="del mod ord">
          <ac:chgData name="Scott, Wendy (Childrens Services)" userId="ccf14525-30ec-4eb3-9ec0-c8e827388be1" providerId="ADAL" clId="{47211E4A-D4B0-418D-911D-6B8425588C08}" dt="2021-05-13T10:05:59.560" v="2329" actId="700"/>
          <ac:spMkLst>
            <pc:docMk/>
            <pc:sldMk cId="3869281620" sldId="281"/>
            <ac:spMk id="3" creationId="{6134FA77-A413-4841-BB7B-3C52C2268586}"/>
          </ac:spMkLst>
        </pc:spChg>
        <pc:spChg chg="add mod ord">
          <ac:chgData name="Scott, Wendy (Childrens Services)" userId="ccf14525-30ec-4eb3-9ec0-c8e827388be1" providerId="ADAL" clId="{47211E4A-D4B0-418D-911D-6B8425588C08}" dt="2021-05-13T10:06:10.155" v="2347" actId="20577"/>
          <ac:spMkLst>
            <pc:docMk/>
            <pc:sldMk cId="3869281620" sldId="281"/>
            <ac:spMk id="4" creationId="{EE4C0777-381B-4540-BED1-8EF385618529}"/>
          </ac:spMkLst>
        </pc:spChg>
        <pc:spChg chg="add del mod ord">
          <ac:chgData name="Scott, Wendy (Childrens Services)" userId="ccf14525-30ec-4eb3-9ec0-c8e827388be1" providerId="ADAL" clId="{47211E4A-D4B0-418D-911D-6B8425588C08}" dt="2021-05-13T10:11:36.670" v="2575" actId="931"/>
          <ac:spMkLst>
            <pc:docMk/>
            <pc:sldMk cId="3869281620" sldId="281"/>
            <ac:spMk id="5" creationId="{FA41FAA3-DB17-4A06-ABB5-15CACABE663C}"/>
          </ac:spMkLst>
        </pc:spChg>
        <pc:picChg chg="add mod">
          <ac:chgData name="Scott, Wendy (Childrens Services)" userId="ccf14525-30ec-4eb3-9ec0-c8e827388be1" providerId="ADAL" clId="{47211E4A-D4B0-418D-911D-6B8425588C08}" dt="2021-05-13T10:11:46.120" v="2578" actId="1076"/>
          <ac:picMkLst>
            <pc:docMk/>
            <pc:sldMk cId="3869281620" sldId="281"/>
            <ac:picMk id="7" creationId="{B9A117AD-90EB-4D3D-AB56-DC0E5A939699}"/>
          </ac:picMkLst>
        </pc:picChg>
        <pc:picChg chg="add mod">
          <ac:chgData name="Scott, Wendy (Childrens Services)" userId="ccf14525-30ec-4eb3-9ec0-c8e827388be1" providerId="ADAL" clId="{47211E4A-D4B0-418D-911D-6B8425588C08}" dt="2021-05-13T10:25:46.549" v="2621" actId="1076"/>
          <ac:picMkLst>
            <pc:docMk/>
            <pc:sldMk cId="3869281620" sldId="281"/>
            <ac:picMk id="9" creationId="{E17A93DC-E085-4805-99D0-1AE222FC8F1E}"/>
          </ac:picMkLst>
        </pc:picChg>
        <pc:picChg chg="add del mod">
          <ac:chgData name="Scott, Wendy (Childrens Services)" userId="ccf14525-30ec-4eb3-9ec0-c8e827388be1" providerId="ADAL" clId="{47211E4A-D4B0-418D-911D-6B8425588C08}" dt="2021-05-13T10:24:53.629" v="2614" actId="21"/>
          <ac:picMkLst>
            <pc:docMk/>
            <pc:sldMk cId="3869281620" sldId="281"/>
            <ac:picMk id="10" creationId="{A847543F-6542-45D3-8964-BCD37B5727E6}"/>
          </ac:picMkLst>
        </pc:picChg>
        <pc:picChg chg="add mod">
          <ac:chgData name="Scott, Wendy (Childrens Services)" userId="ccf14525-30ec-4eb3-9ec0-c8e827388be1" providerId="ADAL" clId="{47211E4A-D4B0-418D-911D-6B8425588C08}" dt="2021-05-13T10:25:29.362" v="2620" actId="1076"/>
          <ac:picMkLst>
            <pc:docMk/>
            <pc:sldMk cId="3869281620" sldId="281"/>
            <ac:picMk id="11" creationId="{F3FE5994-C545-4499-A98F-BD9F3EAC42EA}"/>
          </ac:picMkLst>
        </pc:picChg>
      </pc:sldChg>
      <pc:sldChg chg="addSp delSp modSp new mod modClrScheme chgLayout modNotesTx">
        <pc:chgData name="Scott, Wendy (Childrens Services)" userId="ccf14525-30ec-4eb3-9ec0-c8e827388be1" providerId="ADAL" clId="{47211E4A-D4B0-418D-911D-6B8425588C08}" dt="2021-05-13T10:31:18.270" v="2989" actId="20577"/>
        <pc:sldMkLst>
          <pc:docMk/>
          <pc:sldMk cId="2381256170" sldId="282"/>
        </pc:sldMkLst>
        <pc:spChg chg="del mod ord">
          <ac:chgData name="Scott, Wendy (Childrens Services)" userId="ccf14525-30ec-4eb3-9ec0-c8e827388be1" providerId="ADAL" clId="{47211E4A-D4B0-418D-911D-6B8425588C08}" dt="2021-05-13T10:27:28.030" v="2625" actId="700"/>
          <ac:spMkLst>
            <pc:docMk/>
            <pc:sldMk cId="2381256170" sldId="282"/>
            <ac:spMk id="2" creationId="{0B0D5FD2-489F-4B4E-9425-D7734EFAF864}"/>
          </ac:spMkLst>
        </pc:spChg>
        <pc:spChg chg="del mod ord">
          <ac:chgData name="Scott, Wendy (Childrens Services)" userId="ccf14525-30ec-4eb3-9ec0-c8e827388be1" providerId="ADAL" clId="{47211E4A-D4B0-418D-911D-6B8425588C08}" dt="2021-05-13T10:27:28.030" v="2625" actId="700"/>
          <ac:spMkLst>
            <pc:docMk/>
            <pc:sldMk cId="2381256170" sldId="282"/>
            <ac:spMk id="3" creationId="{4411522D-5721-4CB0-9413-DEBBC3952FBE}"/>
          </ac:spMkLst>
        </pc:spChg>
        <pc:spChg chg="add mod ord">
          <ac:chgData name="Scott, Wendy (Childrens Services)" userId="ccf14525-30ec-4eb3-9ec0-c8e827388be1" providerId="ADAL" clId="{47211E4A-D4B0-418D-911D-6B8425588C08}" dt="2021-05-13T10:27:33.098" v="2633" actId="20577"/>
          <ac:spMkLst>
            <pc:docMk/>
            <pc:sldMk cId="2381256170" sldId="282"/>
            <ac:spMk id="4" creationId="{3AE7C6AE-5CF7-4808-9322-C2C30031DD38}"/>
          </ac:spMkLst>
        </pc:spChg>
        <pc:spChg chg="add mod ord">
          <ac:chgData name="Scott, Wendy (Childrens Services)" userId="ccf14525-30ec-4eb3-9ec0-c8e827388be1" providerId="ADAL" clId="{47211E4A-D4B0-418D-911D-6B8425588C08}" dt="2021-05-13T10:29:11.913" v="2907" actId="122"/>
          <ac:spMkLst>
            <pc:docMk/>
            <pc:sldMk cId="2381256170" sldId="282"/>
            <ac:spMk id="5" creationId="{2FDAD353-A84A-43C7-AFF1-7AA079E414F8}"/>
          </ac:spMkLst>
        </pc:spChg>
        <pc:picChg chg="add mod">
          <ac:chgData name="Scott, Wendy (Childrens Services)" userId="ccf14525-30ec-4eb3-9ec0-c8e827388be1" providerId="ADAL" clId="{47211E4A-D4B0-418D-911D-6B8425588C08}" dt="2021-05-13T10:29:47.283" v="2910" actId="1076"/>
          <ac:picMkLst>
            <pc:docMk/>
            <pc:sldMk cId="2381256170" sldId="282"/>
            <ac:picMk id="7" creationId="{08BC5936-955D-4E2D-8687-91FF6A222D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639FD-A1BC-42F9-AC68-65B20EB61014}" type="datetimeFigureOut">
              <a:rPr lang="en-GB" smtClean="0"/>
              <a:t>13/05/2021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43524-5C1C-4B96-9260-34AC066C3D6C}" type="slidenum">
              <a:rPr lang="en-GB" smtClean="0"/>
              <a:t>‹#›</a:t>
            </a:fld>
            <a:endParaRPr lang="en-GB"/>
          </a:p>
        </p:txBody>
      </p:sp>
    </p:spTree>
    <p:extLst>
      <p:ext uri="{BB962C8B-B14F-4D97-AF65-F5344CB8AC3E}">
        <p14:creationId xmlns:p14="http://schemas.microsoft.com/office/powerpoint/2010/main" val="811366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everyone</a:t>
            </a:r>
          </a:p>
          <a:p>
            <a:r>
              <a:rPr lang="en-GB" dirty="0"/>
              <a:t>Ground rules</a:t>
            </a:r>
          </a:p>
        </p:txBody>
      </p:sp>
      <p:sp>
        <p:nvSpPr>
          <p:cNvPr id="4" name="Slide Number Placeholder 3"/>
          <p:cNvSpPr>
            <a:spLocks noGrp="1"/>
          </p:cNvSpPr>
          <p:nvPr>
            <p:ph type="sldNum" sz="quarter" idx="5"/>
          </p:nvPr>
        </p:nvSpPr>
        <p:spPr/>
        <p:txBody>
          <a:bodyPr/>
          <a:lstStyle/>
          <a:p>
            <a:fld id="{7D743524-5C1C-4B96-9260-34AC066C3D6C}" type="slidenum">
              <a:rPr lang="en-GB" smtClean="0"/>
              <a:t>1</a:t>
            </a:fld>
            <a:endParaRPr lang="en-GB"/>
          </a:p>
        </p:txBody>
      </p:sp>
    </p:spTree>
    <p:extLst>
      <p:ext uri="{BB962C8B-B14F-4D97-AF65-F5344CB8AC3E}">
        <p14:creationId xmlns:p14="http://schemas.microsoft.com/office/powerpoint/2010/main" val="4272973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743524-5C1C-4B96-9260-34AC066C3D6C}" type="slidenum">
              <a:rPr lang="en-GB" smtClean="0"/>
              <a:t>13</a:t>
            </a:fld>
            <a:endParaRPr lang="en-GB"/>
          </a:p>
        </p:txBody>
      </p:sp>
    </p:spTree>
    <p:extLst>
      <p:ext uri="{BB962C8B-B14F-4D97-AF65-F5344CB8AC3E}">
        <p14:creationId xmlns:p14="http://schemas.microsoft.com/office/powerpoint/2010/main" val="118978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your learning objective</a:t>
            </a:r>
          </a:p>
          <a:p>
            <a:r>
              <a:rPr lang="en-GB" dirty="0"/>
              <a:t>Which could be completed without your ‘live’ input?</a:t>
            </a:r>
          </a:p>
          <a:p>
            <a:r>
              <a:rPr lang="en-GB" dirty="0"/>
              <a:t>Often the task that are at the bottom end of Blooms taxonomy are the easiest to start with</a:t>
            </a:r>
          </a:p>
          <a:p>
            <a:endParaRPr lang="en-GB" dirty="0"/>
          </a:p>
          <a:p>
            <a:r>
              <a:rPr lang="en-GB" dirty="0"/>
              <a:t>Think about the time commitment – learners should not be spending hours on set tasks (recommend 20-30 mins)</a:t>
            </a:r>
          </a:p>
        </p:txBody>
      </p:sp>
      <p:sp>
        <p:nvSpPr>
          <p:cNvPr id="4" name="Slide Number Placeholder 3"/>
          <p:cNvSpPr>
            <a:spLocks noGrp="1"/>
          </p:cNvSpPr>
          <p:nvPr>
            <p:ph type="sldNum" sz="quarter" idx="5"/>
          </p:nvPr>
        </p:nvSpPr>
        <p:spPr/>
        <p:txBody>
          <a:bodyPr/>
          <a:lstStyle/>
          <a:p>
            <a:fld id="{7D743524-5C1C-4B96-9260-34AC066C3D6C}" type="slidenum">
              <a:rPr lang="en-GB" smtClean="0"/>
              <a:t>14</a:t>
            </a:fld>
            <a:endParaRPr lang="en-GB"/>
          </a:p>
        </p:txBody>
      </p:sp>
    </p:spTree>
    <p:extLst>
      <p:ext uri="{BB962C8B-B14F-4D97-AF65-F5344CB8AC3E}">
        <p14:creationId xmlns:p14="http://schemas.microsoft.com/office/powerpoint/2010/main" val="256628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kind of activity could you create to assess their completion of the pre-work?</a:t>
            </a:r>
          </a:p>
          <a:p>
            <a:r>
              <a:rPr lang="en-GB" dirty="0"/>
              <a:t>Could assessment also be in advance?  Submitted task, online assessment?</a:t>
            </a:r>
          </a:p>
        </p:txBody>
      </p:sp>
      <p:sp>
        <p:nvSpPr>
          <p:cNvPr id="4" name="Slide Number Placeholder 3"/>
          <p:cNvSpPr>
            <a:spLocks noGrp="1"/>
          </p:cNvSpPr>
          <p:nvPr>
            <p:ph type="sldNum" sz="quarter" idx="5"/>
          </p:nvPr>
        </p:nvSpPr>
        <p:spPr/>
        <p:txBody>
          <a:bodyPr/>
          <a:lstStyle/>
          <a:p>
            <a:fld id="{7D743524-5C1C-4B96-9260-34AC066C3D6C}" type="slidenum">
              <a:rPr lang="en-GB" smtClean="0"/>
              <a:t>15</a:t>
            </a:fld>
            <a:endParaRPr lang="en-GB"/>
          </a:p>
        </p:txBody>
      </p:sp>
    </p:spTree>
    <p:extLst>
      <p:ext uri="{BB962C8B-B14F-4D97-AF65-F5344CB8AC3E}">
        <p14:creationId xmlns:p14="http://schemas.microsoft.com/office/powerpoint/2010/main" val="2873707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will you extend the pre-work</a:t>
            </a:r>
          </a:p>
          <a:p>
            <a:r>
              <a:rPr lang="en-GB" dirty="0"/>
              <a:t>How will it be used within session – remember purposeful tasks should be selected for flipping content</a:t>
            </a:r>
          </a:p>
          <a:p>
            <a:endParaRPr lang="en-GB" dirty="0"/>
          </a:p>
          <a:p>
            <a:r>
              <a:rPr lang="en-GB" dirty="0"/>
              <a:t>Could you introduce further content?</a:t>
            </a:r>
          </a:p>
          <a:p>
            <a:r>
              <a:rPr lang="en-GB" dirty="0"/>
              <a:t>Add in more advance material?</a:t>
            </a:r>
          </a:p>
          <a:p>
            <a:r>
              <a:rPr lang="en-GB" dirty="0"/>
              <a:t>Incorporate deep discussion?</a:t>
            </a:r>
          </a:p>
        </p:txBody>
      </p:sp>
      <p:sp>
        <p:nvSpPr>
          <p:cNvPr id="4" name="Slide Number Placeholder 3"/>
          <p:cNvSpPr>
            <a:spLocks noGrp="1"/>
          </p:cNvSpPr>
          <p:nvPr>
            <p:ph type="sldNum" sz="quarter" idx="5"/>
          </p:nvPr>
        </p:nvSpPr>
        <p:spPr/>
        <p:txBody>
          <a:bodyPr/>
          <a:lstStyle/>
          <a:p>
            <a:fld id="{7D743524-5C1C-4B96-9260-34AC066C3D6C}" type="slidenum">
              <a:rPr lang="en-GB" smtClean="0"/>
              <a:t>16</a:t>
            </a:fld>
            <a:endParaRPr lang="en-GB"/>
          </a:p>
        </p:txBody>
      </p:sp>
    </p:spTree>
    <p:extLst>
      <p:ext uri="{BB962C8B-B14F-4D97-AF65-F5344CB8AC3E}">
        <p14:creationId xmlns:p14="http://schemas.microsoft.com/office/powerpoint/2010/main" val="524488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have already on the topic/objective you are wanting to flip?</a:t>
            </a:r>
          </a:p>
          <a:p>
            <a:endParaRPr lang="en-GB" dirty="0"/>
          </a:p>
          <a:p>
            <a:r>
              <a:rPr lang="en-GB" dirty="0"/>
              <a:t>Could these be used/adapted to flip content?</a:t>
            </a:r>
          </a:p>
          <a:p>
            <a:endParaRPr lang="en-GB" dirty="0"/>
          </a:p>
          <a:p>
            <a:pPr marL="171450" indent="-171450">
              <a:buFont typeface="Arial" panose="020B0604020202020204" pitchFamily="34" charset="0"/>
              <a:buChar char="•"/>
            </a:pPr>
            <a:r>
              <a:rPr lang="en-GB" dirty="0"/>
              <a:t>PP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Captured video</a:t>
            </a:r>
          </a:p>
          <a:p>
            <a:pPr marL="171450" indent="-171450">
              <a:buFont typeface="Arial" panose="020B0604020202020204" pitchFamily="34" charset="0"/>
              <a:buChar char="•"/>
            </a:pPr>
            <a:r>
              <a:rPr lang="en-GB" dirty="0"/>
              <a:t>Handout</a:t>
            </a:r>
          </a:p>
          <a:p>
            <a:pPr marL="171450" indent="-171450">
              <a:buFont typeface="Arial" panose="020B0604020202020204" pitchFamily="34" charset="0"/>
              <a:buChar char="•"/>
            </a:pPr>
            <a:r>
              <a:rPr lang="en-GB" dirty="0"/>
              <a:t>Image</a:t>
            </a:r>
          </a:p>
          <a:p>
            <a:pPr marL="171450" indent="-171450">
              <a:buFont typeface="Arial" panose="020B0604020202020204" pitchFamily="34" charset="0"/>
              <a:buChar char="•"/>
            </a:pPr>
            <a:r>
              <a:rPr lang="en-GB" dirty="0"/>
              <a:t>Video</a:t>
            </a:r>
          </a:p>
          <a:p>
            <a:pPr marL="171450" indent="-171450">
              <a:buFont typeface="Arial" panose="020B0604020202020204" pitchFamily="34" charset="0"/>
              <a:buChar char="•"/>
            </a:pPr>
            <a:r>
              <a:rPr lang="en-GB" dirty="0"/>
              <a:t>Audio</a:t>
            </a:r>
          </a:p>
          <a:p>
            <a:pPr marL="171450" indent="-171450">
              <a:buFont typeface="Arial" panose="020B0604020202020204" pitchFamily="34" charset="0"/>
              <a:buChar char="•"/>
            </a:pPr>
            <a:r>
              <a:rPr lang="en-GB" dirty="0"/>
              <a:t>Quizzes</a:t>
            </a:r>
          </a:p>
          <a:p>
            <a:pPr marL="171450" indent="-171450">
              <a:buFont typeface="Arial" panose="020B0604020202020204" pitchFamily="34" charset="0"/>
              <a:buChar char="•"/>
            </a:pPr>
            <a:r>
              <a:rPr lang="en-GB" dirty="0"/>
              <a:t>Polling questions</a:t>
            </a:r>
          </a:p>
        </p:txBody>
      </p:sp>
      <p:sp>
        <p:nvSpPr>
          <p:cNvPr id="4" name="Slide Number Placeholder 3"/>
          <p:cNvSpPr>
            <a:spLocks noGrp="1"/>
          </p:cNvSpPr>
          <p:nvPr>
            <p:ph type="sldNum" sz="quarter" idx="5"/>
          </p:nvPr>
        </p:nvSpPr>
        <p:spPr/>
        <p:txBody>
          <a:bodyPr/>
          <a:lstStyle/>
          <a:p>
            <a:fld id="{7D743524-5C1C-4B96-9260-34AC066C3D6C}" type="slidenum">
              <a:rPr lang="en-GB" smtClean="0"/>
              <a:t>17</a:t>
            </a:fld>
            <a:endParaRPr lang="en-GB"/>
          </a:p>
        </p:txBody>
      </p:sp>
    </p:spTree>
    <p:extLst>
      <p:ext uri="{BB962C8B-B14F-4D97-AF65-F5344CB8AC3E}">
        <p14:creationId xmlns:p14="http://schemas.microsoft.com/office/powerpoint/2010/main" val="15929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Flipped content should enhance session</a:t>
            </a:r>
          </a:p>
          <a:p>
            <a:endParaRPr lang="en-GB" dirty="0"/>
          </a:p>
          <a:p>
            <a:r>
              <a:rPr lang="en-GB" dirty="0"/>
              <a:t>Flipped content should not replace content – build upon</a:t>
            </a:r>
          </a:p>
          <a:p>
            <a:r>
              <a:rPr lang="en-GB" dirty="0"/>
              <a:t>If not referred to/used/assessed then learners will not see the value to the activity and are less likely to complete</a:t>
            </a:r>
          </a:p>
          <a:p>
            <a:endParaRPr lang="en-GB" dirty="0"/>
          </a:p>
          <a:p>
            <a:r>
              <a:rPr lang="en-GB" dirty="0"/>
              <a:t>Not a distance learning course</a:t>
            </a:r>
          </a:p>
          <a:p>
            <a:endParaRPr lang="en-GB" dirty="0"/>
          </a:p>
          <a:p>
            <a:r>
              <a:rPr lang="en-GB" dirty="0"/>
              <a:t>Balance shifted from teacher power to equal</a:t>
            </a:r>
          </a:p>
        </p:txBody>
      </p:sp>
      <p:sp>
        <p:nvSpPr>
          <p:cNvPr id="4" name="Slide Number Placeholder 3"/>
          <p:cNvSpPr>
            <a:spLocks noGrp="1"/>
          </p:cNvSpPr>
          <p:nvPr>
            <p:ph type="sldNum" sz="quarter" idx="5"/>
          </p:nvPr>
        </p:nvSpPr>
        <p:spPr/>
        <p:txBody>
          <a:bodyPr/>
          <a:lstStyle/>
          <a:p>
            <a:fld id="{7D743524-5C1C-4B96-9260-34AC066C3D6C}" type="slidenum">
              <a:rPr lang="en-GB" smtClean="0"/>
              <a:t>18</a:t>
            </a:fld>
            <a:endParaRPr lang="en-GB"/>
          </a:p>
        </p:txBody>
      </p:sp>
    </p:spTree>
    <p:extLst>
      <p:ext uri="{BB962C8B-B14F-4D97-AF65-F5344CB8AC3E}">
        <p14:creationId xmlns:p14="http://schemas.microsoft.com/office/powerpoint/2010/main" val="2901418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1" dirty="0">
                <a:solidFill>
                  <a:srgbClr val="333333"/>
                </a:solidFill>
                <a:effectLst/>
                <a:latin typeface="Gotham SSm A"/>
              </a:rPr>
              <a:t>Plan</a:t>
            </a:r>
          </a:p>
          <a:p>
            <a:pPr algn="l"/>
            <a:r>
              <a:rPr lang="en-GB" b="0" i="0" dirty="0">
                <a:solidFill>
                  <a:srgbClr val="333333"/>
                </a:solidFill>
                <a:effectLst/>
                <a:latin typeface="Gotham SSm A"/>
              </a:rPr>
              <a:t>Figure out which lesson in particular you want to flip. Outline the key learning outcomes and a lesson plan.</a:t>
            </a:r>
          </a:p>
          <a:p>
            <a:pPr algn="l">
              <a:buFont typeface="+mj-lt"/>
              <a:buAutoNum type="arabicPeriod" startAt="2"/>
            </a:pPr>
            <a:r>
              <a:rPr lang="en-GB" b="1" dirty="0">
                <a:solidFill>
                  <a:srgbClr val="333333"/>
                </a:solidFill>
                <a:effectLst/>
                <a:latin typeface="Gotham SSm A"/>
              </a:rPr>
              <a:t>Record</a:t>
            </a:r>
          </a:p>
          <a:p>
            <a:pPr algn="l"/>
            <a:r>
              <a:rPr lang="en-GB" b="0" i="0" dirty="0">
                <a:solidFill>
                  <a:srgbClr val="333333"/>
                </a:solidFill>
                <a:effectLst/>
                <a:latin typeface="Gotham SSm A"/>
              </a:rPr>
              <a:t>Instead of teaching this lesson in-person, make a video. A screencast works. Make sure it contains all the key elements you’d mention in the classroom.</a:t>
            </a:r>
          </a:p>
          <a:p>
            <a:pPr algn="l"/>
            <a:r>
              <a:rPr lang="en-GB" b="0" i="0" dirty="0">
                <a:solidFill>
                  <a:srgbClr val="333333"/>
                </a:solidFill>
                <a:effectLst/>
                <a:latin typeface="Gotham SSm A"/>
              </a:rPr>
              <a:t>In Bergmann and </a:t>
            </a:r>
            <a:r>
              <a:rPr lang="en-GB" b="0" i="0" dirty="0" err="1">
                <a:solidFill>
                  <a:srgbClr val="333333"/>
                </a:solidFill>
                <a:effectLst/>
                <a:latin typeface="Gotham SSm A"/>
              </a:rPr>
              <a:t>Sams’</a:t>
            </a:r>
            <a:r>
              <a:rPr lang="en-GB" b="0" i="0" dirty="0">
                <a:solidFill>
                  <a:srgbClr val="333333"/>
                </a:solidFill>
                <a:effectLst/>
                <a:latin typeface="Gotham SSm A"/>
              </a:rPr>
              <a:t> book (2012), they also pointed out that do not make a video just for the sake of making a video. Only do so when you feel these are appropriate and necessary. It all depends on the educational goal of your lesson. If making videos better facilitate your instructional goal, then go ahead.</a:t>
            </a:r>
          </a:p>
          <a:p>
            <a:pPr algn="l">
              <a:buFont typeface="+mj-lt"/>
              <a:buAutoNum type="arabicPeriod" startAt="3"/>
            </a:pPr>
            <a:r>
              <a:rPr lang="en-GB" b="1" dirty="0">
                <a:solidFill>
                  <a:srgbClr val="333333"/>
                </a:solidFill>
                <a:effectLst/>
                <a:latin typeface="Gotham SSm A"/>
              </a:rPr>
              <a:t>Share</a:t>
            </a:r>
          </a:p>
          <a:p>
            <a:pPr algn="l"/>
            <a:r>
              <a:rPr lang="en-GB" b="0" i="0" dirty="0">
                <a:solidFill>
                  <a:srgbClr val="333333"/>
                </a:solidFill>
                <a:effectLst/>
                <a:latin typeface="Gotham SSm A"/>
              </a:rPr>
              <a:t>Send the video to your students. Make it engaging and clear. Explain that the video’s content will be fully discussed in class.</a:t>
            </a:r>
          </a:p>
          <a:p>
            <a:endParaRPr lang="en-GB" dirty="0"/>
          </a:p>
        </p:txBody>
      </p:sp>
      <p:sp>
        <p:nvSpPr>
          <p:cNvPr id="4" name="Slide Number Placeholder 3"/>
          <p:cNvSpPr>
            <a:spLocks noGrp="1"/>
          </p:cNvSpPr>
          <p:nvPr>
            <p:ph type="sldNum" sz="quarter" idx="5"/>
          </p:nvPr>
        </p:nvSpPr>
        <p:spPr/>
        <p:txBody>
          <a:bodyPr/>
          <a:lstStyle/>
          <a:p>
            <a:fld id="{7D743524-5C1C-4B96-9260-34AC066C3D6C}" type="slidenum">
              <a:rPr lang="en-GB" smtClean="0"/>
              <a:t>19</a:t>
            </a:fld>
            <a:endParaRPr lang="en-GB"/>
          </a:p>
        </p:txBody>
      </p:sp>
    </p:spTree>
    <p:extLst>
      <p:ext uri="{BB962C8B-B14F-4D97-AF65-F5344CB8AC3E}">
        <p14:creationId xmlns:p14="http://schemas.microsoft.com/office/powerpoint/2010/main" val="204741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startAt="4"/>
            </a:pPr>
            <a:r>
              <a:rPr lang="en-GB" b="1" dirty="0">
                <a:solidFill>
                  <a:srgbClr val="333333"/>
                </a:solidFill>
                <a:effectLst/>
                <a:latin typeface="Gotham SSm A"/>
              </a:rPr>
              <a:t>Change</a:t>
            </a:r>
          </a:p>
          <a:p>
            <a:pPr algn="l"/>
            <a:r>
              <a:rPr lang="en-GB" b="0" i="0" dirty="0">
                <a:solidFill>
                  <a:srgbClr val="333333"/>
                </a:solidFill>
                <a:effectLst/>
                <a:latin typeface="Gotham SSm A"/>
              </a:rPr>
              <a:t>Now that your students have viewed your lesson, they’re prepared to actually go more in-depth than ever before.</a:t>
            </a:r>
          </a:p>
          <a:p>
            <a:pPr algn="l">
              <a:buFont typeface="+mj-lt"/>
              <a:buAutoNum type="arabicPeriod" startAt="5"/>
            </a:pPr>
            <a:r>
              <a:rPr lang="en-GB" b="1" dirty="0">
                <a:solidFill>
                  <a:srgbClr val="333333"/>
                </a:solidFill>
                <a:effectLst/>
                <a:latin typeface="Gotham SSm A"/>
              </a:rPr>
              <a:t>Group</a:t>
            </a:r>
          </a:p>
          <a:p>
            <a:pPr algn="l"/>
            <a:r>
              <a:rPr lang="en-GB" b="0" i="0" dirty="0">
                <a:solidFill>
                  <a:srgbClr val="333333"/>
                </a:solidFill>
                <a:effectLst/>
                <a:latin typeface="Gotham SSm A"/>
              </a:rPr>
              <a:t>An effective way to discuss the topic is to separate into groups where students are given a task to perform. Write a poem, a play, make a video, etc.</a:t>
            </a:r>
          </a:p>
          <a:p>
            <a:pPr algn="l">
              <a:buFont typeface="+mj-lt"/>
              <a:buAutoNum type="arabicPeriod" startAt="6"/>
            </a:pPr>
            <a:r>
              <a:rPr lang="en-GB" b="1" dirty="0">
                <a:solidFill>
                  <a:srgbClr val="333333"/>
                </a:solidFill>
                <a:effectLst/>
                <a:latin typeface="Gotham SSm A"/>
              </a:rPr>
              <a:t>Regroup</a:t>
            </a:r>
          </a:p>
          <a:p>
            <a:pPr algn="l"/>
            <a:r>
              <a:rPr lang="en-GB" b="0" i="0" dirty="0">
                <a:solidFill>
                  <a:srgbClr val="333333"/>
                </a:solidFill>
                <a:effectLst/>
                <a:latin typeface="Gotham SSm A"/>
              </a:rPr>
              <a:t>Get the class back together to share the individual group’s work with everyone. Ask questions, dive deeper than ever before.</a:t>
            </a:r>
          </a:p>
          <a:p>
            <a:pPr algn="l"/>
            <a:r>
              <a:rPr lang="en-GB" b="0" i="0" dirty="0">
                <a:solidFill>
                  <a:srgbClr val="333333"/>
                </a:solidFill>
                <a:effectLst/>
                <a:latin typeface="Gotham SSm A"/>
              </a:rPr>
              <a:t>After the six steps, Review, Revise, and Repeat!</a:t>
            </a:r>
          </a:p>
          <a:p>
            <a:endParaRPr lang="en-GB" b="0" i="0" dirty="0">
              <a:solidFill>
                <a:srgbClr val="333333"/>
              </a:solidFill>
              <a:effectLst/>
              <a:latin typeface="Gotham SSm A"/>
            </a:endParaRPr>
          </a:p>
          <a:p>
            <a:r>
              <a:rPr lang="en-GB" b="0" i="0" dirty="0">
                <a:solidFill>
                  <a:srgbClr val="333333"/>
                </a:solidFill>
                <a:effectLst/>
                <a:latin typeface="Gotham SSm A"/>
              </a:rPr>
              <a:t>After the session: </a:t>
            </a:r>
            <a:r>
              <a:rPr lang="en-GB" b="1" i="0" dirty="0">
                <a:solidFill>
                  <a:srgbClr val="333333"/>
                </a:solidFill>
                <a:effectLst/>
                <a:latin typeface="Gotham SSm A"/>
              </a:rPr>
              <a:t>learne</a:t>
            </a:r>
            <a:r>
              <a:rPr lang="en-GB" b="0" i="0" dirty="0">
                <a:solidFill>
                  <a:srgbClr val="333333"/>
                </a:solidFill>
                <a:effectLst/>
                <a:latin typeface="Gotham SSm A"/>
              </a:rPr>
              <a:t>r - review, revise, practice, </a:t>
            </a:r>
            <a:r>
              <a:rPr lang="en-GB" b="1" i="0" dirty="0">
                <a:solidFill>
                  <a:srgbClr val="333333"/>
                </a:solidFill>
                <a:effectLst/>
                <a:latin typeface="Gotham SSm A"/>
              </a:rPr>
              <a:t>tuto</a:t>
            </a:r>
            <a:r>
              <a:rPr lang="en-GB" b="0" i="0" dirty="0">
                <a:solidFill>
                  <a:srgbClr val="333333"/>
                </a:solidFill>
                <a:effectLst/>
                <a:latin typeface="Gotham SSm A"/>
              </a:rPr>
              <a:t>r: design, update, </a:t>
            </a:r>
            <a:endParaRPr lang="en-GB" dirty="0"/>
          </a:p>
        </p:txBody>
      </p:sp>
      <p:sp>
        <p:nvSpPr>
          <p:cNvPr id="4" name="Slide Number Placeholder 3"/>
          <p:cNvSpPr>
            <a:spLocks noGrp="1"/>
          </p:cNvSpPr>
          <p:nvPr>
            <p:ph type="sldNum" sz="quarter" idx="5"/>
          </p:nvPr>
        </p:nvSpPr>
        <p:spPr/>
        <p:txBody>
          <a:bodyPr/>
          <a:lstStyle/>
          <a:p>
            <a:fld id="{7D743524-5C1C-4B96-9260-34AC066C3D6C}" type="slidenum">
              <a:rPr lang="en-GB" smtClean="0"/>
              <a:t>20</a:t>
            </a:fld>
            <a:endParaRPr lang="en-GB"/>
          </a:p>
        </p:txBody>
      </p:sp>
    </p:spTree>
    <p:extLst>
      <p:ext uri="{BB962C8B-B14F-4D97-AF65-F5344CB8AC3E}">
        <p14:creationId xmlns:p14="http://schemas.microsoft.com/office/powerpoint/2010/main" val="4007113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GB" sz="1050" b="0" i="0" dirty="0">
              <a:solidFill>
                <a:srgbClr val="333333"/>
              </a:solidFill>
              <a:effectLst/>
              <a:latin typeface="Gotham SSm A"/>
            </a:endParaRPr>
          </a:p>
          <a:p>
            <a:endParaRPr lang="en-GB" dirty="0"/>
          </a:p>
        </p:txBody>
      </p:sp>
      <p:sp>
        <p:nvSpPr>
          <p:cNvPr id="4" name="Slide Number Placeholder 3"/>
          <p:cNvSpPr>
            <a:spLocks noGrp="1"/>
          </p:cNvSpPr>
          <p:nvPr>
            <p:ph type="sldNum" sz="quarter" idx="5"/>
          </p:nvPr>
        </p:nvSpPr>
        <p:spPr/>
        <p:txBody>
          <a:bodyPr/>
          <a:lstStyle/>
          <a:p>
            <a:fld id="{7D743524-5C1C-4B96-9260-34AC066C3D6C}" type="slidenum">
              <a:rPr lang="en-GB" smtClean="0"/>
              <a:t>21</a:t>
            </a:fld>
            <a:endParaRPr lang="en-GB"/>
          </a:p>
        </p:txBody>
      </p:sp>
    </p:spTree>
    <p:extLst>
      <p:ext uri="{BB962C8B-B14F-4D97-AF65-F5344CB8AC3E}">
        <p14:creationId xmlns:p14="http://schemas.microsoft.com/office/powerpoint/2010/main" val="346526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Flipped learning is a pedagogical approach in which direct instruction moves from the group learning space to the individual learning space.</a:t>
            </a:r>
          </a:p>
          <a:p>
            <a:r>
              <a:rPr lang="en-GB" dirty="0"/>
              <a:t>The resulting group space is transformed into a dynamic, interactive learning environment where the educator guides learners as they apply concepts and engage creatively in the subject matter.</a:t>
            </a:r>
          </a:p>
          <a:p>
            <a:endParaRPr lang="en-GB" dirty="0"/>
          </a:p>
          <a:p>
            <a:endParaRPr lang="en-GB" dirty="0"/>
          </a:p>
        </p:txBody>
      </p:sp>
      <p:sp>
        <p:nvSpPr>
          <p:cNvPr id="4" name="Slide Number Placeholder 3"/>
          <p:cNvSpPr>
            <a:spLocks noGrp="1"/>
          </p:cNvSpPr>
          <p:nvPr>
            <p:ph type="sldNum" sz="quarter" idx="5"/>
          </p:nvPr>
        </p:nvSpPr>
        <p:spPr/>
        <p:txBody>
          <a:bodyPr/>
          <a:lstStyle/>
          <a:p>
            <a:fld id="{7D743524-5C1C-4B96-9260-34AC066C3D6C}" type="slidenum">
              <a:rPr lang="en-GB" smtClean="0"/>
              <a:t>3</a:t>
            </a:fld>
            <a:endParaRPr lang="en-GB"/>
          </a:p>
        </p:txBody>
      </p:sp>
    </p:spTree>
    <p:extLst>
      <p:ext uri="{BB962C8B-B14F-4D97-AF65-F5344CB8AC3E}">
        <p14:creationId xmlns:p14="http://schemas.microsoft.com/office/powerpoint/2010/main" val="36701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inputs, conveys knowledge, skill</a:t>
            </a:r>
          </a:p>
          <a:p>
            <a:r>
              <a:rPr lang="en-GB" dirty="0"/>
              <a:t>Learner goes away and applies this/practice it/completes homework tasks to show understanding</a:t>
            </a:r>
          </a:p>
        </p:txBody>
      </p:sp>
      <p:sp>
        <p:nvSpPr>
          <p:cNvPr id="4" name="Slide Number Placeholder 3"/>
          <p:cNvSpPr>
            <a:spLocks noGrp="1"/>
          </p:cNvSpPr>
          <p:nvPr>
            <p:ph type="sldNum" sz="quarter" idx="5"/>
          </p:nvPr>
        </p:nvSpPr>
        <p:spPr/>
        <p:txBody>
          <a:bodyPr/>
          <a:lstStyle/>
          <a:p>
            <a:fld id="{7D743524-5C1C-4B96-9260-34AC066C3D6C}" type="slidenum">
              <a:rPr lang="en-GB" smtClean="0"/>
              <a:t>4</a:t>
            </a:fld>
            <a:endParaRPr lang="en-GB"/>
          </a:p>
        </p:txBody>
      </p:sp>
    </p:spTree>
    <p:extLst>
      <p:ext uri="{BB962C8B-B14F-4D97-AF65-F5344CB8AC3E}">
        <p14:creationId xmlns:p14="http://schemas.microsoft.com/office/powerpoint/2010/main" val="85208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000000"/>
                </a:solidFill>
                <a:effectLst/>
              </a:rPr>
              <a:t>In short in traditional learning learners acquire knowledge in a classroom context and are then sent away to synthesise analyse and evaluate this after the class. </a:t>
            </a:r>
          </a:p>
          <a:p>
            <a:pPr algn="l"/>
            <a:r>
              <a:rPr lang="en-GB" sz="1200" b="0" i="0" dirty="0">
                <a:solidFill>
                  <a:srgbClr val="000000"/>
                </a:solidFill>
                <a:effectLst/>
              </a:rPr>
              <a:t>In the flipped classroom learners acquire knowledge before the class and use classroom time to practice and apply concepts and ideas through interaction with peers and tutors. </a:t>
            </a:r>
          </a:p>
          <a:p>
            <a:pPr algn="l"/>
            <a:r>
              <a:rPr lang="en-GB" sz="1200" b="0" i="0" dirty="0">
                <a:solidFill>
                  <a:srgbClr val="000000"/>
                </a:solidFill>
                <a:effectLst/>
              </a:rPr>
              <a:t>After the class learners reflect upon the feedback they have received in class and use this to further their learning. </a:t>
            </a:r>
          </a:p>
          <a:p>
            <a:pPr algn="l"/>
            <a:r>
              <a:rPr lang="en-GB" sz="1200" b="0" i="0" dirty="0">
                <a:solidFill>
                  <a:srgbClr val="000000"/>
                </a:solidFill>
                <a:effectLst/>
              </a:rPr>
              <a:t>Proponents of the flipped classroom approach emphasise the "deep learning" or higher level cognitive skills that it encourages.     </a:t>
            </a:r>
          </a:p>
          <a:p>
            <a:endParaRPr lang="en-GB" dirty="0"/>
          </a:p>
        </p:txBody>
      </p:sp>
      <p:sp>
        <p:nvSpPr>
          <p:cNvPr id="4" name="Slide Number Placeholder 3"/>
          <p:cNvSpPr>
            <a:spLocks noGrp="1"/>
          </p:cNvSpPr>
          <p:nvPr>
            <p:ph type="sldNum" sz="quarter" idx="5"/>
          </p:nvPr>
        </p:nvSpPr>
        <p:spPr/>
        <p:txBody>
          <a:bodyPr/>
          <a:lstStyle/>
          <a:p>
            <a:fld id="{7D743524-5C1C-4B96-9260-34AC066C3D6C}" type="slidenum">
              <a:rPr lang="en-GB" smtClean="0"/>
              <a:t>5</a:t>
            </a:fld>
            <a:endParaRPr lang="en-GB"/>
          </a:p>
        </p:txBody>
      </p:sp>
    </p:spTree>
    <p:extLst>
      <p:ext uri="{BB962C8B-B14F-4D97-AF65-F5344CB8AC3E}">
        <p14:creationId xmlns:p14="http://schemas.microsoft.com/office/powerpoint/2010/main" val="129371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online delivery we are time limited – many sessions only 1 hour long</a:t>
            </a:r>
          </a:p>
        </p:txBody>
      </p:sp>
      <p:sp>
        <p:nvSpPr>
          <p:cNvPr id="4" name="Slide Number Placeholder 3"/>
          <p:cNvSpPr>
            <a:spLocks noGrp="1"/>
          </p:cNvSpPr>
          <p:nvPr>
            <p:ph type="sldNum" sz="quarter" idx="5"/>
          </p:nvPr>
        </p:nvSpPr>
        <p:spPr/>
        <p:txBody>
          <a:bodyPr/>
          <a:lstStyle/>
          <a:p>
            <a:fld id="{7D743524-5C1C-4B96-9260-34AC066C3D6C}" type="slidenum">
              <a:rPr lang="en-GB" smtClean="0"/>
              <a:t>7</a:t>
            </a:fld>
            <a:endParaRPr lang="en-GB"/>
          </a:p>
        </p:txBody>
      </p:sp>
    </p:spTree>
    <p:extLst>
      <p:ext uri="{BB962C8B-B14F-4D97-AF65-F5344CB8AC3E}">
        <p14:creationId xmlns:p14="http://schemas.microsoft.com/office/powerpoint/2010/main" val="278221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Educators often physically rearrange their learning spaces to accommodate a lesson or unit, to support either group work or independent study. </a:t>
            </a:r>
          </a:p>
          <a:p>
            <a:r>
              <a:rPr lang="en-GB" sz="1200" dirty="0"/>
              <a:t>They create flexible spaces in which learners choose when and where they learn. </a:t>
            </a:r>
          </a:p>
          <a:p>
            <a:r>
              <a:rPr lang="en-GB" sz="1200" dirty="0"/>
              <a:t>Furthermore, educators who flip their classes are flexible in their expectations of learner timelines for learning and in their assessments of learner learning. </a:t>
            </a:r>
          </a:p>
          <a:p>
            <a:endParaRPr lang="en-GB" dirty="0"/>
          </a:p>
        </p:txBody>
      </p:sp>
      <p:sp>
        <p:nvSpPr>
          <p:cNvPr id="4" name="Slide Number Placeholder 3"/>
          <p:cNvSpPr>
            <a:spLocks noGrp="1"/>
          </p:cNvSpPr>
          <p:nvPr>
            <p:ph type="sldNum" sz="quarter" idx="5"/>
          </p:nvPr>
        </p:nvSpPr>
        <p:spPr/>
        <p:txBody>
          <a:bodyPr/>
          <a:lstStyle/>
          <a:p>
            <a:fld id="{7D743524-5C1C-4B96-9260-34AC066C3D6C}" type="slidenum">
              <a:rPr lang="en-GB" smtClean="0"/>
              <a:t>9</a:t>
            </a:fld>
            <a:endParaRPr lang="en-GB"/>
          </a:p>
        </p:txBody>
      </p:sp>
    </p:spTree>
    <p:extLst>
      <p:ext uri="{BB962C8B-B14F-4D97-AF65-F5344CB8AC3E}">
        <p14:creationId xmlns:p14="http://schemas.microsoft.com/office/powerpoint/2010/main" val="260717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0" marR="2014220" indent="0">
              <a:lnSpc>
                <a:spcPct val="100000"/>
              </a:lnSpc>
              <a:spcBef>
                <a:spcPts val="0"/>
              </a:spcBef>
              <a:spcAft>
                <a:spcPts val="0"/>
              </a:spcAft>
            </a:pPr>
            <a:r>
              <a:rPr lang="en-GB" sz="1200" dirty="0"/>
              <a:t>In the traditional tutor-centred model, the teacher is the primary source of information. </a:t>
            </a:r>
          </a:p>
          <a:p>
            <a:pPr marL="360000" marR="2014220" indent="0">
              <a:lnSpc>
                <a:spcPct val="100000"/>
              </a:lnSpc>
              <a:spcAft>
                <a:spcPts val="145"/>
              </a:spcAft>
            </a:pPr>
            <a:r>
              <a:rPr lang="en-GB" sz="1200" dirty="0"/>
              <a:t>By contrast, the Flipped Learning model deliberately shifts instruction to a learner-centred approach, where in-class time is dedicated to exploring topics in greater depth and creating rich learning opportunities. </a:t>
            </a:r>
          </a:p>
          <a:p>
            <a:pPr marL="360000" marR="2014220" indent="0">
              <a:lnSpc>
                <a:spcPct val="100000"/>
              </a:lnSpc>
              <a:spcAft>
                <a:spcPts val="145"/>
              </a:spcAft>
            </a:pPr>
            <a:r>
              <a:rPr lang="en-GB" sz="1200" dirty="0"/>
              <a:t>As a result, learners are actively involved in knowledge construction as they participate in and evaluate  their learning in a manner that is personally meaningful.</a:t>
            </a:r>
          </a:p>
          <a:p>
            <a:endParaRPr lang="en-GB" dirty="0"/>
          </a:p>
        </p:txBody>
      </p:sp>
      <p:sp>
        <p:nvSpPr>
          <p:cNvPr id="4" name="Slide Number Placeholder 3"/>
          <p:cNvSpPr>
            <a:spLocks noGrp="1"/>
          </p:cNvSpPr>
          <p:nvPr>
            <p:ph type="sldNum" sz="quarter" idx="5"/>
          </p:nvPr>
        </p:nvSpPr>
        <p:spPr/>
        <p:txBody>
          <a:bodyPr/>
          <a:lstStyle/>
          <a:p>
            <a:fld id="{7D743524-5C1C-4B96-9260-34AC066C3D6C}" type="slidenum">
              <a:rPr lang="en-GB" smtClean="0"/>
              <a:t>10</a:t>
            </a:fld>
            <a:endParaRPr lang="en-GB"/>
          </a:p>
        </p:txBody>
      </p:sp>
    </p:spTree>
    <p:extLst>
      <p:ext uri="{BB962C8B-B14F-4D97-AF65-F5344CB8AC3E}">
        <p14:creationId xmlns:p14="http://schemas.microsoft.com/office/powerpoint/2010/main" val="229436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Flipped Learning Educators continually think about how they can use the Flipped Learning model to help learners develop conceptual understanding, as well as procedural fluency. </a:t>
            </a:r>
          </a:p>
          <a:p>
            <a:r>
              <a:rPr lang="en-GB" dirty="0"/>
              <a:t>They determine what they need to teach and what materials learners should explore on their own. </a:t>
            </a:r>
          </a:p>
          <a:p>
            <a:r>
              <a:rPr lang="en-GB" dirty="0"/>
              <a:t>Educators use Intentional Content to maximize classroom time in order to adopt methods of learner-centred, active learning strategies, depending on grade level and subject matter.</a:t>
            </a:r>
          </a:p>
          <a:p>
            <a:endParaRPr lang="en-GB" dirty="0"/>
          </a:p>
        </p:txBody>
      </p:sp>
      <p:sp>
        <p:nvSpPr>
          <p:cNvPr id="4" name="Slide Number Placeholder 3"/>
          <p:cNvSpPr>
            <a:spLocks noGrp="1"/>
          </p:cNvSpPr>
          <p:nvPr>
            <p:ph type="sldNum" sz="quarter" idx="5"/>
          </p:nvPr>
        </p:nvSpPr>
        <p:spPr/>
        <p:txBody>
          <a:bodyPr/>
          <a:lstStyle/>
          <a:p>
            <a:fld id="{7D743524-5C1C-4B96-9260-34AC066C3D6C}" type="slidenum">
              <a:rPr lang="en-GB" smtClean="0"/>
              <a:t>11</a:t>
            </a:fld>
            <a:endParaRPr lang="en-GB"/>
          </a:p>
        </p:txBody>
      </p:sp>
    </p:spTree>
    <p:extLst>
      <p:ext uri="{BB962C8B-B14F-4D97-AF65-F5344CB8AC3E}">
        <p14:creationId xmlns:p14="http://schemas.microsoft.com/office/powerpoint/2010/main" val="8955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role of a Professional Educator is even more important, and often more demanding, in a Flipped Classroom than in a traditional one. </a:t>
            </a:r>
          </a:p>
          <a:p>
            <a:r>
              <a:rPr lang="en-GB" dirty="0"/>
              <a:t>During class time, they continually observe their learners, providing them with feedback relevant in the moment, and assessing their work. </a:t>
            </a:r>
          </a:p>
          <a:p>
            <a:r>
              <a:rPr lang="en-GB" dirty="0"/>
              <a:t>Professional Educators are reflective in their practice, connect with each other to improve their instruction, accept constructive criticism, and tolerate controlled chaos in their classrooms.</a:t>
            </a:r>
          </a:p>
          <a:p>
            <a:r>
              <a:rPr lang="en-GB" dirty="0"/>
              <a:t> While Professional Educators take on less visibly prominent roles in a flipped classroom, they remain the essential ingredient that enables Flipped Learning to occur.</a:t>
            </a:r>
          </a:p>
          <a:p>
            <a:endParaRPr lang="en-GB" dirty="0"/>
          </a:p>
        </p:txBody>
      </p:sp>
      <p:sp>
        <p:nvSpPr>
          <p:cNvPr id="4" name="Slide Number Placeholder 3"/>
          <p:cNvSpPr>
            <a:spLocks noGrp="1"/>
          </p:cNvSpPr>
          <p:nvPr>
            <p:ph type="sldNum" sz="quarter" idx="5"/>
          </p:nvPr>
        </p:nvSpPr>
        <p:spPr/>
        <p:txBody>
          <a:bodyPr/>
          <a:lstStyle/>
          <a:p>
            <a:fld id="{7D743524-5C1C-4B96-9260-34AC066C3D6C}" type="slidenum">
              <a:rPr lang="en-GB" smtClean="0"/>
              <a:t>12</a:t>
            </a:fld>
            <a:endParaRPr lang="en-GB"/>
          </a:p>
        </p:txBody>
      </p:sp>
    </p:spTree>
    <p:extLst>
      <p:ext uri="{BB962C8B-B14F-4D97-AF65-F5344CB8AC3E}">
        <p14:creationId xmlns:p14="http://schemas.microsoft.com/office/powerpoint/2010/main" val="169464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37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01949"/>
            <a:ext cx="6172200" cy="42640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771923"/>
            <a:ext cx="3932237" cy="31940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C49ABA-723B-48B7-A511-65F7AC7379EC}"/>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50AE7902-8848-45E1-B879-CEF3F6939F12}"/>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ECA865F8-B250-4477-97DF-4444DA1BD7DE}"/>
              </a:ext>
            </a:extLst>
          </p:cNvPr>
          <p:cNvSpPr>
            <a:spLocks noGrp="1"/>
          </p:cNvSpPr>
          <p:nvPr>
            <p:ph type="sldNum" sz="quarter" idx="12"/>
          </p:nvPr>
        </p:nvSpPr>
        <p:spPr>
          <a:xfrm>
            <a:off x="8610600" y="6088063"/>
            <a:ext cx="2743200" cy="365125"/>
          </a:xfrm>
        </p:spPr>
        <p:txBody>
          <a:bodyPr/>
          <a:lstStyle>
            <a:lvl1pPr>
              <a:defRPr/>
            </a:lvl1pPr>
          </a:lstStyle>
          <a:p>
            <a:fld id="{644BD82C-3F41-41E4-9529-77C298C94F58}" type="slidenum">
              <a:rPr lang="en-GB" altLang="en-US"/>
              <a:pPr/>
              <a:t>‹#›</a:t>
            </a:fld>
            <a:endParaRPr lang="en-GB" altLang="en-US"/>
          </a:p>
        </p:txBody>
      </p:sp>
    </p:spTree>
    <p:extLst>
      <p:ext uri="{BB962C8B-B14F-4D97-AF65-F5344CB8AC3E}">
        <p14:creationId xmlns:p14="http://schemas.microsoft.com/office/powerpoint/2010/main" val="85835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7E48-EC5C-467E-89AD-7A48FB61C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3CB8059-7F54-45E6-8A42-B3972DAC1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43CAEF-3241-48FE-83C2-62248C3E2334}"/>
              </a:ext>
            </a:extLst>
          </p:cNvPr>
          <p:cNvSpPr>
            <a:spLocks noGrp="1"/>
          </p:cNvSpPr>
          <p:nvPr>
            <p:ph type="dt" sz="half" idx="10"/>
          </p:nvPr>
        </p:nvSpPr>
        <p:spPr/>
        <p:txBody>
          <a:bodyPr/>
          <a:lstStyle/>
          <a:p>
            <a:fld id="{8817D7B3-9610-4812-93D6-C4A7DF0E1C76}" type="datetimeFigureOut">
              <a:rPr lang="en-GB" smtClean="0"/>
              <a:t>13/05/2021</a:t>
            </a:fld>
            <a:endParaRPr lang="en-GB"/>
          </a:p>
        </p:txBody>
      </p:sp>
      <p:sp>
        <p:nvSpPr>
          <p:cNvPr id="5" name="Footer Placeholder 4">
            <a:extLst>
              <a:ext uri="{FF2B5EF4-FFF2-40B4-BE49-F238E27FC236}">
                <a16:creationId xmlns:a16="http://schemas.microsoft.com/office/drawing/2014/main" id="{528C29E4-C712-4BDD-B025-781DD1FAAF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0B75A7-FBF3-4D33-A78F-6FD3E6947324}"/>
              </a:ext>
            </a:extLst>
          </p:cNvPr>
          <p:cNvSpPr>
            <a:spLocks noGrp="1"/>
          </p:cNvSpPr>
          <p:nvPr>
            <p:ph type="sldNum" sz="quarter" idx="12"/>
          </p:nvPr>
        </p:nvSpPr>
        <p:spPr/>
        <p:txBody>
          <a:bodyPr/>
          <a:lstStyle/>
          <a:p>
            <a:fld id="{86DDF78B-5CDD-4DBA-8BE7-C797917677F0}" type="slidenum">
              <a:rPr lang="en-GB" smtClean="0"/>
              <a:t>‹#›</a:t>
            </a:fld>
            <a:endParaRPr lang="en-GB"/>
          </a:p>
        </p:txBody>
      </p:sp>
    </p:spTree>
    <p:extLst>
      <p:ext uri="{BB962C8B-B14F-4D97-AF65-F5344CB8AC3E}">
        <p14:creationId xmlns:p14="http://schemas.microsoft.com/office/powerpoint/2010/main" val="352371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7"/>
            <a:ext cx="10515600" cy="1325564"/>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540148"/>
            <a:ext cx="10515600" cy="340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9134E9E-03E9-43A7-8D26-3F13ED89F5F4}"/>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8508143-E9C9-4662-AF1B-1D0AFCAEC581}"/>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5D31EDA4-573E-471D-BAED-91A0CBAB0C74}"/>
              </a:ext>
            </a:extLst>
          </p:cNvPr>
          <p:cNvSpPr>
            <a:spLocks noGrp="1"/>
          </p:cNvSpPr>
          <p:nvPr>
            <p:ph type="sldNum" sz="quarter" idx="12"/>
          </p:nvPr>
        </p:nvSpPr>
        <p:spPr>
          <a:xfrm>
            <a:off x="8610600" y="6088063"/>
            <a:ext cx="2743200" cy="365125"/>
          </a:xfrm>
        </p:spPr>
        <p:txBody>
          <a:bodyPr/>
          <a:lstStyle>
            <a:lvl1pPr>
              <a:defRPr/>
            </a:lvl1pPr>
          </a:lstStyle>
          <a:p>
            <a:fld id="{39A80646-2AB3-412E-8F5B-55CFB476E440}" type="slidenum">
              <a:rPr lang="en-GB" altLang="en-US"/>
              <a:pPr/>
              <a:t>‹#›</a:t>
            </a:fld>
            <a:endParaRPr lang="en-GB" altLang="en-US"/>
          </a:p>
        </p:txBody>
      </p:sp>
    </p:spTree>
    <p:extLst>
      <p:ext uri="{BB962C8B-B14F-4D97-AF65-F5344CB8AC3E}">
        <p14:creationId xmlns:p14="http://schemas.microsoft.com/office/powerpoint/2010/main" val="97832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7108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A9FB2B-7D82-4648-B85B-26094DA728C7}"/>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0DFAD5D-8ECB-4606-B94D-67BFD2E597B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758A0CE0-9A98-44DB-933A-96128F68B80A}"/>
              </a:ext>
            </a:extLst>
          </p:cNvPr>
          <p:cNvSpPr>
            <a:spLocks noGrp="1"/>
          </p:cNvSpPr>
          <p:nvPr>
            <p:ph type="sldNum" sz="quarter" idx="12"/>
          </p:nvPr>
        </p:nvSpPr>
        <p:spPr>
          <a:xfrm>
            <a:off x="8610600" y="6088063"/>
            <a:ext cx="2743200" cy="365125"/>
          </a:xfrm>
        </p:spPr>
        <p:txBody>
          <a:bodyPr/>
          <a:lstStyle>
            <a:lvl1pPr>
              <a:defRPr/>
            </a:lvl1pPr>
          </a:lstStyle>
          <a:p>
            <a:fld id="{AB68B218-C46D-48E9-BD4F-4CF63A948C1C}" type="slidenum">
              <a:rPr lang="en-GB" altLang="en-US"/>
              <a:pPr/>
              <a:t>‹#›</a:t>
            </a:fld>
            <a:endParaRPr lang="en-GB" altLang="en-US"/>
          </a:p>
        </p:txBody>
      </p:sp>
    </p:spTree>
    <p:extLst>
      <p:ext uri="{BB962C8B-B14F-4D97-AF65-F5344CB8AC3E}">
        <p14:creationId xmlns:p14="http://schemas.microsoft.com/office/powerpoint/2010/main" val="362265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40148"/>
            <a:ext cx="5181600" cy="34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40148"/>
            <a:ext cx="5181600" cy="34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D5A04A9-3095-49A9-9D1E-D0B54692463A}"/>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C1B79785-4DEC-4D88-B83C-244B5D130D08}"/>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6BCFAB7F-943F-4639-9672-351E9F082858}"/>
              </a:ext>
            </a:extLst>
          </p:cNvPr>
          <p:cNvSpPr>
            <a:spLocks noGrp="1"/>
          </p:cNvSpPr>
          <p:nvPr>
            <p:ph type="sldNum" sz="quarter" idx="12"/>
          </p:nvPr>
        </p:nvSpPr>
        <p:spPr>
          <a:xfrm>
            <a:off x="8610600" y="6088063"/>
            <a:ext cx="2743200" cy="365125"/>
          </a:xfrm>
        </p:spPr>
        <p:txBody>
          <a:bodyPr/>
          <a:lstStyle>
            <a:lvl1pPr>
              <a:defRPr/>
            </a:lvl1pPr>
          </a:lstStyle>
          <a:p>
            <a:fld id="{01037C1B-561A-425E-B986-A687D96B4C5F}" type="slidenum">
              <a:rPr lang="en-GB" altLang="en-US"/>
              <a:pPr/>
              <a:t>‹#›</a:t>
            </a:fld>
            <a:endParaRPr lang="en-GB" altLang="en-US"/>
          </a:p>
        </p:txBody>
      </p:sp>
    </p:spTree>
    <p:extLst>
      <p:ext uri="{BB962C8B-B14F-4D97-AF65-F5344CB8AC3E}">
        <p14:creationId xmlns:p14="http://schemas.microsoft.com/office/powerpoint/2010/main" val="4892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964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23956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219598"/>
            <a:ext cx="5157787" cy="27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3956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19598"/>
            <a:ext cx="5183188" cy="27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09ECB72-FAB6-4C41-A8A2-0F8C281B1F39}"/>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895BCD87-7EF1-4EB9-9B91-10C1A517F2D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3CE3A47C-3994-45A2-B89A-75B39F52E07A}"/>
              </a:ext>
            </a:extLst>
          </p:cNvPr>
          <p:cNvSpPr>
            <a:spLocks noGrp="1"/>
          </p:cNvSpPr>
          <p:nvPr>
            <p:ph type="sldNum" sz="quarter" idx="12"/>
          </p:nvPr>
        </p:nvSpPr>
        <p:spPr>
          <a:xfrm>
            <a:off x="8610600" y="6088063"/>
            <a:ext cx="2743200" cy="365125"/>
          </a:xfrm>
        </p:spPr>
        <p:txBody>
          <a:bodyPr/>
          <a:lstStyle>
            <a:lvl1pPr>
              <a:defRPr/>
            </a:lvl1pPr>
          </a:lstStyle>
          <a:p>
            <a:fld id="{7501F551-17C6-4FED-B85F-71C9FBF3F498}" type="slidenum">
              <a:rPr lang="en-GB" altLang="en-US"/>
              <a:pPr/>
              <a:t>‹#›</a:t>
            </a:fld>
            <a:endParaRPr lang="en-GB" altLang="en-US"/>
          </a:p>
        </p:txBody>
      </p:sp>
    </p:spTree>
    <p:extLst>
      <p:ext uri="{BB962C8B-B14F-4D97-AF65-F5344CB8AC3E}">
        <p14:creationId xmlns:p14="http://schemas.microsoft.com/office/powerpoint/2010/main" val="370446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80A6DC5-E5AB-40E0-AB35-43F020E731A7}"/>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DCA0D4C4-7186-45E9-97BF-24DA08BBADBF}"/>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2002931E-6425-4195-9BF6-0732D38F9DD2}"/>
              </a:ext>
            </a:extLst>
          </p:cNvPr>
          <p:cNvSpPr>
            <a:spLocks noGrp="1"/>
          </p:cNvSpPr>
          <p:nvPr>
            <p:ph type="sldNum" sz="quarter" idx="12"/>
          </p:nvPr>
        </p:nvSpPr>
        <p:spPr>
          <a:xfrm>
            <a:off x="8610600" y="6088063"/>
            <a:ext cx="2743200" cy="365125"/>
          </a:xfrm>
        </p:spPr>
        <p:txBody>
          <a:bodyPr/>
          <a:lstStyle>
            <a:lvl1pPr>
              <a:defRPr/>
            </a:lvl1pPr>
          </a:lstStyle>
          <a:p>
            <a:fld id="{4AD607A5-4D75-4FCD-AE10-F10F104FCD46}" type="slidenum">
              <a:rPr lang="en-GB" altLang="en-US"/>
              <a:pPr/>
              <a:t>‹#›</a:t>
            </a:fld>
            <a:endParaRPr lang="en-GB" altLang="en-US"/>
          </a:p>
        </p:txBody>
      </p:sp>
    </p:spTree>
    <p:extLst>
      <p:ext uri="{BB962C8B-B14F-4D97-AF65-F5344CB8AC3E}">
        <p14:creationId xmlns:p14="http://schemas.microsoft.com/office/powerpoint/2010/main" val="14005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AE672A-FB77-4268-82D0-409E9EC4765E}"/>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45EAAFC5-5858-4F35-BC0E-07739E953233}"/>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B46CA918-A93E-45FD-BF38-FC4BFAA6F5E3}"/>
              </a:ext>
            </a:extLst>
          </p:cNvPr>
          <p:cNvSpPr>
            <a:spLocks noGrp="1"/>
          </p:cNvSpPr>
          <p:nvPr>
            <p:ph type="sldNum" sz="quarter" idx="12"/>
          </p:nvPr>
        </p:nvSpPr>
        <p:spPr>
          <a:xfrm>
            <a:off x="8610600" y="6088063"/>
            <a:ext cx="2743200" cy="365125"/>
          </a:xfrm>
        </p:spPr>
        <p:txBody>
          <a:bodyPr/>
          <a:lstStyle>
            <a:lvl1pPr>
              <a:defRPr/>
            </a:lvl1pPr>
          </a:lstStyle>
          <a:p>
            <a:fld id="{FD4F7235-4E9F-4AD9-B5F1-42A90B06F0A1}" type="slidenum">
              <a:rPr lang="en-GB" altLang="en-US"/>
              <a:pPr/>
              <a:t>‹#›</a:t>
            </a:fld>
            <a:endParaRPr lang="en-GB" altLang="en-US"/>
          </a:p>
        </p:txBody>
      </p:sp>
    </p:spTree>
    <p:extLst>
      <p:ext uri="{BB962C8B-B14F-4D97-AF65-F5344CB8AC3E}">
        <p14:creationId xmlns:p14="http://schemas.microsoft.com/office/powerpoint/2010/main" val="26311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701949"/>
            <a:ext cx="6172200" cy="4241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1923"/>
            <a:ext cx="3932237" cy="31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777B7F0-ADE6-4DC3-8ACF-A04F07106F62}"/>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3A59CA56-0252-4469-B5DC-AD474BBCDF73}"/>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39BA4341-42BE-4CBF-A4D1-24BCBBF93128}"/>
              </a:ext>
            </a:extLst>
          </p:cNvPr>
          <p:cNvSpPr>
            <a:spLocks noGrp="1"/>
          </p:cNvSpPr>
          <p:nvPr>
            <p:ph type="sldNum" sz="quarter" idx="12"/>
          </p:nvPr>
        </p:nvSpPr>
        <p:spPr>
          <a:xfrm>
            <a:off x="8610600" y="6088063"/>
            <a:ext cx="2743200" cy="365125"/>
          </a:xfrm>
        </p:spPr>
        <p:txBody>
          <a:bodyPr/>
          <a:lstStyle>
            <a:lvl1pPr>
              <a:defRPr/>
            </a:lvl1pPr>
          </a:lstStyle>
          <a:p>
            <a:fld id="{B89B2E2C-CBDA-42B2-A517-CFD7BCFBFFA8}" type="slidenum">
              <a:rPr lang="en-GB" altLang="en-US"/>
              <a:pPr/>
              <a:t>‹#›</a:t>
            </a:fld>
            <a:endParaRPr lang="en-GB" altLang="en-US"/>
          </a:p>
        </p:txBody>
      </p:sp>
    </p:spTree>
    <p:extLst>
      <p:ext uri="{BB962C8B-B14F-4D97-AF65-F5344CB8AC3E}">
        <p14:creationId xmlns:p14="http://schemas.microsoft.com/office/powerpoint/2010/main" val="1724568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93375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DEBB86-A9D8-46A0-B4AC-B180CF5E5A6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E112EFD-FD87-48AE-B70A-7F8854400F4C}"/>
              </a:ext>
            </a:extLst>
          </p:cNvPr>
          <p:cNvSpPr>
            <a:spLocks noGrp="1" noChangeArrowheads="1"/>
          </p:cNvSpPr>
          <p:nvPr>
            <p:ph type="body" idx="1"/>
          </p:nvPr>
        </p:nvSpPr>
        <p:spPr bwMode="auto">
          <a:xfrm>
            <a:off x="838200" y="1825625"/>
            <a:ext cx="10515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76992BE-5D33-44E6-972C-26D0111EAA09}"/>
              </a:ext>
            </a:extLst>
          </p:cNvPr>
          <p:cNvSpPr>
            <a:spLocks noGrp="1"/>
          </p:cNvSpPr>
          <p:nvPr>
            <p:ph type="dt" sz="half" idx="2"/>
          </p:nvPr>
        </p:nvSpPr>
        <p:spPr>
          <a:xfrm>
            <a:off x="838200" y="53736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56046648-F7B9-4CAD-994C-86C22E18EF3E}"/>
              </a:ext>
            </a:extLst>
          </p:cNvPr>
          <p:cNvSpPr>
            <a:spLocks noGrp="1"/>
          </p:cNvSpPr>
          <p:nvPr>
            <p:ph type="ftr" sz="quarter" idx="3"/>
          </p:nvPr>
        </p:nvSpPr>
        <p:spPr>
          <a:xfrm>
            <a:off x="4038600" y="53736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093F63AD-983A-44B5-931C-2E0AB0FA270E}"/>
              </a:ext>
            </a:extLst>
          </p:cNvPr>
          <p:cNvSpPr>
            <a:spLocks noGrp="1"/>
          </p:cNvSpPr>
          <p:nvPr>
            <p:ph type="sldNum" sz="quarter" idx="4"/>
          </p:nvPr>
        </p:nvSpPr>
        <p:spPr>
          <a:xfrm>
            <a:off x="8610600" y="5373688"/>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7BD8C04-182D-43B0-B364-0A25B5D3274F}" type="slidenum">
              <a:rPr lang="en-GB" altLang="en-US"/>
              <a:pPr/>
              <a:t>‹#›</a:t>
            </a:fld>
            <a:endParaRPr lang="en-GB" altLang="en-US"/>
          </a:p>
        </p:txBody>
      </p:sp>
    </p:spTree>
    <p:extLst>
      <p:ext uri="{BB962C8B-B14F-4D97-AF65-F5344CB8AC3E}">
        <p14:creationId xmlns:p14="http://schemas.microsoft.com/office/powerpoint/2010/main" val="1617635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hyperlink" Target="https://flippedlearning.org/wp-content/uploads/2016/07/FLIP_handout_FNL_Web.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1.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flippedlearning.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flippedlearning.org/wp-content/uploads/2016/07/FLIP_handout_FNL_Web.pdf" TargetMode="External"/><Relationship Id="rId5" Type="http://schemas.openxmlformats.org/officeDocument/2006/relationships/hyperlink" Target="https://medium.com/@jdunns4/the-6-step-guide-to-flipping-your-classroom-d721878f85c1" TargetMode="External"/><Relationship Id="rId4" Type="http://schemas.openxmlformats.org/officeDocument/2006/relationships/hyperlink" Target="https://sites.google.com/site/flippedlearninggtu/what-is-flipped-leari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97348C-B546-4EDF-A824-20A38D7DE4BE}"/>
              </a:ext>
            </a:extLst>
          </p:cNvPr>
          <p:cNvSpPr>
            <a:spLocks noGrp="1"/>
          </p:cNvSpPr>
          <p:nvPr>
            <p:ph type="subTitle" idx="1"/>
          </p:nvPr>
        </p:nvSpPr>
        <p:spPr>
          <a:xfrm>
            <a:off x="1524000" y="4040188"/>
            <a:ext cx="9144000" cy="1655762"/>
          </a:xfrm>
        </p:spPr>
        <p:txBody>
          <a:bodyPr/>
          <a:lstStyle/>
          <a:p>
            <a:r>
              <a:rPr lang="en-GB" sz="6000" dirty="0"/>
              <a:t>Flipped Learning</a:t>
            </a:r>
          </a:p>
        </p:txBody>
      </p:sp>
    </p:spTree>
    <p:extLst>
      <p:ext uri="{BB962C8B-B14F-4D97-AF65-F5344CB8AC3E}">
        <p14:creationId xmlns:p14="http://schemas.microsoft.com/office/powerpoint/2010/main" val="295470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2FCD-BBD4-4DB9-8CB5-5D66857F917A}"/>
              </a:ext>
            </a:extLst>
          </p:cNvPr>
          <p:cNvSpPr>
            <a:spLocks noGrp="1"/>
          </p:cNvSpPr>
          <p:nvPr>
            <p:ph type="title"/>
          </p:nvPr>
        </p:nvSpPr>
        <p:spPr>
          <a:xfrm>
            <a:off x="1828800" y="1079647"/>
            <a:ext cx="9525000" cy="1325564"/>
          </a:xfrm>
        </p:spPr>
        <p:txBody>
          <a:bodyPr/>
          <a:lstStyle/>
          <a:p>
            <a:r>
              <a:rPr lang="en-GB" dirty="0"/>
              <a:t>Learning Culture</a:t>
            </a:r>
          </a:p>
        </p:txBody>
      </p:sp>
      <p:pic>
        <p:nvPicPr>
          <p:cNvPr id="4" name="Graphic 3" descr="Greek Pillar with solid fill">
            <a:extLst>
              <a:ext uri="{FF2B5EF4-FFF2-40B4-BE49-F238E27FC236}">
                <a16:creationId xmlns:a16="http://schemas.microsoft.com/office/drawing/2014/main" id="{B0E7F0A9-E130-4638-BCA3-1CD0ACC039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828" y="1285228"/>
            <a:ext cx="914400" cy="1119983"/>
          </a:xfrm>
          <a:prstGeom prst="rect">
            <a:avLst/>
          </a:prstGeom>
        </p:spPr>
      </p:pic>
      <p:sp>
        <p:nvSpPr>
          <p:cNvPr id="5" name="Content Placeholder 4">
            <a:extLst>
              <a:ext uri="{FF2B5EF4-FFF2-40B4-BE49-F238E27FC236}">
                <a16:creationId xmlns:a16="http://schemas.microsoft.com/office/drawing/2014/main" id="{F5EB806D-2721-4706-9B18-932708D7C165}"/>
              </a:ext>
            </a:extLst>
          </p:cNvPr>
          <p:cNvSpPr>
            <a:spLocks noGrp="1"/>
          </p:cNvSpPr>
          <p:nvPr>
            <p:ph idx="1"/>
          </p:nvPr>
        </p:nvSpPr>
        <p:spPr/>
        <p:txBody>
          <a:bodyPr/>
          <a:lstStyle/>
          <a:p>
            <a:r>
              <a:rPr lang="en-GB" dirty="0"/>
              <a:t>Learner centred approach</a:t>
            </a:r>
          </a:p>
          <a:p>
            <a:r>
              <a:rPr lang="en-GB" dirty="0"/>
              <a:t>Active learning</a:t>
            </a:r>
          </a:p>
          <a:p>
            <a:r>
              <a:rPr lang="en-GB" dirty="0"/>
              <a:t>Independent learners</a:t>
            </a:r>
          </a:p>
          <a:p>
            <a:r>
              <a:rPr lang="en-GB" dirty="0"/>
              <a:t>Facilitation + consolidation</a:t>
            </a:r>
          </a:p>
        </p:txBody>
      </p:sp>
    </p:spTree>
    <p:extLst>
      <p:ext uri="{BB962C8B-B14F-4D97-AF65-F5344CB8AC3E}">
        <p14:creationId xmlns:p14="http://schemas.microsoft.com/office/powerpoint/2010/main" val="324644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F103-2A86-4F89-A758-C7A930ACE75E}"/>
              </a:ext>
            </a:extLst>
          </p:cNvPr>
          <p:cNvSpPr>
            <a:spLocks noGrp="1"/>
          </p:cNvSpPr>
          <p:nvPr>
            <p:ph type="title"/>
          </p:nvPr>
        </p:nvSpPr>
        <p:spPr>
          <a:xfrm>
            <a:off x="1771650" y="1079647"/>
            <a:ext cx="9582150" cy="1325564"/>
          </a:xfrm>
        </p:spPr>
        <p:txBody>
          <a:bodyPr/>
          <a:lstStyle/>
          <a:p>
            <a:r>
              <a:rPr lang="en-GB" dirty="0"/>
              <a:t>Intentional Content</a:t>
            </a:r>
          </a:p>
        </p:txBody>
      </p:sp>
      <p:sp>
        <p:nvSpPr>
          <p:cNvPr id="3" name="Content Placeholder 2">
            <a:extLst>
              <a:ext uri="{FF2B5EF4-FFF2-40B4-BE49-F238E27FC236}">
                <a16:creationId xmlns:a16="http://schemas.microsoft.com/office/drawing/2014/main" id="{5E06235D-D839-4184-8442-BFEC251F1FFC}"/>
              </a:ext>
            </a:extLst>
          </p:cNvPr>
          <p:cNvSpPr>
            <a:spLocks noGrp="1"/>
          </p:cNvSpPr>
          <p:nvPr>
            <p:ph idx="1"/>
          </p:nvPr>
        </p:nvSpPr>
        <p:spPr>
          <a:xfrm>
            <a:off x="838200" y="3086100"/>
            <a:ext cx="10515600" cy="2857649"/>
          </a:xfrm>
        </p:spPr>
        <p:txBody>
          <a:bodyPr/>
          <a:lstStyle/>
          <a:p>
            <a:r>
              <a:rPr lang="en-GB" dirty="0"/>
              <a:t>Purposeful</a:t>
            </a:r>
          </a:p>
          <a:p>
            <a:r>
              <a:rPr lang="en-GB" dirty="0"/>
              <a:t>Differentiated</a:t>
            </a:r>
          </a:p>
          <a:p>
            <a:endParaRPr lang="en-GB" dirty="0"/>
          </a:p>
        </p:txBody>
      </p:sp>
      <p:pic>
        <p:nvPicPr>
          <p:cNvPr id="4" name="Graphic 3" descr="Greek Pillar with solid fill">
            <a:extLst>
              <a:ext uri="{FF2B5EF4-FFF2-40B4-BE49-F238E27FC236}">
                <a16:creationId xmlns:a16="http://schemas.microsoft.com/office/drawing/2014/main" id="{2D412C53-6B96-48E1-B4A6-23B0644C1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828" y="1285228"/>
            <a:ext cx="914400" cy="1119983"/>
          </a:xfrm>
          <a:prstGeom prst="rect">
            <a:avLst/>
          </a:prstGeom>
        </p:spPr>
      </p:pic>
    </p:spTree>
    <p:extLst>
      <p:ext uri="{BB962C8B-B14F-4D97-AF65-F5344CB8AC3E}">
        <p14:creationId xmlns:p14="http://schemas.microsoft.com/office/powerpoint/2010/main" val="417154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8D3BF-D9F0-404C-A80C-5BC2F994F5B2}"/>
              </a:ext>
            </a:extLst>
          </p:cNvPr>
          <p:cNvSpPr>
            <a:spLocks noGrp="1"/>
          </p:cNvSpPr>
          <p:nvPr>
            <p:ph type="title"/>
          </p:nvPr>
        </p:nvSpPr>
        <p:spPr>
          <a:xfrm>
            <a:off x="2114550" y="466904"/>
            <a:ext cx="9380652" cy="1325564"/>
          </a:xfrm>
        </p:spPr>
        <p:txBody>
          <a:bodyPr/>
          <a:lstStyle/>
          <a:p>
            <a:r>
              <a:rPr lang="en-GB" dirty="0"/>
              <a:t>Professional Educators</a:t>
            </a:r>
          </a:p>
        </p:txBody>
      </p:sp>
      <p:sp>
        <p:nvSpPr>
          <p:cNvPr id="3" name="Content Placeholder 2">
            <a:extLst>
              <a:ext uri="{FF2B5EF4-FFF2-40B4-BE49-F238E27FC236}">
                <a16:creationId xmlns:a16="http://schemas.microsoft.com/office/drawing/2014/main" id="{7875DC31-9F52-4FFF-96D4-A8C220C12D91}"/>
              </a:ext>
            </a:extLst>
          </p:cNvPr>
          <p:cNvSpPr>
            <a:spLocks noGrp="1"/>
          </p:cNvSpPr>
          <p:nvPr>
            <p:ph idx="1"/>
          </p:nvPr>
        </p:nvSpPr>
        <p:spPr>
          <a:xfrm>
            <a:off x="1310640" y="2286000"/>
            <a:ext cx="10515600" cy="4305143"/>
          </a:xfrm>
        </p:spPr>
        <p:txBody>
          <a:bodyPr/>
          <a:lstStyle/>
          <a:p>
            <a:r>
              <a:rPr lang="en-GB" dirty="0"/>
              <a:t>Observe</a:t>
            </a:r>
          </a:p>
          <a:p>
            <a:r>
              <a:rPr lang="en-GB" dirty="0"/>
              <a:t>Feedback</a:t>
            </a:r>
          </a:p>
          <a:p>
            <a:r>
              <a:rPr lang="en-GB" dirty="0"/>
              <a:t>Reflect</a:t>
            </a:r>
          </a:p>
          <a:p>
            <a:r>
              <a:rPr lang="en-GB" dirty="0"/>
              <a:t>Connect</a:t>
            </a:r>
            <a:endParaRPr lang="en-GB" dirty="0">
              <a:hlinkClick r:id="rId3"/>
            </a:endParaRPr>
          </a:p>
          <a:p>
            <a:pPr marL="0" indent="0" algn="r">
              <a:buNone/>
            </a:pPr>
            <a:endParaRPr lang="en-GB" dirty="0">
              <a:hlinkClick r:id="rId3"/>
            </a:endParaRPr>
          </a:p>
          <a:p>
            <a:pPr marL="0" indent="0" algn="r">
              <a:buNone/>
            </a:pPr>
            <a:endParaRPr lang="en-GB" dirty="0">
              <a:hlinkClick r:id="rId3"/>
            </a:endParaRPr>
          </a:p>
          <a:p>
            <a:pPr marL="0" indent="0" algn="r">
              <a:buNone/>
            </a:pPr>
            <a:endParaRPr lang="en-GB" dirty="0">
              <a:hlinkClick r:id="rId3"/>
            </a:endParaRPr>
          </a:p>
          <a:p>
            <a:pPr marL="0" indent="0" algn="r">
              <a:buNone/>
            </a:pPr>
            <a:r>
              <a:rPr lang="en-GB" dirty="0">
                <a:hlinkClick r:id="rId3"/>
              </a:rPr>
              <a:t>FLIP_handout_FNL_Web.pdf (flippedlearning.org)</a:t>
            </a:r>
            <a:endParaRPr lang="en-GB" dirty="0"/>
          </a:p>
        </p:txBody>
      </p:sp>
      <p:pic>
        <p:nvPicPr>
          <p:cNvPr id="4" name="Graphic 3" descr="Greek Pillar with solid fill">
            <a:extLst>
              <a:ext uri="{FF2B5EF4-FFF2-40B4-BE49-F238E27FC236}">
                <a16:creationId xmlns:a16="http://schemas.microsoft.com/office/drawing/2014/main" id="{5D62DECA-1EEA-4E9E-A6C9-1A03374D99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828" y="1285228"/>
            <a:ext cx="914400" cy="1119983"/>
          </a:xfrm>
          <a:prstGeom prst="rect">
            <a:avLst/>
          </a:prstGeom>
        </p:spPr>
      </p:pic>
    </p:spTree>
    <p:extLst>
      <p:ext uri="{BB962C8B-B14F-4D97-AF65-F5344CB8AC3E}">
        <p14:creationId xmlns:p14="http://schemas.microsoft.com/office/powerpoint/2010/main" val="364564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F57C-BF7D-485E-AF60-97CE27F6EBD6}"/>
              </a:ext>
            </a:extLst>
          </p:cNvPr>
          <p:cNvSpPr>
            <a:spLocks noGrp="1"/>
          </p:cNvSpPr>
          <p:nvPr>
            <p:ph type="title"/>
          </p:nvPr>
        </p:nvSpPr>
        <p:spPr>
          <a:xfrm>
            <a:off x="838200" y="2344568"/>
            <a:ext cx="10515600" cy="1325563"/>
          </a:xfrm>
        </p:spPr>
        <p:txBody>
          <a:bodyPr/>
          <a:lstStyle/>
          <a:p>
            <a:r>
              <a:rPr lang="en-GB" b="1" dirty="0"/>
              <a:t>So where do you start?</a:t>
            </a:r>
          </a:p>
        </p:txBody>
      </p:sp>
    </p:spTree>
    <p:extLst>
      <p:ext uri="{BB962C8B-B14F-4D97-AF65-F5344CB8AC3E}">
        <p14:creationId xmlns:p14="http://schemas.microsoft.com/office/powerpoint/2010/main" val="199989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EE34-C160-4208-B649-46002496C75C}"/>
              </a:ext>
            </a:extLst>
          </p:cNvPr>
          <p:cNvSpPr>
            <a:spLocks noGrp="1"/>
          </p:cNvSpPr>
          <p:nvPr>
            <p:ph type="title"/>
          </p:nvPr>
        </p:nvSpPr>
        <p:spPr/>
        <p:txBody>
          <a:bodyPr/>
          <a:lstStyle/>
          <a:p>
            <a:r>
              <a:rPr lang="en-GB" dirty="0"/>
              <a:t>Select your topic</a:t>
            </a:r>
          </a:p>
        </p:txBody>
      </p:sp>
      <p:sp>
        <p:nvSpPr>
          <p:cNvPr id="3" name="Content Placeholder 2">
            <a:extLst>
              <a:ext uri="{FF2B5EF4-FFF2-40B4-BE49-F238E27FC236}">
                <a16:creationId xmlns:a16="http://schemas.microsoft.com/office/drawing/2014/main" id="{EF6C6B24-21A6-40C2-9747-8F2E74EA5CCC}"/>
              </a:ext>
            </a:extLst>
          </p:cNvPr>
          <p:cNvSpPr>
            <a:spLocks noGrp="1"/>
          </p:cNvSpPr>
          <p:nvPr>
            <p:ph idx="1"/>
          </p:nvPr>
        </p:nvSpPr>
        <p:spPr/>
        <p:txBody>
          <a:bodyPr/>
          <a:lstStyle/>
          <a:p>
            <a:r>
              <a:rPr lang="en-GB" dirty="0"/>
              <a:t>What could your learners do independently?</a:t>
            </a:r>
          </a:p>
          <a:p>
            <a:endParaRPr lang="en-GB" dirty="0"/>
          </a:p>
        </p:txBody>
      </p:sp>
      <p:pic>
        <p:nvPicPr>
          <p:cNvPr id="4" name="Graphic 3" descr="Question Mark with solid fill">
            <a:extLst>
              <a:ext uri="{FF2B5EF4-FFF2-40B4-BE49-F238E27FC236}">
                <a16:creationId xmlns:a16="http://schemas.microsoft.com/office/drawing/2014/main" id="{9D650304-1DC4-4729-A3D5-46DAADA26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8828" y="3178777"/>
            <a:ext cx="2764972" cy="2764972"/>
          </a:xfrm>
          <a:prstGeom prst="rect">
            <a:avLst/>
          </a:prstGeom>
        </p:spPr>
      </p:pic>
      <p:pic>
        <p:nvPicPr>
          <p:cNvPr id="8" name="Graphic 7" descr="Person with idea outline">
            <a:extLst>
              <a:ext uri="{FF2B5EF4-FFF2-40B4-BE49-F238E27FC236}">
                <a16:creationId xmlns:a16="http://schemas.microsoft.com/office/drawing/2014/main" id="{3325A801-9F7D-4CA4-9842-8397A2592C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6647" y="2971799"/>
            <a:ext cx="2806553" cy="2806553"/>
          </a:xfrm>
          <a:prstGeom prst="rect">
            <a:avLst/>
          </a:prstGeom>
        </p:spPr>
      </p:pic>
    </p:spTree>
    <p:extLst>
      <p:ext uri="{BB962C8B-B14F-4D97-AF65-F5344CB8AC3E}">
        <p14:creationId xmlns:p14="http://schemas.microsoft.com/office/powerpoint/2010/main" val="19832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E68E-2EA5-41ED-8382-182762D1F8DC}"/>
              </a:ext>
            </a:extLst>
          </p:cNvPr>
          <p:cNvSpPr>
            <a:spLocks noGrp="1"/>
          </p:cNvSpPr>
          <p:nvPr>
            <p:ph type="title"/>
          </p:nvPr>
        </p:nvSpPr>
        <p:spPr>
          <a:xfrm>
            <a:off x="952500" y="1046991"/>
            <a:ext cx="10515600" cy="1325564"/>
          </a:xfrm>
        </p:spPr>
        <p:txBody>
          <a:bodyPr/>
          <a:lstStyle/>
          <a:p>
            <a:r>
              <a:rPr lang="en-GB" dirty="0"/>
              <a:t>Assessment</a:t>
            </a:r>
          </a:p>
        </p:txBody>
      </p:sp>
      <p:pic>
        <p:nvPicPr>
          <p:cNvPr id="7" name="Graphic 6" descr="List outline">
            <a:extLst>
              <a:ext uri="{FF2B5EF4-FFF2-40B4-BE49-F238E27FC236}">
                <a16:creationId xmlns:a16="http://schemas.microsoft.com/office/drawing/2014/main" id="{418D9A93-67D9-4DC2-ACDE-1DB251378E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138" y="2514599"/>
            <a:ext cx="2547257" cy="2547257"/>
          </a:xfrm>
          <a:prstGeom prst="rect">
            <a:avLst/>
          </a:prstGeom>
        </p:spPr>
      </p:pic>
      <p:pic>
        <p:nvPicPr>
          <p:cNvPr id="9" name="Graphic 8" descr="Alterations &amp; Tailoring outline">
            <a:extLst>
              <a:ext uri="{FF2B5EF4-FFF2-40B4-BE49-F238E27FC236}">
                <a16:creationId xmlns:a16="http://schemas.microsoft.com/office/drawing/2014/main" id="{FED1D09E-0917-4A68-AB92-33B2FB174F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7235" y="2922813"/>
            <a:ext cx="1997529" cy="1997529"/>
          </a:xfrm>
          <a:prstGeom prst="rect">
            <a:avLst/>
          </a:prstGeom>
        </p:spPr>
      </p:pic>
      <p:pic>
        <p:nvPicPr>
          <p:cNvPr id="11" name="Graphic 10" descr="Head with gears outline">
            <a:extLst>
              <a:ext uri="{FF2B5EF4-FFF2-40B4-BE49-F238E27FC236}">
                <a16:creationId xmlns:a16="http://schemas.microsoft.com/office/drawing/2014/main" id="{06B2432D-5FA2-43A1-9B31-DD2893792D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7605" y="2868384"/>
            <a:ext cx="2193472" cy="2193472"/>
          </a:xfrm>
          <a:prstGeom prst="rect">
            <a:avLst/>
          </a:prstGeom>
        </p:spPr>
      </p:pic>
    </p:spTree>
    <p:extLst>
      <p:ext uri="{BB962C8B-B14F-4D97-AF65-F5344CB8AC3E}">
        <p14:creationId xmlns:p14="http://schemas.microsoft.com/office/powerpoint/2010/main" val="32055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C71C-88F2-40CB-82D3-C5C6231AD3B2}"/>
              </a:ext>
            </a:extLst>
          </p:cNvPr>
          <p:cNvSpPr>
            <a:spLocks noGrp="1"/>
          </p:cNvSpPr>
          <p:nvPr>
            <p:ph type="title"/>
          </p:nvPr>
        </p:nvSpPr>
        <p:spPr/>
        <p:txBody>
          <a:bodyPr/>
          <a:lstStyle/>
          <a:p>
            <a:r>
              <a:rPr lang="en-GB" dirty="0"/>
              <a:t>What will you do with the extra session time?</a:t>
            </a:r>
          </a:p>
        </p:txBody>
      </p:sp>
      <p:pic>
        <p:nvPicPr>
          <p:cNvPr id="7" name="Graphic 6" descr="Teacher outline">
            <a:extLst>
              <a:ext uri="{FF2B5EF4-FFF2-40B4-BE49-F238E27FC236}">
                <a16:creationId xmlns:a16="http://schemas.microsoft.com/office/drawing/2014/main" id="{5F495F1D-6241-4F8E-8EA3-5DD81C10B9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5430" y="1956288"/>
            <a:ext cx="3581400" cy="3581400"/>
          </a:xfrm>
          <a:prstGeom prst="rect">
            <a:avLst/>
          </a:prstGeom>
        </p:spPr>
      </p:pic>
      <p:pic>
        <p:nvPicPr>
          <p:cNvPr id="12" name="Graphic 11" descr="Customer review outline">
            <a:extLst>
              <a:ext uri="{FF2B5EF4-FFF2-40B4-BE49-F238E27FC236}">
                <a16:creationId xmlns:a16="http://schemas.microsoft.com/office/drawing/2014/main" id="{1EC1CFB1-3229-410E-AFCF-0354230747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0358" y="2405211"/>
            <a:ext cx="2743200" cy="2743200"/>
          </a:xfrm>
          <a:prstGeom prst="rect">
            <a:avLst/>
          </a:prstGeom>
        </p:spPr>
      </p:pic>
      <p:pic>
        <p:nvPicPr>
          <p:cNvPr id="13" name="Graphic 12" descr="Online meeting outline">
            <a:extLst>
              <a:ext uri="{FF2B5EF4-FFF2-40B4-BE49-F238E27FC236}">
                <a16:creationId xmlns:a16="http://schemas.microsoft.com/office/drawing/2014/main" id="{DB8F3027-2703-4C90-A6C5-651882B3DA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6415" y="2535953"/>
            <a:ext cx="2422071" cy="2422071"/>
          </a:xfrm>
          <a:prstGeom prst="rect">
            <a:avLst/>
          </a:prstGeom>
        </p:spPr>
      </p:pic>
    </p:spTree>
    <p:extLst>
      <p:ext uri="{BB962C8B-B14F-4D97-AF65-F5344CB8AC3E}">
        <p14:creationId xmlns:p14="http://schemas.microsoft.com/office/powerpoint/2010/main" val="4142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C0777-381B-4540-BED1-8EF385618529}"/>
              </a:ext>
            </a:extLst>
          </p:cNvPr>
          <p:cNvSpPr>
            <a:spLocks noGrp="1"/>
          </p:cNvSpPr>
          <p:nvPr>
            <p:ph type="title"/>
          </p:nvPr>
        </p:nvSpPr>
        <p:spPr/>
        <p:txBody>
          <a:bodyPr/>
          <a:lstStyle/>
          <a:p>
            <a:r>
              <a:rPr lang="en-GB" dirty="0"/>
              <a:t>Teaching materials</a:t>
            </a:r>
          </a:p>
        </p:txBody>
      </p:sp>
      <p:pic>
        <p:nvPicPr>
          <p:cNvPr id="7" name="Content Placeholder 6" descr="Blackboard outline">
            <a:extLst>
              <a:ext uri="{FF2B5EF4-FFF2-40B4-BE49-F238E27FC236}">
                <a16:creationId xmlns:a16="http://schemas.microsoft.com/office/drawing/2014/main" id="{B9A117AD-90EB-4D3D-AB56-DC0E5A939699}"/>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6200" y="1978479"/>
            <a:ext cx="3325586" cy="3325586"/>
          </a:xfrm>
        </p:spPr>
      </p:pic>
      <p:pic>
        <p:nvPicPr>
          <p:cNvPr id="9" name="Graphic 8" descr="Vlog outline">
            <a:extLst>
              <a:ext uri="{FF2B5EF4-FFF2-40B4-BE49-F238E27FC236}">
                <a16:creationId xmlns:a16="http://schemas.microsoft.com/office/drawing/2014/main" id="{E17A93DC-E085-4805-99D0-1AE222FC8F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2836" y="2283279"/>
            <a:ext cx="2715985" cy="2715985"/>
          </a:xfrm>
          <a:prstGeom prst="rect">
            <a:avLst/>
          </a:prstGeom>
        </p:spPr>
      </p:pic>
      <p:pic>
        <p:nvPicPr>
          <p:cNvPr id="11" name="Graphic 10" descr="List outline">
            <a:extLst>
              <a:ext uri="{FF2B5EF4-FFF2-40B4-BE49-F238E27FC236}">
                <a16:creationId xmlns:a16="http://schemas.microsoft.com/office/drawing/2014/main" id="{F3FE5994-C545-4499-A98F-BD9F3EAC42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2581009"/>
            <a:ext cx="2547257" cy="2547257"/>
          </a:xfrm>
          <a:prstGeom prst="rect">
            <a:avLst/>
          </a:prstGeom>
        </p:spPr>
      </p:pic>
    </p:spTree>
    <p:extLst>
      <p:ext uri="{BB962C8B-B14F-4D97-AF65-F5344CB8AC3E}">
        <p14:creationId xmlns:p14="http://schemas.microsoft.com/office/powerpoint/2010/main" val="386928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7C6AE-5CF7-4808-9322-C2C30031DD38}"/>
              </a:ext>
            </a:extLst>
          </p:cNvPr>
          <p:cNvSpPr>
            <a:spLocks noGrp="1"/>
          </p:cNvSpPr>
          <p:nvPr>
            <p:ph type="title"/>
          </p:nvPr>
        </p:nvSpPr>
        <p:spPr/>
        <p:txBody>
          <a:bodyPr/>
          <a:lstStyle/>
          <a:p>
            <a:r>
              <a:rPr lang="en-GB" dirty="0"/>
              <a:t>Remember</a:t>
            </a:r>
          </a:p>
        </p:txBody>
      </p:sp>
      <p:sp>
        <p:nvSpPr>
          <p:cNvPr id="5" name="Content Placeholder 4">
            <a:extLst>
              <a:ext uri="{FF2B5EF4-FFF2-40B4-BE49-F238E27FC236}">
                <a16:creationId xmlns:a16="http://schemas.microsoft.com/office/drawing/2014/main" id="{2FDAD353-A84A-43C7-AFF1-7AA079E414F8}"/>
              </a:ext>
            </a:extLst>
          </p:cNvPr>
          <p:cNvSpPr>
            <a:spLocks noGrp="1"/>
          </p:cNvSpPr>
          <p:nvPr>
            <p:ph idx="1"/>
          </p:nvPr>
        </p:nvSpPr>
        <p:spPr/>
        <p:txBody>
          <a:bodyPr/>
          <a:lstStyle/>
          <a:p>
            <a:pPr marL="0" indent="0" algn="ctr">
              <a:buNone/>
            </a:pPr>
            <a:r>
              <a:rPr lang="en-GB" dirty="0"/>
              <a:t>Enhance learning not replace teaching</a:t>
            </a:r>
          </a:p>
        </p:txBody>
      </p:sp>
      <p:pic>
        <p:nvPicPr>
          <p:cNvPr id="7" name="Graphic 6" descr="Head with gears with solid fill">
            <a:extLst>
              <a:ext uri="{FF2B5EF4-FFF2-40B4-BE49-F238E27FC236}">
                <a16:creationId xmlns:a16="http://schemas.microsoft.com/office/drawing/2014/main" id="{08BC5936-955D-4E2D-8687-91FF6A222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0343" y="4047524"/>
            <a:ext cx="1730829" cy="1730829"/>
          </a:xfrm>
          <a:prstGeom prst="rect">
            <a:avLst/>
          </a:prstGeom>
        </p:spPr>
      </p:pic>
    </p:spTree>
    <p:extLst>
      <p:ext uri="{BB962C8B-B14F-4D97-AF65-F5344CB8AC3E}">
        <p14:creationId xmlns:p14="http://schemas.microsoft.com/office/powerpoint/2010/main" val="238125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82DDCBA3-C05C-4D35-A47B-0ECFBDC7A114}"/>
              </a:ext>
            </a:extLst>
          </p:cNvPr>
          <p:cNvPicPr>
            <a:picLocks noChangeAspect="1"/>
          </p:cNvPicPr>
          <p:nvPr/>
        </p:nvPicPr>
        <p:blipFill rotWithShape="1">
          <a:blip r:embed="rId3"/>
          <a:srcRect t="13968" b="56908"/>
          <a:stretch/>
        </p:blipFill>
        <p:spPr>
          <a:xfrm>
            <a:off x="2574471" y="0"/>
            <a:ext cx="7282543" cy="6733238"/>
          </a:xfrm>
          <a:prstGeom prst="rect">
            <a:avLst/>
          </a:prstGeom>
        </p:spPr>
      </p:pic>
      <p:sp>
        <p:nvSpPr>
          <p:cNvPr id="3" name="TextBox 2">
            <a:extLst>
              <a:ext uri="{FF2B5EF4-FFF2-40B4-BE49-F238E27FC236}">
                <a16:creationId xmlns:a16="http://schemas.microsoft.com/office/drawing/2014/main" id="{77318901-0937-4BD1-9252-AC70B4962F0D}"/>
              </a:ext>
            </a:extLst>
          </p:cNvPr>
          <p:cNvSpPr txBox="1"/>
          <p:nvPr/>
        </p:nvSpPr>
        <p:spPr>
          <a:xfrm>
            <a:off x="375557" y="816429"/>
            <a:ext cx="2198914" cy="1446550"/>
          </a:xfrm>
          <a:prstGeom prst="rect">
            <a:avLst/>
          </a:prstGeom>
          <a:noFill/>
        </p:spPr>
        <p:txBody>
          <a:bodyPr wrap="square" rtlCol="0">
            <a:spAutoFit/>
          </a:bodyPr>
          <a:lstStyle/>
          <a:p>
            <a:r>
              <a:rPr lang="en-GB" dirty="0"/>
              <a:t>Prior to session</a:t>
            </a:r>
          </a:p>
        </p:txBody>
      </p:sp>
    </p:spTree>
    <p:extLst>
      <p:ext uri="{BB962C8B-B14F-4D97-AF65-F5344CB8AC3E}">
        <p14:creationId xmlns:p14="http://schemas.microsoft.com/office/powerpoint/2010/main" val="215426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0CC4-DCB1-4B64-A285-CC76578FA7F1}"/>
              </a:ext>
            </a:extLst>
          </p:cNvPr>
          <p:cNvSpPr>
            <a:spLocks noGrp="1"/>
          </p:cNvSpPr>
          <p:nvPr>
            <p:ph type="title"/>
          </p:nvPr>
        </p:nvSpPr>
        <p:spPr/>
        <p:txBody>
          <a:bodyPr/>
          <a:lstStyle/>
          <a:p>
            <a:r>
              <a:rPr lang="en-GB" dirty="0"/>
              <a:t>Session Objectives</a:t>
            </a:r>
          </a:p>
        </p:txBody>
      </p:sp>
      <p:sp>
        <p:nvSpPr>
          <p:cNvPr id="3" name="Content Placeholder 2">
            <a:extLst>
              <a:ext uri="{FF2B5EF4-FFF2-40B4-BE49-F238E27FC236}">
                <a16:creationId xmlns:a16="http://schemas.microsoft.com/office/drawing/2014/main" id="{B28B9ED7-CEA8-4E8A-A454-9A3CC0039ACD}"/>
              </a:ext>
            </a:extLst>
          </p:cNvPr>
          <p:cNvSpPr>
            <a:spLocks noGrp="1"/>
          </p:cNvSpPr>
          <p:nvPr>
            <p:ph idx="1"/>
          </p:nvPr>
        </p:nvSpPr>
        <p:spPr>
          <a:xfrm>
            <a:off x="838200" y="2640732"/>
            <a:ext cx="10515600" cy="3403601"/>
          </a:xfrm>
        </p:spPr>
        <p:txBody>
          <a:bodyPr/>
          <a:lstStyle/>
          <a:p>
            <a:r>
              <a:rPr lang="en-GB" sz="2800" dirty="0"/>
              <a:t>Identify what is meant by Flipped Learning</a:t>
            </a:r>
          </a:p>
          <a:p>
            <a:r>
              <a:rPr lang="en-GB" sz="2800" dirty="0"/>
              <a:t>Identify the benefits of Flipped Learning</a:t>
            </a:r>
          </a:p>
          <a:p>
            <a:r>
              <a:rPr lang="en-GB" sz="2800" dirty="0"/>
              <a:t>Share some tools and strategies suitable for Flipped Learning</a:t>
            </a:r>
          </a:p>
          <a:p>
            <a:endParaRPr lang="en-GB" dirty="0"/>
          </a:p>
        </p:txBody>
      </p:sp>
    </p:spTree>
    <p:extLst>
      <p:ext uri="{BB962C8B-B14F-4D97-AF65-F5344CB8AC3E}">
        <p14:creationId xmlns:p14="http://schemas.microsoft.com/office/powerpoint/2010/main" val="307924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EE6D703-2B0E-428A-A289-1E6EFE212BC4}"/>
              </a:ext>
            </a:extLst>
          </p:cNvPr>
          <p:cNvPicPr>
            <a:picLocks noChangeAspect="1"/>
          </p:cNvPicPr>
          <p:nvPr/>
        </p:nvPicPr>
        <p:blipFill rotWithShape="1">
          <a:blip r:embed="rId3"/>
          <a:srcRect t="49709" b="23096"/>
          <a:stretch/>
        </p:blipFill>
        <p:spPr>
          <a:xfrm>
            <a:off x="436906" y="220851"/>
            <a:ext cx="7431988" cy="6416298"/>
          </a:xfrm>
          <a:prstGeom prst="rect">
            <a:avLst/>
          </a:prstGeom>
        </p:spPr>
      </p:pic>
      <p:sp>
        <p:nvSpPr>
          <p:cNvPr id="3" name="TextBox 2">
            <a:extLst>
              <a:ext uri="{FF2B5EF4-FFF2-40B4-BE49-F238E27FC236}">
                <a16:creationId xmlns:a16="http://schemas.microsoft.com/office/drawing/2014/main" id="{EF1EEFE1-B80A-44C5-B212-3DA5CF176BC7}"/>
              </a:ext>
            </a:extLst>
          </p:cNvPr>
          <p:cNvSpPr txBox="1"/>
          <p:nvPr/>
        </p:nvSpPr>
        <p:spPr>
          <a:xfrm>
            <a:off x="8850085" y="1306286"/>
            <a:ext cx="2449285" cy="2123658"/>
          </a:xfrm>
          <a:prstGeom prst="rect">
            <a:avLst/>
          </a:prstGeom>
          <a:noFill/>
        </p:spPr>
        <p:txBody>
          <a:bodyPr wrap="square" rtlCol="0">
            <a:spAutoFit/>
          </a:bodyPr>
          <a:lstStyle/>
          <a:p>
            <a:r>
              <a:rPr lang="en-GB" dirty="0"/>
              <a:t>During the session</a:t>
            </a:r>
          </a:p>
        </p:txBody>
      </p:sp>
    </p:spTree>
    <p:extLst>
      <p:ext uri="{BB962C8B-B14F-4D97-AF65-F5344CB8AC3E}">
        <p14:creationId xmlns:p14="http://schemas.microsoft.com/office/powerpoint/2010/main" val="3459915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72EE-6B34-4BCE-9AF2-F677EFB8E676}"/>
              </a:ext>
            </a:extLst>
          </p:cNvPr>
          <p:cNvSpPr>
            <a:spLocks noGrp="1"/>
          </p:cNvSpPr>
          <p:nvPr>
            <p:ph type="title"/>
          </p:nvPr>
        </p:nvSpPr>
        <p:spPr/>
        <p:txBody>
          <a:bodyPr/>
          <a:lstStyle/>
          <a:p>
            <a:r>
              <a:rPr lang="en-GB" dirty="0"/>
              <a:t>Additional reading and resources</a:t>
            </a:r>
          </a:p>
        </p:txBody>
      </p:sp>
      <p:sp>
        <p:nvSpPr>
          <p:cNvPr id="3" name="Content Placeholder 2">
            <a:extLst>
              <a:ext uri="{FF2B5EF4-FFF2-40B4-BE49-F238E27FC236}">
                <a16:creationId xmlns:a16="http://schemas.microsoft.com/office/drawing/2014/main" id="{522838C4-860D-41B1-A57C-85A243D5AAB7}"/>
              </a:ext>
            </a:extLst>
          </p:cNvPr>
          <p:cNvSpPr>
            <a:spLocks noGrp="1"/>
          </p:cNvSpPr>
          <p:nvPr>
            <p:ph idx="1"/>
          </p:nvPr>
        </p:nvSpPr>
        <p:spPr/>
        <p:txBody>
          <a:bodyPr/>
          <a:lstStyle/>
          <a:p>
            <a:r>
              <a:rPr lang="en-GB" dirty="0" err="1">
                <a:hlinkClick r:id="rId3"/>
              </a:rPr>
              <a:t>Home_Page</a:t>
            </a:r>
            <a:r>
              <a:rPr lang="en-GB" dirty="0">
                <a:hlinkClick r:id="rId3"/>
              </a:rPr>
              <a:t> - Flipped Learning Network Hub</a:t>
            </a:r>
            <a:endParaRPr lang="en-GB" dirty="0"/>
          </a:p>
          <a:p>
            <a:r>
              <a:rPr lang="en-GB" dirty="0">
                <a:hlinkClick r:id="rId4"/>
              </a:rPr>
              <a:t>What is Flipped Learning? - Flipped Learning (google.com)</a:t>
            </a:r>
            <a:endParaRPr lang="en-GB" dirty="0"/>
          </a:p>
          <a:p>
            <a:r>
              <a:rPr lang="en-GB" sz="2800" dirty="0">
                <a:hlinkClick r:id="rId5"/>
              </a:rPr>
              <a:t>The 6-step guide to flipping your classroom | by Jeffrey Dunn | Medium</a:t>
            </a:r>
            <a:endParaRPr lang="en-GB" sz="2800" dirty="0"/>
          </a:p>
          <a:p>
            <a:r>
              <a:rPr lang="en-GB" dirty="0">
                <a:hlinkClick r:id="rId6"/>
              </a:rPr>
              <a:t>FLIP_handout_FNL_Web.pdf (flippedlearning.org)</a:t>
            </a:r>
            <a:endParaRPr lang="en-GB" dirty="0"/>
          </a:p>
          <a:p>
            <a:endParaRPr lang="en-GB" sz="2800" dirty="0"/>
          </a:p>
          <a:p>
            <a:endParaRPr lang="en-GB" dirty="0"/>
          </a:p>
        </p:txBody>
      </p:sp>
    </p:spTree>
    <p:extLst>
      <p:ext uri="{BB962C8B-B14F-4D97-AF65-F5344CB8AC3E}">
        <p14:creationId xmlns:p14="http://schemas.microsoft.com/office/powerpoint/2010/main" val="280574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F48F20-3201-4254-BBAD-48654494C9F0}"/>
              </a:ext>
            </a:extLst>
          </p:cNvPr>
          <p:cNvSpPr>
            <a:spLocks noGrp="1"/>
          </p:cNvSpPr>
          <p:nvPr>
            <p:ph type="title"/>
          </p:nvPr>
        </p:nvSpPr>
        <p:spPr>
          <a:xfrm>
            <a:off x="838200" y="251469"/>
            <a:ext cx="10515600" cy="1325564"/>
          </a:xfrm>
        </p:spPr>
        <p:txBody>
          <a:bodyPr/>
          <a:lstStyle/>
          <a:p>
            <a:r>
              <a:rPr lang="en-GB" dirty="0"/>
              <a:t>Definition of flipped learning</a:t>
            </a:r>
          </a:p>
        </p:txBody>
      </p:sp>
      <p:sp>
        <p:nvSpPr>
          <p:cNvPr id="5" name="Content Placeholder 4">
            <a:extLst>
              <a:ext uri="{FF2B5EF4-FFF2-40B4-BE49-F238E27FC236}">
                <a16:creationId xmlns:a16="http://schemas.microsoft.com/office/drawing/2014/main" id="{0F0A7D77-89DA-4F8D-8EA6-33186F5395A2}"/>
              </a:ext>
            </a:extLst>
          </p:cNvPr>
          <p:cNvSpPr>
            <a:spLocks noGrp="1"/>
          </p:cNvSpPr>
          <p:nvPr>
            <p:ph idx="1"/>
          </p:nvPr>
        </p:nvSpPr>
        <p:spPr>
          <a:xfrm>
            <a:off x="720209" y="1828502"/>
            <a:ext cx="10120389" cy="4153657"/>
          </a:xfrm>
        </p:spPr>
        <p:txBody>
          <a:bodyPr/>
          <a:lstStyle/>
          <a:p>
            <a:r>
              <a:rPr lang="en-GB" dirty="0"/>
              <a:t>What do you think flipped learning is?</a:t>
            </a:r>
          </a:p>
          <a:p>
            <a:endParaRPr lang="en-GB" dirty="0"/>
          </a:p>
          <a:p>
            <a:r>
              <a:rPr lang="en-GB" dirty="0"/>
              <a:t>Add your thoughts to the chat</a:t>
            </a:r>
          </a:p>
          <a:p>
            <a:endParaRPr lang="en-GB" dirty="0"/>
          </a:p>
        </p:txBody>
      </p:sp>
      <p:pic>
        <p:nvPicPr>
          <p:cNvPr id="7" name="Graphic 6" descr="Speech outline">
            <a:extLst>
              <a:ext uri="{FF2B5EF4-FFF2-40B4-BE49-F238E27FC236}">
                <a16:creationId xmlns:a16="http://schemas.microsoft.com/office/drawing/2014/main" id="{0FF29623-7C93-4F13-92D0-C63BB9233F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9280" y="2652312"/>
            <a:ext cx="2719330" cy="2719330"/>
          </a:xfrm>
          <a:prstGeom prst="rect">
            <a:avLst/>
          </a:prstGeom>
        </p:spPr>
      </p:pic>
      <p:pic>
        <p:nvPicPr>
          <p:cNvPr id="8" name="Graphic 7" descr="Speech outline">
            <a:extLst>
              <a:ext uri="{FF2B5EF4-FFF2-40B4-BE49-F238E27FC236}">
                <a16:creationId xmlns:a16="http://schemas.microsoft.com/office/drawing/2014/main" id="{CE4320D4-D6F2-48DF-BF18-15E5DCB05B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9399" y="4320909"/>
            <a:ext cx="2719330" cy="2719330"/>
          </a:xfrm>
          <a:prstGeom prst="rect">
            <a:avLst/>
          </a:prstGeom>
        </p:spPr>
      </p:pic>
      <p:pic>
        <p:nvPicPr>
          <p:cNvPr id="9" name="Graphic 8" descr="Speech outline">
            <a:extLst>
              <a:ext uri="{FF2B5EF4-FFF2-40B4-BE49-F238E27FC236}">
                <a16:creationId xmlns:a16="http://schemas.microsoft.com/office/drawing/2014/main" id="{26AEBAA5-B29F-43DC-A1B7-1E199159BE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64915" y="3057783"/>
            <a:ext cx="2719330" cy="2719330"/>
          </a:xfrm>
          <a:prstGeom prst="rect">
            <a:avLst/>
          </a:prstGeom>
        </p:spPr>
      </p:pic>
    </p:spTree>
    <p:extLst>
      <p:ext uri="{BB962C8B-B14F-4D97-AF65-F5344CB8AC3E}">
        <p14:creationId xmlns:p14="http://schemas.microsoft.com/office/powerpoint/2010/main" val="55488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25B6-F02B-4F3D-9F65-F35116D7BB1E}"/>
              </a:ext>
            </a:extLst>
          </p:cNvPr>
          <p:cNvSpPr>
            <a:spLocks noGrp="1"/>
          </p:cNvSpPr>
          <p:nvPr>
            <p:ph type="title"/>
          </p:nvPr>
        </p:nvSpPr>
        <p:spPr/>
        <p:txBody>
          <a:bodyPr/>
          <a:lstStyle/>
          <a:p>
            <a:r>
              <a:rPr lang="en-GB" dirty="0"/>
              <a:t>Traditional Delivery</a:t>
            </a:r>
          </a:p>
        </p:txBody>
      </p:sp>
      <p:pic>
        <p:nvPicPr>
          <p:cNvPr id="4" name="teacher.png" descr="person pointing to whiteboard">
            <a:extLst>
              <a:ext uri="{FF2B5EF4-FFF2-40B4-BE49-F238E27FC236}">
                <a16:creationId xmlns:a16="http://schemas.microsoft.com/office/drawing/2014/main" id="{29529E42-EA71-4DFF-99C2-0D67D79A1D68}"/>
              </a:ext>
            </a:extLst>
          </p:cNvPr>
          <p:cNvPicPr>
            <a:picLocks noGrp="1"/>
          </p:cNvPicPr>
          <p:nvPr>
            <p:ph idx="1"/>
          </p:nvPr>
        </p:nvPicPr>
        <p:blipFill>
          <a:blip r:embed="rId3"/>
          <a:stretch>
            <a:fillRect/>
          </a:stretch>
        </p:blipFill>
        <p:spPr>
          <a:xfrm>
            <a:off x="838200" y="2437868"/>
            <a:ext cx="3325993" cy="3403600"/>
          </a:xfrm>
          <a:prstGeom prst="rect">
            <a:avLst/>
          </a:prstGeom>
          <a:ln w="12700">
            <a:miter lim="400000"/>
          </a:ln>
        </p:spPr>
      </p:pic>
      <p:pic>
        <p:nvPicPr>
          <p:cNvPr id="5" name="laptop.png" descr="laptop">
            <a:extLst>
              <a:ext uri="{FF2B5EF4-FFF2-40B4-BE49-F238E27FC236}">
                <a16:creationId xmlns:a16="http://schemas.microsoft.com/office/drawing/2014/main" id="{52554A37-0F29-46E1-A2B5-15A58B79135A}"/>
              </a:ext>
            </a:extLst>
          </p:cNvPr>
          <p:cNvPicPr/>
          <p:nvPr/>
        </p:nvPicPr>
        <p:blipFill>
          <a:blip r:embed="rId4"/>
          <a:stretch>
            <a:fillRect/>
          </a:stretch>
        </p:blipFill>
        <p:spPr>
          <a:xfrm>
            <a:off x="8027809" y="2405211"/>
            <a:ext cx="2267531" cy="2322690"/>
          </a:xfrm>
          <a:prstGeom prst="rect">
            <a:avLst/>
          </a:prstGeom>
          <a:ln w="12700">
            <a:miter lim="400000"/>
          </a:ln>
        </p:spPr>
      </p:pic>
      <p:sp>
        <p:nvSpPr>
          <p:cNvPr id="6" name="Arrow: Right 5">
            <a:extLst>
              <a:ext uri="{FF2B5EF4-FFF2-40B4-BE49-F238E27FC236}">
                <a16:creationId xmlns:a16="http://schemas.microsoft.com/office/drawing/2014/main" id="{7B6AC29A-8B25-48A0-A883-2A3DC85FE8C7}"/>
              </a:ext>
            </a:extLst>
          </p:cNvPr>
          <p:cNvSpPr/>
          <p:nvPr/>
        </p:nvSpPr>
        <p:spPr>
          <a:xfrm>
            <a:off x="4718957" y="3559629"/>
            <a:ext cx="2514600" cy="89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767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eacher.png" descr="person pointing to whiteboard">
            <a:extLst>
              <a:ext uri="{FF2B5EF4-FFF2-40B4-BE49-F238E27FC236}">
                <a16:creationId xmlns:a16="http://schemas.microsoft.com/office/drawing/2014/main" id="{838A5F9F-A910-464E-8D8A-47954B640CB8}"/>
              </a:ext>
            </a:extLst>
          </p:cNvPr>
          <p:cNvPicPr/>
          <p:nvPr/>
        </p:nvPicPr>
        <p:blipFill>
          <a:blip r:embed="rId3"/>
          <a:stretch>
            <a:fillRect/>
          </a:stretch>
        </p:blipFill>
        <p:spPr>
          <a:xfrm>
            <a:off x="7326217" y="892211"/>
            <a:ext cx="2673357" cy="2699287"/>
          </a:xfrm>
          <a:prstGeom prst="rect">
            <a:avLst/>
          </a:prstGeom>
          <a:ln w="12700">
            <a:miter lim="400000"/>
          </a:ln>
        </p:spPr>
      </p:pic>
      <p:pic>
        <p:nvPicPr>
          <p:cNvPr id="4" name="laptop.png" descr="laptop">
            <a:extLst>
              <a:ext uri="{FF2B5EF4-FFF2-40B4-BE49-F238E27FC236}">
                <a16:creationId xmlns:a16="http://schemas.microsoft.com/office/drawing/2014/main" id="{E562FDCD-F437-448E-B922-D9F816B38759}"/>
              </a:ext>
            </a:extLst>
          </p:cNvPr>
          <p:cNvPicPr/>
          <p:nvPr/>
        </p:nvPicPr>
        <p:blipFill>
          <a:blip r:embed="rId4"/>
          <a:stretch>
            <a:fillRect/>
          </a:stretch>
        </p:blipFill>
        <p:spPr>
          <a:xfrm>
            <a:off x="2192426" y="795267"/>
            <a:ext cx="2267531" cy="2322690"/>
          </a:xfrm>
          <a:prstGeom prst="rect">
            <a:avLst/>
          </a:prstGeom>
          <a:ln w="12700">
            <a:miter lim="400000"/>
          </a:ln>
        </p:spPr>
      </p:pic>
      <p:sp>
        <p:nvSpPr>
          <p:cNvPr id="6" name="Shape 227">
            <a:extLst>
              <a:ext uri="{FF2B5EF4-FFF2-40B4-BE49-F238E27FC236}">
                <a16:creationId xmlns:a16="http://schemas.microsoft.com/office/drawing/2014/main" id="{06C68AC5-BC00-4DB2-B01A-2144D4F963E0}"/>
              </a:ext>
            </a:extLst>
          </p:cNvPr>
          <p:cNvSpPr/>
          <p:nvPr/>
        </p:nvSpPr>
        <p:spPr>
          <a:xfrm>
            <a:off x="1068637" y="3429000"/>
            <a:ext cx="3494518" cy="263373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nchor="ctr"/>
          <a:lstStyle/>
          <a:p>
            <a:pPr algn="ctr" eaLnBrk="1" fontAlgn="auto" hangingPunct="1">
              <a:spcBef>
                <a:spcPts val="900"/>
              </a:spcBef>
              <a:spcAft>
                <a:spcPts val="0"/>
              </a:spcAft>
              <a:buFont typeface="Arial"/>
              <a:buNone/>
            </a:pPr>
            <a:r>
              <a:rPr sz="2800" kern="0" dirty="0">
                <a:solidFill>
                  <a:sysClr val="windowText" lastClr="000000"/>
                </a:solidFill>
                <a:latin typeface="Arial"/>
                <a:ea typeface="Arial"/>
                <a:cs typeface="Arial"/>
                <a:sym typeface="Arial"/>
              </a:rPr>
              <a:t>Research tasks</a:t>
            </a:r>
          </a:p>
          <a:p>
            <a:pPr algn="ctr" eaLnBrk="1" fontAlgn="auto" hangingPunct="1">
              <a:spcBef>
                <a:spcPts val="900"/>
              </a:spcBef>
              <a:spcAft>
                <a:spcPts val="0"/>
              </a:spcAft>
              <a:buFont typeface="Arial"/>
              <a:buNone/>
            </a:pPr>
            <a:r>
              <a:rPr sz="2800" kern="0" dirty="0">
                <a:solidFill>
                  <a:sysClr val="windowText" lastClr="000000"/>
                </a:solidFill>
                <a:latin typeface="Arial"/>
                <a:ea typeface="Arial"/>
                <a:cs typeface="Arial"/>
                <a:sym typeface="Arial"/>
              </a:rPr>
              <a:t>Preparatory work</a:t>
            </a:r>
          </a:p>
          <a:p>
            <a:pPr algn="ctr" eaLnBrk="1" fontAlgn="auto" hangingPunct="1">
              <a:spcBef>
                <a:spcPts val="900"/>
              </a:spcBef>
              <a:spcAft>
                <a:spcPts val="0"/>
              </a:spcAft>
              <a:buFont typeface="Arial"/>
              <a:buNone/>
            </a:pPr>
            <a:r>
              <a:rPr sz="2800" kern="0" dirty="0">
                <a:solidFill>
                  <a:sysClr val="windowText" lastClr="000000"/>
                </a:solidFill>
                <a:latin typeface="Arial"/>
                <a:ea typeface="Arial"/>
                <a:cs typeface="Arial"/>
                <a:sym typeface="Arial"/>
              </a:rPr>
              <a:t>Pre-class tasks</a:t>
            </a:r>
          </a:p>
          <a:p>
            <a:pPr algn="ctr" eaLnBrk="1" fontAlgn="auto" hangingPunct="1">
              <a:spcBef>
                <a:spcPts val="900"/>
              </a:spcBef>
              <a:spcAft>
                <a:spcPts val="0"/>
              </a:spcAft>
              <a:buFont typeface="Arial"/>
              <a:buNone/>
            </a:pPr>
            <a:r>
              <a:rPr sz="2800" kern="0" dirty="0">
                <a:solidFill>
                  <a:sysClr val="windowText" lastClr="000000"/>
                </a:solidFill>
                <a:latin typeface="Arial"/>
                <a:ea typeface="Arial"/>
                <a:cs typeface="Arial"/>
                <a:sym typeface="Arial"/>
              </a:rPr>
              <a:t>Needs analysis tasks</a:t>
            </a:r>
          </a:p>
        </p:txBody>
      </p:sp>
      <p:sp>
        <p:nvSpPr>
          <p:cNvPr id="7" name="Arrow: Right 6">
            <a:extLst>
              <a:ext uri="{FF2B5EF4-FFF2-40B4-BE49-F238E27FC236}">
                <a16:creationId xmlns:a16="http://schemas.microsoft.com/office/drawing/2014/main" id="{FE822F3D-3913-4F3C-87F8-2327204BBE80}"/>
              </a:ext>
            </a:extLst>
          </p:cNvPr>
          <p:cNvSpPr/>
          <p:nvPr/>
        </p:nvSpPr>
        <p:spPr>
          <a:xfrm>
            <a:off x="4825388" y="1956612"/>
            <a:ext cx="1718631" cy="967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hape 228">
            <a:extLst>
              <a:ext uri="{FF2B5EF4-FFF2-40B4-BE49-F238E27FC236}">
                <a16:creationId xmlns:a16="http://schemas.microsoft.com/office/drawing/2014/main" id="{B41ACE3A-47C0-4980-84BD-2D80AFB76535}"/>
              </a:ext>
            </a:extLst>
          </p:cNvPr>
          <p:cNvSpPr/>
          <p:nvPr/>
        </p:nvSpPr>
        <p:spPr>
          <a:xfrm>
            <a:off x="6928721" y="3274553"/>
            <a:ext cx="4194641" cy="2942625"/>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nchor="ctr"/>
          <a:lstStyle/>
          <a:p>
            <a:pPr algn="ctr" eaLnBrk="1" fontAlgn="auto" hangingPunct="1">
              <a:spcBef>
                <a:spcPts val="900"/>
              </a:spcBef>
              <a:spcAft>
                <a:spcPts val="0"/>
              </a:spcAft>
              <a:buFont typeface="Arial"/>
              <a:buNone/>
            </a:pPr>
            <a:r>
              <a:rPr sz="2800" kern="0" dirty="0">
                <a:solidFill>
                  <a:sysClr val="windowText" lastClr="000000"/>
                </a:solidFill>
                <a:latin typeface="Arial"/>
                <a:ea typeface="Arial"/>
                <a:cs typeface="Arial"/>
                <a:sym typeface="Arial"/>
              </a:rPr>
              <a:t>Consolidation</a:t>
            </a:r>
          </a:p>
          <a:p>
            <a:pPr algn="ctr" eaLnBrk="1" fontAlgn="auto" hangingPunct="1">
              <a:spcBef>
                <a:spcPts val="900"/>
              </a:spcBef>
              <a:spcAft>
                <a:spcPts val="0"/>
              </a:spcAft>
              <a:buFont typeface="Arial"/>
              <a:buNone/>
            </a:pPr>
            <a:r>
              <a:rPr sz="2800" kern="0" dirty="0">
                <a:solidFill>
                  <a:sysClr val="windowText" lastClr="000000"/>
                </a:solidFill>
                <a:latin typeface="Arial"/>
                <a:ea typeface="Arial"/>
                <a:cs typeface="Arial"/>
                <a:sym typeface="Arial"/>
              </a:rPr>
              <a:t>Checking understanding</a:t>
            </a:r>
          </a:p>
          <a:p>
            <a:pPr algn="ctr" eaLnBrk="1" fontAlgn="auto" hangingPunct="1">
              <a:spcBef>
                <a:spcPts val="900"/>
              </a:spcBef>
              <a:spcAft>
                <a:spcPts val="0"/>
              </a:spcAft>
              <a:buFont typeface="Arial"/>
              <a:buNone/>
            </a:pPr>
            <a:r>
              <a:rPr sz="2800" kern="0" dirty="0">
                <a:solidFill>
                  <a:sysClr val="windowText" lastClr="000000"/>
                </a:solidFill>
                <a:latin typeface="Arial"/>
                <a:ea typeface="Arial"/>
                <a:cs typeface="Arial"/>
                <a:sym typeface="Arial"/>
              </a:rPr>
              <a:t>Application</a:t>
            </a:r>
          </a:p>
          <a:p>
            <a:pPr algn="ctr" eaLnBrk="1" fontAlgn="auto" hangingPunct="1">
              <a:spcBef>
                <a:spcPts val="900"/>
              </a:spcBef>
              <a:spcAft>
                <a:spcPts val="0"/>
              </a:spcAft>
              <a:buFont typeface="Arial"/>
              <a:buNone/>
            </a:pPr>
            <a:r>
              <a:rPr sz="2800" kern="0" dirty="0">
                <a:solidFill>
                  <a:sysClr val="windowText" lastClr="000000"/>
                </a:solidFill>
                <a:latin typeface="Arial"/>
                <a:ea typeface="Arial"/>
                <a:cs typeface="Arial"/>
                <a:sym typeface="Arial"/>
              </a:rPr>
              <a:t>Discussion</a:t>
            </a:r>
          </a:p>
        </p:txBody>
      </p:sp>
    </p:spTree>
    <p:extLst>
      <p:ext uri="{BB962C8B-B14F-4D97-AF65-F5344CB8AC3E}">
        <p14:creationId xmlns:p14="http://schemas.microsoft.com/office/powerpoint/2010/main" val="129505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249ED88F-BC7E-4ED4-AB6A-40E9503424C5}"/>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80016" y="1079647"/>
            <a:ext cx="9720887" cy="5473473"/>
          </a:xfrm>
          <a:prstGeom prst="rect">
            <a:avLst/>
          </a:prstGeom>
        </p:spPr>
      </p:pic>
    </p:spTree>
    <p:extLst>
      <p:ext uri="{BB962C8B-B14F-4D97-AF65-F5344CB8AC3E}">
        <p14:creationId xmlns:p14="http://schemas.microsoft.com/office/powerpoint/2010/main" val="314628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7C148-0DFD-43C6-BDAF-B89BA72F609B}"/>
              </a:ext>
            </a:extLst>
          </p:cNvPr>
          <p:cNvSpPr>
            <a:spLocks noGrp="1"/>
          </p:cNvSpPr>
          <p:nvPr>
            <p:ph type="title"/>
          </p:nvPr>
        </p:nvSpPr>
        <p:spPr>
          <a:xfrm>
            <a:off x="765176" y="770889"/>
            <a:ext cx="10515600" cy="823913"/>
          </a:xfrm>
        </p:spPr>
        <p:txBody>
          <a:bodyPr/>
          <a:lstStyle/>
          <a:p>
            <a:r>
              <a:rPr lang="en-GB" dirty="0"/>
              <a:t>Why flip learning?</a:t>
            </a:r>
          </a:p>
        </p:txBody>
      </p:sp>
      <p:sp>
        <p:nvSpPr>
          <p:cNvPr id="3" name="Text Placeholder 2">
            <a:extLst>
              <a:ext uri="{FF2B5EF4-FFF2-40B4-BE49-F238E27FC236}">
                <a16:creationId xmlns:a16="http://schemas.microsoft.com/office/drawing/2014/main" id="{58DC6866-328A-4CF2-A006-6A1B64763947}"/>
              </a:ext>
            </a:extLst>
          </p:cNvPr>
          <p:cNvSpPr>
            <a:spLocks noGrp="1"/>
          </p:cNvSpPr>
          <p:nvPr>
            <p:ph type="body" idx="1"/>
          </p:nvPr>
        </p:nvSpPr>
        <p:spPr>
          <a:xfrm>
            <a:off x="765176" y="1813795"/>
            <a:ext cx="5157787" cy="823912"/>
          </a:xfrm>
        </p:spPr>
        <p:txBody>
          <a:bodyPr/>
          <a:lstStyle/>
          <a:p>
            <a:r>
              <a:rPr lang="en-GB" dirty="0"/>
              <a:t>Advantages of approach</a:t>
            </a:r>
          </a:p>
        </p:txBody>
      </p:sp>
      <p:sp>
        <p:nvSpPr>
          <p:cNvPr id="4" name="Content Placeholder 3">
            <a:extLst>
              <a:ext uri="{FF2B5EF4-FFF2-40B4-BE49-F238E27FC236}">
                <a16:creationId xmlns:a16="http://schemas.microsoft.com/office/drawing/2014/main" id="{AF07B244-E1BF-4ED7-B10D-5594EDEDA16E}"/>
              </a:ext>
            </a:extLst>
          </p:cNvPr>
          <p:cNvSpPr>
            <a:spLocks noGrp="1"/>
          </p:cNvSpPr>
          <p:nvPr>
            <p:ph sz="half" idx="2"/>
          </p:nvPr>
        </p:nvSpPr>
        <p:spPr>
          <a:xfrm>
            <a:off x="839788" y="2755076"/>
            <a:ext cx="5157787" cy="3188648"/>
          </a:xfrm>
        </p:spPr>
        <p:txBody>
          <a:bodyPr/>
          <a:lstStyle/>
          <a:p>
            <a:r>
              <a:rPr lang="en-GB" dirty="0"/>
              <a:t>Frees up class time for higher level learning/application.</a:t>
            </a:r>
          </a:p>
          <a:p>
            <a:r>
              <a:rPr lang="en-GB" dirty="0"/>
              <a:t>Enables identification of misunderstandings and concepts.</a:t>
            </a:r>
          </a:p>
        </p:txBody>
      </p:sp>
      <p:sp>
        <p:nvSpPr>
          <p:cNvPr id="5" name="Text Placeholder 4">
            <a:extLst>
              <a:ext uri="{FF2B5EF4-FFF2-40B4-BE49-F238E27FC236}">
                <a16:creationId xmlns:a16="http://schemas.microsoft.com/office/drawing/2014/main" id="{3AD86118-15FB-4A51-8931-242CA40B7F59}"/>
              </a:ext>
            </a:extLst>
          </p:cNvPr>
          <p:cNvSpPr>
            <a:spLocks noGrp="1"/>
          </p:cNvSpPr>
          <p:nvPr>
            <p:ph type="body" sz="quarter" idx="3"/>
          </p:nvPr>
        </p:nvSpPr>
        <p:spPr>
          <a:xfrm>
            <a:off x="6172200" y="1813795"/>
            <a:ext cx="5183188" cy="823912"/>
          </a:xfrm>
        </p:spPr>
        <p:txBody>
          <a:bodyPr/>
          <a:lstStyle/>
          <a:p>
            <a:r>
              <a:rPr lang="en-GB" dirty="0"/>
              <a:t>Disadvantages of approach</a:t>
            </a:r>
          </a:p>
        </p:txBody>
      </p:sp>
      <p:sp>
        <p:nvSpPr>
          <p:cNvPr id="6" name="Content Placeholder 5">
            <a:extLst>
              <a:ext uri="{FF2B5EF4-FFF2-40B4-BE49-F238E27FC236}">
                <a16:creationId xmlns:a16="http://schemas.microsoft.com/office/drawing/2014/main" id="{567CCF58-084E-4110-907E-DF43FA20B6FB}"/>
              </a:ext>
            </a:extLst>
          </p:cNvPr>
          <p:cNvSpPr>
            <a:spLocks noGrp="1"/>
          </p:cNvSpPr>
          <p:nvPr>
            <p:ph sz="quarter" idx="4"/>
          </p:nvPr>
        </p:nvSpPr>
        <p:spPr>
          <a:xfrm>
            <a:off x="6172200" y="2755076"/>
            <a:ext cx="5183188" cy="3188648"/>
          </a:xfrm>
        </p:spPr>
        <p:txBody>
          <a:bodyPr/>
          <a:lstStyle/>
          <a:p>
            <a:r>
              <a:rPr lang="en-GB" dirty="0"/>
              <a:t>Relies on learner commitment to completing independent work.</a:t>
            </a:r>
          </a:p>
          <a:p>
            <a:r>
              <a:rPr lang="en-GB" dirty="0"/>
              <a:t>Relies on use of digital skills and devices</a:t>
            </a:r>
          </a:p>
        </p:txBody>
      </p:sp>
    </p:spTree>
    <p:extLst>
      <p:ext uri="{BB962C8B-B14F-4D97-AF65-F5344CB8AC3E}">
        <p14:creationId xmlns:p14="http://schemas.microsoft.com/office/powerpoint/2010/main" val="89040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A3D9-8BE3-4C95-908D-44A88FF6F750}"/>
              </a:ext>
            </a:extLst>
          </p:cNvPr>
          <p:cNvSpPr>
            <a:spLocks noGrp="1"/>
          </p:cNvSpPr>
          <p:nvPr>
            <p:ph type="title"/>
          </p:nvPr>
        </p:nvSpPr>
        <p:spPr/>
        <p:txBody>
          <a:bodyPr/>
          <a:lstStyle/>
          <a:p>
            <a:r>
              <a:rPr lang="en-GB" dirty="0"/>
              <a:t>Pillars of flipped learning</a:t>
            </a:r>
          </a:p>
        </p:txBody>
      </p:sp>
      <p:pic>
        <p:nvPicPr>
          <p:cNvPr id="1026" name="Picture 2" descr="11 Indicators of Excellence in Instruction (Flipped or Otherwise) - Flipped  Learning Network Hub">
            <a:extLst>
              <a:ext uri="{FF2B5EF4-FFF2-40B4-BE49-F238E27FC236}">
                <a16:creationId xmlns:a16="http://schemas.microsoft.com/office/drawing/2014/main" id="{F6F9F31C-2F6A-4493-98F0-114969849C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8416" y="2219325"/>
            <a:ext cx="10340276"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0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3BFD-060E-4324-A51B-BD4EB0BB4870}"/>
              </a:ext>
            </a:extLst>
          </p:cNvPr>
          <p:cNvSpPr>
            <a:spLocks noGrp="1"/>
          </p:cNvSpPr>
          <p:nvPr>
            <p:ph type="title"/>
          </p:nvPr>
        </p:nvSpPr>
        <p:spPr>
          <a:xfrm>
            <a:off x="1806766" y="1079647"/>
            <a:ext cx="9547034" cy="1325564"/>
          </a:xfrm>
        </p:spPr>
        <p:txBody>
          <a:bodyPr/>
          <a:lstStyle/>
          <a:p>
            <a:r>
              <a:rPr lang="en-GB" dirty="0"/>
              <a:t>Flexible Environment</a:t>
            </a:r>
          </a:p>
        </p:txBody>
      </p:sp>
      <p:sp>
        <p:nvSpPr>
          <p:cNvPr id="3" name="Content Placeholder 2">
            <a:extLst>
              <a:ext uri="{FF2B5EF4-FFF2-40B4-BE49-F238E27FC236}">
                <a16:creationId xmlns:a16="http://schemas.microsoft.com/office/drawing/2014/main" id="{9EFC0B86-AF6E-4B63-B9A5-70BFC69953EC}"/>
              </a:ext>
            </a:extLst>
          </p:cNvPr>
          <p:cNvSpPr>
            <a:spLocks noGrp="1"/>
          </p:cNvSpPr>
          <p:nvPr>
            <p:ph idx="1"/>
          </p:nvPr>
        </p:nvSpPr>
        <p:spPr>
          <a:xfrm>
            <a:off x="1806764" y="2540148"/>
            <a:ext cx="9547035" cy="3403601"/>
          </a:xfrm>
        </p:spPr>
        <p:txBody>
          <a:bodyPr/>
          <a:lstStyle/>
          <a:p>
            <a:pPr marL="0" indent="0">
              <a:buNone/>
            </a:pPr>
            <a:r>
              <a:rPr lang="en-GB" sz="2400" dirty="0"/>
              <a:t>Flipped Learning allows for a variety of learning modes;</a:t>
            </a:r>
          </a:p>
          <a:p>
            <a:pPr marL="0" indent="0">
              <a:buNone/>
            </a:pPr>
            <a:endParaRPr lang="en-GB" sz="2400" dirty="0"/>
          </a:p>
          <a:p>
            <a:pPr lvl="3"/>
            <a:r>
              <a:rPr lang="en-GB" sz="2800" dirty="0"/>
              <a:t>Time</a:t>
            </a:r>
          </a:p>
          <a:p>
            <a:pPr lvl="3"/>
            <a:r>
              <a:rPr lang="en-GB" sz="2800" dirty="0"/>
              <a:t>Method</a:t>
            </a:r>
          </a:p>
          <a:p>
            <a:pPr lvl="3"/>
            <a:r>
              <a:rPr lang="en-GB" sz="2800" dirty="0"/>
              <a:t>Extension tasks</a:t>
            </a:r>
          </a:p>
          <a:p>
            <a:pPr marL="0" indent="0">
              <a:buNone/>
            </a:pPr>
            <a:endParaRPr lang="en-GB" sz="2400" dirty="0"/>
          </a:p>
          <a:p>
            <a:pPr marL="0" indent="0">
              <a:buNone/>
            </a:pPr>
            <a:r>
              <a:rPr lang="en-GB" sz="2400" dirty="0"/>
              <a:t>Asynchronous  </a:t>
            </a:r>
          </a:p>
          <a:p>
            <a:endParaRPr lang="en-GB" sz="2400" dirty="0"/>
          </a:p>
        </p:txBody>
      </p:sp>
      <p:pic>
        <p:nvPicPr>
          <p:cNvPr id="5" name="Graphic 4" descr="Greek Pillar with solid fill">
            <a:extLst>
              <a:ext uri="{FF2B5EF4-FFF2-40B4-BE49-F238E27FC236}">
                <a16:creationId xmlns:a16="http://schemas.microsoft.com/office/drawing/2014/main" id="{65C3569C-2A7C-40ED-8741-0896990B9C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828" y="1285228"/>
            <a:ext cx="914400" cy="1119983"/>
          </a:xfrm>
          <a:prstGeom prst="rect">
            <a:avLst/>
          </a:prstGeom>
        </p:spPr>
      </p:pic>
    </p:spTree>
    <p:extLst>
      <p:ext uri="{BB962C8B-B14F-4D97-AF65-F5344CB8AC3E}">
        <p14:creationId xmlns:p14="http://schemas.microsoft.com/office/powerpoint/2010/main" val="3979877048"/>
      </p:ext>
    </p:extLst>
  </p:cSld>
  <p:clrMapOvr>
    <a:masterClrMapping/>
  </p:clrMapOvr>
</p:sld>
</file>

<file path=ppt/theme/theme1.xml><?xml version="1.0" encoding="utf-8"?>
<a:theme xmlns:a="http://schemas.openxmlformats.org/drawingml/2006/main" name="Hampshire Achieves 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mpshire Achieves Ins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 Hampshire Achieves</Template>
  <TotalTime>238</TotalTime>
  <Words>1236</Words>
  <Application>Microsoft Office PowerPoint</Application>
  <PresentationFormat>Widescreen</PresentationFormat>
  <Paragraphs>157</Paragraphs>
  <Slides>21</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Gotham SSm A</vt:lpstr>
      <vt:lpstr>Hampshire Achieves Title</vt:lpstr>
      <vt:lpstr>Hampshire Achieves Inside</vt:lpstr>
      <vt:lpstr>PowerPoint Presentation</vt:lpstr>
      <vt:lpstr>Session Objectives</vt:lpstr>
      <vt:lpstr>Definition of flipped learning</vt:lpstr>
      <vt:lpstr>Traditional Delivery</vt:lpstr>
      <vt:lpstr>PowerPoint Presentation</vt:lpstr>
      <vt:lpstr>PowerPoint Presentation</vt:lpstr>
      <vt:lpstr>Why flip learning?</vt:lpstr>
      <vt:lpstr>Pillars of flipped learning</vt:lpstr>
      <vt:lpstr>Flexible Environment</vt:lpstr>
      <vt:lpstr>Learning Culture</vt:lpstr>
      <vt:lpstr>Intentional Content</vt:lpstr>
      <vt:lpstr>Professional Educators</vt:lpstr>
      <vt:lpstr>So where do you start?</vt:lpstr>
      <vt:lpstr>Select your topic</vt:lpstr>
      <vt:lpstr>Assessment</vt:lpstr>
      <vt:lpstr>What will you do with the extra session time?</vt:lpstr>
      <vt:lpstr>Teaching materials</vt:lpstr>
      <vt:lpstr>Remember</vt:lpstr>
      <vt:lpstr>PowerPoint Presentation</vt:lpstr>
      <vt:lpstr>PowerPoint Presentation</vt:lpstr>
      <vt:lpstr>Additional reading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Wendy (Childrens Services)</dc:creator>
  <cp:lastModifiedBy>Scott, Wendy (Childrens Services)</cp:lastModifiedBy>
  <cp:revision>8</cp:revision>
  <dcterms:created xsi:type="dcterms:W3CDTF">2021-04-13T13:41:02Z</dcterms:created>
  <dcterms:modified xsi:type="dcterms:W3CDTF">2021-05-13T11:36:59Z</dcterms:modified>
</cp:coreProperties>
</file>