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  <p:sldMasterId id="2147483672" r:id="rId3"/>
    <p:sldMasterId id="2147483675" r:id="rId4"/>
  </p:sldMasterIdLst>
  <p:notesMasterIdLst>
    <p:notesMasterId r:id="rId16"/>
  </p:notesMasterIdLst>
  <p:sldIdLst>
    <p:sldId id="256" r:id="rId5"/>
    <p:sldId id="1645" r:id="rId6"/>
    <p:sldId id="259" r:id="rId7"/>
    <p:sldId id="1653" r:id="rId8"/>
    <p:sldId id="1654" r:id="rId9"/>
    <p:sldId id="1655" r:id="rId10"/>
    <p:sldId id="1656" r:id="rId11"/>
    <p:sldId id="1649" r:id="rId12"/>
    <p:sldId id="261" r:id="rId13"/>
    <p:sldId id="262" r:id="rId14"/>
    <p:sldId id="1657" r:id="rId15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B8537-AD7F-4C89-8CCE-4DE15DF938B9}" v="24" dt="2024-01-11T14:35:40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39" autoAdjust="0"/>
  </p:normalViewPr>
  <p:slideViewPr>
    <p:cSldViewPr snapToGrid="0">
      <p:cViewPr varScale="1">
        <p:scale>
          <a:sx n="79" d="100"/>
          <a:sy n="79" d="100"/>
        </p:scale>
        <p:origin x="10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3C3B8537-AD7F-4C89-8CCE-4DE15DF938B9}"/>
    <pc:docChg chg="custSel addSld modSld">
      <pc:chgData name="Scott, Wendy (Childrens Services)" userId="ccf14525-30ec-4eb3-9ec0-c8e827388be1" providerId="ADAL" clId="{3C3B8537-AD7F-4C89-8CCE-4DE15DF938B9}" dt="2024-01-11T14:35:40.241" v="85"/>
      <pc:docMkLst>
        <pc:docMk/>
      </pc:docMkLst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1940873361" sldId="259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1940873361" sldId="259"/>
            <ac:spMk id="2" creationId="{DD86CF43-C7B6-6BB3-CB60-965F597FC258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4275285078" sldId="261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275285078" sldId="261"/>
            <ac:spMk id="2" creationId="{35543D0A-0DB5-A7AC-3A9D-1C11DD691E62}"/>
          </ac:spMkLst>
        </pc:spChg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275285078" sldId="261"/>
            <ac:spMk id="3" creationId="{A1174485-3B09-5CCF-0F8D-C2B8EB9F1EA9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2302014169" sldId="1645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2302014169" sldId="1645"/>
            <ac:spMk id="2" creationId="{71D7BE6B-2403-7FDA-9A70-13C0E9E44F12}"/>
          </ac:spMkLst>
        </pc:spChg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2302014169" sldId="1645"/>
            <ac:spMk id="3" creationId="{F6EA6317-2401-1F3E-7E7D-7185B3BA547A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2688200108" sldId="1649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2688200108" sldId="1649"/>
            <ac:spMk id="2" creationId="{C14586CB-6D27-3608-3B2D-BA52FCB1B7C5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2892072379" sldId="1653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2892072379" sldId="1653"/>
            <ac:spMk id="2" creationId="{7AB89904-82BF-A882-AD15-3D32F9262F6E}"/>
          </ac:spMkLst>
        </pc:spChg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2892072379" sldId="1653"/>
            <ac:spMk id="3" creationId="{7B1CBADA-2E5A-17F2-8713-BC80B26AE9E8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4188465528" sldId="1654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188465528" sldId="1654"/>
            <ac:spMk id="2" creationId="{5478BFF1-FC56-8D3E-AC41-03DD945AC2D2}"/>
          </ac:spMkLst>
        </pc:spChg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188465528" sldId="1654"/>
            <ac:spMk id="3" creationId="{3E37F33F-4937-CD9D-E7BB-7B97DCD55451}"/>
          </ac:spMkLst>
        </pc:spChg>
      </pc:sldChg>
      <pc:sldChg chg="modSp">
        <pc:chgData name="Scott, Wendy (Childrens Services)" userId="ccf14525-30ec-4eb3-9ec0-c8e827388be1" providerId="ADAL" clId="{3C3B8537-AD7F-4C89-8CCE-4DE15DF938B9}" dt="2024-01-11T14:35:40.241" v="85"/>
        <pc:sldMkLst>
          <pc:docMk/>
          <pc:sldMk cId="4175200459" sldId="1655"/>
        </pc:sldMkLst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175200459" sldId="1655"/>
            <ac:spMk id="2" creationId="{40074C1C-31B5-BD1B-257C-45732052AFC5}"/>
          </ac:spMkLst>
        </pc:spChg>
        <pc:spChg chg="mod">
          <ac:chgData name="Scott, Wendy (Childrens Services)" userId="ccf14525-30ec-4eb3-9ec0-c8e827388be1" providerId="ADAL" clId="{3C3B8537-AD7F-4C89-8CCE-4DE15DF938B9}" dt="2024-01-11T14:35:40.241" v="85"/>
          <ac:spMkLst>
            <pc:docMk/>
            <pc:sldMk cId="4175200459" sldId="1655"/>
            <ac:spMk id="3" creationId="{86B101A9-B0A4-EB48-F867-DDD08BDC08D2}"/>
          </ac:spMkLst>
        </pc:spChg>
      </pc:sldChg>
      <pc:sldChg chg="modSp new mod">
        <pc:chgData name="Scott, Wendy (Childrens Services)" userId="ccf14525-30ec-4eb3-9ec0-c8e827388be1" providerId="ADAL" clId="{3C3B8537-AD7F-4C89-8CCE-4DE15DF938B9}" dt="2024-01-11T12:15:49.292" v="73" actId="20577"/>
        <pc:sldMkLst>
          <pc:docMk/>
          <pc:sldMk cId="3096875557" sldId="1657"/>
        </pc:sldMkLst>
        <pc:spChg chg="mod">
          <ac:chgData name="Scott, Wendy (Childrens Services)" userId="ccf14525-30ec-4eb3-9ec0-c8e827388be1" providerId="ADAL" clId="{3C3B8537-AD7F-4C89-8CCE-4DE15DF938B9}" dt="2024-01-11T09:47:06.242" v="67" actId="14100"/>
          <ac:spMkLst>
            <pc:docMk/>
            <pc:sldMk cId="3096875557" sldId="1657"/>
            <ac:spMk id="2" creationId="{69120210-19AA-02DB-7597-976309AE605F}"/>
          </ac:spMkLst>
        </pc:spChg>
        <pc:spChg chg="mod">
          <ac:chgData name="Scott, Wendy (Childrens Services)" userId="ccf14525-30ec-4eb3-9ec0-c8e827388be1" providerId="ADAL" clId="{3C3B8537-AD7F-4C89-8CCE-4DE15DF938B9}" dt="2024-01-11T12:15:49.292" v="73" actId="20577"/>
          <ac:spMkLst>
            <pc:docMk/>
            <pc:sldMk cId="3096875557" sldId="1657"/>
            <ac:spMk id="3" creationId="{058DC256-B899-E96E-A8A1-87258D3B3A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6C316-E9D2-43D4-81C5-B2DFA1B50E66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D353B-2EE8-4210-B48E-AB301A9FFA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08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Length of observation: start and end times, if longer than that please let WS know reason (such as first session and waited to see delivery start)</a:t>
            </a:r>
          </a:p>
          <a:p>
            <a:r>
              <a:rPr lang="en-GB" dirty="0"/>
              <a:t>Submission of reports – to correct email not direct to WS participation.lifelong.learning@hants.gov.uk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Supportive not wagging fingers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415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Discussion and agreement on any additional categories to apply to reports</a:t>
            </a:r>
          </a:p>
          <a:p>
            <a:r>
              <a:rPr lang="en-GB" dirty="0"/>
              <a:t>Insert those to reflect upon</a:t>
            </a:r>
          </a:p>
          <a:p>
            <a:endParaRPr lang="en-GB" dirty="0"/>
          </a:p>
          <a:p>
            <a:r>
              <a:rPr lang="en-GB" dirty="0"/>
              <a:t>New categories: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Use of IT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489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Questioning – if not a strength, then in developing good practice refer to resources that will improve their questioning skills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53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extend learning</a:t>
            </a:r>
          </a:p>
          <a:p>
            <a:r>
              <a:rPr lang="en-GB" dirty="0"/>
              <a:t>Opportunities to use new skills</a:t>
            </a:r>
          </a:p>
          <a:p>
            <a:r>
              <a:rPr lang="en-GB" dirty="0"/>
              <a:t>Volunteering, joining community – craft, making and selling, passing on the skill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Learner awards for ACL / Adult Learning Week nominations / Learner of the Month (or course, or term).  Host HL Award Ceremonies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Collaboration and knowledge of other community events e.g. volunteer awards, signposting to events / event sites ‘Visit Hampshire’, ‘In my Area’ ‘Connect to Hampshire’, local council websites, Meetup, Facebook, Local Newspapers and Newsletters etc.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Arrange ‘Show and Tell’ evenings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Creative exhibitions of learners’ work produced on courses – this could also be used to promote courses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Social activities across courses e.g. coffee mornings for all learners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 to national events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 up events / stand 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 with volunteering opportunities and organisations and / or national events such as national volunteering week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13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Tutors visited by Ofsted will not have a formal observation this year, but will instead have a SLW</a:t>
            </a:r>
          </a:p>
          <a:p>
            <a:r>
              <a:rPr lang="en-GB" dirty="0"/>
              <a:t>Slightly behind on last year (down 10%) 6 observations cancelled due to Ofsted.</a:t>
            </a:r>
          </a:p>
          <a:p>
            <a:r>
              <a:rPr lang="en-GB" dirty="0"/>
              <a:t>Providers have been sent list of who still needs to be observed.</a:t>
            </a:r>
          </a:p>
          <a:p>
            <a:r>
              <a:rPr lang="en-GB" dirty="0"/>
              <a:t>10 subcontractor reports</a:t>
            </a:r>
          </a:p>
          <a:p>
            <a:r>
              <a:rPr lang="en-GB" dirty="0"/>
              <a:t>30HA reports</a:t>
            </a:r>
          </a:p>
          <a:p>
            <a:pPr algn="l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04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353B-2EE8-4210-B48E-AB301A9FFA2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85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540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C49ABA-723B-48B7-A511-65F7AC73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AE7902-8848-45E1-B879-CEF3F6939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A865F8-B250-4477-97DF-4444DA1B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644BD82C-3F41-41E4-9529-77C298C94F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887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639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7B9C0-C572-D745-E4DA-15D2ECF83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FE343-3773-82D5-1DD5-1A53E7A27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0D0BD-9701-1FCC-D743-FB8B3395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AE46-CF89-4FE4-9A90-EDFE27E1FCD0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2669A-1C40-99EC-39B2-97209D35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BB0E5-38B7-9C26-10C1-4C6B6E18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3639-90C2-44B5-800D-8C7A051C5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320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2990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BCBB9-68A4-5949-60B4-BC933BBD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FFFF-2CCB-DF9A-6D3D-3B2E35FD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03FB-8E9D-4E54-2307-0FCC16FF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52102A4-FE60-224F-8105-191A45641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4330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3C1F19-466D-D815-DD70-6F783797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14524-64CB-A39E-DD72-0AEB2E5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62CEC-88FE-6FF1-28F4-6CBEA3E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631B25F-E638-B348-8F6B-70C7EE55F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4950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159F4DE-37B8-0465-BFD4-7F34A6B1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004B53-29F8-80BC-BC23-4EAA3318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99737D-7A1C-E1F7-6D26-FFD0300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C6C8DAA-25B9-6B46-A719-B6808359B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5670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3917C6-F934-139C-AF29-F965F0A8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8BEE61-87A2-F85F-91D3-FD9D86E2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D88215-1064-DE2B-822A-768BCAD3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EE51265-4874-DF4A-9241-40945F048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469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FDEADA-EBAE-F35B-A10D-371B79E7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E28C2B-741F-566B-D22B-DBD049A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98320D-BA2A-C1E1-CB35-0B32D0DB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D4642B-7B75-E54A-A570-28AB4E1A1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8949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6EFF61-2DD1-7E73-1BD0-A6504999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AB48E2-9409-C8E2-5DC6-53D51C87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69B17-4F1A-FB64-9DC2-5CC9A27C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83F0AFA-AE20-D94B-84C4-93D4D76C0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922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7B9C0-C572-D745-E4DA-15D2ECF83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AFE343-3773-82D5-1DD5-1A53E7A27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0D0BD-9701-1FCC-D743-FB8B3395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AE46-CF89-4FE4-9A90-EDFE27E1FCD0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2669A-1C40-99EC-39B2-97209D356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BB0E5-38B7-9C26-10C1-4C6B6E18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3639-90C2-44B5-800D-8C7A051C5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135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42217-C4C9-7127-6291-370480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BFE71-C2F0-0853-B88B-A263021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79E44-7A08-BA5B-8D89-B53E7494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523F59C-9638-3345-9868-2B8431BDA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041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34E9E-03E9-43A7-8D26-3F13ED89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08143-E9C9-4662-AF1B-1D0AFCAE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1EDA4-573E-471D-BAED-91A0CBAB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39A80646-2AB3-412E-8F5B-55CFB476E4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80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9FB2B-7D82-4648-B85B-26094DA728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FAD5D-8ECB-4606-B94D-67BFD2E5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A0CE0-9A98-44DB-933A-96128F68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68B218-C46D-48E9-BD4F-4CF63A948C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512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5A04A9-3095-49A9-9D1E-D0B5469246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B79785-4DEC-4D88-B83C-244B5D13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CFAB7F-943F-4639-9672-351E9F082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1037C1B-561A-425E-B986-A687D96B4C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535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9ECB72-FAB6-4C41-A8A2-0F8C281B1F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5BCD87-7EF1-4EB9-9B91-10C1A517F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CE3A47C-3994-45A2-B89A-75B39F52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501F551-17C6-4FED-B85F-71C9FBF3F4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86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80A6DC5-E5AB-40E0-AB35-43F020E7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A0D4C4-7186-45E9-97BF-24DA08BB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002931E-6425-4195-9BF6-0732D38F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AD607A5-4D75-4FCD-AE10-F10F104FCD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630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2AE672A-FB77-4268-82D0-409E9EC476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EAAFC5-5858-4F35-BC0E-07739E95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46CA918-A93E-45FD-BF38-FC4BFAA6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FD4F7235-4E9F-4AD9-B5F1-42A90B06F0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50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77B7F0-ADE6-4DC3-8ACF-A04F07106F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A59CA56-0252-4469-B5DC-AD474BBC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BA4341-42BE-4CBF-A4D1-24BCBBF9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B89B2E2C-CBDA-42B2-A517-CFD7BCFBFF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411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5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7DEBB86-A9D8-46A0-B4AC-B180CF5E5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112EFD-FD87-48AE-B70A-7F8854400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7BD8C04-182D-43B0-B364-0A25B5D327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937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935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F5854C-F95D-B9FB-98A7-9488F8152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FCBDC-DEE2-C4D4-5C2C-AAA96775B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483F6A-4A29-9A4E-AF0F-2A3D9A0F41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867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5884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301B4D44-5799-8F99-7F0F-599692A2E5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72564" y="1357161"/>
            <a:ext cx="4446871" cy="4446871"/>
          </a:xfrm>
        </p:spPr>
      </p:pic>
    </p:spTree>
    <p:extLst>
      <p:ext uri="{BB962C8B-B14F-4D97-AF65-F5344CB8AC3E}">
        <p14:creationId xmlns:p14="http://schemas.microsoft.com/office/powerpoint/2010/main" val="167039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20210-19AA-02DB-7597-976309AE6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1057624"/>
          </a:xfrm>
        </p:spPr>
        <p:txBody>
          <a:bodyPr/>
          <a:lstStyle/>
          <a:p>
            <a:r>
              <a:rPr lang="en-GB" dirty="0"/>
              <a:t>Next Date: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DC256-B899-E96E-A8A1-87258D3B3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377440"/>
            <a:ext cx="10515600" cy="2833627"/>
          </a:xfrm>
        </p:spPr>
        <p:txBody>
          <a:bodyPr/>
          <a:lstStyle/>
          <a:p>
            <a:pPr algn="ctr"/>
            <a:r>
              <a:rPr lang="en-GB" sz="5400" b="1" dirty="0">
                <a:solidFill>
                  <a:schemeClr val="tx1"/>
                </a:solidFill>
              </a:rPr>
              <a:t>Tuesday 16</a:t>
            </a:r>
            <a:r>
              <a:rPr lang="en-GB" sz="5400" b="1" baseline="30000" dirty="0">
                <a:solidFill>
                  <a:schemeClr val="tx1"/>
                </a:solidFill>
              </a:rPr>
              <a:t>th</a:t>
            </a:r>
            <a:r>
              <a:rPr lang="en-GB" sz="5400" b="1" dirty="0">
                <a:solidFill>
                  <a:schemeClr val="tx1"/>
                </a:solidFill>
              </a:rPr>
              <a:t> April 1-3:30 PM at Winchester </a:t>
            </a:r>
          </a:p>
        </p:txBody>
      </p:sp>
    </p:spTree>
    <p:extLst>
      <p:ext uri="{BB962C8B-B14F-4D97-AF65-F5344CB8AC3E}">
        <p14:creationId xmlns:p14="http://schemas.microsoft.com/office/powerpoint/2010/main" val="309687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7BE6B-2403-7FDA-9A70-13C0E9E44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A6317-2401-1F3E-7E7D-7185B3BA5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Length of observation</a:t>
            </a:r>
          </a:p>
          <a:p>
            <a:r>
              <a:rPr lang="en-GB" dirty="0"/>
              <a:t>Submission of reports</a:t>
            </a:r>
          </a:p>
          <a:p>
            <a:r>
              <a:rPr lang="en-GB" dirty="0"/>
              <a:t>Categories of Actions/Strengths</a:t>
            </a:r>
          </a:p>
        </p:txBody>
      </p:sp>
      <p:pic>
        <p:nvPicPr>
          <p:cNvPr id="5" name="Graphic 4" descr="Warning with solid fill">
            <a:extLst>
              <a:ext uri="{FF2B5EF4-FFF2-40B4-BE49-F238E27FC236}">
                <a16:creationId xmlns:a16="http://schemas.microsoft.com/office/drawing/2014/main" id="{939FE377-CB2F-2DED-0638-5DEC0369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56697" y="1193533"/>
            <a:ext cx="5050856" cy="505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1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6CF43-C7B6-6BB3-CB60-965F597FC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 Categories</a:t>
            </a:r>
          </a:p>
        </p:txBody>
      </p:sp>
      <p:pic>
        <p:nvPicPr>
          <p:cNvPr id="7" name="Graphic 6" descr="Customer review with solid fill">
            <a:extLst>
              <a:ext uri="{FF2B5EF4-FFF2-40B4-BE49-F238E27FC236}">
                <a16:creationId xmlns:a16="http://schemas.microsoft.com/office/drawing/2014/main" id="{A8143B75-60DB-1DEF-ADE5-1944ACA4E1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80143" y="1296852"/>
            <a:ext cx="4264295" cy="426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87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9904-82BF-A882-AD15-3D32F9262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Ofsted Inspection – Grade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CBADA-2E5A-17F2-8713-BC80B26AE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Leaders and managers monitor and evaluate the quality of education, including for subcontractors, effectively.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072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8BFF1-FC56-8D3E-AC41-03DD945AC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Moving to outstanding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7F33F-4937-CD9D-E7BB-7B97DCD55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tutors use skilful </a:t>
            </a:r>
            <a:r>
              <a:rPr lang="en-GB" b="1" dirty="0"/>
              <a:t>questioning</a:t>
            </a:r>
            <a:r>
              <a:rPr lang="en-GB" dirty="0"/>
              <a:t> to ensure learners’ understanding is secure.</a:t>
            </a:r>
          </a:p>
          <a:p>
            <a:r>
              <a:rPr lang="en-GB" dirty="0"/>
              <a:t>Most tutors use a variety of methods of </a:t>
            </a:r>
            <a:r>
              <a:rPr lang="en-GB" b="1" dirty="0"/>
              <a:t>assessment</a:t>
            </a:r>
            <a:r>
              <a:rPr lang="en-GB" dirty="0"/>
              <a:t> effectively to plan learning and check what learners and apprentices know and can do</a:t>
            </a:r>
          </a:p>
        </p:txBody>
      </p:sp>
    </p:spTree>
    <p:extLst>
      <p:ext uri="{BB962C8B-B14F-4D97-AF65-F5344CB8AC3E}">
        <p14:creationId xmlns:p14="http://schemas.microsoft.com/office/powerpoint/2010/main" val="418846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74C1C-31B5-BD1B-257C-4573205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Personal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101A9-B0A4-EB48-F867-DDD08BDC0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Developing good practice</a:t>
            </a:r>
          </a:p>
          <a:p>
            <a:pPr lvl="1"/>
            <a:r>
              <a:rPr lang="en-GB" dirty="0"/>
              <a:t> enrichment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20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3F20-022C-5059-CCF2-12E774DBD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3823"/>
            <a:ext cx="10515600" cy="1325563"/>
          </a:xfrm>
        </p:spPr>
        <p:txBody>
          <a:bodyPr/>
          <a:lstStyle/>
          <a:p>
            <a:r>
              <a:rPr lang="en-GB" dirty="0"/>
              <a:t>Progress to Dec 12th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157123-3A2E-88CB-CCE0-9EE56F110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488" y="1381274"/>
            <a:ext cx="5157787" cy="823912"/>
          </a:xfrm>
        </p:spPr>
        <p:txBody>
          <a:bodyPr/>
          <a:lstStyle/>
          <a:p>
            <a:pPr algn="ctr"/>
            <a:r>
              <a:rPr lang="en-GB" dirty="0"/>
              <a:t>2023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621755-55E2-7625-1657-DEE3423B07E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65468" y="2343298"/>
            <a:ext cx="6072005" cy="3428999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9A43437-10DF-7505-D6A5-1404A62FF7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519386"/>
            <a:ext cx="5183188" cy="823912"/>
          </a:xfrm>
        </p:spPr>
        <p:txBody>
          <a:bodyPr/>
          <a:lstStyle/>
          <a:p>
            <a:pPr algn="ctr"/>
            <a:r>
              <a:rPr lang="en-GB" dirty="0"/>
              <a:t>2022</a:t>
            </a:r>
          </a:p>
        </p:txBody>
      </p:sp>
      <p:pic>
        <p:nvPicPr>
          <p:cNvPr id="10" name="img4.png" descr="Chart, pie chart&#10;&#10;Description automatically generated">
            <a:extLst>
              <a:ext uri="{FF2B5EF4-FFF2-40B4-BE49-F238E27FC236}">
                <a16:creationId xmlns:a16="http://schemas.microsoft.com/office/drawing/2014/main" id="{2FBAE27B-9270-7D22-7FA7-8B47F74F1F6C}"/>
              </a:ext>
            </a:extLst>
          </p:cNvPr>
          <p:cNvPicPr>
            <a:picLocks noGrp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6106250" y="2343298"/>
            <a:ext cx="5920281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67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586CB-6D27-3608-3B2D-BA52FCB1B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Comfort break</a:t>
            </a:r>
          </a:p>
        </p:txBody>
      </p:sp>
    </p:spTree>
    <p:extLst>
      <p:ext uri="{BB962C8B-B14F-4D97-AF65-F5344CB8AC3E}">
        <p14:creationId xmlns:p14="http://schemas.microsoft.com/office/powerpoint/2010/main" val="268820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43D0A-0DB5-A7AC-3A9D-1C11DD691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Standardisation activity: HL25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74485-3B09-5CCF-0F8D-C2B8EB9F1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ea typeface="Calibri" panose="020F0502020204030204" pitchFamily="34" charset="0"/>
              </a:rPr>
              <a:t>Does the report contain judgemental language with supporting evidence?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ea typeface="Calibri" panose="020F0502020204030204" pitchFamily="34" charset="0"/>
              </a:rPr>
              <a:t>Is the report written in a supportive manner?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400" dirty="0">
                <a:effectLst/>
                <a:ea typeface="Calibri" panose="020F0502020204030204" pitchFamily="34" charset="0"/>
              </a:rPr>
              <a:t>Does the narrative support the identified strengths and action </a:t>
            </a:r>
            <a:r>
              <a:rPr lang="en-GB" sz="2400" dirty="0">
                <a:ea typeface="Calibri" panose="020F0502020204030204" pitchFamily="34" charset="0"/>
              </a:rPr>
              <a:t>areas?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400" dirty="0">
                <a:ea typeface="Calibri" panose="020F0502020204030204" pitchFamily="34" charset="0"/>
              </a:rPr>
              <a:t>What outcome would you give based on the information in the report?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400" dirty="0">
              <a:effectLst/>
              <a:ea typeface="Calibri" panose="020F0502020204030204" pitchFamily="34" charset="0"/>
            </a:endParaRP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75285078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Hampshire Achieves</Template>
  <TotalTime>1161</TotalTime>
  <Words>464</Words>
  <Application>Microsoft Office PowerPoint</Application>
  <PresentationFormat>Widescreen</PresentationFormat>
  <Paragraphs>55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Hampshire Achieves Title</vt:lpstr>
      <vt:lpstr>Hampshire Achieves Inside</vt:lpstr>
      <vt:lpstr>1_Hampshire Achieves Title</vt:lpstr>
      <vt:lpstr>1_Hampshire Achieves Inside</vt:lpstr>
      <vt:lpstr>PowerPoint Presentation</vt:lpstr>
      <vt:lpstr>Reminders</vt:lpstr>
      <vt:lpstr>Action Categories</vt:lpstr>
      <vt:lpstr>Ofsted Inspection – Grade 2</vt:lpstr>
      <vt:lpstr>Moving to outstanding</vt:lpstr>
      <vt:lpstr>Personal Development</vt:lpstr>
      <vt:lpstr>Progress to Dec 12th</vt:lpstr>
      <vt:lpstr>Comfort break</vt:lpstr>
      <vt:lpstr>Standardisation activity: HL25</vt:lpstr>
      <vt:lpstr>PowerPoint Presentation</vt:lpstr>
      <vt:lpstr>Next Date: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Scott (Childrens Services)</dc:creator>
  <cp:lastModifiedBy>Scott, Wendy (Childrens Services)</cp:lastModifiedBy>
  <cp:revision>3</cp:revision>
  <dcterms:created xsi:type="dcterms:W3CDTF">2022-11-23T16:19:56Z</dcterms:created>
  <dcterms:modified xsi:type="dcterms:W3CDTF">2024-01-11T14:35:47Z</dcterms:modified>
</cp:coreProperties>
</file>