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6"/>
    <p:sldMasterId id="2147483698" r:id="rId7"/>
  </p:sldMasterIdLst>
  <p:notesMasterIdLst>
    <p:notesMasterId r:id="rId45"/>
  </p:notesMasterIdLst>
  <p:handoutMasterIdLst>
    <p:handoutMasterId r:id="rId46"/>
  </p:handoutMasterIdLst>
  <p:sldIdLst>
    <p:sldId id="266" r:id="rId8"/>
    <p:sldId id="313" r:id="rId9"/>
    <p:sldId id="267" r:id="rId10"/>
    <p:sldId id="315" r:id="rId11"/>
    <p:sldId id="316" r:id="rId12"/>
    <p:sldId id="268" r:id="rId13"/>
    <p:sldId id="265" r:id="rId14"/>
    <p:sldId id="269" r:id="rId15"/>
    <p:sldId id="279" r:id="rId16"/>
    <p:sldId id="285" r:id="rId17"/>
    <p:sldId id="291" r:id="rId18"/>
    <p:sldId id="300" r:id="rId19"/>
    <p:sldId id="301" r:id="rId20"/>
    <p:sldId id="298" r:id="rId21"/>
    <p:sldId id="294" r:id="rId22"/>
    <p:sldId id="303" r:id="rId23"/>
    <p:sldId id="306" r:id="rId24"/>
    <p:sldId id="307" r:id="rId25"/>
    <p:sldId id="314" r:id="rId26"/>
    <p:sldId id="258" r:id="rId27"/>
    <p:sldId id="259" r:id="rId28"/>
    <p:sldId id="260" r:id="rId29"/>
    <p:sldId id="261" r:id="rId30"/>
    <p:sldId id="262" r:id="rId31"/>
    <p:sldId id="263" r:id="rId32"/>
    <p:sldId id="264" r:id="rId33"/>
    <p:sldId id="270" r:id="rId34"/>
    <p:sldId id="271" r:id="rId35"/>
    <p:sldId id="272" r:id="rId36"/>
    <p:sldId id="274" r:id="rId37"/>
    <p:sldId id="275" r:id="rId38"/>
    <p:sldId id="276" r:id="rId39"/>
    <p:sldId id="277" r:id="rId40"/>
    <p:sldId id="310" r:id="rId41"/>
    <p:sldId id="311" r:id="rId42"/>
    <p:sldId id="278" r:id="rId43"/>
    <p:sldId id="312" r:id="rId44"/>
  </p:sldIdLst>
  <p:sldSz cx="12192000" cy="6858000"/>
  <p:notesSz cx="6623050" cy="9810750"/>
  <p:defaultTextStyle>
    <a:defPPr>
      <a:defRPr lang="en-GB"/>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63996-36F5-471C-889A-1B1A17DE32C5}" v="162" dt="2022-10-12T16:00:06.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02"/>
    <p:restoredTop sz="53197" autoAdjust="0"/>
  </p:normalViewPr>
  <p:slideViewPr>
    <p:cSldViewPr>
      <p:cViewPr varScale="1">
        <p:scale>
          <a:sx n="55" d="100"/>
          <a:sy n="55" d="100"/>
        </p:scale>
        <p:origin x="2148" y="4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41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Wendy (Childrens Services)" userId="ccf14525-30ec-4eb3-9ec0-c8e827388be1" providerId="ADAL" clId="{45763996-36F5-471C-889A-1B1A17DE32C5}"/>
    <pc:docChg chg="undo custSel addSld delSld modSld sldOrd">
      <pc:chgData name="Scott, Wendy (Childrens Services)" userId="ccf14525-30ec-4eb3-9ec0-c8e827388be1" providerId="ADAL" clId="{45763996-36F5-471C-889A-1B1A17DE32C5}" dt="2022-10-12T16:05:38.092" v="1971" actId="20577"/>
      <pc:docMkLst>
        <pc:docMk/>
      </pc:docMkLst>
      <pc:sldChg chg="modSp add del mod">
        <pc:chgData name="Scott, Wendy (Childrens Services)" userId="ccf14525-30ec-4eb3-9ec0-c8e827388be1" providerId="ADAL" clId="{45763996-36F5-471C-889A-1B1A17DE32C5}" dt="2022-10-12T15:43:52.660" v="1309" actId="47"/>
        <pc:sldMkLst>
          <pc:docMk/>
          <pc:sldMk cId="2021030745" sldId="257"/>
        </pc:sldMkLst>
        <pc:spChg chg="mod">
          <ac:chgData name="Scott, Wendy (Childrens Services)" userId="ccf14525-30ec-4eb3-9ec0-c8e827388be1" providerId="ADAL" clId="{45763996-36F5-471C-889A-1B1A17DE32C5}" dt="2022-10-12T15:28:32.288" v="717" actId="21"/>
          <ac:spMkLst>
            <pc:docMk/>
            <pc:sldMk cId="2021030745" sldId="257"/>
            <ac:spMk id="3" creationId="{507983BF-70C1-4603-A2C2-840B433BFAA0}"/>
          </ac:spMkLst>
        </pc:spChg>
      </pc:sldChg>
      <pc:sldChg chg="delSp modSp add mod modNotesTx">
        <pc:chgData name="Scott, Wendy (Childrens Services)" userId="ccf14525-30ec-4eb3-9ec0-c8e827388be1" providerId="ADAL" clId="{45763996-36F5-471C-889A-1B1A17DE32C5}" dt="2022-10-12T15:44:18.797" v="1317" actId="1076"/>
        <pc:sldMkLst>
          <pc:docMk/>
          <pc:sldMk cId="2769764371" sldId="258"/>
        </pc:sldMkLst>
        <pc:spChg chg="mod">
          <ac:chgData name="Scott, Wendy (Childrens Services)" userId="ccf14525-30ec-4eb3-9ec0-c8e827388be1" providerId="ADAL" clId="{45763996-36F5-471C-889A-1B1A17DE32C5}" dt="2022-10-12T15:43:59.772" v="1310" actId="1076"/>
          <ac:spMkLst>
            <pc:docMk/>
            <pc:sldMk cId="2769764371" sldId="258"/>
            <ac:spMk id="2" creationId="{9D7EB732-E67A-44AA-9DE2-876F5C747B2E}"/>
          </ac:spMkLst>
        </pc:spChg>
        <pc:spChg chg="del mod">
          <ac:chgData name="Scott, Wendy (Childrens Services)" userId="ccf14525-30ec-4eb3-9ec0-c8e827388be1" providerId="ADAL" clId="{45763996-36F5-471C-889A-1B1A17DE32C5}" dt="2022-10-12T15:44:10.939" v="1314" actId="478"/>
          <ac:spMkLst>
            <pc:docMk/>
            <pc:sldMk cId="2769764371" sldId="258"/>
            <ac:spMk id="5" creationId="{7C207570-F3D1-46BB-9FD5-AFA4B584209C}"/>
          </ac:spMkLst>
        </pc:spChg>
        <pc:picChg chg="mod">
          <ac:chgData name="Scott, Wendy (Childrens Services)" userId="ccf14525-30ec-4eb3-9ec0-c8e827388be1" providerId="ADAL" clId="{45763996-36F5-471C-889A-1B1A17DE32C5}" dt="2022-10-12T15:44:18.797" v="1317" actId="1076"/>
          <ac:picMkLst>
            <pc:docMk/>
            <pc:sldMk cId="2769764371" sldId="258"/>
            <ac:picMk id="1030" creationId="{9DC64B07-BA3E-4D20-B02A-B885C67118B7}"/>
          </ac:picMkLst>
        </pc:picChg>
      </pc:sldChg>
      <pc:sldChg chg="delSp modSp add mod modNotesTx">
        <pc:chgData name="Scott, Wendy (Childrens Services)" userId="ccf14525-30ec-4eb3-9ec0-c8e827388be1" providerId="ADAL" clId="{45763996-36F5-471C-889A-1B1A17DE32C5}" dt="2022-10-12T15:44:50.671" v="1326" actId="1076"/>
        <pc:sldMkLst>
          <pc:docMk/>
          <pc:sldMk cId="1394478620" sldId="259"/>
        </pc:sldMkLst>
        <pc:spChg chg="mod">
          <ac:chgData name="Scott, Wendy (Childrens Services)" userId="ccf14525-30ec-4eb3-9ec0-c8e827388be1" providerId="ADAL" clId="{45763996-36F5-471C-889A-1B1A17DE32C5}" dt="2022-10-12T15:44:45.238" v="1323" actId="1076"/>
          <ac:spMkLst>
            <pc:docMk/>
            <pc:sldMk cId="1394478620" sldId="259"/>
            <ac:spMk id="2" creationId="{DF71A7CD-4693-468B-B059-0C592E5F390D}"/>
          </ac:spMkLst>
        </pc:spChg>
        <pc:spChg chg="del mod">
          <ac:chgData name="Scott, Wendy (Childrens Services)" userId="ccf14525-30ec-4eb3-9ec0-c8e827388be1" providerId="ADAL" clId="{45763996-36F5-471C-889A-1B1A17DE32C5}" dt="2022-10-12T15:44:36.046" v="1321" actId="478"/>
          <ac:spMkLst>
            <pc:docMk/>
            <pc:sldMk cId="1394478620" sldId="259"/>
            <ac:spMk id="3" creationId="{0CFFF0CD-038D-493C-A281-C84E4B49363D}"/>
          </ac:spMkLst>
        </pc:spChg>
        <pc:picChg chg="mod">
          <ac:chgData name="Scott, Wendy (Childrens Services)" userId="ccf14525-30ec-4eb3-9ec0-c8e827388be1" providerId="ADAL" clId="{45763996-36F5-471C-889A-1B1A17DE32C5}" dt="2022-10-12T15:44:50.671" v="1326" actId="1076"/>
          <ac:picMkLst>
            <pc:docMk/>
            <pc:sldMk cId="1394478620" sldId="259"/>
            <ac:picMk id="2050" creationId="{ED745929-A4CC-4846-B3C1-E8A46EF642A6}"/>
          </ac:picMkLst>
        </pc:picChg>
      </pc:sldChg>
      <pc:sldChg chg="delSp modSp add mod modNotesTx">
        <pc:chgData name="Scott, Wendy (Childrens Services)" userId="ccf14525-30ec-4eb3-9ec0-c8e827388be1" providerId="ADAL" clId="{45763996-36F5-471C-889A-1B1A17DE32C5}" dt="2022-10-12T15:45:34.319" v="1339" actId="1076"/>
        <pc:sldMkLst>
          <pc:docMk/>
          <pc:sldMk cId="3911446111" sldId="260"/>
        </pc:sldMkLst>
        <pc:spChg chg="mod">
          <ac:chgData name="Scott, Wendy (Childrens Services)" userId="ccf14525-30ec-4eb3-9ec0-c8e827388be1" providerId="ADAL" clId="{45763996-36F5-471C-889A-1B1A17DE32C5}" dt="2022-10-12T15:45:28.894" v="1336" actId="1076"/>
          <ac:spMkLst>
            <pc:docMk/>
            <pc:sldMk cId="3911446111" sldId="260"/>
            <ac:spMk id="2" creationId="{38943FAD-BE97-4E56-B317-2680776441BB}"/>
          </ac:spMkLst>
        </pc:spChg>
        <pc:spChg chg="del mod">
          <ac:chgData name="Scott, Wendy (Childrens Services)" userId="ccf14525-30ec-4eb3-9ec0-c8e827388be1" providerId="ADAL" clId="{45763996-36F5-471C-889A-1B1A17DE32C5}" dt="2022-10-12T15:45:04.800" v="1330" actId="478"/>
          <ac:spMkLst>
            <pc:docMk/>
            <pc:sldMk cId="3911446111" sldId="260"/>
            <ac:spMk id="3" creationId="{06CC3000-3A12-4166-B93D-00EB43A26DA2}"/>
          </ac:spMkLst>
        </pc:spChg>
        <pc:picChg chg="mod">
          <ac:chgData name="Scott, Wendy (Childrens Services)" userId="ccf14525-30ec-4eb3-9ec0-c8e827388be1" providerId="ADAL" clId="{45763996-36F5-471C-889A-1B1A17DE32C5}" dt="2022-10-12T15:45:34.319" v="1339" actId="1076"/>
          <ac:picMkLst>
            <pc:docMk/>
            <pc:sldMk cId="3911446111" sldId="260"/>
            <ac:picMk id="3074" creationId="{B2CBBC5B-785D-4F2A-A013-2B4D047B7DDF}"/>
          </ac:picMkLst>
        </pc:picChg>
      </pc:sldChg>
      <pc:sldChg chg="delSp modSp add mod modNotesTx">
        <pc:chgData name="Scott, Wendy (Childrens Services)" userId="ccf14525-30ec-4eb3-9ec0-c8e827388be1" providerId="ADAL" clId="{45763996-36F5-471C-889A-1B1A17DE32C5}" dt="2022-10-12T15:46:10.421" v="1348" actId="1076"/>
        <pc:sldMkLst>
          <pc:docMk/>
          <pc:sldMk cId="3858903649" sldId="261"/>
        </pc:sldMkLst>
        <pc:spChg chg="mod">
          <ac:chgData name="Scott, Wendy (Childrens Services)" userId="ccf14525-30ec-4eb3-9ec0-c8e827388be1" providerId="ADAL" clId="{45763996-36F5-471C-889A-1B1A17DE32C5}" dt="2022-10-12T15:46:04.086" v="1345" actId="1076"/>
          <ac:spMkLst>
            <pc:docMk/>
            <pc:sldMk cId="3858903649" sldId="261"/>
            <ac:spMk id="2" creationId="{2D8991AB-2715-445B-ABCF-B6EE2C3AFAE8}"/>
          </ac:spMkLst>
        </pc:spChg>
        <pc:spChg chg="del mod">
          <ac:chgData name="Scott, Wendy (Childrens Services)" userId="ccf14525-30ec-4eb3-9ec0-c8e827388be1" providerId="ADAL" clId="{45763996-36F5-471C-889A-1B1A17DE32C5}" dt="2022-10-12T15:45:51.877" v="1343" actId="478"/>
          <ac:spMkLst>
            <pc:docMk/>
            <pc:sldMk cId="3858903649" sldId="261"/>
            <ac:spMk id="3" creationId="{C47D7C3A-A028-4B7C-B7D3-FFAE224B3070}"/>
          </ac:spMkLst>
        </pc:spChg>
        <pc:picChg chg="mod">
          <ac:chgData name="Scott, Wendy (Childrens Services)" userId="ccf14525-30ec-4eb3-9ec0-c8e827388be1" providerId="ADAL" clId="{45763996-36F5-471C-889A-1B1A17DE32C5}" dt="2022-10-12T15:46:10.421" v="1348" actId="1076"/>
          <ac:picMkLst>
            <pc:docMk/>
            <pc:sldMk cId="3858903649" sldId="261"/>
            <ac:picMk id="4098" creationId="{01EE8C29-12DB-426F-BCDB-785685255AD6}"/>
          </ac:picMkLst>
        </pc:picChg>
      </pc:sldChg>
      <pc:sldChg chg="delSp modSp add mod modNotesTx">
        <pc:chgData name="Scott, Wendy (Childrens Services)" userId="ccf14525-30ec-4eb3-9ec0-c8e827388be1" providerId="ADAL" clId="{45763996-36F5-471C-889A-1B1A17DE32C5}" dt="2022-10-12T15:46:45.046" v="1356" actId="14100"/>
        <pc:sldMkLst>
          <pc:docMk/>
          <pc:sldMk cId="901796501" sldId="262"/>
        </pc:sldMkLst>
        <pc:spChg chg="del mod">
          <ac:chgData name="Scott, Wendy (Childrens Services)" userId="ccf14525-30ec-4eb3-9ec0-c8e827388be1" providerId="ADAL" clId="{45763996-36F5-471C-889A-1B1A17DE32C5}" dt="2022-10-12T15:46:32.975" v="1352" actId="478"/>
          <ac:spMkLst>
            <pc:docMk/>
            <pc:sldMk cId="901796501" sldId="262"/>
            <ac:spMk id="3" creationId="{E6C02D16-17A3-4E33-BF5B-A4393B7D96CF}"/>
          </ac:spMkLst>
        </pc:spChg>
        <pc:picChg chg="mod">
          <ac:chgData name="Scott, Wendy (Childrens Services)" userId="ccf14525-30ec-4eb3-9ec0-c8e827388be1" providerId="ADAL" clId="{45763996-36F5-471C-889A-1B1A17DE32C5}" dt="2022-10-12T15:46:45.046" v="1356" actId="14100"/>
          <ac:picMkLst>
            <pc:docMk/>
            <pc:sldMk cId="901796501" sldId="262"/>
            <ac:picMk id="9" creationId="{DD775221-9073-46FD-A1FE-F87D06FF0600}"/>
          </ac:picMkLst>
        </pc:picChg>
        <pc:picChg chg="mod">
          <ac:chgData name="Scott, Wendy (Childrens Services)" userId="ccf14525-30ec-4eb3-9ec0-c8e827388be1" providerId="ADAL" clId="{45763996-36F5-471C-889A-1B1A17DE32C5}" dt="2022-10-12T15:46:41.441" v="1355" actId="14100"/>
          <ac:picMkLst>
            <pc:docMk/>
            <pc:sldMk cId="901796501" sldId="262"/>
            <ac:picMk id="10" creationId="{8B40FB8E-F2F5-4181-84A5-A807EEA051B2}"/>
          </ac:picMkLst>
        </pc:picChg>
      </pc:sldChg>
      <pc:sldChg chg="delSp modSp add mod modShow modNotesTx">
        <pc:chgData name="Scott, Wendy (Childrens Services)" userId="ccf14525-30ec-4eb3-9ec0-c8e827388be1" providerId="ADAL" clId="{45763996-36F5-471C-889A-1B1A17DE32C5}" dt="2022-10-12T15:52:22.657" v="1424" actId="729"/>
        <pc:sldMkLst>
          <pc:docMk/>
          <pc:sldMk cId="1658710253" sldId="263"/>
        </pc:sldMkLst>
        <pc:spChg chg="mod">
          <ac:chgData name="Scott, Wendy (Childrens Services)" userId="ccf14525-30ec-4eb3-9ec0-c8e827388be1" providerId="ADAL" clId="{45763996-36F5-471C-889A-1B1A17DE32C5}" dt="2022-10-12T15:47:09.975" v="1361" actId="1076"/>
          <ac:spMkLst>
            <pc:docMk/>
            <pc:sldMk cId="1658710253" sldId="263"/>
            <ac:spMk id="2" creationId="{F49AB9AD-3917-4EDE-91B6-C32EDA45E3D2}"/>
          </ac:spMkLst>
        </pc:spChg>
        <pc:spChg chg="del mod">
          <ac:chgData name="Scott, Wendy (Childrens Services)" userId="ccf14525-30ec-4eb3-9ec0-c8e827388be1" providerId="ADAL" clId="{45763996-36F5-471C-889A-1B1A17DE32C5}" dt="2022-10-12T15:47:05.541" v="1360" actId="478"/>
          <ac:spMkLst>
            <pc:docMk/>
            <pc:sldMk cId="1658710253" sldId="263"/>
            <ac:spMk id="3" creationId="{97CCA600-2FA1-4687-B77A-403D399A709A}"/>
          </ac:spMkLst>
        </pc:spChg>
        <pc:picChg chg="mod">
          <ac:chgData name="Scott, Wendy (Childrens Services)" userId="ccf14525-30ec-4eb3-9ec0-c8e827388be1" providerId="ADAL" clId="{45763996-36F5-471C-889A-1B1A17DE32C5}" dt="2022-10-12T15:47:17.319" v="1363" actId="1076"/>
          <ac:picMkLst>
            <pc:docMk/>
            <pc:sldMk cId="1658710253" sldId="263"/>
            <ac:picMk id="7" creationId="{602E1EDB-D093-42A8-ABCE-D3189F7BA6F4}"/>
          </ac:picMkLst>
        </pc:picChg>
      </pc:sldChg>
      <pc:sldChg chg="delSp modSp add mod modShow modNotesTx">
        <pc:chgData name="Scott, Wendy (Childrens Services)" userId="ccf14525-30ec-4eb3-9ec0-c8e827388be1" providerId="ADAL" clId="{45763996-36F5-471C-889A-1B1A17DE32C5}" dt="2022-10-12T15:52:28.593" v="1425" actId="729"/>
        <pc:sldMkLst>
          <pc:docMk/>
          <pc:sldMk cId="4066837873" sldId="264"/>
        </pc:sldMkLst>
        <pc:spChg chg="mod">
          <ac:chgData name="Scott, Wendy (Childrens Services)" userId="ccf14525-30ec-4eb3-9ec0-c8e827388be1" providerId="ADAL" clId="{45763996-36F5-471C-889A-1B1A17DE32C5}" dt="2022-10-12T15:48:04.589" v="1370" actId="1076"/>
          <ac:spMkLst>
            <pc:docMk/>
            <pc:sldMk cId="4066837873" sldId="264"/>
            <ac:spMk id="2" creationId="{1BA776B8-63BD-40D6-9362-ED7D75F4656A}"/>
          </ac:spMkLst>
        </pc:spChg>
        <pc:spChg chg="del mod">
          <ac:chgData name="Scott, Wendy (Childrens Services)" userId="ccf14525-30ec-4eb3-9ec0-c8e827388be1" providerId="ADAL" clId="{45763996-36F5-471C-889A-1B1A17DE32C5}" dt="2022-10-12T15:47:54.890" v="1367" actId="478"/>
          <ac:spMkLst>
            <pc:docMk/>
            <pc:sldMk cId="4066837873" sldId="264"/>
            <ac:spMk id="3" creationId="{C6640171-2F8E-46BD-A29B-493A9517DD68}"/>
          </ac:spMkLst>
        </pc:spChg>
        <pc:picChg chg="mod">
          <ac:chgData name="Scott, Wendy (Childrens Services)" userId="ccf14525-30ec-4eb3-9ec0-c8e827388be1" providerId="ADAL" clId="{45763996-36F5-471C-889A-1B1A17DE32C5}" dt="2022-10-12T15:48:15.397" v="1373" actId="1076"/>
          <ac:picMkLst>
            <pc:docMk/>
            <pc:sldMk cId="4066837873" sldId="264"/>
            <ac:picMk id="7" creationId="{2F82A3A8-C2FD-4A29-873C-521A7C8C1920}"/>
          </ac:picMkLst>
        </pc:picChg>
      </pc:sldChg>
      <pc:sldChg chg="addSp delSp modSp mod modAnim modNotesTx">
        <pc:chgData name="Scott, Wendy (Childrens Services)" userId="ccf14525-30ec-4eb3-9ec0-c8e827388be1" providerId="ADAL" clId="{45763996-36F5-471C-889A-1B1A17DE32C5}" dt="2022-10-12T15:27:38.039" v="683" actId="6549"/>
        <pc:sldMkLst>
          <pc:docMk/>
          <pc:sldMk cId="0" sldId="265"/>
        </pc:sldMkLst>
        <pc:spChg chg="mod">
          <ac:chgData name="Scott, Wendy (Childrens Services)" userId="ccf14525-30ec-4eb3-9ec0-c8e827388be1" providerId="ADAL" clId="{45763996-36F5-471C-889A-1B1A17DE32C5}" dt="2022-10-12T15:27:38.039" v="683" actId="6549"/>
          <ac:spMkLst>
            <pc:docMk/>
            <pc:sldMk cId="0" sldId="265"/>
            <ac:spMk id="11266" creationId="{54E502D5-A70C-425B-9D45-274B5377A191}"/>
          </ac:spMkLst>
        </pc:spChg>
        <pc:spChg chg="del mod">
          <ac:chgData name="Scott, Wendy (Childrens Services)" userId="ccf14525-30ec-4eb3-9ec0-c8e827388be1" providerId="ADAL" clId="{45763996-36F5-471C-889A-1B1A17DE32C5}" dt="2022-10-12T15:14:28.932" v="266" actId="931"/>
          <ac:spMkLst>
            <pc:docMk/>
            <pc:sldMk cId="0" sldId="265"/>
            <ac:spMk id="11267" creationId="{FE80A58B-9A69-4393-A9CD-FDD3D9CB1A53}"/>
          </ac:spMkLst>
        </pc:spChg>
        <pc:grpChg chg="add mod">
          <ac:chgData name="Scott, Wendy (Childrens Services)" userId="ccf14525-30ec-4eb3-9ec0-c8e827388be1" providerId="ADAL" clId="{45763996-36F5-471C-889A-1B1A17DE32C5}" dt="2022-10-12T15:22:17.325" v="282" actId="1076"/>
          <ac:grpSpMkLst>
            <pc:docMk/>
            <pc:sldMk cId="0" sldId="265"/>
            <ac:grpSpMk id="8" creationId="{92614B88-0335-55AF-2A15-E4A78060702A}"/>
          </ac:grpSpMkLst>
        </pc:grpChg>
        <pc:picChg chg="add mod">
          <ac:chgData name="Scott, Wendy (Childrens Services)" userId="ccf14525-30ec-4eb3-9ec0-c8e827388be1" providerId="ADAL" clId="{45763996-36F5-471C-889A-1B1A17DE32C5}" dt="2022-10-12T15:22:41.471" v="285" actId="1076"/>
          <ac:picMkLst>
            <pc:docMk/>
            <pc:sldMk cId="0" sldId="265"/>
            <ac:picMk id="3" creationId="{ABCB4EB3-1FB9-027E-4A60-EE04D490CA4F}"/>
          </ac:picMkLst>
        </pc:picChg>
        <pc:picChg chg="add mod">
          <ac:chgData name="Scott, Wendy (Childrens Services)" userId="ccf14525-30ec-4eb3-9ec0-c8e827388be1" providerId="ADAL" clId="{45763996-36F5-471C-889A-1B1A17DE32C5}" dt="2022-10-12T15:20:16.408" v="274" actId="164"/>
          <ac:picMkLst>
            <pc:docMk/>
            <pc:sldMk cId="0" sldId="265"/>
            <ac:picMk id="5" creationId="{3B532259-93F6-87CD-1228-CDB36BBA19B7}"/>
          </ac:picMkLst>
        </pc:picChg>
        <pc:picChg chg="add mod">
          <ac:chgData name="Scott, Wendy (Childrens Services)" userId="ccf14525-30ec-4eb3-9ec0-c8e827388be1" providerId="ADAL" clId="{45763996-36F5-471C-889A-1B1A17DE32C5}" dt="2022-10-12T15:20:16.408" v="274" actId="164"/>
          <ac:picMkLst>
            <pc:docMk/>
            <pc:sldMk cId="0" sldId="265"/>
            <ac:picMk id="7" creationId="{42025950-65F7-7A49-9DF9-BD6AD4A7817D}"/>
          </ac:picMkLst>
        </pc:picChg>
        <pc:picChg chg="add mod">
          <ac:chgData name="Scott, Wendy (Childrens Services)" userId="ccf14525-30ec-4eb3-9ec0-c8e827388be1" providerId="ADAL" clId="{45763996-36F5-471C-889A-1B1A17DE32C5}" dt="2022-10-12T15:22:46.070" v="286" actId="14100"/>
          <ac:picMkLst>
            <pc:docMk/>
            <pc:sldMk cId="0" sldId="265"/>
            <ac:picMk id="10" creationId="{AE01FCED-A69C-58EE-789C-9CC9B3CF4FA1}"/>
          </ac:picMkLst>
        </pc:picChg>
      </pc:sldChg>
      <pc:sldChg chg="addSp delSp modSp new mod ord modClrScheme chgLayout">
        <pc:chgData name="Scott, Wendy (Childrens Services)" userId="ccf14525-30ec-4eb3-9ec0-c8e827388be1" providerId="ADAL" clId="{45763996-36F5-471C-889A-1B1A17DE32C5}" dt="2022-10-12T15:22:53.679" v="288"/>
        <pc:sldMkLst>
          <pc:docMk/>
          <pc:sldMk cId="2808424982" sldId="267"/>
        </pc:sldMkLst>
        <pc:spChg chg="del mod ord">
          <ac:chgData name="Scott, Wendy (Childrens Services)" userId="ccf14525-30ec-4eb3-9ec0-c8e827388be1" providerId="ADAL" clId="{45763996-36F5-471C-889A-1B1A17DE32C5}" dt="2022-10-11T08:41:58.531" v="44" actId="700"/>
          <ac:spMkLst>
            <pc:docMk/>
            <pc:sldMk cId="2808424982" sldId="267"/>
            <ac:spMk id="2" creationId="{F3609EB6-533C-90E5-5308-F00AB4D2BED7}"/>
          </ac:spMkLst>
        </pc:spChg>
        <pc:spChg chg="del mod ord">
          <ac:chgData name="Scott, Wendy (Childrens Services)" userId="ccf14525-30ec-4eb3-9ec0-c8e827388be1" providerId="ADAL" clId="{45763996-36F5-471C-889A-1B1A17DE32C5}" dt="2022-10-11T08:41:58.531" v="44" actId="700"/>
          <ac:spMkLst>
            <pc:docMk/>
            <pc:sldMk cId="2808424982" sldId="267"/>
            <ac:spMk id="3" creationId="{4B36DE00-A063-1AC3-937D-D9DD1559CE43}"/>
          </ac:spMkLst>
        </pc:spChg>
        <pc:spChg chg="add mod ord">
          <ac:chgData name="Scott, Wendy (Childrens Services)" userId="ccf14525-30ec-4eb3-9ec0-c8e827388be1" providerId="ADAL" clId="{45763996-36F5-471C-889A-1B1A17DE32C5}" dt="2022-10-11T08:42:06.409" v="77" actId="20577"/>
          <ac:spMkLst>
            <pc:docMk/>
            <pc:sldMk cId="2808424982" sldId="267"/>
            <ac:spMk id="4" creationId="{4D3C636D-00A6-5415-69B7-80DE842B546D}"/>
          </ac:spMkLst>
        </pc:spChg>
        <pc:spChg chg="add mod ord">
          <ac:chgData name="Scott, Wendy (Childrens Services)" userId="ccf14525-30ec-4eb3-9ec0-c8e827388be1" providerId="ADAL" clId="{45763996-36F5-471C-889A-1B1A17DE32C5}" dt="2022-10-11T08:42:30.544" v="122" actId="20577"/>
          <ac:spMkLst>
            <pc:docMk/>
            <pc:sldMk cId="2808424982" sldId="267"/>
            <ac:spMk id="5" creationId="{22DC8418-6217-0C96-6BDC-3B14EFC83E48}"/>
          </ac:spMkLst>
        </pc:spChg>
      </pc:sldChg>
      <pc:sldChg chg="addSp delSp modSp new mod ord setBg modAnim modNotesTx">
        <pc:chgData name="Scott, Wendy (Childrens Services)" userId="ccf14525-30ec-4eb3-9ec0-c8e827388be1" providerId="ADAL" clId="{45763996-36F5-471C-889A-1B1A17DE32C5}" dt="2022-10-12T15:27:11.813" v="656" actId="20577"/>
        <pc:sldMkLst>
          <pc:docMk/>
          <pc:sldMk cId="197689501" sldId="268"/>
        </pc:sldMkLst>
        <pc:spChg chg="mod">
          <ac:chgData name="Scott, Wendy (Childrens Services)" userId="ccf14525-30ec-4eb3-9ec0-c8e827388be1" providerId="ADAL" clId="{45763996-36F5-471C-889A-1B1A17DE32C5}" dt="2022-10-11T13:43:37.048" v="201" actId="26606"/>
          <ac:spMkLst>
            <pc:docMk/>
            <pc:sldMk cId="197689501" sldId="268"/>
            <ac:spMk id="2" creationId="{D552597D-3544-A995-0AE2-AC8A779DF584}"/>
          </ac:spMkLst>
        </pc:spChg>
        <pc:spChg chg="del mod">
          <ac:chgData name="Scott, Wendy (Childrens Services)" userId="ccf14525-30ec-4eb3-9ec0-c8e827388be1" providerId="ADAL" clId="{45763996-36F5-471C-889A-1B1A17DE32C5}" dt="2022-10-11T13:43:37.048" v="201" actId="26606"/>
          <ac:spMkLst>
            <pc:docMk/>
            <pc:sldMk cId="197689501" sldId="268"/>
            <ac:spMk id="3" creationId="{256B1EA8-1633-9DC4-643D-2AE4361A3FCD}"/>
          </ac:spMkLst>
        </pc:spChg>
        <pc:spChg chg="add">
          <ac:chgData name="Scott, Wendy (Childrens Services)" userId="ccf14525-30ec-4eb3-9ec0-c8e827388be1" providerId="ADAL" clId="{45763996-36F5-471C-889A-1B1A17DE32C5}" dt="2022-10-11T13:43:37.048" v="201" actId="26606"/>
          <ac:spMkLst>
            <pc:docMk/>
            <pc:sldMk cId="197689501" sldId="268"/>
            <ac:spMk id="9" creationId="{35DB3719-6FDC-4E5D-891D-FF40B7300F64}"/>
          </ac:spMkLst>
        </pc:spChg>
        <pc:spChg chg="add">
          <ac:chgData name="Scott, Wendy (Childrens Services)" userId="ccf14525-30ec-4eb3-9ec0-c8e827388be1" providerId="ADAL" clId="{45763996-36F5-471C-889A-1B1A17DE32C5}" dt="2022-10-11T13:43:37.048" v="201" actId="26606"/>
          <ac:spMkLst>
            <pc:docMk/>
            <pc:sldMk cId="197689501" sldId="268"/>
            <ac:spMk id="11" creationId="{E0CBAC23-2E3F-4A90-BA59-F8299F6A5439}"/>
          </ac:spMkLst>
        </pc:spChg>
        <pc:graphicFrameChg chg="add mod">
          <ac:chgData name="Scott, Wendy (Childrens Services)" userId="ccf14525-30ec-4eb3-9ec0-c8e827388be1" providerId="ADAL" clId="{45763996-36F5-471C-889A-1B1A17DE32C5}" dt="2022-10-12T15:24:55.991" v="405"/>
          <ac:graphicFrameMkLst>
            <pc:docMk/>
            <pc:sldMk cId="197689501" sldId="268"/>
            <ac:graphicFrameMk id="5" creationId="{7B3C4568-59A6-9AE3-930E-1DF7E64D878F}"/>
          </ac:graphicFrameMkLst>
        </pc:graphicFrameChg>
      </pc:sldChg>
      <pc:sldChg chg="modSp new mod modAnim modNotesTx">
        <pc:chgData name="Scott, Wendy (Childrens Services)" userId="ccf14525-30ec-4eb3-9ec0-c8e827388be1" providerId="ADAL" clId="{45763996-36F5-471C-889A-1B1A17DE32C5}" dt="2022-10-12T16:00:30.806" v="1786" actId="20577"/>
        <pc:sldMkLst>
          <pc:docMk/>
          <pc:sldMk cId="3873496003" sldId="269"/>
        </pc:sldMkLst>
        <pc:spChg chg="mod">
          <ac:chgData name="Scott, Wendy (Childrens Services)" userId="ccf14525-30ec-4eb3-9ec0-c8e827388be1" providerId="ADAL" clId="{45763996-36F5-471C-889A-1B1A17DE32C5}" dt="2022-10-12T16:00:06.292" v="1716" actId="20577"/>
          <ac:spMkLst>
            <pc:docMk/>
            <pc:sldMk cId="3873496003" sldId="269"/>
            <ac:spMk id="2" creationId="{14E7CC7B-1220-8BBA-8466-A5E0A040D177}"/>
          </ac:spMkLst>
        </pc:spChg>
        <pc:spChg chg="mod">
          <ac:chgData name="Scott, Wendy (Childrens Services)" userId="ccf14525-30ec-4eb3-9ec0-c8e827388be1" providerId="ADAL" clId="{45763996-36F5-471C-889A-1B1A17DE32C5}" dt="2022-10-12T15:31:19.423" v="819" actId="20577"/>
          <ac:spMkLst>
            <pc:docMk/>
            <pc:sldMk cId="3873496003" sldId="269"/>
            <ac:spMk id="3" creationId="{D17692F0-FDBC-90D3-7AF8-E4A4BB957414}"/>
          </ac:spMkLst>
        </pc:spChg>
      </pc:sldChg>
      <pc:sldChg chg="delSp modSp add mod modShow modNotesTx">
        <pc:chgData name="Scott, Wendy (Childrens Services)" userId="ccf14525-30ec-4eb3-9ec0-c8e827388be1" providerId="ADAL" clId="{45763996-36F5-471C-889A-1B1A17DE32C5}" dt="2022-10-12T15:52:32.720" v="1426" actId="729"/>
        <pc:sldMkLst>
          <pc:docMk/>
          <pc:sldMk cId="3730900928" sldId="270"/>
        </pc:sldMkLst>
        <pc:spChg chg="del mod">
          <ac:chgData name="Scott, Wendy (Childrens Services)" userId="ccf14525-30ec-4eb3-9ec0-c8e827388be1" providerId="ADAL" clId="{45763996-36F5-471C-889A-1B1A17DE32C5}" dt="2022-10-12T15:48:27.963" v="1377" actId="478"/>
          <ac:spMkLst>
            <pc:docMk/>
            <pc:sldMk cId="3730900928" sldId="270"/>
            <ac:spMk id="3" creationId="{64EC5559-A544-4FC9-A3B0-AD511BED055F}"/>
          </ac:spMkLst>
        </pc:spChg>
        <pc:picChg chg="mod">
          <ac:chgData name="Scott, Wendy (Childrens Services)" userId="ccf14525-30ec-4eb3-9ec0-c8e827388be1" providerId="ADAL" clId="{45763996-36F5-471C-889A-1B1A17DE32C5}" dt="2022-10-12T15:48:34.293" v="1378" actId="14100"/>
          <ac:picMkLst>
            <pc:docMk/>
            <pc:sldMk cId="3730900928" sldId="270"/>
            <ac:picMk id="5" creationId="{50D5D2E8-112C-4B08-8FD3-EEA52392208D}"/>
          </ac:picMkLst>
        </pc:picChg>
      </pc:sldChg>
      <pc:sldChg chg="delSp modSp add mod modNotesTx">
        <pc:chgData name="Scott, Wendy (Childrens Services)" userId="ccf14525-30ec-4eb3-9ec0-c8e827388be1" providerId="ADAL" clId="{45763996-36F5-471C-889A-1B1A17DE32C5}" dt="2022-10-12T15:48:57.358" v="1385" actId="1076"/>
        <pc:sldMkLst>
          <pc:docMk/>
          <pc:sldMk cId="198023109" sldId="271"/>
        </pc:sldMkLst>
        <pc:spChg chg="mod">
          <ac:chgData name="Scott, Wendy (Childrens Services)" userId="ccf14525-30ec-4eb3-9ec0-c8e827388be1" providerId="ADAL" clId="{45763996-36F5-471C-889A-1B1A17DE32C5}" dt="2022-10-12T15:48:57.358" v="1385" actId="1076"/>
          <ac:spMkLst>
            <pc:docMk/>
            <pc:sldMk cId="198023109" sldId="271"/>
            <ac:spMk id="2" creationId="{D6B041D9-2496-44B9-9086-8B4C618E9614}"/>
          </ac:spMkLst>
        </pc:spChg>
        <pc:spChg chg="del mod">
          <ac:chgData name="Scott, Wendy (Childrens Services)" userId="ccf14525-30ec-4eb3-9ec0-c8e827388be1" providerId="ADAL" clId="{45763996-36F5-471C-889A-1B1A17DE32C5}" dt="2022-10-12T15:48:47.858" v="1382" actId="478"/>
          <ac:spMkLst>
            <pc:docMk/>
            <pc:sldMk cId="198023109" sldId="271"/>
            <ac:spMk id="3" creationId="{58D74263-6B26-4C8D-99C6-FC0AB1CB8E39}"/>
          </ac:spMkLst>
        </pc:spChg>
        <pc:picChg chg="mod">
          <ac:chgData name="Scott, Wendy (Childrens Services)" userId="ccf14525-30ec-4eb3-9ec0-c8e827388be1" providerId="ADAL" clId="{45763996-36F5-471C-889A-1B1A17DE32C5}" dt="2022-10-12T15:48:53.575" v="1384" actId="1076"/>
          <ac:picMkLst>
            <pc:docMk/>
            <pc:sldMk cId="198023109" sldId="271"/>
            <ac:picMk id="5" creationId="{0481CF97-5E69-4C68-A7FA-EE1C82BACBFD}"/>
          </ac:picMkLst>
        </pc:picChg>
      </pc:sldChg>
      <pc:sldChg chg="delSp modSp add mod modNotesTx">
        <pc:chgData name="Scott, Wendy (Childrens Services)" userId="ccf14525-30ec-4eb3-9ec0-c8e827388be1" providerId="ADAL" clId="{45763996-36F5-471C-889A-1B1A17DE32C5}" dt="2022-10-12T15:50:38.539" v="1408" actId="5793"/>
        <pc:sldMkLst>
          <pc:docMk/>
          <pc:sldMk cId="3521211075" sldId="272"/>
        </pc:sldMkLst>
        <pc:spChg chg="mod">
          <ac:chgData name="Scott, Wendy (Childrens Services)" userId="ccf14525-30ec-4eb3-9ec0-c8e827388be1" providerId="ADAL" clId="{45763996-36F5-471C-889A-1B1A17DE32C5}" dt="2022-10-12T15:50:38.539" v="1408" actId="5793"/>
          <ac:spMkLst>
            <pc:docMk/>
            <pc:sldMk cId="3521211075" sldId="272"/>
            <ac:spMk id="2" creationId="{A7675C29-6B8B-4705-91E5-AC12309AA36C}"/>
          </ac:spMkLst>
        </pc:spChg>
        <pc:spChg chg="del mod">
          <ac:chgData name="Scott, Wendy (Childrens Services)" userId="ccf14525-30ec-4eb3-9ec0-c8e827388be1" providerId="ADAL" clId="{45763996-36F5-471C-889A-1B1A17DE32C5}" dt="2022-10-12T15:49:09.421" v="1389" actId="478"/>
          <ac:spMkLst>
            <pc:docMk/>
            <pc:sldMk cId="3521211075" sldId="272"/>
            <ac:spMk id="3" creationId="{DC000114-2FF6-4253-A17E-F702BF00B81D}"/>
          </ac:spMkLst>
        </pc:spChg>
        <pc:picChg chg="mod">
          <ac:chgData name="Scott, Wendy (Childrens Services)" userId="ccf14525-30ec-4eb3-9ec0-c8e827388be1" providerId="ADAL" clId="{45763996-36F5-471C-889A-1B1A17DE32C5}" dt="2022-10-12T15:49:31.807" v="1394" actId="14100"/>
          <ac:picMkLst>
            <pc:docMk/>
            <pc:sldMk cId="3521211075" sldId="272"/>
            <ac:picMk id="5" creationId="{CE5ABDDD-9197-4B4E-80E0-168E745E75F1}"/>
          </ac:picMkLst>
        </pc:picChg>
      </pc:sldChg>
      <pc:sldChg chg="add del">
        <pc:chgData name="Scott, Wendy (Childrens Services)" userId="ccf14525-30ec-4eb3-9ec0-c8e827388be1" providerId="ADAL" clId="{45763996-36F5-471C-889A-1B1A17DE32C5}" dt="2022-10-12T15:50:02.526" v="1397" actId="47"/>
        <pc:sldMkLst>
          <pc:docMk/>
          <pc:sldMk cId="343857222" sldId="273"/>
        </pc:sldMkLst>
      </pc:sldChg>
      <pc:sldChg chg="delSp modSp add mod modNotesTx">
        <pc:chgData name="Scott, Wendy (Childrens Services)" userId="ccf14525-30ec-4eb3-9ec0-c8e827388be1" providerId="ADAL" clId="{45763996-36F5-471C-889A-1B1A17DE32C5}" dt="2022-10-12T15:50:34.058" v="1406" actId="5793"/>
        <pc:sldMkLst>
          <pc:docMk/>
          <pc:sldMk cId="2340597096" sldId="274"/>
        </pc:sldMkLst>
        <pc:spChg chg="mod">
          <ac:chgData name="Scott, Wendy (Childrens Services)" userId="ccf14525-30ec-4eb3-9ec0-c8e827388be1" providerId="ADAL" clId="{45763996-36F5-471C-889A-1B1A17DE32C5}" dt="2022-10-12T15:50:34.058" v="1406" actId="5793"/>
          <ac:spMkLst>
            <pc:docMk/>
            <pc:sldMk cId="2340597096" sldId="274"/>
            <ac:spMk id="2" creationId="{9D6529B5-342E-46B5-BDEE-930B90954B53}"/>
          </ac:spMkLst>
        </pc:spChg>
        <pc:spChg chg="del mod">
          <ac:chgData name="Scott, Wendy (Childrens Services)" userId="ccf14525-30ec-4eb3-9ec0-c8e827388be1" providerId="ADAL" clId="{45763996-36F5-471C-889A-1B1A17DE32C5}" dt="2022-10-12T15:50:12.490" v="1401" actId="478"/>
          <ac:spMkLst>
            <pc:docMk/>
            <pc:sldMk cId="2340597096" sldId="274"/>
            <ac:spMk id="3" creationId="{D34AE908-4DB8-4947-962A-89CB5DB1B013}"/>
          </ac:spMkLst>
        </pc:spChg>
        <pc:picChg chg="mod">
          <ac:chgData name="Scott, Wendy (Childrens Services)" userId="ccf14525-30ec-4eb3-9ec0-c8e827388be1" providerId="ADAL" clId="{45763996-36F5-471C-889A-1B1A17DE32C5}" dt="2022-10-12T15:50:17.336" v="1403" actId="1076"/>
          <ac:picMkLst>
            <pc:docMk/>
            <pc:sldMk cId="2340597096" sldId="274"/>
            <ac:picMk id="5" creationId="{21132426-A03E-4F09-811A-AC13635EFA3B}"/>
          </ac:picMkLst>
        </pc:picChg>
      </pc:sldChg>
      <pc:sldChg chg="delSp modSp add mod modShow modNotesTx">
        <pc:chgData name="Scott, Wendy (Childrens Services)" userId="ccf14525-30ec-4eb3-9ec0-c8e827388be1" providerId="ADAL" clId="{45763996-36F5-471C-889A-1B1A17DE32C5}" dt="2022-10-12T15:51:41.452" v="1423" actId="729"/>
        <pc:sldMkLst>
          <pc:docMk/>
          <pc:sldMk cId="520993972" sldId="275"/>
        </pc:sldMkLst>
        <pc:spChg chg="del mod">
          <ac:chgData name="Scott, Wendy (Childrens Services)" userId="ccf14525-30ec-4eb3-9ec0-c8e827388be1" providerId="ADAL" clId="{45763996-36F5-471C-889A-1B1A17DE32C5}" dt="2022-10-12T15:50:54.547" v="1412" actId="478"/>
          <ac:spMkLst>
            <pc:docMk/>
            <pc:sldMk cId="520993972" sldId="275"/>
            <ac:spMk id="3" creationId="{B16A81D8-C94F-4B60-8B0B-EA801CD5114C}"/>
          </ac:spMkLst>
        </pc:spChg>
        <pc:picChg chg="mod">
          <ac:chgData name="Scott, Wendy (Childrens Services)" userId="ccf14525-30ec-4eb3-9ec0-c8e827388be1" providerId="ADAL" clId="{45763996-36F5-471C-889A-1B1A17DE32C5}" dt="2022-10-12T15:50:59.656" v="1414" actId="1076"/>
          <ac:picMkLst>
            <pc:docMk/>
            <pc:sldMk cId="520993972" sldId="275"/>
            <ac:picMk id="5" creationId="{86563806-B2FF-4456-87DA-DE29D2563637}"/>
          </ac:picMkLst>
        </pc:picChg>
      </pc:sldChg>
      <pc:sldChg chg="delSp modSp add mod modShow modNotesTx">
        <pc:chgData name="Scott, Wendy (Childrens Services)" userId="ccf14525-30ec-4eb3-9ec0-c8e827388be1" providerId="ADAL" clId="{45763996-36F5-471C-889A-1B1A17DE32C5}" dt="2022-10-12T15:51:34.369" v="1422" actId="729"/>
        <pc:sldMkLst>
          <pc:docMk/>
          <pc:sldMk cId="2833954636" sldId="276"/>
        </pc:sldMkLst>
        <pc:spChg chg="mod">
          <ac:chgData name="Scott, Wendy (Childrens Services)" userId="ccf14525-30ec-4eb3-9ec0-c8e827388be1" providerId="ADAL" clId="{45763996-36F5-471C-889A-1B1A17DE32C5}" dt="2022-10-12T15:51:18.229" v="1421" actId="1076"/>
          <ac:spMkLst>
            <pc:docMk/>
            <pc:sldMk cId="2833954636" sldId="276"/>
            <ac:spMk id="2" creationId="{B844DFDD-F715-4FC6-A8EF-1F9B286246E4}"/>
          </ac:spMkLst>
        </pc:spChg>
        <pc:spChg chg="del mod">
          <ac:chgData name="Scott, Wendy (Childrens Services)" userId="ccf14525-30ec-4eb3-9ec0-c8e827388be1" providerId="ADAL" clId="{45763996-36F5-471C-889A-1B1A17DE32C5}" dt="2022-10-12T15:51:11.330" v="1418" actId="478"/>
          <ac:spMkLst>
            <pc:docMk/>
            <pc:sldMk cId="2833954636" sldId="276"/>
            <ac:spMk id="3" creationId="{9DC1AF4A-20BA-4434-82FA-D22D8BDE0FB2}"/>
          </ac:spMkLst>
        </pc:spChg>
        <pc:picChg chg="mod">
          <ac:chgData name="Scott, Wendy (Childrens Services)" userId="ccf14525-30ec-4eb3-9ec0-c8e827388be1" providerId="ADAL" clId="{45763996-36F5-471C-889A-1B1A17DE32C5}" dt="2022-10-12T15:51:15.336" v="1420" actId="1076"/>
          <ac:picMkLst>
            <pc:docMk/>
            <pc:sldMk cId="2833954636" sldId="276"/>
            <ac:picMk id="5" creationId="{7323B9AF-A104-45AA-A5BD-A1A717C1CF31}"/>
          </ac:picMkLst>
        </pc:picChg>
      </pc:sldChg>
      <pc:sldChg chg="modSp add mod modShow">
        <pc:chgData name="Scott, Wendy (Childrens Services)" userId="ccf14525-30ec-4eb3-9ec0-c8e827388be1" providerId="ADAL" clId="{45763996-36F5-471C-889A-1B1A17DE32C5}" dt="2022-10-12T15:53:54.023" v="1431" actId="729"/>
        <pc:sldMkLst>
          <pc:docMk/>
          <pc:sldMk cId="1870622637" sldId="277"/>
        </pc:sldMkLst>
        <pc:spChg chg="mod">
          <ac:chgData name="Scott, Wendy (Childrens Services)" userId="ccf14525-30ec-4eb3-9ec0-c8e827388be1" providerId="ADAL" clId="{45763996-36F5-471C-889A-1B1A17DE32C5}" dt="2022-10-12T15:53:40.237" v="1427" actId="1076"/>
          <ac:spMkLst>
            <pc:docMk/>
            <pc:sldMk cId="1870622637" sldId="277"/>
            <ac:spMk id="2" creationId="{C462DE79-30CE-4F2A-9857-B6CEF3737C29}"/>
          </ac:spMkLst>
        </pc:spChg>
        <pc:spChg chg="mod">
          <ac:chgData name="Scott, Wendy (Childrens Services)" userId="ccf14525-30ec-4eb3-9ec0-c8e827388be1" providerId="ADAL" clId="{45763996-36F5-471C-889A-1B1A17DE32C5}" dt="2022-10-12T15:53:47.598" v="1430" actId="27636"/>
          <ac:spMkLst>
            <pc:docMk/>
            <pc:sldMk cId="1870622637" sldId="277"/>
            <ac:spMk id="3" creationId="{4EB12C09-ADDC-4B3F-9651-6698864C4369}"/>
          </ac:spMkLst>
        </pc:spChg>
      </pc:sldChg>
      <pc:sldChg chg="modSp add mod modShow">
        <pc:chgData name="Scott, Wendy (Childrens Services)" userId="ccf14525-30ec-4eb3-9ec0-c8e827388be1" providerId="ADAL" clId="{45763996-36F5-471C-889A-1B1A17DE32C5}" dt="2022-10-12T15:54:07.143" v="1444" actId="20577"/>
        <pc:sldMkLst>
          <pc:docMk/>
          <pc:sldMk cId="3371564274" sldId="278"/>
        </pc:sldMkLst>
        <pc:spChg chg="mod">
          <ac:chgData name="Scott, Wendy (Childrens Services)" userId="ccf14525-30ec-4eb3-9ec0-c8e827388be1" providerId="ADAL" clId="{45763996-36F5-471C-889A-1B1A17DE32C5}" dt="2022-10-12T15:54:07.143" v="1444" actId="20577"/>
          <ac:spMkLst>
            <pc:docMk/>
            <pc:sldMk cId="3371564274" sldId="278"/>
            <ac:spMk id="2" creationId="{BB14B824-113E-4801-9074-ABACA4B2FB96}"/>
          </ac:spMkLst>
        </pc:spChg>
        <pc:spChg chg="mod">
          <ac:chgData name="Scott, Wendy (Childrens Services)" userId="ccf14525-30ec-4eb3-9ec0-c8e827388be1" providerId="ADAL" clId="{45763996-36F5-471C-889A-1B1A17DE32C5}" dt="2022-10-11T13:45:35.888" v="204" actId="27636"/>
          <ac:spMkLst>
            <pc:docMk/>
            <pc:sldMk cId="3371564274" sldId="278"/>
            <ac:spMk id="3" creationId="{3F750224-52BB-41AF-8541-E122BA1CDFD6}"/>
          </ac:spMkLst>
        </pc:spChg>
      </pc:sldChg>
      <pc:sldChg chg="add ord">
        <pc:chgData name="Scott, Wendy (Childrens Services)" userId="ccf14525-30ec-4eb3-9ec0-c8e827388be1" providerId="ADAL" clId="{45763996-36F5-471C-889A-1B1A17DE32C5}" dt="2022-10-12T15:28:52.605" v="719"/>
        <pc:sldMkLst>
          <pc:docMk/>
          <pc:sldMk cId="3174161453" sldId="279"/>
        </pc:sldMkLst>
      </pc:sldChg>
      <pc:sldChg chg="add del ord">
        <pc:chgData name="Scott, Wendy (Childrens Services)" userId="ccf14525-30ec-4eb3-9ec0-c8e827388be1" providerId="ADAL" clId="{45763996-36F5-471C-889A-1B1A17DE32C5}" dt="2022-10-12T15:32:19.431" v="868" actId="47"/>
        <pc:sldMkLst>
          <pc:docMk/>
          <pc:sldMk cId="536983914" sldId="280"/>
        </pc:sldMkLst>
      </pc:sldChg>
      <pc:sldChg chg="add">
        <pc:chgData name="Scott, Wendy (Childrens Services)" userId="ccf14525-30ec-4eb3-9ec0-c8e827388be1" providerId="ADAL" clId="{45763996-36F5-471C-889A-1B1A17DE32C5}" dt="2022-10-12T15:29:23.976" v="723"/>
        <pc:sldMkLst>
          <pc:docMk/>
          <pc:sldMk cId="3259987590" sldId="285"/>
        </pc:sldMkLst>
      </pc:sldChg>
      <pc:sldChg chg="add del">
        <pc:chgData name="Scott, Wendy (Childrens Services)" userId="ccf14525-30ec-4eb3-9ec0-c8e827388be1" providerId="ADAL" clId="{45763996-36F5-471C-889A-1B1A17DE32C5}" dt="2022-10-12T15:29:19.295" v="722" actId="2696"/>
        <pc:sldMkLst>
          <pc:docMk/>
          <pc:sldMk cId="3704442879" sldId="285"/>
        </pc:sldMkLst>
      </pc:sldChg>
      <pc:sldChg chg="add del">
        <pc:chgData name="Scott, Wendy (Childrens Services)" userId="ccf14525-30ec-4eb3-9ec0-c8e827388be1" providerId="ADAL" clId="{45763996-36F5-471C-889A-1B1A17DE32C5}" dt="2022-10-12T15:29:19.295" v="722" actId="2696"/>
        <pc:sldMkLst>
          <pc:docMk/>
          <pc:sldMk cId="1871831778" sldId="289"/>
        </pc:sldMkLst>
      </pc:sldChg>
      <pc:sldChg chg="add del">
        <pc:chgData name="Scott, Wendy (Childrens Services)" userId="ccf14525-30ec-4eb3-9ec0-c8e827388be1" providerId="ADAL" clId="{45763996-36F5-471C-889A-1B1A17DE32C5}" dt="2022-10-12T15:31:56.502" v="866" actId="47"/>
        <pc:sldMkLst>
          <pc:docMk/>
          <pc:sldMk cId="2467306263" sldId="289"/>
        </pc:sldMkLst>
      </pc:sldChg>
      <pc:sldChg chg="add del">
        <pc:chgData name="Scott, Wendy (Childrens Services)" userId="ccf14525-30ec-4eb3-9ec0-c8e827388be1" providerId="ADAL" clId="{45763996-36F5-471C-889A-1B1A17DE32C5}" dt="2022-10-12T15:31:58.152" v="867" actId="47"/>
        <pc:sldMkLst>
          <pc:docMk/>
          <pc:sldMk cId="2170990454" sldId="290"/>
        </pc:sldMkLst>
      </pc:sldChg>
      <pc:sldChg chg="add del">
        <pc:chgData name="Scott, Wendy (Childrens Services)" userId="ccf14525-30ec-4eb3-9ec0-c8e827388be1" providerId="ADAL" clId="{45763996-36F5-471C-889A-1B1A17DE32C5}" dt="2022-10-12T15:29:19.295" v="722" actId="2696"/>
        <pc:sldMkLst>
          <pc:docMk/>
          <pc:sldMk cId="3970566972" sldId="290"/>
        </pc:sldMkLst>
      </pc:sldChg>
      <pc:sldChg chg="add modNotesTx">
        <pc:chgData name="Scott, Wendy (Childrens Services)" userId="ccf14525-30ec-4eb3-9ec0-c8e827388be1" providerId="ADAL" clId="{45763996-36F5-471C-889A-1B1A17DE32C5}" dt="2022-10-12T16:01:08.106" v="1810" actId="20577"/>
        <pc:sldMkLst>
          <pc:docMk/>
          <pc:sldMk cId="3509831785" sldId="291"/>
        </pc:sldMkLst>
      </pc:sldChg>
      <pc:sldChg chg="add del">
        <pc:chgData name="Scott, Wendy (Childrens Services)" userId="ccf14525-30ec-4eb3-9ec0-c8e827388be1" providerId="ADAL" clId="{45763996-36F5-471C-889A-1B1A17DE32C5}" dt="2022-10-12T15:29:19.295" v="722" actId="2696"/>
        <pc:sldMkLst>
          <pc:docMk/>
          <pc:sldMk cId="3597892492" sldId="291"/>
        </pc:sldMkLst>
      </pc:sldChg>
      <pc:sldChg chg="delSp modSp add mod modNotesTx">
        <pc:chgData name="Scott, Wendy (Childrens Services)" userId="ccf14525-30ec-4eb3-9ec0-c8e827388be1" providerId="ADAL" clId="{45763996-36F5-471C-889A-1B1A17DE32C5}" dt="2022-10-12T16:04:26.295" v="1924" actId="20577"/>
        <pc:sldMkLst>
          <pc:docMk/>
          <pc:sldMk cId="1464767981" sldId="294"/>
        </pc:sldMkLst>
        <pc:spChg chg="del mod">
          <ac:chgData name="Scott, Wendy (Childrens Services)" userId="ccf14525-30ec-4eb3-9ec0-c8e827388be1" providerId="ADAL" clId="{45763996-36F5-471C-889A-1B1A17DE32C5}" dt="2022-10-12T15:37:42.431" v="1005"/>
          <ac:spMkLst>
            <pc:docMk/>
            <pc:sldMk cId="1464767981" sldId="294"/>
            <ac:spMk id="5" creationId="{1C76D532-2126-430F-80DE-E827BDB9F0B4}"/>
          </ac:spMkLst>
        </pc:spChg>
        <pc:spChg chg="mod">
          <ac:chgData name="Scott, Wendy (Childrens Services)" userId="ccf14525-30ec-4eb3-9ec0-c8e827388be1" providerId="ADAL" clId="{45763996-36F5-471C-889A-1B1A17DE32C5}" dt="2022-10-12T15:37:20.317" v="989" actId="1076"/>
          <ac:spMkLst>
            <pc:docMk/>
            <pc:sldMk cId="1464767981" sldId="294"/>
            <ac:spMk id="8" creationId="{6A61160B-1BCE-44A2-A488-3F107B825D8A}"/>
          </ac:spMkLst>
        </pc:spChg>
        <pc:picChg chg="mod">
          <ac:chgData name="Scott, Wendy (Childrens Services)" userId="ccf14525-30ec-4eb3-9ec0-c8e827388be1" providerId="ADAL" clId="{45763996-36F5-471C-889A-1B1A17DE32C5}" dt="2022-10-12T15:37:15.269" v="988" actId="1076"/>
          <ac:picMkLst>
            <pc:docMk/>
            <pc:sldMk cId="1464767981" sldId="294"/>
            <ac:picMk id="8194" creationId="{F3F77096-7026-4645-899C-5D9B164AA410}"/>
          </ac:picMkLst>
        </pc:picChg>
      </pc:sldChg>
      <pc:sldChg chg="add del">
        <pc:chgData name="Scott, Wendy (Childrens Services)" userId="ccf14525-30ec-4eb3-9ec0-c8e827388be1" providerId="ADAL" clId="{45763996-36F5-471C-889A-1B1A17DE32C5}" dt="2022-10-12T15:29:19.295" v="722" actId="2696"/>
        <pc:sldMkLst>
          <pc:docMk/>
          <pc:sldMk cId="3786542931" sldId="294"/>
        </pc:sldMkLst>
      </pc:sldChg>
      <pc:sldChg chg="modSp add mod modNotesTx">
        <pc:chgData name="Scott, Wendy (Childrens Services)" userId="ccf14525-30ec-4eb3-9ec0-c8e827388be1" providerId="ADAL" clId="{45763996-36F5-471C-889A-1B1A17DE32C5}" dt="2022-10-12T16:03:09.826" v="1845" actId="6549"/>
        <pc:sldMkLst>
          <pc:docMk/>
          <pc:sldMk cId="257775131" sldId="298"/>
        </pc:sldMkLst>
        <pc:spChg chg="mod">
          <ac:chgData name="Scott, Wendy (Childrens Services)" userId="ccf14525-30ec-4eb3-9ec0-c8e827388be1" providerId="ADAL" clId="{45763996-36F5-471C-889A-1B1A17DE32C5}" dt="2022-10-12T15:36:42.565" v="983" actId="14100"/>
          <ac:spMkLst>
            <pc:docMk/>
            <pc:sldMk cId="257775131" sldId="298"/>
            <ac:spMk id="2" creationId="{60FF8BB9-0D09-429F-A513-DE76AE8B072C}"/>
          </ac:spMkLst>
        </pc:spChg>
        <pc:picChg chg="mod">
          <ac:chgData name="Scott, Wendy (Childrens Services)" userId="ccf14525-30ec-4eb3-9ec0-c8e827388be1" providerId="ADAL" clId="{45763996-36F5-471C-889A-1B1A17DE32C5}" dt="2022-10-12T15:36:39.134" v="982" actId="1076"/>
          <ac:picMkLst>
            <pc:docMk/>
            <pc:sldMk cId="257775131" sldId="298"/>
            <ac:picMk id="4" creationId="{1B31419E-D1C4-48E1-BBCD-8C7770084C9B}"/>
          </ac:picMkLst>
        </pc:picChg>
      </pc:sldChg>
      <pc:sldChg chg="add del">
        <pc:chgData name="Scott, Wendy (Childrens Services)" userId="ccf14525-30ec-4eb3-9ec0-c8e827388be1" providerId="ADAL" clId="{45763996-36F5-471C-889A-1B1A17DE32C5}" dt="2022-10-12T15:29:19.295" v="722" actId="2696"/>
        <pc:sldMkLst>
          <pc:docMk/>
          <pc:sldMk cId="2871819322" sldId="298"/>
        </pc:sldMkLst>
      </pc:sldChg>
      <pc:sldChg chg="delSp modSp add mod modNotesTx">
        <pc:chgData name="Scott, Wendy (Childrens Services)" userId="ccf14525-30ec-4eb3-9ec0-c8e827388be1" providerId="ADAL" clId="{45763996-36F5-471C-889A-1B1A17DE32C5}" dt="2022-10-12T15:35:57.677" v="973" actId="6549"/>
        <pc:sldMkLst>
          <pc:docMk/>
          <pc:sldMk cId="1220809799" sldId="300"/>
        </pc:sldMkLst>
        <pc:spChg chg="del mod">
          <ac:chgData name="Scott, Wendy (Childrens Services)" userId="ccf14525-30ec-4eb3-9ec0-c8e827388be1" providerId="ADAL" clId="{45763996-36F5-471C-889A-1B1A17DE32C5}" dt="2022-10-12T15:35:30.373" v="956" actId="478"/>
          <ac:spMkLst>
            <pc:docMk/>
            <pc:sldMk cId="1220809799" sldId="300"/>
            <ac:spMk id="3" creationId="{CF56D6A8-D186-43A1-993E-9FF3BAB12E54}"/>
          </ac:spMkLst>
        </pc:spChg>
        <pc:picChg chg="mod">
          <ac:chgData name="Scott, Wendy (Childrens Services)" userId="ccf14525-30ec-4eb3-9ec0-c8e827388be1" providerId="ADAL" clId="{45763996-36F5-471C-889A-1B1A17DE32C5}" dt="2022-10-12T15:35:36.022" v="958" actId="1076"/>
          <ac:picMkLst>
            <pc:docMk/>
            <pc:sldMk cId="1220809799" sldId="300"/>
            <ac:picMk id="10242" creationId="{78C62823-09A4-4AFE-9EFD-E4727814927C}"/>
          </ac:picMkLst>
        </pc:picChg>
      </pc:sldChg>
      <pc:sldChg chg="add del">
        <pc:chgData name="Scott, Wendy (Childrens Services)" userId="ccf14525-30ec-4eb3-9ec0-c8e827388be1" providerId="ADAL" clId="{45763996-36F5-471C-889A-1B1A17DE32C5}" dt="2022-10-12T15:29:19.295" v="722" actId="2696"/>
        <pc:sldMkLst>
          <pc:docMk/>
          <pc:sldMk cId="3582434354" sldId="300"/>
        </pc:sldMkLst>
      </pc:sldChg>
      <pc:sldChg chg="delSp modSp add mod modNotesTx">
        <pc:chgData name="Scott, Wendy (Childrens Services)" userId="ccf14525-30ec-4eb3-9ec0-c8e827388be1" providerId="ADAL" clId="{45763996-36F5-471C-889A-1B1A17DE32C5}" dt="2022-10-12T15:36:23.391" v="979" actId="1076"/>
        <pc:sldMkLst>
          <pc:docMk/>
          <pc:sldMk cId="795188458" sldId="301"/>
        </pc:sldMkLst>
        <pc:spChg chg="del mod">
          <ac:chgData name="Scott, Wendy (Childrens Services)" userId="ccf14525-30ec-4eb3-9ec0-c8e827388be1" providerId="ADAL" clId="{45763996-36F5-471C-889A-1B1A17DE32C5}" dt="2022-10-12T15:36:13.492" v="977" actId="478"/>
          <ac:spMkLst>
            <pc:docMk/>
            <pc:sldMk cId="795188458" sldId="301"/>
            <ac:spMk id="3" creationId="{6A20DBEC-B8B0-44B3-B9F2-9B6F61FDF3CC}"/>
          </ac:spMkLst>
        </pc:spChg>
        <pc:picChg chg="mod">
          <ac:chgData name="Scott, Wendy (Childrens Services)" userId="ccf14525-30ec-4eb3-9ec0-c8e827388be1" providerId="ADAL" clId="{45763996-36F5-471C-889A-1B1A17DE32C5}" dt="2022-10-12T15:36:23.391" v="979" actId="1076"/>
          <ac:picMkLst>
            <pc:docMk/>
            <pc:sldMk cId="795188458" sldId="301"/>
            <ac:picMk id="12290" creationId="{F933F82A-BAFD-4B34-8E4E-1792490362E2}"/>
          </ac:picMkLst>
        </pc:picChg>
      </pc:sldChg>
      <pc:sldChg chg="add del">
        <pc:chgData name="Scott, Wendy (Childrens Services)" userId="ccf14525-30ec-4eb3-9ec0-c8e827388be1" providerId="ADAL" clId="{45763996-36F5-471C-889A-1B1A17DE32C5}" dt="2022-10-12T15:29:19.295" v="722" actId="2696"/>
        <pc:sldMkLst>
          <pc:docMk/>
          <pc:sldMk cId="3423337920" sldId="301"/>
        </pc:sldMkLst>
      </pc:sldChg>
      <pc:sldChg chg="add del">
        <pc:chgData name="Scott, Wendy (Childrens Services)" userId="ccf14525-30ec-4eb3-9ec0-c8e827388be1" providerId="ADAL" clId="{45763996-36F5-471C-889A-1B1A17DE32C5}" dt="2022-10-12T15:29:19.295" v="722" actId="2696"/>
        <pc:sldMkLst>
          <pc:docMk/>
          <pc:sldMk cId="636635996" sldId="303"/>
        </pc:sldMkLst>
      </pc:sldChg>
      <pc:sldChg chg="modSp add">
        <pc:chgData name="Scott, Wendy (Childrens Services)" userId="ccf14525-30ec-4eb3-9ec0-c8e827388be1" providerId="ADAL" clId="{45763996-36F5-471C-889A-1B1A17DE32C5}" dt="2022-10-12T15:37:54.077" v="1008" actId="14100"/>
        <pc:sldMkLst>
          <pc:docMk/>
          <pc:sldMk cId="1332568596" sldId="303"/>
        </pc:sldMkLst>
        <pc:picChg chg="mod">
          <ac:chgData name="Scott, Wendy (Childrens Services)" userId="ccf14525-30ec-4eb3-9ec0-c8e827388be1" providerId="ADAL" clId="{45763996-36F5-471C-889A-1B1A17DE32C5}" dt="2022-10-12T15:37:54.077" v="1008" actId="14100"/>
          <ac:picMkLst>
            <pc:docMk/>
            <pc:sldMk cId="1332568596" sldId="303"/>
            <ac:picMk id="13316" creationId="{855684BE-9A47-4C23-A1B7-4D65DE597804}"/>
          </ac:picMkLst>
        </pc:picChg>
      </pc:sldChg>
      <pc:sldChg chg="add del">
        <pc:chgData name="Scott, Wendy (Childrens Services)" userId="ccf14525-30ec-4eb3-9ec0-c8e827388be1" providerId="ADAL" clId="{45763996-36F5-471C-889A-1B1A17DE32C5}" dt="2022-10-12T15:29:19.295" v="722" actId="2696"/>
        <pc:sldMkLst>
          <pc:docMk/>
          <pc:sldMk cId="435342952" sldId="304"/>
        </pc:sldMkLst>
      </pc:sldChg>
      <pc:sldChg chg="add del">
        <pc:chgData name="Scott, Wendy (Childrens Services)" userId="ccf14525-30ec-4eb3-9ec0-c8e827388be1" providerId="ADAL" clId="{45763996-36F5-471C-889A-1B1A17DE32C5}" dt="2022-10-12T15:32:41.572" v="869" actId="47"/>
        <pc:sldMkLst>
          <pc:docMk/>
          <pc:sldMk cId="2428314813" sldId="304"/>
        </pc:sldMkLst>
      </pc:sldChg>
      <pc:sldChg chg="add del">
        <pc:chgData name="Scott, Wendy (Childrens Services)" userId="ccf14525-30ec-4eb3-9ec0-c8e827388be1" providerId="ADAL" clId="{45763996-36F5-471C-889A-1B1A17DE32C5}" dt="2022-10-12T15:38:18.353" v="1009" actId="47"/>
        <pc:sldMkLst>
          <pc:docMk/>
          <pc:sldMk cId="113122450" sldId="305"/>
        </pc:sldMkLst>
      </pc:sldChg>
      <pc:sldChg chg="add del">
        <pc:chgData name="Scott, Wendy (Childrens Services)" userId="ccf14525-30ec-4eb3-9ec0-c8e827388be1" providerId="ADAL" clId="{45763996-36F5-471C-889A-1B1A17DE32C5}" dt="2022-10-12T15:29:19.295" v="722" actId="2696"/>
        <pc:sldMkLst>
          <pc:docMk/>
          <pc:sldMk cId="3300169709" sldId="305"/>
        </pc:sldMkLst>
      </pc:sldChg>
      <pc:sldChg chg="add">
        <pc:chgData name="Scott, Wendy (Childrens Services)" userId="ccf14525-30ec-4eb3-9ec0-c8e827388be1" providerId="ADAL" clId="{45763996-36F5-471C-889A-1B1A17DE32C5}" dt="2022-10-12T15:29:23.976" v="723"/>
        <pc:sldMkLst>
          <pc:docMk/>
          <pc:sldMk cId="994161390" sldId="306"/>
        </pc:sldMkLst>
      </pc:sldChg>
      <pc:sldChg chg="add del">
        <pc:chgData name="Scott, Wendy (Childrens Services)" userId="ccf14525-30ec-4eb3-9ec0-c8e827388be1" providerId="ADAL" clId="{45763996-36F5-471C-889A-1B1A17DE32C5}" dt="2022-10-12T15:29:19.295" v="722" actId="2696"/>
        <pc:sldMkLst>
          <pc:docMk/>
          <pc:sldMk cId="2378014023" sldId="306"/>
        </pc:sldMkLst>
      </pc:sldChg>
      <pc:sldChg chg="addSp delSp modSp add mod modAnim modNotesTx">
        <pc:chgData name="Scott, Wendy (Childrens Services)" userId="ccf14525-30ec-4eb3-9ec0-c8e827388be1" providerId="ADAL" clId="{45763996-36F5-471C-889A-1B1A17DE32C5}" dt="2022-10-12T15:42:32.758" v="1254"/>
        <pc:sldMkLst>
          <pc:docMk/>
          <pc:sldMk cId="694573557" sldId="307"/>
        </pc:sldMkLst>
        <pc:spChg chg="mod">
          <ac:chgData name="Scott, Wendy (Childrens Services)" userId="ccf14525-30ec-4eb3-9ec0-c8e827388be1" providerId="ADAL" clId="{45763996-36F5-471C-889A-1B1A17DE32C5}" dt="2022-10-12T15:42:04.154" v="1219" actId="20577"/>
          <ac:spMkLst>
            <pc:docMk/>
            <pc:sldMk cId="694573557" sldId="307"/>
            <ac:spMk id="2" creationId="{A82726DC-C12F-413D-834D-86C05BA89569}"/>
          </ac:spMkLst>
        </pc:spChg>
        <pc:spChg chg="add del mod">
          <ac:chgData name="Scott, Wendy (Childrens Services)" userId="ccf14525-30ec-4eb3-9ec0-c8e827388be1" providerId="ADAL" clId="{45763996-36F5-471C-889A-1B1A17DE32C5}" dt="2022-10-12T15:42:28.419" v="1253" actId="20577"/>
          <ac:spMkLst>
            <pc:docMk/>
            <pc:sldMk cId="694573557" sldId="307"/>
            <ac:spMk id="3" creationId="{2A26D2DF-70B2-4257-AC7C-967EA6E01FDF}"/>
          </ac:spMkLst>
        </pc:spChg>
      </pc:sldChg>
      <pc:sldChg chg="add del">
        <pc:chgData name="Scott, Wendy (Childrens Services)" userId="ccf14525-30ec-4eb3-9ec0-c8e827388be1" providerId="ADAL" clId="{45763996-36F5-471C-889A-1B1A17DE32C5}" dt="2022-10-12T15:29:19.295" v="722" actId="2696"/>
        <pc:sldMkLst>
          <pc:docMk/>
          <pc:sldMk cId="1444298340" sldId="307"/>
        </pc:sldMkLst>
      </pc:sldChg>
      <pc:sldChg chg="modSp add del mod">
        <pc:chgData name="Scott, Wendy (Childrens Services)" userId="ccf14525-30ec-4eb3-9ec0-c8e827388be1" providerId="ADAL" clId="{45763996-36F5-471C-889A-1B1A17DE32C5}" dt="2022-10-12T15:41:06.607" v="1130" actId="47"/>
        <pc:sldMkLst>
          <pc:docMk/>
          <pc:sldMk cId="1384713675" sldId="308"/>
        </pc:sldMkLst>
        <pc:spChg chg="mod">
          <ac:chgData name="Scott, Wendy (Childrens Services)" userId="ccf14525-30ec-4eb3-9ec0-c8e827388be1" providerId="ADAL" clId="{45763996-36F5-471C-889A-1B1A17DE32C5}" dt="2022-10-12T15:39:04.122" v="1056" actId="20577"/>
          <ac:spMkLst>
            <pc:docMk/>
            <pc:sldMk cId="1384713675" sldId="308"/>
            <ac:spMk id="4" creationId="{A56D62B2-B62E-4F4B-8A7E-B5405FC539EA}"/>
          </ac:spMkLst>
        </pc:spChg>
        <pc:spChg chg="mod">
          <ac:chgData name="Scott, Wendy (Childrens Services)" userId="ccf14525-30ec-4eb3-9ec0-c8e827388be1" providerId="ADAL" clId="{45763996-36F5-471C-889A-1B1A17DE32C5}" dt="2022-10-12T15:40:32.401" v="1082" actId="21"/>
          <ac:spMkLst>
            <pc:docMk/>
            <pc:sldMk cId="1384713675" sldId="308"/>
            <ac:spMk id="5" creationId="{EDE1FDB4-B2F3-4AAA-AF15-E988D9EE6E96}"/>
          </ac:spMkLst>
        </pc:spChg>
      </pc:sldChg>
      <pc:sldChg chg="add del">
        <pc:chgData name="Scott, Wendy (Childrens Services)" userId="ccf14525-30ec-4eb3-9ec0-c8e827388be1" providerId="ADAL" clId="{45763996-36F5-471C-889A-1B1A17DE32C5}" dt="2022-10-12T15:29:19.295" v="722" actId="2696"/>
        <pc:sldMkLst>
          <pc:docMk/>
          <pc:sldMk cId="3563286129" sldId="308"/>
        </pc:sldMkLst>
      </pc:sldChg>
      <pc:sldChg chg="add del">
        <pc:chgData name="Scott, Wendy (Childrens Services)" userId="ccf14525-30ec-4eb3-9ec0-c8e827388be1" providerId="ADAL" clId="{45763996-36F5-471C-889A-1B1A17DE32C5}" dt="2022-10-12T15:29:19.295" v="722" actId="2696"/>
        <pc:sldMkLst>
          <pc:docMk/>
          <pc:sldMk cId="3041155315" sldId="309"/>
        </pc:sldMkLst>
      </pc:sldChg>
      <pc:sldChg chg="modSp add del mod">
        <pc:chgData name="Scott, Wendy (Childrens Services)" userId="ccf14525-30ec-4eb3-9ec0-c8e827388be1" providerId="ADAL" clId="{45763996-36F5-471C-889A-1B1A17DE32C5}" dt="2022-10-12T15:41:33.889" v="1162" actId="47"/>
        <pc:sldMkLst>
          <pc:docMk/>
          <pc:sldMk cId="3815804344" sldId="309"/>
        </pc:sldMkLst>
        <pc:spChg chg="mod">
          <ac:chgData name="Scott, Wendy (Childrens Services)" userId="ccf14525-30ec-4eb3-9ec0-c8e827388be1" providerId="ADAL" clId="{45763996-36F5-471C-889A-1B1A17DE32C5}" dt="2022-10-12T15:41:12.668" v="1131" actId="21"/>
          <ac:spMkLst>
            <pc:docMk/>
            <pc:sldMk cId="3815804344" sldId="309"/>
            <ac:spMk id="3" creationId="{1417F205-61E1-4501-A853-B8665D9EB5E7}"/>
          </ac:spMkLst>
        </pc:spChg>
      </pc:sldChg>
      <pc:sldChg chg="modSp add mod ord modShow">
        <pc:chgData name="Scott, Wendy (Childrens Services)" userId="ccf14525-30ec-4eb3-9ec0-c8e827388be1" providerId="ADAL" clId="{45763996-36F5-471C-889A-1B1A17DE32C5}" dt="2022-10-12T15:54:26.519" v="1470" actId="729"/>
        <pc:sldMkLst>
          <pc:docMk/>
          <pc:sldMk cId="0" sldId="310"/>
        </pc:sldMkLst>
        <pc:spChg chg="mod">
          <ac:chgData name="Scott, Wendy (Childrens Services)" userId="ccf14525-30ec-4eb3-9ec0-c8e827388be1" providerId="ADAL" clId="{45763996-36F5-471C-889A-1B1A17DE32C5}" dt="2022-10-12T15:54:18.759" v="1467" actId="20577"/>
          <ac:spMkLst>
            <pc:docMk/>
            <pc:sldMk cId="0" sldId="310"/>
            <ac:spMk id="13313" creationId="{04E89043-39A9-4075-B4DC-8F0E8B003ADA}"/>
          </ac:spMkLst>
        </pc:spChg>
      </pc:sldChg>
      <pc:sldChg chg="add mod ord modShow">
        <pc:chgData name="Scott, Wendy (Childrens Services)" userId="ccf14525-30ec-4eb3-9ec0-c8e827388be1" providerId="ADAL" clId="{45763996-36F5-471C-889A-1B1A17DE32C5}" dt="2022-10-12T15:54:40.223" v="1473" actId="729"/>
        <pc:sldMkLst>
          <pc:docMk/>
          <pc:sldMk cId="1161909980" sldId="311"/>
        </pc:sldMkLst>
      </pc:sldChg>
      <pc:sldChg chg="modSp new mod">
        <pc:chgData name="Scott, Wendy (Childrens Services)" userId="ccf14525-30ec-4eb3-9ec0-c8e827388be1" providerId="ADAL" clId="{45763996-36F5-471C-889A-1B1A17DE32C5}" dt="2022-10-12T15:55:01.340" v="1478" actId="2711"/>
        <pc:sldMkLst>
          <pc:docMk/>
          <pc:sldMk cId="2610360049" sldId="312"/>
        </pc:sldMkLst>
        <pc:spChg chg="mod">
          <ac:chgData name="Scott, Wendy (Childrens Services)" userId="ccf14525-30ec-4eb3-9ec0-c8e827388be1" providerId="ADAL" clId="{45763996-36F5-471C-889A-1B1A17DE32C5}" dt="2022-10-12T15:11:13.789" v="225" actId="20577"/>
          <ac:spMkLst>
            <pc:docMk/>
            <pc:sldMk cId="2610360049" sldId="312"/>
            <ac:spMk id="2" creationId="{752490C8-91E6-701A-071C-912B9FCDE3D3}"/>
          </ac:spMkLst>
        </pc:spChg>
        <pc:spChg chg="mod">
          <ac:chgData name="Scott, Wendy (Childrens Services)" userId="ccf14525-30ec-4eb3-9ec0-c8e827388be1" providerId="ADAL" clId="{45763996-36F5-471C-889A-1B1A17DE32C5}" dt="2022-10-12T15:55:01.340" v="1478" actId="2711"/>
          <ac:spMkLst>
            <pc:docMk/>
            <pc:sldMk cId="2610360049" sldId="312"/>
            <ac:spMk id="3" creationId="{2C31333F-842B-68C6-3183-045F8ECDD0F5}"/>
          </ac:spMkLst>
        </pc:spChg>
      </pc:sldChg>
      <pc:sldChg chg="modSp new mod modNotesTx">
        <pc:chgData name="Scott, Wendy (Childrens Services)" userId="ccf14525-30ec-4eb3-9ec0-c8e827388be1" providerId="ADAL" clId="{45763996-36F5-471C-889A-1B1A17DE32C5}" dt="2022-10-12T15:33:17.237" v="951" actId="20577"/>
        <pc:sldMkLst>
          <pc:docMk/>
          <pc:sldMk cId="1902998422" sldId="313"/>
        </pc:sldMkLst>
        <pc:spChg chg="mod">
          <ac:chgData name="Scott, Wendy (Childrens Services)" userId="ccf14525-30ec-4eb3-9ec0-c8e827388be1" providerId="ADAL" clId="{45763996-36F5-471C-889A-1B1A17DE32C5}" dt="2022-10-12T15:12:36.086" v="257" actId="20577"/>
          <ac:spMkLst>
            <pc:docMk/>
            <pc:sldMk cId="1902998422" sldId="313"/>
            <ac:spMk id="2" creationId="{AC5CAC85-89E3-3076-39C5-CD9683773129}"/>
          </ac:spMkLst>
        </pc:spChg>
        <pc:spChg chg="mod">
          <ac:chgData name="Scott, Wendy (Childrens Services)" userId="ccf14525-30ec-4eb3-9ec0-c8e827388be1" providerId="ADAL" clId="{45763996-36F5-471C-889A-1B1A17DE32C5}" dt="2022-10-12T15:13:04.221" v="263" actId="404"/>
          <ac:spMkLst>
            <pc:docMk/>
            <pc:sldMk cId="1902998422" sldId="313"/>
            <ac:spMk id="3" creationId="{5D8FD2EF-21FF-C5F3-76FD-309609DCFD8F}"/>
          </ac:spMkLst>
        </pc:spChg>
      </pc:sldChg>
      <pc:sldChg chg="addSp delSp modSp new mod modNotesTx">
        <pc:chgData name="Scott, Wendy (Childrens Services)" userId="ccf14525-30ec-4eb3-9ec0-c8e827388be1" providerId="ADAL" clId="{45763996-36F5-471C-889A-1B1A17DE32C5}" dt="2022-10-12T16:05:38.092" v="1971" actId="20577"/>
        <pc:sldMkLst>
          <pc:docMk/>
          <pc:sldMk cId="4153570965" sldId="314"/>
        </pc:sldMkLst>
        <pc:spChg chg="mod">
          <ac:chgData name="Scott, Wendy (Childrens Services)" userId="ccf14525-30ec-4eb3-9ec0-c8e827388be1" providerId="ADAL" clId="{45763996-36F5-471C-889A-1B1A17DE32C5}" dt="2022-10-12T15:43:02.124" v="1291" actId="20577"/>
          <ac:spMkLst>
            <pc:docMk/>
            <pc:sldMk cId="4153570965" sldId="314"/>
            <ac:spMk id="2" creationId="{0B5762F1-3B2A-F484-2BAF-8DB22B54692E}"/>
          </ac:spMkLst>
        </pc:spChg>
        <pc:spChg chg="del">
          <ac:chgData name="Scott, Wendy (Childrens Services)" userId="ccf14525-30ec-4eb3-9ec0-c8e827388be1" providerId="ADAL" clId="{45763996-36F5-471C-889A-1B1A17DE32C5}" dt="2022-10-12T15:43:43" v="1307" actId="478"/>
          <ac:spMkLst>
            <pc:docMk/>
            <pc:sldMk cId="4153570965" sldId="314"/>
            <ac:spMk id="3" creationId="{E483F8EF-51F9-4A4F-973B-BDF817C71EF3}"/>
          </ac:spMkLst>
        </pc:spChg>
        <pc:spChg chg="add mod">
          <ac:chgData name="Scott, Wendy (Childrens Services)" userId="ccf14525-30ec-4eb3-9ec0-c8e827388be1" providerId="ADAL" clId="{45763996-36F5-471C-889A-1B1A17DE32C5}" dt="2022-10-12T15:43:46.887" v="1308" actId="1076"/>
          <ac:spMkLst>
            <pc:docMk/>
            <pc:sldMk cId="4153570965" sldId="314"/>
            <ac:spMk id="4" creationId="{1947F3C5-1C3B-FA6A-F005-B407F3AE994E}"/>
          </ac:spMkLst>
        </pc:spChg>
      </pc:sldChg>
      <pc:sldChg chg="modSp new mod ord modAnim">
        <pc:chgData name="Scott, Wendy (Childrens Services)" userId="ccf14525-30ec-4eb3-9ec0-c8e827388be1" providerId="ADAL" clId="{45763996-36F5-471C-889A-1B1A17DE32C5}" dt="2022-10-12T15:58:47.663" v="1678"/>
        <pc:sldMkLst>
          <pc:docMk/>
          <pc:sldMk cId="2130475244" sldId="315"/>
        </pc:sldMkLst>
        <pc:spChg chg="mod">
          <ac:chgData name="Scott, Wendy (Childrens Services)" userId="ccf14525-30ec-4eb3-9ec0-c8e827388be1" providerId="ADAL" clId="{45763996-36F5-471C-889A-1B1A17DE32C5}" dt="2022-10-12T15:56:10.629" v="1494" actId="313"/>
          <ac:spMkLst>
            <pc:docMk/>
            <pc:sldMk cId="2130475244" sldId="315"/>
            <ac:spMk id="2" creationId="{B94346D1-0EA8-C5B7-71F1-6819DB0AEEED}"/>
          </ac:spMkLst>
        </pc:spChg>
        <pc:spChg chg="mod">
          <ac:chgData name="Scott, Wendy (Childrens Services)" userId="ccf14525-30ec-4eb3-9ec0-c8e827388be1" providerId="ADAL" clId="{45763996-36F5-471C-889A-1B1A17DE32C5}" dt="2022-10-12T15:57:09.007" v="1599" actId="14100"/>
          <ac:spMkLst>
            <pc:docMk/>
            <pc:sldMk cId="2130475244" sldId="315"/>
            <ac:spMk id="3" creationId="{915BF15F-1E4D-2DEF-15D3-DBC0DBDB2DA8}"/>
          </ac:spMkLst>
        </pc:spChg>
      </pc:sldChg>
      <pc:sldChg chg="modSp new mod ord modAnim">
        <pc:chgData name="Scott, Wendy (Childrens Services)" userId="ccf14525-30ec-4eb3-9ec0-c8e827388be1" providerId="ADAL" clId="{45763996-36F5-471C-889A-1B1A17DE32C5}" dt="2022-10-12T15:58:50.806" v="1680"/>
        <pc:sldMkLst>
          <pc:docMk/>
          <pc:sldMk cId="2549193434" sldId="316"/>
        </pc:sldMkLst>
        <pc:spChg chg="mod">
          <ac:chgData name="Scott, Wendy (Childrens Services)" userId="ccf14525-30ec-4eb3-9ec0-c8e827388be1" providerId="ADAL" clId="{45763996-36F5-471C-889A-1B1A17DE32C5}" dt="2022-10-12T15:57:39.757" v="1620" actId="20577"/>
          <ac:spMkLst>
            <pc:docMk/>
            <pc:sldMk cId="2549193434" sldId="316"/>
            <ac:spMk id="2" creationId="{3A676624-C421-3922-7395-8BBA90C13D9A}"/>
          </ac:spMkLst>
        </pc:spChg>
        <pc:spChg chg="mod">
          <ac:chgData name="Scott, Wendy (Childrens Services)" userId="ccf14525-30ec-4eb3-9ec0-c8e827388be1" providerId="ADAL" clId="{45763996-36F5-471C-889A-1B1A17DE32C5}" dt="2022-10-12T15:58:01.807" v="1675" actId="20577"/>
          <ac:spMkLst>
            <pc:docMk/>
            <pc:sldMk cId="2549193434" sldId="316"/>
            <ac:spMk id="3" creationId="{C509AFD9-F9DB-3916-C25E-CA52F24E242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AAAA4-689A-40CC-92AE-99F7F794304B}" type="doc">
      <dgm:prSet loTypeId="urn:microsoft.com/office/officeart/2018/5/layout/IconCircle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9581EFDF-3A69-4F69-9F3C-F15340028683}">
      <dgm:prSet/>
      <dgm:spPr/>
      <dgm:t>
        <a:bodyPr/>
        <a:lstStyle/>
        <a:p>
          <a:pPr>
            <a:defRPr cap="all"/>
          </a:pPr>
          <a:r>
            <a:rPr lang="en-GB"/>
            <a:t>Understandable</a:t>
          </a:r>
          <a:endParaRPr lang="en-US"/>
        </a:p>
      </dgm:t>
    </dgm:pt>
    <dgm:pt modelId="{ED3D3EDC-CA86-474D-87D9-ABBDA292A4D7}" type="parTrans" cxnId="{982EEDDA-424E-4C3F-83F3-A827C3E5104B}">
      <dgm:prSet/>
      <dgm:spPr/>
      <dgm:t>
        <a:bodyPr/>
        <a:lstStyle/>
        <a:p>
          <a:endParaRPr lang="en-US"/>
        </a:p>
      </dgm:t>
    </dgm:pt>
    <dgm:pt modelId="{1D5DB48A-EAAB-46F3-8A49-48B5E20E61EE}" type="sibTrans" cxnId="{982EEDDA-424E-4C3F-83F3-A827C3E5104B}">
      <dgm:prSet/>
      <dgm:spPr/>
      <dgm:t>
        <a:bodyPr/>
        <a:lstStyle/>
        <a:p>
          <a:endParaRPr lang="en-US"/>
        </a:p>
      </dgm:t>
    </dgm:pt>
    <dgm:pt modelId="{A1C97AA9-8752-4403-B9C2-25A4AB90DF46}">
      <dgm:prSet/>
      <dgm:spPr/>
      <dgm:t>
        <a:bodyPr/>
        <a:lstStyle/>
        <a:p>
          <a:pPr>
            <a:defRPr cap="all"/>
          </a:pPr>
          <a:r>
            <a:rPr lang="en-GB"/>
            <a:t>Memorable</a:t>
          </a:r>
          <a:endParaRPr lang="en-US"/>
        </a:p>
      </dgm:t>
    </dgm:pt>
    <dgm:pt modelId="{4A25A3C9-34F9-4803-B213-24DB15719AFE}" type="parTrans" cxnId="{223CA532-74EE-418B-B9D6-0EE3710588D4}">
      <dgm:prSet/>
      <dgm:spPr/>
      <dgm:t>
        <a:bodyPr/>
        <a:lstStyle/>
        <a:p>
          <a:endParaRPr lang="en-US"/>
        </a:p>
      </dgm:t>
    </dgm:pt>
    <dgm:pt modelId="{3C68853E-E80B-45DC-ADED-296896E728E0}" type="sibTrans" cxnId="{223CA532-74EE-418B-B9D6-0EE3710588D4}">
      <dgm:prSet/>
      <dgm:spPr/>
      <dgm:t>
        <a:bodyPr/>
        <a:lstStyle/>
        <a:p>
          <a:endParaRPr lang="en-US"/>
        </a:p>
      </dgm:t>
    </dgm:pt>
    <dgm:pt modelId="{01628318-8980-483D-87C5-7C985B26F128}">
      <dgm:prSet/>
      <dgm:spPr/>
      <dgm:t>
        <a:bodyPr/>
        <a:lstStyle/>
        <a:p>
          <a:pPr>
            <a:defRPr cap="all"/>
          </a:pPr>
          <a:r>
            <a:rPr lang="en-GB"/>
            <a:t>Emotional </a:t>
          </a:r>
          <a:endParaRPr lang="en-US"/>
        </a:p>
      </dgm:t>
    </dgm:pt>
    <dgm:pt modelId="{54B7799D-7D57-4669-A7D0-C39E3E025A9B}" type="parTrans" cxnId="{F81FF29C-0D32-466F-B887-B535554687C4}">
      <dgm:prSet/>
      <dgm:spPr/>
      <dgm:t>
        <a:bodyPr/>
        <a:lstStyle/>
        <a:p>
          <a:endParaRPr lang="en-US"/>
        </a:p>
      </dgm:t>
    </dgm:pt>
    <dgm:pt modelId="{73C480F4-36AC-4D5D-87BA-4A6288C4DFD7}" type="sibTrans" cxnId="{F81FF29C-0D32-466F-B887-B535554687C4}">
      <dgm:prSet/>
      <dgm:spPr/>
      <dgm:t>
        <a:bodyPr/>
        <a:lstStyle/>
        <a:p>
          <a:endParaRPr lang="en-US"/>
        </a:p>
      </dgm:t>
    </dgm:pt>
    <dgm:pt modelId="{C8DB3F15-4ADF-41ED-B7AF-3CB7145F6E31}" type="pres">
      <dgm:prSet presAssocID="{D8BAAAA4-689A-40CC-92AE-99F7F794304B}" presName="root" presStyleCnt="0">
        <dgm:presLayoutVars>
          <dgm:dir/>
          <dgm:resizeHandles val="exact"/>
        </dgm:presLayoutVars>
      </dgm:prSet>
      <dgm:spPr/>
    </dgm:pt>
    <dgm:pt modelId="{0BB9E0BA-7CA4-4439-B5AB-F77173448D07}" type="pres">
      <dgm:prSet presAssocID="{9581EFDF-3A69-4F69-9F3C-F15340028683}" presName="compNode" presStyleCnt="0"/>
      <dgm:spPr/>
    </dgm:pt>
    <dgm:pt modelId="{CA16BB6A-CB3E-4B00-9B8D-277663B054A1}" type="pres">
      <dgm:prSet presAssocID="{9581EFDF-3A69-4F69-9F3C-F15340028683}" presName="iconBgRect" presStyleLbl="bgShp" presStyleIdx="0" presStyleCnt="3"/>
      <dgm:spPr/>
    </dgm:pt>
    <dgm:pt modelId="{A0C45553-33E9-4791-BE67-51B369FA1C5D}" type="pres">
      <dgm:prSet presAssocID="{9581EFDF-3A69-4F69-9F3C-F15340028683}" presName="iconRect" presStyleLbl="node1" presStyleIdx="0" presStyleCnt="3" custLinFactNeighborX="0" custLinFactNeighborY="-94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5966CF6-4C7D-4054-8356-18A1ADBFA0F1}" type="pres">
      <dgm:prSet presAssocID="{9581EFDF-3A69-4F69-9F3C-F15340028683}" presName="spaceRect" presStyleCnt="0"/>
      <dgm:spPr/>
    </dgm:pt>
    <dgm:pt modelId="{4ED57DBA-8535-4076-8CDF-0322BAA7C420}" type="pres">
      <dgm:prSet presAssocID="{9581EFDF-3A69-4F69-9F3C-F15340028683}" presName="textRect" presStyleLbl="revTx" presStyleIdx="0" presStyleCnt="3">
        <dgm:presLayoutVars>
          <dgm:chMax val="1"/>
          <dgm:chPref val="1"/>
        </dgm:presLayoutVars>
      </dgm:prSet>
      <dgm:spPr/>
    </dgm:pt>
    <dgm:pt modelId="{36C3DC05-6FC0-4099-9FE4-DD2DD4B35342}" type="pres">
      <dgm:prSet presAssocID="{1D5DB48A-EAAB-46F3-8A49-48B5E20E61EE}" presName="sibTrans" presStyleCnt="0"/>
      <dgm:spPr/>
    </dgm:pt>
    <dgm:pt modelId="{C3C8E814-DBEE-47BF-B7AE-076020AC638E}" type="pres">
      <dgm:prSet presAssocID="{A1C97AA9-8752-4403-B9C2-25A4AB90DF46}" presName="compNode" presStyleCnt="0"/>
      <dgm:spPr/>
    </dgm:pt>
    <dgm:pt modelId="{9BB5C7AC-43CE-4C06-83FD-A35F52A9EB38}" type="pres">
      <dgm:prSet presAssocID="{A1C97AA9-8752-4403-B9C2-25A4AB90DF46}" presName="iconBgRect" presStyleLbl="bgShp" presStyleIdx="1" presStyleCnt="3"/>
      <dgm:spPr/>
    </dgm:pt>
    <dgm:pt modelId="{2EDA7E86-AD2F-44A7-A0D2-FD7EC08EB389}" type="pres">
      <dgm:prSet presAssocID="{A1C97AA9-8752-4403-B9C2-25A4AB90DF46}" presName="iconRect" presStyleLbl="node1" presStyleIdx="1" presStyleCnt="3" custLinFactNeighborX="0" custLinFactNeighborY="-94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works"/>
        </a:ext>
      </dgm:extLst>
    </dgm:pt>
    <dgm:pt modelId="{22A187BD-9F88-41CC-BAA7-950DAC083536}" type="pres">
      <dgm:prSet presAssocID="{A1C97AA9-8752-4403-B9C2-25A4AB90DF46}" presName="spaceRect" presStyleCnt="0"/>
      <dgm:spPr/>
    </dgm:pt>
    <dgm:pt modelId="{72E7273E-3D77-4D82-A9C5-BD847C7C6FA7}" type="pres">
      <dgm:prSet presAssocID="{A1C97AA9-8752-4403-B9C2-25A4AB90DF46}" presName="textRect" presStyleLbl="revTx" presStyleIdx="1" presStyleCnt="3">
        <dgm:presLayoutVars>
          <dgm:chMax val="1"/>
          <dgm:chPref val="1"/>
        </dgm:presLayoutVars>
      </dgm:prSet>
      <dgm:spPr/>
    </dgm:pt>
    <dgm:pt modelId="{E0AC7891-E87C-4602-B04E-975AB7C7DDD5}" type="pres">
      <dgm:prSet presAssocID="{3C68853E-E80B-45DC-ADED-296896E728E0}" presName="sibTrans" presStyleCnt="0"/>
      <dgm:spPr/>
    </dgm:pt>
    <dgm:pt modelId="{43172034-3A51-47BA-9082-13E6F4CB650D}" type="pres">
      <dgm:prSet presAssocID="{01628318-8980-483D-87C5-7C985B26F128}" presName="compNode" presStyleCnt="0"/>
      <dgm:spPr/>
    </dgm:pt>
    <dgm:pt modelId="{5827BBC9-B55A-45A2-B30F-2231A3E030D2}" type="pres">
      <dgm:prSet presAssocID="{01628318-8980-483D-87C5-7C985B26F128}" presName="iconBgRect" presStyleLbl="bgShp" presStyleIdx="2" presStyleCnt="3"/>
      <dgm:spPr/>
    </dgm:pt>
    <dgm:pt modelId="{19E5898A-755A-4DE4-9573-B318BD962790}" type="pres">
      <dgm:prSet presAssocID="{01628318-8980-483D-87C5-7C985B26F12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A4DBA7FC-AB38-46B0-B329-D57C15B7E4AC}" type="pres">
      <dgm:prSet presAssocID="{01628318-8980-483D-87C5-7C985B26F128}" presName="spaceRect" presStyleCnt="0"/>
      <dgm:spPr/>
    </dgm:pt>
    <dgm:pt modelId="{FAA66B8F-E2A2-42DA-9074-44C5724370D7}" type="pres">
      <dgm:prSet presAssocID="{01628318-8980-483D-87C5-7C985B26F128}" presName="textRect" presStyleLbl="revTx" presStyleIdx="2" presStyleCnt="3">
        <dgm:presLayoutVars>
          <dgm:chMax val="1"/>
          <dgm:chPref val="1"/>
        </dgm:presLayoutVars>
      </dgm:prSet>
      <dgm:spPr/>
    </dgm:pt>
  </dgm:ptLst>
  <dgm:cxnLst>
    <dgm:cxn modelId="{721EEF03-6FEF-441F-AD37-ACCA7EE754B6}" type="presOf" srcId="{D8BAAAA4-689A-40CC-92AE-99F7F794304B}" destId="{C8DB3F15-4ADF-41ED-B7AF-3CB7145F6E31}" srcOrd="0" destOrd="0" presId="urn:microsoft.com/office/officeart/2018/5/layout/IconCircleLabelList"/>
    <dgm:cxn modelId="{097F4E1B-FA57-4143-93E8-6D2616020A13}" type="presOf" srcId="{A1C97AA9-8752-4403-B9C2-25A4AB90DF46}" destId="{72E7273E-3D77-4D82-A9C5-BD847C7C6FA7}" srcOrd="0" destOrd="0" presId="urn:microsoft.com/office/officeart/2018/5/layout/IconCircleLabelList"/>
    <dgm:cxn modelId="{223CA532-74EE-418B-B9D6-0EE3710588D4}" srcId="{D8BAAAA4-689A-40CC-92AE-99F7F794304B}" destId="{A1C97AA9-8752-4403-B9C2-25A4AB90DF46}" srcOrd="1" destOrd="0" parTransId="{4A25A3C9-34F9-4803-B213-24DB15719AFE}" sibTransId="{3C68853E-E80B-45DC-ADED-296896E728E0}"/>
    <dgm:cxn modelId="{F81FF29C-0D32-466F-B887-B535554687C4}" srcId="{D8BAAAA4-689A-40CC-92AE-99F7F794304B}" destId="{01628318-8980-483D-87C5-7C985B26F128}" srcOrd="2" destOrd="0" parTransId="{54B7799D-7D57-4669-A7D0-C39E3E025A9B}" sibTransId="{73C480F4-36AC-4D5D-87BA-4A6288C4DFD7}"/>
    <dgm:cxn modelId="{8324A3C1-C139-4CFA-B4AF-F19977DE3BE7}" type="presOf" srcId="{01628318-8980-483D-87C5-7C985B26F128}" destId="{FAA66B8F-E2A2-42DA-9074-44C5724370D7}" srcOrd="0" destOrd="0" presId="urn:microsoft.com/office/officeart/2018/5/layout/IconCircleLabelList"/>
    <dgm:cxn modelId="{982EEDDA-424E-4C3F-83F3-A827C3E5104B}" srcId="{D8BAAAA4-689A-40CC-92AE-99F7F794304B}" destId="{9581EFDF-3A69-4F69-9F3C-F15340028683}" srcOrd="0" destOrd="0" parTransId="{ED3D3EDC-CA86-474D-87D9-ABBDA292A4D7}" sibTransId="{1D5DB48A-EAAB-46F3-8A49-48B5E20E61EE}"/>
    <dgm:cxn modelId="{BB67EEDA-3614-49ED-884A-B6D1D4EA99DB}" type="presOf" srcId="{9581EFDF-3A69-4F69-9F3C-F15340028683}" destId="{4ED57DBA-8535-4076-8CDF-0322BAA7C420}" srcOrd="0" destOrd="0" presId="urn:microsoft.com/office/officeart/2018/5/layout/IconCircleLabelList"/>
    <dgm:cxn modelId="{EDE021C1-82B5-4769-BD6A-79973BE7F863}" type="presParOf" srcId="{C8DB3F15-4ADF-41ED-B7AF-3CB7145F6E31}" destId="{0BB9E0BA-7CA4-4439-B5AB-F77173448D07}" srcOrd="0" destOrd="0" presId="urn:microsoft.com/office/officeart/2018/5/layout/IconCircleLabelList"/>
    <dgm:cxn modelId="{C473CF73-D90B-4DE6-B4B6-F263CD3A2486}" type="presParOf" srcId="{0BB9E0BA-7CA4-4439-B5AB-F77173448D07}" destId="{CA16BB6A-CB3E-4B00-9B8D-277663B054A1}" srcOrd="0" destOrd="0" presId="urn:microsoft.com/office/officeart/2018/5/layout/IconCircleLabelList"/>
    <dgm:cxn modelId="{6FA73DC0-62A2-41FC-AC84-9717591DAD56}" type="presParOf" srcId="{0BB9E0BA-7CA4-4439-B5AB-F77173448D07}" destId="{A0C45553-33E9-4791-BE67-51B369FA1C5D}" srcOrd="1" destOrd="0" presId="urn:microsoft.com/office/officeart/2018/5/layout/IconCircleLabelList"/>
    <dgm:cxn modelId="{D2359EAF-10AC-426E-A3EF-1D9B9E16FFF7}" type="presParOf" srcId="{0BB9E0BA-7CA4-4439-B5AB-F77173448D07}" destId="{E5966CF6-4C7D-4054-8356-18A1ADBFA0F1}" srcOrd="2" destOrd="0" presId="urn:microsoft.com/office/officeart/2018/5/layout/IconCircleLabelList"/>
    <dgm:cxn modelId="{0F3C281F-D674-4AC5-AD77-29A1C320D862}" type="presParOf" srcId="{0BB9E0BA-7CA4-4439-B5AB-F77173448D07}" destId="{4ED57DBA-8535-4076-8CDF-0322BAA7C420}" srcOrd="3" destOrd="0" presId="urn:microsoft.com/office/officeart/2018/5/layout/IconCircleLabelList"/>
    <dgm:cxn modelId="{16C87D88-CBD8-4177-AD54-A0149C1FE2BE}" type="presParOf" srcId="{C8DB3F15-4ADF-41ED-B7AF-3CB7145F6E31}" destId="{36C3DC05-6FC0-4099-9FE4-DD2DD4B35342}" srcOrd="1" destOrd="0" presId="urn:microsoft.com/office/officeart/2018/5/layout/IconCircleLabelList"/>
    <dgm:cxn modelId="{49B83261-4130-47F9-AFF8-2CE9247A7F5B}" type="presParOf" srcId="{C8DB3F15-4ADF-41ED-B7AF-3CB7145F6E31}" destId="{C3C8E814-DBEE-47BF-B7AE-076020AC638E}" srcOrd="2" destOrd="0" presId="urn:microsoft.com/office/officeart/2018/5/layout/IconCircleLabelList"/>
    <dgm:cxn modelId="{AA636C0F-CF1B-4715-B170-FEBAE5030853}" type="presParOf" srcId="{C3C8E814-DBEE-47BF-B7AE-076020AC638E}" destId="{9BB5C7AC-43CE-4C06-83FD-A35F52A9EB38}" srcOrd="0" destOrd="0" presId="urn:microsoft.com/office/officeart/2018/5/layout/IconCircleLabelList"/>
    <dgm:cxn modelId="{2A8CDFE8-6B08-45F5-A12C-893B04EA2AB9}" type="presParOf" srcId="{C3C8E814-DBEE-47BF-B7AE-076020AC638E}" destId="{2EDA7E86-AD2F-44A7-A0D2-FD7EC08EB389}" srcOrd="1" destOrd="0" presId="urn:microsoft.com/office/officeart/2018/5/layout/IconCircleLabelList"/>
    <dgm:cxn modelId="{0D617E7A-4993-4741-8A6C-C84564B45397}" type="presParOf" srcId="{C3C8E814-DBEE-47BF-B7AE-076020AC638E}" destId="{22A187BD-9F88-41CC-BAA7-950DAC083536}" srcOrd="2" destOrd="0" presId="urn:microsoft.com/office/officeart/2018/5/layout/IconCircleLabelList"/>
    <dgm:cxn modelId="{7C318CAE-0E8A-4DB8-9F6B-3D5E0E67281B}" type="presParOf" srcId="{C3C8E814-DBEE-47BF-B7AE-076020AC638E}" destId="{72E7273E-3D77-4D82-A9C5-BD847C7C6FA7}" srcOrd="3" destOrd="0" presId="urn:microsoft.com/office/officeart/2018/5/layout/IconCircleLabelList"/>
    <dgm:cxn modelId="{91F9E41B-F7AB-40B1-95D1-E84C99788D04}" type="presParOf" srcId="{C8DB3F15-4ADF-41ED-B7AF-3CB7145F6E31}" destId="{E0AC7891-E87C-4602-B04E-975AB7C7DDD5}" srcOrd="3" destOrd="0" presId="urn:microsoft.com/office/officeart/2018/5/layout/IconCircleLabelList"/>
    <dgm:cxn modelId="{36FE597F-FF2B-4EC7-87CF-CCA22751A691}" type="presParOf" srcId="{C8DB3F15-4ADF-41ED-B7AF-3CB7145F6E31}" destId="{43172034-3A51-47BA-9082-13E6F4CB650D}" srcOrd="4" destOrd="0" presId="urn:microsoft.com/office/officeart/2018/5/layout/IconCircleLabelList"/>
    <dgm:cxn modelId="{421CD8DA-FC1C-4278-823F-BF924766B65B}" type="presParOf" srcId="{43172034-3A51-47BA-9082-13E6F4CB650D}" destId="{5827BBC9-B55A-45A2-B30F-2231A3E030D2}" srcOrd="0" destOrd="0" presId="urn:microsoft.com/office/officeart/2018/5/layout/IconCircleLabelList"/>
    <dgm:cxn modelId="{97769606-1A4D-42C4-BAEF-466FC2358EF4}" type="presParOf" srcId="{43172034-3A51-47BA-9082-13E6F4CB650D}" destId="{19E5898A-755A-4DE4-9573-B318BD962790}" srcOrd="1" destOrd="0" presId="urn:microsoft.com/office/officeart/2018/5/layout/IconCircleLabelList"/>
    <dgm:cxn modelId="{01EA4CFA-A5F8-452D-86D3-4DA386F81863}" type="presParOf" srcId="{43172034-3A51-47BA-9082-13E6F4CB650D}" destId="{A4DBA7FC-AB38-46B0-B329-D57C15B7E4AC}" srcOrd="2" destOrd="0" presId="urn:microsoft.com/office/officeart/2018/5/layout/IconCircleLabelList"/>
    <dgm:cxn modelId="{292BBEE4-C22A-4D92-8760-9642C01F01A2}" type="presParOf" srcId="{43172034-3A51-47BA-9082-13E6F4CB650D}" destId="{FAA66B8F-E2A2-42DA-9074-44C5724370D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6BB6A-CB3E-4B00-9B8D-277663B054A1}">
      <dsp:nvSpPr>
        <dsp:cNvPr id="0" name=""/>
        <dsp:cNvSpPr/>
      </dsp:nvSpPr>
      <dsp:spPr>
        <a:xfrm>
          <a:off x="679050" y="376937"/>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C45553-33E9-4791-BE67-51B369FA1C5D}">
      <dsp:nvSpPr>
        <dsp:cNvPr id="0" name=""/>
        <dsp:cNvSpPr/>
      </dsp:nvSpPr>
      <dsp:spPr>
        <a:xfrm>
          <a:off x="1081237" y="768860"/>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57DBA-8535-4076-8CDF-0322BAA7C420}">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GB" sz="3100" kern="1200"/>
            <a:t>Understandable</a:t>
          </a:r>
          <a:endParaRPr lang="en-US" sz="3100" kern="1200"/>
        </a:p>
      </dsp:txBody>
      <dsp:txXfrm>
        <a:off x="75768" y="2851938"/>
        <a:ext cx="3093750" cy="720000"/>
      </dsp:txXfrm>
    </dsp:sp>
    <dsp:sp modelId="{9BB5C7AC-43CE-4C06-83FD-A35F52A9EB38}">
      <dsp:nvSpPr>
        <dsp:cNvPr id="0" name=""/>
        <dsp:cNvSpPr/>
      </dsp:nvSpPr>
      <dsp:spPr>
        <a:xfrm>
          <a:off x="4314206" y="376937"/>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DA7E86-AD2F-44A7-A0D2-FD7EC08EB389}">
      <dsp:nvSpPr>
        <dsp:cNvPr id="0" name=""/>
        <dsp:cNvSpPr/>
      </dsp:nvSpPr>
      <dsp:spPr>
        <a:xfrm>
          <a:off x="4716393" y="768860"/>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E7273E-3D77-4D82-A9C5-BD847C7C6FA7}">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GB" sz="3100" kern="1200"/>
            <a:t>Memorable</a:t>
          </a:r>
          <a:endParaRPr lang="en-US" sz="3100" kern="1200"/>
        </a:p>
      </dsp:txBody>
      <dsp:txXfrm>
        <a:off x="3710925" y="2851938"/>
        <a:ext cx="3093750" cy="720000"/>
      </dsp:txXfrm>
    </dsp:sp>
    <dsp:sp modelId="{5827BBC9-B55A-45A2-B30F-2231A3E030D2}">
      <dsp:nvSpPr>
        <dsp:cNvPr id="0" name=""/>
        <dsp:cNvSpPr/>
      </dsp:nvSpPr>
      <dsp:spPr>
        <a:xfrm>
          <a:off x="7949362" y="376937"/>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E5898A-755A-4DE4-9573-B318BD962790}">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A66B8F-E2A2-42DA-9074-44C5724370D7}">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GB" sz="3100" kern="1200"/>
            <a:t>Emotional </a:t>
          </a:r>
          <a:endParaRPr lang="en-US" sz="3100" kern="1200"/>
        </a:p>
      </dsp:txBody>
      <dsp:txXfrm>
        <a:off x="7346081" y="2851938"/>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20B0DE6-C062-4A8F-BAC7-8FA2ADFDC40E}"/>
              </a:ext>
            </a:extLst>
          </p:cNvPr>
          <p:cNvSpPr>
            <a:spLocks noGrp="1" noChangeArrowheads="1"/>
          </p:cNvSpPr>
          <p:nvPr>
            <p:ph type="hdr" sz="quarter"/>
          </p:nvPr>
        </p:nvSpPr>
        <p:spPr bwMode="auto">
          <a:xfrm>
            <a:off x="0" y="0"/>
            <a:ext cx="2870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099" name="Rectangle 3">
            <a:extLst>
              <a:ext uri="{FF2B5EF4-FFF2-40B4-BE49-F238E27FC236}">
                <a16:creationId xmlns:a16="http://schemas.microsoft.com/office/drawing/2014/main" id="{1FBE824B-F64A-4648-8ADA-D9854B2460B2}"/>
              </a:ext>
            </a:extLst>
          </p:cNvPr>
          <p:cNvSpPr>
            <a:spLocks noGrp="1" noChangeArrowheads="1"/>
          </p:cNvSpPr>
          <p:nvPr>
            <p:ph type="dt" sz="quarter" idx="1"/>
          </p:nvPr>
        </p:nvSpPr>
        <p:spPr bwMode="auto">
          <a:xfrm>
            <a:off x="3752850" y="0"/>
            <a:ext cx="2870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GB" altLang="en-US"/>
          </a:p>
        </p:txBody>
      </p:sp>
      <p:sp>
        <p:nvSpPr>
          <p:cNvPr id="4100" name="Rectangle 4">
            <a:extLst>
              <a:ext uri="{FF2B5EF4-FFF2-40B4-BE49-F238E27FC236}">
                <a16:creationId xmlns:a16="http://schemas.microsoft.com/office/drawing/2014/main" id="{A676F842-BA96-4EAE-ADB4-11CFA5D642A9}"/>
              </a:ext>
            </a:extLst>
          </p:cNvPr>
          <p:cNvSpPr>
            <a:spLocks noGrp="1" noChangeArrowheads="1"/>
          </p:cNvSpPr>
          <p:nvPr>
            <p:ph type="ftr" sz="quarter" idx="2"/>
          </p:nvPr>
        </p:nvSpPr>
        <p:spPr bwMode="auto">
          <a:xfrm>
            <a:off x="0" y="9320213"/>
            <a:ext cx="2870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101" name="Rectangle 5">
            <a:extLst>
              <a:ext uri="{FF2B5EF4-FFF2-40B4-BE49-F238E27FC236}">
                <a16:creationId xmlns:a16="http://schemas.microsoft.com/office/drawing/2014/main" id="{D160D536-000A-4533-9884-9196D1888897}"/>
              </a:ext>
            </a:extLst>
          </p:cNvPr>
          <p:cNvSpPr>
            <a:spLocks noGrp="1" noChangeArrowheads="1"/>
          </p:cNvSpPr>
          <p:nvPr>
            <p:ph type="sldNum" sz="quarter" idx="3"/>
          </p:nvPr>
        </p:nvSpPr>
        <p:spPr bwMode="auto">
          <a:xfrm>
            <a:off x="3752850" y="9320213"/>
            <a:ext cx="2870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8B6C28D1-4FF4-4AA8-9442-AAAB90138172}"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0200"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51263" y="0"/>
            <a:ext cx="2870200" cy="492125"/>
          </a:xfrm>
          <a:prstGeom prst="rect">
            <a:avLst/>
          </a:prstGeom>
        </p:spPr>
        <p:txBody>
          <a:bodyPr vert="horz" lIns="91440" tIns="45720" rIns="91440" bIns="45720" rtlCol="0"/>
          <a:lstStyle>
            <a:lvl1pPr algn="r">
              <a:defRPr sz="1200"/>
            </a:lvl1pPr>
          </a:lstStyle>
          <a:p>
            <a:fld id="{F8E79DCF-A751-4D20-80D7-CEF62B33C85C}" type="datetimeFigureOut">
              <a:rPr lang="en-GB" smtClean="0"/>
              <a:t>12/10/2022</a:t>
            </a:fld>
            <a:endParaRPr lang="en-GB"/>
          </a:p>
        </p:txBody>
      </p:sp>
      <p:sp>
        <p:nvSpPr>
          <p:cNvPr id="4" name="Slide Image Placeholder 3"/>
          <p:cNvSpPr>
            <a:spLocks noGrp="1" noRot="1" noChangeAspect="1"/>
          </p:cNvSpPr>
          <p:nvPr>
            <p:ph type="sldImg" idx="2"/>
          </p:nvPr>
        </p:nvSpPr>
        <p:spPr>
          <a:xfrm>
            <a:off x="369888" y="1227138"/>
            <a:ext cx="5883275" cy="3309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1988" y="4721225"/>
            <a:ext cx="5299075" cy="38639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8625"/>
            <a:ext cx="2870200"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51263" y="9318625"/>
            <a:ext cx="2870200" cy="492125"/>
          </a:xfrm>
          <a:prstGeom prst="rect">
            <a:avLst/>
          </a:prstGeom>
        </p:spPr>
        <p:txBody>
          <a:bodyPr vert="horz" lIns="91440" tIns="45720" rIns="91440" bIns="45720" rtlCol="0" anchor="b"/>
          <a:lstStyle>
            <a:lvl1pPr algn="r">
              <a:defRPr sz="1200"/>
            </a:lvl1pPr>
          </a:lstStyle>
          <a:p>
            <a:fld id="{BCE595B1-4018-4F40-8779-A816F1BD64C4}" type="slidenum">
              <a:rPr lang="en-GB" smtClean="0"/>
              <a:t>‹#›</a:t>
            </a:fld>
            <a:endParaRPr lang="en-GB"/>
          </a:p>
        </p:txBody>
      </p:sp>
    </p:spTree>
    <p:extLst>
      <p:ext uri="{BB962C8B-B14F-4D97-AF65-F5344CB8AC3E}">
        <p14:creationId xmlns:p14="http://schemas.microsoft.com/office/powerpoint/2010/main" val="371124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log.innerdrive.co.uk/redundancy-effec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log.innerdrive.co.uk/multitasking-is-a-myt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mbridge.org/core/books/multimedia-learning/E9595926786F5DEA326A3774D2F23DB2"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hartford.edu/faculty-staff/faculty/fcld/_files/12%20Principles%20of%20Multimedia%20Learning.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ites.google.com/site/cognitivetheorymmlearning/coherence-principl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ites.google.com/site/cognitivetheorymmlearning/redundancy-principl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ites.google.com/site/cognitivetheorymmlearning/contiguity-principl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ites.google.com/site/cognitivetheorymmlearning/segmenting-principl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ites.google.com/site/cognitivetheorymmlearning/pre-training-principl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ites.google.com/site/cognitivetheorymmlearning/modality-principl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ites.google.com/site/cognitivetheorymmlearning/multimedia-principl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ites.google.com/site/cognitivetheorymmlearning/personalization-principl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Cognitive_load"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researchgate.net/publication/48828982_Cognitive_Load_Theory_and_the_Format_of_Instruction" TargetMode="External"/><Relationship Id="rId4" Type="http://schemas.openxmlformats.org/officeDocument/2006/relationships/hyperlink" Target="https://en.wikipedia.org/wiki/John_Swelle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Cognitive load: principles of not the detailed theory</a:t>
            </a:r>
          </a:p>
          <a:p>
            <a:r>
              <a:rPr lang="en-GB" dirty="0"/>
              <a:t>Myers multimedia principles</a:t>
            </a:r>
          </a:p>
        </p:txBody>
      </p:sp>
      <p:sp>
        <p:nvSpPr>
          <p:cNvPr id="4" name="Slide Number Placeholder 3"/>
          <p:cNvSpPr>
            <a:spLocks noGrp="1"/>
          </p:cNvSpPr>
          <p:nvPr>
            <p:ph type="sldNum" sz="quarter" idx="5"/>
          </p:nvPr>
        </p:nvSpPr>
        <p:spPr/>
        <p:txBody>
          <a:bodyPr/>
          <a:lstStyle/>
          <a:p>
            <a:fld id="{BCE595B1-4018-4F40-8779-A816F1BD64C4}" type="slidenum">
              <a:rPr lang="en-GB" smtClean="0"/>
              <a:t>2</a:t>
            </a:fld>
            <a:endParaRPr lang="en-GB"/>
          </a:p>
        </p:txBody>
      </p:sp>
    </p:spTree>
    <p:extLst>
      <p:ext uri="{BB962C8B-B14F-4D97-AF65-F5344CB8AC3E}">
        <p14:creationId xmlns:p14="http://schemas.microsoft.com/office/powerpoint/2010/main" val="46778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highlighting the important details</a:t>
            </a:r>
            <a:r>
              <a:rPr lang="en-GB" dirty="0"/>
              <a:t>. </a:t>
            </a:r>
          </a:p>
          <a:p>
            <a:r>
              <a:rPr lang="en-GB" sz="1200" b="0" i="0" kern="1200" dirty="0">
                <a:solidFill>
                  <a:schemeClr val="tx1"/>
                </a:solidFill>
                <a:effectLst/>
                <a:latin typeface="+mn-lt"/>
                <a:ea typeface="+mn-ea"/>
                <a:cs typeface="+mn-cs"/>
              </a:rPr>
              <a:t>We can do this via arrows or rings around the information. This reduces cognitive load by taking the work of scanning this visual away from the working memory.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results in more juice for the germane load!</a:t>
            </a:r>
          </a:p>
          <a:p>
            <a:endParaRPr lang="en-GB" dirty="0"/>
          </a:p>
        </p:txBody>
      </p:sp>
      <p:sp>
        <p:nvSpPr>
          <p:cNvPr id="4" name="Slide Number Placeholder 3"/>
          <p:cNvSpPr>
            <a:spLocks noGrp="1"/>
          </p:cNvSpPr>
          <p:nvPr>
            <p:ph type="sldNum" sz="quarter" idx="5"/>
          </p:nvPr>
        </p:nvSpPr>
        <p:spPr/>
        <p:txBody>
          <a:bodyPr/>
          <a:lstStyle/>
          <a:p>
            <a:fld id="{E9B09566-71B1-4648-9A92-8F2B8AF7C6F4}" type="slidenum">
              <a:rPr lang="en-GB" smtClean="0"/>
              <a:t>13</a:t>
            </a:fld>
            <a:endParaRPr lang="en-GB"/>
          </a:p>
        </p:txBody>
      </p:sp>
    </p:spTree>
    <p:extLst>
      <p:ext uri="{BB962C8B-B14F-4D97-AF65-F5344CB8AC3E}">
        <p14:creationId xmlns:p14="http://schemas.microsoft.com/office/powerpoint/2010/main" val="325070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hlinkClick r:id="rId3"/>
              </a:rPr>
              <a:t>The Redundancy Effect</a:t>
            </a:r>
            <a:r>
              <a:rPr lang="en-GB" sz="1200" b="0" i="0" kern="1200" dirty="0">
                <a:solidFill>
                  <a:schemeClr val="tx1"/>
                </a:solidFill>
                <a:effectLst/>
                <a:latin typeface="+mn-lt"/>
                <a:ea typeface="+mn-ea"/>
                <a:cs typeface="+mn-cs"/>
              </a:rPr>
              <a:t> often hinders learning due to inefficient use of working memory resources. For educators, this means reducing the unnecessary cognitive load of redundant information for learners and focusing primarily on what matters most.</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0" i="0" kern="1200" dirty="0">
                <a:solidFill>
                  <a:schemeClr val="tx1"/>
                </a:solidFill>
                <a:effectLst/>
                <a:latin typeface="+mn-lt"/>
                <a:ea typeface="+mn-ea"/>
                <a:cs typeface="+mn-cs"/>
              </a:rPr>
            </a:br>
            <a:r>
              <a:rPr lang="en-GB" sz="1200" dirty="0"/>
              <a:t>When a learners’ working memory becomes clogged up by unnecessary information, they may remember the irrelevant information and forget what they actually need to know</a:t>
            </a:r>
          </a:p>
          <a:p>
            <a:endParaRPr lang="en-GB" dirty="0"/>
          </a:p>
        </p:txBody>
      </p:sp>
      <p:sp>
        <p:nvSpPr>
          <p:cNvPr id="4" name="Slide Number Placeholder 3"/>
          <p:cNvSpPr>
            <a:spLocks noGrp="1"/>
          </p:cNvSpPr>
          <p:nvPr>
            <p:ph type="sldNum" sz="quarter" idx="5"/>
          </p:nvPr>
        </p:nvSpPr>
        <p:spPr/>
        <p:txBody>
          <a:bodyPr/>
          <a:lstStyle/>
          <a:p>
            <a:fld id="{E9B09566-71B1-4648-9A92-8F2B8AF7C6F4}" type="slidenum">
              <a:rPr lang="en-GB" smtClean="0"/>
              <a:t>14</a:t>
            </a:fld>
            <a:endParaRPr lang="en-GB"/>
          </a:p>
        </p:txBody>
      </p:sp>
    </p:spTree>
    <p:extLst>
      <p:ext uri="{BB962C8B-B14F-4D97-AF65-F5344CB8AC3E}">
        <p14:creationId xmlns:p14="http://schemas.microsoft.com/office/powerpoint/2010/main" val="2889732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2C2C2C"/>
                </a:solidFill>
                <a:latin typeface="Arial" panose="020B0604020202020204" pitchFamily="34" charset="0"/>
                <a:cs typeface="Arial" panose="020B0604020202020204" pitchFamily="34" charset="0"/>
              </a:rPr>
              <a:t>The Split Attention Effect occurs when learners have to refer to two different sources of information simultaneously when learning something. </a:t>
            </a:r>
          </a:p>
          <a:p>
            <a:endParaRPr lang="en-GB" sz="1200" dirty="0">
              <a:solidFill>
                <a:srgbClr val="2C2C2C"/>
              </a:solidFill>
              <a:latin typeface="Arial" panose="020B0604020202020204" pitchFamily="34" charset="0"/>
              <a:cs typeface="Arial" panose="020B0604020202020204" pitchFamily="34" charset="0"/>
            </a:endParaRPr>
          </a:p>
          <a:p>
            <a:r>
              <a:rPr lang="en-GB" sz="1200" dirty="0">
                <a:solidFill>
                  <a:srgbClr val="2C2C2C"/>
                </a:solidFill>
                <a:latin typeface="Arial" panose="020B0604020202020204" pitchFamily="34" charset="0"/>
                <a:cs typeface="Arial" panose="020B0604020202020204" pitchFamily="34" charset="0"/>
              </a:rPr>
              <a:t>Infographics are not your friend in presentations</a:t>
            </a:r>
          </a:p>
          <a:p>
            <a:endParaRPr lang="en-GB" sz="1200" dirty="0">
              <a:solidFill>
                <a:srgbClr val="2C2C2C"/>
              </a:solidFill>
              <a:latin typeface="Arial" panose="020B0604020202020204" pitchFamily="34" charset="0"/>
              <a:cs typeface="Arial" panose="020B0604020202020204" pitchFamily="34" charset="0"/>
            </a:endParaRPr>
          </a:p>
          <a:p>
            <a:r>
              <a:rPr lang="en-GB" sz="1200" dirty="0">
                <a:solidFill>
                  <a:srgbClr val="2C2C2C"/>
                </a:solidFill>
                <a:latin typeface="Arial" panose="020B0604020202020204" pitchFamily="34" charset="0"/>
                <a:cs typeface="Arial" panose="020B0604020202020204" pitchFamily="34" charset="0"/>
              </a:rPr>
              <a:t>This creates an extra load on their brain as </a:t>
            </a:r>
            <a:r>
              <a:rPr lang="en-GB" sz="1200" dirty="0">
                <a:solidFill>
                  <a:srgbClr val="1968D1"/>
                </a:solidFill>
                <a:latin typeface="Arial" panose="020B0604020202020204" pitchFamily="34" charset="0"/>
                <a:cs typeface="Arial" panose="020B0604020202020204" pitchFamily="34" charset="0"/>
                <a:hlinkClick r:id="rId3"/>
              </a:rPr>
              <a:t>switching between tasks</a:t>
            </a:r>
            <a:r>
              <a:rPr lang="en-GB" sz="1200" dirty="0">
                <a:solidFill>
                  <a:srgbClr val="2C2C2C"/>
                </a:solidFill>
                <a:latin typeface="Arial" panose="020B0604020202020204" pitchFamily="34" charset="0"/>
                <a:cs typeface="Arial" panose="020B0604020202020204" pitchFamily="34" charset="0"/>
              </a:rPr>
              <a:t> takes time, effort and energy</a:t>
            </a:r>
            <a:r>
              <a:rPr lang="en-GB" sz="1400" dirty="0">
                <a:solidFill>
                  <a:srgbClr val="2C2C2C"/>
                </a:solidFill>
                <a:latin typeface="Arial" panose="020B0604020202020204" pitchFamily="34" charset="0"/>
                <a:cs typeface="Arial" panose="020B0604020202020204" pitchFamily="34" charset="0"/>
              </a:rPr>
              <a:t>.</a:t>
            </a:r>
          </a:p>
          <a:p>
            <a:endParaRPr lang="en-GB" sz="1400" b="0" i="0" dirty="0">
              <a:solidFill>
                <a:srgbClr val="2C2C2C"/>
              </a:solidFill>
              <a:effectLst/>
              <a:latin typeface="Arial" panose="020B0604020202020204" pitchFamily="34" charset="0"/>
              <a:cs typeface="Arial" panose="020B0604020202020204" pitchFamily="34" charset="0"/>
            </a:endParaRPr>
          </a:p>
          <a:p>
            <a:r>
              <a:rPr lang="en-GB" sz="1400" b="0" i="0" dirty="0">
                <a:solidFill>
                  <a:srgbClr val="2C2C2C"/>
                </a:solidFill>
                <a:effectLst/>
                <a:latin typeface="Arial" panose="020B0604020202020204" pitchFamily="34" charset="0"/>
                <a:cs typeface="Arial" panose="020B0604020202020204" pitchFamily="34" charset="0"/>
              </a:rPr>
              <a:t>How could this have been presented?</a:t>
            </a:r>
          </a:p>
          <a:p>
            <a:endParaRPr lang="en-GB" dirty="0"/>
          </a:p>
        </p:txBody>
      </p:sp>
      <p:sp>
        <p:nvSpPr>
          <p:cNvPr id="4" name="Slide Number Placeholder 3"/>
          <p:cNvSpPr>
            <a:spLocks noGrp="1"/>
          </p:cNvSpPr>
          <p:nvPr>
            <p:ph type="sldNum" sz="quarter" idx="5"/>
          </p:nvPr>
        </p:nvSpPr>
        <p:spPr/>
        <p:txBody>
          <a:bodyPr/>
          <a:lstStyle/>
          <a:p>
            <a:fld id="{E9B09566-71B1-4648-9A92-8F2B8AF7C6F4}" type="slidenum">
              <a:rPr lang="en-GB" smtClean="0"/>
              <a:t>15</a:t>
            </a:fld>
            <a:endParaRPr lang="en-GB"/>
          </a:p>
        </p:txBody>
      </p:sp>
    </p:spTree>
    <p:extLst>
      <p:ext uri="{BB962C8B-B14F-4D97-AF65-F5344CB8AC3E}">
        <p14:creationId xmlns:p14="http://schemas.microsoft.com/office/powerpoint/2010/main" val="356988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Placing labels next to the thing they are describing, so students don’t have to waste cognitive load juice working anything out.</a:t>
            </a:r>
          </a:p>
          <a:p>
            <a:endParaRPr lang="en-GB" dirty="0"/>
          </a:p>
        </p:txBody>
      </p:sp>
      <p:sp>
        <p:nvSpPr>
          <p:cNvPr id="4" name="Slide Number Placeholder 3"/>
          <p:cNvSpPr>
            <a:spLocks noGrp="1"/>
          </p:cNvSpPr>
          <p:nvPr>
            <p:ph type="sldNum" sz="quarter" idx="5"/>
          </p:nvPr>
        </p:nvSpPr>
        <p:spPr/>
        <p:txBody>
          <a:bodyPr/>
          <a:lstStyle/>
          <a:p>
            <a:fld id="{A1FCDB2F-D752-41E7-B76B-31EA75C89736}" type="slidenum">
              <a:rPr lang="en-GB" smtClean="0"/>
              <a:t>16</a:t>
            </a:fld>
            <a:endParaRPr lang="en-GB"/>
          </a:p>
        </p:txBody>
      </p:sp>
    </p:spTree>
    <p:extLst>
      <p:ext uri="{BB962C8B-B14F-4D97-AF65-F5344CB8AC3E}">
        <p14:creationId xmlns:p14="http://schemas.microsoft.com/office/powerpoint/2010/main" val="369647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Memory has 2 points of entry – audio and visual – use both to establish strong learning path</a:t>
            </a:r>
          </a:p>
        </p:txBody>
      </p:sp>
      <p:sp>
        <p:nvSpPr>
          <p:cNvPr id="4" name="Slide Number Placeholder 3"/>
          <p:cNvSpPr>
            <a:spLocks noGrp="1"/>
          </p:cNvSpPr>
          <p:nvPr>
            <p:ph type="sldNum" sz="quarter" idx="5"/>
          </p:nvPr>
        </p:nvSpPr>
        <p:spPr/>
        <p:txBody>
          <a:bodyPr/>
          <a:lstStyle/>
          <a:p>
            <a:fld id="{A1FCDB2F-D752-41E7-B76B-31EA75C89736}" type="slidenum">
              <a:rPr lang="en-GB" smtClean="0"/>
              <a:t>17</a:t>
            </a:fld>
            <a:endParaRPr lang="en-GB"/>
          </a:p>
        </p:txBody>
      </p:sp>
    </p:spTree>
    <p:extLst>
      <p:ext uri="{BB962C8B-B14F-4D97-AF65-F5344CB8AC3E}">
        <p14:creationId xmlns:p14="http://schemas.microsoft.com/office/powerpoint/2010/main" val="242759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Intrinsic - simplicity</a:t>
            </a:r>
          </a:p>
          <a:p>
            <a:r>
              <a:rPr lang="en-GB" dirty="0"/>
              <a:t>Break tasks down into smaller sequenced chunks</a:t>
            </a:r>
          </a:p>
          <a:p>
            <a:r>
              <a:rPr lang="en-GB" dirty="0"/>
              <a:t>Give examples of new concepts</a:t>
            </a:r>
          </a:p>
          <a:p>
            <a:r>
              <a:rPr lang="en-GB" dirty="0"/>
              <a:t>Simplify content</a:t>
            </a:r>
          </a:p>
          <a:p>
            <a:r>
              <a:rPr lang="en-GB" dirty="0"/>
              <a:t>Reduce redundant information</a:t>
            </a:r>
          </a:p>
          <a:p>
            <a:r>
              <a:rPr lang="en-GB" dirty="0"/>
              <a:t>scaffolding</a:t>
            </a:r>
          </a:p>
          <a:p>
            <a:endParaRPr lang="en-GB" dirty="0"/>
          </a:p>
          <a:p>
            <a:r>
              <a:rPr lang="en-GB" b="1" dirty="0"/>
              <a:t>Extraneous - distractions</a:t>
            </a:r>
          </a:p>
          <a:p>
            <a:r>
              <a:rPr lang="en-GB" dirty="0"/>
              <a:t>Keep related text and images in close proximity</a:t>
            </a:r>
          </a:p>
          <a:p>
            <a:r>
              <a:rPr lang="en-GB" dirty="0"/>
              <a:t>Reduce visual and audio competition</a:t>
            </a:r>
          </a:p>
          <a:p>
            <a:r>
              <a:rPr lang="en-GB" dirty="0"/>
              <a:t>Remove decorative graphics</a:t>
            </a:r>
          </a:p>
          <a:p>
            <a:endParaRPr lang="en-GB" dirty="0"/>
          </a:p>
          <a:p>
            <a:r>
              <a:rPr lang="en-GB" b="1" dirty="0"/>
              <a:t>Germane – managing memory</a:t>
            </a:r>
          </a:p>
          <a:p>
            <a:r>
              <a:rPr lang="en-GB" dirty="0"/>
              <a:t>Activate prior learning or experiences </a:t>
            </a:r>
          </a:p>
          <a:p>
            <a:r>
              <a:rPr lang="en-GB" dirty="0"/>
              <a:t>Provide opportunities to practice exchange of information between the memory types </a:t>
            </a:r>
          </a:p>
          <a:p>
            <a:endParaRPr lang="en-GB" b="1" dirty="0"/>
          </a:p>
        </p:txBody>
      </p:sp>
      <p:sp>
        <p:nvSpPr>
          <p:cNvPr id="4" name="Slide Number Placeholder 3"/>
          <p:cNvSpPr>
            <a:spLocks noGrp="1"/>
          </p:cNvSpPr>
          <p:nvPr>
            <p:ph type="sldNum" sz="quarter" idx="5"/>
          </p:nvPr>
        </p:nvSpPr>
        <p:spPr/>
        <p:txBody>
          <a:bodyPr/>
          <a:lstStyle/>
          <a:p>
            <a:fld id="{BCE595B1-4018-4F40-8779-A816F1BD64C4}" type="slidenum">
              <a:rPr lang="en-GB" smtClean="0"/>
              <a:t>18</a:t>
            </a:fld>
            <a:endParaRPr lang="en-GB"/>
          </a:p>
        </p:txBody>
      </p:sp>
    </p:spTree>
    <p:extLst>
      <p:ext uri="{BB962C8B-B14F-4D97-AF65-F5344CB8AC3E}">
        <p14:creationId xmlns:p14="http://schemas.microsoft.com/office/powerpoint/2010/main" val="1410657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i="0" u="none" strike="noStrike" dirty="0">
                <a:solidFill>
                  <a:srgbClr val="000000"/>
                </a:solidFill>
                <a:effectLst/>
                <a:latin typeface="&amp;quot"/>
              </a:rPr>
              <a:t>If you are designing a PowerPoint presentation, developing an online course or preparing to flip your classroom, you may need to reconsider how you will get students to engage with the material without the traditional face-to-face interaction.  In the book </a:t>
            </a:r>
            <a:r>
              <a:rPr lang="en-US" b="0" i="0" u="none" strike="noStrike" dirty="0">
                <a:solidFill>
                  <a:srgbClr val="00A4B4"/>
                </a:solidFill>
                <a:effectLst/>
                <a:latin typeface="&amp;quot"/>
                <a:hlinkClick r:id="rId3"/>
              </a:rPr>
              <a:t>Multimedia Learning (Cambridge Press, 2001)</a:t>
            </a:r>
            <a:r>
              <a:rPr lang="en-US" b="0" i="0" u="none" strike="noStrike" dirty="0">
                <a:solidFill>
                  <a:srgbClr val="000000"/>
                </a:solidFill>
                <a:effectLst/>
                <a:latin typeface="&amp;quot"/>
              </a:rPr>
              <a:t>, Richard E. Mayer discusses twelve principles that shape the design and organization of multimedia presentations</a:t>
            </a:r>
            <a:br>
              <a:rPr lang="en-US" b="0" i="0" u="none" strike="noStrike" dirty="0">
                <a:solidFill>
                  <a:srgbClr val="000000"/>
                </a:solidFill>
                <a:effectLst/>
                <a:latin typeface="&amp;quot"/>
              </a:rPr>
            </a:b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We’re going to cover the basics of his </a:t>
            </a:r>
            <a:r>
              <a:rPr lang="en-US" b="1" dirty="0">
                <a:solidFill>
                  <a:srgbClr val="00A4B4"/>
                </a:solidFill>
                <a:latin typeface="&amp;quot"/>
                <a:hlinkClick r:id="rId4"/>
              </a:rPr>
              <a:t>12 Principles of Multimedia Learning</a:t>
            </a:r>
            <a:r>
              <a:rPr lang="en-US" b="1" dirty="0">
                <a:solidFill>
                  <a:srgbClr val="00A4B4"/>
                </a:solidFill>
                <a:latin typeface="&amp;quot"/>
              </a:rPr>
              <a:t> that are specific </a:t>
            </a:r>
            <a:r>
              <a:rPr lang="en-US" b="1">
                <a:solidFill>
                  <a:srgbClr val="00A4B4"/>
                </a:solidFill>
                <a:latin typeface="&amp;quot"/>
              </a:rPr>
              <a:t>to presentations (not video)</a:t>
            </a:r>
            <a:endParaRPr lang="en-GB" dirty="0"/>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19</a:t>
            </a:fld>
            <a:endParaRPr lang="en-GB"/>
          </a:p>
        </p:txBody>
      </p:sp>
    </p:spTree>
    <p:extLst>
      <p:ext uri="{BB962C8B-B14F-4D97-AF65-F5344CB8AC3E}">
        <p14:creationId xmlns:p14="http://schemas.microsoft.com/office/powerpoint/2010/main" val="5727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u="none" strike="noStrike" dirty="0">
                <a:solidFill>
                  <a:srgbClr val="000000"/>
                </a:solidFill>
                <a:effectLst/>
                <a:latin typeface="Times New Roman" panose="02020603050405020304" pitchFamily="18" charset="0"/>
              </a:rPr>
              <a:t>The Coherence Principle states that </a:t>
            </a:r>
            <a:r>
              <a:rPr lang="en-US" b="1" i="0" u="none" strike="noStrike" dirty="0">
                <a:solidFill>
                  <a:srgbClr val="000000"/>
                </a:solidFill>
                <a:effectLst/>
                <a:latin typeface="&amp;quot"/>
              </a:rPr>
              <a:t>humans learn best when extraneous, distracting material is not included.</a:t>
            </a:r>
          </a:p>
          <a:p>
            <a:pPr marL="0" indent="0" algn="l">
              <a:buNone/>
            </a:pPr>
            <a:r>
              <a:rPr lang="en-US" b="1" i="0" u="none" strike="noStrike" dirty="0">
                <a:solidFill>
                  <a:srgbClr val="000000"/>
                </a:solidFill>
                <a:effectLst/>
                <a:latin typeface="&amp;quot"/>
              </a:rPr>
              <a:t>How to use the Coherence Principle:</a:t>
            </a: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You can use the Coherence Principle as you’re planning your visual elements. Ask yourself, “Is this image 100% necessary to help with comprehension? Or could you find a better one? Does this message use simple enough language so the audience will understand? Maybe I could trim down a few words.”</a:t>
            </a:r>
          </a:p>
          <a:p>
            <a:pPr marL="0" indent="0" algn="l">
              <a:buNone/>
            </a:pPr>
            <a:r>
              <a:rPr lang="en-US" b="0" i="0" u="none" strike="noStrike" dirty="0">
                <a:solidFill>
                  <a:srgbClr val="000000"/>
                </a:solidFill>
                <a:effectLst/>
                <a:latin typeface="&amp;quot"/>
              </a:rPr>
              <a:t>The Coherence Principle is also quite helpful when you’re editing your training video or eLearning course. As you re-watch the experience, make sure to watch with a critical “Coherence Principle” eye. Determine how you can reduce, simplify, and clarify.</a:t>
            </a:r>
          </a:p>
          <a:p>
            <a:pPr marL="0" indent="0">
              <a:buNone/>
            </a:pPr>
            <a:r>
              <a:rPr lang="en-US" b="0" i="0" u="none" strike="noStrike" dirty="0">
                <a:solidFill>
                  <a:srgbClr val="000000"/>
                </a:solidFill>
                <a:effectLst/>
                <a:latin typeface="Times New Roman" panose="02020603050405020304" pitchFamily="18" charset="0"/>
              </a:rPr>
              <a:t>See </a:t>
            </a:r>
            <a:r>
              <a:rPr lang="en-US" b="0" i="0" u="none" strike="noStrike" dirty="0">
                <a:solidFill>
                  <a:srgbClr val="00A4B4"/>
                </a:solidFill>
                <a:effectLst/>
                <a:latin typeface="&amp;quot"/>
                <a:hlinkClick r:id="rId3"/>
              </a:rPr>
              <a:t>HERE</a:t>
            </a:r>
            <a:r>
              <a:rPr lang="en-US" b="0" i="0" u="none" strike="noStrike" dirty="0">
                <a:solidFill>
                  <a:srgbClr val="000000"/>
                </a:solidFill>
                <a:effectLst/>
                <a:latin typeface="Times New Roman" panose="02020603050405020304" pitchFamily="18" charset="0"/>
              </a:rPr>
              <a:t> for examples of pages not using the Coherence Principle</a:t>
            </a:r>
            <a:endParaRPr lang="en-GB" dirty="0"/>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20</a:t>
            </a:fld>
            <a:endParaRPr lang="en-GB"/>
          </a:p>
        </p:txBody>
      </p:sp>
    </p:spTree>
    <p:extLst>
      <p:ext uri="{BB962C8B-B14F-4D97-AF65-F5344CB8AC3E}">
        <p14:creationId xmlns:p14="http://schemas.microsoft.com/office/powerpoint/2010/main" val="2387204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u="none" strike="noStrike" dirty="0">
                <a:solidFill>
                  <a:srgbClr val="000000"/>
                </a:solidFill>
                <a:effectLst/>
                <a:latin typeface="Times New Roman" panose="02020603050405020304" pitchFamily="18" charset="0"/>
              </a:rPr>
              <a:t>The Signaling Principle essentially means that </a:t>
            </a:r>
            <a:r>
              <a:rPr lang="en-US" b="1" i="0" u="none" strike="noStrike" dirty="0">
                <a:solidFill>
                  <a:srgbClr val="000000"/>
                </a:solidFill>
                <a:effectLst/>
                <a:latin typeface="&amp;quot"/>
              </a:rPr>
              <a:t>humans learn best when they are shown exactly what to pay attention to on the screen.</a:t>
            </a:r>
            <a:r>
              <a:rPr lang="en-US" b="0" i="0" u="none" strike="noStrike" dirty="0">
                <a:solidFill>
                  <a:srgbClr val="000000"/>
                </a:solidFill>
                <a:effectLst/>
                <a:latin typeface="Times New Roman" panose="02020603050405020304" pitchFamily="18" charset="0"/>
              </a:rPr>
              <a:t> If there is a ton of information on the screen, how is the learner supposed to know what is the most important part?</a:t>
            </a:r>
            <a:endParaRPr lang="en-GB" dirty="0"/>
          </a:p>
          <a:p>
            <a:pPr marL="0" indent="0">
              <a:buNone/>
            </a:pPr>
            <a:endParaRPr lang="en-US" b="0" i="0" u="none" strike="noStrike" dirty="0">
              <a:solidFill>
                <a:srgbClr val="000000"/>
              </a:solidFill>
              <a:effectLst/>
              <a:latin typeface="Times New Roman" panose="02020603050405020304" pitchFamily="18" charset="0"/>
            </a:endParaRPr>
          </a:p>
          <a:p>
            <a:pPr marL="0" indent="0" algn="l">
              <a:buNone/>
            </a:pPr>
            <a:r>
              <a:rPr lang="en-US" b="1" i="0" u="none" strike="noStrike" dirty="0">
                <a:solidFill>
                  <a:srgbClr val="000000"/>
                </a:solidFill>
                <a:effectLst/>
                <a:latin typeface="&amp;quot"/>
              </a:rPr>
              <a:t>How to use the Signaling Principle:</a:t>
            </a: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This is where you can utilize the signaling principle by thoughtfully using features such as highlighting important words and using animated arrows to point out significant information. Another way you can use the signaling principle is by having slides or scenes that separate learning sections. This is a quick and easy way to signal to the learner that we’re moving on to the next topic.</a:t>
            </a:r>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21</a:t>
            </a:fld>
            <a:endParaRPr lang="en-GB"/>
          </a:p>
        </p:txBody>
      </p:sp>
    </p:spTree>
    <p:extLst>
      <p:ext uri="{BB962C8B-B14F-4D97-AF65-F5344CB8AC3E}">
        <p14:creationId xmlns:p14="http://schemas.microsoft.com/office/powerpoint/2010/main" val="3878632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u="none" strike="noStrike" dirty="0">
                <a:solidFill>
                  <a:srgbClr val="000000"/>
                </a:solidFill>
                <a:effectLst/>
                <a:latin typeface="Times New Roman" panose="02020603050405020304" pitchFamily="18" charset="0"/>
              </a:rPr>
              <a:t>The Redundancy Principle. This principle suggests that </a:t>
            </a:r>
            <a:r>
              <a:rPr lang="en-US" b="1" i="0" u="none" strike="noStrike" dirty="0">
                <a:solidFill>
                  <a:srgbClr val="000000"/>
                </a:solidFill>
                <a:effectLst/>
                <a:latin typeface="&amp;quot"/>
              </a:rPr>
              <a:t>humans learn best with narration and graphics, as opposed to narration, graphics, and text.</a:t>
            </a:r>
            <a:r>
              <a:rPr lang="en-US" b="0" i="0" u="none" strike="noStrike" dirty="0">
                <a:solidFill>
                  <a:srgbClr val="000000"/>
                </a:solidFill>
                <a:effectLst/>
                <a:latin typeface="Times New Roman" panose="02020603050405020304" pitchFamily="18" charset="0"/>
              </a:rPr>
              <a:t> The theory here is that if you already have narration and graphics, then the text on top is just redundant information. And this can be overwhelming for a learner.</a:t>
            </a:r>
          </a:p>
          <a:p>
            <a:pPr marL="0" indent="0" algn="l">
              <a:buNone/>
            </a:pPr>
            <a:r>
              <a:rPr lang="en-US" b="1" i="0" u="none" strike="noStrike" dirty="0">
                <a:solidFill>
                  <a:srgbClr val="000000"/>
                </a:solidFill>
                <a:effectLst/>
                <a:latin typeface="&amp;quot"/>
              </a:rPr>
              <a:t>How to use the Redundancy Principle:</a:t>
            </a: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You can use this principle for videos or eLearning courses that have narrated audio. Try to only include graphics or text, but not both together. Or if they are together, make the text minimal.</a:t>
            </a:r>
            <a:br>
              <a:rPr lang="en-US" b="0" i="0" u="none" strike="noStrike" dirty="0">
                <a:solidFill>
                  <a:srgbClr val="000000"/>
                </a:solidFill>
                <a:effectLst/>
                <a:latin typeface="&amp;quot"/>
              </a:rPr>
            </a:br>
            <a:endParaRPr lang="en-US" b="0" i="0" u="none" strike="noStrike" dirty="0">
              <a:solidFill>
                <a:srgbClr val="000000"/>
              </a:solidFill>
              <a:effectLst/>
              <a:latin typeface="&amp;quot"/>
            </a:endParaRPr>
          </a:p>
          <a:p>
            <a:pPr marL="0" indent="0">
              <a:buNone/>
            </a:pPr>
            <a:r>
              <a:rPr lang="en-US" b="0" i="0" u="none" strike="noStrike" dirty="0">
                <a:solidFill>
                  <a:srgbClr val="000000"/>
                </a:solidFill>
                <a:effectLst/>
                <a:latin typeface="Times New Roman" panose="02020603050405020304" pitchFamily="18" charset="0"/>
              </a:rPr>
              <a:t>See </a:t>
            </a:r>
            <a:r>
              <a:rPr lang="en-US" b="0" i="0" u="none" strike="noStrike" dirty="0">
                <a:solidFill>
                  <a:srgbClr val="00A4B4"/>
                </a:solidFill>
                <a:effectLst/>
                <a:latin typeface="&amp;quot"/>
                <a:hlinkClick r:id="rId3"/>
              </a:rPr>
              <a:t>HERE</a:t>
            </a:r>
            <a:r>
              <a:rPr lang="en-US" b="0" i="0" u="none" strike="noStrike" dirty="0">
                <a:solidFill>
                  <a:srgbClr val="000000"/>
                </a:solidFill>
                <a:effectLst/>
                <a:latin typeface="Times New Roman" panose="02020603050405020304" pitchFamily="18" charset="0"/>
              </a:rPr>
              <a:t> for examples</a:t>
            </a:r>
            <a:endParaRPr lang="en-GB" dirty="0"/>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22</a:t>
            </a:fld>
            <a:endParaRPr lang="en-GB"/>
          </a:p>
        </p:txBody>
      </p:sp>
    </p:spTree>
    <p:extLst>
      <p:ext uri="{BB962C8B-B14F-4D97-AF65-F5344CB8AC3E}">
        <p14:creationId xmlns:p14="http://schemas.microsoft.com/office/powerpoint/2010/main" val="177192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5</a:t>
            </a:fld>
            <a:endParaRPr lang="en-GB"/>
          </a:p>
        </p:txBody>
      </p:sp>
    </p:spTree>
    <p:extLst>
      <p:ext uri="{BB962C8B-B14F-4D97-AF65-F5344CB8AC3E}">
        <p14:creationId xmlns:p14="http://schemas.microsoft.com/office/powerpoint/2010/main" val="400610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Times New Roman" panose="02020603050405020304" pitchFamily="18" charset="0"/>
              </a:rPr>
              <a:t>The Spatial Contiguity Principle is about the actual space in between your text and visuals on the screen, stating that </a:t>
            </a:r>
            <a:r>
              <a:rPr lang="en-US" b="1" i="0" u="none" strike="noStrike" dirty="0">
                <a:solidFill>
                  <a:srgbClr val="000000"/>
                </a:solidFill>
                <a:effectLst/>
                <a:latin typeface="&amp;quot"/>
              </a:rPr>
              <a:t>humans learn best when relevant text and visuals are physically close together.</a:t>
            </a:r>
            <a:br>
              <a:rPr lang="en-US" b="1" i="0" u="none" strike="noStrike" dirty="0">
                <a:solidFill>
                  <a:srgbClr val="000000"/>
                </a:solidFill>
                <a:effectLst/>
                <a:latin typeface="&amp;quot"/>
              </a:rPr>
            </a:br>
            <a:br>
              <a:rPr lang="en-US" b="1" i="0" u="none" strike="noStrike" dirty="0">
                <a:solidFill>
                  <a:srgbClr val="000000"/>
                </a:solidFill>
                <a:effectLst/>
                <a:latin typeface="&amp;quot"/>
              </a:rPr>
            </a:br>
            <a:r>
              <a:rPr lang="en-US" b="0" i="0" u="none" strike="noStrike" dirty="0">
                <a:solidFill>
                  <a:srgbClr val="000000"/>
                </a:solidFill>
                <a:effectLst/>
                <a:latin typeface="Times New Roman" panose="02020603050405020304" pitchFamily="18" charset="0"/>
              </a:rPr>
              <a:t>People learn better when corresponding words and pictures are presented near to each other rather than far from each other on the page or screen. Presenting graphics followed by explanatory text further down the screen forces the user to scroll up to see the graphic &amp; scroll down to see the text. This physically separates the text and graphic. Related text and graphics should be presented together.</a:t>
            </a:r>
            <a:endParaRPr lang="en-GB" dirty="0"/>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23</a:t>
            </a:fld>
            <a:endParaRPr lang="en-GB"/>
          </a:p>
        </p:txBody>
      </p:sp>
    </p:spTree>
    <p:extLst>
      <p:ext uri="{BB962C8B-B14F-4D97-AF65-F5344CB8AC3E}">
        <p14:creationId xmlns:p14="http://schemas.microsoft.com/office/powerpoint/2010/main" val="668710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1" i="0" u="none" strike="noStrike" dirty="0">
                <a:solidFill>
                  <a:srgbClr val="000000"/>
                </a:solidFill>
                <a:effectLst/>
                <a:latin typeface="&amp;quot"/>
              </a:rPr>
              <a:t>How to use the Spatial Contiguity Principle:</a:t>
            </a: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This one makes sense intuitively. You should keep all related text and graphics physically close together in your frame. This makes it much easier for learners to process the information, using less energy to decipher meaning. This principle is pretty straight forward. Make it easy for your audience to know where to look for information.</a:t>
            </a:r>
          </a:p>
          <a:p>
            <a:pPr marL="0" indent="0" algn="l">
              <a:buNone/>
            </a:pPr>
            <a:r>
              <a:rPr lang="en-US" b="0" i="0" u="none" strike="noStrike" dirty="0">
                <a:solidFill>
                  <a:srgbClr val="000000"/>
                </a:solidFill>
                <a:effectLst/>
                <a:latin typeface="&amp;quot"/>
              </a:rPr>
              <a:t> Consider the first example:</a:t>
            </a:r>
            <a:endParaRPr lang="en-GB" dirty="0"/>
          </a:p>
          <a:p>
            <a:pPr marL="0" indent="0">
              <a:buNone/>
            </a:pPr>
            <a:r>
              <a:rPr lang="en-US" b="0" i="0" u="none" strike="noStrike" dirty="0">
                <a:solidFill>
                  <a:srgbClr val="000000"/>
                </a:solidFill>
                <a:effectLst/>
                <a:latin typeface="Times New Roman" panose="02020603050405020304" pitchFamily="18" charset="0"/>
              </a:rPr>
              <a:t>In the first example , the bones of the skull are labelled using a legend, with descriptions off to the side of the image. Numbers are used to link the areas identified with the names. This divides learners’ attention and should be avoided.</a:t>
            </a:r>
          </a:p>
          <a:p>
            <a:pPr marL="0" indent="0">
              <a:buNone/>
            </a:pPr>
            <a:endParaRPr lang="en-US" dirty="0">
              <a:solidFill>
                <a:srgbClr val="000000"/>
              </a:solidFill>
              <a:latin typeface="Times New Roman" panose="02020603050405020304" pitchFamily="18" charset="0"/>
            </a:endParaRPr>
          </a:p>
          <a:p>
            <a:pPr marL="0" indent="0" algn="l">
              <a:buNone/>
            </a:pPr>
            <a:r>
              <a:rPr lang="en-US" b="0" i="0" u="none" strike="noStrike" dirty="0">
                <a:solidFill>
                  <a:srgbClr val="000000"/>
                </a:solidFill>
                <a:effectLst/>
                <a:latin typeface="&amp;quot"/>
              </a:rPr>
              <a:t>In the second example, labels are provided on top of the graphic, which makes it easier to focus on the content.</a:t>
            </a:r>
            <a:br>
              <a:rPr lang="en-US" b="0" i="0" u="none" strike="noStrike" dirty="0">
                <a:solidFill>
                  <a:srgbClr val="000000"/>
                </a:solidFill>
                <a:effectLst/>
                <a:latin typeface="&amp;quot"/>
              </a:rPr>
            </a:b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See </a:t>
            </a:r>
            <a:r>
              <a:rPr lang="en-US" b="0" i="0" u="none" strike="noStrike" dirty="0">
                <a:solidFill>
                  <a:srgbClr val="00A4B4"/>
                </a:solidFill>
                <a:effectLst/>
                <a:latin typeface="&amp;quot"/>
                <a:hlinkClick r:id="rId3"/>
              </a:rPr>
              <a:t>HERE</a:t>
            </a:r>
            <a:r>
              <a:rPr lang="en-US" b="0" i="0" u="none" strike="noStrike" dirty="0">
                <a:solidFill>
                  <a:srgbClr val="000000"/>
                </a:solidFill>
                <a:effectLst/>
                <a:latin typeface="&amp;quot"/>
              </a:rPr>
              <a:t> for further examples</a:t>
            </a:r>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24</a:t>
            </a:fld>
            <a:endParaRPr lang="en-GB"/>
          </a:p>
        </p:txBody>
      </p:sp>
    </p:spTree>
    <p:extLst>
      <p:ext uri="{BB962C8B-B14F-4D97-AF65-F5344CB8AC3E}">
        <p14:creationId xmlns:p14="http://schemas.microsoft.com/office/powerpoint/2010/main" val="1282208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i="0" u="none" strike="noStrike" dirty="0">
                <a:solidFill>
                  <a:srgbClr val="000000"/>
                </a:solidFill>
                <a:effectLst/>
                <a:latin typeface="&amp;quot"/>
              </a:rPr>
              <a:t>The Temporal Contiguity Principle states that </a:t>
            </a:r>
            <a:r>
              <a:rPr lang="en-US" b="1" i="0" u="none" strike="noStrike" dirty="0">
                <a:solidFill>
                  <a:srgbClr val="000000"/>
                </a:solidFill>
                <a:effectLst/>
                <a:latin typeface="&amp;quot"/>
              </a:rPr>
              <a:t>humans learn best when corresponding words and visuals are presented together, instead of in consecutive order.</a:t>
            </a: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Similar to the Spatial Contiguity Principal, presenting an animation that is followed by audio narration separates the two in time, resulting in less learning than if the animation and narration were </a:t>
            </a:r>
            <a:r>
              <a:rPr lang="en-US" b="0" i="0" u="none" strike="noStrike" dirty="0" err="1">
                <a:solidFill>
                  <a:srgbClr val="000000"/>
                </a:solidFill>
                <a:effectLst/>
                <a:latin typeface="&amp;quot"/>
              </a:rPr>
              <a:t>synchronised</a:t>
            </a:r>
            <a:r>
              <a:rPr lang="en-US" b="0" i="0" u="none" strike="noStrike" dirty="0">
                <a:solidFill>
                  <a:srgbClr val="000000"/>
                </a:solidFill>
                <a:effectLst/>
                <a:latin typeface="&amp;quot"/>
              </a:rPr>
              <a:t> in time. Related media should be integrated and presented </a:t>
            </a:r>
            <a:r>
              <a:rPr lang="en-US" b="0" i="0" u="none" strike="noStrike" dirty="0" err="1">
                <a:solidFill>
                  <a:srgbClr val="000000"/>
                </a:solidFill>
                <a:effectLst/>
                <a:latin typeface="&amp;quot"/>
              </a:rPr>
              <a:t>synchronised</a:t>
            </a:r>
            <a:r>
              <a:rPr lang="en-US" b="0" i="0" u="none" strike="noStrike" dirty="0">
                <a:solidFill>
                  <a:srgbClr val="000000"/>
                </a:solidFill>
                <a:effectLst/>
                <a:latin typeface="&amp;quot"/>
              </a:rPr>
              <a:t> in time.</a:t>
            </a:r>
          </a:p>
          <a:p>
            <a:pPr marL="0" indent="0" algn="l">
              <a:buNone/>
            </a:pPr>
            <a:r>
              <a:rPr lang="en-US" b="1" i="0" u="none" strike="noStrike" dirty="0">
                <a:solidFill>
                  <a:srgbClr val="000000"/>
                </a:solidFill>
                <a:effectLst/>
                <a:latin typeface="&amp;quot"/>
              </a:rPr>
              <a:t>How to use the Temporal Contiguity Principle:</a:t>
            </a: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If you’re introducing a new process, the animation (or visual) should be occurring at the same time as the voiceover audio. This is preferred to having the voiceover audio play first, and then watching a visual after. You can use this by making sure your voiceover audio is always timed well with your visuals or animations.</a:t>
            </a:r>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25</a:t>
            </a:fld>
            <a:endParaRPr lang="en-GB"/>
          </a:p>
        </p:txBody>
      </p:sp>
    </p:spTree>
    <p:extLst>
      <p:ext uri="{BB962C8B-B14F-4D97-AF65-F5344CB8AC3E}">
        <p14:creationId xmlns:p14="http://schemas.microsoft.com/office/powerpoint/2010/main" val="2331465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u="none" strike="noStrike" dirty="0">
                <a:solidFill>
                  <a:srgbClr val="000000"/>
                </a:solidFill>
                <a:effectLst/>
                <a:latin typeface="Times New Roman" panose="02020603050405020304" pitchFamily="18" charset="0"/>
              </a:rPr>
              <a:t>The Segmenting Principle states that </a:t>
            </a:r>
            <a:r>
              <a:rPr lang="en-US" b="1" i="0" u="none" strike="noStrike" dirty="0">
                <a:solidFill>
                  <a:srgbClr val="000000"/>
                </a:solidFill>
                <a:effectLst/>
                <a:latin typeface="&amp;quot"/>
              </a:rPr>
              <a:t>humans learn best when information is presented in segments, rather than one long continuous stream.</a:t>
            </a:r>
            <a:r>
              <a:rPr lang="en-US" b="0" i="0" u="none" strike="noStrike" dirty="0">
                <a:solidFill>
                  <a:srgbClr val="000000"/>
                </a:solidFill>
                <a:effectLst/>
                <a:latin typeface="Times New Roman" panose="02020603050405020304" pitchFamily="18" charset="0"/>
              </a:rPr>
              <a:t> Mayer found that when learners can control the pace of their learning, they performed better on recall tests. </a:t>
            </a:r>
          </a:p>
          <a:p>
            <a:pPr marL="0" indent="0" algn="l">
              <a:buNone/>
            </a:pPr>
            <a:r>
              <a:rPr lang="en-US" b="1" i="0" u="none" strike="noStrike" dirty="0">
                <a:solidFill>
                  <a:srgbClr val="000000"/>
                </a:solidFill>
                <a:effectLst/>
                <a:latin typeface="&amp;quot"/>
              </a:rPr>
              <a:t>How to use the Segmenting Principle:</a:t>
            </a: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You can use this principle by providing learners with more control over their learning. This is done by adding next buttons or allowing the speed which a video plays.</a:t>
            </a:r>
          </a:p>
          <a:p>
            <a:pPr marL="0" indent="0" algn="l">
              <a:buNone/>
            </a:pPr>
            <a:r>
              <a:rPr lang="en-US" b="0" i="0" u="none" strike="noStrike" dirty="0">
                <a:solidFill>
                  <a:srgbClr val="000000"/>
                </a:solidFill>
                <a:effectLst/>
                <a:latin typeface="&amp;quot"/>
              </a:rPr>
              <a:t>This principle also suggests that learning is broken up into smaller, bite-sized chunks. Make sure that no one lesson, slide, or video has too much information packed in it.</a:t>
            </a:r>
          </a:p>
          <a:p>
            <a:pPr marL="0" indent="0" algn="l">
              <a:buNone/>
            </a:pPr>
            <a:r>
              <a:rPr lang="en-US" b="0" i="0" u="none" strike="noStrike" dirty="0">
                <a:solidFill>
                  <a:srgbClr val="000000"/>
                </a:solidFill>
                <a:effectLst/>
                <a:latin typeface="&amp;quot"/>
              </a:rPr>
              <a:t>Find more information </a:t>
            </a:r>
            <a:r>
              <a:rPr lang="en-US" b="0" i="0" u="none" strike="noStrike" dirty="0">
                <a:solidFill>
                  <a:srgbClr val="00A4B4"/>
                </a:solidFill>
                <a:effectLst/>
                <a:latin typeface="&amp;quot"/>
                <a:hlinkClick r:id="rId3"/>
              </a:rPr>
              <a:t>HERE</a:t>
            </a:r>
            <a:endParaRPr lang="en-US" b="0" i="0" u="none" strike="noStrike" dirty="0">
              <a:solidFill>
                <a:srgbClr val="000000"/>
              </a:solidFill>
              <a:effectLst/>
              <a:latin typeface="&amp;quot"/>
            </a:endParaRPr>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26</a:t>
            </a:fld>
            <a:endParaRPr lang="en-GB"/>
          </a:p>
        </p:txBody>
      </p:sp>
    </p:spTree>
    <p:extLst>
      <p:ext uri="{BB962C8B-B14F-4D97-AF65-F5344CB8AC3E}">
        <p14:creationId xmlns:p14="http://schemas.microsoft.com/office/powerpoint/2010/main" val="374805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i="0" u="none" strike="noStrike" dirty="0">
                <a:solidFill>
                  <a:srgbClr val="000000"/>
                </a:solidFill>
                <a:effectLst/>
                <a:latin typeface="&amp;quot"/>
              </a:rPr>
              <a:t>The Pre-training Principle states that </a:t>
            </a:r>
            <a:r>
              <a:rPr lang="en-US" b="1" i="0" u="none" strike="noStrike" dirty="0">
                <a:solidFill>
                  <a:srgbClr val="000000"/>
                </a:solidFill>
                <a:effectLst/>
                <a:latin typeface="&amp;quot"/>
              </a:rPr>
              <a:t>humans learn more efficiently if they already know some of the basics. </a:t>
            </a:r>
            <a:r>
              <a:rPr lang="en-US" b="0" i="0" u="none" strike="noStrike" dirty="0">
                <a:solidFill>
                  <a:srgbClr val="000000"/>
                </a:solidFill>
                <a:effectLst/>
                <a:latin typeface="&amp;quot"/>
              </a:rPr>
              <a:t>This often means understanding basic definitions, terms, or concepts before beginning the learning experience.</a:t>
            </a:r>
          </a:p>
          <a:p>
            <a:pPr marL="0" indent="0" algn="l">
              <a:buNone/>
            </a:pPr>
            <a:r>
              <a:rPr lang="en-US" b="0" i="0" u="none" strike="noStrike" dirty="0">
                <a:solidFill>
                  <a:srgbClr val="000000"/>
                </a:solidFill>
                <a:effectLst/>
                <a:latin typeface="&amp;quot"/>
              </a:rPr>
              <a:t>And this makes intuitive sense. If a learner starts an eLearning course knowing about the topic, they can easily become overwhelmed once complex visuals and definitions start being thrown their way. A bit of pre-training before starting the course really would have helped.</a:t>
            </a:r>
          </a:p>
          <a:p>
            <a:pPr marL="0" indent="0" algn="l">
              <a:buNone/>
            </a:pPr>
            <a:r>
              <a:rPr lang="en-US" b="1" i="0" u="none" strike="noStrike" dirty="0">
                <a:solidFill>
                  <a:srgbClr val="000000"/>
                </a:solidFill>
                <a:effectLst/>
                <a:latin typeface="&amp;quot"/>
              </a:rPr>
              <a:t>How to use the Pre-Training Principle:</a:t>
            </a: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You can use this principle by creating an introductory “guide” or “cheat sheet” for learners to use throughout the course. Or you can create an entire lesson up front dedicated to understanding the basics, before the learner moves into the actual course.</a:t>
            </a:r>
          </a:p>
          <a:p>
            <a:pPr marL="0" indent="0" algn="l">
              <a:buNone/>
            </a:pPr>
            <a:r>
              <a:rPr lang="en-US" b="0" i="0" u="none" strike="noStrike" dirty="0">
                <a:solidFill>
                  <a:srgbClr val="000000"/>
                </a:solidFill>
                <a:effectLst/>
                <a:latin typeface="&amp;quot"/>
              </a:rPr>
              <a:t>Further examples can be found </a:t>
            </a:r>
            <a:r>
              <a:rPr lang="en-US" b="0" i="0" u="none" strike="noStrike" dirty="0">
                <a:solidFill>
                  <a:srgbClr val="00A4B4"/>
                </a:solidFill>
                <a:effectLst/>
                <a:latin typeface="&amp;quot"/>
                <a:hlinkClick r:id="rId3"/>
              </a:rPr>
              <a:t>HERE</a:t>
            </a:r>
            <a:endParaRPr lang="en-US" b="0" i="0" u="none" strike="noStrike" dirty="0">
              <a:solidFill>
                <a:srgbClr val="000000"/>
              </a:solidFill>
              <a:effectLst/>
              <a:latin typeface="&amp;quot"/>
            </a:endParaRPr>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27</a:t>
            </a:fld>
            <a:endParaRPr lang="en-GB"/>
          </a:p>
        </p:txBody>
      </p:sp>
    </p:spTree>
    <p:extLst>
      <p:ext uri="{BB962C8B-B14F-4D97-AF65-F5344CB8AC3E}">
        <p14:creationId xmlns:p14="http://schemas.microsoft.com/office/powerpoint/2010/main" val="3391201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u="none" strike="noStrike" dirty="0">
                <a:solidFill>
                  <a:srgbClr val="000000"/>
                </a:solidFill>
                <a:effectLst/>
                <a:latin typeface="Times New Roman" panose="02020603050405020304" pitchFamily="18" charset="0"/>
              </a:rPr>
              <a:t>The Modality Principle states that </a:t>
            </a:r>
            <a:r>
              <a:rPr lang="en-US" b="1" i="0" u="none" strike="noStrike" dirty="0">
                <a:solidFill>
                  <a:srgbClr val="000000"/>
                </a:solidFill>
                <a:effectLst/>
                <a:latin typeface="&amp;quot"/>
              </a:rPr>
              <a:t>humans learn best from visuals and spoken words than from visuals and printed words.</a:t>
            </a:r>
            <a:r>
              <a:rPr lang="en-US" b="0" i="0" u="none" strike="noStrike" dirty="0">
                <a:solidFill>
                  <a:srgbClr val="000000"/>
                </a:solidFill>
                <a:effectLst/>
                <a:latin typeface="Times New Roman" panose="02020603050405020304" pitchFamily="18" charset="0"/>
              </a:rPr>
              <a:t> This doesn’t mean that you should never use text on screen, it simply means that if there are visuals and too much text, learners will be overwhelmed.</a:t>
            </a:r>
          </a:p>
          <a:p>
            <a:pPr marL="0" indent="0" algn="l">
              <a:buNone/>
            </a:pPr>
            <a:r>
              <a:rPr lang="en-US" b="1" i="0" u="none" strike="noStrike" dirty="0">
                <a:solidFill>
                  <a:srgbClr val="000000"/>
                </a:solidFill>
                <a:effectLst/>
                <a:latin typeface="&amp;quot"/>
              </a:rPr>
              <a:t>How to use the Modality Principle:</a:t>
            </a: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Try to limit the amount of text you use on screen overall. Rely more on visuals, unless you need to define key terms, list steps, or provide directions.</a:t>
            </a:r>
          </a:p>
          <a:p>
            <a:pPr marL="0" indent="0" algn="l">
              <a:buNone/>
            </a:pPr>
            <a:r>
              <a:rPr lang="en-US" b="0" i="0" u="none" strike="noStrike" dirty="0">
                <a:solidFill>
                  <a:srgbClr val="000000"/>
                </a:solidFill>
                <a:effectLst/>
                <a:latin typeface="&amp;quot"/>
              </a:rPr>
              <a:t>More information can be found </a:t>
            </a:r>
            <a:r>
              <a:rPr lang="en-US" b="0" i="0" u="none" strike="noStrike" dirty="0">
                <a:solidFill>
                  <a:srgbClr val="00A4B4"/>
                </a:solidFill>
                <a:effectLst/>
                <a:latin typeface="&amp;quot"/>
                <a:hlinkClick r:id="rId3"/>
              </a:rPr>
              <a:t>HERE</a:t>
            </a:r>
            <a:endParaRPr lang="en-US" b="0" i="0" u="none" strike="noStrike" dirty="0">
              <a:solidFill>
                <a:srgbClr val="000000"/>
              </a:solidFill>
              <a:effectLst/>
              <a:latin typeface="&amp;quot"/>
            </a:endParaRPr>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28</a:t>
            </a:fld>
            <a:endParaRPr lang="en-GB"/>
          </a:p>
        </p:txBody>
      </p:sp>
    </p:spTree>
    <p:extLst>
      <p:ext uri="{BB962C8B-B14F-4D97-AF65-F5344CB8AC3E}">
        <p14:creationId xmlns:p14="http://schemas.microsoft.com/office/powerpoint/2010/main" val="451432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i="0" u="none" strike="noStrike" dirty="0">
                <a:solidFill>
                  <a:srgbClr val="000000"/>
                </a:solidFill>
                <a:effectLst/>
                <a:latin typeface="&amp;quot"/>
              </a:rPr>
              <a:t>The Multimedia Principle states that </a:t>
            </a:r>
            <a:r>
              <a:rPr lang="en-US" b="1" i="0" u="none" strike="noStrike" dirty="0">
                <a:solidFill>
                  <a:srgbClr val="000000"/>
                </a:solidFill>
                <a:effectLst/>
                <a:latin typeface="&amp;quot"/>
              </a:rPr>
              <a:t>humans learn best from words and pictures than just words alone.</a:t>
            </a:r>
            <a:r>
              <a:rPr lang="en-US" b="0" i="0" u="none" strike="noStrike" dirty="0">
                <a:solidFill>
                  <a:srgbClr val="000000"/>
                </a:solidFill>
                <a:effectLst/>
                <a:latin typeface="&amp;quot"/>
              </a:rPr>
              <a:t> This principle is sort of the foundation of all Mayer’s principles, that images and words are more effective than words alone.</a:t>
            </a:r>
          </a:p>
          <a:p>
            <a:pPr marL="0" indent="0" algn="l">
              <a:buNone/>
            </a:pPr>
            <a:r>
              <a:rPr lang="en-US" b="0" i="0" u="none" strike="noStrike" dirty="0">
                <a:solidFill>
                  <a:srgbClr val="000000"/>
                </a:solidFill>
                <a:effectLst/>
                <a:latin typeface="&amp;quot"/>
              </a:rPr>
              <a:t>In any kind of training, it is customary to use words, either printed or spoken, as the main method of sharing information. Words are quick and cheap – you don't need specialist software or expertise to produce them.</a:t>
            </a:r>
          </a:p>
          <a:p>
            <a:pPr marL="0" indent="0" algn="l">
              <a:buNone/>
            </a:pPr>
            <a:r>
              <a:rPr lang="en-US" b="0" i="0" u="none" strike="noStrike" dirty="0">
                <a:solidFill>
                  <a:srgbClr val="000000"/>
                </a:solidFill>
                <a:effectLst/>
                <a:latin typeface="&amp;quot"/>
              </a:rPr>
              <a:t>Research results suggest that words and graphics are more effective when combined than just words alone, with some provisos:</a:t>
            </a:r>
          </a:p>
          <a:p>
            <a:pPr marL="0" indent="0" algn="l">
              <a:buNone/>
            </a:pPr>
            <a:r>
              <a:rPr lang="en-US" b="0" i="0" u="none" strike="noStrike" dirty="0">
                <a:solidFill>
                  <a:srgbClr val="000000"/>
                </a:solidFill>
                <a:effectLst/>
                <a:latin typeface="&amp;quot"/>
              </a:rPr>
              <a:t>graphics should not be an afterthought: they should be planned alongside the text to </a:t>
            </a:r>
            <a:r>
              <a:rPr lang="en-US" b="0" i="0" u="none" strike="noStrike" dirty="0" err="1">
                <a:solidFill>
                  <a:srgbClr val="000000"/>
                </a:solidFill>
                <a:effectLst/>
                <a:latin typeface="&amp;quot"/>
              </a:rPr>
              <a:t>maximise</a:t>
            </a:r>
            <a:r>
              <a:rPr lang="en-US" b="0" i="0" u="none" strike="noStrike" dirty="0">
                <a:solidFill>
                  <a:srgbClr val="000000"/>
                </a:solidFill>
                <a:effectLst/>
                <a:latin typeface="&amp;quot"/>
              </a:rPr>
              <a:t> understanding</a:t>
            </a:r>
          </a:p>
          <a:p>
            <a:pPr marL="0" indent="0" algn="l">
              <a:buNone/>
            </a:pPr>
            <a:r>
              <a:rPr lang="en-US" b="0" i="0" u="none" strike="noStrike" dirty="0">
                <a:solidFill>
                  <a:srgbClr val="000000"/>
                </a:solidFill>
                <a:effectLst/>
                <a:latin typeface="&amp;quot"/>
              </a:rPr>
              <a:t>decorative graphics do not improve learning</a:t>
            </a:r>
          </a:p>
          <a:p>
            <a:pPr marL="0" indent="0" algn="l">
              <a:buNone/>
            </a:pPr>
            <a:r>
              <a:rPr lang="en-US" b="0" i="0" u="none" strike="noStrike" dirty="0">
                <a:solidFill>
                  <a:srgbClr val="000000"/>
                </a:solidFill>
                <a:effectLst/>
                <a:latin typeface="&amp;quot"/>
              </a:rPr>
              <a:t>Multimedia presentations that represent material in both words and pictures encourage learners to make connections between the pictorial and verbal representations of the information, making the experience more meaningful and more likely to be committed to long-term memory. By contrast, providing words alone may encourage learners – especially those with less expertise – to engage in </a:t>
            </a:r>
            <a:r>
              <a:rPr lang="en-US" b="1" i="0" u="none" strike="noStrike" dirty="0">
                <a:solidFill>
                  <a:srgbClr val="000000"/>
                </a:solidFill>
                <a:effectLst/>
                <a:latin typeface="&amp;quot"/>
              </a:rPr>
              <a:t>shallow</a:t>
            </a:r>
            <a:r>
              <a:rPr lang="en-US" b="0" i="0" u="none" strike="noStrike" dirty="0">
                <a:solidFill>
                  <a:srgbClr val="000000"/>
                </a:solidFill>
                <a:effectLst/>
                <a:latin typeface="&amp;quot"/>
              </a:rPr>
              <a:t> learning by not making connections with other knowledge.</a:t>
            </a:r>
          </a:p>
          <a:p>
            <a:pPr marL="0" indent="0" algn="l">
              <a:buNone/>
            </a:pPr>
            <a:r>
              <a:rPr lang="en-US" b="1" i="0" u="none" strike="noStrike" dirty="0">
                <a:solidFill>
                  <a:srgbClr val="000000"/>
                </a:solidFill>
                <a:effectLst/>
                <a:latin typeface="&amp;quot"/>
              </a:rPr>
              <a:t>There is more to instruction than simply presenting information, and page after page of text is rarely sufficient.</a:t>
            </a:r>
            <a:endParaRPr lang="en-US" b="0" i="0" u="none" strike="noStrike" dirty="0">
              <a:solidFill>
                <a:srgbClr val="000000"/>
              </a:solidFill>
              <a:effectLst/>
              <a:latin typeface="&amp;quot"/>
            </a:endParaRPr>
          </a:p>
          <a:p>
            <a:endParaRPr lang="en-GB" dirty="0"/>
          </a:p>
          <a:p>
            <a:pPr algn="l"/>
            <a:r>
              <a:rPr lang="en-US" b="1" i="0" u="none" strike="noStrike" dirty="0">
                <a:solidFill>
                  <a:srgbClr val="000000"/>
                </a:solidFill>
                <a:effectLst/>
                <a:latin typeface="&amp;quot"/>
              </a:rPr>
              <a:t>How to use the Multimedia Principle:</a:t>
            </a:r>
            <a:endParaRPr lang="en-US" b="0" i="0" u="none" strike="noStrike" dirty="0">
              <a:solidFill>
                <a:srgbClr val="000000"/>
              </a:solidFill>
              <a:effectLst/>
              <a:latin typeface="&amp;quot"/>
            </a:endParaRPr>
          </a:p>
          <a:p>
            <a:pPr algn="l"/>
            <a:r>
              <a:rPr lang="en-US" b="0" i="0" u="none" strike="noStrike" dirty="0">
                <a:solidFill>
                  <a:srgbClr val="000000"/>
                </a:solidFill>
                <a:effectLst/>
                <a:latin typeface="&amp;quot"/>
              </a:rPr>
              <a:t>You can use this principle by being very thoughtful about the images you select. Remember that these images need to enhance or clarify the information.</a:t>
            </a:r>
          </a:p>
          <a:p>
            <a:pPr algn="l"/>
            <a:r>
              <a:rPr lang="en-US" b="0" i="0" u="none" strike="noStrike" dirty="0">
                <a:solidFill>
                  <a:srgbClr val="000000"/>
                </a:solidFill>
                <a:effectLst/>
                <a:latin typeface="&amp;quot"/>
              </a:rPr>
              <a:t>Further information can be found </a:t>
            </a:r>
            <a:r>
              <a:rPr lang="en-US" b="0" i="0" u="none" strike="noStrike" dirty="0">
                <a:solidFill>
                  <a:srgbClr val="00A4B4"/>
                </a:solidFill>
                <a:effectLst/>
                <a:latin typeface="&amp;quot"/>
                <a:hlinkClick r:id="rId3"/>
              </a:rPr>
              <a:t>HERE</a:t>
            </a:r>
            <a:endParaRPr lang="en-US" b="0" i="0" u="none" strike="noStrike" dirty="0">
              <a:solidFill>
                <a:srgbClr val="000000"/>
              </a:solidFill>
              <a:effectLst/>
              <a:latin typeface="&amp;quot"/>
            </a:endParaRPr>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29</a:t>
            </a:fld>
            <a:endParaRPr lang="en-GB"/>
          </a:p>
        </p:txBody>
      </p:sp>
    </p:spTree>
    <p:extLst>
      <p:ext uri="{BB962C8B-B14F-4D97-AF65-F5344CB8AC3E}">
        <p14:creationId xmlns:p14="http://schemas.microsoft.com/office/powerpoint/2010/main" val="146215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u="none" strike="noStrike" dirty="0">
                <a:solidFill>
                  <a:srgbClr val="000000"/>
                </a:solidFill>
                <a:effectLst/>
                <a:latin typeface="Times New Roman" panose="02020603050405020304" pitchFamily="18" charset="0"/>
              </a:rPr>
              <a:t>The </a:t>
            </a:r>
            <a:r>
              <a:rPr lang="en-US" b="0" i="0" u="none" strike="noStrike" dirty="0" err="1">
                <a:solidFill>
                  <a:srgbClr val="000000"/>
                </a:solidFill>
                <a:effectLst/>
                <a:latin typeface="Times New Roman" panose="02020603050405020304" pitchFamily="18" charset="0"/>
              </a:rPr>
              <a:t>Personalisation</a:t>
            </a:r>
            <a:r>
              <a:rPr lang="en-US" b="0" i="0" u="none" strike="noStrike" dirty="0">
                <a:solidFill>
                  <a:srgbClr val="000000"/>
                </a:solidFill>
                <a:effectLst/>
                <a:latin typeface="Times New Roman" panose="02020603050405020304" pitchFamily="18" charset="0"/>
              </a:rPr>
              <a:t> Principle says that </a:t>
            </a:r>
            <a:r>
              <a:rPr lang="en-US" b="1" i="0" u="none" strike="noStrike" dirty="0">
                <a:solidFill>
                  <a:srgbClr val="000000"/>
                </a:solidFill>
                <a:effectLst/>
                <a:latin typeface="&amp;quot"/>
              </a:rPr>
              <a:t>humans learn best from a more informal, conversational voice than an overly formal voice.</a:t>
            </a:r>
            <a:r>
              <a:rPr lang="en-US" b="0" i="0" u="none" strike="noStrike" dirty="0">
                <a:solidFill>
                  <a:srgbClr val="000000"/>
                </a:solidFill>
                <a:effectLst/>
                <a:latin typeface="Times New Roman" panose="02020603050405020304" pitchFamily="18" charset="0"/>
              </a:rPr>
              <a:t> Having a more casual voice actually improves the learning experience.</a:t>
            </a:r>
          </a:p>
          <a:p>
            <a:pPr marL="0" indent="0" algn="l">
              <a:buNone/>
            </a:pPr>
            <a:r>
              <a:rPr lang="en-US" b="1" i="0" u="none" strike="noStrike" dirty="0">
                <a:solidFill>
                  <a:srgbClr val="000000"/>
                </a:solidFill>
                <a:effectLst/>
                <a:latin typeface="&amp;quot"/>
              </a:rPr>
              <a:t>How to use the </a:t>
            </a:r>
            <a:r>
              <a:rPr lang="en-US" b="1" i="0" u="none" strike="noStrike" dirty="0" err="1">
                <a:solidFill>
                  <a:srgbClr val="000000"/>
                </a:solidFill>
                <a:effectLst/>
                <a:latin typeface="&amp;quot"/>
              </a:rPr>
              <a:t>Personalisation</a:t>
            </a:r>
            <a:r>
              <a:rPr lang="en-US" b="1" i="0" u="none" strike="noStrike" dirty="0">
                <a:solidFill>
                  <a:srgbClr val="000000"/>
                </a:solidFill>
                <a:effectLst/>
                <a:latin typeface="&amp;quot"/>
              </a:rPr>
              <a:t> Principle:</a:t>
            </a: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You can use this by keeping your language simple and casual. Try to avoid overly professional sounding text, or long, complex words. It also helps to use the first person (you, I, we, our). This is where it helps to consider your audience demographics and try to match the tone of your voiceover to enhance </a:t>
            </a:r>
            <a:r>
              <a:rPr lang="en-US" b="0" i="0" u="none" strike="noStrike" dirty="0" err="1">
                <a:solidFill>
                  <a:srgbClr val="000000"/>
                </a:solidFill>
                <a:effectLst/>
                <a:latin typeface="&amp;quot"/>
              </a:rPr>
              <a:t>personalisation</a:t>
            </a:r>
            <a:r>
              <a:rPr lang="en-US" b="0" i="0" u="none" strike="noStrike" dirty="0">
                <a:solidFill>
                  <a:srgbClr val="000000"/>
                </a:solidFill>
                <a:effectLst/>
                <a:latin typeface="&amp;quot"/>
              </a:rPr>
              <a:t>.</a:t>
            </a:r>
          </a:p>
          <a:p>
            <a:pPr marL="0" indent="0" algn="l">
              <a:buNone/>
            </a:pPr>
            <a:r>
              <a:rPr lang="en-US" b="0" i="0" u="none" strike="noStrike" dirty="0">
                <a:solidFill>
                  <a:srgbClr val="000000"/>
                </a:solidFill>
                <a:effectLst/>
                <a:latin typeface="&amp;quot"/>
              </a:rPr>
              <a:t>More details can be found </a:t>
            </a:r>
            <a:r>
              <a:rPr lang="en-US" b="0" i="0" u="none" strike="noStrike" dirty="0">
                <a:solidFill>
                  <a:srgbClr val="00A4B4"/>
                </a:solidFill>
                <a:effectLst/>
                <a:latin typeface="&amp;quot"/>
                <a:hlinkClick r:id="rId3"/>
              </a:rPr>
              <a:t>HERE</a:t>
            </a:r>
            <a:endParaRPr lang="en-US" b="0" i="0" u="none" strike="noStrike" dirty="0">
              <a:solidFill>
                <a:srgbClr val="000000"/>
              </a:solidFill>
              <a:effectLst/>
              <a:latin typeface="&amp;quot"/>
            </a:endParaRPr>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30</a:t>
            </a:fld>
            <a:endParaRPr lang="en-GB"/>
          </a:p>
        </p:txBody>
      </p:sp>
    </p:spTree>
    <p:extLst>
      <p:ext uri="{BB962C8B-B14F-4D97-AF65-F5344CB8AC3E}">
        <p14:creationId xmlns:p14="http://schemas.microsoft.com/office/powerpoint/2010/main" val="1313546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u="none" strike="noStrike" dirty="0">
                <a:solidFill>
                  <a:srgbClr val="000000"/>
                </a:solidFill>
                <a:effectLst/>
                <a:latin typeface="Times New Roman" panose="02020603050405020304" pitchFamily="18" charset="0"/>
              </a:rPr>
              <a:t>The Voice Principle states that </a:t>
            </a:r>
            <a:r>
              <a:rPr lang="en-US" b="1" i="0" u="none" strike="noStrike" dirty="0">
                <a:solidFill>
                  <a:srgbClr val="000000"/>
                </a:solidFill>
                <a:effectLst/>
                <a:latin typeface="&amp;quot"/>
              </a:rPr>
              <a:t>humans learn best from a human voice than a computer voice.</a:t>
            </a:r>
            <a:r>
              <a:rPr lang="en-US" b="0" i="0" u="none" strike="noStrike" dirty="0">
                <a:solidFill>
                  <a:srgbClr val="000000"/>
                </a:solidFill>
                <a:effectLst/>
                <a:latin typeface="Times New Roman" panose="02020603050405020304" pitchFamily="18" charset="0"/>
              </a:rPr>
              <a:t> While Siri and Alexa are getting pretty close, there is no substitution for a human voice. It’s important to note that the studies are still rather preliminary for the Voice Principle. But even so, it makes sense to use a human for your voiceover.</a:t>
            </a:r>
          </a:p>
          <a:p>
            <a:pPr marL="0" indent="0" algn="l">
              <a:buNone/>
            </a:pPr>
            <a:r>
              <a:rPr lang="en-US" b="1" i="0" u="none" strike="noStrike" dirty="0">
                <a:solidFill>
                  <a:srgbClr val="000000"/>
                </a:solidFill>
                <a:effectLst/>
                <a:latin typeface="&amp;quot"/>
              </a:rPr>
              <a:t>How to use the Voice Principle:</a:t>
            </a: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You can use this principle by recording your own professional narration or hiring a professional to create an audio voiceover. Make sure your audio is high quality by using a professional microphone and mastering in audio editing software.</a:t>
            </a:r>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31</a:t>
            </a:fld>
            <a:endParaRPr lang="en-GB"/>
          </a:p>
        </p:txBody>
      </p:sp>
    </p:spTree>
    <p:extLst>
      <p:ext uri="{BB962C8B-B14F-4D97-AF65-F5344CB8AC3E}">
        <p14:creationId xmlns:p14="http://schemas.microsoft.com/office/powerpoint/2010/main" val="14559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i="0" u="none" strike="noStrike" dirty="0">
                <a:solidFill>
                  <a:srgbClr val="000000"/>
                </a:solidFill>
                <a:effectLst/>
                <a:latin typeface="&amp;quot"/>
              </a:rPr>
              <a:t>The Image Principle states that </a:t>
            </a:r>
            <a:r>
              <a:rPr lang="en-US" b="1" i="0" u="none" strike="noStrike" dirty="0">
                <a:solidFill>
                  <a:srgbClr val="000000"/>
                </a:solidFill>
                <a:effectLst/>
                <a:latin typeface="&amp;quot"/>
              </a:rPr>
              <a:t>humans do not necessarily learn better from a talking head video.</a:t>
            </a:r>
            <a:r>
              <a:rPr lang="en-US" b="0" i="0" u="none" strike="noStrike" dirty="0">
                <a:solidFill>
                  <a:srgbClr val="000000"/>
                </a:solidFill>
                <a:effectLst/>
                <a:latin typeface="&amp;quot"/>
              </a:rPr>
              <a:t> Talking head videos are incredibly common in eLearning courses and MOOCs. The research on this one is also still in its early phases, so take this principle with a grain of salt.</a:t>
            </a:r>
          </a:p>
          <a:p>
            <a:pPr marL="0" indent="0" algn="l">
              <a:buNone/>
            </a:pPr>
            <a:r>
              <a:rPr lang="en-US" b="0" i="0" u="none" strike="noStrike" dirty="0">
                <a:solidFill>
                  <a:srgbClr val="000000"/>
                </a:solidFill>
                <a:effectLst/>
                <a:latin typeface="&amp;quot"/>
              </a:rPr>
              <a:t>The thinking here is that if there is important information to be learned, relevant visuals on the screen will be more effective than showing a talking head of an instructor.</a:t>
            </a:r>
          </a:p>
          <a:p>
            <a:pPr marL="0" indent="0" algn="l">
              <a:buNone/>
            </a:pPr>
            <a:r>
              <a:rPr lang="en-US" b="1" i="0" u="none" strike="noStrike" dirty="0">
                <a:solidFill>
                  <a:srgbClr val="000000"/>
                </a:solidFill>
                <a:effectLst/>
                <a:latin typeface="&amp;quot"/>
              </a:rPr>
              <a:t>How to use the Image Principle:</a:t>
            </a:r>
            <a:endParaRPr lang="en-US" b="0" i="0" u="none" strike="noStrike" dirty="0">
              <a:solidFill>
                <a:srgbClr val="000000"/>
              </a:solidFill>
              <a:effectLst/>
              <a:latin typeface="&amp;quot"/>
            </a:endParaRPr>
          </a:p>
          <a:p>
            <a:pPr marL="0" indent="0" algn="l">
              <a:buNone/>
            </a:pPr>
            <a:r>
              <a:rPr lang="en-US" b="0" i="0" u="none" strike="noStrike" dirty="0">
                <a:solidFill>
                  <a:srgbClr val="000000"/>
                </a:solidFill>
                <a:effectLst/>
                <a:latin typeface="&amp;quot"/>
              </a:rPr>
              <a:t>Instead of having a talking head of the instructor, use relevant animations and visuals that help reinforce the audio voiceover. Note that talking heads can provide some value for the instructor by building credibility and trust. This is especially useful to establish at the beginning of your learning experience. Just try to limit your use of talking heads as your video or course dives deeper into the learning content.</a:t>
            </a:r>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32</a:t>
            </a:fld>
            <a:endParaRPr lang="en-GB"/>
          </a:p>
        </p:txBody>
      </p:sp>
    </p:spTree>
    <p:extLst>
      <p:ext uri="{BB962C8B-B14F-4D97-AF65-F5344CB8AC3E}">
        <p14:creationId xmlns:p14="http://schemas.microsoft.com/office/powerpoint/2010/main" val="191018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Understandable: words, language…What is the key message – too many ideas, too much information, </a:t>
            </a:r>
          </a:p>
          <a:p>
            <a:r>
              <a:rPr lang="en-GB" dirty="0"/>
              <a:t>Memorable: brain holds 3-7 facts in short term memory, how are you reinforcing concepts/ideas to make them more memorable?</a:t>
            </a:r>
          </a:p>
          <a:p>
            <a:r>
              <a:rPr lang="en-GB" dirty="0"/>
              <a:t>Emotional : relate to, make connections to, story telling is a great way for people to make connections</a:t>
            </a:r>
          </a:p>
        </p:txBody>
      </p:sp>
      <p:sp>
        <p:nvSpPr>
          <p:cNvPr id="4" name="Slide Number Placeholder 3"/>
          <p:cNvSpPr>
            <a:spLocks noGrp="1"/>
          </p:cNvSpPr>
          <p:nvPr>
            <p:ph type="sldNum" sz="quarter" idx="5"/>
          </p:nvPr>
        </p:nvSpPr>
        <p:spPr/>
        <p:txBody>
          <a:bodyPr/>
          <a:lstStyle/>
          <a:p>
            <a:fld id="{BCE595B1-4018-4F40-8779-A816F1BD64C4}" type="slidenum">
              <a:rPr lang="en-GB" smtClean="0"/>
              <a:t>6</a:t>
            </a:fld>
            <a:endParaRPr lang="en-GB"/>
          </a:p>
        </p:txBody>
      </p:sp>
    </p:spTree>
    <p:extLst>
      <p:ext uri="{BB962C8B-B14F-4D97-AF65-F5344CB8AC3E}">
        <p14:creationId xmlns:p14="http://schemas.microsoft.com/office/powerpoint/2010/main" val="572720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33</a:t>
            </a:fld>
            <a:endParaRPr lang="en-GB"/>
          </a:p>
        </p:txBody>
      </p:sp>
    </p:spTree>
    <p:extLst>
      <p:ext uri="{BB962C8B-B14F-4D97-AF65-F5344CB8AC3E}">
        <p14:creationId xmlns:p14="http://schemas.microsoft.com/office/powerpoint/2010/main" val="4007516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CDB2F-D752-41E7-B76B-31EA75C89736}" type="slidenum">
              <a:rPr lang="en-GB" smtClean="0"/>
              <a:t>34</a:t>
            </a:fld>
            <a:endParaRPr lang="en-GB"/>
          </a:p>
        </p:txBody>
      </p:sp>
    </p:spTree>
    <p:extLst>
      <p:ext uri="{BB962C8B-B14F-4D97-AF65-F5344CB8AC3E}">
        <p14:creationId xmlns:p14="http://schemas.microsoft.com/office/powerpoint/2010/main" val="113469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Tips for using computer presentation programmes</a:t>
            </a:r>
          </a:p>
          <a:p>
            <a:r>
              <a:rPr lang="en-GB" dirty="0"/>
              <a:t>Don’t write everything you want to say onto a slide – the slide is there as a prompt for you and to give the ‘headlines’ to the audience </a:t>
            </a:r>
          </a:p>
          <a:p>
            <a:r>
              <a:rPr lang="en-GB" dirty="0"/>
              <a:t>Don’t read out the slide – if you write in full sentences you will find yourself simply reading to an audience who are perfectly capable of reading for themselves!</a:t>
            </a:r>
          </a:p>
          <a:p>
            <a:r>
              <a:rPr lang="en-GB" dirty="0"/>
              <a:t>‘Whizzy’ effects are fine, but not if they start to detract from the messages you are trying to give or if it just becomes a way to show off your technological skills</a:t>
            </a:r>
            <a:endParaRPr lang="en-US" altLang="en-US" dirty="0"/>
          </a:p>
          <a:p>
            <a:endParaRPr lang="en-GB" dirty="0"/>
          </a:p>
        </p:txBody>
      </p:sp>
      <p:sp>
        <p:nvSpPr>
          <p:cNvPr id="4" name="Slide Number Placeholder 3"/>
          <p:cNvSpPr>
            <a:spLocks noGrp="1"/>
          </p:cNvSpPr>
          <p:nvPr>
            <p:ph type="sldNum" sz="quarter" idx="5"/>
          </p:nvPr>
        </p:nvSpPr>
        <p:spPr/>
        <p:txBody>
          <a:bodyPr/>
          <a:lstStyle/>
          <a:p>
            <a:fld id="{BCE595B1-4018-4F40-8779-A816F1BD64C4}" type="slidenum">
              <a:rPr lang="en-GB" smtClean="0"/>
              <a:t>7</a:t>
            </a:fld>
            <a:endParaRPr lang="en-GB"/>
          </a:p>
        </p:txBody>
      </p:sp>
    </p:spTree>
    <p:extLst>
      <p:ext uri="{BB962C8B-B14F-4D97-AF65-F5344CB8AC3E}">
        <p14:creationId xmlns:p14="http://schemas.microsoft.com/office/powerpoint/2010/main" val="96194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Gather group feedback on what not to do!</a:t>
            </a:r>
          </a:p>
          <a:p>
            <a:endParaRPr lang="en-GB" dirty="0"/>
          </a:p>
          <a:p>
            <a:r>
              <a:rPr lang="en-GB" dirty="0"/>
              <a:t>Now think of a successful presentation – what was the difference?</a:t>
            </a:r>
          </a:p>
        </p:txBody>
      </p:sp>
      <p:sp>
        <p:nvSpPr>
          <p:cNvPr id="4" name="Slide Number Placeholder 3"/>
          <p:cNvSpPr>
            <a:spLocks noGrp="1"/>
          </p:cNvSpPr>
          <p:nvPr>
            <p:ph type="sldNum" sz="quarter" idx="5"/>
          </p:nvPr>
        </p:nvSpPr>
        <p:spPr/>
        <p:txBody>
          <a:bodyPr/>
          <a:lstStyle/>
          <a:p>
            <a:fld id="{BCE595B1-4018-4F40-8779-A816F1BD64C4}" type="slidenum">
              <a:rPr lang="en-GB" smtClean="0"/>
              <a:t>8</a:t>
            </a:fld>
            <a:endParaRPr lang="en-GB"/>
          </a:p>
        </p:txBody>
      </p:sp>
    </p:spTree>
    <p:extLst>
      <p:ext uri="{BB962C8B-B14F-4D97-AF65-F5344CB8AC3E}">
        <p14:creationId xmlns:p14="http://schemas.microsoft.com/office/powerpoint/2010/main" val="381595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Montserrat" panose="00000500000000000000" pitchFamily="2" charset="0"/>
              </a:rPr>
              <a:t>The </a:t>
            </a:r>
            <a:r>
              <a:rPr lang="en-GB" b="0" i="0" u="none" strike="noStrike" dirty="0">
                <a:solidFill>
                  <a:srgbClr val="999999"/>
                </a:solidFill>
                <a:effectLst/>
                <a:latin typeface="Montserrat" panose="00000500000000000000" pitchFamily="2" charset="0"/>
                <a:hlinkClick r:id="rId3"/>
              </a:rPr>
              <a:t>Cognitive Load Theory (</a:t>
            </a:r>
            <a:r>
              <a:rPr lang="en-GB" b="0" i="0" u="none" strike="noStrike" dirty="0" err="1">
                <a:solidFill>
                  <a:srgbClr val="999999"/>
                </a:solidFill>
                <a:effectLst/>
                <a:latin typeface="Montserrat" panose="00000500000000000000" pitchFamily="2" charset="0"/>
                <a:hlinkClick r:id="rId3"/>
              </a:rPr>
              <a:t>CLT</a:t>
            </a:r>
            <a:r>
              <a:rPr lang="en-GB" b="0" i="0" u="none" strike="noStrike" dirty="0">
                <a:solidFill>
                  <a:srgbClr val="999999"/>
                </a:solidFill>
                <a:effectLst/>
                <a:latin typeface="Montserrat" panose="00000500000000000000" pitchFamily="2" charset="0"/>
                <a:hlinkClick r:id="rId3"/>
              </a:rPr>
              <a:t>)</a:t>
            </a:r>
            <a:r>
              <a:rPr lang="en-GB" b="0" i="0" dirty="0">
                <a:solidFill>
                  <a:srgbClr val="333333"/>
                </a:solidFill>
                <a:effectLst/>
                <a:latin typeface="Montserrat" panose="00000500000000000000" pitchFamily="2" charset="0"/>
              </a:rPr>
              <a:t> was developed by </a:t>
            </a:r>
            <a:r>
              <a:rPr lang="en-GB" b="0" i="0" u="none" strike="noStrike" dirty="0">
                <a:solidFill>
                  <a:srgbClr val="999999"/>
                </a:solidFill>
                <a:effectLst/>
                <a:latin typeface="Montserrat" panose="00000500000000000000" pitchFamily="2" charset="0"/>
                <a:hlinkClick r:id="rId4"/>
              </a:rPr>
              <a:t>John Sewell</a:t>
            </a:r>
            <a:r>
              <a:rPr lang="en-GB" b="0" i="0" dirty="0">
                <a:solidFill>
                  <a:srgbClr val="333333"/>
                </a:solidFill>
                <a:effectLst/>
                <a:latin typeface="Montserrat" panose="00000500000000000000" pitchFamily="2" charset="0"/>
              </a:rPr>
              <a:t> in the </a:t>
            </a:r>
            <a:r>
              <a:rPr lang="en-GB" b="0" i="0" dirty="0" err="1">
                <a:solidFill>
                  <a:srgbClr val="333333"/>
                </a:solidFill>
                <a:effectLst/>
                <a:latin typeface="Montserrat" panose="00000500000000000000" pitchFamily="2" charset="0"/>
              </a:rPr>
              <a:t>80s</a:t>
            </a:r>
            <a:r>
              <a:rPr lang="en-GB" b="0" i="0" dirty="0">
                <a:solidFill>
                  <a:srgbClr val="333333"/>
                </a:solidFill>
                <a:effectLst/>
                <a:latin typeface="Montserrat" panose="00000500000000000000" pitchFamily="2" charset="0"/>
              </a:rPr>
              <a:t> and it focused on the learner’s cognitive process when learning new topics or problem solving </a:t>
            </a:r>
            <a:r>
              <a:rPr lang="en-GB" b="0" i="0" u="none" strike="noStrike" dirty="0">
                <a:solidFill>
                  <a:srgbClr val="999999"/>
                </a:solidFill>
                <a:effectLst/>
                <a:latin typeface="Montserrat" panose="00000500000000000000" pitchFamily="2" charset="0"/>
                <a:hlinkClick r:id="rId5"/>
              </a:rPr>
              <a:t>(Chandler &amp; </a:t>
            </a:r>
            <a:r>
              <a:rPr lang="en-GB" b="0" i="0" u="none" strike="noStrike" dirty="0" err="1">
                <a:solidFill>
                  <a:srgbClr val="999999"/>
                </a:solidFill>
                <a:effectLst/>
                <a:latin typeface="Montserrat" panose="00000500000000000000" pitchFamily="2" charset="0"/>
                <a:hlinkClick r:id="rId5"/>
              </a:rPr>
              <a:t>Sweller</a:t>
            </a:r>
            <a:r>
              <a:rPr lang="en-GB" b="0" i="0" u="none" strike="noStrike" dirty="0">
                <a:solidFill>
                  <a:srgbClr val="999999"/>
                </a:solidFill>
                <a:effectLst/>
                <a:latin typeface="Montserrat" panose="00000500000000000000" pitchFamily="2" charset="0"/>
                <a:hlinkClick r:id="rId5"/>
              </a:rPr>
              <a:t>, 1991)</a:t>
            </a:r>
            <a:r>
              <a:rPr lang="en-GB" b="0" i="0" dirty="0">
                <a:solidFill>
                  <a:srgbClr val="333333"/>
                </a:solidFill>
                <a:effectLst/>
                <a:latin typeface="Montserrat" panose="00000500000000000000" pitchFamily="2" charset="0"/>
              </a:rPr>
              <a:t>. </a:t>
            </a:r>
          </a:p>
          <a:p>
            <a:endParaRPr lang="en-GB" b="0" i="0" dirty="0">
              <a:solidFill>
                <a:srgbClr val="333333"/>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Cognitive load theory builds on the premise that </a:t>
            </a:r>
            <a:r>
              <a:rPr lang="en-GB" sz="1200" b="1" dirty="0">
                <a:latin typeface="Arial" panose="020B0604020202020204" pitchFamily="34" charset="0"/>
                <a:cs typeface="Arial" panose="020B0604020202020204" pitchFamily="34" charset="0"/>
              </a:rPr>
              <a:t>working memory (or short-term) </a:t>
            </a:r>
            <a:r>
              <a:rPr lang="en-GB" sz="1200" dirty="0">
                <a:latin typeface="Arial" panose="020B0604020202020204" pitchFamily="34" charset="0"/>
                <a:cs typeface="Arial" panose="020B0604020202020204" pitchFamily="34" charset="0"/>
              </a:rPr>
              <a:t>has a limited capacity and that overloading it reduces the effectiveness of teaching.</a:t>
            </a:r>
          </a:p>
          <a:p>
            <a:endParaRPr lang="en-GB" b="0" i="0" dirty="0">
              <a:solidFill>
                <a:srgbClr val="333333"/>
              </a:solidFill>
              <a:effectLst/>
              <a:latin typeface="Montserrat" panose="00000500000000000000" pitchFamily="2" charset="0"/>
            </a:endParaRPr>
          </a:p>
          <a:p>
            <a:r>
              <a:rPr lang="en-GB" sz="1200" b="0" i="0" kern="1200" dirty="0">
                <a:solidFill>
                  <a:schemeClr val="tx1"/>
                </a:solidFill>
                <a:effectLst/>
                <a:latin typeface="+mn-lt"/>
                <a:ea typeface="+mn-ea"/>
                <a:cs typeface="+mn-cs"/>
              </a:rPr>
              <a:t>Given that the goal of learning is to move new information from the working memory into the long term memory,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Cognitive load theory suggests that instructional materials and environments should be designed by practitioners to reduce this load, thus removing distractions enables a more efficient passage of the desired learning from working memory to the long term memory.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is because as we learn the working memory can be overloaded reducing the capacity to store information in our long term memory.</a:t>
            </a:r>
            <a:endParaRPr lang="en-GB" dirty="0"/>
          </a:p>
          <a:p>
            <a:endParaRPr lang="en-GB" dirty="0"/>
          </a:p>
        </p:txBody>
      </p:sp>
      <p:sp>
        <p:nvSpPr>
          <p:cNvPr id="4" name="Slide Number Placeholder 3"/>
          <p:cNvSpPr>
            <a:spLocks noGrp="1"/>
          </p:cNvSpPr>
          <p:nvPr>
            <p:ph type="sldNum" sz="quarter" idx="5"/>
          </p:nvPr>
        </p:nvSpPr>
        <p:spPr/>
        <p:txBody>
          <a:bodyPr/>
          <a:lstStyle/>
          <a:p>
            <a:fld id="{A1FCDB2F-D752-41E7-B76B-31EA75C89736}" type="slidenum">
              <a:rPr lang="en-GB" smtClean="0"/>
              <a:t>9</a:t>
            </a:fld>
            <a:endParaRPr lang="en-GB"/>
          </a:p>
        </p:txBody>
      </p:sp>
    </p:spTree>
    <p:extLst>
      <p:ext uri="{BB962C8B-B14F-4D97-AF65-F5344CB8AC3E}">
        <p14:creationId xmlns:p14="http://schemas.microsoft.com/office/powerpoint/2010/main" val="375124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Cognitive load refers to the amount of </a:t>
            </a:r>
            <a:r>
              <a:rPr lang="en-GB" sz="1200" b="1" dirty="0">
                <a:latin typeface="Arial" panose="020B0604020202020204" pitchFamily="34" charset="0"/>
                <a:cs typeface="Arial" panose="020B0604020202020204" pitchFamily="34" charset="0"/>
              </a:rPr>
              <a:t>information</a:t>
            </a:r>
            <a:r>
              <a:rPr lang="en-GB" sz="1200" dirty="0">
                <a:latin typeface="Arial" panose="020B0604020202020204" pitchFamily="34" charset="0"/>
                <a:cs typeface="Arial" panose="020B0604020202020204" pitchFamily="34" charset="0"/>
              </a:rPr>
              <a:t> the working memory can hold at any one given time. </a:t>
            </a:r>
          </a:p>
          <a:p>
            <a:pPr algn="l">
              <a:buFont typeface="+mj-lt"/>
              <a:buAutoNum type="arabicPeriod"/>
            </a:pPr>
            <a:r>
              <a:rPr lang="en-GB" b="1" i="0" dirty="0">
                <a:solidFill>
                  <a:srgbClr val="222222"/>
                </a:solidFill>
                <a:effectLst/>
                <a:latin typeface="Montserrat" panose="00000500000000000000" pitchFamily="2" charset="0"/>
              </a:rPr>
              <a:t>Intrinsic </a:t>
            </a:r>
            <a:r>
              <a:rPr lang="en-GB" b="0" i="0" dirty="0">
                <a:solidFill>
                  <a:srgbClr val="222222"/>
                </a:solidFill>
                <a:effectLst/>
                <a:latin typeface="Montserrat" panose="00000500000000000000" pitchFamily="2" charset="0"/>
              </a:rPr>
              <a:t>– the actual difficulty of the subject matter itself. Instructional design has less influence on this than the other load types.</a:t>
            </a:r>
          </a:p>
          <a:p>
            <a:pPr algn="l">
              <a:buFont typeface="+mj-lt"/>
              <a:buAutoNum type="arabicPeriod"/>
            </a:pPr>
            <a:r>
              <a:rPr lang="en-GB" b="1" i="0" dirty="0">
                <a:solidFill>
                  <a:srgbClr val="222222"/>
                </a:solidFill>
                <a:effectLst/>
                <a:latin typeface="Montserrat" panose="00000500000000000000" pitchFamily="2" charset="0"/>
              </a:rPr>
              <a:t>Extraneous </a:t>
            </a:r>
            <a:r>
              <a:rPr lang="en-GB" b="0" i="0" dirty="0">
                <a:solidFill>
                  <a:srgbClr val="222222"/>
                </a:solidFill>
                <a:effectLst/>
                <a:latin typeface="Montserrat" panose="00000500000000000000" pitchFamily="2" charset="0"/>
              </a:rPr>
              <a:t>– unnecessary </a:t>
            </a:r>
            <a:r>
              <a:rPr lang="en-GB" b="1" i="0" dirty="0">
                <a:solidFill>
                  <a:srgbClr val="222222"/>
                </a:solidFill>
                <a:effectLst/>
                <a:latin typeface="Montserrat" panose="00000500000000000000" pitchFamily="2" charset="0"/>
              </a:rPr>
              <a:t>distraction</a:t>
            </a:r>
            <a:r>
              <a:rPr lang="en-GB" b="0" i="0" dirty="0">
                <a:solidFill>
                  <a:srgbClr val="222222"/>
                </a:solidFill>
                <a:effectLst/>
                <a:latin typeface="Montserrat" panose="00000500000000000000" pitchFamily="2" charset="0"/>
              </a:rPr>
              <a:t> and increase in cognitive load without benefiting the learning such as decorative graphics that don’t serve a learning purpose.</a:t>
            </a:r>
          </a:p>
          <a:p>
            <a:pPr algn="l">
              <a:buFont typeface="+mj-lt"/>
              <a:buAutoNum type="arabicPeriod"/>
            </a:pPr>
            <a:r>
              <a:rPr lang="en-GB" b="1" i="0" dirty="0">
                <a:solidFill>
                  <a:srgbClr val="222222"/>
                </a:solidFill>
                <a:effectLst/>
                <a:latin typeface="Montserrat" panose="00000500000000000000" pitchFamily="2" charset="0"/>
              </a:rPr>
              <a:t>Germaine </a:t>
            </a:r>
            <a:r>
              <a:rPr lang="en-GB" b="0" i="0" dirty="0">
                <a:solidFill>
                  <a:srgbClr val="222222"/>
                </a:solidFill>
                <a:effectLst/>
                <a:latin typeface="Montserrat" panose="00000500000000000000" pitchFamily="2" charset="0"/>
              </a:rPr>
              <a:t>– highly beneficial and can help the learners move information from working to long-term memory via models and mental </a:t>
            </a:r>
            <a:r>
              <a:rPr lang="en-GB" b="1" i="0" dirty="0">
                <a:solidFill>
                  <a:srgbClr val="222222"/>
                </a:solidFill>
                <a:effectLst/>
                <a:latin typeface="Montserrat" panose="00000500000000000000" pitchFamily="2" charset="0"/>
              </a:rPr>
              <a:t>connections.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Most people can handle a cognitive load of between </a:t>
            </a:r>
            <a:r>
              <a:rPr lang="en-GB" sz="1200" b="1" dirty="0">
                <a:latin typeface="Arial" panose="020B0604020202020204" pitchFamily="34" charset="0"/>
                <a:cs typeface="Arial" panose="020B0604020202020204" pitchFamily="34" charset="0"/>
              </a:rPr>
              <a:t>3 to 7 </a:t>
            </a:r>
            <a:r>
              <a:rPr lang="en-GB" sz="1200" dirty="0">
                <a:latin typeface="Arial" panose="020B0604020202020204" pitchFamily="34" charset="0"/>
                <a:cs typeface="Arial" panose="020B0604020202020204" pitchFamily="34" charset="0"/>
              </a:rPr>
              <a:t>separate pieces of information</a:t>
            </a:r>
            <a:r>
              <a:rPr lang="en-GB" dirty="0"/>
              <a:t>.</a:t>
            </a:r>
          </a:p>
          <a:p>
            <a:pPr algn="l"/>
            <a:r>
              <a:rPr lang="en-GB" b="1" i="0" dirty="0">
                <a:solidFill>
                  <a:srgbClr val="003057"/>
                </a:solidFill>
                <a:effectLst/>
                <a:latin typeface="Open Sans" panose="020B0606030504020204" pitchFamily="34" charset="0"/>
              </a:rPr>
              <a:t>Intrinsic cognitive load</a:t>
            </a:r>
          </a:p>
          <a:p>
            <a:pPr algn="l"/>
            <a:r>
              <a:rPr lang="en-GB" b="0" i="0" dirty="0">
                <a:solidFill>
                  <a:srgbClr val="333333"/>
                </a:solidFill>
                <a:effectLst/>
                <a:latin typeface="Open Sans" panose="020B0606030504020204" pitchFamily="34" charset="0"/>
              </a:rPr>
              <a:t>Sometimes a task is just hard. Consider calculus vs. arithmetic. Perhaps you’re great with math and this wouldn’t be a heavy lift for you. For others, this task would require a great deal of mental concentration.</a:t>
            </a:r>
          </a:p>
          <a:p>
            <a:pPr algn="l"/>
            <a:r>
              <a:rPr lang="en-GB" b="1" i="0" dirty="0">
                <a:solidFill>
                  <a:srgbClr val="003057"/>
                </a:solidFill>
                <a:effectLst/>
                <a:latin typeface="Open Sans" panose="020B0606030504020204" pitchFamily="34" charset="0"/>
              </a:rPr>
              <a:t>Germane cognitive load</a:t>
            </a:r>
          </a:p>
          <a:p>
            <a:pPr algn="l"/>
            <a:r>
              <a:rPr lang="en-GB" b="0" i="0" dirty="0">
                <a:solidFill>
                  <a:srgbClr val="333333"/>
                </a:solidFill>
                <a:effectLst/>
                <a:latin typeface="Open Sans" panose="020B0606030504020204" pitchFamily="34" charset="0"/>
              </a:rPr>
              <a:t>This refers to the actual processing of information. How will we organize it in our brains? Does this information connect with anything we’ve previously learned? Making connections is part of learning, and strengthens knowledge moving forward.</a:t>
            </a:r>
          </a:p>
          <a:p>
            <a:pPr algn="l"/>
            <a:r>
              <a:rPr lang="en-GB" b="1" i="0" dirty="0">
                <a:solidFill>
                  <a:srgbClr val="003057"/>
                </a:solidFill>
                <a:effectLst/>
                <a:latin typeface="Open Sans" panose="020B0606030504020204" pitchFamily="34" charset="0"/>
              </a:rPr>
              <a:t>Extraneous cognitive load</a:t>
            </a:r>
          </a:p>
          <a:p>
            <a:pPr algn="l"/>
            <a:r>
              <a:rPr lang="en-GB" b="0" i="0" dirty="0">
                <a:solidFill>
                  <a:srgbClr val="333333"/>
                </a:solidFill>
                <a:effectLst/>
                <a:latin typeface="Open Sans" panose="020B0606030504020204" pitchFamily="34" charset="0"/>
              </a:rPr>
              <a:t>This is the part that teachers have the most control over. It is generated by the way the information is presented and has nothing to do with the task. Are you learning calculus in a rock concert or a library? Have you used a PowerPoint slide theme that is distracting or clean?</a:t>
            </a:r>
          </a:p>
          <a:p>
            <a:pPr algn="l"/>
            <a:r>
              <a:rPr lang="en-GB" b="0" i="0" dirty="0">
                <a:solidFill>
                  <a:srgbClr val="333333"/>
                </a:solidFill>
                <a:effectLst/>
                <a:latin typeface="Open Sans" panose="020B0606030504020204" pitchFamily="34" charset="0"/>
              </a:rPr>
              <a:t>Learner emotional level will also impact here (stress, worry, anxiety, mood)</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1FCDB2F-D752-41E7-B76B-31EA75C89736}" type="slidenum">
              <a:rPr lang="en-GB" smtClean="0"/>
              <a:t>10</a:t>
            </a:fld>
            <a:endParaRPr lang="en-GB"/>
          </a:p>
        </p:txBody>
      </p:sp>
    </p:spTree>
    <p:extLst>
      <p:ext uri="{BB962C8B-B14F-4D97-AF65-F5344CB8AC3E}">
        <p14:creationId xmlns:p14="http://schemas.microsoft.com/office/powerpoint/2010/main" val="429150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principles to consider</a:t>
            </a:r>
          </a:p>
        </p:txBody>
      </p:sp>
      <p:sp>
        <p:nvSpPr>
          <p:cNvPr id="4" name="Slide Number Placeholder 3"/>
          <p:cNvSpPr>
            <a:spLocks noGrp="1"/>
          </p:cNvSpPr>
          <p:nvPr>
            <p:ph type="sldNum" sz="quarter" idx="5"/>
          </p:nvPr>
        </p:nvSpPr>
        <p:spPr/>
        <p:txBody>
          <a:bodyPr/>
          <a:lstStyle/>
          <a:p>
            <a:fld id="{BCE595B1-4018-4F40-8779-A816F1BD64C4}" type="slidenum">
              <a:rPr lang="en-GB" smtClean="0"/>
              <a:t>11</a:t>
            </a:fld>
            <a:endParaRPr lang="en-GB"/>
          </a:p>
        </p:txBody>
      </p:sp>
    </p:spTree>
    <p:extLst>
      <p:ext uri="{BB962C8B-B14F-4D97-AF65-F5344CB8AC3E}">
        <p14:creationId xmlns:p14="http://schemas.microsoft.com/office/powerpoint/2010/main" val="3271768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Arial" panose="020B0604020202020204" pitchFamily="34" charset="0"/>
                <a:cs typeface="Arial" panose="020B0604020202020204" pitchFamily="34" charset="0"/>
              </a:rPr>
              <a:t>This involves reducing the amount of information on each slide/page/worksheet to only that that is necessary.</a:t>
            </a:r>
          </a:p>
          <a:p>
            <a:endParaRPr lang="en-GB" dirty="0"/>
          </a:p>
          <a:p>
            <a:r>
              <a:rPr lang="en-GB" dirty="0"/>
              <a:t>Images, sounds and words that are not essential, add to cognitive load.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Giving the </a:t>
            </a:r>
            <a:r>
              <a:rPr lang="en-GB" dirty="0" err="1"/>
              <a:t>learners’s</a:t>
            </a:r>
            <a:r>
              <a:rPr lang="en-GB" dirty="0"/>
              <a:t> working memory fewer stimuli to focus on enables more processing power to be used by the germane load (remember this is our goal).</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9B09566-71B1-4648-9A92-8F2B8AF7C6F4}" type="slidenum">
              <a:rPr lang="en-GB" smtClean="0"/>
              <a:t>12</a:t>
            </a:fld>
            <a:endParaRPr lang="en-GB"/>
          </a:p>
        </p:txBody>
      </p:sp>
    </p:spTree>
    <p:extLst>
      <p:ext uri="{BB962C8B-B14F-4D97-AF65-F5344CB8AC3E}">
        <p14:creationId xmlns:p14="http://schemas.microsoft.com/office/powerpoint/2010/main" val="383621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7"/>
            <a:ext cx="10515600" cy="1325564"/>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540148"/>
            <a:ext cx="10515600" cy="3403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9134E9E-03E9-43A7-8D26-3F13ED89F5F4}"/>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08508143-E9C9-4662-AF1B-1D0AFCAEC581}"/>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5D31EDA4-573E-471D-BAED-91A0CBAB0C74}"/>
              </a:ext>
            </a:extLst>
          </p:cNvPr>
          <p:cNvSpPr>
            <a:spLocks noGrp="1"/>
          </p:cNvSpPr>
          <p:nvPr>
            <p:ph type="sldNum" sz="quarter" idx="12"/>
          </p:nvPr>
        </p:nvSpPr>
        <p:spPr>
          <a:xfrm>
            <a:off x="8610600" y="6088063"/>
            <a:ext cx="2743200" cy="365125"/>
          </a:xfrm>
        </p:spPr>
        <p:txBody>
          <a:bodyPr/>
          <a:lstStyle>
            <a:lvl1pPr>
              <a:defRPr/>
            </a:lvl1pPr>
          </a:lstStyle>
          <a:p>
            <a:fld id="{39A80646-2AB3-412E-8F5B-55CFB476E440}" type="slidenum">
              <a:rPr lang="en-GB" altLang="en-US"/>
              <a:pPr/>
              <a:t>‹#›</a:t>
            </a:fld>
            <a:endParaRPr lang="en-GB" altLang="en-US"/>
          </a:p>
        </p:txBody>
      </p:sp>
    </p:spTree>
    <p:extLst>
      <p:ext uri="{BB962C8B-B14F-4D97-AF65-F5344CB8AC3E}">
        <p14:creationId xmlns:p14="http://schemas.microsoft.com/office/powerpoint/2010/main" val="384674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71088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F7A9FB2B-7D82-4648-B85B-26094DA728C7}"/>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00DFAD5D-8ECB-4606-B94D-67BFD2E597B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758A0CE0-9A98-44DB-933A-96128F68B80A}"/>
              </a:ext>
            </a:extLst>
          </p:cNvPr>
          <p:cNvSpPr>
            <a:spLocks noGrp="1"/>
          </p:cNvSpPr>
          <p:nvPr>
            <p:ph type="sldNum" sz="quarter" idx="12"/>
          </p:nvPr>
        </p:nvSpPr>
        <p:spPr>
          <a:xfrm>
            <a:off x="8610600" y="6088063"/>
            <a:ext cx="2743200" cy="365125"/>
          </a:xfrm>
        </p:spPr>
        <p:txBody>
          <a:bodyPr/>
          <a:lstStyle>
            <a:lvl1pPr>
              <a:defRPr/>
            </a:lvl1pPr>
          </a:lstStyle>
          <a:p>
            <a:fld id="{AB68B218-C46D-48E9-BD4F-4CF63A948C1C}" type="slidenum">
              <a:rPr lang="en-GB" altLang="en-US"/>
              <a:pPr/>
              <a:t>‹#›</a:t>
            </a:fld>
            <a:endParaRPr lang="en-GB" altLang="en-US"/>
          </a:p>
        </p:txBody>
      </p:sp>
    </p:spTree>
    <p:extLst>
      <p:ext uri="{BB962C8B-B14F-4D97-AF65-F5344CB8AC3E}">
        <p14:creationId xmlns:p14="http://schemas.microsoft.com/office/powerpoint/2010/main" val="270421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40148"/>
            <a:ext cx="5181600" cy="340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540148"/>
            <a:ext cx="5181600" cy="340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D5A04A9-3095-49A9-9D1E-D0B54692463A}"/>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C1B79785-4DEC-4D88-B83C-244B5D130D08}"/>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6BCFAB7F-943F-4639-9672-351E9F082858}"/>
              </a:ext>
            </a:extLst>
          </p:cNvPr>
          <p:cNvSpPr>
            <a:spLocks noGrp="1"/>
          </p:cNvSpPr>
          <p:nvPr>
            <p:ph type="sldNum" sz="quarter" idx="12"/>
          </p:nvPr>
        </p:nvSpPr>
        <p:spPr>
          <a:xfrm>
            <a:off x="8610600" y="6088063"/>
            <a:ext cx="2743200" cy="365125"/>
          </a:xfrm>
        </p:spPr>
        <p:txBody>
          <a:bodyPr/>
          <a:lstStyle>
            <a:lvl1pPr>
              <a:defRPr/>
            </a:lvl1pPr>
          </a:lstStyle>
          <a:p>
            <a:fld id="{01037C1B-561A-425E-B986-A687D96B4C5F}" type="slidenum">
              <a:rPr lang="en-GB" altLang="en-US"/>
              <a:pPr/>
              <a:t>‹#›</a:t>
            </a:fld>
            <a:endParaRPr lang="en-GB" altLang="en-US"/>
          </a:p>
        </p:txBody>
      </p:sp>
    </p:spTree>
    <p:extLst>
      <p:ext uri="{BB962C8B-B14F-4D97-AF65-F5344CB8AC3E}">
        <p14:creationId xmlns:p14="http://schemas.microsoft.com/office/powerpoint/2010/main" val="109289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7964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239568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3219598"/>
            <a:ext cx="5157787" cy="27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3956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219598"/>
            <a:ext cx="5183188" cy="27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09ECB72-FAB6-4C41-A8A2-0F8C281B1F39}"/>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895BCD87-7EF1-4EB9-9B91-10C1A517F2D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3CE3A47C-3994-45A2-B89A-75B39F52E07A}"/>
              </a:ext>
            </a:extLst>
          </p:cNvPr>
          <p:cNvSpPr>
            <a:spLocks noGrp="1"/>
          </p:cNvSpPr>
          <p:nvPr>
            <p:ph type="sldNum" sz="quarter" idx="12"/>
          </p:nvPr>
        </p:nvSpPr>
        <p:spPr>
          <a:xfrm>
            <a:off x="8610600" y="6088063"/>
            <a:ext cx="2743200" cy="365125"/>
          </a:xfrm>
        </p:spPr>
        <p:txBody>
          <a:bodyPr/>
          <a:lstStyle>
            <a:lvl1pPr>
              <a:defRPr/>
            </a:lvl1pPr>
          </a:lstStyle>
          <a:p>
            <a:fld id="{7501F551-17C6-4FED-B85F-71C9FBF3F498}" type="slidenum">
              <a:rPr lang="en-GB" altLang="en-US"/>
              <a:pPr/>
              <a:t>‹#›</a:t>
            </a:fld>
            <a:endParaRPr lang="en-GB" altLang="en-US"/>
          </a:p>
        </p:txBody>
      </p:sp>
    </p:spTree>
    <p:extLst>
      <p:ext uri="{BB962C8B-B14F-4D97-AF65-F5344CB8AC3E}">
        <p14:creationId xmlns:p14="http://schemas.microsoft.com/office/powerpoint/2010/main" val="426614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id="{580A6DC5-E5AB-40E0-AB35-43F020E731A7}"/>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DCA0D4C4-7186-45E9-97BF-24DA08BBADBF}"/>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2002931E-6425-4195-9BF6-0732D38F9DD2}"/>
              </a:ext>
            </a:extLst>
          </p:cNvPr>
          <p:cNvSpPr>
            <a:spLocks noGrp="1"/>
          </p:cNvSpPr>
          <p:nvPr>
            <p:ph type="sldNum" sz="quarter" idx="12"/>
          </p:nvPr>
        </p:nvSpPr>
        <p:spPr>
          <a:xfrm>
            <a:off x="8610600" y="6088063"/>
            <a:ext cx="2743200" cy="365125"/>
          </a:xfrm>
        </p:spPr>
        <p:txBody>
          <a:bodyPr/>
          <a:lstStyle>
            <a:lvl1pPr>
              <a:defRPr/>
            </a:lvl1pPr>
          </a:lstStyle>
          <a:p>
            <a:fld id="{4AD607A5-4D75-4FCD-AE10-F10F104FCD46}" type="slidenum">
              <a:rPr lang="en-GB" altLang="en-US"/>
              <a:pPr/>
              <a:t>‹#›</a:t>
            </a:fld>
            <a:endParaRPr lang="en-GB" altLang="en-US"/>
          </a:p>
        </p:txBody>
      </p:sp>
    </p:spTree>
    <p:extLst>
      <p:ext uri="{BB962C8B-B14F-4D97-AF65-F5344CB8AC3E}">
        <p14:creationId xmlns:p14="http://schemas.microsoft.com/office/powerpoint/2010/main" val="48018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AE672A-FB77-4268-82D0-409E9EC4765E}"/>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45EAAFC5-5858-4F35-BC0E-07739E953233}"/>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B46CA918-A93E-45FD-BF38-FC4BFAA6F5E3}"/>
              </a:ext>
            </a:extLst>
          </p:cNvPr>
          <p:cNvSpPr>
            <a:spLocks noGrp="1"/>
          </p:cNvSpPr>
          <p:nvPr>
            <p:ph type="sldNum" sz="quarter" idx="12"/>
          </p:nvPr>
        </p:nvSpPr>
        <p:spPr>
          <a:xfrm>
            <a:off x="8610600" y="6088063"/>
            <a:ext cx="2743200" cy="365125"/>
          </a:xfrm>
        </p:spPr>
        <p:txBody>
          <a:bodyPr/>
          <a:lstStyle>
            <a:lvl1pPr>
              <a:defRPr/>
            </a:lvl1pPr>
          </a:lstStyle>
          <a:p>
            <a:fld id="{FD4F7235-4E9F-4AD9-B5F1-42A90B06F0A1}" type="slidenum">
              <a:rPr lang="en-GB" altLang="en-US"/>
              <a:pPr/>
              <a:t>‹#›</a:t>
            </a:fld>
            <a:endParaRPr lang="en-GB" altLang="en-US"/>
          </a:p>
        </p:txBody>
      </p:sp>
    </p:spTree>
    <p:extLst>
      <p:ext uri="{BB962C8B-B14F-4D97-AF65-F5344CB8AC3E}">
        <p14:creationId xmlns:p14="http://schemas.microsoft.com/office/powerpoint/2010/main" val="398620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701949"/>
            <a:ext cx="6172200" cy="4241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1923"/>
            <a:ext cx="3932237" cy="31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777B7F0-ADE6-4DC3-8ACF-A04F07106F62}"/>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3A59CA56-0252-4469-B5DC-AD474BBCDF73}"/>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39BA4341-42BE-4CBF-A4D1-24BCBBF93128}"/>
              </a:ext>
            </a:extLst>
          </p:cNvPr>
          <p:cNvSpPr>
            <a:spLocks noGrp="1"/>
          </p:cNvSpPr>
          <p:nvPr>
            <p:ph type="sldNum" sz="quarter" idx="12"/>
          </p:nvPr>
        </p:nvSpPr>
        <p:spPr>
          <a:xfrm>
            <a:off x="8610600" y="6088063"/>
            <a:ext cx="2743200" cy="365125"/>
          </a:xfrm>
        </p:spPr>
        <p:txBody>
          <a:bodyPr/>
          <a:lstStyle>
            <a:lvl1pPr>
              <a:defRPr/>
            </a:lvl1pPr>
          </a:lstStyle>
          <a:p>
            <a:fld id="{B89B2E2C-CBDA-42B2-A517-CFD7BCFBFFA8}" type="slidenum">
              <a:rPr lang="en-GB" altLang="en-US"/>
              <a:pPr/>
              <a:t>‹#›</a:t>
            </a:fld>
            <a:endParaRPr lang="en-GB" altLang="en-US"/>
          </a:p>
        </p:txBody>
      </p:sp>
    </p:spTree>
    <p:extLst>
      <p:ext uri="{BB962C8B-B14F-4D97-AF65-F5344CB8AC3E}">
        <p14:creationId xmlns:p14="http://schemas.microsoft.com/office/powerpoint/2010/main" val="38006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01949"/>
            <a:ext cx="6172200" cy="426402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771923"/>
            <a:ext cx="3932237" cy="31940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BC49ABA-723B-48B7-A511-65F7AC7379EC}"/>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50AE7902-8848-45E1-B879-CEF3F6939F12}"/>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ECA865F8-B250-4477-97DF-4444DA1BD7DE}"/>
              </a:ext>
            </a:extLst>
          </p:cNvPr>
          <p:cNvSpPr>
            <a:spLocks noGrp="1"/>
          </p:cNvSpPr>
          <p:nvPr>
            <p:ph type="sldNum" sz="quarter" idx="12"/>
          </p:nvPr>
        </p:nvSpPr>
        <p:spPr>
          <a:xfrm>
            <a:off x="8610600" y="6088063"/>
            <a:ext cx="2743200" cy="365125"/>
          </a:xfrm>
        </p:spPr>
        <p:txBody>
          <a:bodyPr/>
          <a:lstStyle>
            <a:lvl1pPr>
              <a:defRPr/>
            </a:lvl1pPr>
          </a:lstStyle>
          <a:p>
            <a:fld id="{644BD82C-3F41-41E4-9529-77C298C94F58}" type="slidenum">
              <a:rPr lang="en-GB" altLang="en-US"/>
              <a:pPr/>
              <a:t>‹#›</a:t>
            </a:fld>
            <a:endParaRPr lang="en-GB" altLang="en-US"/>
          </a:p>
        </p:txBody>
      </p:sp>
    </p:spTree>
    <p:extLst>
      <p:ext uri="{BB962C8B-B14F-4D97-AF65-F5344CB8AC3E}">
        <p14:creationId xmlns:p14="http://schemas.microsoft.com/office/powerpoint/2010/main" val="377040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18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7DEBB86-A9D8-46A0-B4AC-B180CF5E5A6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E112EFD-FD87-48AE-B70A-7F8854400F4C}"/>
              </a:ext>
            </a:extLst>
          </p:cNvPr>
          <p:cNvSpPr>
            <a:spLocks noGrp="1" noChangeArrowheads="1"/>
          </p:cNvSpPr>
          <p:nvPr>
            <p:ph type="body" idx="1"/>
          </p:nvPr>
        </p:nvSpPr>
        <p:spPr bwMode="auto">
          <a:xfrm>
            <a:off x="838200" y="1825625"/>
            <a:ext cx="10515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76992BE-5D33-44E6-972C-26D0111EAA09}"/>
              </a:ext>
            </a:extLst>
          </p:cNvPr>
          <p:cNvSpPr>
            <a:spLocks noGrp="1"/>
          </p:cNvSpPr>
          <p:nvPr>
            <p:ph type="dt" sz="half" idx="2"/>
          </p:nvPr>
        </p:nvSpPr>
        <p:spPr>
          <a:xfrm>
            <a:off x="838200" y="53736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ltLang="en-US"/>
          </a:p>
        </p:txBody>
      </p:sp>
      <p:sp>
        <p:nvSpPr>
          <p:cNvPr id="5" name="Footer Placeholder 4">
            <a:extLst>
              <a:ext uri="{FF2B5EF4-FFF2-40B4-BE49-F238E27FC236}">
                <a16:creationId xmlns:a16="http://schemas.microsoft.com/office/drawing/2014/main" id="{56046648-F7B9-4CAD-994C-86C22E18EF3E}"/>
              </a:ext>
            </a:extLst>
          </p:cNvPr>
          <p:cNvSpPr>
            <a:spLocks noGrp="1"/>
          </p:cNvSpPr>
          <p:nvPr>
            <p:ph type="ftr" sz="quarter" idx="3"/>
          </p:nvPr>
        </p:nvSpPr>
        <p:spPr>
          <a:xfrm>
            <a:off x="4038600" y="53736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093F63AD-983A-44B5-931C-2E0AB0FA270E}"/>
              </a:ext>
            </a:extLst>
          </p:cNvPr>
          <p:cNvSpPr>
            <a:spLocks noGrp="1"/>
          </p:cNvSpPr>
          <p:nvPr>
            <p:ph type="sldNum" sz="quarter" idx="4"/>
          </p:nvPr>
        </p:nvSpPr>
        <p:spPr>
          <a:xfrm>
            <a:off x="8610600" y="5373688"/>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7BD8C04-182D-43B0-B364-0A25B5D3274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mindtools.com/pages/article/cognitive-load-theory.htm"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youtube.com/watch?v=KbzmM30NXNQ" TargetMode="External"/><Relationship Id="rId5" Type="http://schemas.openxmlformats.org/officeDocument/2006/relationships/hyperlink" Target="https://www.thinkific.com/blog/cognitive-load-theory-explained/" TargetMode="External"/><Relationship Id="rId4" Type="http://schemas.openxmlformats.org/officeDocument/2006/relationships/hyperlink" Target="https://set.et-foundation.co.uk/resources/the-importance-of-cognitive-load-theor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gerardfriel.com/instructional-design/cognitive-load-theory/" TargetMode="External"/><Relationship Id="rId2" Type="http://schemas.openxmlformats.org/officeDocument/2006/relationships/hyperlink" Target="https://tech-eds.com/2021/03/23/what-is-cognitive-load-theory-clt-how-does-it-affect-learning/"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hyperlink" Target="https://books.google.co.uk/books?hl=en&amp;lr=&amp;id=Cvw6BAAAQBAJ&amp;oi=fnd&amp;pg=PA279&amp;dq=mayer%27s+12+principles+of+multimedia+learning&amp;ots=HvZcUdyV_Y&amp;sig=PAICI-LcXumW8phwNYmkzZaznaw#v=onepage&amp;q=mayer's%2012%20principles%20of%20multimedia%20learning&amp;f=false" TargetMode="External"/><Relationship Id="rId3" Type="http://schemas.openxmlformats.org/officeDocument/2006/relationships/hyperlink" Target="https://waterbearlearning.com/mayers-principles-multimedia-learning/" TargetMode="External"/><Relationship Id="rId7" Type="http://schemas.openxmlformats.org/officeDocument/2006/relationships/hyperlink" Target="https://sites.google.com/site/cognitivetheorymmlearning/" TargetMode="External"/><Relationship Id="rId2" Type="http://schemas.openxmlformats.org/officeDocument/2006/relationships/hyperlink" Target="https://www.cambridge.org/core/books/multimedia-learning/E9595926786F5DEA326A3774D2F23DB2" TargetMode="External"/><Relationship Id="rId1" Type="http://schemas.openxmlformats.org/officeDocument/2006/relationships/slideLayout" Target="../slideLayouts/slideLayout1.xml"/><Relationship Id="rId6" Type="http://schemas.openxmlformats.org/officeDocument/2006/relationships/hyperlink" Target="https://www.hartford.edu/faculty-staff/faculty/fcld/_files/12%20Principles%20of%20Multimedia%20Learning.pdf" TargetMode="External"/><Relationship Id="rId5" Type="http://schemas.openxmlformats.org/officeDocument/2006/relationships/hyperlink" Target="http://instructionaldesign.io/toolkit/mayer/" TargetMode="External"/><Relationship Id="rId4" Type="http://schemas.openxmlformats.org/officeDocument/2006/relationships/hyperlink" Target="https://www.emergingedtech.com/2017/06/mayers-12-principles-of-multimedia-learning-are-a-powerful-design-resourc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K0pxo-dS9Hc&amp;t=324s" TargetMode="External"/><Relationship Id="rId2" Type="http://schemas.openxmlformats.org/officeDocument/2006/relationships/hyperlink" Target="https://www.youtube.com/watch?v=Iwpi1Lm6dFo&amp;t=438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D3FC2915-62D7-4AE3-8F4B-A7BC539DF2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2" t="23307" r="1941" b="6589"/>
          <a:stretch/>
        </p:blipFill>
        <p:spPr bwMode="auto">
          <a:xfrm>
            <a:off x="2063552" y="1388276"/>
            <a:ext cx="8711723" cy="50733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9F8E047-0FF7-4E25-8FBA-9E24421C13D6}"/>
              </a:ext>
            </a:extLst>
          </p:cNvPr>
          <p:cNvSpPr txBox="1">
            <a:spLocks/>
          </p:cNvSpPr>
          <p:nvPr/>
        </p:nvSpPr>
        <p:spPr>
          <a:xfrm>
            <a:off x="983432" y="396411"/>
            <a:ext cx="84492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rial" panose="020B0604020202020204" pitchFamily="34" charset="0"/>
                <a:cs typeface="Arial" panose="020B0604020202020204" pitchFamily="34" charset="0"/>
              </a:rPr>
              <a:t>Cognitive Load &amp; Working Memory</a:t>
            </a:r>
          </a:p>
        </p:txBody>
      </p:sp>
    </p:spTree>
    <p:extLst>
      <p:ext uri="{BB962C8B-B14F-4D97-AF65-F5344CB8AC3E}">
        <p14:creationId xmlns:p14="http://schemas.microsoft.com/office/powerpoint/2010/main" val="325998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D09D-4F13-4396-B5BC-31872F5C8B0E}"/>
              </a:ext>
            </a:extLst>
          </p:cNvPr>
          <p:cNvSpPr>
            <a:spLocks noGrp="1"/>
          </p:cNvSpPr>
          <p:nvPr>
            <p:ph type="title"/>
          </p:nvPr>
        </p:nvSpPr>
        <p:spPr/>
        <p:txBody>
          <a:bodyPr/>
          <a:lstStyle/>
          <a:p>
            <a:r>
              <a:rPr lang="en-GB" dirty="0"/>
              <a:t>Applying the theory to practice</a:t>
            </a:r>
          </a:p>
        </p:txBody>
      </p:sp>
      <p:sp>
        <p:nvSpPr>
          <p:cNvPr id="3" name="Content Placeholder 2">
            <a:extLst>
              <a:ext uri="{FF2B5EF4-FFF2-40B4-BE49-F238E27FC236}">
                <a16:creationId xmlns:a16="http://schemas.microsoft.com/office/drawing/2014/main" id="{5953C7D1-1714-4269-81F8-8B52FD290C01}"/>
              </a:ext>
            </a:extLst>
          </p:cNvPr>
          <p:cNvSpPr>
            <a:spLocks noGrp="1"/>
          </p:cNvSpPr>
          <p:nvPr>
            <p:ph idx="1"/>
          </p:nvPr>
        </p:nvSpPr>
        <p:spPr/>
        <p:txBody>
          <a:bodyPr/>
          <a:lstStyle/>
          <a:p>
            <a:r>
              <a:rPr lang="en-GB" dirty="0"/>
              <a:t>The coherence principle</a:t>
            </a:r>
          </a:p>
          <a:p>
            <a:r>
              <a:rPr lang="en-GB" dirty="0"/>
              <a:t>Signalling principles</a:t>
            </a:r>
          </a:p>
          <a:p>
            <a:r>
              <a:rPr lang="en-GB" dirty="0"/>
              <a:t>Redundance principle</a:t>
            </a:r>
          </a:p>
          <a:p>
            <a:r>
              <a:rPr lang="en-GB" dirty="0"/>
              <a:t>Spatial contiguity</a:t>
            </a:r>
          </a:p>
          <a:p>
            <a:r>
              <a:rPr lang="en-GB" dirty="0"/>
              <a:t>Split attention effect</a:t>
            </a:r>
          </a:p>
        </p:txBody>
      </p:sp>
    </p:spTree>
    <p:extLst>
      <p:ext uri="{BB962C8B-B14F-4D97-AF65-F5344CB8AC3E}">
        <p14:creationId xmlns:p14="http://schemas.microsoft.com/office/powerpoint/2010/main" val="350983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1708-63FD-49EE-9C8F-FFA98B87D596}"/>
              </a:ext>
            </a:extLst>
          </p:cNvPr>
          <p:cNvSpPr>
            <a:spLocks noGrp="1"/>
          </p:cNvSpPr>
          <p:nvPr>
            <p:ph type="title"/>
          </p:nvPr>
        </p:nvSpPr>
        <p:spPr>
          <a:xfrm>
            <a:off x="407368" y="365125"/>
            <a:ext cx="10515600" cy="1325563"/>
          </a:xfrm>
        </p:spPr>
        <p:txBody>
          <a:bodyPr/>
          <a:lstStyle/>
          <a:p>
            <a:r>
              <a:rPr lang="en-GB" sz="3600" dirty="0">
                <a:latin typeface="Arial" panose="020B0604020202020204" pitchFamily="34" charset="0"/>
                <a:cs typeface="Arial" panose="020B0604020202020204" pitchFamily="34" charset="0"/>
              </a:rPr>
              <a:t>The Coherence Principle</a:t>
            </a:r>
            <a:br>
              <a:rPr lang="en-GB" dirty="0"/>
            </a:br>
            <a:endParaRPr lang="en-GB" dirty="0"/>
          </a:p>
        </p:txBody>
      </p:sp>
      <p:pic>
        <p:nvPicPr>
          <p:cNvPr id="10242" name="Picture 2">
            <a:extLst>
              <a:ext uri="{FF2B5EF4-FFF2-40B4-BE49-F238E27FC236}">
                <a16:creationId xmlns:a16="http://schemas.microsoft.com/office/drawing/2014/main" id="{78C62823-09A4-4AFE-9EFD-E47278149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17" y="980728"/>
            <a:ext cx="10532765" cy="551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80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A6E0-15E3-4104-987E-F2DC5DD57F19}"/>
              </a:ext>
            </a:extLst>
          </p:cNvPr>
          <p:cNvSpPr>
            <a:spLocks noGrp="1"/>
          </p:cNvSpPr>
          <p:nvPr>
            <p:ph type="title"/>
          </p:nvPr>
        </p:nvSpPr>
        <p:spPr>
          <a:xfrm>
            <a:off x="278732" y="306488"/>
            <a:ext cx="10515600" cy="1325563"/>
          </a:xfrm>
        </p:spPr>
        <p:txBody>
          <a:bodyPr>
            <a:normAutofit/>
          </a:bodyPr>
          <a:lstStyle/>
          <a:p>
            <a:r>
              <a:rPr lang="en-GB" sz="3600" dirty="0">
                <a:latin typeface="Arial" panose="020B0604020202020204" pitchFamily="34" charset="0"/>
                <a:cs typeface="Arial" panose="020B0604020202020204" pitchFamily="34" charset="0"/>
              </a:rPr>
              <a:t>The Signalling Principle</a:t>
            </a:r>
            <a:br>
              <a:rPr lang="en-GB" sz="3600" dirty="0"/>
            </a:br>
            <a:endParaRPr lang="en-GB" sz="3600" dirty="0"/>
          </a:p>
        </p:txBody>
      </p:sp>
      <p:pic>
        <p:nvPicPr>
          <p:cNvPr id="12290" name="Picture 2">
            <a:extLst>
              <a:ext uri="{FF2B5EF4-FFF2-40B4-BE49-F238E27FC236}">
                <a16:creationId xmlns:a16="http://schemas.microsoft.com/office/drawing/2014/main" id="{F933F82A-BAFD-4B34-8E4E-179249036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10" y="914690"/>
            <a:ext cx="10924580" cy="571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18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8BB9-0D09-429F-A513-DE76AE8B072C}"/>
              </a:ext>
            </a:extLst>
          </p:cNvPr>
          <p:cNvSpPr>
            <a:spLocks noGrp="1"/>
          </p:cNvSpPr>
          <p:nvPr>
            <p:ph type="title"/>
          </p:nvPr>
        </p:nvSpPr>
        <p:spPr>
          <a:xfrm>
            <a:off x="334546" y="226309"/>
            <a:ext cx="8125178" cy="751969"/>
          </a:xfrm>
        </p:spPr>
        <p:txBody>
          <a:bodyPr>
            <a:normAutofit/>
          </a:bodyPr>
          <a:lstStyle/>
          <a:p>
            <a:r>
              <a:rPr lang="en-GB" sz="3600" dirty="0">
                <a:latin typeface="Arial" panose="020B0604020202020204" pitchFamily="34" charset="0"/>
                <a:cs typeface="Arial" panose="020B0604020202020204" pitchFamily="34" charset="0"/>
              </a:rPr>
              <a:t>Redundancy Effect</a:t>
            </a:r>
          </a:p>
        </p:txBody>
      </p:sp>
      <p:pic>
        <p:nvPicPr>
          <p:cNvPr id="4" name="Picture 3">
            <a:extLst>
              <a:ext uri="{FF2B5EF4-FFF2-40B4-BE49-F238E27FC236}">
                <a16:creationId xmlns:a16="http://schemas.microsoft.com/office/drawing/2014/main" id="{1B31419E-D1C4-48E1-BBCD-8C7770084C9B}"/>
              </a:ext>
            </a:extLst>
          </p:cNvPr>
          <p:cNvPicPr>
            <a:picLocks noChangeAspect="1"/>
          </p:cNvPicPr>
          <p:nvPr/>
        </p:nvPicPr>
        <p:blipFill>
          <a:blip r:embed="rId3"/>
          <a:stretch>
            <a:fillRect/>
          </a:stretch>
        </p:blipFill>
        <p:spPr>
          <a:xfrm>
            <a:off x="507271" y="978278"/>
            <a:ext cx="11177458" cy="5650963"/>
          </a:xfrm>
          <a:prstGeom prst="rect">
            <a:avLst/>
          </a:prstGeom>
        </p:spPr>
      </p:pic>
    </p:spTree>
    <p:extLst>
      <p:ext uri="{BB962C8B-B14F-4D97-AF65-F5344CB8AC3E}">
        <p14:creationId xmlns:p14="http://schemas.microsoft.com/office/powerpoint/2010/main" val="25777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5 reasons why multitasking is a myth infographic">
            <a:extLst>
              <a:ext uri="{FF2B5EF4-FFF2-40B4-BE49-F238E27FC236}">
                <a16:creationId xmlns:a16="http://schemas.microsoft.com/office/drawing/2014/main" id="{F3F77096-7026-4645-899C-5D9B164AA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51" y="184610"/>
            <a:ext cx="5721249" cy="64887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A61160B-1BCE-44A2-A488-3F107B825D8A}"/>
              </a:ext>
            </a:extLst>
          </p:cNvPr>
          <p:cNvSpPr/>
          <p:nvPr/>
        </p:nvSpPr>
        <p:spPr>
          <a:xfrm>
            <a:off x="7383150" y="1413310"/>
            <a:ext cx="4434099" cy="646331"/>
          </a:xfrm>
          <a:prstGeom prst="rect">
            <a:avLst/>
          </a:prstGeom>
        </p:spPr>
        <p:txBody>
          <a:bodyPr wrap="none">
            <a:spAutoFit/>
          </a:bodyPr>
          <a:lstStyle/>
          <a:p>
            <a:r>
              <a:rPr lang="en-GB" sz="3600" dirty="0">
                <a:solidFill>
                  <a:srgbClr val="2C2C2C"/>
                </a:solidFill>
                <a:latin typeface="Arial" panose="020B0604020202020204" pitchFamily="34" charset="0"/>
                <a:cs typeface="Arial" panose="020B0604020202020204" pitchFamily="34" charset="0"/>
              </a:rPr>
              <a:t>Split Attention Effect </a:t>
            </a:r>
            <a:endParaRPr lang="en-GB" sz="3600" dirty="0"/>
          </a:p>
        </p:txBody>
      </p:sp>
    </p:spTree>
    <p:extLst>
      <p:ext uri="{BB962C8B-B14F-4D97-AF65-F5344CB8AC3E}">
        <p14:creationId xmlns:p14="http://schemas.microsoft.com/office/powerpoint/2010/main" val="1464767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3603-80D5-4B20-B2F7-C1A933EC4E39}"/>
              </a:ext>
            </a:extLst>
          </p:cNvPr>
          <p:cNvSpPr>
            <a:spLocks noGrp="1"/>
          </p:cNvSpPr>
          <p:nvPr>
            <p:ph type="title"/>
          </p:nvPr>
        </p:nvSpPr>
        <p:spPr>
          <a:xfrm>
            <a:off x="814464" y="309562"/>
            <a:ext cx="4377060" cy="815182"/>
          </a:xfrm>
        </p:spPr>
        <p:txBody>
          <a:bodyPr>
            <a:normAutofit/>
          </a:bodyPr>
          <a:lstStyle/>
          <a:p>
            <a:pPr algn="ctr"/>
            <a:r>
              <a:rPr lang="en-GB" sz="3600" dirty="0">
                <a:latin typeface="Arial" panose="020B0604020202020204" pitchFamily="34" charset="0"/>
                <a:cs typeface="Arial" panose="020B0604020202020204" pitchFamily="34" charset="0"/>
              </a:rPr>
              <a:t>Spatial Contiguity</a:t>
            </a:r>
          </a:p>
        </p:txBody>
      </p:sp>
      <p:pic>
        <p:nvPicPr>
          <p:cNvPr id="13316" name="Picture 4" descr="cognitive load theory, cognitive load, extraneous load, spatial contiguity, learning theories, learning theory. Dual coding, dual coding theory, dual coding with teachers, oliver caviglioli, teacherofsci">
            <a:extLst>
              <a:ext uri="{FF2B5EF4-FFF2-40B4-BE49-F238E27FC236}">
                <a16:creationId xmlns:a16="http://schemas.microsoft.com/office/drawing/2014/main" id="{855684BE-9A47-4C23-A1B7-4D65DE59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6" y="1065703"/>
            <a:ext cx="10705492" cy="560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568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0D0B-4085-4B22-900E-C36141ACAE03}"/>
              </a:ext>
            </a:extLst>
          </p:cNvPr>
          <p:cNvSpPr>
            <a:spLocks noGrp="1"/>
          </p:cNvSpPr>
          <p:nvPr>
            <p:ph type="title"/>
          </p:nvPr>
        </p:nvSpPr>
        <p:spPr/>
        <p:txBody>
          <a:bodyPr/>
          <a:lstStyle/>
          <a:p>
            <a:r>
              <a:rPr lang="en-GB" dirty="0"/>
              <a:t>Strategies to reduce cognitive load</a:t>
            </a:r>
          </a:p>
        </p:txBody>
      </p:sp>
      <p:sp>
        <p:nvSpPr>
          <p:cNvPr id="3" name="Content Placeholder 2">
            <a:extLst>
              <a:ext uri="{FF2B5EF4-FFF2-40B4-BE49-F238E27FC236}">
                <a16:creationId xmlns:a16="http://schemas.microsoft.com/office/drawing/2014/main" id="{E3E339C0-0D52-4552-9CF5-045260A50FBE}"/>
              </a:ext>
            </a:extLst>
          </p:cNvPr>
          <p:cNvSpPr>
            <a:spLocks noGrp="1"/>
          </p:cNvSpPr>
          <p:nvPr>
            <p:ph idx="1"/>
          </p:nvPr>
        </p:nvSpPr>
        <p:spPr/>
        <p:txBody>
          <a:bodyPr/>
          <a:lstStyle/>
          <a:p>
            <a:r>
              <a:rPr lang="en-GB" dirty="0"/>
              <a:t>Discourage multi-tasking (reading/listening/writing)</a:t>
            </a:r>
          </a:p>
          <a:p>
            <a:r>
              <a:rPr lang="en-GB" dirty="0"/>
              <a:t>Provide cognitive helpers</a:t>
            </a:r>
          </a:p>
          <a:p>
            <a:r>
              <a:rPr lang="en-GB" dirty="0"/>
              <a:t>Manage the emotional atmosphere</a:t>
            </a:r>
          </a:p>
          <a:p>
            <a:r>
              <a:rPr lang="en-GB" dirty="0"/>
              <a:t>Teach thinking routines</a:t>
            </a:r>
          </a:p>
        </p:txBody>
      </p:sp>
    </p:spTree>
    <p:extLst>
      <p:ext uri="{BB962C8B-B14F-4D97-AF65-F5344CB8AC3E}">
        <p14:creationId xmlns:p14="http://schemas.microsoft.com/office/powerpoint/2010/main" val="994161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26DC-C12F-413D-834D-86C05BA89569}"/>
              </a:ext>
            </a:extLst>
          </p:cNvPr>
          <p:cNvSpPr>
            <a:spLocks noGrp="1"/>
          </p:cNvSpPr>
          <p:nvPr>
            <p:ph type="title"/>
          </p:nvPr>
        </p:nvSpPr>
        <p:spPr/>
        <p:txBody>
          <a:bodyPr/>
          <a:lstStyle/>
          <a:p>
            <a:r>
              <a:rPr lang="en-GB" dirty="0"/>
              <a:t>What can you do to help maximise learning?</a:t>
            </a:r>
          </a:p>
        </p:txBody>
      </p:sp>
      <p:sp>
        <p:nvSpPr>
          <p:cNvPr id="3" name="Content Placeholder 2">
            <a:extLst>
              <a:ext uri="{FF2B5EF4-FFF2-40B4-BE49-F238E27FC236}">
                <a16:creationId xmlns:a16="http://schemas.microsoft.com/office/drawing/2014/main" id="{2A26D2DF-70B2-4257-AC7C-967EA6E01FDF}"/>
              </a:ext>
            </a:extLst>
          </p:cNvPr>
          <p:cNvSpPr>
            <a:spLocks noGrp="1"/>
          </p:cNvSpPr>
          <p:nvPr>
            <p:ph idx="1"/>
          </p:nvPr>
        </p:nvSpPr>
        <p:spPr/>
        <p:txBody>
          <a:bodyPr/>
          <a:lstStyle/>
          <a:p>
            <a:r>
              <a:rPr lang="en-GB" dirty="0"/>
              <a:t>Intrinsic</a:t>
            </a:r>
          </a:p>
          <a:p>
            <a:endParaRPr lang="en-GB" dirty="0"/>
          </a:p>
          <a:p>
            <a:r>
              <a:rPr lang="en-GB" dirty="0"/>
              <a:t>Extraneous</a:t>
            </a:r>
          </a:p>
          <a:p>
            <a:endParaRPr lang="en-GB" dirty="0"/>
          </a:p>
          <a:p>
            <a:r>
              <a:rPr lang="en-GB" dirty="0"/>
              <a:t>Germane</a:t>
            </a:r>
          </a:p>
        </p:txBody>
      </p:sp>
    </p:spTree>
    <p:extLst>
      <p:ext uri="{BB962C8B-B14F-4D97-AF65-F5344CB8AC3E}">
        <p14:creationId xmlns:p14="http://schemas.microsoft.com/office/powerpoint/2010/main" val="69457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62F1-3B2A-F484-2BAF-8DB22B54692E}"/>
              </a:ext>
            </a:extLst>
          </p:cNvPr>
          <p:cNvSpPr>
            <a:spLocks noGrp="1"/>
          </p:cNvSpPr>
          <p:nvPr>
            <p:ph type="title"/>
          </p:nvPr>
        </p:nvSpPr>
        <p:spPr/>
        <p:txBody>
          <a:bodyPr/>
          <a:lstStyle/>
          <a:p>
            <a:r>
              <a:rPr lang="en-GB" dirty="0"/>
              <a:t>12 Principles of Multimedia Learning</a:t>
            </a:r>
          </a:p>
        </p:txBody>
      </p:sp>
      <p:sp>
        <p:nvSpPr>
          <p:cNvPr id="4" name="Rectangle 3">
            <a:extLst>
              <a:ext uri="{FF2B5EF4-FFF2-40B4-BE49-F238E27FC236}">
                <a16:creationId xmlns:a16="http://schemas.microsoft.com/office/drawing/2014/main" id="{1947F3C5-1C3B-FA6A-F005-B407F3AE994E}"/>
              </a:ext>
            </a:extLst>
          </p:cNvPr>
          <p:cNvSpPr/>
          <p:nvPr/>
        </p:nvSpPr>
        <p:spPr>
          <a:xfrm>
            <a:off x="4079776" y="2405211"/>
            <a:ext cx="3592651" cy="3770263"/>
          </a:xfrm>
          <a:prstGeom prst="rect">
            <a:avLst/>
          </a:prstGeom>
          <a:noFill/>
        </p:spPr>
        <p:txBody>
          <a:bodyPr wrap="none" lIns="91440" tIns="45720" rIns="91440" bIns="45720">
            <a:spAutoFit/>
          </a:bodyPr>
          <a:lstStyle/>
          <a:p>
            <a:pPr algn="ctr"/>
            <a:r>
              <a:rPr lang="en-US" sz="23900" b="0" cap="none" spc="0" dirty="0">
                <a:ln w="0"/>
                <a:solidFill>
                  <a:schemeClr val="tx1"/>
                </a:solidFill>
                <a:effectLst>
                  <a:outerShdw blurRad="38100" dist="19050" dir="2700000" algn="tl" rotWithShape="0">
                    <a:schemeClr val="dk1">
                      <a:alpha val="40000"/>
                    </a:schemeClr>
                  </a:outerShdw>
                </a:effectLst>
              </a:rPr>
              <a:t>12</a:t>
            </a:r>
          </a:p>
        </p:txBody>
      </p:sp>
    </p:spTree>
    <p:extLst>
      <p:ext uri="{BB962C8B-B14F-4D97-AF65-F5344CB8AC3E}">
        <p14:creationId xmlns:p14="http://schemas.microsoft.com/office/powerpoint/2010/main" val="415357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85-89E3-3076-39C5-CD9683773129}"/>
              </a:ext>
            </a:extLst>
          </p:cNvPr>
          <p:cNvSpPr>
            <a:spLocks noGrp="1"/>
          </p:cNvSpPr>
          <p:nvPr>
            <p:ph type="title"/>
          </p:nvPr>
        </p:nvSpPr>
        <p:spPr/>
        <p:txBody>
          <a:bodyPr/>
          <a:lstStyle/>
          <a:p>
            <a:r>
              <a:rPr lang="en-GB" dirty="0"/>
              <a:t>Focus of today:</a:t>
            </a:r>
          </a:p>
        </p:txBody>
      </p:sp>
      <p:sp>
        <p:nvSpPr>
          <p:cNvPr id="3" name="Content Placeholder 2">
            <a:extLst>
              <a:ext uri="{FF2B5EF4-FFF2-40B4-BE49-F238E27FC236}">
                <a16:creationId xmlns:a16="http://schemas.microsoft.com/office/drawing/2014/main" id="{5D8FD2EF-21FF-C5F3-76FD-309609DCFD8F}"/>
              </a:ext>
            </a:extLst>
          </p:cNvPr>
          <p:cNvSpPr>
            <a:spLocks noGrp="1"/>
          </p:cNvSpPr>
          <p:nvPr>
            <p:ph idx="1"/>
          </p:nvPr>
        </p:nvSpPr>
        <p:spPr/>
        <p:txBody>
          <a:bodyPr/>
          <a:lstStyle/>
          <a:p>
            <a:pPr marL="342900" lvl="0" indent="-342900">
              <a:lnSpc>
                <a:spcPct val="105000"/>
              </a:lnSpc>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Calibri" panose="020F0502020204030204" pitchFamily="34" charset="0"/>
              </a:rPr>
              <a:t>Identify how to prevent cognitive overload from presentations</a:t>
            </a:r>
            <a:endParaRPr lang="en-GB" sz="2400" dirty="0">
              <a:effectLst/>
              <a:latin typeface="Arial" panose="020B0604020202020204" pitchFamily="34" charset="0"/>
              <a:ea typeface="Calibri" panose="020F0502020204030204" pitchFamily="34" charset="0"/>
              <a:cs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Calibri" panose="020F0502020204030204" pitchFamily="34" charset="0"/>
              </a:rPr>
              <a:t>Identify best practice for use of text and visuals on presentation slides</a:t>
            </a:r>
            <a:endParaRPr lang="en-GB" sz="2400" dirty="0">
              <a:effectLst/>
              <a:latin typeface="Arial" panose="020B0604020202020204" pitchFamily="34" charset="0"/>
              <a:ea typeface="Calibri" panose="020F0502020204030204" pitchFamily="34" charset="0"/>
              <a:cs typeface="Calibri" panose="020F0502020204030204" pitchFamily="34" charset="0"/>
            </a:endParaRPr>
          </a:p>
          <a:p>
            <a:pPr marL="0" indent="0">
              <a:buNone/>
            </a:pPr>
            <a:endParaRPr lang="en-GB" sz="3600" dirty="0"/>
          </a:p>
        </p:txBody>
      </p:sp>
    </p:spTree>
    <p:extLst>
      <p:ext uri="{BB962C8B-B14F-4D97-AF65-F5344CB8AC3E}">
        <p14:creationId xmlns:p14="http://schemas.microsoft.com/office/powerpoint/2010/main" val="1902998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EB732-E67A-44AA-9DE2-876F5C747B2E}"/>
              </a:ext>
            </a:extLst>
          </p:cNvPr>
          <p:cNvSpPr>
            <a:spLocks noGrp="1"/>
          </p:cNvSpPr>
          <p:nvPr>
            <p:ph type="title"/>
          </p:nvPr>
        </p:nvSpPr>
        <p:spPr>
          <a:xfrm>
            <a:off x="407368" y="332656"/>
            <a:ext cx="10515600" cy="1325564"/>
          </a:xfrm>
        </p:spPr>
        <p:txBody>
          <a:bodyPr/>
          <a:lstStyle/>
          <a:p>
            <a:r>
              <a:rPr lang="en-US" b="0" i="0" u="none" strike="noStrike" dirty="0">
                <a:effectLst/>
                <a:latin typeface="inherit"/>
              </a:rPr>
              <a:t>The Coherence Principle - Less is More</a:t>
            </a:r>
            <a:endParaRPr lang="en-GB" dirty="0"/>
          </a:p>
        </p:txBody>
      </p:sp>
      <p:pic>
        <p:nvPicPr>
          <p:cNvPr id="1030" name="Picture 6" descr="Coherence Principle">
            <a:extLst>
              <a:ext uri="{FF2B5EF4-FFF2-40B4-BE49-F238E27FC236}">
                <a16:creationId xmlns:a16="http://schemas.microsoft.com/office/drawing/2014/main" id="{9DC64B07-BA3E-4D20-B02A-B885C6711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801" y="1340768"/>
            <a:ext cx="8876397" cy="499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764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A7CD-4693-468B-B059-0C592E5F390D}"/>
              </a:ext>
            </a:extLst>
          </p:cNvPr>
          <p:cNvSpPr>
            <a:spLocks noGrp="1"/>
          </p:cNvSpPr>
          <p:nvPr>
            <p:ph type="title"/>
          </p:nvPr>
        </p:nvSpPr>
        <p:spPr>
          <a:xfrm>
            <a:off x="407368" y="476672"/>
            <a:ext cx="10515600" cy="1325564"/>
          </a:xfrm>
        </p:spPr>
        <p:txBody>
          <a:bodyPr/>
          <a:lstStyle/>
          <a:p>
            <a:r>
              <a:rPr lang="en-US" b="0" i="0" u="none" strike="noStrike" dirty="0">
                <a:effectLst/>
                <a:latin typeface="inherit"/>
              </a:rPr>
              <a:t>The Signaling Principle - What is Important</a:t>
            </a:r>
            <a:endParaRPr lang="en-GB" dirty="0"/>
          </a:p>
        </p:txBody>
      </p:sp>
      <p:pic>
        <p:nvPicPr>
          <p:cNvPr id="2050" name="Picture 2" descr="Signaling Principle">
            <a:extLst>
              <a:ext uri="{FF2B5EF4-FFF2-40B4-BE49-F238E27FC236}">
                <a16:creationId xmlns:a16="http://schemas.microsoft.com/office/drawing/2014/main" id="{ED745929-A4CC-4846-B3C1-E8A46EF64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844" y="1484784"/>
            <a:ext cx="8988026" cy="505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78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3FAD-BE97-4E56-B317-2680776441BB}"/>
              </a:ext>
            </a:extLst>
          </p:cNvPr>
          <p:cNvSpPr>
            <a:spLocks noGrp="1"/>
          </p:cNvSpPr>
          <p:nvPr>
            <p:ph type="title"/>
          </p:nvPr>
        </p:nvSpPr>
        <p:spPr>
          <a:xfrm>
            <a:off x="407368" y="332656"/>
            <a:ext cx="10515600" cy="1325564"/>
          </a:xfrm>
        </p:spPr>
        <p:txBody>
          <a:bodyPr/>
          <a:lstStyle/>
          <a:p>
            <a:r>
              <a:rPr lang="en-US" b="0" i="0" u="none" strike="noStrike" dirty="0">
                <a:effectLst/>
                <a:latin typeface="inherit"/>
              </a:rPr>
              <a:t>The Redundancy Principle – </a:t>
            </a:r>
            <a:br>
              <a:rPr lang="en-US" b="0" i="0" u="none" strike="noStrike" dirty="0">
                <a:effectLst/>
                <a:latin typeface="inherit"/>
              </a:rPr>
            </a:br>
            <a:r>
              <a:rPr lang="en-US" b="0" i="0" u="none" strike="noStrike" dirty="0">
                <a:effectLst/>
                <a:latin typeface="inherit"/>
              </a:rPr>
              <a:t>Speech or Text, Not Both</a:t>
            </a:r>
            <a:endParaRPr lang="en-GB" dirty="0"/>
          </a:p>
        </p:txBody>
      </p:sp>
      <p:pic>
        <p:nvPicPr>
          <p:cNvPr id="3074" name="Picture 2" descr="Redundancy Principle">
            <a:extLst>
              <a:ext uri="{FF2B5EF4-FFF2-40B4-BE49-F238E27FC236}">
                <a16:creationId xmlns:a16="http://schemas.microsoft.com/office/drawing/2014/main" id="{B2CBBC5B-785D-4F2A-A013-2B4D047B7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915" y="1484784"/>
            <a:ext cx="9244053" cy="519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446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91AB-2715-445B-ABCF-B6EE2C3AFAE8}"/>
              </a:ext>
            </a:extLst>
          </p:cNvPr>
          <p:cNvSpPr>
            <a:spLocks noGrp="1"/>
          </p:cNvSpPr>
          <p:nvPr>
            <p:ph type="title"/>
          </p:nvPr>
        </p:nvSpPr>
        <p:spPr>
          <a:xfrm>
            <a:off x="191344" y="332656"/>
            <a:ext cx="10515600" cy="1325564"/>
          </a:xfrm>
        </p:spPr>
        <p:txBody>
          <a:bodyPr/>
          <a:lstStyle/>
          <a:p>
            <a:r>
              <a:rPr lang="en-US" b="0" i="0" u="none" strike="noStrike" dirty="0">
                <a:effectLst/>
                <a:latin typeface="inherit"/>
              </a:rPr>
              <a:t>The Spatial Contiguity Principle - Group Related Information</a:t>
            </a:r>
            <a:endParaRPr lang="en-GB" dirty="0"/>
          </a:p>
        </p:txBody>
      </p:sp>
      <p:pic>
        <p:nvPicPr>
          <p:cNvPr id="4098" name="Picture 2" descr="Spatial Contiguity">
            <a:extLst>
              <a:ext uri="{FF2B5EF4-FFF2-40B4-BE49-F238E27FC236}">
                <a16:creationId xmlns:a16="http://schemas.microsoft.com/office/drawing/2014/main" id="{01EE8C29-12DB-426F-BCDB-785685255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1607291"/>
            <a:ext cx="9294427" cy="522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03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D775221-9073-46FD-A1FE-F87D06FF06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104" y="1556792"/>
            <a:ext cx="4960942" cy="3730174"/>
          </a:xfrm>
          <a:prstGeom prst="rect">
            <a:avLst/>
          </a:prstGeom>
        </p:spPr>
      </p:pic>
      <p:pic>
        <p:nvPicPr>
          <p:cNvPr id="10" name="Graphic 9">
            <a:extLst>
              <a:ext uri="{FF2B5EF4-FFF2-40B4-BE49-F238E27FC236}">
                <a16:creationId xmlns:a16="http://schemas.microsoft.com/office/drawing/2014/main" id="{8B40FB8E-F2F5-4181-84A5-A807EEA051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04112" y="1556792"/>
            <a:ext cx="4960942" cy="3730174"/>
          </a:xfrm>
          <a:prstGeom prst="rect">
            <a:avLst/>
          </a:prstGeom>
        </p:spPr>
      </p:pic>
    </p:spTree>
    <p:extLst>
      <p:ext uri="{BB962C8B-B14F-4D97-AF65-F5344CB8AC3E}">
        <p14:creationId xmlns:p14="http://schemas.microsoft.com/office/powerpoint/2010/main" val="90179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B9AD-3917-4EDE-91B6-C32EDA45E3D2}"/>
              </a:ext>
            </a:extLst>
          </p:cNvPr>
          <p:cNvSpPr>
            <a:spLocks noGrp="1"/>
          </p:cNvSpPr>
          <p:nvPr>
            <p:ph type="title"/>
          </p:nvPr>
        </p:nvSpPr>
        <p:spPr>
          <a:xfrm>
            <a:off x="318387" y="548680"/>
            <a:ext cx="10515600" cy="1325564"/>
          </a:xfrm>
        </p:spPr>
        <p:txBody>
          <a:bodyPr/>
          <a:lstStyle/>
          <a:p>
            <a:r>
              <a:rPr lang="en-US" b="0" i="0" u="none" strike="noStrike" dirty="0">
                <a:effectLst/>
                <a:latin typeface="inherit"/>
              </a:rPr>
              <a:t>The Temporal Contiguity Principle - Present Information Together</a:t>
            </a:r>
            <a:endParaRPr lang="en-GB" dirty="0"/>
          </a:p>
        </p:txBody>
      </p:sp>
      <p:pic>
        <p:nvPicPr>
          <p:cNvPr id="7" name="Picture 6" descr="Graphical user interface, application, website&#10;&#10;Description automatically generated">
            <a:extLst>
              <a:ext uri="{FF2B5EF4-FFF2-40B4-BE49-F238E27FC236}">
                <a16:creationId xmlns:a16="http://schemas.microsoft.com/office/drawing/2014/main" id="{602E1EDB-D093-42A8-ABCE-D3189F7BA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1808820"/>
            <a:ext cx="8976320" cy="5049180"/>
          </a:xfrm>
          <a:prstGeom prst="rect">
            <a:avLst/>
          </a:prstGeom>
        </p:spPr>
      </p:pic>
    </p:spTree>
    <p:extLst>
      <p:ext uri="{BB962C8B-B14F-4D97-AF65-F5344CB8AC3E}">
        <p14:creationId xmlns:p14="http://schemas.microsoft.com/office/powerpoint/2010/main" val="1658710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76B8-63BD-40D6-9362-ED7D75F4656A}"/>
              </a:ext>
            </a:extLst>
          </p:cNvPr>
          <p:cNvSpPr>
            <a:spLocks noGrp="1"/>
          </p:cNvSpPr>
          <p:nvPr>
            <p:ph type="title"/>
          </p:nvPr>
        </p:nvSpPr>
        <p:spPr>
          <a:xfrm>
            <a:off x="335360" y="404664"/>
            <a:ext cx="10515600" cy="1325564"/>
          </a:xfrm>
        </p:spPr>
        <p:txBody>
          <a:bodyPr/>
          <a:lstStyle/>
          <a:p>
            <a:r>
              <a:rPr lang="en-US" b="0" i="0" u="none" strike="noStrike" dirty="0">
                <a:effectLst/>
                <a:latin typeface="inherit"/>
              </a:rPr>
              <a:t>The Segmenting Principle - Learner Control</a:t>
            </a:r>
            <a:endParaRPr lang="en-GB" dirty="0"/>
          </a:p>
        </p:txBody>
      </p:sp>
      <p:pic>
        <p:nvPicPr>
          <p:cNvPr id="7" name="Picture 6" descr="Graphical user interface, website&#10;&#10;Description automatically generated">
            <a:extLst>
              <a:ext uri="{FF2B5EF4-FFF2-40B4-BE49-F238E27FC236}">
                <a16:creationId xmlns:a16="http://schemas.microsoft.com/office/drawing/2014/main" id="{2F82A3A8-C2FD-4A29-873C-521A7C8C1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1484784"/>
            <a:ext cx="9302291" cy="5232539"/>
          </a:xfrm>
          <a:prstGeom prst="rect">
            <a:avLst/>
          </a:prstGeom>
        </p:spPr>
      </p:pic>
    </p:spTree>
    <p:extLst>
      <p:ext uri="{BB962C8B-B14F-4D97-AF65-F5344CB8AC3E}">
        <p14:creationId xmlns:p14="http://schemas.microsoft.com/office/powerpoint/2010/main" val="4066837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0DF8D-9F99-4A59-B64A-FA42C027FAA7}"/>
              </a:ext>
            </a:extLst>
          </p:cNvPr>
          <p:cNvSpPr>
            <a:spLocks noGrp="1"/>
          </p:cNvSpPr>
          <p:nvPr>
            <p:ph type="title"/>
          </p:nvPr>
        </p:nvSpPr>
        <p:spPr/>
        <p:txBody>
          <a:bodyPr/>
          <a:lstStyle/>
          <a:p>
            <a:r>
              <a:rPr lang="en-US" b="0" i="0" u="none" strike="noStrike" dirty="0">
                <a:effectLst/>
                <a:latin typeface="inherit"/>
              </a:rPr>
              <a:t>The Pre-Training Principle - Start with the Basics</a:t>
            </a:r>
            <a:endParaRPr lang="en-GB" dirty="0"/>
          </a:p>
        </p:txBody>
      </p:sp>
      <p:pic>
        <p:nvPicPr>
          <p:cNvPr id="5" name="Picture 4" descr="Graphical user interface&#10;&#10;Description automatically generated">
            <a:extLst>
              <a:ext uri="{FF2B5EF4-FFF2-40B4-BE49-F238E27FC236}">
                <a16:creationId xmlns:a16="http://schemas.microsoft.com/office/drawing/2014/main" id="{50D5D2E8-112C-4B08-8FD3-EEA523922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48" y="1935479"/>
            <a:ext cx="8685231" cy="4885443"/>
          </a:xfrm>
          <a:prstGeom prst="rect">
            <a:avLst/>
          </a:prstGeom>
        </p:spPr>
      </p:pic>
    </p:spTree>
    <p:extLst>
      <p:ext uri="{BB962C8B-B14F-4D97-AF65-F5344CB8AC3E}">
        <p14:creationId xmlns:p14="http://schemas.microsoft.com/office/powerpoint/2010/main" val="3730900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041D9-2496-44B9-9086-8B4C618E9614}"/>
              </a:ext>
            </a:extLst>
          </p:cNvPr>
          <p:cNvSpPr>
            <a:spLocks noGrp="1"/>
          </p:cNvSpPr>
          <p:nvPr>
            <p:ph type="title"/>
          </p:nvPr>
        </p:nvSpPr>
        <p:spPr>
          <a:xfrm>
            <a:off x="306080" y="532301"/>
            <a:ext cx="10515600" cy="1325564"/>
          </a:xfrm>
        </p:spPr>
        <p:txBody>
          <a:bodyPr/>
          <a:lstStyle/>
          <a:p>
            <a:r>
              <a:rPr lang="en-US" b="0" i="0" u="none" strike="noStrike" dirty="0">
                <a:effectLst/>
                <a:latin typeface="inherit"/>
              </a:rPr>
              <a:t>The Modality Principle - Limit Text</a:t>
            </a:r>
            <a:endParaRPr lang="en-GB" dirty="0"/>
          </a:p>
        </p:txBody>
      </p:sp>
      <p:pic>
        <p:nvPicPr>
          <p:cNvPr id="5" name="Picture 4" descr="Graphical user interface, application&#10;&#10;Description automatically generated">
            <a:extLst>
              <a:ext uri="{FF2B5EF4-FFF2-40B4-BE49-F238E27FC236}">
                <a16:creationId xmlns:a16="http://schemas.microsoft.com/office/drawing/2014/main" id="{0481CF97-5E69-4C68-A7FA-EE1C82BAC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1823367"/>
            <a:ext cx="8902144" cy="5007456"/>
          </a:xfrm>
          <a:prstGeom prst="rect">
            <a:avLst/>
          </a:prstGeom>
        </p:spPr>
      </p:pic>
    </p:spTree>
    <p:extLst>
      <p:ext uri="{BB962C8B-B14F-4D97-AF65-F5344CB8AC3E}">
        <p14:creationId xmlns:p14="http://schemas.microsoft.com/office/powerpoint/2010/main" val="198023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5C29-6B8B-4705-91E5-AC12309AA36C}"/>
              </a:ext>
            </a:extLst>
          </p:cNvPr>
          <p:cNvSpPr>
            <a:spLocks noGrp="1"/>
          </p:cNvSpPr>
          <p:nvPr>
            <p:ph type="title"/>
          </p:nvPr>
        </p:nvSpPr>
        <p:spPr>
          <a:xfrm>
            <a:off x="479376" y="404664"/>
            <a:ext cx="10515600" cy="1325564"/>
          </a:xfrm>
        </p:spPr>
        <p:txBody>
          <a:bodyPr/>
          <a:lstStyle/>
          <a:p>
            <a:r>
              <a:rPr lang="en-US" b="0" i="0" u="none" strike="noStrike" dirty="0">
                <a:effectLst/>
                <a:latin typeface="inherit"/>
              </a:rPr>
              <a:t>The Multimedia Principle – </a:t>
            </a:r>
            <a:br>
              <a:rPr lang="en-US" b="0" i="0" u="none" strike="noStrike" dirty="0">
                <a:effectLst/>
                <a:latin typeface="inherit"/>
              </a:rPr>
            </a:br>
            <a:r>
              <a:rPr lang="en-US" b="0" i="0" u="none" strike="noStrike" dirty="0">
                <a:effectLst/>
                <a:latin typeface="inherit"/>
              </a:rPr>
              <a:t>Words and Pictures</a:t>
            </a:r>
            <a:endParaRPr lang="en-GB" dirty="0"/>
          </a:p>
        </p:txBody>
      </p:sp>
      <p:pic>
        <p:nvPicPr>
          <p:cNvPr id="5" name="Picture 4">
            <a:extLst>
              <a:ext uri="{FF2B5EF4-FFF2-40B4-BE49-F238E27FC236}">
                <a16:creationId xmlns:a16="http://schemas.microsoft.com/office/drawing/2014/main" id="{CE5ABDDD-9197-4B4E-80E0-168E745E7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1730228"/>
            <a:ext cx="8759867" cy="4927425"/>
          </a:xfrm>
          <a:prstGeom prst="rect">
            <a:avLst/>
          </a:prstGeom>
        </p:spPr>
      </p:pic>
    </p:spTree>
    <p:extLst>
      <p:ext uri="{BB962C8B-B14F-4D97-AF65-F5344CB8AC3E}">
        <p14:creationId xmlns:p14="http://schemas.microsoft.com/office/powerpoint/2010/main" val="352121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C636D-00A6-5415-69B7-80DE842B546D}"/>
              </a:ext>
            </a:extLst>
          </p:cNvPr>
          <p:cNvSpPr>
            <a:spLocks noGrp="1"/>
          </p:cNvSpPr>
          <p:nvPr>
            <p:ph type="title"/>
          </p:nvPr>
        </p:nvSpPr>
        <p:spPr/>
        <p:txBody>
          <a:bodyPr/>
          <a:lstStyle/>
          <a:p>
            <a:r>
              <a:rPr lang="en-GB" dirty="0"/>
              <a:t>Types of electronic presentations</a:t>
            </a:r>
          </a:p>
        </p:txBody>
      </p:sp>
      <p:sp>
        <p:nvSpPr>
          <p:cNvPr id="5" name="Content Placeholder 4">
            <a:extLst>
              <a:ext uri="{FF2B5EF4-FFF2-40B4-BE49-F238E27FC236}">
                <a16:creationId xmlns:a16="http://schemas.microsoft.com/office/drawing/2014/main" id="{22DC8418-6217-0C96-6BDC-3B14EFC83E48}"/>
              </a:ext>
            </a:extLst>
          </p:cNvPr>
          <p:cNvSpPr>
            <a:spLocks noGrp="1"/>
          </p:cNvSpPr>
          <p:nvPr>
            <p:ph idx="1"/>
          </p:nvPr>
        </p:nvSpPr>
        <p:spPr/>
        <p:txBody>
          <a:bodyPr/>
          <a:lstStyle/>
          <a:p>
            <a:r>
              <a:rPr lang="en-GB" dirty="0"/>
              <a:t>MS PowerPoint</a:t>
            </a:r>
          </a:p>
          <a:p>
            <a:r>
              <a:rPr lang="en-GB" dirty="0"/>
              <a:t>Google Slides</a:t>
            </a:r>
          </a:p>
          <a:p>
            <a:r>
              <a:rPr lang="en-GB" dirty="0"/>
              <a:t>Prezi</a:t>
            </a:r>
          </a:p>
          <a:p>
            <a:r>
              <a:rPr lang="en-GB" dirty="0" err="1"/>
              <a:t>Mentimeter</a:t>
            </a:r>
            <a:endParaRPr lang="en-GB" dirty="0"/>
          </a:p>
          <a:p>
            <a:endParaRPr lang="en-GB" dirty="0"/>
          </a:p>
        </p:txBody>
      </p:sp>
    </p:spTree>
    <p:extLst>
      <p:ext uri="{BB962C8B-B14F-4D97-AF65-F5344CB8AC3E}">
        <p14:creationId xmlns:p14="http://schemas.microsoft.com/office/powerpoint/2010/main" val="2808424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29B5-342E-46B5-BDEE-930B90954B53}"/>
              </a:ext>
            </a:extLst>
          </p:cNvPr>
          <p:cNvSpPr>
            <a:spLocks noGrp="1"/>
          </p:cNvSpPr>
          <p:nvPr>
            <p:ph type="title"/>
          </p:nvPr>
        </p:nvSpPr>
        <p:spPr>
          <a:xfrm>
            <a:off x="358920" y="674929"/>
            <a:ext cx="10515600" cy="1325564"/>
          </a:xfrm>
        </p:spPr>
        <p:txBody>
          <a:bodyPr/>
          <a:lstStyle/>
          <a:p>
            <a:r>
              <a:rPr lang="en-GB" b="0" i="0" u="none" strike="noStrike" dirty="0">
                <a:effectLst/>
                <a:latin typeface="inherit"/>
              </a:rPr>
              <a:t>The Personalisation Principle – </a:t>
            </a:r>
            <a:br>
              <a:rPr lang="en-GB" b="0" i="0" u="none" strike="noStrike" dirty="0">
                <a:effectLst/>
                <a:latin typeface="inherit"/>
              </a:rPr>
            </a:br>
            <a:r>
              <a:rPr lang="en-GB" b="0" i="0" u="none" strike="noStrike" dirty="0">
                <a:effectLst/>
                <a:latin typeface="inherit"/>
              </a:rPr>
              <a:t>Conversational not Formal</a:t>
            </a:r>
            <a:endParaRPr lang="en-GB" dirty="0"/>
          </a:p>
        </p:txBody>
      </p:sp>
      <p:pic>
        <p:nvPicPr>
          <p:cNvPr id="5" name="Picture 4" descr="Graphical user interface, diagram&#10;&#10;Description automatically generated">
            <a:extLst>
              <a:ext uri="{FF2B5EF4-FFF2-40B4-BE49-F238E27FC236}">
                <a16:creationId xmlns:a16="http://schemas.microsoft.com/office/drawing/2014/main" id="{21132426-A03E-4F09-811A-AC13635EF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6" y="2000493"/>
            <a:ext cx="8594944" cy="4834656"/>
          </a:xfrm>
          <a:prstGeom prst="rect">
            <a:avLst/>
          </a:prstGeom>
        </p:spPr>
      </p:pic>
    </p:spTree>
    <p:extLst>
      <p:ext uri="{BB962C8B-B14F-4D97-AF65-F5344CB8AC3E}">
        <p14:creationId xmlns:p14="http://schemas.microsoft.com/office/powerpoint/2010/main" val="2340597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E3A8-8E8E-4483-9985-61B81DB21378}"/>
              </a:ext>
            </a:extLst>
          </p:cNvPr>
          <p:cNvSpPr>
            <a:spLocks noGrp="1"/>
          </p:cNvSpPr>
          <p:nvPr>
            <p:ph type="title"/>
          </p:nvPr>
        </p:nvSpPr>
        <p:spPr/>
        <p:txBody>
          <a:bodyPr/>
          <a:lstStyle/>
          <a:p>
            <a:r>
              <a:rPr lang="en-GB" b="0" i="0" u="none" strike="noStrike" dirty="0">
                <a:effectLst/>
                <a:latin typeface="inherit"/>
              </a:rPr>
              <a:t>The Voice Principle - Human</a:t>
            </a:r>
            <a:endParaRPr lang="en-GB"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86563806-B2FF-4456-87DA-DE29D2563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2102930"/>
            <a:ext cx="8355056" cy="4699719"/>
          </a:xfrm>
          <a:prstGeom prst="rect">
            <a:avLst/>
          </a:prstGeom>
        </p:spPr>
      </p:pic>
    </p:spTree>
    <p:extLst>
      <p:ext uri="{BB962C8B-B14F-4D97-AF65-F5344CB8AC3E}">
        <p14:creationId xmlns:p14="http://schemas.microsoft.com/office/powerpoint/2010/main" val="520993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DFDD-F715-4FC6-A8EF-1F9B286246E4}"/>
              </a:ext>
            </a:extLst>
          </p:cNvPr>
          <p:cNvSpPr>
            <a:spLocks noGrp="1"/>
          </p:cNvSpPr>
          <p:nvPr>
            <p:ph type="title"/>
          </p:nvPr>
        </p:nvSpPr>
        <p:spPr>
          <a:xfrm>
            <a:off x="838200" y="416865"/>
            <a:ext cx="10515600" cy="1325564"/>
          </a:xfrm>
        </p:spPr>
        <p:txBody>
          <a:bodyPr/>
          <a:lstStyle/>
          <a:p>
            <a:r>
              <a:rPr lang="en-GB" b="0" i="0" u="none" strike="noStrike" dirty="0">
                <a:effectLst/>
                <a:latin typeface="inherit"/>
              </a:rPr>
              <a:t>The Image Principle - </a:t>
            </a:r>
            <a:r>
              <a:rPr lang="en-GB" b="0" i="0" u="none" strike="noStrike" dirty="0" err="1">
                <a:effectLst/>
                <a:latin typeface="inherit"/>
              </a:rPr>
              <a:t>Facecam</a:t>
            </a:r>
            <a:endParaRPr lang="en-GB" dirty="0"/>
          </a:p>
        </p:txBody>
      </p:sp>
      <p:pic>
        <p:nvPicPr>
          <p:cNvPr id="5" name="Picture 4">
            <a:extLst>
              <a:ext uri="{FF2B5EF4-FFF2-40B4-BE49-F238E27FC236}">
                <a16:creationId xmlns:a16="http://schemas.microsoft.com/office/drawing/2014/main" id="{7323B9AF-A104-45AA-A5BD-A1A717C1C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0" y="1742429"/>
            <a:ext cx="8850972" cy="4978672"/>
          </a:xfrm>
          <a:prstGeom prst="rect">
            <a:avLst/>
          </a:prstGeom>
        </p:spPr>
      </p:pic>
    </p:spTree>
    <p:extLst>
      <p:ext uri="{BB962C8B-B14F-4D97-AF65-F5344CB8AC3E}">
        <p14:creationId xmlns:p14="http://schemas.microsoft.com/office/powerpoint/2010/main" val="2833954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DE79-30CE-4F2A-9857-B6CEF3737C29}"/>
              </a:ext>
            </a:extLst>
          </p:cNvPr>
          <p:cNvSpPr>
            <a:spLocks noGrp="1"/>
          </p:cNvSpPr>
          <p:nvPr>
            <p:ph type="title"/>
          </p:nvPr>
        </p:nvSpPr>
        <p:spPr>
          <a:xfrm>
            <a:off x="551384" y="476672"/>
            <a:ext cx="10515600" cy="1325564"/>
          </a:xfrm>
        </p:spPr>
        <p:txBody>
          <a:bodyPr/>
          <a:lstStyle/>
          <a:p>
            <a:r>
              <a:rPr lang="en-GB" b="0" i="0" u="none" strike="noStrike" dirty="0">
                <a:effectLst/>
                <a:latin typeface="inherit"/>
              </a:rPr>
              <a:t>Principle Overview</a:t>
            </a:r>
            <a:endParaRPr lang="en-GB" dirty="0"/>
          </a:p>
        </p:txBody>
      </p:sp>
      <p:sp>
        <p:nvSpPr>
          <p:cNvPr id="3" name="Content Placeholder 2">
            <a:extLst>
              <a:ext uri="{FF2B5EF4-FFF2-40B4-BE49-F238E27FC236}">
                <a16:creationId xmlns:a16="http://schemas.microsoft.com/office/drawing/2014/main" id="{4EB12C09-ADDC-4B3F-9651-6698864C4369}"/>
              </a:ext>
            </a:extLst>
          </p:cNvPr>
          <p:cNvSpPr>
            <a:spLocks noGrp="1"/>
          </p:cNvSpPr>
          <p:nvPr>
            <p:ph idx="1"/>
          </p:nvPr>
        </p:nvSpPr>
        <p:spPr>
          <a:xfrm>
            <a:off x="838200" y="1556792"/>
            <a:ext cx="10515600" cy="4386957"/>
          </a:xfrm>
        </p:spPr>
        <p:txBody>
          <a:bodyPr>
            <a:normAutofit/>
          </a:bodyPr>
          <a:lstStyle/>
          <a:p>
            <a:pPr marL="0" indent="0" algn="l">
              <a:buNone/>
            </a:pPr>
            <a:r>
              <a:rPr lang="en-US" sz="1400" b="1" i="0" u="none" strike="noStrike" dirty="0">
                <a:solidFill>
                  <a:srgbClr val="000000"/>
                </a:solidFill>
                <a:effectLst/>
                <a:latin typeface="&amp;quot"/>
              </a:rPr>
              <a:t>1. Coherence Principle</a:t>
            </a:r>
            <a:r>
              <a:rPr lang="en-US" sz="1400" b="0" i="0" u="none" strike="noStrike" dirty="0">
                <a:solidFill>
                  <a:srgbClr val="000000"/>
                </a:solidFill>
                <a:effectLst/>
                <a:latin typeface="&amp;quot"/>
              </a:rPr>
              <a:t> – People learn better when extraneous words, pictures and sounds are excluded rather than included. </a:t>
            </a:r>
          </a:p>
          <a:p>
            <a:pPr marL="0" indent="0" algn="l">
              <a:buNone/>
            </a:pPr>
            <a:r>
              <a:rPr lang="en-US" sz="1400" b="1" i="0" u="none" strike="noStrike" dirty="0">
                <a:solidFill>
                  <a:srgbClr val="000000"/>
                </a:solidFill>
                <a:effectLst/>
                <a:latin typeface="&amp;quot"/>
              </a:rPr>
              <a:t>2. Signaling Principle</a:t>
            </a:r>
            <a:r>
              <a:rPr lang="en-US" sz="1400" b="0" i="0" u="none" strike="noStrike" dirty="0">
                <a:solidFill>
                  <a:srgbClr val="000000"/>
                </a:solidFill>
                <a:effectLst/>
                <a:latin typeface="&amp;quot"/>
              </a:rPr>
              <a:t> – People learn better when cues that highlight the organization of the essential material are added. </a:t>
            </a:r>
          </a:p>
          <a:p>
            <a:pPr marL="0" indent="0" algn="l">
              <a:buNone/>
            </a:pPr>
            <a:r>
              <a:rPr lang="en-US" sz="1400" b="1" i="0" u="none" strike="noStrike" dirty="0">
                <a:solidFill>
                  <a:srgbClr val="000000"/>
                </a:solidFill>
                <a:effectLst/>
                <a:latin typeface="&amp;quot"/>
              </a:rPr>
              <a:t>3. Redundancy Principle</a:t>
            </a:r>
            <a:r>
              <a:rPr lang="en-US" sz="1400" b="0" i="0" u="none" strike="noStrike" dirty="0">
                <a:solidFill>
                  <a:srgbClr val="000000"/>
                </a:solidFill>
                <a:effectLst/>
                <a:latin typeface="&amp;quot"/>
              </a:rPr>
              <a:t> – People learn better from graphics and narration than from graphics, narration and on-screen text. </a:t>
            </a:r>
          </a:p>
          <a:p>
            <a:pPr marL="0" indent="0" algn="l">
              <a:buNone/>
            </a:pPr>
            <a:r>
              <a:rPr lang="en-US" sz="1400" b="1" i="0" u="none" strike="noStrike" dirty="0">
                <a:solidFill>
                  <a:srgbClr val="000000"/>
                </a:solidFill>
                <a:effectLst/>
                <a:latin typeface="&amp;quot"/>
              </a:rPr>
              <a:t>4. Spatial Contiguity Principle</a:t>
            </a:r>
            <a:r>
              <a:rPr lang="en-US" sz="1400" b="0" i="0" u="none" strike="noStrike" dirty="0">
                <a:solidFill>
                  <a:srgbClr val="000000"/>
                </a:solidFill>
                <a:effectLst/>
                <a:latin typeface="&amp;quot"/>
              </a:rPr>
              <a:t> – People learn better when corresponding words and pictures are presented near rather than far from each other on the page or screen. </a:t>
            </a:r>
          </a:p>
          <a:p>
            <a:pPr marL="0" indent="0" algn="l">
              <a:buNone/>
            </a:pPr>
            <a:r>
              <a:rPr lang="en-US" sz="1400" b="1" i="0" u="none" strike="noStrike" dirty="0">
                <a:solidFill>
                  <a:srgbClr val="000000"/>
                </a:solidFill>
                <a:effectLst/>
                <a:latin typeface="&amp;quot"/>
              </a:rPr>
              <a:t>5. Temporal Contiguity Principle </a:t>
            </a:r>
            <a:r>
              <a:rPr lang="en-US" sz="1400" b="0" i="0" u="none" strike="noStrike" dirty="0">
                <a:solidFill>
                  <a:srgbClr val="000000"/>
                </a:solidFill>
                <a:effectLst/>
                <a:latin typeface="&amp;quot"/>
              </a:rPr>
              <a:t>– People learn better when corresponding words and pictures are presented simultaneously rather than successively. </a:t>
            </a:r>
          </a:p>
          <a:p>
            <a:pPr marL="0" indent="0" algn="l">
              <a:buNone/>
            </a:pPr>
            <a:r>
              <a:rPr lang="en-US" sz="1400" b="1" i="0" u="none" strike="noStrike" dirty="0">
                <a:solidFill>
                  <a:srgbClr val="000000"/>
                </a:solidFill>
                <a:effectLst/>
                <a:latin typeface="&amp;quot"/>
              </a:rPr>
              <a:t>6. Segmenting Principle</a:t>
            </a:r>
            <a:r>
              <a:rPr lang="en-US" sz="1400" b="0" i="0" u="none" strike="noStrike" dirty="0">
                <a:solidFill>
                  <a:srgbClr val="000000"/>
                </a:solidFill>
                <a:effectLst/>
                <a:latin typeface="&amp;quot"/>
              </a:rPr>
              <a:t> – People learn better from a multimedia lesson is presented in user-paced segments rather than as a continuous unit. </a:t>
            </a:r>
          </a:p>
          <a:p>
            <a:pPr marL="0" indent="0" algn="l">
              <a:buNone/>
            </a:pPr>
            <a:r>
              <a:rPr lang="en-US" sz="1400" b="1" i="0" u="none" strike="noStrike" dirty="0">
                <a:solidFill>
                  <a:srgbClr val="000000"/>
                </a:solidFill>
                <a:effectLst/>
                <a:latin typeface="&amp;quot"/>
              </a:rPr>
              <a:t>7. Pre-training Principle</a:t>
            </a:r>
            <a:r>
              <a:rPr lang="en-US" sz="1400" b="0" i="0" u="none" strike="noStrike" dirty="0">
                <a:solidFill>
                  <a:srgbClr val="000000"/>
                </a:solidFill>
                <a:effectLst/>
                <a:latin typeface="&amp;quot"/>
              </a:rPr>
              <a:t> – People learn better from a multimedia lesson when they know the names and characteristics of the main concepts.  </a:t>
            </a:r>
          </a:p>
          <a:p>
            <a:pPr marL="0" indent="0" algn="l">
              <a:buNone/>
            </a:pPr>
            <a:r>
              <a:rPr lang="en-US" sz="1400" b="1" i="0" u="none" strike="noStrike" dirty="0">
                <a:solidFill>
                  <a:srgbClr val="000000"/>
                </a:solidFill>
                <a:effectLst/>
                <a:latin typeface="&amp;quot"/>
              </a:rPr>
              <a:t>8. Modality Principle</a:t>
            </a:r>
            <a:r>
              <a:rPr lang="en-US" sz="1400" b="0" i="0" u="none" strike="noStrike" dirty="0">
                <a:solidFill>
                  <a:srgbClr val="000000"/>
                </a:solidFill>
                <a:effectLst/>
                <a:latin typeface="&amp;quot"/>
              </a:rPr>
              <a:t> – People learn better from graphics and narrations than from animation and on-screen text. </a:t>
            </a:r>
          </a:p>
          <a:p>
            <a:pPr marL="0" indent="0" algn="l">
              <a:buNone/>
            </a:pPr>
            <a:r>
              <a:rPr lang="en-US" sz="1400" b="1" i="0" u="none" strike="noStrike" dirty="0">
                <a:solidFill>
                  <a:srgbClr val="000000"/>
                </a:solidFill>
                <a:effectLst/>
                <a:latin typeface="&amp;quot"/>
              </a:rPr>
              <a:t>9. Multimedia Principle </a:t>
            </a:r>
            <a:r>
              <a:rPr lang="en-US" sz="1400" b="0" i="0" u="none" strike="noStrike" dirty="0">
                <a:solidFill>
                  <a:srgbClr val="000000"/>
                </a:solidFill>
                <a:effectLst/>
                <a:latin typeface="&amp;quot"/>
              </a:rPr>
              <a:t>– People learn better from words and pictures than from words alone. </a:t>
            </a:r>
          </a:p>
          <a:p>
            <a:pPr marL="0" indent="0" algn="l">
              <a:buNone/>
            </a:pPr>
            <a:r>
              <a:rPr lang="en-US" sz="1400" b="1" i="0" u="none" strike="noStrike" dirty="0">
                <a:solidFill>
                  <a:srgbClr val="000000"/>
                </a:solidFill>
                <a:effectLst/>
                <a:latin typeface="&amp;quot"/>
              </a:rPr>
              <a:t>10. Personalization Principle</a:t>
            </a:r>
            <a:r>
              <a:rPr lang="en-US" sz="1400" b="0" i="0" u="none" strike="noStrike" dirty="0">
                <a:solidFill>
                  <a:srgbClr val="000000"/>
                </a:solidFill>
                <a:effectLst/>
                <a:latin typeface="&amp;quot"/>
              </a:rPr>
              <a:t> – People learn better from multimedia lessons when words are in conversational style rather than formal style. </a:t>
            </a:r>
          </a:p>
          <a:p>
            <a:pPr marL="0" indent="0" algn="l">
              <a:buNone/>
            </a:pPr>
            <a:r>
              <a:rPr lang="en-US" sz="1400" b="1" i="0" u="none" strike="noStrike" dirty="0">
                <a:solidFill>
                  <a:srgbClr val="000000"/>
                </a:solidFill>
                <a:effectLst/>
                <a:latin typeface="&amp;quot"/>
              </a:rPr>
              <a:t>11. Voice Principle</a:t>
            </a:r>
            <a:r>
              <a:rPr lang="en-US" sz="1400" b="0" i="0" u="none" strike="noStrike" dirty="0">
                <a:solidFill>
                  <a:srgbClr val="000000"/>
                </a:solidFill>
                <a:effectLst/>
                <a:latin typeface="&amp;quot"/>
              </a:rPr>
              <a:t> – People learn better when the narration in multimedia lessons is spoken in a friendly human voice rather than a machine voice. </a:t>
            </a:r>
          </a:p>
          <a:p>
            <a:pPr marL="0" indent="0" algn="l">
              <a:buNone/>
            </a:pPr>
            <a:r>
              <a:rPr lang="en-US" sz="1400" b="1" i="0" u="none" strike="noStrike" dirty="0">
                <a:solidFill>
                  <a:srgbClr val="000000"/>
                </a:solidFill>
                <a:effectLst/>
                <a:latin typeface="&amp;quot"/>
              </a:rPr>
              <a:t>12. Image Principle</a:t>
            </a:r>
            <a:r>
              <a:rPr lang="en-US" sz="1400" b="0" i="0" u="none" strike="noStrike" dirty="0">
                <a:solidFill>
                  <a:srgbClr val="000000"/>
                </a:solidFill>
                <a:effectLst/>
                <a:latin typeface="&amp;quot"/>
              </a:rPr>
              <a:t> – People do not necessarily learn better from a multimedia lesson when the speaker’s image is added to the screen.</a:t>
            </a:r>
          </a:p>
        </p:txBody>
      </p:sp>
    </p:spTree>
    <p:extLst>
      <p:ext uri="{BB962C8B-B14F-4D97-AF65-F5344CB8AC3E}">
        <p14:creationId xmlns:p14="http://schemas.microsoft.com/office/powerpoint/2010/main" val="1870622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04E89043-39A9-4075-B4DC-8F0E8B003ADA}"/>
              </a:ext>
            </a:extLst>
          </p:cNvPr>
          <p:cNvSpPr>
            <a:spLocks noGrp="1" noChangeArrowheads="1"/>
          </p:cNvSpPr>
          <p:nvPr>
            <p:ph type="title"/>
          </p:nvPr>
        </p:nvSpPr>
        <p:spPr>
          <a:xfrm>
            <a:off x="838200" y="1079500"/>
            <a:ext cx="10515600" cy="1325563"/>
          </a:xfrm>
        </p:spPr>
        <p:txBody>
          <a:bodyPr/>
          <a:lstStyle/>
          <a:p>
            <a:r>
              <a:rPr lang="en-US" altLang="en-US" dirty="0"/>
              <a:t>Cognitive load - Further reading</a:t>
            </a:r>
          </a:p>
        </p:txBody>
      </p:sp>
      <p:sp>
        <p:nvSpPr>
          <p:cNvPr id="13314" name="Content Placeholder 2">
            <a:extLst>
              <a:ext uri="{FF2B5EF4-FFF2-40B4-BE49-F238E27FC236}">
                <a16:creationId xmlns:a16="http://schemas.microsoft.com/office/drawing/2014/main" id="{2469DFA1-D2E7-4B78-98F1-B6E6889FAE8B}"/>
              </a:ext>
            </a:extLst>
          </p:cNvPr>
          <p:cNvSpPr>
            <a:spLocks noGrp="1" noChangeArrowheads="1"/>
          </p:cNvSpPr>
          <p:nvPr>
            <p:ph idx="1"/>
          </p:nvPr>
        </p:nvSpPr>
        <p:spPr>
          <a:xfrm>
            <a:off x="838200" y="2540000"/>
            <a:ext cx="10515600" cy="3403600"/>
          </a:xfrm>
        </p:spPr>
        <p:txBody>
          <a:bodyPr/>
          <a:lstStyle/>
          <a:p>
            <a:r>
              <a:rPr lang="en-GB" dirty="0">
                <a:hlinkClick r:id="rId3"/>
              </a:rPr>
              <a:t>Cognitive Load Theory - Learning Skills From MindTools.com</a:t>
            </a:r>
            <a:endParaRPr lang="en-GB" dirty="0"/>
          </a:p>
          <a:p>
            <a:r>
              <a:rPr lang="en-GB" dirty="0">
                <a:hlinkClick r:id="rId4"/>
              </a:rPr>
              <a:t>The importance of cognitive load theory | Society for Education and Training (et-foundation.co.uk)</a:t>
            </a:r>
            <a:endParaRPr lang="en-GB" dirty="0"/>
          </a:p>
          <a:p>
            <a:r>
              <a:rPr lang="en-GB" dirty="0">
                <a:hlinkClick r:id="rId5"/>
              </a:rPr>
              <a:t>Using Cognitive Load Theory To Reduce Learning Barriers For Students – </a:t>
            </a:r>
            <a:r>
              <a:rPr lang="en-GB" dirty="0" err="1">
                <a:hlinkClick r:id="rId5"/>
              </a:rPr>
              <a:t>Thinkific</a:t>
            </a:r>
            <a:endParaRPr lang="en-GB" dirty="0"/>
          </a:p>
          <a:p>
            <a:r>
              <a:rPr lang="en-GB" dirty="0">
                <a:hlinkClick r:id="rId6"/>
              </a:rPr>
              <a:t>Cognitive Load Theory 1 - An introduction - YouTube</a:t>
            </a: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F182-6247-4366-9471-2E7582A5D67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DD3AD9E-F895-4508-8C7C-CCEAFB70FC68}"/>
              </a:ext>
            </a:extLst>
          </p:cNvPr>
          <p:cNvSpPr>
            <a:spLocks noGrp="1"/>
          </p:cNvSpPr>
          <p:nvPr>
            <p:ph idx="1"/>
          </p:nvPr>
        </p:nvSpPr>
        <p:spPr/>
        <p:txBody>
          <a:bodyPr/>
          <a:lstStyle/>
          <a:p>
            <a:r>
              <a:rPr lang="en-GB" dirty="0">
                <a:hlinkClick r:id="rId2"/>
              </a:rPr>
              <a:t>Blog #1 What is Cognitive Load Theory (</a:t>
            </a:r>
            <a:r>
              <a:rPr lang="en-GB" dirty="0" err="1">
                <a:hlinkClick r:id="rId2"/>
              </a:rPr>
              <a:t>CLT</a:t>
            </a:r>
            <a:r>
              <a:rPr lang="en-GB" dirty="0">
                <a:hlinkClick r:id="rId2"/>
              </a:rPr>
              <a:t>)? How does it affect learning? (tech-eds.com)</a:t>
            </a:r>
            <a:endParaRPr lang="en-GB" dirty="0"/>
          </a:p>
          <a:p>
            <a:r>
              <a:rPr lang="en-GB" dirty="0">
                <a:hlinkClick r:id="rId3"/>
              </a:rPr>
              <a:t>Cognitive Load Theory - gerardfriel.com</a:t>
            </a:r>
            <a:endParaRPr lang="en-GB" dirty="0"/>
          </a:p>
        </p:txBody>
      </p:sp>
    </p:spTree>
    <p:extLst>
      <p:ext uri="{BB962C8B-B14F-4D97-AF65-F5344CB8AC3E}">
        <p14:creationId xmlns:p14="http://schemas.microsoft.com/office/powerpoint/2010/main" val="1161909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B824-113E-4801-9074-ABACA4B2FB96}"/>
              </a:ext>
            </a:extLst>
          </p:cNvPr>
          <p:cNvSpPr>
            <a:spLocks noGrp="1"/>
          </p:cNvSpPr>
          <p:nvPr>
            <p:ph type="title"/>
          </p:nvPr>
        </p:nvSpPr>
        <p:spPr/>
        <p:txBody>
          <a:bodyPr/>
          <a:lstStyle/>
          <a:p>
            <a:r>
              <a:rPr lang="en-GB" b="0" i="0" u="none" strike="noStrike" dirty="0">
                <a:effectLst/>
                <a:latin typeface="inherit"/>
              </a:rPr>
              <a:t>Multi-media References</a:t>
            </a:r>
            <a:endParaRPr lang="en-GB" dirty="0"/>
          </a:p>
        </p:txBody>
      </p:sp>
      <p:sp>
        <p:nvSpPr>
          <p:cNvPr id="3" name="Content Placeholder 2">
            <a:extLst>
              <a:ext uri="{FF2B5EF4-FFF2-40B4-BE49-F238E27FC236}">
                <a16:creationId xmlns:a16="http://schemas.microsoft.com/office/drawing/2014/main" id="{3F750224-52BB-41AF-8541-E122BA1CDFD6}"/>
              </a:ext>
            </a:extLst>
          </p:cNvPr>
          <p:cNvSpPr>
            <a:spLocks noGrp="1"/>
          </p:cNvSpPr>
          <p:nvPr>
            <p:ph idx="1"/>
          </p:nvPr>
        </p:nvSpPr>
        <p:spPr/>
        <p:txBody>
          <a:bodyPr>
            <a:normAutofit fontScale="55000" lnSpcReduction="20000"/>
          </a:bodyPr>
          <a:lstStyle/>
          <a:p>
            <a:pPr algn="l"/>
            <a:r>
              <a:rPr lang="en-US" b="0" i="0" u="none" strike="noStrike" dirty="0">
                <a:solidFill>
                  <a:srgbClr val="000000"/>
                </a:solidFill>
                <a:effectLst/>
                <a:latin typeface="&amp;quot"/>
              </a:rPr>
              <a:t>Mayer, R. (2001). </a:t>
            </a:r>
            <a:r>
              <a:rPr lang="en-US" b="0" i="1" u="none" strike="noStrike" dirty="0">
                <a:solidFill>
                  <a:srgbClr val="00A4B4"/>
                </a:solidFill>
                <a:effectLst/>
                <a:latin typeface="&amp;quot"/>
                <a:hlinkClick r:id="rId2"/>
              </a:rPr>
              <a:t>Multimedia Learning</a:t>
            </a:r>
            <a:r>
              <a:rPr lang="en-US" b="0" i="0" u="none" strike="noStrike" dirty="0">
                <a:solidFill>
                  <a:srgbClr val="000000"/>
                </a:solidFill>
                <a:effectLst/>
                <a:latin typeface="&amp;quot"/>
              </a:rPr>
              <a:t>. Cambridge: Cambridge University Press</a:t>
            </a:r>
          </a:p>
          <a:p>
            <a:pPr algn="l"/>
            <a:r>
              <a:rPr lang="en-US" b="0" i="0" u="none" strike="noStrike" dirty="0">
                <a:solidFill>
                  <a:srgbClr val="000000"/>
                </a:solidFill>
                <a:effectLst/>
                <a:latin typeface="&amp;quot"/>
              </a:rPr>
              <a:t>How to use Mayer’s 12 Principles of Multimedia - </a:t>
            </a:r>
            <a:r>
              <a:rPr lang="en-US" b="0" i="0" u="none" strike="noStrike" dirty="0">
                <a:solidFill>
                  <a:srgbClr val="00A4B4"/>
                </a:solidFill>
                <a:effectLst/>
                <a:latin typeface="&amp;quot"/>
                <a:hlinkClick r:id="rId3"/>
              </a:rPr>
              <a:t>https://waterbearlearning.com/mayers-principles-multimedia-learning/</a:t>
            </a:r>
            <a:endParaRPr lang="en-US" b="0" i="0" u="none" strike="noStrike" dirty="0">
              <a:solidFill>
                <a:srgbClr val="000000"/>
              </a:solidFill>
              <a:effectLst/>
              <a:latin typeface="&amp;quot"/>
            </a:endParaRPr>
          </a:p>
          <a:p>
            <a:pPr algn="l"/>
            <a:r>
              <a:rPr lang="en-US" b="0" i="0" u="none" strike="noStrike" dirty="0">
                <a:solidFill>
                  <a:srgbClr val="000000"/>
                </a:solidFill>
                <a:effectLst/>
                <a:latin typeface="&amp;quot"/>
              </a:rPr>
              <a:t>Mayer’s 12 Principles of Multimedia Learning are a Powerful Design Resource - </a:t>
            </a:r>
            <a:r>
              <a:rPr lang="en-US" b="0" i="0" u="none" strike="noStrike" dirty="0">
                <a:solidFill>
                  <a:srgbClr val="00A4B4"/>
                </a:solidFill>
                <a:effectLst/>
                <a:latin typeface="&amp;quot"/>
                <a:hlinkClick r:id="rId4"/>
              </a:rPr>
              <a:t>https://www.emergingedtech.com/2017/06/mayers-12-principles-of-multimedia-learning-are-a-powerful-design-resource/</a:t>
            </a:r>
            <a:endParaRPr lang="en-US" b="0" i="0" u="none" strike="noStrike" dirty="0">
              <a:solidFill>
                <a:srgbClr val="000000"/>
              </a:solidFill>
              <a:effectLst/>
              <a:latin typeface="&amp;quot"/>
            </a:endParaRPr>
          </a:p>
          <a:p>
            <a:pPr algn="l"/>
            <a:r>
              <a:rPr lang="en-US" b="0" i="0" u="none" strike="noStrike" dirty="0">
                <a:solidFill>
                  <a:srgbClr val="000000"/>
                </a:solidFill>
                <a:effectLst/>
                <a:latin typeface="&amp;quot"/>
              </a:rPr>
              <a:t>Mayer’s Principles for Multimedia Learning - </a:t>
            </a:r>
            <a:r>
              <a:rPr lang="en-US" b="0" i="0" u="none" strike="noStrike" dirty="0">
                <a:solidFill>
                  <a:srgbClr val="00A4B4"/>
                </a:solidFill>
                <a:effectLst/>
                <a:latin typeface="&amp;quot"/>
                <a:hlinkClick r:id="rId5"/>
              </a:rPr>
              <a:t>http://instructionaldesign.io/toolkit/mayer/</a:t>
            </a:r>
            <a:endParaRPr lang="en-US" b="0" i="0" u="none" strike="noStrike" dirty="0">
              <a:solidFill>
                <a:srgbClr val="000000"/>
              </a:solidFill>
              <a:effectLst/>
              <a:latin typeface="&amp;quot"/>
            </a:endParaRPr>
          </a:p>
          <a:p>
            <a:pPr algn="l"/>
            <a:r>
              <a:rPr lang="en-US" b="0" i="0" u="none" strike="noStrike" dirty="0">
                <a:solidFill>
                  <a:srgbClr val="000000"/>
                </a:solidFill>
                <a:effectLst/>
                <a:latin typeface="&amp;quot"/>
              </a:rPr>
              <a:t>12 Principles of Multimedia Learning - </a:t>
            </a:r>
            <a:r>
              <a:rPr lang="en-US" b="0" i="0" u="none" strike="noStrike" dirty="0">
                <a:solidFill>
                  <a:srgbClr val="00A4B4"/>
                </a:solidFill>
                <a:effectLst/>
                <a:latin typeface="&amp;quot"/>
                <a:hlinkClick r:id="rId6"/>
              </a:rPr>
              <a:t>https://www.hartford.edu/faculty-staff/faculty/fcld/_files/12%20Principles%20of%20Multimedia%20Learning.pdf</a:t>
            </a:r>
            <a:endParaRPr lang="en-US" b="0" i="0" u="none" strike="noStrike" dirty="0">
              <a:solidFill>
                <a:srgbClr val="000000"/>
              </a:solidFill>
              <a:effectLst/>
              <a:latin typeface="&amp;quot"/>
            </a:endParaRPr>
          </a:p>
          <a:p>
            <a:pPr algn="l"/>
            <a:r>
              <a:rPr lang="en-US" b="0" i="0" u="none" strike="noStrike" dirty="0">
                <a:solidFill>
                  <a:srgbClr val="000000"/>
                </a:solidFill>
                <a:effectLst/>
                <a:latin typeface="&amp;quot"/>
              </a:rPr>
              <a:t>Cognitive Theory of Multimedia Learning - </a:t>
            </a:r>
            <a:r>
              <a:rPr lang="en-US" b="0" i="0" u="none" strike="noStrike" dirty="0">
                <a:solidFill>
                  <a:srgbClr val="00A4B4"/>
                </a:solidFill>
                <a:effectLst/>
                <a:latin typeface="&amp;quot"/>
                <a:hlinkClick r:id="rId7"/>
              </a:rPr>
              <a:t>https://sites.google.com/site/cognitivetheorymmlearning/</a:t>
            </a:r>
            <a:endParaRPr lang="en-US" b="0" i="0" u="none" strike="noStrike" dirty="0">
              <a:solidFill>
                <a:srgbClr val="000000"/>
              </a:solidFill>
              <a:effectLst/>
              <a:latin typeface="&amp;quot"/>
            </a:endParaRPr>
          </a:p>
          <a:p>
            <a:pPr algn="l"/>
            <a:r>
              <a:rPr lang="en-US" b="0" i="0" u="none" strike="noStrike" dirty="0">
                <a:solidFill>
                  <a:srgbClr val="000000"/>
                </a:solidFill>
                <a:effectLst/>
                <a:latin typeface="&amp;quot"/>
              </a:rPr>
              <a:t>The Cambridge Handbook of Multimedia Learning - </a:t>
            </a:r>
            <a:r>
              <a:rPr lang="en-US" b="0" i="0" u="none" strike="noStrike" dirty="0">
                <a:solidFill>
                  <a:srgbClr val="00A4B4"/>
                </a:solidFill>
                <a:effectLst/>
                <a:latin typeface="&amp;quot"/>
                <a:hlinkClick r:id="rId8"/>
              </a:rPr>
              <a:t>https://books.google.co.uk/books?hl=en&amp;lr=&amp;id=Cvw6BAAAQBAJ&amp;oi=fnd&amp;pg=PA279&amp;dq=mayer%27s+12+principles+of+multimedia+learning&amp;ots=HvZcUdyV_Y&amp;sig=PAICI-LcXumW8phwNYmkzZaznaw#v=onepage&amp;q=mayer's%2012%20principles%20of%20multimedia%20learning&amp;f=false</a:t>
            </a:r>
            <a:endParaRPr lang="en-US" b="0" i="0" u="none" strike="noStrike" dirty="0">
              <a:solidFill>
                <a:srgbClr val="000000"/>
              </a:solidFill>
              <a:effectLst/>
              <a:latin typeface="&amp;quot"/>
            </a:endParaRPr>
          </a:p>
          <a:p>
            <a:endParaRPr lang="en-GB" dirty="0"/>
          </a:p>
        </p:txBody>
      </p:sp>
    </p:spTree>
    <p:extLst>
      <p:ext uri="{BB962C8B-B14F-4D97-AF65-F5344CB8AC3E}">
        <p14:creationId xmlns:p14="http://schemas.microsoft.com/office/powerpoint/2010/main" val="3371564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90C8-91E6-701A-071C-912B9FCDE3D3}"/>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2C31333F-842B-68C6-3183-045F8ECDD0F5}"/>
              </a:ext>
            </a:extLst>
          </p:cNvPr>
          <p:cNvSpPr>
            <a:spLocks noGrp="1"/>
          </p:cNvSpPr>
          <p:nvPr>
            <p:ph idx="1"/>
          </p:nvPr>
        </p:nvSpPr>
        <p:spPr>
          <a:xfrm>
            <a:off x="838200" y="2405211"/>
            <a:ext cx="10515600" cy="3403601"/>
          </a:xfrm>
        </p:spPr>
        <p:txBody>
          <a:bodyPr/>
          <a:lstStyle/>
          <a:p>
            <a:pPr>
              <a:spcAft>
                <a:spcPts val="600"/>
              </a:spcAft>
            </a:pPr>
            <a:r>
              <a:rPr lang="en-GB" u="sng" dirty="0">
                <a:solidFill>
                  <a:srgbClr val="0563C1"/>
                </a:solidFill>
                <a:effectLst/>
                <a:ea typeface="Calibri" panose="020F0502020204030204" pitchFamily="34" charset="0"/>
                <a:hlinkClick r:id="rId2"/>
              </a:rPr>
              <a:t>How to avoid death By PowerPoint | David JP Phillips | </a:t>
            </a:r>
            <a:r>
              <a:rPr lang="en-GB" u="sng" dirty="0" err="1">
                <a:solidFill>
                  <a:srgbClr val="0563C1"/>
                </a:solidFill>
                <a:effectLst/>
                <a:ea typeface="Calibri" panose="020F0502020204030204" pitchFamily="34" charset="0"/>
                <a:hlinkClick r:id="rId2"/>
              </a:rPr>
              <a:t>TEDxStockholmSalon</a:t>
            </a:r>
            <a:r>
              <a:rPr lang="en-GB" u="sng" dirty="0">
                <a:solidFill>
                  <a:srgbClr val="0563C1"/>
                </a:solidFill>
                <a:effectLst/>
                <a:ea typeface="Calibri" panose="020F0502020204030204" pitchFamily="34" charset="0"/>
                <a:hlinkClick r:id="rId2"/>
              </a:rPr>
              <a:t> - YouTube</a:t>
            </a:r>
            <a:endParaRPr lang="en-GB" dirty="0">
              <a:effectLst/>
              <a:ea typeface="Calibri" panose="020F0502020204030204" pitchFamily="34" charset="0"/>
            </a:endParaRPr>
          </a:p>
          <a:p>
            <a:pPr>
              <a:spcAft>
                <a:spcPts val="600"/>
              </a:spcAft>
            </a:pPr>
            <a:r>
              <a:rPr lang="en-GB" u="sng" dirty="0">
                <a:solidFill>
                  <a:srgbClr val="0563C1"/>
                </a:solidFill>
                <a:effectLst/>
                <a:ea typeface="Calibri" panose="020F0502020204030204" pitchFamily="34" charset="0"/>
                <a:hlinkClick r:id="rId3"/>
              </a:rPr>
              <a:t>The 110 techniques of communication and public speaking | David JP Phillips | </a:t>
            </a:r>
            <a:r>
              <a:rPr lang="en-GB" u="sng" dirty="0" err="1">
                <a:solidFill>
                  <a:srgbClr val="0563C1"/>
                </a:solidFill>
                <a:effectLst/>
                <a:ea typeface="Calibri" panose="020F0502020204030204" pitchFamily="34" charset="0"/>
                <a:hlinkClick r:id="rId3"/>
              </a:rPr>
              <a:t>TEDxZagreb</a:t>
            </a:r>
            <a:r>
              <a:rPr lang="en-GB" u="sng" dirty="0">
                <a:solidFill>
                  <a:srgbClr val="0563C1"/>
                </a:solidFill>
                <a:effectLst/>
                <a:ea typeface="Calibri" panose="020F0502020204030204" pitchFamily="34" charset="0"/>
                <a:hlinkClick r:id="rId3"/>
              </a:rPr>
              <a:t> - YouTube</a:t>
            </a:r>
            <a:endParaRPr lang="en-GB" dirty="0">
              <a:effectLst/>
              <a:ea typeface="Calibri" panose="020F0502020204030204" pitchFamily="34" charset="0"/>
            </a:endParaRPr>
          </a:p>
          <a:p>
            <a:endParaRPr lang="en-GB" sz="4000" dirty="0"/>
          </a:p>
        </p:txBody>
      </p:sp>
    </p:spTree>
    <p:extLst>
      <p:ext uri="{BB962C8B-B14F-4D97-AF65-F5344CB8AC3E}">
        <p14:creationId xmlns:p14="http://schemas.microsoft.com/office/powerpoint/2010/main" val="261036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46D1-0EA8-C5B7-71F1-6819DB0AEEED}"/>
              </a:ext>
            </a:extLst>
          </p:cNvPr>
          <p:cNvSpPr>
            <a:spLocks noGrp="1"/>
          </p:cNvSpPr>
          <p:nvPr>
            <p:ph type="title"/>
          </p:nvPr>
        </p:nvSpPr>
        <p:spPr/>
        <p:txBody>
          <a:bodyPr/>
          <a:lstStyle/>
          <a:p>
            <a:r>
              <a:rPr lang="en-GB" dirty="0"/>
              <a:t>Practicalities</a:t>
            </a:r>
          </a:p>
        </p:txBody>
      </p:sp>
      <p:sp>
        <p:nvSpPr>
          <p:cNvPr id="3" name="Content Placeholder 2">
            <a:extLst>
              <a:ext uri="{FF2B5EF4-FFF2-40B4-BE49-F238E27FC236}">
                <a16:creationId xmlns:a16="http://schemas.microsoft.com/office/drawing/2014/main" id="{915BF15F-1E4D-2DEF-15D3-DBC0DBDB2DA8}"/>
              </a:ext>
            </a:extLst>
          </p:cNvPr>
          <p:cNvSpPr>
            <a:spLocks noGrp="1"/>
          </p:cNvSpPr>
          <p:nvPr>
            <p:ph idx="1"/>
          </p:nvPr>
        </p:nvSpPr>
        <p:spPr>
          <a:xfrm>
            <a:off x="5879976" y="1268760"/>
            <a:ext cx="5473824" cy="4674989"/>
          </a:xfrm>
        </p:spPr>
        <p:txBody>
          <a:bodyPr/>
          <a:lstStyle/>
          <a:p>
            <a:r>
              <a:rPr lang="en-GB" dirty="0"/>
              <a:t>First impressions</a:t>
            </a:r>
          </a:p>
          <a:p>
            <a:r>
              <a:rPr lang="en-GB" dirty="0"/>
              <a:t>Eye contact</a:t>
            </a:r>
          </a:p>
          <a:p>
            <a:r>
              <a:rPr lang="en-GB" dirty="0"/>
              <a:t>Body Language</a:t>
            </a:r>
          </a:p>
          <a:p>
            <a:r>
              <a:rPr lang="en-GB" dirty="0"/>
              <a:t>Volume</a:t>
            </a:r>
          </a:p>
          <a:p>
            <a:r>
              <a:rPr lang="en-GB" dirty="0"/>
              <a:t>Pace</a:t>
            </a:r>
          </a:p>
          <a:p>
            <a:r>
              <a:rPr lang="en-GB" dirty="0"/>
              <a:t>Voice</a:t>
            </a:r>
          </a:p>
          <a:p>
            <a:r>
              <a:rPr lang="en-GB" dirty="0"/>
              <a:t>Breathe</a:t>
            </a:r>
          </a:p>
          <a:p>
            <a:r>
              <a:rPr lang="en-GB" dirty="0"/>
              <a:t>Language</a:t>
            </a:r>
          </a:p>
        </p:txBody>
      </p:sp>
    </p:spTree>
    <p:extLst>
      <p:ext uri="{BB962C8B-B14F-4D97-AF65-F5344CB8AC3E}">
        <p14:creationId xmlns:p14="http://schemas.microsoft.com/office/powerpoint/2010/main" val="21304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6624-C421-3922-7395-8BBA90C13D9A}"/>
              </a:ext>
            </a:extLst>
          </p:cNvPr>
          <p:cNvSpPr>
            <a:spLocks noGrp="1"/>
          </p:cNvSpPr>
          <p:nvPr>
            <p:ph type="title"/>
          </p:nvPr>
        </p:nvSpPr>
        <p:spPr/>
        <p:txBody>
          <a:bodyPr/>
          <a:lstStyle/>
          <a:p>
            <a:r>
              <a:rPr lang="en-GB" dirty="0"/>
              <a:t>Dealing with nerves</a:t>
            </a:r>
          </a:p>
        </p:txBody>
      </p:sp>
      <p:sp>
        <p:nvSpPr>
          <p:cNvPr id="3" name="Content Placeholder 2">
            <a:extLst>
              <a:ext uri="{FF2B5EF4-FFF2-40B4-BE49-F238E27FC236}">
                <a16:creationId xmlns:a16="http://schemas.microsoft.com/office/drawing/2014/main" id="{C509AFD9-F9DB-3916-C25E-CA52F24E2425}"/>
              </a:ext>
            </a:extLst>
          </p:cNvPr>
          <p:cNvSpPr>
            <a:spLocks noGrp="1"/>
          </p:cNvSpPr>
          <p:nvPr>
            <p:ph idx="1"/>
          </p:nvPr>
        </p:nvSpPr>
        <p:spPr/>
        <p:txBody>
          <a:bodyPr/>
          <a:lstStyle/>
          <a:p>
            <a:r>
              <a:rPr lang="en-GB" dirty="0"/>
              <a:t>Breathe</a:t>
            </a:r>
          </a:p>
          <a:p>
            <a:r>
              <a:rPr lang="en-GB" dirty="0"/>
              <a:t>Drink Water</a:t>
            </a:r>
          </a:p>
          <a:p>
            <a:r>
              <a:rPr lang="en-GB" dirty="0"/>
              <a:t>Smile</a:t>
            </a:r>
          </a:p>
          <a:p>
            <a:r>
              <a:rPr lang="en-GB" dirty="0"/>
              <a:t>Visualisation techniques</a:t>
            </a:r>
          </a:p>
        </p:txBody>
      </p:sp>
    </p:spTree>
    <p:extLst>
      <p:ext uri="{BB962C8B-B14F-4D97-AF65-F5344CB8AC3E}">
        <p14:creationId xmlns:p14="http://schemas.microsoft.com/office/powerpoint/2010/main" val="254919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2597D-3544-A995-0AE2-AC8A779DF584}"/>
              </a:ext>
            </a:extLst>
          </p:cNvPr>
          <p:cNvSpPr>
            <a:spLocks noGrp="1"/>
          </p:cNvSpPr>
          <p:nvPr>
            <p:ph type="title"/>
          </p:nvPr>
        </p:nvSpPr>
        <p:spPr>
          <a:xfrm>
            <a:off x="838200" y="365125"/>
            <a:ext cx="10515600" cy="1325563"/>
          </a:xfrm>
        </p:spPr>
        <p:txBody>
          <a:bodyPr>
            <a:normAutofit/>
          </a:bodyPr>
          <a:lstStyle/>
          <a:p>
            <a:r>
              <a:rPr lang="en-GB" sz="4600"/>
              <a:t>Elements of a successful presentation </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B3C4568-59A6-9AE3-930E-1DF7E64D878F}"/>
              </a:ext>
            </a:extLst>
          </p:cNvPr>
          <p:cNvGraphicFramePr>
            <a:graphicFrameLocks noGrp="1"/>
          </p:cNvGraphicFramePr>
          <p:nvPr>
            <p:ph idx="1"/>
            <p:extLst>
              <p:ext uri="{D42A27DB-BD31-4B8C-83A1-F6EECF244321}">
                <p14:modId xmlns:p14="http://schemas.microsoft.com/office/powerpoint/2010/main" val="45186474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68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4E502D5-A70C-425B-9D45-274B5377A191}"/>
              </a:ext>
            </a:extLst>
          </p:cNvPr>
          <p:cNvSpPr>
            <a:spLocks noGrp="1" noChangeArrowheads="1"/>
          </p:cNvSpPr>
          <p:nvPr>
            <p:ph type="title"/>
          </p:nvPr>
        </p:nvSpPr>
        <p:spPr>
          <a:xfrm>
            <a:off x="775875" y="658762"/>
            <a:ext cx="10515600" cy="1325563"/>
          </a:xfrm>
        </p:spPr>
        <p:txBody>
          <a:bodyPr/>
          <a:lstStyle/>
          <a:p>
            <a:r>
              <a:rPr lang="en-US" altLang="en-US" dirty="0"/>
              <a:t>Key Rules for presentations</a:t>
            </a:r>
          </a:p>
        </p:txBody>
      </p:sp>
      <p:pic>
        <p:nvPicPr>
          <p:cNvPr id="3" name="Content Placeholder 2" descr="Blackboard outline">
            <a:extLst>
              <a:ext uri="{FF2B5EF4-FFF2-40B4-BE49-F238E27FC236}">
                <a16:creationId xmlns:a16="http://schemas.microsoft.com/office/drawing/2014/main" id="{ABCB4EB3-1FB9-027E-4A60-EE04D490CA4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376" y="2220303"/>
            <a:ext cx="2736304" cy="2736304"/>
          </a:xfrm>
        </p:spPr>
      </p:pic>
      <p:grpSp>
        <p:nvGrpSpPr>
          <p:cNvPr id="8" name="Group 7">
            <a:extLst>
              <a:ext uri="{FF2B5EF4-FFF2-40B4-BE49-F238E27FC236}">
                <a16:creationId xmlns:a16="http://schemas.microsoft.com/office/drawing/2014/main" id="{92614B88-0335-55AF-2A15-E4A78060702A}"/>
              </a:ext>
            </a:extLst>
          </p:cNvPr>
          <p:cNvGrpSpPr/>
          <p:nvPr/>
        </p:nvGrpSpPr>
        <p:grpSpPr>
          <a:xfrm>
            <a:off x="4439816" y="2276872"/>
            <a:ext cx="2792114" cy="2746443"/>
            <a:chOff x="495574" y="2365078"/>
            <a:chExt cx="2792114" cy="2746443"/>
          </a:xfrm>
        </p:grpSpPr>
        <p:pic>
          <p:nvPicPr>
            <p:cNvPr id="5" name="Graphic 4" descr="Open book with solid fill">
              <a:extLst>
                <a:ext uri="{FF2B5EF4-FFF2-40B4-BE49-F238E27FC236}">
                  <a16:creationId xmlns:a16="http://schemas.microsoft.com/office/drawing/2014/main" id="{3B532259-93F6-87CD-1228-CDB36BBA19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1504" y="3455337"/>
              <a:ext cx="1656184" cy="1656184"/>
            </a:xfrm>
            <a:prstGeom prst="rect">
              <a:avLst/>
            </a:prstGeom>
          </p:spPr>
        </p:pic>
        <p:pic>
          <p:nvPicPr>
            <p:cNvPr id="7" name="Graphic 6" descr="Speech outline">
              <a:extLst>
                <a:ext uri="{FF2B5EF4-FFF2-40B4-BE49-F238E27FC236}">
                  <a16:creationId xmlns:a16="http://schemas.microsoft.com/office/drawing/2014/main" id="{42025950-65F7-7A49-9DF9-BD6AD4A781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5574" y="2365078"/>
              <a:ext cx="1330250" cy="1330250"/>
            </a:xfrm>
            <a:prstGeom prst="rect">
              <a:avLst/>
            </a:prstGeom>
          </p:spPr>
        </p:pic>
      </p:grpSp>
      <p:pic>
        <p:nvPicPr>
          <p:cNvPr id="10" name="Graphic 9" descr="Fireworks with solid fill">
            <a:extLst>
              <a:ext uri="{FF2B5EF4-FFF2-40B4-BE49-F238E27FC236}">
                <a16:creationId xmlns:a16="http://schemas.microsoft.com/office/drawing/2014/main" id="{AE01FCED-A69C-58EE-789C-9CC9B3CF4F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8328" y="2276872"/>
            <a:ext cx="2680494" cy="2680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CC7B-1220-8BBA-8466-A5E0A040D177}"/>
              </a:ext>
            </a:extLst>
          </p:cNvPr>
          <p:cNvSpPr>
            <a:spLocks noGrp="1"/>
          </p:cNvSpPr>
          <p:nvPr>
            <p:ph type="title"/>
          </p:nvPr>
        </p:nvSpPr>
        <p:spPr/>
        <p:txBody>
          <a:bodyPr/>
          <a:lstStyle/>
          <a:p>
            <a:r>
              <a:rPr lang="en-GB" dirty="0"/>
              <a:t>The good, the bad and the ugly of presentations</a:t>
            </a:r>
          </a:p>
        </p:txBody>
      </p:sp>
      <p:sp>
        <p:nvSpPr>
          <p:cNvPr id="3" name="Content Placeholder 2">
            <a:extLst>
              <a:ext uri="{FF2B5EF4-FFF2-40B4-BE49-F238E27FC236}">
                <a16:creationId xmlns:a16="http://schemas.microsoft.com/office/drawing/2014/main" id="{D17692F0-FDBC-90D3-7AF8-E4A4BB957414}"/>
              </a:ext>
            </a:extLst>
          </p:cNvPr>
          <p:cNvSpPr>
            <a:spLocks noGrp="1"/>
          </p:cNvSpPr>
          <p:nvPr>
            <p:ph idx="1"/>
          </p:nvPr>
        </p:nvSpPr>
        <p:spPr/>
        <p:txBody>
          <a:bodyPr/>
          <a:lstStyle/>
          <a:p>
            <a:r>
              <a:rPr lang="en-GB" dirty="0"/>
              <a:t>Think back to a presentation you experienced that you did not like.</a:t>
            </a:r>
          </a:p>
          <a:p>
            <a:endParaRPr lang="en-GB" dirty="0"/>
          </a:p>
          <a:p>
            <a:endParaRPr lang="en-GB" dirty="0"/>
          </a:p>
          <a:p>
            <a:r>
              <a:rPr lang="en-GB" dirty="0"/>
              <a:t>Why did you not like it?</a:t>
            </a:r>
          </a:p>
        </p:txBody>
      </p:sp>
    </p:spTree>
    <p:extLst>
      <p:ext uri="{BB962C8B-B14F-4D97-AF65-F5344CB8AC3E}">
        <p14:creationId xmlns:p14="http://schemas.microsoft.com/office/powerpoint/2010/main" val="387349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9A9D-D036-42DC-9571-1C3DBCDDD785}"/>
              </a:ext>
            </a:extLst>
          </p:cNvPr>
          <p:cNvSpPr>
            <a:spLocks noGrp="1"/>
          </p:cNvSpPr>
          <p:nvPr>
            <p:ph type="title"/>
          </p:nvPr>
        </p:nvSpPr>
        <p:spPr/>
        <p:txBody>
          <a:bodyPr/>
          <a:lstStyle/>
          <a:p>
            <a:r>
              <a:rPr lang="en-GB" dirty="0"/>
              <a:t>What is cognitive load?</a:t>
            </a:r>
          </a:p>
        </p:txBody>
      </p:sp>
      <p:pic>
        <p:nvPicPr>
          <p:cNvPr id="4" name="Picture 4" descr="Memory image">
            <a:extLst>
              <a:ext uri="{FF2B5EF4-FFF2-40B4-BE49-F238E27FC236}">
                <a16:creationId xmlns:a16="http://schemas.microsoft.com/office/drawing/2014/main" id="{C69D2C11-29B6-4248-B92E-73FBF06973A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012" t="20246" r="6826" b="18099"/>
          <a:stretch/>
        </p:blipFill>
        <p:spPr bwMode="auto">
          <a:xfrm>
            <a:off x="5663952" y="2060848"/>
            <a:ext cx="5318172" cy="442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61453"/>
      </p:ext>
    </p:extLst>
  </p:cSld>
  <p:clrMapOvr>
    <a:masterClrMapping/>
  </p:clrMapOvr>
</p:sld>
</file>

<file path=ppt/theme/theme1.xml><?xml version="1.0" encoding="utf-8"?>
<a:theme xmlns:a="http://schemas.openxmlformats.org/drawingml/2006/main" name="Hampshire Achieves Ins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mpshire Achieves Tit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g4d05b73ac8e45788dace252164c008a xmlns="ef834189-ea37-43c1-b23c-fe8cd9c72e41">
      <Terms xmlns="http://schemas.microsoft.com/office/infopath/2007/PartnerControls"/>
    </g4d05b73ac8e45788dace252164c008a>
    <IconOverlay xmlns="http://schemas.microsoft.com/sharepoint/v4" xsi:nil="true"/>
    <Open xmlns="ef834189-ea37-43c1-b23c-fe8cd9c72e41">true</Ope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27" ma:contentTypeDescription="Create a new document." ma:contentTypeScope="" ma:versionID="06665eb883407991979319b5e0d30e56">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d559ea567f626e9e77d21a1e1c6a915c"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251E03A-42B6-4BDA-8DA9-E76E2A8B98EE}">
  <ds:schemaRefs>
    <ds:schemaRef ds:uri="http://schemas.microsoft.com/office/2006/metadata/longProperties"/>
  </ds:schemaRefs>
</ds:datastoreItem>
</file>

<file path=customXml/itemProps2.xml><?xml version="1.0" encoding="utf-8"?>
<ds:datastoreItem xmlns:ds="http://schemas.openxmlformats.org/officeDocument/2006/customXml" ds:itemID="{9F8F9E5E-7707-4A1C-A737-A4A9AD1FDD31}">
  <ds:schemaRefs/>
</ds:datastoreItem>
</file>

<file path=customXml/itemProps3.xml><?xml version="1.0" encoding="utf-8"?>
<ds:datastoreItem xmlns:ds="http://schemas.openxmlformats.org/officeDocument/2006/customXml" ds:itemID="{3FF3E7E7-1D39-496C-A76F-048C6B435F67}">
  <ds:schemaRefs>
    <ds:schemaRef ds:uri="http://schemas.microsoft.com/sharepoint/v3/contenttype/forms"/>
  </ds:schemaRefs>
</ds:datastoreItem>
</file>

<file path=customXml/itemProps4.xml><?xml version="1.0" encoding="utf-8"?>
<ds:datastoreItem xmlns:ds="http://schemas.openxmlformats.org/officeDocument/2006/customXml" ds:itemID="{96191C9F-4697-4CEB-8FB1-7E22F3619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9d6819-42bb-40a9-9aa1-b6cfbddd55fc"/>
    <ds:schemaRef ds:uri="ef834189-ea37-43c1-b23c-fe8cd9c72e4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513A4061-2978-48E1-8297-F406032BB7F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507</TotalTime>
  <Words>3712</Words>
  <Application>Microsoft Office PowerPoint</Application>
  <PresentationFormat>Widescreen</PresentationFormat>
  <Paragraphs>267</Paragraphs>
  <Slides>37</Slides>
  <Notes>31</Notes>
  <HiddenSlides>9</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&amp;quot</vt:lpstr>
      <vt:lpstr>Arial</vt:lpstr>
      <vt:lpstr>Calibri</vt:lpstr>
      <vt:lpstr>Calibri Light</vt:lpstr>
      <vt:lpstr>inherit</vt:lpstr>
      <vt:lpstr>Montserrat</vt:lpstr>
      <vt:lpstr>Open Sans</vt:lpstr>
      <vt:lpstr>Symbol</vt:lpstr>
      <vt:lpstr>Times New Roman</vt:lpstr>
      <vt:lpstr>Hampshire Achieves Inside</vt:lpstr>
      <vt:lpstr>Hampshire Achieves Title</vt:lpstr>
      <vt:lpstr>PowerPoint Presentation</vt:lpstr>
      <vt:lpstr>Focus of today:</vt:lpstr>
      <vt:lpstr>Types of electronic presentations</vt:lpstr>
      <vt:lpstr>Practicalities</vt:lpstr>
      <vt:lpstr>Dealing with nerves</vt:lpstr>
      <vt:lpstr>Elements of a successful presentation </vt:lpstr>
      <vt:lpstr>Key Rules for presentations</vt:lpstr>
      <vt:lpstr>The good, the bad and the ugly of presentations</vt:lpstr>
      <vt:lpstr>What is cognitive load?</vt:lpstr>
      <vt:lpstr>PowerPoint Presentation</vt:lpstr>
      <vt:lpstr>Applying the theory to practice</vt:lpstr>
      <vt:lpstr>The Coherence Principle </vt:lpstr>
      <vt:lpstr>The Signalling Principle </vt:lpstr>
      <vt:lpstr>Redundancy Effect</vt:lpstr>
      <vt:lpstr>PowerPoint Presentation</vt:lpstr>
      <vt:lpstr>Spatial Contiguity</vt:lpstr>
      <vt:lpstr>Strategies to reduce cognitive load</vt:lpstr>
      <vt:lpstr>What can you do to help maximise learning?</vt:lpstr>
      <vt:lpstr>12 Principles of Multimedia Learning</vt:lpstr>
      <vt:lpstr>The Coherence Principle - Less is More</vt:lpstr>
      <vt:lpstr>The Signaling Principle - What is Important</vt:lpstr>
      <vt:lpstr>The Redundancy Principle –  Speech or Text, Not Both</vt:lpstr>
      <vt:lpstr>The Spatial Contiguity Principle - Group Related Information</vt:lpstr>
      <vt:lpstr>PowerPoint Presentation</vt:lpstr>
      <vt:lpstr>The Temporal Contiguity Principle - Present Information Together</vt:lpstr>
      <vt:lpstr>The Segmenting Principle - Learner Control</vt:lpstr>
      <vt:lpstr>The Pre-Training Principle - Start with the Basics</vt:lpstr>
      <vt:lpstr>The Modality Principle - Limit Text</vt:lpstr>
      <vt:lpstr>The Multimedia Principle –  Words and Pictures</vt:lpstr>
      <vt:lpstr>The Personalisation Principle –  Conversational not Formal</vt:lpstr>
      <vt:lpstr>The Voice Principle - Human</vt:lpstr>
      <vt:lpstr>The Image Principle - Facecam</vt:lpstr>
      <vt:lpstr>Principle Overview</vt:lpstr>
      <vt:lpstr>Cognitive load - Further reading</vt:lpstr>
      <vt:lpstr>PowerPoint Presentation</vt:lpstr>
      <vt:lpstr>Multi-media References</vt:lpstr>
      <vt:lpstr>Further information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cxpudc</dc:creator>
  <cp:lastModifiedBy>Wendy Scott (Childrens Services)</cp:lastModifiedBy>
  <cp:revision>17</cp:revision>
  <dcterms:created xsi:type="dcterms:W3CDTF">2011-09-06T11:13:09Z</dcterms:created>
  <dcterms:modified xsi:type="dcterms:W3CDTF">2022-10-12T16:05:38Z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bout">
    <vt:lpwstr>;#Working with documents;#</vt:lpwstr>
  </property>
  <property fmtid="{D5CDD505-2E9C-101B-9397-08002B2CF9AE}" pid="3" name="display_urn:schemas-microsoft-com:office:office#SharedWithUsers">
    <vt:lpwstr>Richardson, Joanna (ENV);Nuttall, Fiona;Pidduck, Andy</vt:lpwstr>
  </property>
  <property fmtid="{D5CDD505-2E9C-101B-9397-08002B2CF9AE}" pid="4" name="SharedWithUsers">
    <vt:lpwstr>1514;#Richardson, Joanna (ENV);#2786;#Nuttall, Fiona;#1484;#Pidduck, Andy</vt:lpwstr>
  </property>
  <property fmtid="{D5CDD505-2E9C-101B-9397-08002B2CF9AE}" pid="5" name="Target Audiences">
    <vt:lpwstr/>
  </property>
  <property fmtid="{D5CDD505-2E9C-101B-9397-08002B2CF9AE}" pid="6" name="_dlc_ExpireDate">
    <vt:lpwstr>2022-01-31T14:19:20Z</vt:lpwstr>
  </property>
  <property fmtid="{D5CDD505-2E9C-101B-9397-08002B2CF9AE}" pid="7" name="hc632fe273cb498aa970207d30c3b1d8">
    <vt:lpwstr>Publication|03329f06-488e-4f83-8728-61e80ac28c5f</vt:lpwstr>
  </property>
  <property fmtid="{D5CDD505-2E9C-101B-9397-08002B2CF9AE}" pid="8" name="Post 14 Learning">
    <vt:lpwstr>349;#Post 14 Team Administration|1b42d645-3a1c-4bb3-8125-a929c6ca0880</vt:lpwstr>
  </property>
  <property fmtid="{D5CDD505-2E9C-101B-9397-08002B2CF9AE}" pid="9" name="d5183101b66d4e3dacd96e4e4686face">
    <vt:lpwstr/>
  </property>
  <property fmtid="{D5CDD505-2E9C-101B-9397-08002B2CF9AE}" pid="10" name="jb30d1c0940a41f7836212edd3171965">
    <vt:lpwstr>Post 14 Team Administration|1b42d645-3a1c-4bb3-8125-a929c6ca0880</vt:lpwstr>
  </property>
  <property fmtid="{D5CDD505-2E9C-101B-9397-08002B2CF9AE}" pid="11" name="j33cdd25bf9e4ea08677b665c22cea81">
    <vt:lpwstr/>
  </property>
  <property fmtid="{D5CDD505-2E9C-101B-9397-08002B2CF9AE}" pid="12" name="Physical Education and Sport">
    <vt:lpwstr/>
  </property>
  <property fmtid="{D5CDD505-2E9C-101B-9397-08002B2CF9AE}" pid="13" name="Youth Services">
    <vt:lpwstr/>
  </property>
  <property fmtid="{D5CDD505-2E9C-101B-9397-08002B2CF9AE}" pid="14" name="ka2fadf937d140639443f94f82f9d7d2">
    <vt:lpwstr/>
  </property>
  <property fmtid="{D5CDD505-2E9C-101B-9397-08002B2CF9AE}" pid="15" name="jf81eab6ba0d48e39021c117f6226ee2">
    <vt:lpwstr/>
  </property>
  <property fmtid="{D5CDD505-2E9C-101B-9397-08002B2CF9AE}" pid="16" name="Careers Service">
    <vt:lpwstr/>
  </property>
  <property fmtid="{D5CDD505-2E9C-101B-9397-08002B2CF9AE}" pid="17" name="CSD Groups and Meetings">
    <vt:lpwstr/>
  </property>
  <property fmtid="{D5CDD505-2E9C-101B-9397-08002B2CF9AE}" pid="18" name="Duke of Edinburgh Award">
    <vt:lpwstr/>
  </property>
  <property fmtid="{D5CDD505-2E9C-101B-9397-08002B2CF9AE}" pid="19" name="CSF">
    <vt:lpwstr/>
  </property>
  <property fmtid="{D5CDD505-2E9C-101B-9397-08002B2CF9AE}" pid="20" name="Education and Inclusion">
    <vt:lpwstr/>
  </property>
  <property fmtid="{D5CDD505-2E9C-101B-9397-08002B2CF9AE}" pid="21" name="Document Type">
    <vt:lpwstr>81;#Publication|03329f06-488e-4f83-8728-61e80ac28c5f</vt:lpwstr>
  </property>
  <property fmtid="{D5CDD505-2E9C-101B-9397-08002B2CF9AE}" pid="22" name="j62f77b6372d4d31815658479387a95c">
    <vt:lpwstr/>
  </property>
  <property fmtid="{D5CDD505-2E9C-101B-9397-08002B2CF9AE}" pid="23" name="d397eddc9e1d4f36bd09322be9c6af31">
    <vt:lpwstr/>
  </property>
  <property fmtid="{D5CDD505-2E9C-101B-9397-08002B2CF9AE}" pid="24" name="f8525ee3932e4ad9843cf3b91fb03df5">
    <vt:lpwstr/>
  </property>
  <property fmtid="{D5CDD505-2E9C-101B-9397-08002B2CF9AE}" pid="25" name="cf18ccb67a8c47b4a12d68c41e3eb221">
    <vt:lpwstr/>
  </property>
  <property fmtid="{D5CDD505-2E9C-101B-9397-08002B2CF9AE}" pid="26" name="TaxCatchAll">
    <vt:lpwstr>349;#Post 14 Team Administration|1b42d645-3a1c-4bb3-8125-a929c6ca0880;#81;#Publication|03329f06-488e-4f83-8728-61e80ac28c5f</vt:lpwstr>
  </property>
  <property fmtid="{D5CDD505-2E9C-101B-9397-08002B2CF9AE}" pid="27" name="kaa69b6aade4434483abfac0b390183b">
    <vt:lpwstr/>
  </property>
  <property fmtid="{D5CDD505-2E9C-101B-9397-08002B2CF9AE}" pid="28" name="Outdoor Education">
    <vt:lpwstr/>
  </property>
  <property fmtid="{D5CDD505-2E9C-101B-9397-08002B2CF9AE}" pid="29" name="School Support Staff">
    <vt:lpwstr/>
  </property>
  <property fmtid="{D5CDD505-2E9C-101B-9397-08002B2CF9AE}" pid="30" name="Schools">
    <vt:lpwstr/>
  </property>
</Properties>
</file>