
<file path=[Content_Types].xml><?xml version="1.0" encoding="utf-8"?>
<Types xmlns="http://schemas.openxmlformats.org/package/2006/content-types">
  <Default Extension="1" ContentType="image/jpeg"/>
  <Default Extension="2"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61" r:id="rId2"/>
    <p:sldId id="306" r:id="rId3"/>
    <p:sldId id="388" r:id="rId4"/>
    <p:sldId id="428" r:id="rId5"/>
    <p:sldId id="427" r:id="rId6"/>
    <p:sldId id="429" r:id="rId7"/>
    <p:sldId id="430" r:id="rId8"/>
    <p:sldId id="431" r:id="rId9"/>
    <p:sldId id="447" r:id="rId10"/>
    <p:sldId id="432" r:id="rId11"/>
    <p:sldId id="433" r:id="rId12"/>
    <p:sldId id="434" r:id="rId13"/>
    <p:sldId id="442" r:id="rId14"/>
    <p:sldId id="401" r:id="rId15"/>
    <p:sldId id="440" r:id="rId16"/>
    <p:sldId id="450" r:id="rId17"/>
    <p:sldId id="448" r:id="rId18"/>
    <p:sldId id="435" r:id="rId19"/>
    <p:sldId id="437" r:id="rId20"/>
    <p:sldId id="438" r:id="rId21"/>
    <p:sldId id="439" r:id="rId22"/>
    <p:sldId id="449" r:id="rId23"/>
    <p:sldId id="42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28E99A-880B-48AC-A548-3CD69FB4FBF6}" v="107" dt="2026-06-13T10:24:07.4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4758" autoAdjust="0"/>
  </p:normalViewPr>
  <p:slideViewPr>
    <p:cSldViewPr snapToGrid="0">
      <p:cViewPr varScale="1">
        <p:scale>
          <a:sx n="65" d="100"/>
          <a:sy n="65" d="100"/>
        </p:scale>
        <p:origin x="7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y, Joanne (Childrens Services)" userId="39768c7e-49cb-4261-89ad-0d5ba049a24d" providerId="ADAL" clId="{A81FA7C8-B50E-4979-9009-2B50C182084B}"/>
    <pc:docChg chg="undo redo custSel addSld delSld modSld sldOrd">
      <pc:chgData name="Gray, Joanne (Childrens Services)" userId="39768c7e-49cb-4261-89ad-0d5ba049a24d" providerId="ADAL" clId="{A81FA7C8-B50E-4979-9009-2B50C182084B}" dt="2026-06-13T10:24:07.440" v="18747"/>
      <pc:docMkLst>
        <pc:docMk/>
      </pc:docMkLst>
      <pc:sldChg chg="addSp modSp mod">
        <pc:chgData name="Gray, Joanne (Childrens Services)" userId="39768c7e-49cb-4261-89ad-0d5ba049a24d" providerId="ADAL" clId="{A81FA7C8-B50E-4979-9009-2B50C182084B}" dt="2026-06-13T08:30:53.181" v="16816"/>
        <pc:sldMkLst>
          <pc:docMk/>
          <pc:sldMk cId="1039123357" sldId="306"/>
        </pc:sldMkLst>
        <pc:spChg chg="mod">
          <ac:chgData name="Gray, Joanne (Childrens Services)" userId="39768c7e-49cb-4261-89ad-0d5ba049a24d" providerId="ADAL" clId="{A81FA7C8-B50E-4979-9009-2B50C182084B}" dt="2026-06-13T08:15:21.865" v="16388" actId="207"/>
          <ac:spMkLst>
            <pc:docMk/>
            <pc:sldMk cId="1039123357" sldId="306"/>
            <ac:spMk id="5" creationId="{006764B2-4B91-2EB1-50E6-32BE4F374A73}"/>
          </ac:spMkLst>
        </pc:spChg>
        <pc:picChg chg="add mod">
          <ac:chgData name="Gray, Joanne (Childrens Services)" userId="39768c7e-49cb-4261-89ad-0d5ba049a24d" providerId="ADAL" clId="{A81FA7C8-B50E-4979-9009-2B50C182084B}" dt="2026-06-13T08:30:41.722" v="16814"/>
          <ac:picMkLst>
            <pc:docMk/>
            <pc:sldMk cId="1039123357" sldId="306"/>
            <ac:picMk id="2" creationId="{FDD14D2B-8C58-B26A-0CEB-476E9198F79C}"/>
          </ac:picMkLst>
        </pc:picChg>
        <pc:picChg chg="add mod">
          <ac:chgData name="Gray, Joanne (Childrens Services)" userId="39768c7e-49cb-4261-89ad-0d5ba049a24d" providerId="ADAL" clId="{A81FA7C8-B50E-4979-9009-2B50C182084B}" dt="2026-06-13T08:30:53.181" v="16816"/>
          <ac:picMkLst>
            <pc:docMk/>
            <pc:sldMk cId="1039123357" sldId="306"/>
            <ac:picMk id="3" creationId="{D0572949-A56E-8066-661B-F1011C38B527}"/>
          </ac:picMkLst>
        </pc:picChg>
      </pc:sldChg>
      <pc:sldChg chg="delSp modSp add del mod ord setBg delDesignElem">
        <pc:chgData name="Gray, Joanne (Childrens Services)" userId="39768c7e-49cb-4261-89ad-0d5ba049a24d" providerId="ADAL" clId="{A81FA7C8-B50E-4979-9009-2B50C182084B}" dt="2026-06-13T09:48:41.508" v="18046"/>
        <pc:sldMkLst>
          <pc:docMk/>
          <pc:sldMk cId="2131125863" sldId="388"/>
        </pc:sldMkLst>
        <pc:spChg chg="mod">
          <ac:chgData name="Gray, Joanne (Childrens Services)" userId="39768c7e-49cb-4261-89ad-0d5ba049a24d" providerId="ADAL" clId="{A81FA7C8-B50E-4979-9009-2B50C182084B}" dt="2026-06-10T23:44:16.756" v="14612" actId="20577"/>
          <ac:spMkLst>
            <pc:docMk/>
            <pc:sldMk cId="2131125863" sldId="388"/>
            <ac:spMk id="2" creationId="{B74C8744-9D13-FE13-1BCB-FA0EDF99C5B7}"/>
          </ac:spMkLst>
        </pc:spChg>
        <pc:graphicFrameChg chg="mod modGraphic">
          <ac:chgData name="Gray, Joanne (Childrens Services)" userId="39768c7e-49cb-4261-89ad-0d5ba049a24d" providerId="ADAL" clId="{A81FA7C8-B50E-4979-9009-2B50C182084B}" dt="2026-06-13T09:48:41.508" v="18046"/>
          <ac:graphicFrameMkLst>
            <pc:docMk/>
            <pc:sldMk cId="2131125863" sldId="388"/>
            <ac:graphicFrameMk id="24" creationId="{280B4CA4-611C-D695-2FD3-7BE56F64F011}"/>
          </ac:graphicFrameMkLst>
        </pc:graphicFrameChg>
      </pc:sldChg>
      <pc:sldChg chg="addSp delSp modSp add del mod setBg chgLayout">
        <pc:chgData name="Gray, Joanne (Childrens Services)" userId="39768c7e-49cb-4261-89ad-0d5ba049a24d" providerId="ADAL" clId="{A81FA7C8-B50E-4979-9009-2B50C182084B}" dt="2026-06-13T08:27:57.531" v="16778" actId="47"/>
        <pc:sldMkLst>
          <pc:docMk/>
          <pc:sldMk cId="4244727017" sldId="390"/>
        </pc:sldMkLst>
      </pc:sldChg>
      <pc:sldChg chg="addSp modSp new del mod">
        <pc:chgData name="Gray, Joanne (Childrens Services)" userId="39768c7e-49cb-4261-89ad-0d5ba049a24d" providerId="ADAL" clId="{A81FA7C8-B50E-4979-9009-2B50C182084B}" dt="2026-06-13T08:27:56.661" v="16777" actId="47"/>
        <pc:sldMkLst>
          <pc:docMk/>
          <pc:sldMk cId="2911124272" sldId="397"/>
        </pc:sldMkLst>
      </pc:sldChg>
      <pc:sldChg chg="addSp delSp modSp new add del mod ord setBg">
        <pc:chgData name="Gray, Joanne (Childrens Services)" userId="39768c7e-49cb-4261-89ad-0d5ba049a24d" providerId="ADAL" clId="{A81FA7C8-B50E-4979-9009-2B50C182084B}" dt="2026-06-13T10:22:50.363" v="18716"/>
        <pc:sldMkLst>
          <pc:docMk/>
          <pc:sldMk cId="721561779" sldId="401"/>
        </pc:sldMkLst>
        <pc:spChg chg="mod">
          <ac:chgData name="Gray, Joanne (Childrens Services)" userId="39768c7e-49cb-4261-89ad-0d5ba049a24d" providerId="ADAL" clId="{A81FA7C8-B50E-4979-9009-2B50C182084B}" dt="2026-06-04T03:47:26.766" v="12415" actId="26606"/>
          <ac:spMkLst>
            <pc:docMk/>
            <pc:sldMk cId="721561779" sldId="401"/>
            <ac:spMk id="2" creationId="{A7D45760-8B1B-9929-158F-3D0B20BFCEAB}"/>
          </ac:spMkLst>
        </pc:spChg>
        <pc:spChg chg="add">
          <ac:chgData name="Gray, Joanne (Childrens Services)" userId="39768c7e-49cb-4261-89ad-0d5ba049a24d" providerId="ADAL" clId="{A81FA7C8-B50E-4979-9009-2B50C182084B}" dt="2026-06-04T03:47:26.766" v="12415" actId="26606"/>
          <ac:spMkLst>
            <pc:docMk/>
            <pc:sldMk cId="721561779" sldId="401"/>
            <ac:spMk id="17" creationId="{9427AF5F-9A0E-42B7-A252-FD64C9885F9C}"/>
          </ac:spMkLst>
        </pc:spChg>
        <pc:picChg chg="add mod">
          <ac:chgData name="Gray, Joanne (Childrens Services)" userId="39768c7e-49cb-4261-89ad-0d5ba049a24d" providerId="ADAL" clId="{A81FA7C8-B50E-4979-9009-2B50C182084B}" dt="2026-06-04T03:48:02.537" v="12421" actId="14100"/>
          <ac:picMkLst>
            <pc:docMk/>
            <pc:sldMk cId="721561779" sldId="401"/>
            <ac:picMk id="12" creationId="{78DA0610-FBB8-CBFA-750C-AB8302201B7D}"/>
          </ac:picMkLst>
        </pc:picChg>
        <pc:picChg chg="add mod">
          <ac:chgData name="Gray, Joanne (Childrens Services)" userId="39768c7e-49cb-4261-89ad-0d5ba049a24d" providerId="ADAL" clId="{A81FA7C8-B50E-4979-9009-2B50C182084B}" dt="2026-06-04T03:48:08.377" v="12423" actId="14100"/>
          <ac:picMkLst>
            <pc:docMk/>
            <pc:sldMk cId="721561779" sldId="401"/>
            <ac:picMk id="14" creationId="{5445C646-BF8B-158C-97B9-FD943F47207C}"/>
          </ac:picMkLst>
        </pc:picChg>
      </pc:sldChg>
      <pc:sldChg chg="addSp delSp modSp new add del mod ord">
        <pc:chgData name="Gray, Joanne (Childrens Services)" userId="39768c7e-49cb-4261-89ad-0d5ba049a24d" providerId="ADAL" clId="{A81FA7C8-B50E-4979-9009-2B50C182084B}" dt="2026-06-13T08:30:09.440" v="16806" actId="47"/>
        <pc:sldMkLst>
          <pc:docMk/>
          <pc:sldMk cId="3536034054" sldId="402"/>
        </pc:sldMkLst>
        <pc:spChg chg="mod">
          <ac:chgData name="Gray, Joanne (Childrens Services)" userId="39768c7e-49cb-4261-89ad-0d5ba049a24d" providerId="ADAL" clId="{A81FA7C8-B50E-4979-9009-2B50C182084B}" dt="2026-06-13T08:28:05.197" v="16787" actId="20577"/>
          <ac:spMkLst>
            <pc:docMk/>
            <pc:sldMk cId="3536034054" sldId="402"/>
            <ac:spMk id="2" creationId="{7385F028-4DBF-48C3-89DF-F3A029326647}"/>
          </ac:spMkLst>
        </pc:spChg>
        <pc:picChg chg="add mod">
          <ac:chgData name="Gray, Joanne (Childrens Services)" userId="39768c7e-49cb-4261-89ad-0d5ba049a24d" providerId="ADAL" clId="{A81FA7C8-B50E-4979-9009-2B50C182084B}" dt="2026-06-13T08:28:32.413" v="16788" actId="1076"/>
          <ac:picMkLst>
            <pc:docMk/>
            <pc:sldMk cId="3536034054" sldId="402"/>
            <ac:picMk id="15" creationId="{6C70A1F9-AF1A-D997-B292-39F279F9C443}"/>
          </ac:picMkLst>
        </pc:picChg>
      </pc:sldChg>
      <pc:sldChg chg="addSp delSp modSp new del mod setBg">
        <pc:chgData name="Gray, Joanne (Childrens Services)" userId="39768c7e-49cb-4261-89ad-0d5ba049a24d" providerId="ADAL" clId="{A81FA7C8-B50E-4979-9009-2B50C182084B}" dt="2026-06-13T08:30:13.684" v="16808" actId="47"/>
        <pc:sldMkLst>
          <pc:docMk/>
          <pc:sldMk cId="631746630" sldId="412"/>
        </pc:sldMkLst>
      </pc:sldChg>
      <pc:sldChg chg="addSp modSp new del mod ord modClrScheme chgLayout">
        <pc:chgData name="Gray, Joanne (Childrens Services)" userId="39768c7e-49cb-4261-89ad-0d5ba049a24d" providerId="ADAL" clId="{A81FA7C8-B50E-4979-9009-2B50C182084B}" dt="2026-06-13T08:30:12.511" v="16807" actId="47"/>
        <pc:sldMkLst>
          <pc:docMk/>
          <pc:sldMk cId="3543054258" sldId="413"/>
        </pc:sldMkLst>
      </pc:sldChg>
      <pc:sldChg chg="addSp delSp modSp new add del mod ord">
        <pc:chgData name="Gray, Joanne (Childrens Services)" userId="39768c7e-49cb-4261-89ad-0d5ba049a24d" providerId="ADAL" clId="{A81FA7C8-B50E-4979-9009-2B50C182084B}" dt="2026-06-13T08:34:22.165" v="16856" actId="47"/>
        <pc:sldMkLst>
          <pc:docMk/>
          <pc:sldMk cId="2005066771" sldId="414"/>
        </pc:sldMkLst>
      </pc:sldChg>
      <pc:sldChg chg="addSp delSp modSp new add del mod modClrScheme modAnim chgLayout">
        <pc:chgData name="Gray, Joanne (Childrens Services)" userId="39768c7e-49cb-4261-89ad-0d5ba049a24d" providerId="ADAL" clId="{A81FA7C8-B50E-4979-9009-2B50C182084B}" dt="2026-06-13T08:30:17.896" v="16811" actId="47"/>
        <pc:sldMkLst>
          <pc:docMk/>
          <pc:sldMk cId="1722357088" sldId="416"/>
        </pc:sldMkLst>
      </pc:sldChg>
      <pc:sldChg chg="addSp delSp modSp new del mod">
        <pc:chgData name="Gray, Joanne (Childrens Services)" userId="39768c7e-49cb-4261-89ad-0d5ba049a24d" providerId="ADAL" clId="{A81FA7C8-B50E-4979-9009-2B50C182084B}" dt="2026-06-13T08:30:14.532" v="16809" actId="47"/>
        <pc:sldMkLst>
          <pc:docMk/>
          <pc:sldMk cId="2038946980" sldId="417"/>
        </pc:sldMkLst>
      </pc:sldChg>
      <pc:sldChg chg="addSp delSp modSp new del mod">
        <pc:chgData name="Gray, Joanne (Childrens Services)" userId="39768c7e-49cb-4261-89ad-0d5ba049a24d" providerId="ADAL" clId="{A81FA7C8-B50E-4979-9009-2B50C182084B}" dt="2026-06-13T08:34:31.883" v="16857" actId="47"/>
        <pc:sldMkLst>
          <pc:docMk/>
          <pc:sldMk cId="510494594" sldId="418"/>
        </pc:sldMkLst>
      </pc:sldChg>
      <pc:sldChg chg="addSp delSp modSp new del mod setBg">
        <pc:chgData name="Gray, Joanne (Childrens Services)" userId="39768c7e-49cb-4261-89ad-0d5ba049a24d" providerId="ADAL" clId="{A81FA7C8-B50E-4979-9009-2B50C182084B}" dt="2026-06-13T08:34:32.848" v="16858" actId="47"/>
        <pc:sldMkLst>
          <pc:docMk/>
          <pc:sldMk cId="3081104321" sldId="419"/>
        </pc:sldMkLst>
      </pc:sldChg>
      <pc:sldChg chg="addSp delSp modSp new del mod setBg">
        <pc:chgData name="Gray, Joanne (Childrens Services)" userId="39768c7e-49cb-4261-89ad-0d5ba049a24d" providerId="ADAL" clId="{A81FA7C8-B50E-4979-9009-2B50C182084B}" dt="2026-06-13T08:34:34.862" v="16860" actId="47"/>
        <pc:sldMkLst>
          <pc:docMk/>
          <pc:sldMk cId="362011651" sldId="420"/>
        </pc:sldMkLst>
      </pc:sldChg>
      <pc:sldChg chg="addSp delSp modSp add del mod">
        <pc:chgData name="Gray, Joanne (Childrens Services)" userId="39768c7e-49cb-4261-89ad-0d5ba049a24d" providerId="ADAL" clId="{A81FA7C8-B50E-4979-9009-2B50C182084B}" dt="2026-06-13T08:30:15.075" v="16810" actId="47"/>
        <pc:sldMkLst>
          <pc:docMk/>
          <pc:sldMk cId="2205168097" sldId="421"/>
        </pc:sldMkLst>
      </pc:sldChg>
      <pc:sldChg chg="addSp delSp modSp new del mod">
        <pc:chgData name="Gray, Joanne (Childrens Services)" userId="39768c7e-49cb-4261-89ad-0d5ba049a24d" providerId="ADAL" clId="{A81FA7C8-B50E-4979-9009-2B50C182084B}" dt="2026-06-13T08:35:41.153" v="16877" actId="47"/>
        <pc:sldMkLst>
          <pc:docMk/>
          <pc:sldMk cId="7415565" sldId="422"/>
        </pc:sldMkLst>
      </pc:sldChg>
      <pc:sldChg chg="addSp modSp new add del mod modClrScheme chgLayout">
        <pc:chgData name="Gray, Joanne (Childrens Services)" userId="39768c7e-49cb-4261-89ad-0d5ba049a24d" providerId="ADAL" clId="{A81FA7C8-B50E-4979-9009-2B50C182084B}" dt="2026-06-13T08:35:52.751" v="16880" actId="47"/>
        <pc:sldMkLst>
          <pc:docMk/>
          <pc:sldMk cId="725883617" sldId="423"/>
        </pc:sldMkLst>
      </pc:sldChg>
      <pc:sldChg chg="modSp new mod modClrScheme chgLayout">
        <pc:chgData name="Gray, Joanne (Childrens Services)" userId="39768c7e-49cb-4261-89ad-0d5ba049a24d" providerId="ADAL" clId="{A81FA7C8-B50E-4979-9009-2B50C182084B}" dt="2026-06-13T10:19:19.642" v="18687" actId="114"/>
        <pc:sldMkLst>
          <pc:docMk/>
          <pc:sldMk cId="2844063712" sldId="424"/>
        </pc:sldMkLst>
        <pc:spChg chg="mod ord">
          <ac:chgData name="Gray, Joanne (Childrens Services)" userId="39768c7e-49cb-4261-89ad-0d5ba049a24d" providerId="ADAL" clId="{A81FA7C8-B50E-4979-9009-2B50C182084B}" dt="2026-06-11T11:31:27.723" v="15968" actId="700"/>
          <ac:spMkLst>
            <pc:docMk/>
            <pc:sldMk cId="2844063712" sldId="424"/>
            <ac:spMk id="2" creationId="{CA6ADA39-6A73-B8E1-1521-764C5432B586}"/>
          </ac:spMkLst>
        </pc:spChg>
        <pc:spChg chg="mod ord">
          <ac:chgData name="Gray, Joanne (Childrens Services)" userId="39768c7e-49cb-4261-89ad-0d5ba049a24d" providerId="ADAL" clId="{A81FA7C8-B50E-4979-9009-2B50C182084B}" dt="2026-06-13T10:19:19.642" v="18687" actId="114"/>
          <ac:spMkLst>
            <pc:docMk/>
            <pc:sldMk cId="2844063712" sldId="424"/>
            <ac:spMk id="3" creationId="{48B3DEA8-ED44-0C1B-3D8A-D08908F4BBFD}"/>
          </ac:spMkLst>
        </pc:spChg>
      </pc:sldChg>
      <pc:sldChg chg="add del">
        <pc:chgData name="Gray, Joanne (Childrens Services)" userId="39768c7e-49cb-4261-89ad-0d5ba049a24d" providerId="ADAL" clId="{A81FA7C8-B50E-4979-9009-2B50C182084B}" dt="2026-06-13T09:47:57.068" v="18016" actId="47"/>
        <pc:sldMkLst>
          <pc:docMk/>
          <pc:sldMk cId="927636312" sldId="425"/>
        </pc:sldMkLst>
      </pc:sldChg>
      <pc:sldChg chg="addSp delSp modSp new add del mod ord">
        <pc:chgData name="Gray, Joanne (Childrens Services)" userId="39768c7e-49cb-4261-89ad-0d5ba049a24d" providerId="ADAL" clId="{A81FA7C8-B50E-4979-9009-2B50C182084B}" dt="2026-06-13T08:34:34.050" v="16859" actId="47"/>
        <pc:sldMkLst>
          <pc:docMk/>
          <pc:sldMk cId="1671500774" sldId="426"/>
        </pc:sldMkLst>
      </pc:sldChg>
      <pc:sldChg chg="addSp delSp modSp new mod modClrScheme chgLayout">
        <pc:chgData name="Gray, Joanne (Childrens Services)" userId="39768c7e-49cb-4261-89ad-0d5ba049a24d" providerId="ADAL" clId="{A81FA7C8-B50E-4979-9009-2B50C182084B}" dt="2026-06-13T08:35:20.848" v="16874" actId="14100"/>
        <pc:sldMkLst>
          <pc:docMk/>
          <pc:sldMk cId="2976537484" sldId="427"/>
        </pc:sldMkLst>
        <pc:spChg chg="del mod ord">
          <ac:chgData name="Gray, Joanne (Childrens Services)" userId="39768c7e-49cb-4261-89ad-0d5ba049a24d" providerId="ADAL" clId="{A81FA7C8-B50E-4979-9009-2B50C182084B}" dt="2026-06-13T08:24:33.874" v="16617" actId="700"/>
          <ac:spMkLst>
            <pc:docMk/>
            <pc:sldMk cId="2976537484" sldId="427"/>
            <ac:spMk id="2" creationId="{9BF00BDD-CB73-061C-08BB-65770DA0AC89}"/>
          </ac:spMkLst>
        </pc:spChg>
        <pc:spChg chg="mod ord">
          <ac:chgData name="Gray, Joanne (Childrens Services)" userId="39768c7e-49cb-4261-89ad-0d5ba049a24d" providerId="ADAL" clId="{A81FA7C8-B50E-4979-9009-2B50C182084B}" dt="2026-06-13T08:35:20.848" v="16874" actId="14100"/>
          <ac:spMkLst>
            <pc:docMk/>
            <pc:sldMk cId="2976537484" sldId="427"/>
            <ac:spMk id="3" creationId="{5979AD70-4620-A8C0-D865-B3154F222655}"/>
          </ac:spMkLst>
        </pc:spChg>
        <pc:spChg chg="add mod ord">
          <ac:chgData name="Gray, Joanne (Childrens Services)" userId="39768c7e-49cb-4261-89ad-0d5ba049a24d" providerId="ADAL" clId="{A81FA7C8-B50E-4979-9009-2B50C182084B}" dt="2026-06-13T08:35:14.466" v="16872" actId="14100"/>
          <ac:spMkLst>
            <pc:docMk/>
            <pc:sldMk cId="2976537484" sldId="427"/>
            <ac:spMk id="4" creationId="{CF09CD35-1EE6-EE6A-21A3-E47EA6B3B98B}"/>
          </ac:spMkLst>
        </pc:spChg>
        <pc:picChg chg="add mod">
          <ac:chgData name="Gray, Joanne (Childrens Services)" userId="39768c7e-49cb-4261-89ad-0d5ba049a24d" providerId="ADAL" clId="{A81FA7C8-B50E-4979-9009-2B50C182084B}" dt="2026-06-13T08:35:05.373" v="16868" actId="1076"/>
          <ac:picMkLst>
            <pc:docMk/>
            <pc:sldMk cId="2976537484" sldId="427"/>
            <ac:picMk id="5" creationId="{2A0D46ED-0F1B-9CF6-E846-20F28D1CD2A6}"/>
          </ac:picMkLst>
        </pc:picChg>
      </pc:sldChg>
      <pc:sldChg chg="addSp delSp modSp new mod ord modClrScheme chgLayout">
        <pc:chgData name="Gray, Joanne (Childrens Services)" userId="39768c7e-49cb-4261-89ad-0d5ba049a24d" providerId="ADAL" clId="{A81FA7C8-B50E-4979-9009-2B50C182084B}" dt="2026-06-13T08:35:36.440" v="16876"/>
        <pc:sldMkLst>
          <pc:docMk/>
          <pc:sldMk cId="3802213253" sldId="428"/>
        </pc:sldMkLst>
        <pc:spChg chg="mod ord">
          <ac:chgData name="Gray, Joanne (Childrens Services)" userId="39768c7e-49cb-4261-89ad-0d5ba049a24d" providerId="ADAL" clId="{A81FA7C8-B50E-4979-9009-2B50C182084B}" dt="2026-06-13T08:31:46.676" v="16825" actId="14100"/>
          <ac:spMkLst>
            <pc:docMk/>
            <pc:sldMk cId="3802213253" sldId="428"/>
            <ac:spMk id="2" creationId="{950F1FE6-0A0E-D56D-406C-427C134DAB86}"/>
          </ac:spMkLst>
        </pc:spChg>
        <pc:spChg chg="del mod ord">
          <ac:chgData name="Gray, Joanne (Childrens Services)" userId="39768c7e-49cb-4261-89ad-0d5ba049a24d" providerId="ADAL" clId="{A81FA7C8-B50E-4979-9009-2B50C182084B}" dt="2026-06-13T08:29:24.487" v="16796" actId="700"/>
          <ac:spMkLst>
            <pc:docMk/>
            <pc:sldMk cId="3802213253" sldId="428"/>
            <ac:spMk id="3" creationId="{FE2FCB18-D7B5-31DC-EFBE-5E78EDB2433E}"/>
          </ac:spMkLst>
        </pc:spChg>
        <pc:spChg chg="add mod ord">
          <ac:chgData name="Gray, Joanne (Childrens Services)" userId="39768c7e-49cb-4261-89ad-0d5ba049a24d" providerId="ADAL" clId="{A81FA7C8-B50E-4979-9009-2B50C182084B}" dt="2026-06-13T08:33:56.214" v="16855" actId="20577"/>
          <ac:spMkLst>
            <pc:docMk/>
            <pc:sldMk cId="3802213253" sldId="428"/>
            <ac:spMk id="4" creationId="{58F11A2B-FDE1-E100-2BCA-915D74DE637A}"/>
          </ac:spMkLst>
        </pc:spChg>
        <pc:picChg chg="add mod">
          <ac:chgData name="Gray, Joanne (Childrens Services)" userId="39768c7e-49cb-4261-89ad-0d5ba049a24d" providerId="ADAL" clId="{A81FA7C8-B50E-4979-9009-2B50C182084B}" dt="2026-06-13T08:30:03.874" v="16805" actId="1076"/>
          <ac:picMkLst>
            <pc:docMk/>
            <pc:sldMk cId="3802213253" sldId="428"/>
            <ac:picMk id="5" creationId="{66A6654A-B6E2-1DFF-CD87-0051CEE1908D}"/>
          </ac:picMkLst>
        </pc:picChg>
        <pc:picChg chg="add mod">
          <ac:chgData name="Gray, Joanne (Childrens Services)" userId="39768c7e-49cb-4261-89ad-0d5ba049a24d" providerId="ADAL" clId="{A81FA7C8-B50E-4979-9009-2B50C182084B}" dt="2026-06-13T08:31:27.253" v="16820" actId="1076"/>
          <ac:picMkLst>
            <pc:docMk/>
            <pc:sldMk cId="3802213253" sldId="428"/>
            <ac:picMk id="6" creationId="{DD51E8E6-3F04-15A4-FBD8-5D026BA38FB7}"/>
          </ac:picMkLst>
        </pc:picChg>
      </pc:sldChg>
      <pc:sldChg chg="addSp delSp modSp new mod ord modClrScheme chgLayout">
        <pc:chgData name="Gray, Joanne (Childrens Services)" userId="39768c7e-49cb-4261-89ad-0d5ba049a24d" providerId="ADAL" clId="{A81FA7C8-B50E-4979-9009-2B50C182084B}" dt="2026-06-13T09:50:03.929" v="18056" actId="20577"/>
        <pc:sldMkLst>
          <pc:docMk/>
          <pc:sldMk cId="735120680" sldId="429"/>
        </pc:sldMkLst>
        <pc:spChg chg="mod ord">
          <ac:chgData name="Gray, Joanne (Childrens Services)" userId="39768c7e-49cb-4261-89ad-0d5ba049a24d" providerId="ADAL" clId="{A81FA7C8-B50E-4979-9009-2B50C182084B}" dt="2026-06-13T08:40:58.088" v="17032" actId="255"/>
          <ac:spMkLst>
            <pc:docMk/>
            <pc:sldMk cId="735120680" sldId="429"/>
            <ac:spMk id="2" creationId="{07BCBCF8-E73B-9B85-EAA9-89CD8B09E345}"/>
          </ac:spMkLst>
        </pc:spChg>
        <pc:spChg chg="del mod ord">
          <ac:chgData name="Gray, Joanne (Childrens Services)" userId="39768c7e-49cb-4261-89ad-0d5ba049a24d" providerId="ADAL" clId="{A81FA7C8-B50E-4979-9009-2B50C182084B}" dt="2026-06-13T08:37:17.090" v="16937" actId="700"/>
          <ac:spMkLst>
            <pc:docMk/>
            <pc:sldMk cId="735120680" sldId="429"/>
            <ac:spMk id="3" creationId="{4B1B94E8-A96A-BB66-1955-2608C397A7DE}"/>
          </ac:spMkLst>
        </pc:spChg>
        <pc:spChg chg="add mod ord">
          <ac:chgData name="Gray, Joanne (Childrens Services)" userId="39768c7e-49cb-4261-89ad-0d5ba049a24d" providerId="ADAL" clId="{A81FA7C8-B50E-4979-9009-2B50C182084B}" dt="2026-06-13T09:50:03.929" v="18056" actId="20577"/>
          <ac:spMkLst>
            <pc:docMk/>
            <pc:sldMk cId="735120680" sldId="429"/>
            <ac:spMk id="5" creationId="{C4554C17-6CC0-56A6-2CA6-04D064C123EF}"/>
          </ac:spMkLst>
        </pc:spChg>
        <pc:spChg chg="add del mod">
          <ac:chgData name="Gray, Joanne (Childrens Services)" userId="39768c7e-49cb-4261-89ad-0d5ba049a24d" providerId="ADAL" clId="{A81FA7C8-B50E-4979-9009-2B50C182084B}" dt="2026-06-13T09:49:56.259" v="18050" actId="478"/>
          <ac:spMkLst>
            <pc:docMk/>
            <pc:sldMk cId="735120680" sldId="429"/>
            <ac:spMk id="8" creationId="{B2A35B95-6D4C-79F1-76B6-478C7540ADF6}"/>
          </ac:spMkLst>
        </pc:spChg>
        <pc:picChg chg="add mod">
          <ac:chgData name="Gray, Joanne (Childrens Services)" userId="39768c7e-49cb-4261-89ad-0d5ba049a24d" providerId="ADAL" clId="{A81FA7C8-B50E-4979-9009-2B50C182084B}" dt="2026-06-13T08:36:07.253" v="16883"/>
          <ac:picMkLst>
            <pc:docMk/>
            <pc:sldMk cId="735120680" sldId="429"/>
            <ac:picMk id="4" creationId="{D9EA70F2-54C7-08E4-08E2-2329115859B7}"/>
          </ac:picMkLst>
        </pc:picChg>
        <pc:picChg chg="add mod">
          <ac:chgData name="Gray, Joanne (Childrens Services)" userId="39768c7e-49cb-4261-89ad-0d5ba049a24d" providerId="ADAL" clId="{A81FA7C8-B50E-4979-9009-2B50C182084B}" dt="2026-06-13T09:50:01.288" v="18052" actId="1076"/>
          <ac:picMkLst>
            <pc:docMk/>
            <pc:sldMk cId="735120680" sldId="429"/>
            <ac:picMk id="7" creationId="{A3E5E376-B0E7-BC02-A913-693DBB86DE86}"/>
          </ac:picMkLst>
        </pc:picChg>
      </pc:sldChg>
      <pc:sldChg chg="addSp delSp modSp add mod setBg modClrScheme chgLayout">
        <pc:chgData name="Gray, Joanne (Childrens Services)" userId="39768c7e-49cb-4261-89ad-0d5ba049a24d" providerId="ADAL" clId="{A81FA7C8-B50E-4979-9009-2B50C182084B}" dt="2026-06-13T09:51:42.438" v="18070" actId="26606"/>
        <pc:sldMkLst>
          <pc:docMk/>
          <pc:sldMk cId="2864817736" sldId="430"/>
        </pc:sldMkLst>
        <pc:spChg chg="mod ord">
          <ac:chgData name="Gray, Joanne (Childrens Services)" userId="39768c7e-49cb-4261-89ad-0d5ba049a24d" providerId="ADAL" clId="{A81FA7C8-B50E-4979-9009-2B50C182084B}" dt="2026-06-13T09:51:42.438" v="18070" actId="26606"/>
          <ac:spMkLst>
            <pc:docMk/>
            <pc:sldMk cId="2864817736" sldId="430"/>
            <ac:spMk id="2" creationId="{F7127BBA-B2CC-678E-F992-428A6E114E21}"/>
          </ac:spMkLst>
        </pc:spChg>
        <pc:spChg chg="mod ord">
          <ac:chgData name="Gray, Joanne (Childrens Services)" userId="39768c7e-49cb-4261-89ad-0d5ba049a24d" providerId="ADAL" clId="{A81FA7C8-B50E-4979-9009-2B50C182084B}" dt="2026-06-13T09:51:42.438" v="18070" actId="26606"/>
          <ac:spMkLst>
            <pc:docMk/>
            <pc:sldMk cId="2864817736" sldId="430"/>
            <ac:spMk id="3" creationId="{42DD2CF1-04CF-AB7C-E0A9-A36FDE80002D}"/>
          </ac:spMkLst>
        </pc:spChg>
        <pc:spChg chg="add del mod">
          <ac:chgData name="Gray, Joanne (Childrens Services)" userId="39768c7e-49cb-4261-89ad-0d5ba049a24d" providerId="ADAL" clId="{A81FA7C8-B50E-4979-9009-2B50C182084B}" dt="2026-06-13T09:51:10.263" v="18062" actId="478"/>
          <ac:spMkLst>
            <pc:docMk/>
            <pc:sldMk cId="2864817736" sldId="430"/>
            <ac:spMk id="6" creationId="{D133E33A-0092-544D-2898-FC1C63ACBE23}"/>
          </ac:spMkLst>
        </pc:spChg>
        <pc:spChg chg="add del">
          <ac:chgData name="Gray, Joanne (Childrens Services)" userId="39768c7e-49cb-4261-89ad-0d5ba049a24d" providerId="ADAL" clId="{A81FA7C8-B50E-4979-9009-2B50C182084B}" dt="2026-06-13T09:51:37.148" v="18065" actId="26606"/>
          <ac:spMkLst>
            <pc:docMk/>
            <pc:sldMk cId="2864817736" sldId="430"/>
            <ac:spMk id="13" creationId="{231BF440-39FA-4087-84CC-2EEC0BBDAF29}"/>
          </ac:spMkLst>
        </pc:spChg>
        <pc:spChg chg="add del">
          <ac:chgData name="Gray, Joanne (Childrens Services)" userId="39768c7e-49cb-4261-89ad-0d5ba049a24d" providerId="ADAL" clId="{A81FA7C8-B50E-4979-9009-2B50C182084B}" dt="2026-06-13T09:51:37.148" v="18065" actId="26606"/>
          <ac:spMkLst>
            <pc:docMk/>
            <pc:sldMk cId="2864817736" sldId="430"/>
            <ac:spMk id="15" creationId="{F04E4CBA-303B-48BD-8451-C2701CB0EEBF}"/>
          </ac:spMkLst>
        </pc:spChg>
        <pc:spChg chg="add del">
          <ac:chgData name="Gray, Joanne (Childrens Services)" userId="39768c7e-49cb-4261-89ad-0d5ba049a24d" providerId="ADAL" clId="{A81FA7C8-B50E-4979-9009-2B50C182084B}" dt="2026-06-13T09:51:37.148" v="18065" actId="26606"/>
          <ac:spMkLst>
            <pc:docMk/>
            <pc:sldMk cId="2864817736" sldId="430"/>
            <ac:spMk id="17" creationId="{F6CA58B3-AFCC-4A40-9882-50D5080879B0}"/>
          </ac:spMkLst>
        </pc:spChg>
        <pc:spChg chg="add del">
          <ac:chgData name="Gray, Joanne (Childrens Services)" userId="39768c7e-49cb-4261-89ad-0d5ba049a24d" providerId="ADAL" clId="{A81FA7C8-B50E-4979-9009-2B50C182084B}" dt="2026-06-13T09:51:37.148" v="18065" actId="26606"/>
          <ac:spMkLst>
            <pc:docMk/>
            <pc:sldMk cId="2864817736" sldId="430"/>
            <ac:spMk id="19" creationId="{75C56826-D4E5-42ED-8529-079651CB3005}"/>
          </ac:spMkLst>
        </pc:spChg>
        <pc:spChg chg="add del">
          <ac:chgData name="Gray, Joanne (Childrens Services)" userId="39768c7e-49cb-4261-89ad-0d5ba049a24d" providerId="ADAL" clId="{A81FA7C8-B50E-4979-9009-2B50C182084B}" dt="2026-06-13T09:51:37.148" v="18065" actId="26606"/>
          <ac:spMkLst>
            <pc:docMk/>
            <pc:sldMk cId="2864817736" sldId="430"/>
            <ac:spMk id="21" creationId="{82095FCE-EF05-4443-B97A-85DEE3A5CA17}"/>
          </ac:spMkLst>
        </pc:spChg>
        <pc:spChg chg="add del">
          <ac:chgData name="Gray, Joanne (Childrens Services)" userId="39768c7e-49cb-4261-89ad-0d5ba049a24d" providerId="ADAL" clId="{A81FA7C8-B50E-4979-9009-2B50C182084B}" dt="2026-06-13T09:51:37.148" v="18065" actId="26606"/>
          <ac:spMkLst>
            <pc:docMk/>
            <pc:sldMk cId="2864817736" sldId="430"/>
            <ac:spMk id="23" creationId="{CA00AE6B-AA30-4CF8-BA6F-339B780AD76C}"/>
          </ac:spMkLst>
        </pc:spChg>
        <pc:spChg chg="add del">
          <ac:chgData name="Gray, Joanne (Childrens Services)" userId="39768c7e-49cb-4261-89ad-0d5ba049a24d" providerId="ADAL" clId="{A81FA7C8-B50E-4979-9009-2B50C182084B}" dt="2026-06-13T09:51:38.784" v="18067" actId="26606"/>
          <ac:spMkLst>
            <pc:docMk/>
            <pc:sldMk cId="2864817736" sldId="430"/>
            <ac:spMk id="25" creationId="{2CB962CF-61A3-4EF9-94F6-7C59B0329524}"/>
          </ac:spMkLst>
        </pc:spChg>
        <pc:spChg chg="add del">
          <ac:chgData name="Gray, Joanne (Childrens Services)" userId="39768c7e-49cb-4261-89ad-0d5ba049a24d" providerId="ADAL" clId="{A81FA7C8-B50E-4979-9009-2B50C182084B}" dt="2026-06-13T09:51:42.426" v="18069" actId="26606"/>
          <ac:spMkLst>
            <pc:docMk/>
            <pc:sldMk cId="2864817736" sldId="430"/>
            <ac:spMk id="27" creationId="{D2B783EE-0239-4717-BBEA-8C9EAC61C824}"/>
          </ac:spMkLst>
        </pc:spChg>
        <pc:spChg chg="add del">
          <ac:chgData name="Gray, Joanne (Childrens Services)" userId="39768c7e-49cb-4261-89ad-0d5ba049a24d" providerId="ADAL" clId="{A81FA7C8-B50E-4979-9009-2B50C182084B}" dt="2026-06-13T09:51:42.426" v="18069" actId="26606"/>
          <ac:spMkLst>
            <pc:docMk/>
            <pc:sldMk cId="2864817736" sldId="430"/>
            <ac:spMk id="28" creationId="{A7B99495-F43F-4D80-A44F-2CB4764EB90B}"/>
          </ac:spMkLst>
        </pc:spChg>
        <pc:spChg chg="add del">
          <ac:chgData name="Gray, Joanne (Childrens Services)" userId="39768c7e-49cb-4261-89ad-0d5ba049a24d" providerId="ADAL" clId="{A81FA7C8-B50E-4979-9009-2B50C182084B}" dt="2026-06-13T09:51:42.426" v="18069" actId="26606"/>
          <ac:spMkLst>
            <pc:docMk/>
            <pc:sldMk cId="2864817736" sldId="430"/>
            <ac:spMk id="29" creationId="{70BEB1E7-2F88-40BC-B73D-42E5B6F80BFC}"/>
          </ac:spMkLst>
        </pc:spChg>
        <pc:spChg chg="add">
          <ac:chgData name="Gray, Joanne (Childrens Services)" userId="39768c7e-49cb-4261-89ad-0d5ba049a24d" providerId="ADAL" clId="{A81FA7C8-B50E-4979-9009-2B50C182084B}" dt="2026-06-13T09:51:42.438" v="18070" actId="26606"/>
          <ac:spMkLst>
            <pc:docMk/>
            <pc:sldMk cId="2864817736" sldId="430"/>
            <ac:spMk id="31" creationId="{352BEC0E-22F8-46D0-9632-375DB541B06C}"/>
          </ac:spMkLst>
        </pc:spChg>
        <pc:spChg chg="add">
          <ac:chgData name="Gray, Joanne (Childrens Services)" userId="39768c7e-49cb-4261-89ad-0d5ba049a24d" providerId="ADAL" clId="{A81FA7C8-B50E-4979-9009-2B50C182084B}" dt="2026-06-13T09:51:42.438" v="18070" actId="26606"/>
          <ac:spMkLst>
            <pc:docMk/>
            <pc:sldMk cId="2864817736" sldId="430"/>
            <ac:spMk id="32" creationId="{3FCFB1DE-0B7E-48CC-BA90-B2AB0889F9D6}"/>
          </ac:spMkLst>
        </pc:spChg>
        <pc:picChg chg="add mod ord">
          <ac:chgData name="Gray, Joanne (Childrens Services)" userId="39768c7e-49cb-4261-89ad-0d5ba049a24d" providerId="ADAL" clId="{A81FA7C8-B50E-4979-9009-2B50C182084B}" dt="2026-06-13T09:51:42.438" v="18070" actId="26606"/>
          <ac:picMkLst>
            <pc:docMk/>
            <pc:sldMk cId="2864817736" sldId="430"/>
            <ac:picMk id="5" creationId="{4C73A411-6597-9C56-D2A8-19D775168CA3}"/>
          </ac:picMkLst>
        </pc:picChg>
        <pc:picChg chg="add mod ord">
          <ac:chgData name="Gray, Joanne (Childrens Services)" userId="39768c7e-49cb-4261-89ad-0d5ba049a24d" providerId="ADAL" clId="{A81FA7C8-B50E-4979-9009-2B50C182084B}" dt="2026-06-13T09:51:42.438" v="18070" actId="26606"/>
          <ac:picMkLst>
            <pc:docMk/>
            <pc:sldMk cId="2864817736" sldId="430"/>
            <ac:picMk id="8" creationId="{278F702B-F8CC-67B1-95C6-2313E5F07D34}"/>
          </ac:picMkLst>
        </pc:picChg>
      </pc:sldChg>
      <pc:sldChg chg="addSp modSp add mod">
        <pc:chgData name="Gray, Joanne (Childrens Services)" userId="39768c7e-49cb-4261-89ad-0d5ba049a24d" providerId="ADAL" clId="{A81FA7C8-B50E-4979-9009-2B50C182084B}" dt="2026-06-13T09:52:42.782" v="18074" actId="1076"/>
        <pc:sldMkLst>
          <pc:docMk/>
          <pc:sldMk cId="3034626036" sldId="431"/>
        </pc:sldMkLst>
        <pc:spChg chg="mod">
          <ac:chgData name="Gray, Joanne (Childrens Services)" userId="39768c7e-49cb-4261-89ad-0d5ba049a24d" providerId="ADAL" clId="{A81FA7C8-B50E-4979-9009-2B50C182084B}" dt="2026-06-13T08:45:45.360" v="17173" actId="255"/>
          <ac:spMkLst>
            <pc:docMk/>
            <pc:sldMk cId="3034626036" sldId="431"/>
            <ac:spMk id="2" creationId="{521314BD-CBA5-856B-3634-346E23425C62}"/>
          </ac:spMkLst>
        </pc:spChg>
        <pc:spChg chg="mod">
          <ac:chgData name="Gray, Joanne (Childrens Services)" userId="39768c7e-49cb-4261-89ad-0d5ba049a24d" providerId="ADAL" clId="{A81FA7C8-B50E-4979-9009-2B50C182084B}" dt="2026-06-13T08:44:19.523" v="17153" actId="207"/>
          <ac:spMkLst>
            <pc:docMk/>
            <pc:sldMk cId="3034626036" sldId="431"/>
            <ac:spMk id="3" creationId="{3119CA90-DBD5-B78D-E950-5CEE4FA7EFF9}"/>
          </ac:spMkLst>
        </pc:spChg>
        <pc:picChg chg="add mod">
          <ac:chgData name="Gray, Joanne (Childrens Services)" userId="39768c7e-49cb-4261-89ad-0d5ba049a24d" providerId="ADAL" clId="{A81FA7C8-B50E-4979-9009-2B50C182084B}" dt="2026-06-13T09:52:42.782" v="18074" actId="1076"/>
          <ac:picMkLst>
            <pc:docMk/>
            <pc:sldMk cId="3034626036" sldId="431"/>
            <ac:picMk id="5" creationId="{63A0C4FE-9EF5-A0B1-3633-6B764FE0EFB0}"/>
          </ac:picMkLst>
        </pc:picChg>
      </pc:sldChg>
      <pc:sldChg chg="addSp delSp modSp add mod ord setBg modClrScheme chgLayout">
        <pc:chgData name="Gray, Joanne (Childrens Services)" userId="39768c7e-49cb-4261-89ad-0d5ba049a24d" providerId="ADAL" clId="{A81FA7C8-B50E-4979-9009-2B50C182084B}" dt="2026-06-13T09:56:10.481" v="18096" actId="26606"/>
        <pc:sldMkLst>
          <pc:docMk/>
          <pc:sldMk cId="3326975136" sldId="432"/>
        </pc:sldMkLst>
        <pc:spChg chg="del">
          <ac:chgData name="Gray, Joanne (Childrens Services)" userId="39768c7e-49cb-4261-89ad-0d5ba049a24d" providerId="ADAL" clId="{A81FA7C8-B50E-4979-9009-2B50C182084B}" dt="2026-06-13T08:47:29.742" v="17174" actId="6264"/>
          <ac:spMkLst>
            <pc:docMk/>
            <pc:sldMk cId="3326975136" sldId="432"/>
            <ac:spMk id="2" creationId="{092DFE80-F02C-3ABC-160D-E5A4C2697241}"/>
          </ac:spMkLst>
        </pc:spChg>
        <pc:spChg chg="del">
          <ac:chgData name="Gray, Joanne (Childrens Services)" userId="39768c7e-49cb-4261-89ad-0d5ba049a24d" providerId="ADAL" clId="{A81FA7C8-B50E-4979-9009-2B50C182084B}" dt="2026-06-13T08:47:29.742" v="17174" actId="6264"/>
          <ac:spMkLst>
            <pc:docMk/>
            <pc:sldMk cId="3326975136" sldId="432"/>
            <ac:spMk id="3" creationId="{896EA81A-94CB-C684-85E7-E44ABBA3148E}"/>
          </ac:spMkLst>
        </pc:spChg>
        <pc:spChg chg="add del mod ord">
          <ac:chgData name="Gray, Joanne (Childrens Services)" userId="39768c7e-49cb-4261-89ad-0d5ba049a24d" providerId="ADAL" clId="{A81FA7C8-B50E-4979-9009-2B50C182084B}" dt="2026-06-13T08:47:33.332" v="17175" actId="700"/>
          <ac:spMkLst>
            <pc:docMk/>
            <pc:sldMk cId="3326975136" sldId="432"/>
            <ac:spMk id="4" creationId="{B303E2A1-09AA-B25F-A09B-D9CF9012C5CB}"/>
          </ac:spMkLst>
        </pc:spChg>
        <pc:spChg chg="add del mod ord">
          <ac:chgData name="Gray, Joanne (Childrens Services)" userId="39768c7e-49cb-4261-89ad-0d5ba049a24d" providerId="ADAL" clId="{A81FA7C8-B50E-4979-9009-2B50C182084B}" dt="2026-06-13T08:47:33.332" v="17175" actId="700"/>
          <ac:spMkLst>
            <pc:docMk/>
            <pc:sldMk cId="3326975136" sldId="432"/>
            <ac:spMk id="5" creationId="{4D6DEE34-F53C-7215-0621-1132333EA158}"/>
          </ac:spMkLst>
        </pc:spChg>
        <pc:spChg chg="add mod ord">
          <ac:chgData name="Gray, Joanne (Childrens Services)" userId="39768c7e-49cb-4261-89ad-0d5ba049a24d" providerId="ADAL" clId="{A81FA7C8-B50E-4979-9009-2B50C182084B}" dt="2026-06-13T09:56:10.481" v="18096" actId="26606"/>
          <ac:spMkLst>
            <pc:docMk/>
            <pc:sldMk cId="3326975136" sldId="432"/>
            <ac:spMk id="6" creationId="{EED62AFD-81C6-01EE-C9CE-3FED9D99EE9B}"/>
          </ac:spMkLst>
        </pc:spChg>
        <pc:spChg chg="add mod ord">
          <ac:chgData name="Gray, Joanne (Childrens Services)" userId="39768c7e-49cb-4261-89ad-0d5ba049a24d" providerId="ADAL" clId="{A81FA7C8-B50E-4979-9009-2B50C182084B}" dt="2026-06-13T09:56:10.481" v="18096" actId="26606"/>
          <ac:spMkLst>
            <pc:docMk/>
            <pc:sldMk cId="3326975136" sldId="432"/>
            <ac:spMk id="7" creationId="{EFD00B9E-3D84-56C6-5A0A-EE6CCDD256A8}"/>
          </ac:spMkLst>
        </pc:spChg>
        <pc:spChg chg="add del mod">
          <ac:chgData name="Gray, Joanne (Childrens Services)" userId="39768c7e-49cb-4261-89ad-0d5ba049a24d" providerId="ADAL" clId="{A81FA7C8-B50E-4979-9009-2B50C182084B}" dt="2026-06-13T09:56:04.979" v="18091" actId="478"/>
          <ac:spMkLst>
            <pc:docMk/>
            <pc:sldMk cId="3326975136" sldId="432"/>
            <ac:spMk id="10" creationId="{CDEAE2C0-D661-3D9E-8E26-C136A0EB14FA}"/>
          </ac:spMkLst>
        </pc:spChg>
        <pc:spChg chg="add del">
          <ac:chgData name="Gray, Joanne (Childrens Services)" userId="39768c7e-49cb-4261-89ad-0d5ba049a24d" providerId="ADAL" clId="{A81FA7C8-B50E-4979-9009-2B50C182084B}" dt="2026-06-13T09:56:09.607" v="18093" actId="26606"/>
          <ac:spMkLst>
            <pc:docMk/>
            <pc:sldMk cId="3326975136" sldId="432"/>
            <ac:spMk id="14" creationId="{F13C74B1-5B17-4795-BED0-7140497B445A}"/>
          </ac:spMkLst>
        </pc:spChg>
        <pc:spChg chg="add del">
          <ac:chgData name="Gray, Joanne (Childrens Services)" userId="39768c7e-49cb-4261-89ad-0d5ba049a24d" providerId="ADAL" clId="{A81FA7C8-B50E-4979-9009-2B50C182084B}" dt="2026-06-13T09:56:09.607" v="18093" actId="26606"/>
          <ac:spMkLst>
            <pc:docMk/>
            <pc:sldMk cId="3326975136" sldId="432"/>
            <ac:spMk id="16" creationId="{D4974D33-8DC5-464E-8C6D-BE58F0669C17}"/>
          </ac:spMkLst>
        </pc:spChg>
        <pc:spChg chg="add del">
          <ac:chgData name="Gray, Joanne (Childrens Services)" userId="39768c7e-49cb-4261-89ad-0d5ba049a24d" providerId="ADAL" clId="{A81FA7C8-B50E-4979-9009-2B50C182084B}" dt="2026-06-13T09:56:10.471" v="18095" actId="26606"/>
          <ac:spMkLst>
            <pc:docMk/>
            <pc:sldMk cId="3326975136" sldId="432"/>
            <ac:spMk id="18" creationId="{45D37F4E-DDB4-456B-97E0-9937730A039F}"/>
          </ac:spMkLst>
        </pc:spChg>
        <pc:spChg chg="add del">
          <ac:chgData name="Gray, Joanne (Childrens Services)" userId="39768c7e-49cb-4261-89ad-0d5ba049a24d" providerId="ADAL" clId="{A81FA7C8-B50E-4979-9009-2B50C182084B}" dt="2026-06-13T09:56:10.471" v="18095" actId="26606"/>
          <ac:spMkLst>
            <pc:docMk/>
            <pc:sldMk cId="3326975136" sldId="432"/>
            <ac:spMk id="19" creationId="{B2DD41CD-8F47-4F56-AD12-4E2FF7696987}"/>
          </ac:spMkLst>
        </pc:spChg>
        <pc:spChg chg="add">
          <ac:chgData name="Gray, Joanne (Childrens Services)" userId="39768c7e-49cb-4261-89ad-0d5ba049a24d" providerId="ADAL" clId="{A81FA7C8-B50E-4979-9009-2B50C182084B}" dt="2026-06-13T09:56:10.481" v="18096" actId="26606"/>
          <ac:spMkLst>
            <pc:docMk/>
            <pc:sldMk cId="3326975136" sldId="432"/>
            <ac:spMk id="21" creationId="{743AA782-23D1-4521-8CAD-47662984AA08}"/>
          </ac:spMkLst>
        </pc:spChg>
        <pc:spChg chg="add">
          <ac:chgData name="Gray, Joanne (Childrens Services)" userId="39768c7e-49cb-4261-89ad-0d5ba049a24d" providerId="ADAL" clId="{A81FA7C8-B50E-4979-9009-2B50C182084B}" dt="2026-06-13T09:56:10.481" v="18096" actId="26606"/>
          <ac:spMkLst>
            <pc:docMk/>
            <pc:sldMk cId="3326975136" sldId="432"/>
            <ac:spMk id="22" creationId="{71877DBC-BB60-40F0-AC93-2ACDBAAE60CE}"/>
          </ac:spMkLst>
        </pc:spChg>
        <pc:picChg chg="add mod">
          <ac:chgData name="Gray, Joanne (Childrens Services)" userId="39768c7e-49cb-4261-89ad-0d5ba049a24d" providerId="ADAL" clId="{A81FA7C8-B50E-4979-9009-2B50C182084B}" dt="2026-06-13T09:56:10.481" v="18096" actId="26606"/>
          <ac:picMkLst>
            <pc:docMk/>
            <pc:sldMk cId="3326975136" sldId="432"/>
            <ac:picMk id="9" creationId="{68FB8F4F-906B-D62E-62CA-6DE2E1FAE8AF}"/>
          </ac:picMkLst>
        </pc:picChg>
      </pc:sldChg>
      <pc:sldChg chg="addSp delSp modSp add mod ord modClrScheme chgLayout">
        <pc:chgData name="Gray, Joanne (Childrens Services)" userId="39768c7e-49cb-4261-89ad-0d5ba049a24d" providerId="ADAL" clId="{A81FA7C8-B50E-4979-9009-2B50C182084B}" dt="2026-06-13T10:22:03.635" v="18702" actId="14100"/>
        <pc:sldMkLst>
          <pc:docMk/>
          <pc:sldMk cId="1862800312" sldId="433"/>
        </pc:sldMkLst>
        <pc:spChg chg="del mod ord">
          <ac:chgData name="Gray, Joanne (Childrens Services)" userId="39768c7e-49cb-4261-89ad-0d5ba049a24d" providerId="ADAL" clId="{A81FA7C8-B50E-4979-9009-2B50C182084B}" dt="2026-06-13T08:58:21.002" v="17238" actId="700"/>
          <ac:spMkLst>
            <pc:docMk/>
            <pc:sldMk cId="1862800312" sldId="433"/>
            <ac:spMk id="2" creationId="{BB1B5768-DDC9-76F8-60F8-B14356F7482C}"/>
          </ac:spMkLst>
        </pc:spChg>
        <pc:spChg chg="mod ord">
          <ac:chgData name="Gray, Joanne (Childrens Services)" userId="39768c7e-49cb-4261-89ad-0d5ba049a24d" providerId="ADAL" clId="{A81FA7C8-B50E-4979-9009-2B50C182084B}" dt="2026-06-13T10:22:03.635" v="18702" actId="14100"/>
          <ac:spMkLst>
            <pc:docMk/>
            <pc:sldMk cId="1862800312" sldId="433"/>
            <ac:spMk id="3" creationId="{C131D42A-3181-91F6-968F-856977FD92A9}"/>
          </ac:spMkLst>
        </pc:spChg>
        <pc:spChg chg="add mod ord">
          <ac:chgData name="Gray, Joanne (Childrens Services)" userId="39768c7e-49cb-4261-89ad-0d5ba049a24d" providerId="ADAL" clId="{A81FA7C8-B50E-4979-9009-2B50C182084B}" dt="2026-06-13T08:59:09.310" v="17260" actId="14100"/>
          <ac:spMkLst>
            <pc:docMk/>
            <pc:sldMk cId="1862800312" sldId="433"/>
            <ac:spMk id="4" creationId="{443BFF98-5215-C6EB-A4A1-92A8A06404B2}"/>
          </ac:spMkLst>
        </pc:spChg>
        <pc:spChg chg="add del mod">
          <ac:chgData name="Gray, Joanne (Childrens Services)" userId="39768c7e-49cb-4261-89ad-0d5ba049a24d" providerId="ADAL" clId="{A81FA7C8-B50E-4979-9009-2B50C182084B}" dt="2026-06-13T10:21:22.498" v="18690" actId="478"/>
          <ac:spMkLst>
            <pc:docMk/>
            <pc:sldMk cId="1862800312" sldId="433"/>
            <ac:spMk id="7" creationId="{B935D937-6521-A033-3216-CB6F21CD806B}"/>
          </ac:spMkLst>
        </pc:spChg>
        <pc:picChg chg="add mod">
          <ac:chgData name="Gray, Joanne (Childrens Services)" userId="39768c7e-49cb-4261-89ad-0d5ba049a24d" providerId="ADAL" clId="{A81FA7C8-B50E-4979-9009-2B50C182084B}" dt="2026-06-13T10:21:59.293" v="18700" actId="14100"/>
          <ac:picMkLst>
            <pc:docMk/>
            <pc:sldMk cId="1862800312" sldId="433"/>
            <ac:picMk id="6" creationId="{85D7CAB5-6807-FAD9-E0CB-19FE26FC5BD5}"/>
          </ac:picMkLst>
        </pc:picChg>
      </pc:sldChg>
      <pc:sldChg chg="addSp delSp modSp add mod ord modClrScheme chgLayout">
        <pc:chgData name="Gray, Joanne (Childrens Services)" userId="39768c7e-49cb-4261-89ad-0d5ba049a24d" providerId="ADAL" clId="{A81FA7C8-B50E-4979-9009-2B50C182084B}" dt="2026-06-13T09:58:01.588" v="18108" actId="1076"/>
        <pc:sldMkLst>
          <pc:docMk/>
          <pc:sldMk cId="2810943114" sldId="434"/>
        </pc:sldMkLst>
        <pc:spChg chg="del">
          <ac:chgData name="Gray, Joanne (Childrens Services)" userId="39768c7e-49cb-4261-89ad-0d5ba049a24d" providerId="ADAL" clId="{A81FA7C8-B50E-4979-9009-2B50C182084B}" dt="2026-06-13T09:02:27.890" v="17263" actId="700"/>
          <ac:spMkLst>
            <pc:docMk/>
            <pc:sldMk cId="2810943114" sldId="434"/>
            <ac:spMk id="2" creationId="{6D321E8A-7188-0B2D-65EA-EDBD6A2B34FB}"/>
          </ac:spMkLst>
        </pc:spChg>
        <pc:spChg chg="del">
          <ac:chgData name="Gray, Joanne (Childrens Services)" userId="39768c7e-49cb-4261-89ad-0d5ba049a24d" providerId="ADAL" clId="{A81FA7C8-B50E-4979-9009-2B50C182084B}" dt="2026-06-13T09:02:27.890" v="17263" actId="700"/>
          <ac:spMkLst>
            <pc:docMk/>
            <pc:sldMk cId="2810943114" sldId="434"/>
            <ac:spMk id="3" creationId="{61D6A9B6-8AF5-346A-3976-00B6B546266D}"/>
          </ac:spMkLst>
        </pc:spChg>
        <pc:spChg chg="add mod ord">
          <ac:chgData name="Gray, Joanne (Childrens Services)" userId="39768c7e-49cb-4261-89ad-0d5ba049a24d" providerId="ADAL" clId="{A81FA7C8-B50E-4979-9009-2B50C182084B}" dt="2026-06-13T09:57:31.802" v="18105" actId="27636"/>
          <ac:spMkLst>
            <pc:docMk/>
            <pc:sldMk cId="2810943114" sldId="434"/>
            <ac:spMk id="4" creationId="{4D9BCB0D-A2FA-9A63-9BFF-156C702302B2}"/>
          </ac:spMkLst>
        </pc:spChg>
        <pc:spChg chg="add mod ord">
          <ac:chgData name="Gray, Joanne (Childrens Services)" userId="39768c7e-49cb-4261-89ad-0d5ba049a24d" providerId="ADAL" clId="{A81FA7C8-B50E-4979-9009-2B50C182084B}" dt="2026-06-13T09:57:34.786" v="18106" actId="14100"/>
          <ac:spMkLst>
            <pc:docMk/>
            <pc:sldMk cId="2810943114" sldId="434"/>
            <ac:spMk id="5" creationId="{CDAEF335-EC97-4612-0713-270F525BD8EC}"/>
          </ac:spMkLst>
        </pc:spChg>
        <pc:spChg chg="add del mod">
          <ac:chgData name="Gray, Joanne (Childrens Services)" userId="39768c7e-49cb-4261-89ad-0d5ba049a24d" providerId="ADAL" clId="{A81FA7C8-B50E-4979-9009-2B50C182084B}" dt="2026-06-13T09:57:57.615" v="18107" actId="478"/>
          <ac:spMkLst>
            <pc:docMk/>
            <pc:sldMk cId="2810943114" sldId="434"/>
            <ac:spMk id="8" creationId="{C4F1D049-0B82-516E-2CB4-A9A5C3CF9315}"/>
          </ac:spMkLst>
        </pc:spChg>
        <pc:picChg chg="add mod">
          <ac:chgData name="Gray, Joanne (Childrens Services)" userId="39768c7e-49cb-4261-89ad-0d5ba049a24d" providerId="ADAL" clId="{A81FA7C8-B50E-4979-9009-2B50C182084B}" dt="2026-06-13T09:58:01.588" v="18108" actId="1076"/>
          <ac:picMkLst>
            <pc:docMk/>
            <pc:sldMk cId="2810943114" sldId="434"/>
            <ac:picMk id="7" creationId="{EC895F53-294E-BA8E-771B-6AAE4F202D25}"/>
          </ac:picMkLst>
        </pc:picChg>
      </pc:sldChg>
      <pc:sldChg chg="addSp delSp modSp add mod ord setBg modClrScheme chgLayout">
        <pc:chgData name="Gray, Joanne (Childrens Services)" userId="39768c7e-49cb-4261-89ad-0d5ba049a24d" providerId="ADAL" clId="{A81FA7C8-B50E-4979-9009-2B50C182084B}" dt="2026-06-13T09:14:47.807" v="17436" actId="26606"/>
        <pc:sldMkLst>
          <pc:docMk/>
          <pc:sldMk cId="634613950" sldId="435"/>
        </pc:sldMkLst>
        <pc:spChg chg="mod ord">
          <ac:chgData name="Gray, Joanne (Childrens Services)" userId="39768c7e-49cb-4261-89ad-0d5ba049a24d" providerId="ADAL" clId="{A81FA7C8-B50E-4979-9009-2B50C182084B}" dt="2026-06-13T09:14:47.807" v="17436" actId="26606"/>
          <ac:spMkLst>
            <pc:docMk/>
            <pc:sldMk cId="634613950" sldId="435"/>
            <ac:spMk id="2" creationId="{E193976C-484E-0FB6-5B9B-BF85A453FEEA}"/>
          </ac:spMkLst>
        </pc:spChg>
        <pc:spChg chg="del mod ord">
          <ac:chgData name="Gray, Joanne (Childrens Services)" userId="39768c7e-49cb-4261-89ad-0d5ba049a24d" providerId="ADAL" clId="{A81FA7C8-B50E-4979-9009-2B50C182084B}" dt="2026-06-13T09:14:47.807" v="17436" actId="26606"/>
          <ac:spMkLst>
            <pc:docMk/>
            <pc:sldMk cId="634613950" sldId="435"/>
            <ac:spMk id="3" creationId="{D8233E32-936A-FD78-6278-24CD420978C2}"/>
          </ac:spMkLst>
        </pc:spChg>
        <pc:spChg chg="add">
          <ac:chgData name="Gray, Joanne (Childrens Services)" userId="39768c7e-49cb-4261-89ad-0d5ba049a24d" providerId="ADAL" clId="{A81FA7C8-B50E-4979-9009-2B50C182084B}" dt="2026-06-13T09:14:47.807" v="17436" actId="26606"/>
          <ac:spMkLst>
            <pc:docMk/>
            <pc:sldMk cId="634613950" sldId="435"/>
            <ac:spMk id="9" creationId="{2659FDB4-FCBE-4A89-B46D-43D4FA54464D}"/>
          </ac:spMkLst>
        </pc:spChg>
        <pc:graphicFrameChg chg="add">
          <ac:chgData name="Gray, Joanne (Childrens Services)" userId="39768c7e-49cb-4261-89ad-0d5ba049a24d" providerId="ADAL" clId="{A81FA7C8-B50E-4979-9009-2B50C182084B}" dt="2026-06-13T09:14:47.807" v="17436" actId="26606"/>
          <ac:graphicFrameMkLst>
            <pc:docMk/>
            <pc:sldMk cId="634613950" sldId="435"/>
            <ac:graphicFrameMk id="5" creationId="{4C3BB49D-ED1D-8D7D-FF6E-BD390AEFDE53}"/>
          </ac:graphicFrameMkLst>
        </pc:graphicFrameChg>
        <pc:cxnChg chg="add">
          <ac:chgData name="Gray, Joanne (Childrens Services)" userId="39768c7e-49cb-4261-89ad-0d5ba049a24d" providerId="ADAL" clId="{A81FA7C8-B50E-4979-9009-2B50C182084B}" dt="2026-06-13T09:14:47.807" v="17436" actId="26606"/>
          <ac:cxnSpMkLst>
            <pc:docMk/>
            <pc:sldMk cId="634613950" sldId="435"/>
            <ac:cxnSpMk id="11" creationId="{C8F51B3F-8331-4E4A-AE96-D47B1006EEAD}"/>
          </ac:cxnSpMkLst>
        </pc:cxnChg>
      </pc:sldChg>
      <pc:sldChg chg="addSp delSp modSp add del mod ord setBg modClrScheme chgLayout">
        <pc:chgData name="Gray, Joanne (Childrens Services)" userId="39768c7e-49cb-4261-89ad-0d5ba049a24d" providerId="ADAL" clId="{A81FA7C8-B50E-4979-9009-2B50C182084B}" dt="2026-06-13T09:17:59.233" v="17541" actId="47"/>
        <pc:sldMkLst>
          <pc:docMk/>
          <pc:sldMk cId="4284266510" sldId="436"/>
        </pc:sldMkLst>
        <pc:spChg chg="del mod ord">
          <ac:chgData name="Gray, Joanne (Childrens Services)" userId="39768c7e-49cb-4261-89ad-0d5ba049a24d" providerId="ADAL" clId="{A81FA7C8-B50E-4979-9009-2B50C182084B}" dt="2026-06-13T09:15:16.095" v="17440" actId="700"/>
          <ac:spMkLst>
            <pc:docMk/>
            <pc:sldMk cId="4284266510" sldId="436"/>
            <ac:spMk id="2" creationId="{E6ACD76E-D14D-7E3C-B47D-5CCD3A747FA2}"/>
          </ac:spMkLst>
        </pc:spChg>
        <pc:spChg chg="del mod ord">
          <ac:chgData name="Gray, Joanne (Childrens Services)" userId="39768c7e-49cb-4261-89ad-0d5ba049a24d" providerId="ADAL" clId="{A81FA7C8-B50E-4979-9009-2B50C182084B}" dt="2026-06-13T09:15:55.732" v="17508" actId="26606"/>
          <ac:spMkLst>
            <pc:docMk/>
            <pc:sldMk cId="4284266510" sldId="436"/>
            <ac:spMk id="3" creationId="{CB513082-B5EA-04D0-E42F-18683FCE7822}"/>
          </ac:spMkLst>
        </pc:spChg>
        <pc:spChg chg="add mod ord">
          <ac:chgData name="Gray, Joanne (Childrens Services)" userId="39768c7e-49cb-4261-89ad-0d5ba049a24d" providerId="ADAL" clId="{A81FA7C8-B50E-4979-9009-2B50C182084B}" dt="2026-06-13T09:15:55.732" v="17508" actId="26606"/>
          <ac:spMkLst>
            <pc:docMk/>
            <pc:sldMk cId="4284266510" sldId="436"/>
            <ac:spMk id="4" creationId="{E84AAA7F-A742-9214-4303-9086793F4814}"/>
          </ac:spMkLst>
        </pc:spChg>
        <pc:spChg chg="add">
          <ac:chgData name="Gray, Joanne (Childrens Services)" userId="39768c7e-49cb-4261-89ad-0d5ba049a24d" providerId="ADAL" clId="{A81FA7C8-B50E-4979-9009-2B50C182084B}" dt="2026-06-13T09:15:55.732" v="17508" actId="26606"/>
          <ac:spMkLst>
            <pc:docMk/>
            <pc:sldMk cId="4284266510" sldId="436"/>
            <ac:spMk id="10" creationId="{BACC6370-2D7E-4714-9D71-7542949D7D5D}"/>
          </ac:spMkLst>
        </pc:spChg>
        <pc:spChg chg="add">
          <ac:chgData name="Gray, Joanne (Childrens Services)" userId="39768c7e-49cb-4261-89ad-0d5ba049a24d" providerId="ADAL" clId="{A81FA7C8-B50E-4979-9009-2B50C182084B}" dt="2026-06-13T09:15:55.732" v="17508" actId="26606"/>
          <ac:spMkLst>
            <pc:docMk/>
            <pc:sldMk cId="4284266510" sldId="436"/>
            <ac:spMk id="12" creationId="{F68B3F68-107C-434F-AA38-110D5EA91B85}"/>
          </ac:spMkLst>
        </pc:spChg>
        <pc:spChg chg="add">
          <ac:chgData name="Gray, Joanne (Childrens Services)" userId="39768c7e-49cb-4261-89ad-0d5ba049a24d" providerId="ADAL" clId="{A81FA7C8-B50E-4979-9009-2B50C182084B}" dt="2026-06-13T09:15:55.732" v="17508" actId="26606"/>
          <ac:spMkLst>
            <pc:docMk/>
            <pc:sldMk cId="4284266510" sldId="436"/>
            <ac:spMk id="14" creationId="{AAD0DBB9-1A4B-4391-81D4-CB19F9AB918A}"/>
          </ac:spMkLst>
        </pc:spChg>
        <pc:spChg chg="add">
          <ac:chgData name="Gray, Joanne (Childrens Services)" userId="39768c7e-49cb-4261-89ad-0d5ba049a24d" providerId="ADAL" clId="{A81FA7C8-B50E-4979-9009-2B50C182084B}" dt="2026-06-13T09:15:55.732" v="17508" actId="26606"/>
          <ac:spMkLst>
            <pc:docMk/>
            <pc:sldMk cId="4284266510" sldId="436"/>
            <ac:spMk id="16" creationId="{063BBA22-50EA-4C4D-BE05-F1CE4E63AA56}"/>
          </ac:spMkLst>
        </pc:spChg>
        <pc:graphicFrameChg chg="add">
          <ac:chgData name="Gray, Joanne (Childrens Services)" userId="39768c7e-49cb-4261-89ad-0d5ba049a24d" providerId="ADAL" clId="{A81FA7C8-B50E-4979-9009-2B50C182084B}" dt="2026-06-13T09:15:55.732" v="17508" actId="26606"/>
          <ac:graphicFrameMkLst>
            <pc:docMk/>
            <pc:sldMk cId="4284266510" sldId="436"/>
            <ac:graphicFrameMk id="6" creationId="{FDC34964-18EF-9CC2-9BB1-49D7BEE093F3}"/>
          </ac:graphicFrameMkLst>
        </pc:graphicFrameChg>
      </pc:sldChg>
      <pc:sldChg chg="addSp delSp modSp add mod ord setBg modClrScheme chgLayout">
        <pc:chgData name="Gray, Joanne (Childrens Services)" userId="39768c7e-49cb-4261-89ad-0d5ba049a24d" providerId="ADAL" clId="{A81FA7C8-B50E-4979-9009-2B50C182084B}" dt="2026-06-13T10:01:54.899" v="18153" actId="113"/>
        <pc:sldMkLst>
          <pc:docMk/>
          <pc:sldMk cId="1238884119" sldId="437"/>
        </pc:sldMkLst>
        <pc:spChg chg="mod ord">
          <ac:chgData name="Gray, Joanne (Childrens Services)" userId="39768c7e-49cb-4261-89ad-0d5ba049a24d" providerId="ADAL" clId="{A81FA7C8-B50E-4979-9009-2B50C182084B}" dt="2026-06-13T10:01:54.899" v="18153" actId="113"/>
          <ac:spMkLst>
            <pc:docMk/>
            <pc:sldMk cId="1238884119" sldId="437"/>
            <ac:spMk id="2" creationId="{D883E2F3-33C7-E3BA-5EBB-C1E4615FEE46}"/>
          </ac:spMkLst>
        </pc:spChg>
        <pc:spChg chg="add del mod ord">
          <ac:chgData name="Gray, Joanne (Childrens Services)" userId="39768c7e-49cb-4261-89ad-0d5ba049a24d" providerId="ADAL" clId="{A81FA7C8-B50E-4979-9009-2B50C182084B}" dt="2026-06-13T10:00:52.858" v="18142" actId="26606"/>
          <ac:spMkLst>
            <pc:docMk/>
            <pc:sldMk cId="1238884119" sldId="437"/>
            <ac:spMk id="3" creationId="{4F3CA74A-555A-7154-DDF7-F8721F9D9791}"/>
          </ac:spMkLst>
        </pc:spChg>
        <pc:spChg chg="add del">
          <ac:chgData name="Gray, Joanne (Childrens Services)" userId="39768c7e-49cb-4261-89ad-0d5ba049a24d" providerId="ADAL" clId="{A81FA7C8-B50E-4979-9009-2B50C182084B}" dt="2026-06-13T10:00:03.605" v="18117" actId="26606"/>
          <ac:spMkLst>
            <pc:docMk/>
            <pc:sldMk cId="1238884119" sldId="437"/>
            <ac:spMk id="8" creationId="{F13C74B1-5B17-4795-BED0-7140497B445A}"/>
          </ac:spMkLst>
        </pc:spChg>
        <pc:spChg chg="add del">
          <ac:chgData name="Gray, Joanne (Childrens Services)" userId="39768c7e-49cb-4261-89ad-0d5ba049a24d" providerId="ADAL" clId="{A81FA7C8-B50E-4979-9009-2B50C182084B}" dt="2026-06-13T09:29:15.686" v="17632" actId="26606"/>
          <ac:spMkLst>
            <pc:docMk/>
            <pc:sldMk cId="1238884119" sldId="437"/>
            <ac:spMk id="9" creationId="{8DF67618-B87B-4195-8E24-3B126F79FF55}"/>
          </ac:spMkLst>
        </pc:spChg>
        <pc:spChg chg="add del">
          <ac:chgData name="Gray, Joanne (Childrens Services)" userId="39768c7e-49cb-4261-89ad-0d5ba049a24d" providerId="ADAL" clId="{A81FA7C8-B50E-4979-9009-2B50C182084B}" dt="2026-06-13T10:00:03.605" v="18117" actId="26606"/>
          <ac:spMkLst>
            <pc:docMk/>
            <pc:sldMk cId="1238884119" sldId="437"/>
            <ac:spMk id="10" creationId="{D4974D33-8DC5-464E-8C6D-BE58F0669C17}"/>
          </ac:spMkLst>
        </pc:spChg>
        <pc:spChg chg="add del">
          <ac:chgData name="Gray, Joanne (Childrens Services)" userId="39768c7e-49cb-4261-89ad-0d5ba049a24d" providerId="ADAL" clId="{A81FA7C8-B50E-4979-9009-2B50C182084B}" dt="2026-06-13T09:29:15.686" v="17632" actId="26606"/>
          <ac:spMkLst>
            <pc:docMk/>
            <pc:sldMk cId="1238884119" sldId="437"/>
            <ac:spMk id="11" creationId="{64960379-9FF9-400A-A8A8-F5AB633FD3BF}"/>
          </ac:spMkLst>
        </pc:spChg>
        <pc:spChg chg="add del">
          <ac:chgData name="Gray, Joanne (Childrens Services)" userId="39768c7e-49cb-4261-89ad-0d5ba049a24d" providerId="ADAL" clId="{A81FA7C8-B50E-4979-9009-2B50C182084B}" dt="2026-06-13T10:00:08.417" v="18121" actId="26606"/>
          <ac:spMkLst>
            <pc:docMk/>
            <pc:sldMk cId="1238884119" sldId="437"/>
            <ac:spMk id="12" creationId="{743AA782-23D1-4521-8CAD-47662984AA08}"/>
          </ac:spMkLst>
        </pc:spChg>
        <pc:spChg chg="add del">
          <ac:chgData name="Gray, Joanne (Childrens Services)" userId="39768c7e-49cb-4261-89ad-0d5ba049a24d" providerId="ADAL" clId="{A81FA7C8-B50E-4979-9009-2B50C182084B}" dt="2026-06-13T10:00:08.417" v="18121" actId="26606"/>
          <ac:spMkLst>
            <pc:docMk/>
            <pc:sldMk cId="1238884119" sldId="437"/>
            <ac:spMk id="14" creationId="{71877DBC-BB60-40F0-AC93-2ACDBAAE60CE}"/>
          </ac:spMkLst>
        </pc:spChg>
        <pc:spChg chg="add del">
          <ac:chgData name="Gray, Joanne (Childrens Services)" userId="39768c7e-49cb-4261-89ad-0d5ba049a24d" providerId="ADAL" clId="{A81FA7C8-B50E-4979-9009-2B50C182084B}" dt="2026-06-13T10:00:10.004" v="18123" actId="26606"/>
          <ac:spMkLst>
            <pc:docMk/>
            <pc:sldMk cId="1238884119" sldId="437"/>
            <ac:spMk id="16" creationId="{2B97F24A-32CE-4C1C-A50D-3016B394DCFB}"/>
          </ac:spMkLst>
        </pc:spChg>
        <pc:spChg chg="add del">
          <ac:chgData name="Gray, Joanne (Childrens Services)" userId="39768c7e-49cb-4261-89ad-0d5ba049a24d" providerId="ADAL" clId="{A81FA7C8-B50E-4979-9009-2B50C182084B}" dt="2026-06-13T10:00:10.004" v="18123" actId="26606"/>
          <ac:spMkLst>
            <pc:docMk/>
            <pc:sldMk cId="1238884119" sldId="437"/>
            <ac:spMk id="18" creationId="{CD8B4F24-440B-49E9-B85D-733523DC064B}"/>
          </ac:spMkLst>
        </pc:spChg>
        <pc:spChg chg="add del">
          <ac:chgData name="Gray, Joanne (Childrens Services)" userId="39768c7e-49cb-4261-89ad-0d5ba049a24d" providerId="ADAL" clId="{A81FA7C8-B50E-4979-9009-2B50C182084B}" dt="2026-06-13T10:00:52.858" v="18142" actId="26606"/>
          <ac:spMkLst>
            <pc:docMk/>
            <pc:sldMk cId="1238884119" sldId="437"/>
            <ac:spMk id="22" creationId="{743AA782-23D1-4521-8CAD-47662984AA08}"/>
          </ac:spMkLst>
        </pc:spChg>
        <pc:spChg chg="add del">
          <ac:chgData name="Gray, Joanne (Childrens Services)" userId="39768c7e-49cb-4261-89ad-0d5ba049a24d" providerId="ADAL" clId="{A81FA7C8-B50E-4979-9009-2B50C182084B}" dt="2026-06-13T10:00:52.858" v="18142" actId="26606"/>
          <ac:spMkLst>
            <pc:docMk/>
            <pc:sldMk cId="1238884119" sldId="437"/>
            <ac:spMk id="23" creationId="{650D18FE-0824-4A46-B22C-A86B52E5780A}"/>
          </ac:spMkLst>
        </pc:spChg>
        <pc:spChg chg="add del">
          <ac:chgData name="Gray, Joanne (Childrens Services)" userId="39768c7e-49cb-4261-89ad-0d5ba049a24d" providerId="ADAL" clId="{A81FA7C8-B50E-4979-9009-2B50C182084B}" dt="2026-06-13T10:00:43.670" v="18135" actId="26606"/>
          <ac:spMkLst>
            <pc:docMk/>
            <pc:sldMk cId="1238884119" sldId="437"/>
            <ac:spMk id="28" creationId="{45D37F4E-DDB4-456B-97E0-9937730A039F}"/>
          </ac:spMkLst>
        </pc:spChg>
        <pc:spChg chg="add del">
          <ac:chgData name="Gray, Joanne (Childrens Services)" userId="39768c7e-49cb-4261-89ad-0d5ba049a24d" providerId="ADAL" clId="{A81FA7C8-B50E-4979-9009-2B50C182084B}" dt="2026-06-13T10:00:43.670" v="18135" actId="26606"/>
          <ac:spMkLst>
            <pc:docMk/>
            <pc:sldMk cId="1238884119" sldId="437"/>
            <ac:spMk id="30" creationId="{B2DD41CD-8F47-4F56-AD12-4E2FF7696987}"/>
          </ac:spMkLst>
        </pc:spChg>
        <pc:spChg chg="add del">
          <ac:chgData name="Gray, Joanne (Childrens Services)" userId="39768c7e-49cb-4261-89ad-0d5ba049a24d" providerId="ADAL" clId="{A81FA7C8-B50E-4979-9009-2B50C182084B}" dt="2026-06-13T10:00:43.670" v="18135" actId="26606"/>
          <ac:spMkLst>
            <pc:docMk/>
            <pc:sldMk cId="1238884119" sldId="437"/>
            <ac:spMk id="31" creationId="{4F3CA74A-555A-7154-DDF7-F8721F9D9791}"/>
          </ac:spMkLst>
        </pc:spChg>
        <pc:spChg chg="add del">
          <ac:chgData name="Gray, Joanne (Childrens Services)" userId="39768c7e-49cb-4261-89ad-0d5ba049a24d" providerId="ADAL" clId="{A81FA7C8-B50E-4979-9009-2B50C182084B}" dt="2026-06-13T10:00:45.685" v="18137" actId="26606"/>
          <ac:spMkLst>
            <pc:docMk/>
            <pc:sldMk cId="1238884119" sldId="437"/>
            <ac:spMk id="33" creationId="{4F3CA74A-555A-7154-DDF7-F8721F9D9791}"/>
          </ac:spMkLst>
        </pc:spChg>
        <pc:spChg chg="add del">
          <ac:chgData name="Gray, Joanne (Childrens Services)" userId="39768c7e-49cb-4261-89ad-0d5ba049a24d" providerId="ADAL" clId="{A81FA7C8-B50E-4979-9009-2B50C182084B}" dt="2026-06-13T10:00:49.938" v="18139" actId="26606"/>
          <ac:spMkLst>
            <pc:docMk/>
            <pc:sldMk cId="1238884119" sldId="437"/>
            <ac:spMk id="35" creationId="{2B97F24A-32CE-4C1C-A50D-3016B394DCFB}"/>
          </ac:spMkLst>
        </pc:spChg>
        <pc:spChg chg="add del">
          <ac:chgData name="Gray, Joanne (Childrens Services)" userId="39768c7e-49cb-4261-89ad-0d5ba049a24d" providerId="ADAL" clId="{A81FA7C8-B50E-4979-9009-2B50C182084B}" dt="2026-06-13T10:00:49.938" v="18139" actId="26606"/>
          <ac:spMkLst>
            <pc:docMk/>
            <pc:sldMk cId="1238884119" sldId="437"/>
            <ac:spMk id="36" creationId="{CD8B4F24-440B-49E9-B85D-733523DC064B}"/>
          </ac:spMkLst>
        </pc:spChg>
        <pc:spChg chg="add del">
          <ac:chgData name="Gray, Joanne (Childrens Services)" userId="39768c7e-49cb-4261-89ad-0d5ba049a24d" providerId="ADAL" clId="{A81FA7C8-B50E-4979-9009-2B50C182084B}" dt="2026-06-13T10:00:49.938" v="18139" actId="26606"/>
          <ac:spMkLst>
            <pc:docMk/>
            <pc:sldMk cId="1238884119" sldId="437"/>
            <ac:spMk id="37" creationId="{4F3CA74A-555A-7154-DDF7-F8721F9D9791}"/>
          </ac:spMkLst>
        </pc:spChg>
        <pc:spChg chg="add del">
          <ac:chgData name="Gray, Joanne (Childrens Services)" userId="39768c7e-49cb-4261-89ad-0d5ba049a24d" providerId="ADAL" clId="{A81FA7C8-B50E-4979-9009-2B50C182084B}" dt="2026-06-13T10:00:52.842" v="18141" actId="26606"/>
          <ac:spMkLst>
            <pc:docMk/>
            <pc:sldMk cId="1238884119" sldId="437"/>
            <ac:spMk id="39" creationId="{743AA782-23D1-4521-8CAD-47662984AA08}"/>
          </ac:spMkLst>
        </pc:spChg>
        <pc:spChg chg="add del">
          <ac:chgData name="Gray, Joanne (Childrens Services)" userId="39768c7e-49cb-4261-89ad-0d5ba049a24d" providerId="ADAL" clId="{A81FA7C8-B50E-4979-9009-2B50C182084B}" dt="2026-06-13T10:00:52.842" v="18141" actId="26606"/>
          <ac:spMkLst>
            <pc:docMk/>
            <pc:sldMk cId="1238884119" sldId="437"/>
            <ac:spMk id="40" creationId="{71877DBC-BB60-40F0-AC93-2ACDBAAE60CE}"/>
          </ac:spMkLst>
        </pc:spChg>
        <pc:spChg chg="add del">
          <ac:chgData name="Gray, Joanne (Childrens Services)" userId="39768c7e-49cb-4261-89ad-0d5ba049a24d" providerId="ADAL" clId="{A81FA7C8-B50E-4979-9009-2B50C182084B}" dt="2026-06-13T10:00:52.842" v="18141" actId="26606"/>
          <ac:spMkLst>
            <pc:docMk/>
            <pc:sldMk cId="1238884119" sldId="437"/>
            <ac:spMk id="41" creationId="{4F3CA74A-555A-7154-DDF7-F8721F9D9791}"/>
          </ac:spMkLst>
        </pc:spChg>
        <pc:spChg chg="add">
          <ac:chgData name="Gray, Joanne (Childrens Services)" userId="39768c7e-49cb-4261-89ad-0d5ba049a24d" providerId="ADAL" clId="{A81FA7C8-B50E-4979-9009-2B50C182084B}" dt="2026-06-13T10:00:52.858" v="18142" actId="26606"/>
          <ac:spMkLst>
            <pc:docMk/>
            <pc:sldMk cId="1238884119" sldId="437"/>
            <ac:spMk id="43" creationId="{743AA782-23D1-4521-8CAD-47662984AA08}"/>
          </ac:spMkLst>
        </pc:spChg>
        <pc:spChg chg="add">
          <ac:chgData name="Gray, Joanne (Childrens Services)" userId="39768c7e-49cb-4261-89ad-0d5ba049a24d" providerId="ADAL" clId="{A81FA7C8-B50E-4979-9009-2B50C182084B}" dt="2026-06-13T10:00:52.858" v="18142" actId="26606"/>
          <ac:spMkLst>
            <pc:docMk/>
            <pc:sldMk cId="1238884119" sldId="437"/>
            <ac:spMk id="44" creationId="{650D18FE-0824-4A46-B22C-A86B52E5780A}"/>
          </ac:spMkLst>
        </pc:spChg>
        <pc:spChg chg="add mod">
          <ac:chgData name="Gray, Joanne (Childrens Services)" userId="39768c7e-49cb-4261-89ad-0d5ba049a24d" providerId="ADAL" clId="{A81FA7C8-B50E-4979-9009-2B50C182084B}" dt="2026-06-13T10:01:42.122" v="18150" actId="14100"/>
          <ac:spMkLst>
            <pc:docMk/>
            <pc:sldMk cId="1238884119" sldId="437"/>
            <ac:spMk id="45" creationId="{4F3CA74A-555A-7154-DDF7-F8721F9D9791}"/>
          </ac:spMkLst>
        </pc:spChg>
        <pc:grpChg chg="add del">
          <ac:chgData name="Gray, Joanne (Childrens Services)" userId="39768c7e-49cb-4261-89ad-0d5ba049a24d" providerId="ADAL" clId="{A81FA7C8-B50E-4979-9009-2B50C182084B}" dt="2026-06-13T09:29:15.686" v="17632" actId="26606"/>
          <ac:grpSpMkLst>
            <pc:docMk/>
            <pc:sldMk cId="1238884119" sldId="437"/>
            <ac:grpSpMk id="13" creationId="{2C491629-AE25-486B-9B22-2CE4EE8F7E47}"/>
          </ac:grpSpMkLst>
        </pc:grpChg>
        <pc:grpChg chg="add del">
          <ac:chgData name="Gray, Joanne (Childrens Services)" userId="39768c7e-49cb-4261-89ad-0d5ba049a24d" providerId="ADAL" clId="{A81FA7C8-B50E-4979-9009-2B50C182084B}" dt="2026-06-13T09:29:15.686" v="17632" actId="26606"/>
          <ac:grpSpMkLst>
            <pc:docMk/>
            <pc:sldMk cId="1238884119" sldId="437"/>
            <ac:grpSpMk id="17" creationId="{43F5E015-E085-4624-B431-B42414448684}"/>
          </ac:grpSpMkLst>
        </pc:grpChg>
        <pc:graphicFrameChg chg="add del">
          <ac:chgData name="Gray, Joanne (Childrens Services)" userId="39768c7e-49cb-4261-89ad-0d5ba049a24d" providerId="ADAL" clId="{A81FA7C8-B50E-4979-9009-2B50C182084B}" dt="2026-06-13T09:29:15.686" v="17632" actId="26606"/>
          <ac:graphicFrameMkLst>
            <pc:docMk/>
            <pc:sldMk cId="1238884119" sldId="437"/>
            <ac:graphicFrameMk id="5" creationId="{25D8A91D-7478-AB9D-5A68-9113B4E70492}"/>
          </ac:graphicFrameMkLst>
        </pc:graphicFrameChg>
        <pc:graphicFrameChg chg="add del">
          <ac:chgData name="Gray, Joanne (Childrens Services)" userId="39768c7e-49cb-4261-89ad-0d5ba049a24d" providerId="ADAL" clId="{A81FA7C8-B50E-4979-9009-2B50C182084B}" dt="2026-06-13T10:00:34.337" v="18129" actId="26606"/>
          <ac:graphicFrameMkLst>
            <pc:docMk/>
            <pc:sldMk cId="1238884119" sldId="437"/>
            <ac:graphicFrameMk id="25" creationId="{AED02F83-34F7-C632-7928-709A4CEA9630}"/>
          </ac:graphicFrameMkLst>
        </pc:graphicFrameChg>
        <pc:graphicFrameChg chg="add del">
          <ac:chgData name="Gray, Joanne (Childrens Services)" userId="39768c7e-49cb-4261-89ad-0d5ba049a24d" providerId="ADAL" clId="{A81FA7C8-B50E-4979-9009-2B50C182084B}" dt="2026-06-13T10:00:35.883" v="18131" actId="26606"/>
          <ac:graphicFrameMkLst>
            <pc:docMk/>
            <pc:sldMk cId="1238884119" sldId="437"/>
            <ac:graphicFrameMk id="27" creationId="{C5974B4A-6D60-EEB7-424F-2AE7942DD682}"/>
          </ac:graphicFrameMkLst>
        </pc:graphicFrameChg>
        <pc:graphicFrameChg chg="add del">
          <ac:chgData name="Gray, Joanne (Childrens Services)" userId="39768c7e-49cb-4261-89ad-0d5ba049a24d" providerId="ADAL" clId="{A81FA7C8-B50E-4979-9009-2B50C182084B}" dt="2026-06-13T10:00:39.887" v="18133" actId="26606"/>
          <ac:graphicFrameMkLst>
            <pc:docMk/>
            <pc:sldMk cId="1238884119" sldId="437"/>
            <ac:graphicFrameMk id="29" creationId="{7910BEDA-557F-1DB8-BB2A-C38E11233AD4}"/>
          </ac:graphicFrameMkLst>
        </pc:graphicFrameChg>
        <pc:picChg chg="add mod">
          <ac:chgData name="Gray, Joanne (Childrens Services)" userId="39768c7e-49cb-4261-89ad-0d5ba049a24d" providerId="ADAL" clId="{A81FA7C8-B50E-4979-9009-2B50C182084B}" dt="2026-06-13T10:00:49.938" v="18139" actId="26606"/>
          <ac:picMkLst>
            <pc:docMk/>
            <pc:sldMk cId="1238884119" sldId="437"/>
            <ac:picMk id="6" creationId="{849FB9C9-C6C1-D6D6-2844-CA0017E4CD65}"/>
          </ac:picMkLst>
        </pc:picChg>
        <pc:cxnChg chg="add del">
          <ac:chgData name="Gray, Joanne (Childrens Services)" userId="39768c7e-49cb-4261-89ad-0d5ba049a24d" providerId="ADAL" clId="{A81FA7C8-B50E-4979-9009-2B50C182084B}" dt="2026-06-13T10:00:12.567" v="18125" actId="26606"/>
          <ac:cxnSpMkLst>
            <pc:docMk/>
            <pc:sldMk cId="1238884119" sldId="437"/>
            <ac:cxnSpMk id="20" creationId="{1503BFE4-729B-D9D0-C17B-501E6AF1127A}"/>
          </ac:cxnSpMkLst>
        </pc:cxnChg>
      </pc:sldChg>
      <pc:sldChg chg="addSp modSp add mod ord modClrScheme modAnim chgLayout">
        <pc:chgData name="Gray, Joanne (Childrens Services)" userId="39768c7e-49cb-4261-89ad-0d5ba049a24d" providerId="ADAL" clId="{A81FA7C8-B50E-4979-9009-2B50C182084B}" dt="2026-06-13T10:23:45.484" v="18746"/>
        <pc:sldMkLst>
          <pc:docMk/>
          <pc:sldMk cId="1842792754" sldId="438"/>
        </pc:sldMkLst>
        <pc:spChg chg="mod ord">
          <ac:chgData name="Gray, Joanne (Childrens Services)" userId="39768c7e-49cb-4261-89ad-0d5ba049a24d" providerId="ADAL" clId="{A81FA7C8-B50E-4979-9009-2B50C182084B}" dt="2026-06-13T10:23:36.867" v="18744" actId="20577"/>
          <ac:spMkLst>
            <pc:docMk/>
            <pc:sldMk cId="1842792754" sldId="438"/>
            <ac:spMk id="2" creationId="{2E92E7DB-EE66-DAA0-FD1D-A4E419605162}"/>
          </ac:spMkLst>
        </pc:spChg>
        <pc:spChg chg="mod ord">
          <ac:chgData name="Gray, Joanne (Childrens Services)" userId="39768c7e-49cb-4261-89ad-0d5ba049a24d" providerId="ADAL" clId="{A81FA7C8-B50E-4979-9009-2B50C182084B}" dt="2026-06-13T10:03:01.777" v="18158" actId="14100"/>
          <ac:spMkLst>
            <pc:docMk/>
            <pc:sldMk cId="1842792754" sldId="438"/>
            <ac:spMk id="3" creationId="{956AEE29-FA60-CEB0-7109-ED5F4C60B63F}"/>
          </ac:spMkLst>
        </pc:spChg>
        <pc:picChg chg="add mod">
          <ac:chgData name="Gray, Joanne (Childrens Services)" userId="39768c7e-49cb-4261-89ad-0d5ba049a24d" providerId="ADAL" clId="{A81FA7C8-B50E-4979-9009-2B50C182084B}" dt="2026-06-13T10:03:05.662" v="18160" actId="1076"/>
          <ac:picMkLst>
            <pc:docMk/>
            <pc:sldMk cId="1842792754" sldId="438"/>
            <ac:picMk id="5" creationId="{866BA1D5-1782-BD31-3137-325EA05EE35F}"/>
          </ac:picMkLst>
        </pc:picChg>
      </pc:sldChg>
      <pc:sldChg chg="addSp delSp modSp add mod ord setBg modClrScheme modAnim chgLayout">
        <pc:chgData name="Gray, Joanne (Childrens Services)" userId="39768c7e-49cb-4261-89ad-0d5ba049a24d" providerId="ADAL" clId="{A81FA7C8-B50E-4979-9009-2B50C182084B}" dt="2026-06-13T10:24:07.440" v="18747"/>
        <pc:sldMkLst>
          <pc:docMk/>
          <pc:sldMk cId="1626115906" sldId="439"/>
        </pc:sldMkLst>
        <pc:spChg chg="mod ord">
          <ac:chgData name="Gray, Joanne (Childrens Services)" userId="39768c7e-49cb-4261-89ad-0d5ba049a24d" providerId="ADAL" clId="{A81FA7C8-B50E-4979-9009-2B50C182084B}" dt="2026-06-13T10:05:47.771" v="18186" actId="1076"/>
          <ac:spMkLst>
            <pc:docMk/>
            <pc:sldMk cId="1626115906" sldId="439"/>
            <ac:spMk id="2" creationId="{517A0C66-07A4-4005-AC97-978EFD781549}"/>
          </ac:spMkLst>
        </pc:spChg>
        <pc:spChg chg="del mod ord">
          <ac:chgData name="Gray, Joanne (Childrens Services)" userId="39768c7e-49cb-4261-89ad-0d5ba049a24d" providerId="ADAL" clId="{A81FA7C8-B50E-4979-9009-2B50C182084B}" dt="2026-06-13T09:36:48.710" v="17836" actId="26606"/>
          <ac:spMkLst>
            <pc:docMk/>
            <pc:sldMk cId="1626115906" sldId="439"/>
            <ac:spMk id="3" creationId="{2C86DC76-207F-60BA-7EB9-B4EEAFA1A1A0}"/>
          </ac:spMkLst>
        </pc:spChg>
        <pc:spChg chg="add">
          <ac:chgData name="Gray, Joanne (Childrens Services)" userId="39768c7e-49cb-4261-89ad-0d5ba049a24d" providerId="ADAL" clId="{A81FA7C8-B50E-4979-9009-2B50C182084B}" dt="2026-06-13T09:36:48.710" v="17836" actId="26606"/>
          <ac:spMkLst>
            <pc:docMk/>
            <pc:sldMk cId="1626115906" sldId="439"/>
            <ac:spMk id="10" creationId="{B50AB553-2A96-4A92-96F2-93548E096954}"/>
          </ac:spMkLst>
        </pc:spChg>
        <pc:graphicFrameChg chg="add">
          <ac:chgData name="Gray, Joanne (Childrens Services)" userId="39768c7e-49cb-4261-89ad-0d5ba049a24d" providerId="ADAL" clId="{A81FA7C8-B50E-4979-9009-2B50C182084B}" dt="2026-06-13T09:36:48.710" v="17836" actId="26606"/>
          <ac:graphicFrameMkLst>
            <pc:docMk/>
            <pc:sldMk cId="1626115906" sldId="439"/>
            <ac:graphicFrameMk id="5" creationId="{5011CA71-56C9-B3AF-E543-A30F090EDA66}"/>
          </ac:graphicFrameMkLst>
        </pc:graphicFrameChg>
        <pc:picChg chg="add">
          <ac:chgData name="Gray, Joanne (Childrens Services)" userId="39768c7e-49cb-4261-89ad-0d5ba049a24d" providerId="ADAL" clId="{A81FA7C8-B50E-4979-9009-2B50C182084B}" dt="2026-06-13T09:36:48.710" v="17836" actId="26606"/>
          <ac:picMkLst>
            <pc:docMk/>
            <pc:sldMk cId="1626115906" sldId="439"/>
            <ac:picMk id="6" creationId="{7E5FAFCA-D430-F0B8-D92A-D540C132623C}"/>
          </ac:picMkLst>
        </pc:picChg>
      </pc:sldChg>
      <pc:sldChg chg="addSp delSp modSp add mod ord modClrScheme chgLayout">
        <pc:chgData name="Gray, Joanne (Childrens Services)" userId="39768c7e-49cb-4261-89ad-0d5ba049a24d" providerId="ADAL" clId="{A81FA7C8-B50E-4979-9009-2B50C182084B}" dt="2026-06-13T10:09:02.585" v="18229" actId="14100"/>
        <pc:sldMkLst>
          <pc:docMk/>
          <pc:sldMk cId="1006723864" sldId="440"/>
        </pc:sldMkLst>
        <pc:spChg chg="del mod ord">
          <ac:chgData name="Gray, Joanne (Childrens Services)" userId="39768c7e-49cb-4261-89ad-0d5ba049a24d" providerId="ADAL" clId="{A81FA7C8-B50E-4979-9009-2B50C182084B}" dt="2026-06-13T09:38:26.825" v="17837" actId="700"/>
          <ac:spMkLst>
            <pc:docMk/>
            <pc:sldMk cId="1006723864" sldId="440"/>
            <ac:spMk id="2" creationId="{B8238173-EAEE-D87D-9725-332A5410879A}"/>
          </ac:spMkLst>
        </pc:spChg>
        <pc:spChg chg="del mod ord">
          <ac:chgData name="Gray, Joanne (Childrens Services)" userId="39768c7e-49cb-4261-89ad-0d5ba049a24d" providerId="ADAL" clId="{A81FA7C8-B50E-4979-9009-2B50C182084B}" dt="2026-06-13T09:38:26.825" v="17837" actId="700"/>
          <ac:spMkLst>
            <pc:docMk/>
            <pc:sldMk cId="1006723864" sldId="440"/>
            <ac:spMk id="3" creationId="{811C3990-CB16-49A6-6CC5-A323D3A6E00F}"/>
          </ac:spMkLst>
        </pc:spChg>
        <pc:spChg chg="add mod ord">
          <ac:chgData name="Gray, Joanne (Childrens Services)" userId="39768c7e-49cb-4261-89ad-0d5ba049a24d" providerId="ADAL" clId="{A81FA7C8-B50E-4979-9009-2B50C182084B}" dt="2026-06-13T10:08:49.083" v="18223" actId="20577"/>
          <ac:spMkLst>
            <pc:docMk/>
            <pc:sldMk cId="1006723864" sldId="440"/>
            <ac:spMk id="4" creationId="{84FBBBC6-C411-107F-5C80-BD7A9BBE84C0}"/>
          </ac:spMkLst>
        </pc:spChg>
        <pc:spChg chg="add del mod ord">
          <ac:chgData name="Gray, Joanne (Childrens Services)" userId="39768c7e-49cb-4261-89ad-0d5ba049a24d" providerId="ADAL" clId="{A81FA7C8-B50E-4979-9009-2B50C182084B}" dt="2026-06-13T10:08:32.371" v="18211" actId="478"/>
          <ac:spMkLst>
            <pc:docMk/>
            <pc:sldMk cId="1006723864" sldId="440"/>
            <ac:spMk id="5" creationId="{92245260-6411-6DF9-2E4D-8F9FC5F79988}"/>
          </ac:spMkLst>
        </pc:spChg>
        <pc:spChg chg="add del mod">
          <ac:chgData name="Gray, Joanne (Childrens Services)" userId="39768c7e-49cb-4261-89ad-0d5ba049a24d" providerId="ADAL" clId="{A81FA7C8-B50E-4979-9009-2B50C182084B}" dt="2026-06-13T10:08:41.245" v="18213" actId="478"/>
          <ac:spMkLst>
            <pc:docMk/>
            <pc:sldMk cId="1006723864" sldId="440"/>
            <ac:spMk id="9" creationId="{B2A487A4-F9A0-CEAA-8F17-335DD45F7FEF}"/>
          </ac:spMkLst>
        </pc:spChg>
        <pc:picChg chg="add del mod">
          <ac:chgData name="Gray, Joanne (Childrens Services)" userId="39768c7e-49cb-4261-89ad-0d5ba049a24d" providerId="ADAL" clId="{A81FA7C8-B50E-4979-9009-2B50C182084B}" dt="2026-06-13T10:08:38.262" v="18212" actId="478"/>
          <ac:picMkLst>
            <pc:docMk/>
            <pc:sldMk cId="1006723864" sldId="440"/>
            <ac:picMk id="7" creationId="{562CA07F-26E0-0142-12E8-40C7C0B65793}"/>
          </ac:picMkLst>
        </pc:picChg>
        <pc:picChg chg="add mod">
          <ac:chgData name="Gray, Joanne (Childrens Services)" userId="39768c7e-49cb-4261-89ad-0d5ba049a24d" providerId="ADAL" clId="{A81FA7C8-B50E-4979-9009-2B50C182084B}" dt="2026-06-13T10:09:02.585" v="18229" actId="14100"/>
          <ac:picMkLst>
            <pc:docMk/>
            <pc:sldMk cId="1006723864" sldId="440"/>
            <ac:picMk id="2050" creationId="{AB06B30E-3177-6B17-C8F8-C3D478DA9E1F}"/>
          </ac:picMkLst>
        </pc:picChg>
      </pc:sldChg>
      <pc:sldChg chg="modSp add del mod modClrScheme chgLayout">
        <pc:chgData name="Gray, Joanne (Childrens Services)" userId="39768c7e-49cb-4261-89ad-0d5ba049a24d" providerId="ADAL" clId="{A81FA7C8-B50E-4979-9009-2B50C182084B}" dt="2026-06-13T10:13:48.270" v="18294" actId="47"/>
        <pc:sldMkLst>
          <pc:docMk/>
          <pc:sldMk cId="112418161" sldId="441"/>
        </pc:sldMkLst>
        <pc:spChg chg="mod ord">
          <ac:chgData name="Gray, Joanne (Childrens Services)" userId="39768c7e-49cb-4261-89ad-0d5ba049a24d" providerId="ADAL" clId="{A81FA7C8-B50E-4979-9009-2B50C182084B}" dt="2026-06-13T09:40:45.494" v="17905" actId="700"/>
          <ac:spMkLst>
            <pc:docMk/>
            <pc:sldMk cId="112418161" sldId="441"/>
            <ac:spMk id="2" creationId="{9B3FDE08-9A14-29C1-7EDF-ACA9C8B49FD7}"/>
          </ac:spMkLst>
        </pc:spChg>
        <pc:spChg chg="mod ord">
          <ac:chgData name="Gray, Joanne (Childrens Services)" userId="39768c7e-49cb-4261-89ad-0d5ba049a24d" providerId="ADAL" clId="{A81FA7C8-B50E-4979-9009-2B50C182084B}" dt="2026-06-13T09:41:04.871" v="17909" actId="14100"/>
          <ac:spMkLst>
            <pc:docMk/>
            <pc:sldMk cId="112418161" sldId="441"/>
            <ac:spMk id="3" creationId="{472F2E1A-FBB0-795A-B0F6-E56B825414E6}"/>
          </ac:spMkLst>
        </pc:spChg>
      </pc:sldChg>
      <pc:sldChg chg="addSp modSp add mod ord modClrScheme chgLayout">
        <pc:chgData name="Gray, Joanne (Childrens Services)" userId="39768c7e-49cb-4261-89ad-0d5ba049a24d" providerId="ADAL" clId="{A81FA7C8-B50E-4979-9009-2B50C182084B}" dt="2026-06-13T10:22:21.667" v="18710" actId="20577"/>
        <pc:sldMkLst>
          <pc:docMk/>
          <pc:sldMk cId="348897952" sldId="442"/>
        </pc:sldMkLst>
        <pc:spChg chg="mod ord">
          <ac:chgData name="Gray, Joanne (Childrens Services)" userId="39768c7e-49cb-4261-89ad-0d5ba049a24d" providerId="ADAL" clId="{A81FA7C8-B50E-4979-9009-2B50C182084B}" dt="2026-06-13T10:22:21.667" v="18710" actId="20577"/>
          <ac:spMkLst>
            <pc:docMk/>
            <pc:sldMk cId="348897952" sldId="442"/>
            <ac:spMk id="2" creationId="{62F934DA-9EE9-1BC0-36C1-3D4F74707703}"/>
          </ac:spMkLst>
        </pc:spChg>
        <pc:spChg chg="mod ord">
          <ac:chgData name="Gray, Joanne (Childrens Services)" userId="39768c7e-49cb-4261-89ad-0d5ba049a24d" providerId="ADAL" clId="{A81FA7C8-B50E-4979-9009-2B50C182084B}" dt="2026-06-13T09:46:31.184" v="18008" actId="14100"/>
          <ac:spMkLst>
            <pc:docMk/>
            <pc:sldMk cId="348897952" sldId="442"/>
            <ac:spMk id="3" creationId="{FCDD1816-6FF3-5372-5C96-5B141A64E599}"/>
          </ac:spMkLst>
        </pc:spChg>
        <pc:picChg chg="add mod">
          <ac:chgData name="Gray, Joanne (Childrens Services)" userId="39768c7e-49cb-4261-89ad-0d5ba049a24d" providerId="ADAL" clId="{A81FA7C8-B50E-4979-9009-2B50C182084B}" dt="2026-06-13T09:46:35.833" v="18009" actId="14100"/>
          <ac:picMkLst>
            <pc:docMk/>
            <pc:sldMk cId="348897952" sldId="442"/>
            <ac:picMk id="1026" creationId="{4A02F0B9-A0FD-23F3-BCB5-E71CE5BEF56F}"/>
          </ac:picMkLst>
        </pc:picChg>
      </pc:sldChg>
      <pc:sldChg chg="add del">
        <pc:chgData name="Gray, Joanne (Childrens Services)" userId="39768c7e-49cb-4261-89ad-0d5ba049a24d" providerId="ADAL" clId="{A81FA7C8-B50E-4979-9009-2B50C182084B}" dt="2026-06-13T09:47:31.652" v="18011" actId="47"/>
        <pc:sldMkLst>
          <pc:docMk/>
          <pc:sldMk cId="130015346" sldId="443"/>
        </pc:sldMkLst>
      </pc:sldChg>
      <pc:sldChg chg="add del">
        <pc:chgData name="Gray, Joanne (Childrens Services)" userId="39768c7e-49cb-4261-89ad-0d5ba049a24d" providerId="ADAL" clId="{A81FA7C8-B50E-4979-9009-2B50C182084B}" dt="2026-06-13T09:47:32.651" v="18012" actId="47"/>
        <pc:sldMkLst>
          <pc:docMk/>
          <pc:sldMk cId="3066084811" sldId="444"/>
        </pc:sldMkLst>
      </pc:sldChg>
      <pc:sldChg chg="add del">
        <pc:chgData name="Gray, Joanne (Childrens Services)" userId="39768c7e-49cb-4261-89ad-0d5ba049a24d" providerId="ADAL" clId="{A81FA7C8-B50E-4979-9009-2B50C182084B}" dt="2026-06-13T09:47:33.661" v="18013" actId="47"/>
        <pc:sldMkLst>
          <pc:docMk/>
          <pc:sldMk cId="1007537039" sldId="445"/>
        </pc:sldMkLst>
      </pc:sldChg>
      <pc:sldChg chg="modSp add del">
        <pc:chgData name="Gray, Joanne (Childrens Services)" userId="39768c7e-49cb-4261-89ad-0d5ba049a24d" providerId="ADAL" clId="{A81FA7C8-B50E-4979-9009-2B50C182084B}" dt="2026-06-13T09:47:34.899" v="18014" actId="47"/>
        <pc:sldMkLst>
          <pc:docMk/>
          <pc:sldMk cId="3240266912" sldId="446"/>
        </pc:sldMkLst>
        <pc:spChg chg="mod">
          <ac:chgData name="Gray, Joanne (Childrens Services)" userId="39768c7e-49cb-4261-89ad-0d5ba049a24d" providerId="ADAL" clId="{A81FA7C8-B50E-4979-9009-2B50C182084B}" dt="2026-06-13T08:36:48.683" v="16905"/>
          <ac:spMkLst>
            <pc:docMk/>
            <pc:sldMk cId="3240266912" sldId="446"/>
            <ac:spMk id="3" creationId="{D513239F-0AED-AD46-72FC-AA816A9F04D6}"/>
          </ac:spMkLst>
        </pc:spChg>
      </pc:sldChg>
      <pc:sldChg chg="add del">
        <pc:chgData name="Gray, Joanne (Childrens Services)" userId="39768c7e-49cb-4261-89ad-0d5ba049a24d" providerId="ADAL" clId="{A81FA7C8-B50E-4979-9009-2B50C182084B}" dt="2026-06-13T08:36:21.349" v="16904"/>
        <pc:sldMkLst>
          <pc:docMk/>
          <pc:sldMk cId="1189405367" sldId="447"/>
        </pc:sldMkLst>
      </pc:sldChg>
      <pc:sldChg chg="addSp delSp modSp new mod modClrScheme chgLayout">
        <pc:chgData name="Gray, Joanne (Childrens Services)" userId="39768c7e-49cb-4261-89ad-0d5ba049a24d" providerId="ADAL" clId="{A81FA7C8-B50E-4979-9009-2B50C182084B}" dt="2026-06-13T09:55:06.883" v="18088" actId="14100"/>
        <pc:sldMkLst>
          <pc:docMk/>
          <pc:sldMk cId="3320816217" sldId="447"/>
        </pc:sldMkLst>
        <pc:spChg chg="mod ord">
          <ac:chgData name="Gray, Joanne (Childrens Services)" userId="39768c7e-49cb-4261-89ad-0d5ba049a24d" providerId="ADAL" clId="{A81FA7C8-B50E-4979-9009-2B50C182084B}" dt="2026-06-13T08:44:36.919" v="17156" actId="700"/>
          <ac:spMkLst>
            <pc:docMk/>
            <pc:sldMk cId="3320816217" sldId="447"/>
            <ac:spMk id="2" creationId="{4A056E6F-B902-7E2F-4482-40C7284E5424}"/>
          </ac:spMkLst>
        </pc:spChg>
        <pc:spChg chg="mod ord">
          <ac:chgData name="Gray, Joanne (Childrens Services)" userId="39768c7e-49cb-4261-89ad-0d5ba049a24d" providerId="ADAL" clId="{A81FA7C8-B50E-4979-9009-2B50C182084B}" dt="2026-06-13T09:55:06.883" v="18088" actId="14100"/>
          <ac:spMkLst>
            <pc:docMk/>
            <pc:sldMk cId="3320816217" sldId="447"/>
            <ac:spMk id="3" creationId="{99916B1E-7428-D943-4389-FFDE9CBC5C32}"/>
          </ac:spMkLst>
        </pc:spChg>
        <pc:spChg chg="add del mod">
          <ac:chgData name="Gray, Joanne (Childrens Services)" userId="39768c7e-49cb-4261-89ad-0d5ba049a24d" providerId="ADAL" clId="{A81FA7C8-B50E-4979-9009-2B50C182084B}" dt="2026-06-13T09:53:44.710" v="18077" actId="478"/>
          <ac:spMkLst>
            <pc:docMk/>
            <pc:sldMk cId="3320816217" sldId="447"/>
            <ac:spMk id="6" creationId="{5EA65142-9034-85A4-74C8-0DCF6562B5FE}"/>
          </ac:spMkLst>
        </pc:spChg>
        <pc:spChg chg="add del mod">
          <ac:chgData name="Gray, Joanne (Childrens Services)" userId="39768c7e-49cb-4261-89ad-0d5ba049a24d" providerId="ADAL" clId="{A81FA7C8-B50E-4979-9009-2B50C182084B}" dt="2026-06-13T09:54:21.509" v="18081" actId="478"/>
          <ac:spMkLst>
            <pc:docMk/>
            <pc:sldMk cId="3320816217" sldId="447"/>
            <ac:spMk id="9" creationId="{391EC5AA-5941-D04C-36A5-ACBE3CC552FC}"/>
          </ac:spMkLst>
        </pc:spChg>
        <pc:picChg chg="add del mod">
          <ac:chgData name="Gray, Joanne (Childrens Services)" userId="39768c7e-49cb-4261-89ad-0d5ba049a24d" providerId="ADAL" clId="{A81FA7C8-B50E-4979-9009-2B50C182084B}" dt="2026-06-13T09:53:44.710" v="18077" actId="478"/>
          <ac:picMkLst>
            <pc:docMk/>
            <pc:sldMk cId="3320816217" sldId="447"/>
            <ac:picMk id="5" creationId="{B8DAF0D5-9252-8D2D-0CD0-976915A6BED7}"/>
          </ac:picMkLst>
        </pc:picChg>
        <pc:picChg chg="add mod">
          <ac:chgData name="Gray, Joanne (Childrens Services)" userId="39768c7e-49cb-4261-89ad-0d5ba049a24d" providerId="ADAL" clId="{A81FA7C8-B50E-4979-9009-2B50C182084B}" dt="2026-06-13T09:54:50.680" v="18087" actId="1076"/>
          <ac:picMkLst>
            <pc:docMk/>
            <pc:sldMk cId="3320816217" sldId="447"/>
            <ac:picMk id="8" creationId="{BE52F573-1353-D2FE-DFF1-50666CADC0F9}"/>
          </ac:picMkLst>
        </pc:picChg>
      </pc:sldChg>
      <pc:sldChg chg="add del">
        <pc:chgData name="Gray, Joanne (Childrens Services)" userId="39768c7e-49cb-4261-89ad-0d5ba049a24d" providerId="ADAL" clId="{A81FA7C8-B50E-4979-9009-2B50C182084B}" dt="2026-06-13T08:36:20.345" v="16903"/>
        <pc:sldMkLst>
          <pc:docMk/>
          <pc:sldMk cId="1685213732" sldId="448"/>
        </pc:sldMkLst>
      </pc:sldChg>
      <pc:sldChg chg="addSp delSp modSp new add del mod setBg modClrScheme modAnim chgLayout">
        <pc:chgData name="Gray, Joanne (Childrens Services)" userId="39768c7e-49cb-4261-89ad-0d5ba049a24d" providerId="ADAL" clId="{A81FA7C8-B50E-4979-9009-2B50C182084B}" dt="2026-06-13T09:18:30.852" v="17549"/>
        <pc:sldMkLst>
          <pc:docMk/>
          <pc:sldMk cId="2594482267" sldId="448"/>
        </pc:sldMkLst>
        <pc:spChg chg="del mod ord">
          <ac:chgData name="Gray, Joanne (Childrens Services)" userId="39768c7e-49cb-4261-89ad-0d5ba049a24d" providerId="ADAL" clId="{A81FA7C8-B50E-4979-9009-2B50C182084B}" dt="2026-06-13T09:17:19.083" v="17535" actId="700"/>
          <ac:spMkLst>
            <pc:docMk/>
            <pc:sldMk cId="2594482267" sldId="448"/>
            <ac:spMk id="2" creationId="{D4A53435-82C3-2AB9-5980-AF98589D034D}"/>
          </ac:spMkLst>
        </pc:spChg>
        <pc:spChg chg="add del mod ord">
          <ac:chgData name="Gray, Joanne (Childrens Services)" userId="39768c7e-49cb-4261-89ad-0d5ba049a24d" providerId="ADAL" clId="{A81FA7C8-B50E-4979-9009-2B50C182084B}" dt="2026-06-13T09:18:21.091" v="17548" actId="26606"/>
          <ac:spMkLst>
            <pc:docMk/>
            <pc:sldMk cId="2594482267" sldId="448"/>
            <ac:spMk id="3" creationId="{37184DBA-FE09-2CB3-7BFC-D50BC6F526D7}"/>
          </ac:spMkLst>
        </pc:spChg>
        <pc:spChg chg="add mod ord">
          <ac:chgData name="Gray, Joanne (Childrens Services)" userId="39768c7e-49cb-4261-89ad-0d5ba049a24d" providerId="ADAL" clId="{A81FA7C8-B50E-4979-9009-2B50C182084B}" dt="2026-06-13T09:18:21.091" v="17548" actId="26606"/>
          <ac:spMkLst>
            <pc:docMk/>
            <pc:sldMk cId="2594482267" sldId="448"/>
            <ac:spMk id="4" creationId="{31319C8E-C40B-4099-A1B3-C4A854285EFE}"/>
          </ac:spMkLst>
        </pc:spChg>
        <pc:spChg chg="add del">
          <ac:chgData name="Gray, Joanne (Childrens Services)" userId="39768c7e-49cb-4261-89ad-0d5ba049a24d" providerId="ADAL" clId="{A81FA7C8-B50E-4979-9009-2B50C182084B}" dt="2026-06-13T09:18:11.221" v="17543" actId="26606"/>
          <ac:spMkLst>
            <pc:docMk/>
            <pc:sldMk cId="2594482267" sldId="448"/>
            <ac:spMk id="10" creationId="{BACC6370-2D7E-4714-9D71-7542949D7D5D}"/>
          </ac:spMkLst>
        </pc:spChg>
        <pc:spChg chg="add del">
          <ac:chgData name="Gray, Joanne (Childrens Services)" userId="39768c7e-49cb-4261-89ad-0d5ba049a24d" providerId="ADAL" clId="{A81FA7C8-B50E-4979-9009-2B50C182084B}" dt="2026-06-13T09:18:11.221" v="17543" actId="26606"/>
          <ac:spMkLst>
            <pc:docMk/>
            <pc:sldMk cId="2594482267" sldId="448"/>
            <ac:spMk id="12" creationId="{F68B3F68-107C-434F-AA38-110D5EA91B85}"/>
          </ac:spMkLst>
        </pc:spChg>
        <pc:spChg chg="add del">
          <ac:chgData name="Gray, Joanne (Childrens Services)" userId="39768c7e-49cb-4261-89ad-0d5ba049a24d" providerId="ADAL" clId="{A81FA7C8-B50E-4979-9009-2B50C182084B}" dt="2026-06-13T09:18:11.221" v="17543" actId="26606"/>
          <ac:spMkLst>
            <pc:docMk/>
            <pc:sldMk cId="2594482267" sldId="448"/>
            <ac:spMk id="14" creationId="{AAD0DBB9-1A4B-4391-81D4-CB19F9AB918A}"/>
          </ac:spMkLst>
        </pc:spChg>
        <pc:spChg chg="add del">
          <ac:chgData name="Gray, Joanne (Childrens Services)" userId="39768c7e-49cb-4261-89ad-0d5ba049a24d" providerId="ADAL" clId="{A81FA7C8-B50E-4979-9009-2B50C182084B}" dt="2026-06-13T09:18:11.221" v="17543" actId="26606"/>
          <ac:spMkLst>
            <pc:docMk/>
            <pc:sldMk cId="2594482267" sldId="448"/>
            <ac:spMk id="16" creationId="{063BBA22-50EA-4C4D-BE05-F1CE4E63AA56}"/>
          </ac:spMkLst>
        </pc:spChg>
        <pc:spChg chg="add del">
          <ac:chgData name="Gray, Joanne (Childrens Services)" userId="39768c7e-49cb-4261-89ad-0d5ba049a24d" providerId="ADAL" clId="{A81FA7C8-B50E-4979-9009-2B50C182084B}" dt="2026-06-13T09:18:14.846" v="17545" actId="26606"/>
          <ac:spMkLst>
            <pc:docMk/>
            <pc:sldMk cId="2594482267" sldId="448"/>
            <ac:spMk id="19" creationId="{345A976A-8DE3-4B67-B94B-2044FDD12899}"/>
          </ac:spMkLst>
        </pc:spChg>
        <pc:spChg chg="add del">
          <ac:chgData name="Gray, Joanne (Childrens Services)" userId="39768c7e-49cb-4261-89ad-0d5ba049a24d" providerId="ADAL" clId="{A81FA7C8-B50E-4979-9009-2B50C182084B}" dt="2026-06-13T09:18:14.846" v="17545" actId="26606"/>
          <ac:spMkLst>
            <pc:docMk/>
            <pc:sldMk cId="2594482267" sldId="448"/>
            <ac:spMk id="25" creationId="{6EAAA1B9-2DDB-49C9-A037-A523D2F13C15}"/>
          </ac:spMkLst>
        </pc:spChg>
        <pc:spChg chg="add del">
          <ac:chgData name="Gray, Joanne (Childrens Services)" userId="39768c7e-49cb-4261-89ad-0d5ba049a24d" providerId="ADAL" clId="{A81FA7C8-B50E-4979-9009-2B50C182084B}" dt="2026-06-13T09:18:21.075" v="17547" actId="26606"/>
          <ac:spMkLst>
            <pc:docMk/>
            <pc:sldMk cId="2594482267" sldId="448"/>
            <ac:spMk id="30" creationId="{BACC6370-2D7E-4714-9D71-7542949D7D5D}"/>
          </ac:spMkLst>
        </pc:spChg>
        <pc:spChg chg="add del">
          <ac:chgData name="Gray, Joanne (Childrens Services)" userId="39768c7e-49cb-4261-89ad-0d5ba049a24d" providerId="ADAL" clId="{A81FA7C8-B50E-4979-9009-2B50C182084B}" dt="2026-06-13T09:18:21.075" v="17547" actId="26606"/>
          <ac:spMkLst>
            <pc:docMk/>
            <pc:sldMk cId="2594482267" sldId="448"/>
            <ac:spMk id="31" creationId="{F68B3F68-107C-434F-AA38-110D5EA91B85}"/>
          </ac:spMkLst>
        </pc:spChg>
        <pc:spChg chg="add del">
          <ac:chgData name="Gray, Joanne (Childrens Services)" userId="39768c7e-49cb-4261-89ad-0d5ba049a24d" providerId="ADAL" clId="{A81FA7C8-B50E-4979-9009-2B50C182084B}" dt="2026-06-13T09:18:21.075" v="17547" actId="26606"/>
          <ac:spMkLst>
            <pc:docMk/>
            <pc:sldMk cId="2594482267" sldId="448"/>
            <ac:spMk id="32" creationId="{AAD0DBB9-1A4B-4391-81D4-CB19F9AB918A}"/>
          </ac:spMkLst>
        </pc:spChg>
        <pc:spChg chg="add del">
          <ac:chgData name="Gray, Joanne (Childrens Services)" userId="39768c7e-49cb-4261-89ad-0d5ba049a24d" providerId="ADAL" clId="{A81FA7C8-B50E-4979-9009-2B50C182084B}" dt="2026-06-13T09:18:21.075" v="17547" actId="26606"/>
          <ac:spMkLst>
            <pc:docMk/>
            <pc:sldMk cId="2594482267" sldId="448"/>
            <ac:spMk id="33" creationId="{063BBA22-50EA-4C4D-BE05-F1CE4E63AA56}"/>
          </ac:spMkLst>
        </pc:spChg>
        <pc:spChg chg="add">
          <ac:chgData name="Gray, Joanne (Childrens Services)" userId="39768c7e-49cb-4261-89ad-0d5ba049a24d" providerId="ADAL" clId="{A81FA7C8-B50E-4979-9009-2B50C182084B}" dt="2026-06-13T09:18:21.091" v="17548" actId="26606"/>
          <ac:spMkLst>
            <pc:docMk/>
            <pc:sldMk cId="2594482267" sldId="448"/>
            <ac:spMk id="36" creationId="{2659FDB4-FCBE-4A89-B46D-43D4FA54464D}"/>
          </ac:spMkLst>
        </pc:spChg>
        <pc:grpChg chg="add del">
          <ac:chgData name="Gray, Joanne (Childrens Services)" userId="39768c7e-49cb-4261-89ad-0d5ba049a24d" providerId="ADAL" clId="{A81FA7C8-B50E-4979-9009-2B50C182084B}" dt="2026-06-13T09:18:14.846" v="17545" actId="26606"/>
          <ac:grpSpMkLst>
            <pc:docMk/>
            <pc:sldMk cId="2594482267" sldId="448"/>
            <ac:grpSpMk id="20" creationId="{0217D733-97B6-4C43-AF0C-5E3CB0EA132A}"/>
          </ac:grpSpMkLst>
        </pc:grpChg>
        <pc:grpChg chg="add del">
          <ac:chgData name="Gray, Joanne (Childrens Services)" userId="39768c7e-49cb-4261-89ad-0d5ba049a24d" providerId="ADAL" clId="{A81FA7C8-B50E-4979-9009-2B50C182084B}" dt="2026-06-13T09:18:14.846" v="17545" actId="26606"/>
          <ac:grpSpMkLst>
            <pc:docMk/>
            <pc:sldMk cId="2594482267" sldId="448"/>
            <ac:grpSpMk id="26" creationId="{76566969-F813-4CC5-B3E9-363D85B55C3B}"/>
          </ac:grpSpMkLst>
        </pc:grpChg>
        <pc:graphicFrameChg chg="add del">
          <ac:chgData name="Gray, Joanne (Childrens Services)" userId="39768c7e-49cb-4261-89ad-0d5ba049a24d" providerId="ADAL" clId="{A81FA7C8-B50E-4979-9009-2B50C182084B}" dt="2026-06-13T09:18:11.221" v="17543" actId="26606"/>
          <ac:graphicFrameMkLst>
            <pc:docMk/>
            <pc:sldMk cId="2594482267" sldId="448"/>
            <ac:graphicFrameMk id="6" creationId="{5EDEE8A2-C65D-A270-A71D-DDD197196A17}"/>
          </ac:graphicFrameMkLst>
        </pc:graphicFrameChg>
        <pc:graphicFrameChg chg="add del">
          <ac:chgData name="Gray, Joanne (Childrens Services)" userId="39768c7e-49cb-4261-89ad-0d5ba049a24d" providerId="ADAL" clId="{A81FA7C8-B50E-4979-9009-2B50C182084B}" dt="2026-06-13T09:18:14.846" v="17545" actId="26606"/>
          <ac:graphicFrameMkLst>
            <pc:docMk/>
            <pc:sldMk cId="2594482267" sldId="448"/>
            <ac:graphicFrameMk id="28" creationId="{3B55CF3F-48AE-2E1E-625F-A957EE64C9E7}"/>
          </ac:graphicFrameMkLst>
        </pc:graphicFrameChg>
        <pc:graphicFrameChg chg="add del">
          <ac:chgData name="Gray, Joanne (Childrens Services)" userId="39768c7e-49cb-4261-89ad-0d5ba049a24d" providerId="ADAL" clId="{A81FA7C8-B50E-4979-9009-2B50C182084B}" dt="2026-06-13T09:18:21.075" v="17547" actId="26606"/>
          <ac:graphicFrameMkLst>
            <pc:docMk/>
            <pc:sldMk cId="2594482267" sldId="448"/>
            <ac:graphicFrameMk id="34" creationId="{4E95953E-45D2-65BE-5187-A9499D55302C}"/>
          </ac:graphicFrameMkLst>
        </pc:graphicFrameChg>
        <pc:graphicFrameChg chg="add">
          <ac:chgData name="Gray, Joanne (Childrens Services)" userId="39768c7e-49cb-4261-89ad-0d5ba049a24d" providerId="ADAL" clId="{A81FA7C8-B50E-4979-9009-2B50C182084B}" dt="2026-06-13T09:18:21.091" v="17548" actId="26606"/>
          <ac:graphicFrameMkLst>
            <pc:docMk/>
            <pc:sldMk cId="2594482267" sldId="448"/>
            <ac:graphicFrameMk id="38" creationId="{7548939C-AFA7-FFE4-FDC0-B08D34B36457}"/>
          </ac:graphicFrameMkLst>
        </pc:graphicFrameChg>
        <pc:cxnChg chg="add">
          <ac:chgData name="Gray, Joanne (Childrens Services)" userId="39768c7e-49cb-4261-89ad-0d5ba049a24d" providerId="ADAL" clId="{A81FA7C8-B50E-4979-9009-2B50C182084B}" dt="2026-06-13T09:18:21.091" v="17548" actId="26606"/>
          <ac:cxnSpMkLst>
            <pc:docMk/>
            <pc:sldMk cId="2594482267" sldId="448"/>
            <ac:cxnSpMk id="37" creationId="{C8F51B3F-8331-4E4A-AE96-D47B1006EEAD}"/>
          </ac:cxnSpMkLst>
        </pc:cxnChg>
      </pc:sldChg>
      <pc:sldChg chg="modSp add mod">
        <pc:chgData name="Gray, Joanne (Childrens Services)" userId="39768c7e-49cb-4261-89ad-0d5ba049a24d" providerId="ADAL" clId="{A81FA7C8-B50E-4979-9009-2B50C182084B}" dt="2026-06-13T09:48:30.997" v="18045" actId="20577"/>
        <pc:sldMkLst>
          <pc:docMk/>
          <pc:sldMk cId="3428913035" sldId="449"/>
        </pc:sldMkLst>
        <pc:spChg chg="mod">
          <ac:chgData name="Gray, Joanne (Childrens Services)" userId="39768c7e-49cb-4261-89ad-0d5ba049a24d" providerId="ADAL" clId="{A81FA7C8-B50E-4979-9009-2B50C182084B}" dt="2026-06-13T09:48:09.806" v="18023" actId="20577"/>
          <ac:spMkLst>
            <pc:docMk/>
            <pc:sldMk cId="3428913035" sldId="449"/>
            <ac:spMk id="2" creationId="{C39ECC8A-243C-5D41-8479-BA1432ADBA61}"/>
          </ac:spMkLst>
        </pc:spChg>
        <pc:graphicFrameChg chg="mod modGraphic">
          <ac:chgData name="Gray, Joanne (Childrens Services)" userId="39768c7e-49cb-4261-89ad-0d5ba049a24d" providerId="ADAL" clId="{A81FA7C8-B50E-4979-9009-2B50C182084B}" dt="2026-06-13T09:48:30.997" v="18045" actId="20577"/>
          <ac:graphicFrameMkLst>
            <pc:docMk/>
            <pc:sldMk cId="3428913035" sldId="449"/>
            <ac:graphicFrameMk id="24" creationId="{FC5322A3-B576-292A-BFEB-8EC0EA78014B}"/>
          </ac:graphicFrameMkLst>
        </pc:graphicFrameChg>
      </pc:sldChg>
      <pc:sldChg chg="addSp delSp modSp add mod setBg">
        <pc:chgData name="Gray, Joanne (Childrens Services)" userId="39768c7e-49cb-4261-89ad-0d5ba049a24d" providerId="ADAL" clId="{A81FA7C8-B50E-4979-9009-2B50C182084B}" dt="2026-06-13T10:11:48.412" v="18293" actId="255"/>
        <pc:sldMkLst>
          <pc:docMk/>
          <pc:sldMk cId="4207425712" sldId="450"/>
        </pc:sldMkLst>
        <pc:spChg chg="mod">
          <ac:chgData name="Gray, Joanne (Childrens Services)" userId="39768c7e-49cb-4261-89ad-0d5ba049a24d" providerId="ADAL" clId="{A81FA7C8-B50E-4979-9009-2B50C182084B}" dt="2026-06-13T10:11:23.690" v="18288" actId="113"/>
          <ac:spMkLst>
            <pc:docMk/>
            <pc:sldMk cId="4207425712" sldId="450"/>
            <ac:spMk id="4" creationId="{6BA7523F-74DE-2C9A-564F-9B3734F9317E}"/>
          </ac:spMkLst>
        </pc:spChg>
        <pc:spChg chg="mod ord">
          <ac:chgData name="Gray, Joanne (Childrens Services)" userId="39768c7e-49cb-4261-89ad-0d5ba049a24d" providerId="ADAL" clId="{A81FA7C8-B50E-4979-9009-2B50C182084B}" dt="2026-06-13T10:11:48.412" v="18293" actId="255"/>
          <ac:spMkLst>
            <pc:docMk/>
            <pc:sldMk cId="4207425712" sldId="450"/>
            <ac:spMk id="5" creationId="{D5752CF1-1232-D4E5-1309-EC5E8E4E5E44}"/>
          </ac:spMkLst>
        </pc:spChg>
        <pc:spChg chg="add mod">
          <ac:chgData name="Gray, Joanne (Childrens Services)" userId="39768c7e-49cb-4261-89ad-0d5ba049a24d" providerId="ADAL" clId="{A81FA7C8-B50E-4979-9009-2B50C182084B}" dt="2026-06-13T10:10:52.040" v="18270" actId="26606"/>
          <ac:spMkLst>
            <pc:docMk/>
            <pc:sldMk cId="4207425712" sldId="450"/>
            <ac:spMk id="6" creationId="{E5933585-581C-1564-F325-139C89676386}"/>
          </ac:spMkLst>
        </pc:spChg>
        <pc:spChg chg="add del">
          <ac:chgData name="Gray, Joanne (Childrens Services)" userId="39768c7e-49cb-4261-89ad-0d5ba049a24d" providerId="ADAL" clId="{A81FA7C8-B50E-4979-9009-2B50C182084B}" dt="2026-06-13T10:10:52.024" v="18269" actId="26606"/>
          <ac:spMkLst>
            <pc:docMk/>
            <pc:sldMk cId="4207425712" sldId="450"/>
            <ac:spMk id="2055" creationId="{26FF42C2-EA15-4154-B242-E98E88CED99C}"/>
          </ac:spMkLst>
        </pc:spChg>
        <pc:spChg chg="add del">
          <ac:chgData name="Gray, Joanne (Childrens Services)" userId="39768c7e-49cb-4261-89ad-0d5ba049a24d" providerId="ADAL" clId="{A81FA7C8-B50E-4979-9009-2B50C182084B}" dt="2026-06-13T10:10:52.024" v="18269" actId="26606"/>
          <ac:spMkLst>
            <pc:docMk/>
            <pc:sldMk cId="4207425712" sldId="450"/>
            <ac:spMk id="2057" creationId="{D79DE9F7-28C4-4856-BA57-D696E124C137}"/>
          </ac:spMkLst>
        </pc:spChg>
        <pc:spChg chg="add del">
          <ac:chgData name="Gray, Joanne (Childrens Services)" userId="39768c7e-49cb-4261-89ad-0d5ba049a24d" providerId="ADAL" clId="{A81FA7C8-B50E-4979-9009-2B50C182084B}" dt="2026-06-13T10:10:52.024" v="18269" actId="26606"/>
          <ac:spMkLst>
            <pc:docMk/>
            <pc:sldMk cId="4207425712" sldId="450"/>
            <ac:spMk id="2059" creationId="{E1F9ED9C-121B-44C6-A308-5824769C40D5}"/>
          </ac:spMkLst>
        </pc:spChg>
        <pc:spChg chg="add del">
          <ac:chgData name="Gray, Joanne (Childrens Services)" userId="39768c7e-49cb-4261-89ad-0d5ba049a24d" providerId="ADAL" clId="{A81FA7C8-B50E-4979-9009-2B50C182084B}" dt="2026-06-13T10:10:52.024" v="18269" actId="26606"/>
          <ac:spMkLst>
            <pc:docMk/>
            <pc:sldMk cId="4207425712" sldId="450"/>
            <ac:spMk id="2061" creationId="{4A5F8185-F27B-4E99-A06C-007336FE3F2D}"/>
          </ac:spMkLst>
        </pc:spChg>
        <pc:spChg chg="add">
          <ac:chgData name="Gray, Joanne (Childrens Services)" userId="39768c7e-49cb-4261-89ad-0d5ba049a24d" providerId="ADAL" clId="{A81FA7C8-B50E-4979-9009-2B50C182084B}" dt="2026-06-13T10:10:52.040" v="18270" actId="26606"/>
          <ac:spMkLst>
            <pc:docMk/>
            <pc:sldMk cId="4207425712" sldId="450"/>
            <ac:spMk id="2063" creationId="{2ABE1108-6423-4E53-85A1-817683043C77}"/>
          </ac:spMkLst>
        </pc:spChg>
        <pc:picChg chg="add mod">
          <ac:chgData name="Gray, Joanne (Childrens Services)" userId="39768c7e-49cb-4261-89ad-0d5ba049a24d" providerId="ADAL" clId="{A81FA7C8-B50E-4979-9009-2B50C182084B}" dt="2026-06-13T10:10:52.040" v="18270" actId="26606"/>
          <ac:picMkLst>
            <pc:docMk/>
            <pc:sldMk cId="4207425712" sldId="450"/>
            <ac:picMk id="3" creationId="{8119CF78-5842-41F7-5934-A2CB61C85057}"/>
          </ac:picMkLst>
        </pc:picChg>
        <pc:picChg chg="mod ord">
          <ac:chgData name="Gray, Joanne (Childrens Services)" userId="39768c7e-49cb-4261-89ad-0d5ba049a24d" providerId="ADAL" clId="{A81FA7C8-B50E-4979-9009-2B50C182084B}" dt="2026-06-13T10:10:52.040" v="18270" actId="26606"/>
          <ac:picMkLst>
            <pc:docMk/>
            <pc:sldMk cId="4207425712" sldId="450"/>
            <ac:picMk id="7" creationId="{CA990D21-9926-CD8D-05CC-064E6BDAD2D7}"/>
          </ac:picMkLst>
        </pc:picChg>
        <pc:picChg chg="mod">
          <ac:chgData name="Gray, Joanne (Childrens Services)" userId="39768c7e-49cb-4261-89ad-0d5ba049a24d" providerId="ADAL" clId="{A81FA7C8-B50E-4979-9009-2B50C182084B}" dt="2026-06-13T10:10:52.040" v="18270" actId="26606"/>
          <ac:picMkLst>
            <pc:docMk/>
            <pc:sldMk cId="4207425712" sldId="450"/>
            <ac:picMk id="2050" creationId="{3171560F-5EAB-C5C6-CA27-C504D4656368}"/>
          </ac:picMkLst>
        </pc:picChg>
      </pc:sldChg>
      <pc:sldMasterChg chg="delSldLayout">
        <pc:chgData name="Gray, Joanne (Childrens Services)" userId="39768c7e-49cb-4261-89ad-0d5ba049a24d" providerId="ADAL" clId="{A81FA7C8-B50E-4979-9009-2B50C182084B}" dt="2026-06-03T19:07:56.254" v="566" actId="47"/>
        <pc:sldMasterMkLst>
          <pc:docMk/>
          <pc:sldMasterMk cId="3827966263" sldId="2147483660"/>
        </pc:sldMasterMkLst>
      </pc:sldMaster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svg"/></Relationships>
</file>

<file path=ppt/diagrams/_rels/data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svg"/><Relationship Id="rId1" Type="http://schemas.openxmlformats.org/officeDocument/2006/relationships/image" Target="../media/image22.svg"/><Relationship Id="rId5" Type="http://schemas.openxmlformats.org/officeDocument/2006/relationships/image" Target="../media/image26.svg"/><Relationship Id="rId4" Type="http://schemas.openxmlformats.org/officeDocument/2006/relationships/image" Target="../media/image25.svg"/></Relationships>
</file>

<file path=ppt/diagrams/_rels/data5.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svg"/></Relationships>
</file>

<file path=ppt/diagrams/_rels/drawing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svg"/><Relationship Id="rId1" Type="http://schemas.openxmlformats.org/officeDocument/2006/relationships/image" Target="../media/image22.svg"/><Relationship Id="rId5" Type="http://schemas.openxmlformats.org/officeDocument/2006/relationships/image" Target="../media/image26.svg"/><Relationship Id="rId4" Type="http://schemas.openxmlformats.org/officeDocument/2006/relationships/image" Target="../media/image25.svg"/></Relationships>
</file>

<file path=ppt/diagrams/_rels/drawing5.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9E47B05C-E245-4322-9BEC-B86B6CE324D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7DF0DD5-47C7-4290-9125-81DDDBF9EEA3}">
      <dgm:prSet custT="1"/>
      <dgm:spPr/>
      <dgm:t>
        <a:bodyPr/>
        <a:lstStyle/>
        <a:p>
          <a:pPr>
            <a:lnSpc>
              <a:spcPct val="100000"/>
            </a:lnSpc>
          </a:pPr>
          <a:r>
            <a:rPr lang="en-GB" sz="2000" dirty="0">
              <a:solidFill>
                <a:schemeClr val="bg1"/>
              </a:solidFill>
            </a:rPr>
            <a:t>Recap</a:t>
          </a:r>
        </a:p>
        <a:p>
          <a:pPr>
            <a:lnSpc>
              <a:spcPct val="100000"/>
            </a:lnSpc>
          </a:pPr>
          <a:r>
            <a:rPr lang="en-GB" sz="2000" dirty="0">
              <a:solidFill>
                <a:schemeClr val="bg1"/>
              </a:solidFill>
            </a:rPr>
            <a:t>Unit 4 - Understanding the Organisational environment </a:t>
          </a:r>
        </a:p>
        <a:p>
          <a:pPr>
            <a:lnSpc>
              <a:spcPct val="100000"/>
            </a:lnSpc>
          </a:pPr>
          <a:r>
            <a:rPr lang="en-GB" sz="2000" dirty="0">
              <a:solidFill>
                <a:schemeClr val="bg1"/>
              </a:solidFill>
            </a:rPr>
            <a:t>(Learning outcome 2– AC 2.2 – PESTLE analysis and AC 2.3 – Organisational change) </a:t>
          </a:r>
        </a:p>
      </dgm:t>
    </dgm:pt>
    <dgm:pt modelId="{6ECE8FDF-2B2D-4E31-BBBA-E18402490F3D}" type="parTrans" cxnId="{B1D72267-681B-44ED-8C77-BE693709FD81}">
      <dgm:prSet/>
      <dgm:spPr/>
      <dgm:t>
        <a:bodyPr/>
        <a:lstStyle/>
        <a:p>
          <a:endParaRPr lang="en-US"/>
        </a:p>
      </dgm:t>
    </dgm:pt>
    <dgm:pt modelId="{B6FC3C05-2AC9-4015-903B-89900DB34563}" type="sibTrans" cxnId="{B1D72267-681B-44ED-8C77-BE693709FD81}">
      <dgm:prSet/>
      <dgm:spPr/>
      <dgm:t>
        <a:bodyPr/>
        <a:lstStyle/>
        <a:p>
          <a:endParaRPr lang="en-US"/>
        </a:p>
      </dgm:t>
    </dgm:pt>
    <dgm:pt modelId="{3DEEB0B9-109F-41E1-8CDE-51A03899E94E}">
      <dgm:prSet custT="1"/>
      <dgm:spPr/>
      <dgm:t>
        <a:bodyPr/>
        <a:lstStyle/>
        <a:p>
          <a:pPr>
            <a:lnSpc>
              <a:spcPct val="100000"/>
            </a:lnSpc>
          </a:pPr>
          <a:r>
            <a:rPr lang="en-GB" sz="2200" dirty="0">
              <a:solidFill>
                <a:schemeClr val="bg1"/>
              </a:solidFill>
            </a:rPr>
            <a:t>Unit 5 – Understand how to develop working relationships with colleagues</a:t>
          </a:r>
        </a:p>
        <a:p>
          <a:pPr>
            <a:lnSpc>
              <a:spcPct val="100000"/>
            </a:lnSpc>
          </a:pPr>
          <a:r>
            <a:rPr lang="en-US" sz="2200" b="0" dirty="0">
              <a:solidFill>
                <a:schemeClr val="bg1"/>
              </a:solidFill>
            </a:rPr>
            <a:t>(Learning outcome 1 – AC 1.1 – Outline the benefits of effective team working)</a:t>
          </a:r>
        </a:p>
      </dgm:t>
    </dgm:pt>
    <dgm:pt modelId="{45544BD3-1B13-438E-B65E-54AD690FC292}" type="parTrans" cxnId="{A0F7137C-6FE6-4275-A4F3-9ED4EFE31C89}">
      <dgm:prSet/>
      <dgm:spPr/>
      <dgm:t>
        <a:bodyPr/>
        <a:lstStyle/>
        <a:p>
          <a:endParaRPr lang="en-US"/>
        </a:p>
      </dgm:t>
    </dgm:pt>
    <dgm:pt modelId="{51480F14-5BE8-49E3-B9B7-7309049B28C6}" type="sibTrans" cxnId="{A0F7137C-6FE6-4275-A4F3-9ED4EFE31C89}">
      <dgm:prSet/>
      <dgm:spPr/>
      <dgm:t>
        <a:bodyPr/>
        <a:lstStyle/>
        <a:p>
          <a:endParaRPr lang="en-US"/>
        </a:p>
      </dgm:t>
    </dgm:pt>
    <dgm:pt modelId="{779B5FAA-897D-4437-9C04-F57952A60A10}">
      <dgm:prSet custT="1"/>
      <dgm:spPr/>
      <dgm:t>
        <a:bodyPr/>
        <a:lstStyle/>
        <a:p>
          <a:pPr>
            <a:lnSpc>
              <a:spcPct val="100000"/>
            </a:lnSpc>
          </a:pPr>
          <a:endParaRPr lang="en-GB" sz="2400" b="1" dirty="0"/>
        </a:p>
        <a:p>
          <a:pPr>
            <a:lnSpc>
              <a:spcPct val="100000"/>
            </a:lnSpc>
          </a:pPr>
          <a:r>
            <a:rPr lang="en-GB" sz="2400" b="1" dirty="0"/>
            <a:t>Unit 05 Understand how to develop working relationships with colleagues </a:t>
          </a:r>
        </a:p>
        <a:p>
          <a:pPr>
            <a:lnSpc>
              <a:spcPct val="100000"/>
            </a:lnSpc>
          </a:pPr>
          <a:r>
            <a:rPr lang="en-GB" sz="2400" b="1" dirty="0"/>
            <a:t>LO1 - </a:t>
          </a:r>
          <a:r>
            <a:rPr lang="en-GB" sz="2400" dirty="0"/>
            <a:t>Understand the principles of effective team working (AC 1.2 – AC 1.5)</a:t>
          </a:r>
        </a:p>
        <a:p>
          <a:pPr>
            <a:lnSpc>
              <a:spcPct val="100000"/>
            </a:lnSpc>
          </a:pPr>
          <a:endParaRPr lang="en-GB" sz="2400" b="1" dirty="0"/>
        </a:p>
      </dgm:t>
    </dgm:pt>
    <dgm:pt modelId="{CEEA3DC7-16D5-4427-BD7F-8D6D0FD3F571}" type="parTrans" cxnId="{BFC4B71D-431B-4E7C-B2FF-B59336558513}">
      <dgm:prSet/>
      <dgm:spPr/>
      <dgm:t>
        <a:bodyPr/>
        <a:lstStyle/>
        <a:p>
          <a:endParaRPr lang="en-GB"/>
        </a:p>
      </dgm:t>
    </dgm:pt>
    <dgm:pt modelId="{ED479BB1-DB97-4007-98FA-2B258549E324}" type="sibTrans" cxnId="{BFC4B71D-431B-4E7C-B2FF-B59336558513}">
      <dgm:prSet/>
      <dgm:spPr/>
      <dgm:t>
        <a:bodyPr/>
        <a:lstStyle/>
        <a:p>
          <a:endParaRPr lang="en-GB"/>
        </a:p>
      </dgm:t>
    </dgm:pt>
    <dgm:pt modelId="{CB1E8F73-2390-43D8-95AA-C32528717722}" type="pres">
      <dgm:prSet presAssocID="{9E47B05C-E245-4322-9BEC-B86B6CE324DA}" presName="root" presStyleCnt="0">
        <dgm:presLayoutVars>
          <dgm:dir/>
          <dgm:resizeHandles val="exact"/>
        </dgm:presLayoutVars>
      </dgm:prSet>
      <dgm:spPr/>
    </dgm:pt>
    <dgm:pt modelId="{B11A60D3-26FD-48FC-8431-A93629CE0652}" type="pres">
      <dgm:prSet presAssocID="{B7DF0DD5-47C7-4290-9125-81DDDBF9EEA3}" presName="compNode" presStyleCnt="0"/>
      <dgm:spPr/>
    </dgm:pt>
    <dgm:pt modelId="{72CE517A-9B63-475A-A748-DAC6F5CF594B}" type="pres">
      <dgm:prSet presAssocID="{B7DF0DD5-47C7-4290-9125-81DDDBF9EEA3}" presName="bgRect" presStyleLbl="bgShp" presStyleIdx="0" presStyleCnt="3"/>
      <dgm:spPr/>
    </dgm:pt>
    <dgm:pt modelId="{C423585F-BF99-436A-A963-3D4B272EA060}" type="pres">
      <dgm:prSet presAssocID="{B7DF0DD5-47C7-4290-9125-81DDDBF9EEA3}"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Head with Gears"/>
        </a:ext>
      </dgm:extLst>
    </dgm:pt>
    <dgm:pt modelId="{AEE4660C-6380-4072-ABD0-CA8CB5AECBB4}" type="pres">
      <dgm:prSet presAssocID="{B7DF0DD5-47C7-4290-9125-81DDDBF9EEA3}" presName="spaceRect" presStyleCnt="0"/>
      <dgm:spPr/>
    </dgm:pt>
    <dgm:pt modelId="{D30B34A4-EE2D-44C0-AC04-3F74D9D05C6C}" type="pres">
      <dgm:prSet presAssocID="{B7DF0DD5-47C7-4290-9125-81DDDBF9EEA3}" presName="parTx" presStyleLbl="revTx" presStyleIdx="0" presStyleCnt="3" custLinFactNeighborX="-2161" custLinFactNeighborY="-1003">
        <dgm:presLayoutVars>
          <dgm:chMax val="0"/>
          <dgm:chPref val="0"/>
        </dgm:presLayoutVars>
      </dgm:prSet>
      <dgm:spPr/>
    </dgm:pt>
    <dgm:pt modelId="{B715939B-04FA-4F5F-8354-0B94AF41ED41}" type="pres">
      <dgm:prSet presAssocID="{B6FC3C05-2AC9-4015-903B-89900DB34563}" presName="sibTrans" presStyleCnt="0"/>
      <dgm:spPr/>
    </dgm:pt>
    <dgm:pt modelId="{56E4AF0F-84E9-4AD4-8646-A82A6926D055}" type="pres">
      <dgm:prSet presAssocID="{3DEEB0B9-109F-41E1-8CDE-51A03899E94E}" presName="compNode" presStyleCnt="0"/>
      <dgm:spPr/>
    </dgm:pt>
    <dgm:pt modelId="{CCD4873A-2FA7-4E78-AE8D-8BCD7466C8C1}" type="pres">
      <dgm:prSet presAssocID="{3DEEB0B9-109F-41E1-8CDE-51A03899E94E}" presName="bgRect" presStyleLbl="bgShp" presStyleIdx="1" presStyleCnt="3" custLinFactNeighborX="2155" custLinFactNeighborY="-3255"/>
      <dgm:spPr/>
    </dgm:pt>
    <dgm:pt modelId="{B45F5DFA-8FBF-464B-B2DC-E0ABFFBDD027}" type="pres">
      <dgm:prSet presAssocID="{3DEEB0B9-109F-41E1-8CDE-51A03899E94E}"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16304BE7-6F3D-47A9-AA82-EE033CE268B3}" type="pres">
      <dgm:prSet presAssocID="{3DEEB0B9-109F-41E1-8CDE-51A03899E94E}" presName="spaceRect" presStyleCnt="0"/>
      <dgm:spPr/>
    </dgm:pt>
    <dgm:pt modelId="{32FF5736-C25F-432B-A7FA-54D5DEDA6CA0}" type="pres">
      <dgm:prSet presAssocID="{3DEEB0B9-109F-41E1-8CDE-51A03899E94E}" presName="parTx" presStyleLbl="revTx" presStyleIdx="1" presStyleCnt="3" custLinFactNeighborX="-2599" custLinFactNeighborY="451">
        <dgm:presLayoutVars>
          <dgm:chMax val="0"/>
          <dgm:chPref val="0"/>
        </dgm:presLayoutVars>
      </dgm:prSet>
      <dgm:spPr/>
    </dgm:pt>
    <dgm:pt modelId="{1C67C4EB-53D7-43E8-9716-0D518C48F7C5}" type="pres">
      <dgm:prSet presAssocID="{51480F14-5BE8-49E3-B9B7-7309049B28C6}" presName="sibTrans" presStyleCnt="0"/>
      <dgm:spPr/>
    </dgm:pt>
    <dgm:pt modelId="{3650494D-B06F-4575-BD13-EFB6E17AEAB3}" type="pres">
      <dgm:prSet presAssocID="{779B5FAA-897D-4437-9C04-F57952A60A10}" presName="compNode" presStyleCnt="0"/>
      <dgm:spPr/>
    </dgm:pt>
    <dgm:pt modelId="{E04EEDE7-B127-43DA-A555-471C0675ABC7}" type="pres">
      <dgm:prSet presAssocID="{779B5FAA-897D-4437-9C04-F57952A60A10}" presName="bgRect" presStyleLbl="bgShp" presStyleIdx="2" presStyleCnt="3"/>
      <dgm:spPr/>
    </dgm:pt>
    <dgm:pt modelId="{39291750-FFFB-4D72-A1B0-21394FB466E8}" type="pres">
      <dgm:prSet presAssocID="{779B5FAA-897D-4437-9C04-F57952A60A10}" presName="iconRect" presStyleLbl="node1" presStyleIdx="2" presStyleCnt="3"/>
      <dgm:spPr/>
    </dgm:pt>
    <dgm:pt modelId="{41974FA8-84FA-4B81-88DD-5635136DF3D2}" type="pres">
      <dgm:prSet presAssocID="{779B5FAA-897D-4437-9C04-F57952A60A10}" presName="spaceRect" presStyleCnt="0"/>
      <dgm:spPr/>
    </dgm:pt>
    <dgm:pt modelId="{969CF4F4-F11C-45B2-AEB9-3358D3A74F53}" type="pres">
      <dgm:prSet presAssocID="{779B5FAA-897D-4437-9C04-F57952A60A10}" presName="parTx" presStyleLbl="revTx" presStyleIdx="2" presStyleCnt="3">
        <dgm:presLayoutVars>
          <dgm:chMax val="0"/>
          <dgm:chPref val="0"/>
        </dgm:presLayoutVars>
      </dgm:prSet>
      <dgm:spPr/>
    </dgm:pt>
  </dgm:ptLst>
  <dgm:cxnLst>
    <dgm:cxn modelId="{4638B60E-597D-4132-A79C-E515D2EDC77C}" type="presOf" srcId="{9E47B05C-E245-4322-9BEC-B86B6CE324DA}" destId="{CB1E8F73-2390-43D8-95AA-C32528717722}" srcOrd="0" destOrd="0" presId="urn:microsoft.com/office/officeart/2018/2/layout/IconVerticalSolidList"/>
    <dgm:cxn modelId="{BFC4B71D-431B-4E7C-B2FF-B59336558513}" srcId="{9E47B05C-E245-4322-9BEC-B86B6CE324DA}" destId="{779B5FAA-897D-4437-9C04-F57952A60A10}" srcOrd="2" destOrd="0" parTransId="{CEEA3DC7-16D5-4427-BD7F-8D6D0FD3F571}" sibTransId="{ED479BB1-DB97-4007-98FA-2B258549E324}"/>
    <dgm:cxn modelId="{B1D72267-681B-44ED-8C77-BE693709FD81}" srcId="{9E47B05C-E245-4322-9BEC-B86B6CE324DA}" destId="{B7DF0DD5-47C7-4290-9125-81DDDBF9EEA3}" srcOrd="0" destOrd="0" parTransId="{6ECE8FDF-2B2D-4E31-BBBA-E18402490F3D}" sibTransId="{B6FC3C05-2AC9-4015-903B-89900DB34563}"/>
    <dgm:cxn modelId="{A0F7137C-6FE6-4275-A4F3-9ED4EFE31C89}" srcId="{9E47B05C-E245-4322-9BEC-B86B6CE324DA}" destId="{3DEEB0B9-109F-41E1-8CDE-51A03899E94E}" srcOrd="1" destOrd="0" parTransId="{45544BD3-1B13-438E-B65E-54AD690FC292}" sibTransId="{51480F14-5BE8-49E3-B9B7-7309049B28C6}"/>
    <dgm:cxn modelId="{5F88DA9B-7EAA-483E-9FD8-B8EB1D3032F4}" type="presOf" srcId="{3DEEB0B9-109F-41E1-8CDE-51A03899E94E}" destId="{32FF5736-C25F-432B-A7FA-54D5DEDA6CA0}" srcOrd="0" destOrd="0" presId="urn:microsoft.com/office/officeart/2018/2/layout/IconVerticalSolidList"/>
    <dgm:cxn modelId="{99B00EC2-E64B-447E-88CA-8B085B8B7E61}" type="presOf" srcId="{B7DF0DD5-47C7-4290-9125-81DDDBF9EEA3}" destId="{D30B34A4-EE2D-44C0-AC04-3F74D9D05C6C}" srcOrd="0" destOrd="0" presId="urn:microsoft.com/office/officeart/2018/2/layout/IconVerticalSolidList"/>
    <dgm:cxn modelId="{703ADDFA-3840-4DC3-BE65-17F6168E9501}" type="presOf" srcId="{779B5FAA-897D-4437-9C04-F57952A60A10}" destId="{969CF4F4-F11C-45B2-AEB9-3358D3A74F53}" srcOrd="0" destOrd="0" presId="urn:microsoft.com/office/officeart/2018/2/layout/IconVerticalSolidList"/>
    <dgm:cxn modelId="{5C4C3261-0C62-464E-96D9-CFEF45EE5699}" type="presParOf" srcId="{CB1E8F73-2390-43D8-95AA-C32528717722}" destId="{B11A60D3-26FD-48FC-8431-A93629CE0652}" srcOrd="0" destOrd="0" presId="urn:microsoft.com/office/officeart/2018/2/layout/IconVerticalSolidList"/>
    <dgm:cxn modelId="{E7C01FF3-EB42-41CD-A82A-2A84DF9DA3B1}" type="presParOf" srcId="{B11A60D3-26FD-48FC-8431-A93629CE0652}" destId="{72CE517A-9B63-475A-A748-DAC6F5CF594B}" srcOrd="0" destOrd="0" presId="urn:microsoft.com/office/officeart/2018/2/layout/IconVerticalSolidList"/>
    <dgm:cxn modelId="{04A36588-6DE7-4F71-B89C-9EBD1D2148CA}" type="presParOf" srcId="{B11A60D3-26FD-48FC-8431-A93629CE0652}" destId="{C423585F-BF99-436A-A963-3D4B272EA060}" srcOrd="1" destOrd="0" presId="urn:microsoft.com/office/officeart/2018/2/layout/IconVerticalSolidList"/>
    <dgm:cxn modelId="{6E102F0F-2F4F-4F82-9898-D73BE76384F7}" type="presParOf" srcId="{B11A60D3-26FD-48FC-8431-A93629CE0652}" destId="{AEE4660C-6380-4072-ABD0-CA8CB5AECBB4}" srcOrd="2" destOrd="0" presId="urn:microsoft.com/office/officeart/2018/2/layout/IconVerticalSolidList"/>
    <dgm:cxn modelId="{755748B2-B98B-4904-B5A0-F4F23A39197F}" type="presParOf" srcId="{B11A60D3-26FD-48FC-8431-A93629CE0652}" destId="{D30B34A4-EE2D-44C0-AC04-3F74D9D05C6C}" srcOrd="3" destOrd="0" presId="urn:microsoft.com/office/officeart/2018/2/layout/IconVerticalSolidList"/>
    <dgm:cxn modelId="{17071019-5AB9-45FD-976A-B2D1173F065C}" type="presParOf" srcId="{CB1E8F73-2390-43D8-95AA-C32528717722}" destId="{B715939B-04FA-4F5F-8354-0B94AF41ED41}" srcOrd="1" destOrd="0" presId="urn:microsoft.com/office/officeart/2018/2/layout/IconVerticalSolidList"/>
    <dgm:cxn modelId="{9B9BEF77-C4AA-44DD-B90F-302ACD11A840}" type="presParOf" srcId="{CB1E8F73-2390-43D8-95AA-C32528717722}" destId="{56E4AF0F-84E9-4AD4-8646-A82A6926D055}" srcOrd="2" destOrd="0" presId="urn:microsoft.com/office/officeart/2018/2/layout/IconVerticalSolidList"/>
    <dgm:cxn modelId="{DFD6F8A1-1726-48DE-918E-B914EEEFCC44}" type="presParOf" srcId="{56E4AF0F-84E9-4AD4-8646-A82A6926D055}" destId="{CCD4873A-2FA7-4E78-AE8D-8BCD7466C8C1}" srcOrd="0" destOrd="0" presId="urn:microsoft.com/office/officeart/2018/2/layout/IconVerticalSolidList"/>
    <dgm:cxn modelId="{DCBFF9D3-9DF0-49F6-9D64-DB5648DA9A09}" type="presParOf" srcId="{56E4AF0F-84E9-4AD4-8646-A82A6926D055}" destId="{B45F5DFA-8FBF-464B-B2DC-E0ABFFBDD027}" srcOrd="1" destOrd="0" presId="urn:microsoft.com/office/officeart/2018/2/layout/IconVerticalSolidList"/>
    <dgm:cxn modelId="{731889D2-B2BC-42D1-9FD1-2585531F7131}" type="presParOf" srcId="{56E4AF0F-84E9-4AD4-8646-A82A6926D055}" destId="{16304BE7-6F3D-47A9-AA82-EE033CE268B3}" srcOrd="2" destOrd="0" presId="urn:microsoft.com/office/officeart/2018/2/layout/IconVerticalSolidList"/>
    <dgm:cxn modelId="{D7671FF0-AC95-4218-8BAE-F78EB943CCC9}" type="presParOf" srcId="{56E4AF0F-84E9-4AD4-8646-A82A6926D055}" destId="{32FF5736-C25F-432B-A7FA-54D5DEDA6CA0}" srcOrd="3" destOrd="0" presId="urn:microsoft.com/office/officeart/2018/2/layout/IconVerticalSolidList"/>
    <dgm:cxn modelId="{AEAA6D37-E339-418B-86DF-0F151A263F9D}" type="presParOf" srcId="{CB1E8F73-2390-43D8-95AA-C32528717722}" destId="{1C67C4EB-53D7-43E8-9716-0D518C48F7C5}" srcOrd="3" destOrd="0" presId="urn:microsoft.com/office/officeart/2018/2/layout/IconVerticalSolidList"/>
    <dgm:cxn modelId="{487D76F0-2E38-4FDB-AA3B-E19BAAC62DDC}" type="presParOf" srcId="{CB1E8F73-2390-43D8-95AA-C32528717722}" destId="{3650494D-B06F-4575-BD13-EFB6E17AEAB3}" srcOrd="4" destOrd="0" presId="urn:microsoft.com/office/officeart/2018/2/layout/IconVerticalSolidList"/>
    <dgm:cxn modelId="{90E48A83-8BC9-4E4E-AC81-D4608BA3CFFC}" type="presParOf" srcId="{3650494D-B06F-4575-BD13-EFB6E17AEAB3}" destId="{E04EEDE7-B127-43DA-A555-471C0675ABC7}" srcOrd="0" destOrd="0" presId="urn:microsoft.com/office/officeart/2018/2/layout/IconVerticalSolidList"/>
    <dgm:cxn modelId="{F85D43AE-84F7-4AFA-A9A4-18397A900F60}" type="presParOf" srcId="{3650494D-B06F-4575-BD13-EFB6E17AEAB3}" destId="{39291750-FFFB-4D72-A1B0-21394FB466E8}" srcOrd="1" destOrd="0" presId="urn:microsoft.com/office/officeart/2018/2/layout/IconVerticalSolidList"/>
    <dgm:cxn modelId="{B071CC4A-A212-49E8-AB58-9C0DDB17A101}" type="presParOf" srcId="{3650494D-B06F-4575-BD13-EFB6E17AEAB3}" destId="{41974FA8-84FA-4B81-88DD-5635136DF3D2}" srcOrd="2" destOrd="0" presId="urn:microsoft.com/office/officeart/2018/2/layout/IconVerticalSolidList"/>
    <dgm:cxn modelId="{D648D4BA-5610-4BB7-A4D9-2AC88D0F1622}" type="presParOf" srcId="{3650494D-B06F-4575-BD13-EFB6E17AEAB3}" destId="{969CF4F4-F11C-45B2-AEB9-3358D3A74F5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BBF7EC-56F4-4BB8-AA28-16F9B091EED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2E23224-38F2-4A39-A16B-9C2294AB9C2B}">
      <dgm:prSet/>
      <dgm:spPr/>
      <dgm:t>
        <a:bodyPr/>
        <a:lstStyle/>
        <a:p>
          <a:r>
            <a:rPr lang="en-GB"/>
            <a:t>Clarifies expectations</a:t>
          </a:r>
          <a:endParaRPr lang="en-US"/>
        </a:p>
      </dgm:t>
    </dgm:pt>
    <dgm:pt modelId="{46E0A12F-A804-49A9-9A9F-56D627C186EB}" type="parTrans" cxnId="{C3E5C1F6-C2F2-46AD-A6DD-91482C499928}">
      <dgm:prSet/>
      <dgm:spPr/>
      <dgm:t>
        <a:bodyPr/>
        <a:lstStyle/>
        <a:p>
          <a:endParaRPr lang="en-US"/>
        </a:p>
      </dgm:t>
    </dgm:pt>
    <dgm:pt modelId="{CA94753C-74FB-4160-8842-BA1C9FE145E4}" type="sibTrans" cxnId="{C3E5C1F6-C2F2-46AD-A6DD-91482C499928}">
      <dgm:prSet/>
      <dgm:spPr/>
      <dgm:t>
        <a:bodyPr/>
        <a:lstStyle/>
        <a:p>
          <a:endParaRPr lang="en-US"/>
        </a:p>
      </dgm:t>
    </dgm:pt>
    <dgm:pt modelId="{53453BDA-5F5E-4F51-82B8-668ACB095A25}">
      <dgm:prSet/>
      <dgm:spPr/>
      <dgm:t>
        <a:bodyPr/>
        <a:lstStyle/>
        <a:p>
          <a:r>
            <a:rPr lang="en-GB"/>
            <a:t>Helps managers provide support</a:t>
          </a:r>
          <a:endParaRPr lang="en-US"/>
        </a:p>
      </dgm:t>
    </dgm:pt>
    <dgm:pt modelId="{B026B041-8C20-4453-B6E8-F095CD7740F3}" type="parTrans" cxnId="{7C94A69A-D88E-433E-8F6E-AAFF3D1FC098}">
      <dgm:prSet/>
      <dgm:spPr/>
      <dgm:t>
        <a:bodyPr/>
        <a:lstStyle/>
        <a:p>
          <a:endParaRPr lang="en-US"/>
        </a:p>
      </dgm:t>
    </dgm:pt>
    <dgm:pt modelId="{8D1392C0-5484-49D2-AC02-4C7FC4D496F3}" type="sibTrans" cxnId="{7C94A69A-D88E-433E-8F6E-AAFF3D1FC098}">
      <dgm:prSet/>
      <dgm:spPr/>
      <dgm:t>
        <a:bodyPr/>
        <a:lstStyle/>
        <a:p>
          <a:endParaRPr lang="en-US"/>
        </a:p>
      </dgm:t>
    </dgm:pt>
    <dgm:pt modelId="{38DB158A-4474-4C91-AA44-4A6AC32C5C1E}">
      <dgm:prSet/>
      <dgm:spPr/>
      <dgm:t>
        <a:bodyPr/>
        <a:lstStyle/>
        <a:p>
          <a:r>
            <a:rPr lang="en-GB"/>
            <a:t>Reduces duplication of work</a:t>
          </a:r>
          <a:endParaRPr lang="en-US"/>
        </a:p>
      </dgm:t>
    </dgm:pt>
    <dgm:pt modelId="{FEFA48C8-9BC8-42D4-ABBA-6218D38F11A9}" type="parTrans" cxnId="{2AA7044B-E3E9-4999-8E4B-0B7AEE9DDE6A}">
      <dgm:prSet/>
      <dgm:spPr/>
      <dgm:t>
        <a:bodyPr/>
        <a:lstStyle/>
        <a:p>
          <a:endParaRPr lang="en-US"/>
        </a:p>
      </dgm:t>
    </dgm:pt>
    <dgm:pt modelId="{35FEF7A6-30C4-43C6-AB01-1A6C3E66DD22}" type="sibTrans" cxnId="{2AA7044B-E3E9-4999-8E4B-0B7AEE9DDE6A}">
      <dgm:prSet/>
      <dgm:spPr/>
      <dgm:t>
        <a:bodyPr/>
        <a:lstStyle/>
        <a:p>
          <a:endParaRPr lang="en-US"/>
        </a:p>
      </dgm:t>
    </dgm:pt>
    <dgm:pt modelId="{1084623E-FC86-4DDF-84F0-479181D5B45D}">
      <dgm:prSet/>
      <dgm:spPr/>
      <dgm:t>
        <a:bodyPr/>
        <a:lstStyle/>
        <a:p>
          <a:r>
            <a:rPr lang="en-GB"/>
            <a:t>Improves efficiency</a:t>
          </a:r>
          <a:endParaRPr lang="en-US"/>
        </a:p>
      </dgm:t>
    </dgm:pt>
    <dgm:pt modelId="{F24B2916-D5A6-4D06-80AF-9920247F6499}" type="parTrans" cxnId="{20DE6AE4-E12B-45B4-A431-96794468990F}">
      <dgm:prSet/>
      <dgm:spPr/>
      <dgm:t>
        <a:bodyPr/>
        <a:lstStyle/>
        <a:p>
          <a:endParaRPr lang="en-US"/>
        </a:p>
      </dgm:t>
    </dgm:pt>
    <dgm:pt modelId="{E443F150-4EE4-43BB-BC0A-3AEFDC60EEB1}" type="sibTrans" cxnId="{20DE6AE4-E12B-45B4-A431-96794468990F}">
      <dgm:prSet/>
      <dgm:spPr/>
      <dgm:t>
        <a:bodyPr/>
        <a:lstStyle/>
        <a:p>
          <a:endParaRPr lang="en-US"/>
        </a:p>
      </dgm:t>
    </dgm:pt>
    <dgm:pt modelId="{843207A0-E647-4FBA-BD96-F08BC311CEB4}">
      <dgm:prSet/>
      <dgm:spPr/>
      <dgm:t>
        <a:bodyPr/>
        <a:lstStyle/>
        <a:p>
          <a:r>
            <a:rPr lang="en-GB"/>
            <a:t>Encourages open communication</a:t>
          </a:r>
          <a:endParaRPr lang="en-US"/>
        </a:p>
      </dgm:t>
    </dgm:pt>
    <dgm:pt modelId="{B0456C58-79ED-4B18-A542-6EA5F7D8CCD1}" type="parTrans" cxnId="{A5BBFBD7-156B-44E7-A25E-72A5E38B7069}">
      <dgm:prSet/>
      <dgm:spPr/>
      <dgm:t>
        <a:bodyPr/>
        <a:lstStyle/>
        <a:p>
          <a:endParaRPr lang="en-US"/>
        </a:p>
      </dgm:t>
    </dgm:pt>
    <dgm:pt modelId="{6740F6E1-65A9-4002-84A1-EB4DD5523E24}" type="sibTrans" cxnId="{A5BBFBD7-156B-44E7-A25E-72A5E38B7069}">
      <dgm:prSet/>
      <dgm:spPr/>
      <dgm:t>
        <a:bodyPr/>
        <a:lstStyle/>
        <a:p>
          <a:endParaRPr lang="en-US"/>
        </a:p>
      </dgm:t>
    </dgm:pt>
    <dgm:pt modelId="{DB73DD31-4985-439C-BE54-0003B0688D6B}" type="pres">
      <dgm:prSet presAssocID="{41BBF7EC-56F4-4BB8-AA28-16F9B091EEDB}" presName="linear" presStyleCnt="0">
        <dgm:presLayoutVars>
          <dgm:animLvl val="lvl"/>
          <dgm:resizeHandles val="exact"/>
        </dgm:presLayoutVars>
      </dgm:prSet>
      <dgm:spPr/>
    </dgm:pt>
    <dgm:pt modelId="{5C96BE6C-8265-4E2D-81EB-6383C881A448}" type="pres">
      <dgm:prSet presAssocID="{52E23224-38F2-4A39-A16B-9C2294AB9C2B}" presName="parentText" presStyleLbl="node1" presStyleIdx="0" presStyleCnt="5">
        <dgm:presLayoutVars>
          <dgm:chMax val="0"/>
          <dgm:bulletEnabled val="1"/>
        </dgm:presLayoutVars>
      </dgm:prSet>
      <dgm:spPr/>
    </dgm:pt>
    <dgm:pt modelId="{AFA10971-8F42-46CD-A322-80041F7C2A5F}" type="pres">
      <dgm:prSet presAssocID="{CA94753C-74FB-4160-8842-BA1C9FE145E4}" presName="spacer" presStyleCnt="0"/>
      <dgm:spPr/>
    </dgm:pt>
    <dgm:pt modelId="{92168FE4-4790-4923-B615-67CC4BA44A4B}" type="pres">
      <dgm:prSet presAssocID="{53453BDA-5F5E-4F51-82B8-668ACB095A25}" presName="parentText" presStyleLbl="node1" presStyleIdx="1" presStyleCnt="5">
        <dgm:presLayoutVars>
          <dgm:chMax val="0"/>
          <dgm:bulletEnabled val="1"/>
        </dgm:presLayoutVars>
      </dgm:prSet>
      <dgm:spPr/>
    </dgm:pt>
    <dgm:pt modelId="{13B0184F-4D5B-46F2-9605-8B05684A75D4}" type="pres">
      <dgm:prSet presAssocID="{8D1392C0-5484-49D2-AC02-4C7FC4D496F3}" presName="spacer" presStyleCnt="0"/>
      <dgm:spPr/>
    </dgm:pt>
    <dgm:pt modelId="{76ECFA2E-8BC2-40DA-A58C-0DC0831C5A5C}" type="pres">
      <dgm:prSet presAssocID="{38DB158A-4474-4C91-AA44-4A6AC32C5C1E}" presName="parentText" presStyleLbl="node1" presStyleIdx="2" presStyleCnt="5">
        <dgm:presLayoutVars>
          <dgm:chMax val="0"/>
          <dgm:bulletEnabled val="1"/>
        </dgm:presLayoutVars>
      </dgm:prSet>
      <dgm:spPr/>
    </dgm:pt>
    <dgm:pt modelId="{552461E2-32D4-4350-8F91-12CE43250DFA}" type="pres">
      <dgm:prSet presAssocID="{35FEF7A6-30C4-43C6-AB01-1A6C3E66DD22}" presName="spacer" presStyleCnt="0"/>
      <dgm:spPr/>
    </dgm:pt>
    <dgm:pt modelId="{3C3BE2C3-04CC-4D5F-AA32-9FE9803E6154}" type="pres">
      <dgm:prSet presAssocID="{1084623E-FC86-4DDF-84F0-479181D5B45D}" presName="parentText" presStyleLbl="node1" presStyleIdx="3" presStyleCnt="5">
        <dgm:presLayoutVars>
          <dgm:chMax val="0"/>
          <dgm:bulletEnabled val="1"/>
        </dgm:presLayoutVars>
      </dgm:prSet>
      <dgm:spPr/>
    </dgm:pt>
    <dgm:pt modelId="{9DC8CA4B-64B3-48B0-939A-8C20D9D6DCCE}" type="pres">
      <dgm:prSet presAssocID="{E443F150-4EE4-43BB-BC0A-3AEFDC60EEB1}" presName="spacer" presStyleCnt="0"/>
      <dgm:spPr/>
    </dgm:pt>
    <dgm:pt modelId="{30BFBD8E-319A-4D72-B1E8-B0A082DD572C}" type="pres">
      <dgm:prSet presAssocID="{843207A0-E647-4FBA-BD96-F08BC311CEB4}" presName="parentText" presStyleLbl="node1" presStyleIdx="4" presStyleCnt="5">
        <dgm:presLayoutVars>
          <dgm:chMax val="0"/>
          <dgm:bulletEnabled val="1"/>
        </dgm:presLayoutVars>
      </dgm:prSet>
      <dgm:spPr/>
    </dgm:pt>
  </dgm:ptLst>
  <dgm:cxnLst>
    <dgm:cxn modelId="{A2A3A40D-85A8-4E73-BC3C-CAEC862C8742}" type="presOf" srcId="{52E23224-38F2-4A39-A16B-9C2294AB9C2B}" destId="{5C96BE6C-8265-4E2D-81EB-6383C881A448}" srcOrd="0" destOrd="0" presId="urn:microsoft.com/office/officeart/2005/8/layout/vList2"/>
    <dgm:cxn modelId="{17116316-F94F-43F3-85FE-899F399845BD}" type="presOf" srcId="{41BBF7EC-56F4-4BB8-AA28-16F9B091EEDB}" destId="{DB73DD31-4985-439C-BE54-0003B0688D6B}" srcOrd="0" destOrd="0" presId="urn:microsoft.com/office/officeart/2005/8/layout/vList2"/>
    <dgm:cxn modelId="{E2E2395D-B0D1-4EE6-AFB8-4AEEE4F70067}" type="presOf" srcId="{38DB158A-4474-4C91-AA44-4A6AC32C5C1E}" destId="{76ECFA2E-8BC2-40DA-A58C-0DC0831C5A5C}" srcOrd="0" destOrd="0" presId="urn:microsoft.com/office/officeart/2005/8/layout/vList2"/>
    <dgm:cxn modelId="{2AA7044B-E3E9-4999-8E4B-0B7AEE9DDE6A}" srcId="{41BBF7EC-56F4-4BB8-AA28-16F9B091EEDB}" destId="{38DB158A-4474-4C91-AA44-4A6AC32C5C1E}" srcOrd="2" destOrd="0" parTransId="{FEFA48C8-9BC8-42D4-ABBA-6218D38F11A9}" sibTransId="{35FEF7A6-30C4-43C6-AB01-1A6C3E66DD22}"/>
    <dgm:cxn modelId="{7C94A69A-D88E-433E-8F6E-AAFF3D1FC098}" srcId="{41BBF7EC-56F4-4BB8-AA28-16F9B091EEDB}" destId="{53453BDA-5F5E-4F51-82B8-668ACB095A25}" srcOrd="1" destOrd="0" parTransId="{B026B041-8C20-4453-B6E8-F095CD7740F3}" sibTransId="{8D1392C0-5484-49D2-AC02-4C7FC4D496F3}"/>
    <dgm:cxn modelId="{F0FBA9B4-F086-434A-8ACA-906ACB42BE36}" type="presOf" srcId="{53453BDA-5F5E-4F51-82B8-668ACB095A25}" destId="{92168FE4-4790-4923-B615-67CC4BA44A4B}" srcOrd="0" destOrd="0" presId="urn:microsoft.com/office/officeart/2005/8/layout/vList2"/>
    <dgm:cxn modelId="{A5BBFBD7-156B-44E7-A25E-72A5E38B7069}" srcId="{41BBF7EC-56F4-4BB8-AA28-16F9B091EEDB}" destId="{843207A0-E647-4FBA-BD96-F08BC311CEB4}" srcOrd="4" destOrd="0" parTransId="{B0456C58-79ED-4B18-A542-6EA5F7D8CCD1}" sibTransId="{6740F6E1-65A9-4002-84A1-EB4DD5523E24}"/>
    <dgm:cxn modelId="{20DE6AE4-E12B-45B4-A431-96794468990F}" srcId="{41BBF7EC-56F4-4BB8-AA28-16F9B091EEDB}" destId="{1084623E-FC86-4DDF-84F0-479181D5B45D}" srcOrd="3" destOrd="0" parTransId="{F24B2916-D5A6-4D06-80AF-9920247F6499}" sibTransId="{E443F150-4EE4-43BB-BC0A-3AEFDC60EEB1}"/>
    <dgm:cxn modelId="{BB951FE6-964F-48EE-B7E9-E7F1C72A05CB}" type="presOf" srcId="{1084623E-FC86-4DDF-84F0-479181D5B45D}" destId="{3C3BE2C3-04CC-4D5F-AA32-9FE9803E6154}" srcOrd="0" destOrd="0" presId="urn:microsoft.com/office/officeart/2005/8/layout/vList2"/>
    <dgm:cxn modelId="{19374CE9-A8F4-463A-B6C4-7365061AC3DE}" type="presOf" srcId="{843207A0-E647-4FBA-BD96-F08BC311CEB4}" destId="{30BFBD8E-319A-4D72-B1E8-B0A082DD572C}" srcOrd="0" destOrd="0" presId="urn:microsoft.com/office/officeart/2005/8/layout/vList2"/>
    <dgm:cxn modelId="{C3E5C1F6-C2F2-46AD-A6DD-91482C499928}" srcId="{41BBF7EC-56F4-4BB8-AA28-16F9B091EEDB}" destId="{52E23224-38F2-4A39-A16B-9C2294AB9C2B}" srcOrd="0" destOrd="0" parTransId="{46E0A12F-A804-49A9-9A9F-56D627C186EB}" sibTransId="{CA94753C-74FB-4160-8842-BA1C9FE145E4}"/>
    <dgm:cxn modelId="{BE0EEA47-5F5C-491F-BF67-0CF8589E766E}" type="presParOf" srcId="{DB73DD31-4985-439C-BE54-0003B0688D6B}" destId="{5C96BE6C-8265-4E2D-81EB-6383C881A448}" srcOrd="0" destOrd="0" presId="urn:microsoft.com/office/officeart/2005/8/layout/vList2"/>
    <dgm:cxn modelId="{D1257C0F-D7CC-40B7-BAED-E6C0A1643F59}" type="presParOf" srcId="{DB73DD31-4985-439C-BE54-0003B0688D6B}" destId="{AFA10971-8F42-46CD-A322-80041F7C2A5F}" srcOrd="1" destOrd="0" presId="urn:microsoft.com/office/officeart/2005/8/layout/vList2"/>
    <dgm:cxn modelId="{C8CFF942-7D32-43B1-9395-917ED836AB40}" type="presParOf" srcId="{DB73DD31-4985-439C-BE54-0003B0688D6B}" destId="{92168FE4-4790-4923-B615-67CC4BA44A4B}" srcOrd="2" destOrd="0" presId="urn:microsoft.com/office/officeart/2005/8/layout/vList2"/>
    <dgm:cxn modelId="{07502278-B7D7-4FC7-A089-307A8F4A12ED}" type="presParOf" srcId="{DB73DD31-4985-439C-BE54-0003B0688D6B}" destId="{13B0184F-4D5B-46F2-9605-8B05684A75D4}" srcOrd="3" destOrd="0" presId="urn:microsoft.com/office/officeart/2005/8/layout/vList2"/>
    <dgm:cxn modelId="{54CE37D1-19BA-4F2D-80C5-C00E6B7527D9}" type="presParOf" srcId="{DB73DD31-4985-439C-BE54-0003B0688D6B}" destId="{76ECFA2E-8BC2-40DA-A58C-0DC0831C5A5C}" srcOrd="4" destOrd="0" presId="urn:microsoft.com/office/officeart/2005/8/layout/vList2"/>
    <dgm:cxn modelId="{E6EE8D02-360F-4501-AE27-7FCB652D1E2E}" type="presParOf" srcId="{DB73DD31-4985-439C-BE54-0003B0688D6B}" destId="{552461E2-32D4-4350-8F91-12CE43250DFA}" srcOrd="5" destOrd="0" presId="urn:microsoft.com/office/officeart/2005/8/layout/vList2"/>
    <dgm:cxn modelId="{61EFA1AD-21CA-436E-9ED0-F602A7B67176}" type="presParOf" srcId="{DB73DD31-4985-439C-BE54-0003B0688D6B}" destId="{3C3BE2C3-04CC-4D5F-AA32-9FE9803E6154}" srcOrd="6" destOrd="0" presId="urn:microsoft.com/office/officeart/2005/8/layout/vList2"/>
    <dgm:cxn modelId="{18C3F619-CA79-4B4B-9B12-000BC5C83550}" type="presParOf" srcId="{DB73DD31-4985-439C-BE54-0003B0688D6B}" destId="{9DC8CA4B-64B3-48B0-939A-8C20D9D6DCCE}" srcOrd="7" destOrd="0" presId="urn:microsoft.com/office/officeart/2005/8/layout/vList2"/>
    <dgm:cxn modelId="{4763E530-D3A4-45AF-88AC-E1C1EA7DE913}" type="presParOf" srcId="{DB73DD31-4985-439C-BE54-0003B0688D6B}" destId="{30BFBD8E-319A-4D72-B1E8-B0A082DD572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8F780C-F13D-4EEE-9F88-19C218589D9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3F52A51-A5BC-4D33-AE90-889F4AC39F21}">
      <dgm:prSet/>
      <dgm:spPr/>
      <dgm:t>
        <a:bodyPr/>
        <a:lstStyle/>
        <a:p>
          <a:r>
            <a:rPr lang="en-GB"/>
            <a:t>Ensures everyone is aligned</a:t>
          </a:r>
          <a:endParaRPr lang="en-US"/>
        </a:p>
      </dgm:t>
    </dgm:pt>
    <dgm:pt modelId="{3D59BD33-37E0-40A4-A38D-0C9E5B8A5758}" type="parTrans" cxnId="{783E8093-69FC-48A1-AD7C-F93E593B2DD8}">
      <dgm:prSet/>
      <dgm:spPr/>
      <dgm:t>
        <a:bodyPr/>
        <a:lstStyle/>
        <a:p>
          <a:endParaRPr lang="en-US"/>
        </a:p>
      </dgm:t>
    </dgm:pt>
    <dgm:pt modelId="{3A159844-48F1-4728-A08F-087804C65A6F}" type="sibTrans" cxnId="{783E8093-69FC-48A1-AD7C-F93E593B2DD8}">
      <dgm:prSet/>
      <dgm:spPr/>
      <dgm:t>
        <a:bodyPr/>
        <a:lstStyle/>
        <a:p>
          <a:endParaRPr lang="en-US"/>
        </a:p>
      </dgm:t>
    </dgm:pt>
    <dgm:pt modelId="{8F50874E-E01B-4E25-9BB9-3F8FEBCF7BBD}">
      <dgm:prSet/>
      <dgm:spPr/>
      <dgm:t>
        <a:bodyPr/>
        <a:lstStyle/>
        <a:p>
          <a:r>
            <a:rPr lang="en-GB"/>
            <a:t>Identifies issues early</a:t>
          </a:r>
          <a:endParaRPr lang="en-US"/>
        </a:p>
      </dgm:t>
    </dgm:pt>
    <dgm:pt modelId="{1878A9CB-26E5-40E7-B605-08A0006A01CB}" type="parTrans" cxnId="{689EA608-0254-47B4-931A-1900E233392A}">
      <dgm:prSet/>
      <dgm:spPr/>
      <dgm:t>
        <a:bodyPr/>
        <a:lstStyle/>
        <a:p>
          <a:endParaRPr lang="en-US"/>
        </a:p>
      </dgm:t>
    </dgm:pt>
    <dgm:pt modelId="{528026CF-D578-424B-97D6-D358B011FB06}" type="sibTrans" cxnId="{689EA608-0254-47B4-931A-1900E233392A}">
      <dgm:prSet/>
      <dgm:spPr/>
      <dgm:t>
        <a:bodyPr/>
        <a:lstStyle/>
        <a:p>
          <a:endParaRPr lang="en-US"/>
        </a:p>
      </dgm:t>
    </dgm:pt>
    <dgm:pt modelId="{842B327E-089D-4184-9182-47061252BF6E}">
      <dgm:prSet/>
      <dgm:spPr/>
      <dgm:t>
        <a:bodyPr/>
        <a:lstStyle/>
        <a:p>
          <a:r>
            <a:rPr lang="en-GB"/>
            <a:t>Encourages accountability</a:t>
          </a:r>
          <a:endParaRPr lang="en-US"/>
        </a:p>
      </dgm:t>
    </dgm:pt>
    <dgm:pt modelId="{E34A96B0-865F-41E8-8965-E660CB8001A7}" type="parTrans" cxnId="{1A4CC74E-9346-4C37-BC72-1A17E4F926E0}">
      <dgm:prSet/>
      <dgm:spPr/>
      <dgm:t>
        <a:bodyPr/>
        <a:lstStyle/>
        <a:p>
          <a:endParaRPr lang="en-US"/>
        </a:p>
      </dgm:t>
    </dgm:pt>
    <dgm:pt modelId="{8FB5E84A-B3E4-4C4B-8478-0A23DDE67D75}" type="sibTrans" cxnId="{1A4CC74E-9346-4C37-BC72-1A17E4F926E0}">
      <dgm:prSet/>
      <dgm:spPr/>
      <dgm:t>
        <a:bodyPr/>
        <a:lstStyle/>
        <a:p>
          <a:endParaRPr lang="en-US"/>
        </a:p>
      </dgm:t>
    </dgm:pt>
    <dgm:pt modelId="{46370FDD-41BD-475B-912E-7839513C3F08}">
      <dgm:prSet/>
      <dgm:spPr/>
      <dgm:t>
        <a:bodyPr/>
        <a:lstStyle/>
        <a:p>
          <a:r>
            <a:rPr lang="en-GB"/>
            <a:t>Supports problem‑solving</a:t>
          </a:r>
          <a:endParaRPr lang="en-US"/>
        </a:p>
      </dgm:t>
    </dgm:pt>
    <dgm:pt modelId="{A626DF65-AE0D-4E3B-AC7F-C946BCB849F0}" type="parTrans" cxnId="{E628BE35-D17C-4A1D-9006-0FF386BE6F26}">
      <dgm:prSet/>
      <dgm:spPr/>
      <dgm:t>
        <a:bodyPr/>
        <a:lstStyle/>
        <a:p>
          <a:endParaRPr lang="en-US"/>
        </a:p>
      </dgm:t>
    </dgm:pt>
    <dgm:pt modelId="{5115F8D6-4C6D-41C3-A02B-79A6BF608D59}" type="sibTrans" cxnId="{E628BE35-D17C-4A1D-9006-0FF386BE6F26}">
      <dgm:prSet/>
      <dgm:spPr/>
      <dgm:t>
        <a:bodyPr/>
        <a:lstStyle/>
        <a:p>
          <a:endParaRPr lang="en-US"/>
        </a:p>
      </dgm:t>
    </dgm:pt>
    <dgm:pt modelId="{3B6ADF04-643D-46D4-8767-E61960283141}">
      <dgm:prSet/>
      <dgm:spPr/>
      <dgm:t>
        <a:bodyPr/>
        <a:lstStyle/>
        <a:p>
          <a:r>
            <a:rPr lang="en-GB"/>
            <a:t>Builds team cohesion</a:t>
          </a:r>
          <a:endParaRPr lang="en-US"/>
        </a:p>
      </dgm:t>
    </dgm:pt>
    <dgm:pt modelId="{C824ED22-6FF7-4907-A320-71EFE35A1224}" type="parTrans" cxnId="{9B11E99B-C23D-467B-AC2A-55CF97560563}">
      <dgm:prSet/>
      <dgm:spPr/>
      <dgm:t>
        <a:bodyPr/>
        <a:lstStyle/>
        <a:p>
          <a:endParaRPr lang="en-US"/>
        </a:p>
      </dgm:t>
    </dgm:pt>
    <dgm:pt modelId="{A6E9CDB0-74BA-47E7-BF07-60047224AB41}" type="sibTrans" cxnId="{9B11E99B-C23D-467B-AC2A-55CF97560563}">
      <dgm:prSet/>
      <dgm:spPr/>
      <dgm:t>
        <a:bodyPr/>
        <a:lstStyle/>
        <a:p>
          <a:endParaRPr lang="en-US"/>
        </a:p>
      </dgm:t>
    </dgm:pt>
    <dgm:pt modelId="{F41684BE-5F28-46C5-99C5-B0B61522FF4E}" type="pres">
      <dgm:prSet presAssocID="{0D8F780C-F13D-4EEE-9F88-19C218589D91}" presName="root" presStyleCnt="0">
        <dgm:presLayoutVars>
          <dgm:dir/>
          <dgm:resizeHandles val="exact"/>
        </dgm:presLayoutVars>
      </dgm:prSet>
      <dgm:spPr/>
    </dgm:pt>
    <dgm:pt modelId="{01906C95-860A-4429-ADDE-177764A97114}" type="pres">
      <dgm:prSet presAssocID="{73F52A51-A5BC-4D33-AE90-889F4AC39F21}" presName="compNode" presStyleCnt="0"/>
      <dgm:spPr/>
    </dgm:pt>
    <dgm:pt modelId="{71EEACF7-D62D-4F27-ACC3-E90742653161}" type="pres">
      <dgm:prSet presAssocID="{73F52A51-A5BC-4D33-AE90-889F4AC39F21}" presName="bgRect" presStyleLbl="bgShp" presStyleIdx="0" presStyleCnt="5"/>
      <dgm:spPr/>
    </dgm:pt>
    <dgm:pt modelId="{0980317E-EB91-4F5E-AEF3-1C4A360324CC}" type="pres">
      <dgm:prSet presAssocID="{73F52A51-A5BC-4D33-AE90-889F4AC39F21}"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Group"/>
        </a:ext>
      </dgm:extLst>
    </dgm:pt>
    <dgm:pt modelId="{0CD38EC4-B0AE-4EDD-80D4-DFF13E59F73C}" type="pres">
      <dgm:prSet presAssocID="{73F52A51-A5BC-4D33-AE90-889F4AC39F21}" presName="spaceRect" presStyleCnt="0"/>
      <dgm:spPr/>
    </dgm:pt>
    <dgm:pt modelId="{7EDCD107-674D-4AF7-9C52-4835323705AE}" type="pres">
      <dgm:prSet presAssocID="{73F52A51-A5BC-4D33-AE90-889F4AC39F21}" presName="parTx" presStyleLbl="revTx" presStyleIdx="0" presStyleCnt="5">
        <dgm:presLayoutVars>
          <dgm:chMax val="0"/>
          <dgm:chPref val="0"/>
        </dgm:presLayoutVars>
      </dgm:prSet>
      <dgm:spPr/>
    </dgm:pt>
    <dgm:pt modelId="{AFA6BCB4-0C0C-4447-8305-C9267945BD8E}" type="pres">
      <dgm:prSet presAssocID="{3A159844-48F1-4728-A08F-087804C65A6F}" presName="sibTrans" presStyleCnt="0"/>
      <dgm:spPr/>
    </dgm:pt>
    <dgm:pt modelId="{8AE101E6-67F9-4C5E-8F66-07322A56DA03}" type="pres">
      <dgm:prSet presAssocID="{8F50874E-E01B-4E25-9BB9-3F8FEBCF7BBD}" presName="compNode" presStyleCnt="0"/>
      <dgm:spPr/>
    </dgm:pt>
    <dgm:pt modelId="{30A56EFA-B4A7-4908-B1A4-03345B5FA63D}" type="pres">
      <dgm:prSet presAssocID="{8F50874E-E01B-4E25-9BB9-3F8FEBCF7BBD}" presName="bgRect" presStyleLbl="bgShp" presStyleIdx="1" presStyleCnt="5"/>
      <dgm:spPr/>
    </dgm:pt>
    <dgm:pt modelId="{1ADCF6A4-BD5B-49D2-BE56-AF161A920167}" type="pres">
      <dgm:prSet presAssocID="{8F50874E-E01B-4E25-9BB9-3F8FEBCF7BBD}"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ADD246FA-76A8-4D68-BD42-FB6CA78F612B}" type="pres">
      <dgm:prSet presAssocID="{8F50874E-E01B-4E25-9BB9-3F8FEBCF7BBD}" presName="spaceRect" presStyleCnt="0"/>
      <dgm:spPr/>
    </dgm:pt>
    <dgm:pt modelId="{ED8F6F61-2E61-454F-A13C-C6AFB845FC82}" type="pres">
      <dgm:prSet presAssocID="{8F50874E-E01B-4E25-9BB9-3F8FEBCF7BBD}" presName="parTx" presStyleLbl="revTx" presStyleIdx="1" presStyleCnt="5">
        <dgm:presLayoutVars>
          <dgm:chMax val="0"/>
          <dgm:chPref val="0"/>
        </dgm:presLayoutVars>
      </dgm:prSet>
      <dgm:spPr/>
    </dgm:pt>
    <dgm:pt modelId="{E00F6F85-DC94-489B-9DEA-A7BEE1EC7232}" type="pres">
      <dgm:prSet presAssocID="{528026CF-D578-424B-97D6-D358B011FB06}" presName="sibTrans" presStyleCnt="0"/>
      <dgm:spPr/>
    </dgm:pt>
    <dgm:pt modelId="{5FFFC1F8-5B1A-4C06-A971-6411FD34F725}" type="pres">
      <dgm:prSet presAssocID="{842B327E-089D-4184-9182-47061252BF6E}" presName="compNode" presStyleCnt="0"/>
      <dgm:spPr/>
    </dgm:pt>
    <dgm:pt modelId="{1CDBFEED-80D1-46CC-B426-A93A968566FC}" type="pres">
      <dgm:prSet presAssocID="{842B327E-089D-4184-9182-47061252BF6E}" presName="bgRect" presStyleLbl="bgShp" presStyleIdx="2" presStyleCnt="5"/>
      <dgm:spPr/>
    </dgm:pt>
    <dgm:pt modelId="{C8A5DFF2-2FD0-4595-AF0A-687FC6255853}" type="pres">
      <dgm:prSet presAssocID="{842B327E-089D-4184-9182-47061252BF6E}" presName="iconRect" presStyleLbl="node1" presStyleIdx="2"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Handshake"/>
        </a:ext>
      </dgm:extLst>
    </dgm:pt>
    <dgm:pt modelId="{55515975-8AF9-42A3-80A2-C05DB73CE4A8}" type="pres">
      <dgm:prSet presAssocID="{842B327E-089D-4184-9182-47061252BF6E}" presName="spaceRect" presStyleCnt="0"/>
      <dgm:spPr/>
    </dgm:pt>
    <dgm:pt modelId="{AC56D7D4-0BA0-4BF9-87C4-E7C935FB6E21}" type="pres">
      <dgm:prSet presAssocID="{842B327E-089D-4184-9182-47061252BF6E}" presName="parTx" presStyleLbl="revTx" presStyleIdx="2" presStyleCnt="5">
        <dgm:presLayoutVars>
          <dgm:chMax val="0"/>
          <dgm:chPref val="0"/>
        </dgm:presLayoutVars>
      </dgm:prSet>
      <dgm:spPr/>
    </dgm:pt>
    <dgm:pt modelId="{DFC406EC-2FD3-4801-9768-8A29C6AE621E}" type="pres">
      <dgm:prSet presAssocID="{8FB5E84A-B3E4-4C4B-8478-0A23DDE67D75}" presName="sibTrans" presStyleCnt="0"/>
      <dgm:spPr/>
    </dgm:pt>
    <dgm:pt modelId="{14F5F38A-1DB9-400F-A24A-E8B764A2C1ED}" type="pres">
      <dgm:prSet presAssocID="{46370FDD-41BD-475B-912E-7839513C3F08}" presName="compNode" presStyleCnt="0"/>
      <dgm:spPr/>
    </dgm:pt>
    <dgm:pt modelId="{3DF4DC10-C4FE-4C61-AAE2-B2302082FB91}" type="pres">
      <dgm:prSet presAssocID="{46370FDD-41BD-475B-912E-7839513C3F08}" presName="bgRect" presStyleLbl="bgShp" presStyleIdx="3" presStyleCnt="5"/>
      <dgm:spPr/>
    </dgm:pt>
    <dgm:pt modelId="{8EE950EF-ABE7-41C5-8246-E4392E2E4998}" type="pres">
      <dgm:prSet presAssocID="{46370FDD-41BD-475B-912E-7839513C3F08}" presName="iconRect" presStyleLbl="node1" presStyleIdx="3"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uzzle"/>
        </a:ext>
      </dgm:extLst>
    </dgm:pt>
    <dgm:pt modelId="{9615EF45-2B18-4CEB-A786-E98AF9E0075F}" type="pres">
      <dgm:prSet presAssocID="{46370FDD-41BD-475B-912E-7839513C3F08}" presName="spaceRect" presStyleCnt="0"/>
      <dgm:spPr/>
    </dgm:pt>
    <dgm:pt modelId="{02FE3591-1467-4E41-8BC5-A52646F03812}" type="pres">
      <dgm:prSet presAssocID="{46370FDD-41BD-475B-912E-7839513C3F08}" presName="parTx" presStyleLbl="revTx" presStyleIdx="3" presStyleCnt="5">
        <dgm:presLayoutVars>
          <dgm:chMax val="0"/>
          <dgm:chPref val="0"/>
        </dgm:presLayoutVars>
      </dgm:prSet>
      <dgm:spPr/>
    </dgm:pt>
    <dgm:pt modelId="{7AE7078F-DBF4-408C-B617-708C250E7B3E}" type="pres">
      <dgm:prSet presAssocID="{5115F8D6-4C6D-41C3-A02B-79A6BF608D59}" presName="sibTrans" presStyleCnt="0"/>
      <dgm:spPr/>
    </dgm:pt>
    <dgm:pt modelId="{23C70388-585A-47DE-A321-34116F6ADAD4}" type="pres">
      <dgm:prSet presAssocID="{3B6ADF04-643D-46D4-8767-E61960283141}" presName="compNode" presStyleCnt="0"/>
      <dgm:spPr/>
    </dgm:pt>
    <dgm:pt modelId="{EE3E16E9-47F2-4D04-9053-D04E8DFC54B5}" type="pres">
      <dgm:prSet presAssocID="{3B6ADF04-643D-46D4-8767-E61960283141}" presName="bgRect" presStyleLbl="bgShp" presStyleIdx="4" presStyleCnt="5"/>
      <dgm:spPr/>
    </dgm:pt>
    <dgm:pt modelId="{C55BD80A-AB7A-4384-8A7E-1B9E93F65B1F}" type="pres">
      <dgm:prSet presAssocID="{3B6ADF04-643D-46D4-8767-E61960283141}" presName="iconRect" presStyleLbl="node1" presStyleIdx="4"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Users"/>
        </a:ext>
      </dgm:extLst>
    </dgm:pt>
    <dgm:pt modelId="{EBEE1776-DC65-4DE6-A18B-CD3B1EFFAB8F}" type="pres">
      <dgm:prSet presAssocID="{3B6ADF04-643D-46D4-8767-E61960283141}" presName="spaceRect" presStyleCnt="0"/>
      <dgm:spPr/>
    </dgm:pt>
    <dgm:pt modelId="{7AFFA1C8-99AD-42E1-AD10-4379F311893E}" type="pres">
      <dgm:prSet presAssocID="{3B6ADF04-643D-46D4-8767-E61960283141}" presName="parTx" presStyleLbl="revTx" presStyleIdx="4" presStyleCnt="5">
        <dgm:presLayoutVars>
          <dgm:chMax val="0"/>
          <dgm:chPref val="0"/>
        </dgm:presLayoutVars>
      </dgm:prSet>
      <dgm:spPr/>
    </dgm:pt>
  </dgm:ptLst>
  <dgm:cxnLst>
    <dgm:cxn modelId="{689EA608-0254-47B4-931A-1900E233392A}" srcId="{0D8F780C-F13D-4EEE-9F88-19C218589D91}" destId="{8F50874E-E01B-4E25-9BB9-3F8FEBCF7BBD}" srcOrd="1" destOrd="0" parTransId="{1878A9CB-26E5-40E7-B605-08A0006A01CB}" sibTransId="{528026CF-D578-424B-97D6-D358B011FB06}"/>
    <dgm:cxn modelId="{E628BE35-D17C-4A1D-9006-0FF386BE6F26}" srcId="{0D8F780C-F13D-4EEE-9F88-19C218589D91}" destId="{46370FDD-41BD-475B-912E-7839513C3F08}" srcOrd="3" destOrd="0" parTransId="{A626DF65-AE0D-4E3B-AC7F-C946BCB849F0}" sibTransId="{5115F8D6-4C6D-41C3-A02B-79A6BF608D59}"/>
    <dgm:cxn modelId="{3367823C-E114-4867-9062-9667B4FB6703}" type="presOf" srcId="{842B327E-089D-4184-9182-47061252BF6E}" destId="{AC56D7D4-0BA0-4BF9-87C4-E7C935FB6E21}" srcOrd="0" destOrd="0" presId="urn:microsoft.com/office/officeart/2018/2/layout/IconVerticalSolidList"/>
    <dgm:cxn modelId="{1A4CC74E-9346-4C37-BC72-1A17E4F926E0}" srcId="{0D8F780C-F13D-4EEE-9F88-19C218589D91}" destId="{842B327E-089D-4184-9182-47061252BF6E}" srcOrd="2" destOrd="0" parTransId="{E34A96B0-865F-41E8-8965-E660CB8001A7}" sibTransId="{8FB5E84A-B3E4-4C4B-8478-0A23DDE67D75}"/>
    <dgm:cxn modelId="{9A47C852-BB61-452E-845C-0E2A2179B701}" type="presOf" srcId="{8F50874E-E01B-4E25-9BB9-3F8FEBCF7BBD}" destId="{ED8F6F61-2E61-454F-A13C-C6AFB845FC82}" srcOrd="0" destOrd="0" presId="urn:microsoft.com/office/officeart/2018/2/layout/IconVerticalSolidList"/>
    <dgm:cxn modelId="{783E8093-69FC-48A1-AD7C-F93E593B2DD8}" srcId="{0D8F780C-F13D-4EEE-9F88-19C218589D91}" destId="{73F52A51-A5BC-4D33-AE90-889F4AC39F21}" srcOrd="0" destOrd="0" parTransId="{3D59BD33-37E0-40A4-A38D-0C9E5B8A5758}" sibTransId="{3A159844-48F1-4728-A08F-087804C65A6F}"/>
    <dgm:cxn modelId="{9B11E99B-C23D-467B-AC2A-55CF97560563}" srcId="{0D8F780C-F13D-4EEE-9F88-19C218589D91}" destId="{3B6ADF04-643D-46D4-8767-E61960283141}" srcOrd="4" destOrd="0" parTransId="{C824ED22-6FF7-4907-A320-71EFE35A1224}" sibTransId="{A6E9CDB0-74BA-47E7-BF07-60047224AB41}"/>
    <dgm:cxn modelId="{0FE76EA1-6D6D-4318-894F-76D566FC8906}" type="presOf" srcId="{73F52A51-A5BC-4D33-AE90-889F4AC39F21}" destId="{7EDCD107-674D-4AF7-9C52-4835323705AE}" srcOrd="0" destOrd="0" presId="urn:microsoft.com/office/officeart/2018/2/layout/IconVerticalSolidList"/>
    <dgm:cxn modelId="{E584E8A5-AFB8-4BED-BC30-B401BEE09C22}" type="presOf" srcId="{46370FDD-41BD-475B-912E-7839513C3F08}" destId="{02FE3591-1467-4E41-8BC5-A52646F03812}" srcOrd="0" destOrd="0" presId="urn:microsoft.com/office/officeart/2018/2/layout/IconVerticalSolidList"/>
    <dgm:cxn modelId="{8BACB9B5-CBB2-4736-9CBE-0FE83070EA33}" type="presOf" srcId="{0D8F780C-F13D-4EEE-9F88-19C218589D91}" destId="{F41684BE-5F28-46C5-99C5-B0B61522FF4E}" srcOrd="0" destOrd="0" presId="urn:microsoft.com/office/officeart/2018/2/layout/IconVerticalSolidList"/>
    <dgm:cxn modelId="{68414FE5-60B9-4C5B-B859-5987C388426A}" type="presOf" srcId="{3B6ADF04-643D-46D4-8767-E61960283141}" destId="{7AFFA1C8-99AD-42E1-AD10-4379F311893E}" srcOrd="0" destOrd="0" presId="urn:microsoft.com/office/officeart/2018/2/layout/IconVerticalSolidList"/>
    <dgm:cxn modelId="{548737AC-A216-46C8-B73A-C6150146624C}" type="presParOf" srcId="{F41684BE-5F28-46C5-99C5-B0B61522FF4E}" destId="{01906C95-860A-4429-ADDE-177764A97114}" srcOrd="0" destOrd="0" presId="urn:microsoft.com/office/officeart/2018/2/layout/IconVerticalSolidList"/>
    <dgm:cxn modelId="{9688144F-27DF-414B-97D8-24FC53C320A2}" type="presParOf" srcId="{01906C95-860A-4429-ADDE-177764A97114}" destId="{71EEACF7-D62D-4F27-ACC3-E90742653161}" srcOrd="0" destOrd="0" presId="urn:microsoft.com/office/officeart/2018/2/layout/IconVerticalSolidList"/>
    <dgm:cxn modelId="{948202E5-015B-41CE-BC7B-36EF1E328328}" type="presParOf" srcId="{01906C95-860A-4429-ADDE-177764A97114}" destId="{0980317E-EB91-4F5E-AEF3-1C4A360324CC}" srcOrd="1" destOrd="0" presId="urn:microsoft.com/office/officeart/2018/2/layout/IconVerticalSolidList"/>
    <dgm:cxn modelId="{F9C76F8C-7F71-404F-AA25-1D29B8B56276}" type="presParOf" srcId="{01906C95-860A-4429-ADDE-177764A97114}" destId="{0CD38EC4-B0AE-4EDD-80D4-DFF13E59F73C}" srcOrd="2" destOrd="0" presId="urn:microsoft.com/office/officeart/2018/2/layout/IconVerticalSolidList"/>
    <dgm:cxn modelId="{0AC1E1C1-398F-4836-9A6D-3A34D5072908}" type="presParOf" srcId="{01906C95-860A-4429-ADDE-177764A97114}" destId="{7EDCD107-674D-4AF7-9C52-4835323705AE}" srcOrd="3" destOrd="0" presId="urn:microsoft.com/office/officeart/2018/2/layout/IconVerticalSolidList"/>
    <dgm:cxn modelId="{CAF0448C-456D-4401-AFB6-BB622CD9F75C}" type="presParOf" srcId="{F41684BE-5F28-46C5-99C5-B0B61522FF4E}" destId="{AFA6BCB4-0C0C-4447-8305-C9267945BD8E}" srcOrd="1" destOrd="0" presId="urn:microsoft.com/office/officeart/2018/2/layout/IconVerticalSolidList"/>
    <dgm:cxn modelId="{876E36E1-A181-4831-A192-8F0F16786613}" type="presParOf" srcId="{F41684BE-5F28-46C5-99C5-B0B61522FF4E}" destId="{8AE101E6-67F9-4C5E-8F66-07322A56DA03}" srcOrd="2" destOrd="0" presId="urn:microsoft.com/office/officeart/2018/2/layout/IconVerticalSolidList"/>
    <dgm:cxn modelId="{CFF33113-EBE6-469E-A979-38737DFD14AD}" type="presParOf" srcId="{8AE101E6-67F9-4C5E-8F66-07322A56DA03}" destId="{30A56EFA-B4A7-4908-B1A4-03345B5FA63D}" srcOrd="0" destOrd="0" presId="urn:microsoft.com/office/officeart/2018/2/layout/IconVerticalSolidList"/>
    <dgm:cxn modelId="{88D55743-170D-4C04-8B2A-A4148A234585}" type="presParOf" srcId="{8AE101E6-67F9-4C5E-8F66-07322A56DA03}" destId="{1ADCF6A4-BD5B-49D2-BE56-AF161A920167}" srcOrd="1" destOrd="0" presId="urn:microsoft.com/office/officeart/2018/2/layout/IconVerticalSolidList"/>
    <dgm:cxn modelId="{E160E656-0407-4561-98FD-B9C8F688B0F8}" type="presParOf" srcId="{8AE101E6-67F9-4C5E-8F66-07322A56DA03}" destId="{ADD246FA-76A8-4D68-BD42-FB6CA78F612B}" srcOrd="2" destOrd="0" presId="urn:microsoft.com/office/officeart/2018/2/layout/IconVerticalSolidList"/>
    <dgm:cxn modelId="{2E3592BF-2EE5-4C63-B2CD-C0E2AD72590B}" type="presParOf" srcId="{8AE101E6-67F9-4C5E-8F66-07322A56DA03}" destId="{ED8F6F61-2E61-454F-A13C-C6AFB845FC82}" srcOrd="3" destOrd="0" presId="urn:microsoft.com/office/officeart/2018/2/layout/IconVerticalSolidList"/>
    <dgm:cxn modelId="{C12B6454-7E6B-47D2-A63F-ED9994F0DE4A}" type="presParOf" srcId="{F41684BE-5F28-46C5-99C5-B0B61522FF4E}" destId="{E00F6F85-DC94-489B-9DEA-A7BEE1EC7232}" srcOrd="3" destOrd="0" presId="urn:microsoft.com/office/officeart/2018/2/layout/IconVerticalSolidList"/>
    <dgm:cxn modelId="{2D55DB6F-4E01-4B6C-BB66-3D029E5981CE}" type="presParOf" srcId="{F41684BE-5F28-46C5-99C5-B0B61522FF4E}" destId="{5FFFC1F8-5B1A-4C06-A971-6411FD34F725}" srcOrd="4" destOrd="0" presId="urn:microsoft.com/office/officeart/2018/2/layout/IconVerticalSolidList"/>
    <dgm:cxn modelId="{EA6AC6E3-BB6F-4E9B-9CB5-8685298F425C}" type="presParOf" srcId="{5FFFC1F8-5B1A-4C06-A971-6411FD34F725}" destId="{1CDBFEED-80D1-46CC-B426-A93A968566FC}" srcOrd="0" destOrd="0" presId="urn:microsoft.com/office/officeart/2018/2/layout/IconVerticalSolidList"/>
    <dgm:cxn modelId="{6290F7DB-DFAF-4421-9F24-8537653298F0}" type="presParOf" srcId="{5FFFC1F8-5B1A-4C06-A971-6411FD34F725}" destId="{C8A5DFF2-2FD0-4595-AF0A-687FC6255853}" srcOrd="1" destOrd="0" presId="urn:microsoft.com/office/officeart/2018/2/layout/IconVerticalSolidList"/>
    <dgm:cxn modelId="{8BA6C0CD-3C50-498F-8AD6-DE52EE90AA64}" type="presParOf" srcId="{5FFFC1F8-5B1A-4C06-A971-6411FD34F725}" destId="{55515975-8AF9-42A3-80A2-C05DB73CE4A8}" srcOrd="2" destOrd="0" presId="urn:microsoft.com/office/officeart/2018/2/layout/IconVerticalSolidList"/>
    <dgm:cxn modelId="{442B0762-A7A8-43DB-955A-CBBC3E7BC736}" type="presParOf" srcId="{5FFFC1F8-5B1A-4C06-A971-6411FD34F725}" destId="{AC56D7D4-0BA0-4BF9-87C4-E7C935FB6E21}" srcOrd="3" destOrd="0" presId="urn:microsoft.com/office/officeart/2018/2/layout/IconVerticalSolidList"/>
    <dgm:cxn modelId="{C0EB2BAD-6090-4EEA-A6D9-E3D677087AF2}" type="presParOf" srcId="{F41684BE-5F28-46C5-99C5-B0B61522FF4E}" destId="{DFC406EC-2FD3-4801-9768-8A29C6AE621E}" srcOrd="5" destOrd="0" presId="urn:microsoft.com/office/officeart/2018/2/layout/IconVerticalSolidList"/>
    <dgm:cxn modelId="{FA0FCB6E-1CB2-4A9E-9A1E-7DF018E3D779}" type="presParOf" srcId="{F41684BE-5F28-46C5-99C5-B0B61522FF4E}" destId="{14F5F38A-1DB9-400F-A24A-E8B764A2C1ED}" srcOrd="6" destOrd="0" presId="urn:microsoft.com/office/officeart/2018/2/layout/IconVerticalSolidList"/>
    <dgm:cxn modelId="{7FA5C745-64A3-45CF-8BA3-F6D569036C44}" type="presParOf" srcId="{14F5F38A-1DB9-400F-A24A-E8B764A2C1ED}" destId="{3DF4DC10-C4FE-4C61-AAE2-B2302082FB91}" srcOrd="0" destOrd="0" presId="urn:microsoft.com/office/officeart/2018/2/layout/IconVerticalSolidList"/>
    <dgm:cxn modelId="{DBBB8CA5-FDE2-4D18-908A-E655064624BF}" type="presParOf" srcId="{14F5F38A-1DB9-400F-A24A-E8B764A2C1ED}" destId="{8EE950EF-ABE7-41C5-8246-E4392E2E4998}" srcOrd="1" destOrd="0" presId="urn:microsoft.com/office/officeart/2018/2/layout/IconVerticalSolidList"/>
    <dgm:cxn modelId="{E4D7EA57-1ED7-4DCE-A50C-DBAF15C3F1A5}" type="presParOf" srcId="{14F5F38A-1DB9-400F-A24A-E8B764A2C1ED}" destId="{9615EF45-2B18-4CEB-A786-E98AF9E0075F}" srcOrd="2" destOrd="0" presId="urn:microsoft.com/office/officeart/2018/2/layout/IconVerticalSolidList"/>
    <dgm:cxn modelId="{FC487E91-A992-41B0-9CFC-66B969A428EF}" type="presParOf" srcId="{14F5F38A-1DB9-400F-A24A-E8B764A2C1ED}" destId="{02FE3591-1467-4E41-8BC5-A52646F03812}" srcOrd="3" destOrd="0" presId="urn:microsoft.com/office/officeart/2018/2/layout/IconVerticalSolidList"/>
    <dgm:cxn modelId="{9315C646-EEE2-407D-B9AB-8A6C86660B24}" type="presParOf" srcId="{F41684BE-5F28-46C5-99C5-B0B61522FF4E}" destId="{7AE7078F-DBF4-408C-B617-708C250E7B3E}" srcOrd="7" destOrd="0" presId="urn:microsoft.com/office/officeart/2018/2/layout/IconVerticalSolidList"/>
    <dgm:cxn modelId="{EAC75561-D5B8-4002-A6ED-646F11F3C91B}" type="presParOf" srcId="{F41684BE-5F28-46C5-99C5-B0B61522FF4E}" destId="{23C70388-585A-47DE-A321-34116F6ADAD4}" srcOrd="8" destOrd="0" presId="urn:microsoft.com/office/officeart/2018/2/layout/IconVerticalSolidList"/>
    <dgm:cxn modelId="{171757D8-DC8B-4B65-A8D1-11737D0D0C2B}" type="presParOf" srcId="{23C70388-585A-47DE-A321-34116F6ADAD4}" destId="{EE3E16E9-47F2-4D04-9053-D04E8DFC54B5}" srcOrd="0" destOrd="0" presId="urn:microsoft.com/office/officeart/2018/2/layout/IconVerticalSolidList"/>
    <dgm:cxn modelId="{501A0AF1-6C3B-4998-86EB-1064D7084737}" type="presParOf" srcId="{23C70388-585A-47DE-A321-34116F6ADAD4}" destId="{C55BD80A-AB7A-4384-8A7E-1B9E93F65B1F}" srcOrd="1" destOrd="0" presId="urn:microsoft.com/office/officeart/2018/2/layout/IconVerticalSolidList"/>
    <dgm:cxn modelId="{59A44D11-9539-4010-919C-B468E1DD5108}" type="presParOf" srcId="{23C70388-585A-47DE-A321-34116F6ADAD4}" destId="{EBEE1776-DC65-4DE6-A18B-CD3B1EFFAB8F}" srcOrd="2" destOrd="0" presId="urn:microsoft.com/office/officeart/2018/2/layout/IconVerticalSolidList"/>
    <dgm:cxn modelId="{8F9DE993-A776-4E2D-9C4E-FEA73AAF9244}" type="presParOf" srcId="{23C70388-585A-47DE-A321-34116F6ADAD4}" destId="{7AFFA1C8-99AD-42E1-AD10-4379F311893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CCEEB3-2F16-4695-86CE-EF2081F56FDF}" type="doc">
      <dgm:prSet loTypeId="urn:microsoft.com/office/officeart/2005/8/layout/default" loCatId="list" qsTypeId="urn:microsoft.com/office/officeart/2005/8/quickstyle/simple2" qsCatId="simple" csTypeId="urn:microsoft.com/office/officeart/2005/8/colors/colorful5" csCatId="colorful"/>
      <dgm:spPr/>
      <dgm:t>
        <a:bodyPr/>
        <a:lstStyle/>
        <a:p>
          <a:endParaRPr lang="en-US"/>
        </a:p>
      </dgm:t>
    </dgm:pt>
    <dgm:pt modelId="{98A77D42-3247-46A7-89F8-688034A48951}">
      <dgm:prSet/>
      <dgm:spPr/>
      <dgm:t>
        <a:bodyPr/>
        <a:lstStyle/>
        <a:p>
          <a:r>
            <a:rPr lang="en-GB"/>
            <a:t>System outages</a:t>
          </a:r>
          <a:endParaRPr lang="en-US"/>
        </a:p>
      </dgm:t>
    </dgm:pt>
    <dgm:pt modelId="{F8F617DE-D63C-46C3-B520-D8693D426927}" type="parTrans" cxnId="{2AF0C919-67D8-4BDA-BD6A-F03A97DB8B6A}">
      <dgm:prSet/>
      <dgm:spPr/>
      <dgm:t>
        <a:bodyPr/>
        <a:lstStyle/>
        <a:p>
          <a:endParaRPr lang="en-US"/>
        </a:p>
      </dgm:t>
    </dgm:pt>
    <dgm:pt modelId="{8387224E-4A13-452D-86ED-C9E007151EF0}" type="sibTrans" cxnId="{2AF0C919-67D8-4BDA-BD6A-F03A97DB8B6A}">
      <dgm:prSet/>
      <dgm:spPr/>
      <dgm:t>
        <a:bodyPr/>
        <a:lstStyle/>
        <a:p>
          <a:endParaRPr lang="en-US"/>
        </a:p>
      </dgm:t>
    </dgm:pt>
    <dgm:pt modelId="{1F9C002A-5BFC-4A71-80AE-414C25C31827}">
      <dgm:prSet/>
      <dgm:spPr/>
      <dgm:t>
        <a:bodyPr/>
        <a:lstStyle/>
        <a:p>
          <a:r>
            <a:rPr lang="en-GB"/>
            <a:t>Changes to deadlines</a:t>
          </a:r>
          <a:endParaRPr lang="en-US"/>
        </a:p>
      </dgm:t>
    </dgm:pt>
    <dgm:pt modelId="{3C2C81D9-5A06-4178-9AA2-F4D43348DE20}" type="parTrans" cxnId="{984D60DA-A884-4FB1-B1C9-C62294AE9F1E}">
      <dgm:prSet/>
      <dgm:spPr/>
      <dgm:t>
        <a:bodyPr/>
        <a:lstStyle/>
        <a:p>
          <a:endParaRPr lang="en-US"/>
        </a:p>
      </dgm:t>
    </dgm:pt>
    <dgm:pt modelId="{392F0846-2981-4961-B95C-9C8834E7F366}" type="sibTrans" cxnId="{984D60DA-A884-4FB1-B1C9-C62294AE9F1E}">
      <dgm:prSet/>
      <dgm:spPr/>
      <dgm:t>
        <a:bodyPr/>
        <a:lstStyle/>
        <a:p>
          <a:endParaRPr lang="en-US"/>
        </a:p>
      </dgm:t>
    </dgm:pt>
    <dgm:pt modelId="{8B3EDB5D-9519-43A4-950B-5039F497D679}">
      <dgm:prSet/>
      <dgm:spPr/>
      <dgm:t>
        <a:bodyPr/>
        <a:lstStyle/>
        <a:p>
          <a:r>
            <a:rPr lang="en-GB"/>
            <a:t>Missing resources</a:t>
          </a:r>
          <a:endParaRPr lang="en-US"/>
        </a:p>
      </dgm:t>
    </dgm:pt>
    <dgm:pt modelId="{FD1DD961-EE08-4693-B089-C6ECF51C6677}" type="parTrans" cxnId="{D7C672AC-FF72-494D-83C5-6A95448717B7}">
      <dgm:prSet/>
      <dgm:spPr/>
      <dgm:t>
        <a:bodyPr/>
        <a:lstStyle/>
        <a:p>
          <a:endParaRPr lang="en-US"/>
        </a:p>
      </dgm:t>
    </dgm:pt>
    <dgm:pt modelId="{2977316A-1147-4515-B5D1-7C46FBEC739D}" type="sibTrans" cxnId="{D7C672AC-FF72-494D-83C5-6A95448717B7}">
      <dgm:prSet/>
      <dgm:spPr/>
      <dgm:t>
        <a:bodyPr/>
        <a:lstStyle/>
        <a:p>
          <a:endParaRPr lang="en-US"/>
        </a:p>
      </dgm:t>
    </dgm:pt>
    <dgm:pt modelId="{13FF523E-A115-451C-A306-5B2F58068097}">
      <dgm:prSet/>
      <dgm:spPr/>
      <dgm:t>
        <a:bodyPr/>
        <a:lstStyle/>
        <a:p>
          <a:r>
            <a:rPr lang="en-GB"/>
            <a:t>Customer complaints</a:t>
          </a:r>
          <a:endParaRPr lang="en-US"/>
        </a:p>
      </dgm:t>
    </dgm:pt>
    <dgm:pt modelId="{2DB8DCF4-4FB2-4EC7-AC43-C6A6C161D73B}" type="parTrans" cxnId="{40C9DEE3-2004-44FD-86BE-7890A17B4A68}">
      <dgm:prSet/>
      <dgm:spPr/>
      <dgm:t>
        <a:bodyPr/>
        <a:lstStyle/>
        <a:p>
          <a:endParaRPr lang="en-US"/>
        </a:p>
      </dgm:t>
    </dgm:pt>
    <dgm:pt modelId="{3B955B1D-5B60-4787-A957-8ABB0DAB89BE}" type="sibTrans" cxnId="{40C9DEE3-2004-44FD-86BE-7890A17B4A68}">
      <dgm:prSet/>
      <dgm:spPr/>
      <dgm:t>
        <a:bodyPr/>
        <a:lstStyle/>
        <a:p>
          <a:endParaRPr lang="en-US"/>
        </a:p>
      </dgm:t>
    </dgm:pt>
    <dgm:pt modelId="{7A504A7B-2C18-4A8F-8306-8DAF9DC5AB60}">
      <dgm:prSet/>
      <dgm:spPr/>
      <dgm:t>
        <a:bodyPr/>
        <a:lstStyle/>
        <a:p>
          <a:r>
            <a:rPr lang="en-GB"/>
            <a:t>Policy or procedure changes</a:t>
          </a:r>
          <a:endParaRPr lang="en-US"/>
        </a:p>
      </dgm:t>
    </dgm:pt>
    <dgm:pt modelId="{4A04B0BA-6D83-4EDB-BADB-B9490DAE0D91}" type="parTrans" cxnId="{9B00665C-4BA4-4E76-8243-08BE7361745E}">
      <dgm:prSet/>
      <dgm:spPr/>
      <dgm:t>
        <a:bodyPr/>
        <a:lstStyle/>
        <a:p>
          <a:endParaRPr lang="en-US"/>
        </a:p>
      </dgm:t>
    </dgm:pt>
    <dgm:pt modelId="{38AC91BE-2404-45FD-9597-47E2B7A9F03C}" type="sibTrans" cxnId="{9B00665C-4BA4-4E76-8243-08BE7361745E}">
      <dgm:prSet/>
      <dgm:spPr/>
      <dgm:t>
        <a:bodyPr/>
        <a:lstStyle/>
        <a:p>
          <a:endParaRPr lang="en-US"/>
        </a:p>
      </dgm:t>
    </dgm:pt>
    <dgm:pt modelId="{4889754D-7D5C-4CDB-8CFA-25C26ADEF716}" type="pres">
      <dgm:prSet presAssocID="{07CCEEB3-2F16-4695-86CE-EF2081F56FDF}" presName="diagram" presStyleCnt="0">
        <dgm:presLayoutVars>
          <dgm:dir/>
          <dgm:resizeHandles val="exact"/>
        </dgm:presLayoutVars>
      </dgm:prSet>
      <dgm:spPr/>
    </dgm:pt>
    <dgm:pt modelId="{934ABE2F-0AE2-403A-BD02-79A7D3AAB7C1}" type="pres">
      <dgm:prSet presAssocID="{98A77D42-3247-46A7-89F8-688034A48951}" presName="node" presStyleLbl="node1" presStyleIdx="0" presStyleCnt="5">
        <dgm:presLayoutVars>
          <dgm:bulletEnabled val="1"/>
        </dgm:presLayoutVars>
      </dgm:prSet>
      <dgm:spPr/>
    </dgm:pt>
    <dgm:pt modelId="{901D1D26-2DE2-455C-A424-5DE2D35AD446}" type="pres">
      <dgm:prSet presAssocID="{8387224E-4A13-452D-86ED-C9E007151EF0}" presName="sibTrans" presStyleCnt="0"/>
      <dgm:spPr/>
    </dgm:pt>
    <dgm:pt modelId="{055478FF-F5D0-43C7-AAEB-4351392612DC}" type="pres">
      <dgm:prSet presAssocID="{1F9C002A-5BFC-4A71-80AE-414C25C31827}" presName="node" presStyleLbl="node1" presStyleIdx="1" presStyleCnt="5">
        <dgm:presLayoutVars>
          <dgm:bulletEnabled val="1"/>
        </dgm:presLayoutVars>
      </dgm:prSet>
      <dgm:spPr/>
    </dgm:pt>
    <dgm:pt modelId="{054706FB-21B7-4A6B-929C-E0491C1F0706}" type="pres">
      <dgm:prSet presAssocID="{392F0846-2981-4961-B95C-9C8834E7F366}" presName="sibTrans" presStyleCnt="0"/>
      <dgm:spPr/>
    </dgm:pt>
    <dgm:pt modelId="{3EE141E6-9F3D-4271-AA59-EBC4589D0084}" type="pres">
      <dgm:prSet presAssocID="{8B3EDB5D-9519-43A4-950B-5039F497D679}" presName="node" presStyleLbl="node1" presStyleIdx="2" presStyleCnt="5">
        <dgm:presLayoutVars>
          <dgm:bulletEnabled val="1"/>
        </dgm:presLayoutVars>
      </dgm:prSet>
      <dgm:spPr/>
    </dgm:pt>
    <dgm:pt modelId="{A1157894-AD3F-4940-991C-269D9BCD1FA0}" type="pres">
      <dgm:prSet presAssocID="{2977316A-1147-4515-B5D1-7C46FBEC739D}" presName="sibTrans" presStyleCnt="0"/>
      <dgm:spPr/>
    </dgm:pt>
    <dgm:pt modelId="{A5909FAF-34AC-4FC9-B0D4-C730ECD5ED93}" type="pres">
      <dgm:prSet presAssocID="{13FF523E-A115-451C-A306-5B2F58068097}" presName="node" presStyleLbl="node1" presStyleIdx="3" presStyleCnt="5">
        <dgm:presLayoutVars>
          <dgm:bulletEnabled val="1"/>
        </dgm:presLayoutVars>
      </dgm:prSet>
      <dgm:spPr/>
    </dgm:pt>
    <dgm:pt modelId="{AA70B6F5-7A55-4242-B2D6-8CA28CCF4EA3}" type="pres">
      <dgm:prSet presAssocID="{3B955B1D-5B60-4787-A957-8ABB0DAB89BE}" presName="sibTrans" presStyleCnt="0"/>
      <dgm:spPr/>
    </dgm:pt>
    <dgm:pt modelId="{4DBFC5A3-0DC4-4FD8-B639-C39BBBFD8EC8}" type="pres">
      <dgm:prSet presAssocID="{7A504A7B-2C18-4A8F-8306-8DAF9DC5AB60}" presName="node" presStyleLbl="node1" presStyleIdx="4" presStyleCnt="5">
        <dgm:presLayoutVars>
          <dgm:bulletEnabled val="1"/>
        </dgm:presLayoutVars>
      </dgm:prSet>
      <dgm:spPr/>
    </dgm:pt>
  </dgm:ptLst>
  <dgm:cxnLst>
    <dgm:cxn modelId="{3A2D8013-26BA-4F51-8205-D1F83A56B31E}" type="presOf" srcId="{98A77D42-3247-46A7-89F8-688034A48951}" destId="{934ABE2F-0AE2-403A-BD02-79A7D3AAB7C1}" srcOrd="0" destOrd="0" presId="urn:microsoft.com/office/officeart/2005/8/layout/default"/>
    <dgm:cxn modelId="{2AF0C919-67D8-4BDA-BD6A-F03A97DB8B6A}" srcId="{07CCEEB3-2F16-4695-86CE-EF2081F56FDF}" destId="{98A77D42-3247-46A7-89F8-688034A48951}" srcOrd="0" destOrd="0" parTransId="{F8F617DE-D63C-46C3-B520-D8693D426927}" sibTransId="{8387224E-4A13-452D-86ED-C9E007151EF0}"/>
    <dgm:cxn modelId="{9B00665C-4BA4-4E76-8243-08BE7361745E}" srcId="{07CCEEB3-2F16-4695-86CE-EF2081F56FDF}" destId="{7A504A7B-2C18-4A8F-8306-8DAF9DC5AB60}" srcOrd="4" destOrd="0" parTransId="{4A04B0BA-6D83-4EDB-BADB-B9490DAE0D91}" sibTransId="{38AC91BE-2404-45FD-9597-47E2B7A9F03C}"/>
    <dgm:cxn modelId="{00D16D5E-05D7-4B5A-B8F2-DFA192476D23}" type="presOf" srcId="{07CCEEB3-2F16-4695-86CE-EF2081F56FDF}" destId="{4889754D-7D5C-4CDB-8CFA-25C26ADEF716}" srcOrd="0" destOrd="0" presId="urn:microsoft.com/office/officeart/2005/8/layout/default"/>
    <dgm:cxn modelId="{5196B948-3B6A-44D9-A26C-8083E8BB7E93}" type="presOf" srcId="{7A504A7B-2C18-4A8F-8306-8DAF9DC5AB60}" destId="{4DBFC5A3-0DC4-4FD8-B639-C39BBBFD8EC8}" srcOrd="0" destOrd="0" presId="urn:microsoft.com/office/officeart/2005/8/layout/default"/>
    <dgm:cxn modelId="{D438BF90-64CC-4A4B-9BDA-1A46489ACE90}" type="presOf" srcId="{1F9C002A-5BFC-4A71-80AE-414C25C31827}" destId="{055478FF-F5D0-43C7-AAEB-4351392612DC}" srcOrd="0" destOrd="0" presId="urn:microsoft.com/office/officeart/2005/8/layout/default"/>
    <dgm:cxn modelId="{D7C672AC-FF72-494D-83C5-6A95448717B7}" srcId="{07CCEEB3-2F16-4695-86CE-EF2081F56FDF}" destId="{8B3EDB5D-9519-43A4-950B-5039F497D679}" srcOrd="2" destOrd="0" parTransId="{FD1DD961-EE08-4693-B089-C6ECF51C6677}" sibTransId="{2977316A-1147-4515-B5D1-7C46FBEC739D}"/>
    <dgm:cxn modelId="{984D60DA-A884-4FB1-B1C9-C62294AE9F1E}" srcId="{07CCEEB3-2F16-4695-86CE-EF2081F56FDF}" destId="{1F9C002A-5BFC-4A71-80AE-414C25C31827}" srcOrd="1" destOrd="0" parTransId="{3C2C81D9-5A06-4178-9AA2-F4D43348DE20}" sibTransId="{392F0846-2981-4961-B95C-9C8834E7F366}"/>
    <dgm:cxn modelId="{40C9DEE3-2004-44FD-86BE-7890A17B4A68}" srcId="{07CCEEB3-2F16-4695-86CE-EF2081F56FDF}" destId="{13FF523E-A115-451C-A306-5B2F58068097}" srcOrd="3" destOrd="0" parTransId="{2DB8DCF4-4FB2-4EC7-AC43-C6A6C161D73B}" sibTransId="{3B955B1D-5B60-4787-A957-8ABB0DAB89BE}"/>
    <dgm:cxn modelId="{35110BF0-CAD4-44B9-9C1D-DEAAC19E73D4}" type="presOf" srcId="{8B3EDB5D-9519-43A4-950B-5039F497D679}" destId="{3EE141E6-9F3D-4271-AA59-EBC4589D0084}" srcOrd="0" destOrd="0" presId="urn:microsoft.com/office/officeart/2005/8/layout/default"/>
    <dgm:cxn modelId="{DA0D4BF9-D7FB-453D-9526-2D6E9396608D}" type="presOf" srcId="{13FF523E-A115-451C-A306-5B2F58068097}" destId="{A5909FAF-34AC-4FC9-B0D4-C730ECD5ED93}" srcOrd="0" destOrd="0" presId="urn:microsoft.com/office/officeart/2005/8/layout/default"/>
    <dgm:cxn modelId="{9C3C74FF-02EC-4F2F-8608-26371219C604}" type="presParOf" srcId="{4889754D-7D5C-4CDB-8CFA-25C26ADEF716}" destId="{934ABE2F-0AE2-403A-BD02-79A7D3AAB7C1}" srcOrd="0" destOrd="0" presId="urn:microsoft.com/office/officeart/2005/8/layout/default"/>
    <dgm:cxn modelId="{1628189B-24C5-426A-9B11-0045A23B4402}" type="presParOf" srcId="{4889754D-7D5C-4CDB-8CFA-25C26ADEF716}" destId="{901D1D26-2DE2-455C-A424-5DE2D35AD446}" srcOrd="1" destOrd="0" presId="urn:microsoft.com/office/officeart/2005/8/layout/default"/>
    <dgm:cxn modelId="{F5ED14A9-8BAA-461A-85FA-BD4ACEDFA6BF}" type="presParOf" srcId="{4889754D-7D5C-4CDB-8CFA-25C26ADEF716}" destId="{055478FF-F5D0-43C7-AAEB-4351392612DC}" srcOrd="2" destOrd="0" presId="urn:microsoft.com/office/officeart/2005/8/layout/default"/>
    <dgm:cxn modelId="{8EA79D0F-2153-4CCC-9512-B3DC23161097}" type="presParOf" srcId="{4889754D-7D5C-4CDB-8CFA-25C26ADEF716}" destId="{054706FB-21B7-4A6B-929C-E0491C1F0706}" srcOrd="3" destOrd="0" presId="urn:microsoft.com/office/officeart/2005/8/layout/default"/>
    <dgm:cxn modelId="{946603F6-CE37-4D3D-B895-97A76009D3BA}" type="presParOf" srcId="{4889754D-7D5C-4CDB-8CFA-25C26ADEF716}" destId="{3EE141E6-9F3D-4271-AA59-EBC4589D0084}" srcOrd="4" destOrd="0" presId="urn:microsoft.com/office/officeart/2005/8/layout/default"/>
    <dgm:cxn modelId="{11420A51-6063-4984-AD45-EC5F6D0A0F5C}" type="presParOf" srcId="{4889754D-7D5C-4CDB-8CFA-25C26ADEF716}" destId="{A1157894-AD3F-4940-991C-269D9BCD1FA0}" srcOrd="5" destOrd="0" presId="urn:microsoft.com/office/officeart/2005/8/layout/default"/>
    <dgm:cxn modelId="{5F8D1595-F5E4-4AD5-BAB9-E95B7A230E97}" type="presParOf" srcId="{4889754D-7D5C-4CDB-8CFA-25C26ADEF716}" destId="{A5909FAF-34AC-4FC9-B0D4-C730ECD5ED93}" srcOrd="6" destOrd="0" presId="urn:microsoft.com/office/officeart/2005/8/layout/default"/>
    <dgm:cxn modelId="{187EF7B0-0083-4249-A548-0B7278A1D53C}" type="presParOf" srcId="{4889754D-7D5C-4CDB-8CFA-25C26ADEF716}" destId="{AA70B6F5-7A55-4242-B2D6-8CA28CCF4EA3}" srcOrd="7" destOrd="0" presId="urn:microsoft.com/office/officeart/2005/8/layout/default"/>
    <dgm:cxn modelId="{6F5F3A68-90EF-4775-8DB1-50200059C21C}" type="presParOf" srcId="{4889754D-7D5C-4CDB-8CFA-25C26ADEF716}" destId="{4DBFC5A3-0DC4-4FD8-B639-C39BBBFD8EC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47B05C-E245-4322-9BEC-B86B6CE324D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7DF0DD5-47C7-4290-9125-81DDDBF9EEA3}">
      <dgm:prSet custT="1"/>
      <dgm:spPr/>
      <dgm:t>
        <a:bodyPr/>
        <a:lstStyle/>
        <a:p>
          <a:pPr>
            <a:lnSpc>
              <a:spcPct val="100000"/>
            </a:lnSpc>
          </a:pPr>
          <a:r>
            <a:rPr lang="en-GB" sz="2000" dirty="0">
              <a:solidFill>
                <a:schemeClr val="bg1"/>
              </a:solidFill>
            </a:rPr>
            <a:t>Recap</a:t>
          </a:r>
        </a:p>
        <a:p>
          <a:pPr>
            <a:lnSpc>
              <a:spcPct val="100000"/>
            </a:lnSpc>
          </a:pPr>
          <a:r>
            <a:rPr lang="en-GB" sz="2000" dirty="0">
              <a:solidFill>
                <a:schemeClr val="bg1"/>
              </a:solidFill>
            </a:rPr>
            <a:t>Unit 4 - Understanding the Organisational environment </a:t>
          </a:r>
        </a:p>
        <a:p>
          <a:pPr>
            <a:lnSpc>
              <a:spcPct val="100000"/>
            </a:lnSpc>
          </a:pPr>
          <a:r>
            <a:rPr lang="en-GB" sz="2000" dirty="0">
              <a:solidFill>
                <a:schemeClr val="bg1"/>
              </a:solidFill>
            </a:rPr>
            <a:t>(Learning outcome 2– AC 2.2 – PESTLE analysis and AC 2.3 – Organisational change) </a:t>
          </a:r>
        </a:p>
      </dgm:t>
    </dgm:pt>
    <dgm:pt modelId="{6ECE8FDF-2B2D-4E31-BBBA-E18402490F3D}" type="parTrans" cxnId="{B1D72267-681B-44ED-8C77-BE693709FD81}">
      <dgm:prSet/>
      <dgm:spPr/>
      <dgm:t>
        <a:bodyPr/>
        <a:lstStyle/>
        <a:p>
          <a:endParaRPr lang="en-US"/>
        </a:p>
      </dgm:t>
    </dgm:pt>
    <dgm:pt modelId="{B6FC3C05-2AC9-4015-903B-89900DB34563}" type="sibTrans" cxnId="{B1D72267-681B-44ED-8C77-BE693709FD81}">
      <dgm:prSet/>
      <dgm:spPr/>
      <dgm:t>
        <a:bodyPr/>
        <a:lstStyle/>
        <a:p>
          <a:endParaRPr lang="en-US"/>
        </a:p>
      </dgm:t>
    </dgm:pt>
    <dgm:pt modelId="{3DEEB0B9-109F-41E1-8CDE-51A03899E94E}">
      <dgm:prSet custT="1"/>
      <dgm:spPr/>
      <dgm:t>
        <a:bodyPr/>
        <a:lstStyle/>
        <a:p>
          <a:pPr>
            <a:lnSpc>
              <a:spcPct val="100000"/>
            </a:lnSpc>
          </a:pPr>
          <a:r>
            <a:rPr lang="en-GB" sz="2200" dirty="0">
              <a:solidFill>
                <a:schemeClr val="bg1"/>
              </a:solidFill>
            </a:rPr>
            <a:t>Unit 5 – Understand how to develop working relationships with colleagues</a:t>
          </a:r>
        </a:p>
        <a:p>
          <a:pPr>
            <a:lnSpc>
              <a:spcPct val="100000"/>
            </a:lnSpc>
          </a:pPr>
          <a:r>
            <a:rPr lang="en-US" sz="2200" b="0" dirty="0">
              <a:solidFill>
                <a:schemeClr val="bg1"/>
              </a:solidFill>
            </a:rPr>
            <a:t>(Learning outcome 1 – AC 1.1 – Outline the benefits of effective team working)</a:t>
          </a:r>
        </a:p>
      </dgm:t>
    </dgm:pt>
    <dgm:pt modelId="{45544BD3-1B13-438E-B65E-54AD690FC292}" type="parTrans" cxnId="{A0F7137C-6FE6-4275-A4F3-9ED4EFE31C89}">
      <dgm:prSet/>
      <dgm:spPr/>
      <dgm:t>
        <a:bodyPr/>
        <a:lstStyle/>
        <a:p>
          <a:endParaRPr lang="en-US"/>
        </a:p>
      </dgm:t>
    </dgm:pt>
    <dgm:pt modelId="{51480F14-5BE8-49E3-B9B7-7309049B28C6}" type="sibTrans" cxnId="{A0F7137C-6FE6-4275-A4F3-9ED4EFE31C89}">
      <dgm:prSet/>
      <dgm:spPr/>
      <dgm:t>
        <a:bodyPr/>
        <a:lstStyle/>
        <a:p>
          <a:endParaRPr lang="en-US"/>
        </a:p>
      </dgm:t>
    </dgm:pt>
    <dgm:pt modelId="{779B5FAA-897D-4437-9C04-F57952A60A10}">
      <dgm:prSet custT="1"/>
      <dgm:spPr/>
      <dgm:t>
        <a:bodyPr/>
        <a:lstStyle/>
        <a:p>
          <a:pPr>
            <a:lnSpc>
              <a:spcPct val="100000"/>
            </a:lnSpc>
          </a:pPr>
          <a:endParaRPr lang="en-GB" sz="2400" b="1" dirty="0"/>
        </a:p>
        <a:p>
          <a:pPr>
            <a:lnSpc>
              <a:spcPct val="100000"/>
            </a:lnSpc>
          </a:pPr>
          <a:r>
            <a:rPr lang="en-GB" sz="2400" b="1" dirty="0"/>
            <a:t>Unit 05 Understand how to develop working relationships with colleagues </a:t>
          </a:r>
        </a:p>
        <a:p>
          <a:pPr>
            <a:lnSpc>
              <a:spcPct val="100000"/>
            </a:lnSpc>
          </a:pPr>
          <a:r>
            <a:rPr lang="en-GB" sz="2400" b="1" dirty="0"/>
            <a:t>LO1 - </a:t>
          </a:r>
          <a:r>
            <a:rPr lang="en-GB" sz="2400" dirty="0"/>
            <a:t>Understand the principles of effective team working (AC 1.2 – AC 1.5)</a:t>
          </a:r>
        </a:p>
        <a:p>
          <a:pPr>
            <a:lnSpc>
              <a:spcPct val="100000"/>
            </a:lnSpc>
          </a:pPr>
          <a:endParaRPr lang="en-GB" sz="2400" b="1" dirty="0"/>
        </a:p>
      </dgm:t>
    </dgm:pt>
    <dgm:pt modelId="{CEEA3DC7-16D5-4427-BD7F-8D6D0FD3F571}" type="parTrans" cxnId="{BFC4B71D-431B-4E7C-B2FF-B59336558513}">
      <dgm:prSet/>
      <dgm:spPr/>
      <dgm:t>
        <a:bodyPr/>
        <a:lstStyle/>
        <a:p>
          <a:endParaRPr lang="en-GB"/>
        </a:p>
      </dgm:t>
    </dgm:pt>
    <dgm:pt modelId="{ED479BB1-DB97-4007-98FA-2B258549E324}" type="sibTrans" cxnId="{BFC4B71D-431B-4E7C-B2FF-B59336558513}">
      <dgm:prSet/>
      <dgm:spPr/>
      <dgm:t>
        <a:bodyPr/>
        <a:lstStyle/>
        <a:p>
          <a:endParaRPr lang="en-GB"/>
        </a:p>
      </dgm:t>
    </dgm:pt>
    <dgm:pt modelId="{CB1E8F73-2390-43D8-95AA-C32528717722}" type="pres">
      <dgm:prSet presAssocID="{9E47B05C-E245-4322-9BEC-B86B6CE324DA}" presName="root" presStyleCnt="0">
        <dgm:presLayoutVars>
          <dgm:dir/>
          <dgm:resizeHandles val="exact"/>
        </dgm:presLayoutVars>
      </dgm:prSet>
      <dgm:spPr/>
    </dgm:pt>
    <dgm:pt modelId="{B11A60D3-26FD-48FC-8431-A93629CE0652}" type="pres">
      <dgm:prSet presAssocID="{B7DF0DD5-47C7-4290-9125-81DDDBF9EEA3}" presName="compNode" presStyleCnt="0"/>
      <dgm:spPr/>
    </dgm:pt>
    <dgm:pt modelId="{72CE517A-9B63-475A-A748-DAC6F5CF594B}" type="pres">
      <dgm:prSet presAssocID="{B7DF0DD5-47C7-4290-9125-81DDDBF9EEA3}" presName="bgRect" presStyleLbl="bgShp" presStyleIdx="0" presStyleCnt="3"/>
      <dgm:spPr/>
    </dgm:pt>
    <dgm:pt modelId="{C423585F-BF99-436A-A963-3D4B272EA060}" type="pres">
      <dgm:prSet presAssocID="{B7DF0DD5-47C7-4290-9125-81DDDBF9EEA3}"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Head with Gears"/>
        </a:ext>
      </dgm:extLst>
    </dgm:pt>
    <dgm:pt modelId="{AEE4660C-6380-4072-ABD0-CA8CB5AECBB4}" type="pres">
      <dgm:prSet presAssocID="{B7DF0DD5-47C7-4290-9125-81DDDBF9EEA3}" presName="spaceRect" presStyleCnt="0"/>
      <dgm:spPr/>
    </dgm:pt>
    <dgm:pt modelId="{D30B34A4-EE2D-44C0-AC04-3F74D9D05C6C}" type="pres">
      <dgm:prSet presAssocID="{B7DF0DD5-47C7-4290-9125-81DDDBF9EEA3}" presName="parTx" presStyleLbl="revTx" presStyleIdx="0" presStyleCnt="3" custLinFactNeighborX="-2161" custLinFactNeighborY="-1003">
        <dgm:presLayoutVars>
          <dgm:chMax val="0"/>
          <dgm:chPref val="0"/>
        </dgm:presLayoutVars>
      </dgm:prSet>
      <dgm:spPr/>
    </dgm:pt>
    <dgm:pt modelId="{B715939B-04FA-4F5F-8354-0B94AF41ED41}" type="pres">
      <dgm:prSet presAssocID="{B6FC3C05-2AC9-4015-903B-89900DB34563}" presName="sibTrans" presStyleCnt="0"/>
      <dgm:spPr/>
    </dgm:pt>
    <dgm:pt modelId="{56E4AF0F-84E9-4AD4-8646-A82A6926D055}" type="pres">
      <dgm:prSet presAssocID="{3DEEB0B9-109F-41E1-8CDE-51A03899E94E}" presName="compNode" presStyleCnt="0"/>
      <dgm:spPr/>
    </dgm:pt>
    <dgm:pt modelId="{CCD4873A-2FA7-4E78-AE8D-8BCD7466C8C1}" type="pres">
      <dgm:prSet presAssocID="{3DEEB0B9-109F-41E1-8CDE-51A03899E94E}" presName="bgRect" presStyleLbl="bgShp" presStyleIdx="1" presStyleCnt="3" custLinFactNeighborX="2155" custLinFactNeighborY="-3255"/>
      <dgm:spPr/>
    </dgm:pt>
    <dgm:pt modelId="{B45F5DFA-8FBF-464B-B2DC-E0ABFFBDD027}" type="pres">
      <dgm:prSet presAssocID="{3DEEB0B9-109F-41E1-8CDE-51A03899E94E}"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16304BE7-6F3D-47A9-AA82-EE033CE268B3}" type="pres">
      <dgm:prSet presAssocID="{3DEEB0B9-109F-41E1-8CDE-51A03899E94E}" presName="spaceRect" presStyleCnt="0"/>
      <dgm:spPr/>
    </dgm:pt>
    <dgm:pt modelId="{32FF5736-C25F-432B-A7FA-54D5DEDA6CA0}" type="pres">
      <dgm:prSet presAssocID="{3DEEB0B9-109F-41E1-8CDE-51A03899E94E}" presName="parTx" presStyleLbl="revTx" presStyleIdx="1" presStyleCnt="3" custLinFactNeighborX="-2599" custLinFactNeighborY="451">
        <dgm:presLayoutVars>
          <dgm:chMax val="0"/>
          <dgm:chPref val="0"/>
        </dgm:presLayoutVars>
      </dgm:prSet>
      <dgm:spPr/>
    </dgm:pt>
    <dgm:pt modelId="{1C67C4EB-53D7-43E8-9716-0D518C48F7C5}" type="pres">
      <dgm:prSet presAssocID="{51480F14-5BE8-49E3-B9B7-7309049B28C6}" presName="sibTrans" presStyleCnt="0"/>
      <dgm:spPr/>
    </dgm:pt>
    <dgm:pt modelId="{3650494D-B06F-4575-BD13-EFB6E17AEAB3}" type="pres">
      <dgm:prSet presAssocID="{779B5FAA-897D-4437-9C04-F57952A60A10}" presName="compNode" presStyleCnt="0"/>
      <dgm:spPr/>
    </dgm:pt>
    <dgm:pt modelId="{E04EEDE7-B127-43DA-A555-471C0675ABC7}" type="pres">
      <dgm:prSet presAssocID="{779B5FAA-897D-4437-9C04-F57952A60A10}" presName="bgRect" presStyleLbl="bgShp" presStyleIdx="2" presStyleCnt="3"/>
      <dgm:spPr/>
    </dgm:pt>
    <dgm:pt modelId="{39291750-FFFB-4D72-A1B0-21394FB466E8}" type="pres">
      <dgm:prSet presAssocID="{779B5FAA-897D-4437-9C04-F57952A60A10}" presName="iconRect" presStyleLbl="node1" presStyleIdx="2" presStyleCnt="3"/>
      <dgm:spPr/>
    </dgm:pt>
    <dgm:pt modelId="{41974FA8-84FA-4B81-88DD-5635136DF3D2}" type="pres">
      <dgm:prSet presAssocID="{779B5FAA-897D-4437-9C04-F57952A60A10}" presName="spaceRect" presStyleCnt="0"/>
      <dgm:spPr/>
    </dgm:pt>
    <dgm:pt modelId="{969CF4F4-F11C-45B2-AEB9-3358D3A74F53}" type="pres">
      <dgm:prSet presAssocID="{779B5FAA-897D-4437-9C04-F57952A60A10}" presName="parTx" presStyleLbl="revTx" presStyleIdx="2" presStyleCnt="3">
        <dgm:presLayoutVars>
          <dgm:chMax val="0"/>
          <dgm:chPref val="0"/>
        </dgm:presLayoutVars>
      </dgm:prSet>
      <dgm:spPr/>
    </dgm:pt>
  </dgm:ptLst>
  <dgm:cxnLst>
    <dgm:cxn modelId="{4638B60E-597D-4132-A79C-E515D2EDC77C}" type="presOf" srcId="{9E47B05C-E245-4322-9BEC-B86B6CE324DA}" destId="{CB1E8F73-2390-43D8-95AA-C32528717722}" srcOrd="0" destOrd="0" presId="urn:microsoft.com/office/officeart/2018/2/layout/IconVerticalSolidList"/>
    <dgm:cxn modelId="{BFC4B71D-431B-4E7C-B2FF-B59336558513}" srcId="{9E47B05C-E245-4322-9BEC-B86B6CE324DA}" destId="{779B5FAA-897D-4437-9C04-F57952A60A10}" srcOrd="2" destOrd="0" parTransId="{CEEA3DC7-16D5-4427-BD7F-8D6D0FD3F571}" sibTransId="{ED479BB1-DB97-4007-98FA-2B258549E324}"/>
    <dgm:cxn modelId="{B1D72267-681B-44ED-8C77-BE693709FD81}" srcId="{9E47B05C-E245-4322-9BEC-B86B6CE324DA}" destId="{B7DF0DD5-47C7-4290-9125-81DDDBF9EEA3}" srcOrd="0" destOrd="0" parTransId="{6ECE8FDF-2B2D-4E31-BBBA-E18402490F3D}" sibTransId="{B6FC3C05-2AC9-4015-903B-89900DB34563}"/>
    <dgm:cxn modelId="{A0F7137C-6FE6-4275-A4F3-9ED4EFE31C89}" srcId="{9E47B05C-E245-4322-9BEC-B86B6CE324DA}" destId="{3DEEB0B9-109F-41E1-8CDE-51A03899E94E}" srcOrd="1" destOrd="0" parTransId="{45544BD3-1B13-438E-B65E-54AD690FC292}" sibTransId="{51480F14-5BE8-49E3-B9B7-7309049B28C6}"/>
    <dgm:cxn modelId="{5F88DA9B-7EAA-483E-9FD8-B8EB1D3032F4}" type="presOf" srcId="{3DEEB0B9-109F-41E1-8CDE-51A03899E94E}" destId="{32FF5736-C25F-432B-A7FA-54D5DEDA6CA0}" srcOrd="0" destOrd="0" presId="urn:microsoft.com/office/officeart/2018/2/layout/IconVerticalSolidList"/>
    <dgm:cxn modelId="{99B00EC2-E64B-447E-88CA-8B085B8B7E61}" type="presOf" srcId="{B7DF0DD5-47C7-4290-9125-81DDDBF9EEA3}" destId="{D30B34A4-EE2D-44C0-AC04-3F74D9D05C6C}" srcOrd="0" destOrd="0" presId="urn:microsoft.com/office/officeart/2018/2/layout/IconVerticalSolidList"/>
    <dgm:cxn modelId="{703ADDFA-3840-4DC3-BE65-17F6168E9501}" type="presOf" srcId="{779B5FAA-897D-4437-9C04-F57952A60A10}" destId="{969CF4F4-F11C-45B2-AEB9-3358D3A74F53}" srcOrd="0" destOrd="0" presId="urn:microsoft.com/office/officeart/2018/2/layout/IconVerticalSolidList"/>
    <dgm:cxn modelId="{5C4C3261-0C62-464E-96D9-CFEF45EE5699}" type="presParOf" srcId="{CB1E8F73-2390-43D8-95AA-C32528717722}" destId="{B11A60D3-26FD-48FC-8431-A93629CE0652}" srcOrd="0" destOrd="0" presId="urn:microsoft.com/office/officeart/2018/2/layout/IconVerticalSolidList"/>
    <dgm:cxn modelId="{E7C01FF3-EB42-41CD-A82A-2A84DF9DA3B1}" type="presParOf" srcId="{B11A60D3-26FD-48FC-8431-A93629CE0652}" destId="{72CE517A-9B63-475A-A748-DAC6F5CF594B}" srcOrd="0" destOrd="0" presId="urn:microsoft.com/office/officeart/2018/2/layout/IconVerticalSolidList"/>
    <dgm:cxn modelId="{04A36588-6DE7-4F71-B89C-9EBD1D2148CA}" type="presParOf" srcId="{B11A60D3-26FD-48FC-8431-A93629CE0652}" destId="{C423585F-BF99-436A-A963-3D4B272EA060}" srcOrd="1" destOrd="0" presId="urn:microsoft.com/office/officeart/2018/2/layout/IconVerticalSolidList"/>
    <dgm:cxn modelId="{6E102F0F-2F4F-4F82-9898-D73BE76384F7}" type="presParOf" srcId="{B11A60D3-26FD-48FC-8431-A93629CE0652}" destId="{AEE4660C-6380-4072-ABD0-CA8CB5AECBB4}" srcOrd="2" destOrd="0" presId="urn:microsoft.com/office/officeart/2018/2/layout/IconVerticalSolidList"/>
    <dgm:cxn modelId="{755748B2-B98B-4904-B5A0-F4F23A39197F}" type="presParOf" srcId="{B11A60D3-26FD-48FC-8431-A93629CE0652}" destId="{D30B34A4-EE2D-44C0-AC04-3F74D9D05C6C}" srcOrd="3" destOrd="0" presId="urn:microsoft.com/office/officeart/2018/2/layout/IconVerticalSolidList"/>
    <dgm:cxn modelId="{17071019-5AB9-45FD-976A-B2D1173F065C}" type="presParOf" srcId="{CB1E8F73-2390-43D8-95AA-C32528717722}" destId="{B715939B-04FA-4F5F-8354-0B94AF41ED41}" srcOrd="1" destOrd="0" presId="urn:microsoft.com/office/officeart/2018/2/layout/IconVerticalSolidList"/>
    <dgm:cxn modelId="{9B9BEF77-C4AA-44DD-B90F-302ACD11A840}" type="presParOf" srcId="{CB1E8F73-2390-43D8-95AA-C32528717722}" destId="{56E4AF0F-84E9-4AD4-8646-A82A6926D055}" srcOrd="2" destOrd="0" presId="urn:microsoft.com/office/officeart/2018/2/layout/IconVerticalSolidList"/>
    <dgm:cxn modelId="{DFD6F8A1-1726-48DE-918E-B914EEEFCC44}" type="presParOf" srcId="{56E4AF0F-84E9-4AD4-8646-A82A6926D055}" destId="{CCD4873A-2FA7-4E78-AE8D-8BCD7466C8C1}" srcOrd="0" destOrd="0" presId="urn:microsoft.com/office/officeart/2018/2/layout/IconVerticalSolidList"/>
    <dgm:cxn modelId="{DCBFF9D3-9DF0-49F6-9D64-DB5648DA9A09}" type="presParOf" srcId="{56E4AF0F-84E9-4AD4-8646-A82A6926D055}" destId="{B45F5DFA-8FBF-464B-B2DC-E0ABFFBDD027}" srcOrd="1" destOrd="0" presId="urn:microsoft.com/office/officeart/2018/2/layout/IconVerticalSolidList"/>
    <dgm:cxn modelId="{731889D2-B2BC-42D1-9FD1-2585531F7131}" type="presParOf" srcId="{56E4AF0F-84E9-4AD4-8646-A82A6926D055}" destId="{16304BE7-6F3D-47A9-AA82-EE033CE268B3}" srcOrd="2" destOrd="0" presId="urn:microsoft.com/office/officeart/2018/2/layout/IconVerticalSolidList"/>
    <dgm:cxn modelId="{D7671FF0-AC95-4218-8BAE-F78EB943CCC9}" type="presParOf" srcId="{56E4AF0F-84E9-4AD4-8646-A82A6926D055}" destId="{32FF5736-C25F-432B-A7FA-54D5DEDA6CA0}" srcOrd="3" destOrd="0" presId="urn:microsoft.com/office/officeart/2018/2/layout/IconVerticalSolidList"/>
    <dgm:cxn modelId="{AEAA6D37-E339-418B-86DF-0F151A263F9D}" type="presParOf" srcId="{CB1E8F73-2390-43D8-95AA-C32528717722}" destId="{1C67C4EB-53D7-43E8-9716-0D518C48F7C5}" srcOrd="3" destOrd="0" presId="urn:microsoft.com/office/officeart/2018/2/layout/IconVerticalSolidList"/>
    <dgm:cxn modelId="{487D76F0-2E38-4FDB-AA3B-E19BAAC62DDC}" type="presParOf" srcId="{CB1E8F73-2390-43D8-95AA-C32528717722}" destId="{3650494D-B06F-4575-BD13-EFB6E17AEAB3}" srcOrd="4" destOrd="0" presId="urn:microsoft.com/office/officeart/2018/2/layout/IconVerticalSolidList"/>
    <dgm:cxn modelId="{90E48A83-8BC9-4E4E-AC81-D4608BA3CFFC}" type="presParOf" srcId="{3650494D-B06F-4575-BD13-EFB6E17AEAB3}" destId="{E04EEDE7-B127-43DA-A555-471C0675ABC7}" srcOrd="0" destOrd="0" presId="urn:microsoft.com/office/officeart/2018/2/layout/IconVerticalSolidList"/>
    <dgm:cxn modelId="{F85D43AE-84F7-4AFA-A9A4-18397A900F60}" type="presParOf" srcId="{3650494D-B06F-4575-BD13-EFB6E17AEAB3}" destId="{39291750-FFFB-4D72-A1B0-21394FB466E8}" srcOrd="1" destOrd="0" presId="urn:microsoft.com/office/officeart/2018/2/layout/IconVerticalSolidList"/>
    <dgm:cxn modelId="{B071CC4A-A212-49E8-AB58-9C0DDB17A101}" type="presParOf" srcId="{3650494D-B06F-4575-BD13-EFB6E17AEAB3}" destId="{41974FA8-84FA-4B81-88DD-5635136DF3D2}" srcOrd="2" destOrd="0" presId="urn:microsoft.com/office/officeart/2018/2/layout/IconVerticalSolidList"/>
    <dgm:cxn modelId="{D648D4BA-5610-4BB7-A4D9-2AC88D0F1622}" type="presParOf" srcId="{3650494D-B06F-4575-BD13-EFB6E17AEAB3}" destId="{969CF4F4-F11C-45B2-AEB9-3358D3A74F5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E517A-9B63-475A-A748-DAC6F5CF594B}">
      <dsp:nvSpPr>
        <dsp:cNvPr id="0" name=""/>
        <dsp:cNvSpPr/>
      </dsp:nvSpPr>
      <dsp:spPr>
        <a:xfrm>
          <a:off x="0" y="4064"/>
          <a:ext cx="11114314" cy="155040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23585F-BF99-436A-A963-3D4B272EA060}">
      <dsp:nvSpPr>
        <dsp:cNvPr id="0" name=""/>
        <dsp:cNvSpPr/>
      </dsp:nvSpPr>
      <dsp:spPr>
        <a:xfrm>
          <a:off x="468996" y="352905"/>
          <a:ext cx="853555" cy="85272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0B34A4-EE2D-44C0-AC04-3F74D9D05C6C}">
      <dsp:nvSpPr>
        <dsp:cNvPr id="0" name=""/>
        <dsp:cNvSpPr/>
      </dsp:nvSpPr>
      <dsp:spPr>
        <a:xfrm>
          <a:off x="1611862" y="0"/>
          <a:ext cx="8314984" cy="1551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245" tIns="164245" rIns="164245" bIns="164245" numCol="1" spcCol="1270" anchor="ctr" anchorCtr="0">
          <a:noAutofit/>
        </a:bodyPr>
        <a:lstStyle/>
        <a:p>
          <a:pPr marL="0" lvl="0" indent="0" algn="l" defTabSz="889000">
            <a:lnSpc>
              <a:spcPct val="100000"/>
            </a:lnSpc>
            <a:spcBef>
              <a:spcPct val="0"/>
            </a:spcBef>
            <a:spcAft>
              <a:spcPct val="35000"/>
            </a:spcAft>
            <a:buNone/>
          </a:pPr>
          <a:r>
            <a:rPr lang="en-GB" sz="2000" kern="1200" dirty="0">
              <a:solidFill>
                <a:schemeClr val="bg1"/>
              </a:solidFill>
            </a:rPr>
            <a:t>Recap</a:t>
          </a:r>
        </a:p>
        <a:p>
          <a:pPr marL="0" lvl="0" indent="0" algn="l" defTabSz="889000">
            <a:lnSpc>
              <a:spcPct val="100000"/>
            </a:lnSpc>
            <a:spcBef>
              <a:spcPct val="0"/>
            </a:spcBef>
            <a:spcAft>
              <a:spcPct val="35000"/>
            </a:spcAft>
            <a:buNone/>
          </a:pPr>
          <a:r>
            <a:rPr lang="en-GB" sz="2000" kern="1200" dirty="0">
              <a:solidFill>
                <a:schemeClr val="bg1"/>
              </a:solidFill>
            </a:rPr>
            <a:t>Unit 4 - Understanding the Organisational environment </a:t>
          </a:r>
        </a:p>
        <a:p>
          <a:pPr marL="0" lvl="0" indent="0" algn="l" defTabSz="889000">
            <a:lnSpc>
              <a:spcPct val="100000"/>
            </a:lnSpc>
            <a:spcBef>
              <a:spcPct val="0"/>
            </a:spcBef>
            <a:spcAft>
              <a:spcPct val="35000"/>
            </a:spcAft>
            <a:buNone/>
          </a:pPr>
          <a:r>
            <a:rPr lang="en-GB" sz="2000" kern="1200" dirty="0">
              <a:solidFill>
                <a:schemeClr val="bg1"/>
              </a:solidFill>
            </a:rPr>
            <a:t>(Learning outcome 2– AC 2.2 – PESTLE analysis and AC 2.3 – Organisational change) </a:t>
          </a:r>
        </a:p>
      </dsp:txBody>
      <dsp:txXfrm>
        <a:off x="1611862" y="0"/>
        <a:ext cx="8314984" cy="1551918"/>
      </dsp:txXfrm>
    </dsp:sp>
    <dsp:sp modelId="{CCD4873A-2FA7-4E78-AE8D-8BCD7466C8C1}">
      <dsp:nvSpPr>
        <dsp:cNvPr id="0" name=""/>
        <dsp:cNvSpPr/>
      </dsp:nvSpPr>
      <dsp:spPr>
        <a:xfrm>
          <a:off x="0" y="1677952"/>
          <a:ext cx="11114314" cy="155040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5F5DFA-8FBF-464B-B2DC-E0ABFFBDD027}">
      <dsp:nvSpPr>
        <dsp:cNvPr id="0" name=""/>
        <dsp:cNvSpPr/>
      </dsp:nvSpPr>
      <dsp:spPr>
        <a:xfrm>
          <a:off x="468996" y="2077259"/>
          <a:ext cx="853555" cy="85272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FF5736-C25F-432B-A7FA-54D5DEDA6CA0}">
      <dsp:nvSpPr>
        <dsp:cNvPr id="0" name=""/>
        <dsp:cNvSpPr/>
      </dsp:nvSpPr>
      <dsp:spPr>
        <a:xfrm>
          <a:off x="1575442" y="1735417"/>
          <a:ext cx="8314984" cy="1551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245" tIns="164245" rIns="164245" bIns="164245" numCol="1" spcCol="1270" anchor="ctr" anchorCtr="0">
          <a:noAutofit/>
        </a:bodyPr>
        <a:lstStyle/>
        <a:p>
          <a:pPr marL="0" lvl="0" indent="0" algn="l" defTabSz="977900">
            <a:lnSpc>
              <a:spcPct val="100000"/>
            </a:lnSpc>
            <a:spcBef>
              <a:spcPct val="0"/>
            </a:spcBef>
            <a:spcAft>
              <a:spcPct val="35000"/>
            </a:spcAft>
            <a:buNone/>
          </a:pPr>
          <a:r>
            <a:rPr lang="en-GB" sz="2200" kern="1200" dirty="0">
              <a:solidFill>
                <a:schemeClr val="bg1"/>
              </a:solidFill>
            </a:rPr>
            <a:t>Unit 5 – Understand how to develop working relationships with colleagues</a:t>
          </a:r>
        </a:p>
        <a:p>
          <a:pPr marL="0" lvl="0" indent="0" algn="l" defTabSz="977900">
            <a:lnSpc>
              <a:spcPct val="100000"/>
            </a:lnSpc>
            <a:spcBef>
              <a:spcPct val="0"/>
            </a:spcBef>
            <a:spcAft>
              <a:spcPct val="35000"/>
            </a:spcAft>
            <a:buNone/>
          </a:pPr>
          <a:r>
            <a:rPr lang="en-US" sz="2200" b="0" kern="1200" dirty="0">
              <a:solidFill>
                <a:schemeClr val="bg1"/>
              </a:solidFill>
            </a:rPr>
            <a:t>(Learning outcome 1 – AC 1.1 – Outline the benefits of effective team working)</a:t>
          </a:r>
        </a:p>
      </dsp:txBody>
      <dsp:txXfrm>
        <a:off x="1575442" y="1735417"/>
        <a:ext cx="8314984" cy="1551918"/>
      </dsp:txXfrm>
    </dsp:sp>
    <dsp:sp modelId="{E04EEDE7-B127-43DA-A555-471C0675ABC7}">
      <dsp:nvSpPr>
        <dsp:cNvPr id="0" name=""/>
        <dsp:cNvSpPr/>
      </dsp:nvSpPr>
      <dsp:spPr>
        <a:xfrm>
          <a:off x="0" y="3452772"/>
          <a:ext cx="11114314" cy="155040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291750-FFFB-4D72-A1B0-21394FB466E8}">
      <dsp:nvSpPr>
        <dsp:cNvPr id="0" name=""/>
        <dsp:cNvSpPr/>
      </dsp:nvSpPr>
      <dsp:spPr>
        <a:xfrm>
          <a:off x="468996" y="3801613"/>
          <a:ext cx="853555" cy="852721"/>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9CF4F4-F11C-45B2-AEB9-3358D3A74F53}">
      <dsp:nvSpPr>
        <dsp:cNvPr id="0" name=""/>
        <dsp:cNvSpPr/>
      </dsp:nvSpPr>
      <dsp:spPr>
        <a:xfrm>
          <a:off x="1791549" y="3452772"/>
          <a:ext cx="8314984" cy="1551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245" tIns="164245" rIns="164245" bIns="164245" numCol="1" spcCol="1270" anchor="ctr" anchorCtr="0">
          <a:noAutofit/>
        </a:bodyPr>
        <a:lstStyle/>
        <a:p>
          <a:pPr marL="0" lvl="0" indent="0" algn="l" defTabSz="1066800">
            <a:lnSpc>
              <a:spcPct val="100000"/>
            </a:lnSpc>
            <a:spcBef>
              <a:spcPct val="0"/>
            </a:spcBef>
            <a:spcAft>
              <a:spcPct val="35000"/>
            </a:spcAft>
            <a:buNone/>
          </a:pPr>
          <a:endParaRPr lang="en-GB" sz="2400" b="1" kern="1200" dirty="0"/>
        </a:p>
        <a:p>
          <a:pPr marL="0" lvl="0" indent="0" algn="l" defTabSz="1066800">
            <a:lnSpc>
              <a:spcPct val="100000"/>
            </a:lnSpc>
            <a:spcBef>
              <a:spcPct val="0"/>
            </a:spcBef>
            <a:spcAft>
              <a:spcPct val="35000"/>
            </a:spcAft>
            <a:buNone/>
          </a:pPr>
          <a:r>
            <a:rPr lang="en-GB" sz="2400" b="1" kern="1200" dirty="0"/>
            <a:t>Unit 05 Understand how to develop working relationships with colleagues </a:t>
          </a:r>
        </a:p>
        <a:p>
          <a:pPr marL="0" lvl="0" indent="0" algn="l" defTabSz="1066800">
            <a:lnSpc>
              <a:spcPct val="100000"/>
            </a:lnSpc>
            <a:spcBef>
              <a:spcPct val="0"/>
            </a:spcBef>
            <a:spcAft>
              <a:spcPct val="35000"/>
            </a:spcAft>
            <a:buNone/>
          </a:pPr>
          <a:r>
            <a:rPr lang="en-GB" sz="2400" b="1" kern="1200" dirty="0"/>
            <a:t>LO1 - </a:t>
          </a:r>
          <a:r>
            <a:rPr lang="en-GB" sz="2400" kern="1200" dirty="0"/>
            <a:t>Understand the principles of effective team working (AC 1.2 – AC 1.5)</a:t>
          </a:r>
        </a:p>
        <a:p>
          <a:pPr marL="0" lvl="0" indent="0" algn="l" defTabSz="1066800">
            <a:lnSpc>
              <a:spcPct val="100000"/>
            </a:lnSpc>
            <a:spcBef>
              <a:spcPct val="0"/>
            </a:spcBef>
            <a:spcAft>
              <a:spcPct val="35000"/>
            </a:spcAft>
            <a:buNone/>
          </a:pPr>
          <a:endParaRPr lang="en-GB" sz="2400" b="1" kern="1200" dirty="0"/>
        </a:p>
      </dsp:txBody>
      <dsp:txXfrm>
        <a:off x="1791549" y="3452772"/>
        <a:ext cx="8314984" cy="15519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96BE6C-8265-4E2D-81EB-6383C881A448}">
      <dsp:nvSpPr>
        <dsp:cNvPr id="0" name=""/>
        <dsp:cNvSpPr/>
      </dsp:nvSpPr>
      <dsp:spPr>
        <a:xfrm>
          <a:off x="0" y="560108"/>
          <a:ext cx="6245265" cy="81549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a:t>Clarifies expectations</a:t>
          </a:r>
          <a:endParaRPr lang="en-US" sz="3400" kern="1200"/>
        </a:p>
      </dsp:txBody>
      <dsp:txXfrm>
        <a:off x="39809" y="599917"/>
        <a:ext cx="6165647" cy="735872"/>
      </dsp:txXfrm>
    </dsp:sp>
    <dsp:sp modelId="{92168FE4-4790-4923-B615-67CC4BA44A4B}">
      <dsp:nvSpPr>
        <dsp:cNvPr id="0" name=""/>
        <dsp:cNvSpPr/>
      </dsp:nvSpPr>
      <dsp:spPr>
        <a:xfrm>
          <a:off x="0" y="1473518"/>
          <a:ext cx="6245265" cy="81549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a:t>Helps managers provide support</a:t>
          </a:r>
          <a:endParaRPr lang="en-US" sz="3400" kern="1200"/>
        </a:p>
      </dsp:txBody>
      <dsp:txXfrm>
        <a:off x="39809" y="1513327"/>
        <a:ext cx="6165647" cy="735872"/>
      </dsp:txXfrm>
    </dsp:sp>
    <dsp:sp modelId="{76ECFA2E-8BC2-40DA-A58C-0DC0831C5A5C}">
      <dsp:nvSpPr>
        <dsp:cNvPr id="0" name=""/>
        <dsp:cNvSpPr/>
      </dsp:nvSpPr>
      <dsp:spPr>
        <a:xfrm>
          <a:off x="0" y="2386928"/>
          <a:ext cx="6245265" cy="81549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a:t>Reduces duplication of work</a:t>
          </a:r>
          <a:endParaRPr lang="en-US" sz="3400" kern="1200"/>
        </a:p>
      </dsp:txBody>
      <dsp:txXfrm>
        <a:off x="39809" y="2426737"/>
        <a:ext cx="6165647" cy="735872"/>
      </dsp:txXfrm>
    </dsp:sp>
    <dsp:sp modelId="{3C3BE2C3-04CC-4D5F-AA32-9FE9803E6154}">
      <dsp:nvSpPr>
        <dsp:cNvPr id="0" name=""/>
        <dsp:cNvSpPr/>
      </dsp:nvSpPr>
      <dsp:spPr>
        <a:xfrm>
          <a:off x="0" y="3300338"/>
          <a:ext cx="6245265" cy="81549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a:t>Improves efficiency</a:t>
          </a:r>
          <a:endParaRPr lang="en-US" sz="3400" kern="1200"/>
        </a:p>
      </dsp:txBody>
      <dsp:txXfrm>
        <a:off x="39809" y="3340147"/>
        <a:ext cx="6165647" cy="735872"/>
      </dsp:txXfrm>
    </dsp:sp>
    <dsp:sp modelId="{30BFBD8E-319A-4D72-B1E8-B0A082DD572C}">
      <dsp:nvSpPr>
        <dsp:cNvPr id="0" name=""/>
        <dsp:cNvSpPr/>
      </dsp:nvSpPr>
      <dsp:spPr>
        <a:xfrm>
          <a:off x="0" y="4213748"/>
          <a:ext cx="6245265" cy="81549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a:t>Encourages open communication</a:t>
          </a:r>
          <a:endParaRPr lang="en-US" sz="3400" kern="1200"/>
        </a:p>
      </dsp:txBody>
      <dsp:txXfrm>
        <a:off x="39809" y="4253557"/>
        <a:ext cx="6165647" cy="7358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EACF7-D62D-4F27-ACC3-E90742653161}">
      <dsp:nvSpPr>
        <dsp:cNvPr id="0" name=""/>
        <dsp:cNvSpPr/>
      </dsp:nvSpPr>
      <dsp:spPr>
        <a:xfrm>
          <a:off x="0" y="4366"/>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80317E-EB91-4F5E-AEF3-1C4A360324CC}">
      <dsp:nvSpPr>
        <dsp:cNvPr id="0" name=""/>
        <dsp:cNvSpPr/>
      </dsp:nvSpPr>
      <dsp:spPr>
        <a:xfrm>
          <a:off x="281355" y="213639"/>
          <a:ext cx="511556" cy="51155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DCD107-674D-4AF7-9C52-4835323705AE}">
      <dsp:nvSpPr>
        <dsp:cNvPr id="0" name=""/>
        <dsp:cNvSpPr/>
      </dsp:nvSpPr>
      <dsp:spPr>
        <a:xfrm>
          <a:off x="1074268" y="4366"/>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44550">
            <a:lnSpc>
              <a:spcPct val="90000"/>
            </a:lnSpc>
            <a:spcBef>
              <a:spcPct val="0"/>
            </a:spcBef>
            <a:spcAft>
              <a:spcPct val="35000"/>
            </a:spcAft>
            <a:buNone/>
          </a:pPr>
          <a:r>
            <a:rPr lang="en-GB" sz="1900" kern="1200"/>
            <a:t>Ensures everyone is aligned</a:t>
          </a:r>
          <a:endParaRPr lang="en-US" sz="1900" kern="1200"/>
        </a:p>
      </dsp:txBody>
      <dsp:txXfrm>
        <a:off x="1074268" y="4366"/>
        <a:ext cx="5170996" cy="930102"/>
      </dsp:txXfrm>
    </dsp:sp>
    <dsp:sp modelId="{30A56EFA-B4A7-4908-B1A4-03345B5FA63D}">
      <dsp:nvSpPr>
        <dsp:cNvPr id="0" name=""/>
        <dsp:cNvSpPr/>
      </dsp:nvSpPr>
      <dsp:spPr>
        <a:xfrm>
          <a:off x="0" y="1166994"/>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DCF6A4-BD5B-49D2-BE56-AF161A920167}">
      <dsp:nvSpPr>
        <dsp:cNvPr id="0" name=""/>
        <dsp:cNvSpPr/>
      </dsp:nvSpPr>
      <dsp:spPr>
        <a:xfrm>
          <a:off x="281355" y="1376267"/>
          <a:ext cx="511556" cy="51155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8F6F61-2E61-454F-A13C-C6AFB845FC82}">
      <dsp:nvSpPr>
        <dsp:cNvPr id="0" name=""/>
        <dsp:cNvSpPr/>
      </dsp:nvSpPr>
      <dsp:spPr>
        <a:xfrm>
          <a:off x="1074268" y="1166994"/>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44550">
            <a:lnSpc>
              <a:spcPct val="90000"/>
            </a:lnSpc>
            <a:spcBef>
              <a:spcPct val="0"/>
            </a:spcBef>
            <a:spcAft>
              <a:spcPct val="35000"/>
            </a:spcAft>
            <a:buNone/>
          </a:pPr>
          <a:r>
            <a:rPr lang="en-GB" sz="1900" kern="1200"/>
            <a:t>Identifies issues early</a:t>
          </a:r>
          <a:endParaRPr lang="en-US" sz="1900" kern="1200"/>
        </a:p>
      </dsp:txBody>
      <dsp:txXfrm>
        <a:off x="1074268" y="1166994"/>
        <a:ext cx="5170996" cy="930102"/>
      </dsp:txXfrm>
    </dsp:sp>
    <dsp:sp modelId="{1CDBFEED-80D1-46CC-B426-A93A968566FC}">
      <dsp:nvSpPr>
        <dsp:cNvPr id="0" name=""/>
        <dsp:cNvSpPr/>
      </dsp:nvSpPr>
      <dsp:spPr>
        <a:xfrm>
          <a:off x="0" y="2329622"/>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A5DFF2-2FD0-4595-AF0A-687FC6255853}">
      <dsp:nvSpPr>
        <dsp:cNvPr id="0" name=""/>
        <dsp:cNvSpPr/>
      </dsp:nvSpPr>
      <dsp:spPr>
        <a:xfrm>
          <a:off x="281355" y="2538895"/>
          <a:ext cx="511556" cy="51155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56D7D4-0BA0-4BF9-87C4-E7C935FB6E21}">
      <dsp:nvSpPr>
        <dsp:cNvPr id="0" name=""/>
        <dsp:cNvSpPr/>
      </dsp:nvSpPr>
      <dsp:spPr>
        <a:xfrm>
          <a:off x="1074268" y="2329622"/>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44550">
            <a:lnSpc>
              <a:spcPct val="90000"/>
            </a:lnSpc>
            <a:spcBef>
              <a:spcPct val="0"/>
            </a:spcBef>
            <a:spcAft>
              <a:spcPct val="35000"/>
            </a:spcAft>
            <a:buNone/>
          </a:pPr>
          <a:r>
            <a:rPr lang="en-GB" sz="1900" kern="1200"/>
            <a:t>Encourages accountability</a:t>
          </a:r>
          <a:endParaRPr lang="en-US" sz="1900" kern="1200"/>
        </a:p>
      </dsp:txBody>
      <dsp:txXfrm>
        <a:off x="1074268" y="2329622"/>
        <a:ext cx="5170996" cy="930102"/>
      </dsp:txXfrm>
    </dsp:sp>
    <dsp:sp modelId="{3DF4DC10-C4FE-4C61-AAE2-B2302082FB91}">
      <dsp:nvSpPr>
        <dsp:cNvPr id="0" name=""/>
        <dsp:cNvSpPr/>
      </dsp:nvSpPr>
      <dsp:spPr>
        <a:xfrm>
          <a:off x="0" y="3492250"/>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E950EF-ABE7-41C5-8246-E4392E2E4998}">
      <dsp:nvSpPr>
        <dsp:cNvPr id="0" name=""/>
        <dsp:cNvSpPr/>
      </dsp:nvSpPr>
      <dsp:spPr>
        <a:xfrm>
          <a:off x="281355" y="3701523"/>
          <a:ext cx="511556" cy="51155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FE3591-1467-4E41-8BC5-A52646F03812}">
      <dsp:nvSpPr>
        <dsp:cNvPr id="0" name=""/>
        <dsp:cNvSpPr/>
      </dsp:nvSpPr>
      <dsp:spPr>
        <a:xfrm>
          <a:off x="1074268" y="3492250"/>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44550">
            <a:lnSpc>
              <a:spcPct val="90000"/>
            </a:lnSpc>
            <a:spcBef>
              <a:spcPct val="0"/>
            </a:spcBef>
            <a:spcAft>
              <a:spcPct val="35000"/>
            </a:spcAft>
            <a:buNone/>
          </a:pPr>
          <a:r>
            <a:rPr lang="en-GB" sz="1900" kern="1200"/>
            <a:t>Supports problem‑solving</a:t>
          </a:r>
          <a:endParaRPr lang="en-US" sz="1900" kern="1200"/>
        </a:p>
      </dsp:txBody>
      <dsp:txXfrm>
        <a:off x="1074268" y="3492250"/>
        <a:ext cx="5170996" cy="930102"/>
      </dsp:txXfrm>
    </dsp:sp>
    <dsp:sp modelId="{EE3E16E9-47F2-4D04-9053-D04E8DFC54B5}">
      <dsp:nvSpPr>
        <dsp:cNvPr id="0" name=""/>
        <dsp:cNvSpPr/>
      </dsp:nvSpPr>
      <dsp:spPr>
        <a:xfrm>
          <a:off x="0" y="4654878"/>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5BD80A-AB7A-4384-8A7E-1B9E93F65B1F}">
      <dsp:nvSpPr>
        <dsp:cNvPr id="0" name=""/>
        <dsp:cNvSpPr/>
      </dsp:nvSpPr>
      <dsp:spPr>
        <a:xfrm>
          <a:off x="281355" y="4864151"/>
          <a:ext cx="511556" cy="51155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FFA1C8-99AD-42E1-AD10-4379F311893E}">
      <dsp:nvSpPr>
        <dsp:cNvPr id="0" name=""/>
        <dsp:cNvSpPr/>
      </dsp:nvSpPr>
      <dsp:spPr>
        <a:xfrm>
          <a:off x="1074268" y="4654878"/>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44550">
            <a:lnSpc>
              <a:spcPct val="90000"/>
            </a:lnSpc>
            <a:spcBef>
              <a:spcPct val="0"/>
            </a:spcBef>
            <a:spcAft>
              <a:spcPct val="35000"/>
            </a:spcAft>
            <a:buNone/>
          </a:pPr>
          <a:r>
            <a:rPr lang="en-GB" sz="1900" kern="1200"/>
            <a:t>Builds team cohesion</a:t>
          </a:r>
          <a:endParaRPr lang="en-US" sz="1900" kern="1200"/>
        </a:p>
      </dsp:txBody>
      <dsp:txXfrm>
        <a:off x="1074268" y="4654878"/>
        <a:ext cx="5170996" cy="9301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ABE2F-0AE2-403A-BD02-79A7D3AAB7C1}">
      <dsp:nvSpPr>
        <dsp:cNvPr id="0" name=""/>
        <dsp:cNvSpPr/>
      </dsp:nvSpPr>
      <dsp:spPr>
        <a:xfrm>
          <a:off x="0" y="39687"/>
          <a:ext cx="3286125" cy="197167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a:t>System outages</a:t>
          </a:r>
          <a:endParaRPr lang="en-US" sz="3900" kern="1200"/>
        </a:p>
      </dsp:txBody>
      <dsp:txXfrm>
        <a:off x="0" y="39687"/>
        <a:ext cx="3286125" cy="1971675"/>
      </dsp:txXfrm>
    </dsp:sp>
    <dsp:sp modelId="{055478FF-F5D0-43C7-AAEB-4351392612DC}">
      <dsp:nvSpPr>
        <dsp:cNvPr id="0" name=""/>
        <dsp:cNvSpPr/>
      </dsp:nvSpPr>
      <dsp:spPr>
        <a:xfrm>
          <a:off x="3614737" y="39687"/>
          <a:ext cx="3286125" cy="1971675"/>
        </a:xfrm>
        <a:prstGeom prst="rect">
          <a:avLst/>
        </a:prstGeom>
        <a:solidFill>
          <a:schemeClr val="accent5">
            <a:hueOff val="-1689636"/>
            <a:satOff val="-4355"/>
            <a:lumOff val="-294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a:t>Changes to deadlines</a:t>
          </a:r>
          <a:endParaRPr lang="en-US" sz="3900" kern="1200"/>
        </a:p>
      </dsp:txBody>
      <dsp:txXfrm>
        <a:off x="3614737" y="39687"/>
        <a:ext cx="3286125" cy="1971675"/>
      </dsp:txXfrm>
    </dsp:sp>
    <dsp:sp modelId="{3EE141E6-9F3D-4271-AA59-EBC4589D0084}">
      <dsp:nvSpPr>
        <dsp:cNvPr id="0" name=""/>
        <dsp:cNvSpPr/>
      </dsp:nvSpPr>
      <dsp:spPr>
        <a:xfrm>
          <a:off x="7229475" y="39687"/>
          <a:ext cx="3286125" cy="1971675"/>
        </a:xfrm>
        <a:prstGeom prst="rect">
          <a:avLst/>
        </a:prstGeom>
        <a:solidFill>
          <a:schemeClr val="accent5">
            <a:hueOff val="-3379271"/>
            <a:satOff val="-8710"/>
            <a:lumOff val="-5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a:t>Missing resources</a:t>
          </a:r>
          <a:endParaRPr lang="en-US" sz="3900" kern="1200"/>
        </a:p>
      </dsp:txBody>
      <dsp:txXfrm>
        <a:off x="7229475" y="39687"/>
        <a:ext cx="3286125" cy="1971675"/>
      </dsp:txXfrm>
    </dsp:sp>
    <dsp:sp modelId="{A5909FAF-34AC-4FC9-B0D4-C730ECD5ED93}">
      <dsp:nvSpPr>
        <dsp:cNvPr id="0" name=""/>
        <dsp:cNvSpPr/>
      </dsp:nvSpPr>
      <dsp:spPr>
        <a:xfrm>
          <a:off x="1807368" y="2339975"/>
          <a:ext cx="3286125" cy="1971675"/>
        </a:xfrm>
        <a:prstGeom prst="rect">
          <a:avLst/>
        </a:prstGeom>
        <a:solidFill>
          <a:schemeClr val="accent5">
            <a:hueOff val="-5068907"/>
            <a:satOff val="-13064"/>
            <a:lumOff val="-882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a:t>Customer complaints</a:t>
          </a:r>
          <a:endParaRPr lang="en-US" sz="3900" kern="1200"/>
        </a:p>
      </dsp:txBody>
      <dsp:txXfrm>
        <a:off x="1807368" y="2339975"/>
        <a:ext cx="3286125" cy="1971675"/>
      </dsp:txXfrm>
    </dsp:sp>
    <dsp:sp modelId="{4DBFC5A3-0DC4-4FD8-B639-C39BBBFD8EC8}">
      <dsp:nvSpPr>
        <dsp:cNvPr id="0" name=""/>
        <dsp:cNvSpPr/>
      </dsp:nvSpPr>
      <dsp:spPr>
        <a:xfrm>
          <a:off x="5422106" y="2339975"/>
          <a:ext cx="3286125" cy="1971675"/>
        </a:xfrm>
        <a:prstGeom prst="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a:t>Policy or procedure changes</a:t>
          </a:r>
          <a:endParaRPr lang="en-US" sz="3900" kern="1200"/>
        </a:p>
      </dsp:txBody>
      <dsp:txXfrm>
        <a:off x="5422106" y="2339975"/>
        <a:ext cx="3286125" cy="19716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E517A-9B63-475A-A748-DAC6F5CF594B}">
      <dsp:nvSpPr>
        <dsp:cNvPr id="0" name=""/>
        <dsp:cNvSpPr/>
      </dsp:nvSpPr>
      <dsp:spPr>
        <a:xfrm>
          <a:off x="0" y="4064"/>
          <a:ext cx="11114314" cy="155040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23585F-BF99-436A-A963-3D4B272EA060}">
      <dsp:nvSpPr>
        <dsp:cNvPr id="0" name=""/>
        <dsp:cNvSpPr/>
      </dsp:nvSpPr>
      <dsp:spPr>
        <a:xfrm>
          <a:off x="468996" y="352905"/>
          <a:ext cx="853555" cy="85272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0B34A4-EE2D-44C0-AC04-3F74D9D05C6C}">
      <dsp:nvSpPr>
        <dsp:cNvPr id="0" name=""/>
        <dsp:cNvSpPr/>
      </dsp:nvSpPr>
      <dsp:spPr>
        <a:xfrm>
          <a:off x="1611862" y="0"/>
          <a:ext cx="8314984" cy="1551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245" tIns="164245" rIns="164245" bIns="164245" numCol="1" spcCol="1270" anchor="ctr" anchorCtr="0">
          <a:noAutofit/>
        </a:bodyPr>
        <a:lstStyle/>
        <a:p>
          <a:pPr marL="0" lvl="0" indent="0" algn="l" defTabSz="889000">
            <a:lnSpc>
              <a:spcPct val="100000"/>
            </a:lnSpc>
            <a:spcBef>
              <a:spcPct val="0"/>
            </a:spcBef>
            <a:spcAft>
              <a:spcPct val="35000"/>
            </a:spcAft>
            <a:buNone/>
          </a:pPr>
          <a:r>
            <a:rPr lang="en-GB" sz="2000" kern="1200" dirty="0">
              <a:solidFill>
                <a:schemeClr val="bg1"/>
              </a:solidFill>
            </a:rPr>
            <a:t>Recap</a:t>
          </a:r>
        </a:p>
        <a:p>
          <a:pPr marL="0" lvl="0" indent="0" algn="l" defTabSz="889000">
            <a:lnSpc>
              <a:spcPct val="100000"/>
            </a:lnSpc>
            <a:spcBef>
              <a:spcPct val="0"/>
            </a:spcBef>
            <a:spcAft>
              <a:spcPct val="35000"/>
            </a:spcAft>
            <a:buNone/>
          </a:pPr>
          <a:r>
            <a:rPr lang="en-GB" sz="2000" kern="1200" dirty="0">
              <a:solidFill>
                <a:schemeClr val="bg1"/>
              </a:solidFill>
            </a:rPr>
            <a:t>Unit 4 - Understanding the Organisational environment </a:t>
          </a:r>
        </a:p>
        <a:p>
          <a:pPr marL="0" lvl="0" indent="0" algn="l" defTabSz="889000">
            <a:lnSpc>
              <a:spcPct val="100000"/>
            </a:lnSpc>
            <a:spcBef>
              <a:spcPct val="0"/>
            </a:spcBef>
            <a:spcAft>
              <a:spcPct val="35000"/>
            </a:spcAft>
            <a:buNone/>
          </a:pPr>
          <a:r>
            <a:rPr lang="en-GB" sz="2000" kern="1200" dirty="0">
              <a:solidFill>
                <a:schemeClr val="bg1"/>
              </a:solidFill>
            </a:rPr>
            <a:t>(Learning outcome 2– AC 2.2 – PESTLE analysis and AC 2.3 – Organisational change) </a:t>
          </a:r>
        </a:p>
      </dsp:txBody>
      <dsp:txXfrm>
        <a:off x="1611862" y="0"/>
        <a:ext cx="8314984" cy="1551918"/>
      </dsp:txXfrm>
    </dsp:sp>
    <dsp:sp modelId="{CCD4873A-2FA7-4E78-AE8D-8BCD7466C8C1}">
      <dsp:nvSpPr>
        <dsp:cNvPr id="0" name=""/>
        <dsp:cNvSpPr/>
      </dsp:nvSpPr>
      <dsp:spPr>
        <a:xfrm>
          <a:off x="0" y="1677952"/>
          <a:ext cx="11114314" cy="155040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5F5DFA-8FBF-464B-B2DC-E0ABFFBDD027}">
      <dsp:nvSpPr>
        <dsp:cNvPr id="0" name=""/>
        <dsp:cNvSpPr/>
      </dsp:nvSpPr>
      <dsp:spPr>
        <a:xfrm>
          <a:off x="468996" y="2077259"/>
          <a:ext cx="853555" cy="85272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FF5736-C25F-432B-A7FA-54D5DEDA6CA0}">
      <dsp:nvSpPr>
        <dsp:cNvPr id="0" name=""/>
        <dsp:cNvSpPr/>
      </dsp:nvSpPr>
      <dsp:spPr>
        <a:xfrm>
          <a:off x="1575442" y="1735417"/>
          <a:ext cx="8314984" cy="1551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245" tIns="164245" rIns="164245" bIns="164245" numCol="1" spcCol="1270" anchor="ctr" anchorCtr="0">
          <a:noAutofit/>
        </a:bodyPr>
        <a:lstStyle/>
        <a:p>
          <a:pPr marL="0" lvl="0" indent="0" algn="l" defTabSz="977900">
            <a:lnSpc>
              <a:spcPct val="100000"/>
            </a:lnSpc>
            <a:spcBef>
              <a:spcPct val="0"/>
            </a:spcBef>
            <a:spcAft>
              <a:spcPct val="35000"/>
            </a:spcAft>
            <a:buNone/>
          </a:pPr>
          <a:r>
            <a:rPr lang="en-GB" sz="2200" kern="1200" dirty="0">
              <a:solidFill>
                <a:schemeClr val="bg1"/>
              </a:solidFill>
            </a:rPr>
            <a:t>Unit 5 – Understand how to develop working relationships with colleagues</a:t>
          </a:r>
        </a:p>
        <a:p>
          <a:pPr marL="0" lvl="0" indent="0" algn="l" defTabSz="977900">
            <a:lnSpc>
              <a:spcPct val="100000"/>
            </a:lnSpc>
            <a:spcBef>
              <a:spcPct val="0"/>
            </a:spcBef>
            <a:spcAft>
              <a:spcPct val="35000"/>
            </a:spcAft>
            <a:buNone/>
          </a:pPr>
          <a:r>
            <a:rPr lang="en-US" sz="2200" b="0" kern="1200" dirty="0">
              <a:solidFill>
                <a:schemeClr val="bg1"/>
              </a:solidFill>
            </a:rPr>
            <a:t>(Learning outcome 1 – AC 1.1 – Outline the benefits of effective team working)</a:t>
          </a:r>
        </a:p>
      </dsp:txBody>
      <dsp:txXfrm>
        <a:off x="1575442" y="1735417"/>
        <a:ext cx="8314984" cy="1551918"/>
      </dsp:txXfrm>
    </dsp:sp>
    <dsp:sp modelId="{E04EEDE7-B127-43DA-A555-471C0675ABC7}">
      <dsp:nvSpPr>
        <dsp:cNvPr id="0" name=""/>
        <dsp:cNvSpPr/>
      </dsp:nvSpPr>
      <dsp:spPr>
        <a:xfrm>
          <a:off x="0" y="3452772"/>
          <a:ext cx="11114314" cy="155040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291750-FFFB-4D72-A1B0-21394FB466E8}">
      <dsp:nvSpPr>
        <dsp:cNvPr id="0" name=""/>
        <dsp:cNvSpPr/>
      </dsp:nvSpPr>
      <dsp:spPr>
        <a:xfrm>
          <a:off x="468996" y="3801613"/>
          <a:ext cx="853555" cy="852721"/>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9CF4F4-F11C-45B2-AEB9-3358D3A74F53}">
      <dsp:nvSpPr>
        <dsp:cNvPr id="0" name=""/>
        <dsp:cNvSpPr/>
      </dsp:nvSpPr>
      <dsp:spPr>
        <a:xfrm>
          <a:off x="1791549" y="3452772"/>
          <a:ext cx="8314984" cy="1551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245" tIns="164245" rIns="164245" bIns="164245" numCol="1" spcCol="1270" anchor="ctr" anchorCtr="0">
          <a:noAutofit/>
        </a:bodyPr>
        <a:lstStyle/>
        <a:p>
          <a:pPr marL="0" lvl="0" indent="0" algn="l" defTabSz="1066800">
            <a:lnSpc>
              <a:spcPct val="100000"/>
            </a:lnSpc>
            <a:spcBef>
              <a:spcPct val="0"/>
            </a:spcBef>
            <a:spcAft>
              <a:spcPct val="35000"/>
            </a:spcAft>
            <a:buNone/>
          </a:pPr>
          <a:endParaRPr lang="en-GB" sz="2400" b="1" kern="1200" dirty="0"/>
        </a:p>
        <a:p>
          <a:pPr marL="0" lvl="0" indent="0" algn="l" defTabSz="1066800">
            <a:lnSpc>
              <a:spcPct val="100000"/>
            </a:lnSpc>
            <a:spcBef>
              <a:spcPct val="0"/>
            </a:spcBef>
            <a:spcAft>
              <a:spcPct val="35000"/>
            </a:spcAft>
            <a:buNone/>
          </a:pPr>
          <a:r>
            <a:rPr lang="en-GB" sz="2400" b="1" kern="1200" dirty="0"/>
            <a:t>Unit 05 Understand how to develop working relationships with colleagues </a:t>
          </a:r>
        </a:p>
        <a:p>
          <a:pPr marL="0" lvl="0" indent="0" algn="l" defTabSz="1066800">
            <a:lnSpc>
              <a:spcPct val="100000"/>
            </a:lnSpc>
            <a:spcBef>
              <a:spcPct val="0"/>
            </a:spcBef>
            <a:spcAft>
              <a:spcPct val="35000"/>
            </a:spcAft>
            <a:buNone/>
          </a:pPr>
          <a:r>
            <a:rPr lang="en-GB" sz="2400" b="1" kern="1200" dirty="0"/>
            <a:t>LO1 - </a:t>
          </a:r>
          <a:r>
            <a:rPr lang="en-GB" sz="2400" kern="1200" dirty="0"/>
            <a:t>Understand the principles of effective team working (AC 1.2 – AC 1.5)</a:t>
          </a:r>
        </a:p>
        <a:p>
          <a:pPr marL="0" lvl="0" indent="0" algn="l" defTabSz="1066800">
            <a:lnSpc>
              <a:spcPct val="100000"/>
            </a:lnSpc>
            <a:spcBef>
              <a:spcPct val="0"/>
            </a:spcBef>
            <a:spcAft>
              <a:spcPct val="35000"/>
            </a:spcAft>
            <a:buNone/>
          </a:pPr>
          <a:endParaRPr lang="en-GB" sz="2400" b="1" kern="1200" dirty="0"/>
        </a:p>
      </dsp:txBody>
      <dsp:txXfrm>
        <a:off x="1791549" y="3452772"/>
        <a:ext cx="8314984" cy="155191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EF523A-E3BB-4B06-96B8-9EB8E6DA543D}" type="datetimeFigureOut">
              <a:rPr lang="en-GB" smtClean="0"/>
              <a:t>13/06/2026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E54222-C807-4567-A194-CC0583EBD78D}" type="slidenum">
              <a:rPr lang="en-GB" smtClean="0"/>
              <a:t>‹#›</a:t>
            </a:fld>
            <a:endParaRPr lang="en-GB"/>
          </a:p>
        </p:txBody>
      </p:sp>
    </p:spTree>
    <p:extLst>
      <p:ext uri="{BB962C8B-B14F-4D97-AF65-F5344CB8AC3E}">
        <p14:creationId xmlns:p14="http://schemas.microsoft.com/office/powerpoint/2010/main" val="3119148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2707FA-797C-431A-910D-AA1CB2F1158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16647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E54222-C807-4567-A194-CC0583EBD78D}" type="slidenum">
              <a:rPr lang="en-GB" smtClean="0"/>
              <a:t>18</a:t>
            </a:fld>
            <a:endParaRPr lang="en-GB"/>
          </a:p>
        </p:txBody>
      </p:sp>
    </p:spTree>
    <p:extLst>
      <p:ext uri="{BB962C8B-B14F-4D97-AF65-F5344CB8AC3E}">
        <p14:creationId xmlns:p14="http://schemas.microsoft.com/office/powerpoint/2010/main" val="2368386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5ED43-6E98-99B9-9122-FD90BCB989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6FE8D-DB13-6012-ACEE-C67102A4B7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501D4D-05F9-146E-0941-6663678E9FC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7EA8627-0AF2-B2CE-46A5-9998C9B1EADB}"/>
              </a:ext>
            </a:extLst>
          </p:cNvPr>
          <p:cNvSpPr>
            <a:spLocks noGrp="1"/>
          </p:cNvSpPr>
          <p:nvPr>
            <p:ph type="sldNum" sz="quarter" idx="5"/>
          </p:nvPr>
        </p:nvSpPr>
        <p:spPr/>
        <p:txBody>
          <a:bodyPr/>
          <a:lstStyle/>
          <a:p>
            <a:fld id="{ADE54222-C807-4567-A194-CC0583EBD78D}" type="slidenum">
              <a:rPr lang="en-GB" smtClean="0"/>
              <a:t>22</a:t>
            </a:fld>
            <a:endParaRPr lang="en-GB"/>
          </a:p>
        </p:txBody>
      </p:sp>
    </p:spTree>
    <p:extLst>
      <p:ext uri="{BB962C8B-B14F-4D97-AF65-F5344CB8AC3E}">
        <p14:creationId xmlns:p14="http://schemas.microsoft.com/office/powerpoint/2010/main" val="2327316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E54222-C807-4567-A194-CC0583EBD78D}" type="slidenum">
              <a:rPr lang="en-GB" smtClean="0"/>
              <a:t>2</a:t>
            </a:fld>
            <a:endParaRPr lang="en-GB"/>
          </a:p>
        </p:txBody>
      </p:sp>
    </p:spTree>
    <p:extLst>
      <p:ext uri="{BB962C8B-B14F-4D97-AF65-F5344CB8AC3E}">
        <p14:creationId xmlns:p14="http://schemas.microsoft.com/office/powerpoint/2010/main" val="722931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AC9FD-A3B0-B049-B603-77687A3EC6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442A40-900E-4E02-7B14-B8C72070F8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CE9A96-4297-29A2-6218-255DD65F44C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DEDBC33-3EFC-75B5-D83B-332434A600A9}"/>
              </a:ext>
            </a:extLst>
          </p:cNvPr>
          <p:cNvSpPr>
            <a:spLocks noGrp="1"/>
          </p:cNvSpPr>
          <p:nvPr>
            <p:ph type="sldNum" sz="quarter" idx="5"/>
          </p:nvPr>
        </p:nvSpPr>
        <p:spPr/>
        <p:txBody>
          <a:bodyPr/>
          <a:lstStyle/>
          <a:p>
            <a:fld id="{ADE54222-C807-4567-A194-CC0583EBD78D}" type="slidenum">
              <a:rPr lang="en-GB" smtClean="0"/>
              <a:t>3</a:t>
            </a:fld>
            <a:endParaRPr lang="en-GB"/>
          </a:p>
        </p:txBody>
      </p:sp>
    </p:spTree>
    <p:extLst>
      <p:ext uri="{BB962C8B-B14F-4D97-AF65-F5344CB8AC3E}">
        <p14:creationId xmlns:p14="http://schemas.microsoft.com/office/powerpoint/2010/main" val="3547364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E54222-C807-4567-A194-CC0583EBD78D}" type="slidenum">
              <a:rPr lang="en-GB" smtClean="0"/>
              <a:t>7</a:t>
            </a:fld>
            <a:endParaRPr lang="en-GB"/>
          </a:p>
        </p:txBody>
      </p:sp>
    </p:spTree>
    <p:extLst>
      <p:ext uri="{BB962C8B-B14F-4D97-AF65-F5344CB8AC3E}">
        <p14:creationId xmlns:p14="http://schemas.microsoft.com/office/powerpoint/2010/main" val="1509973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E54222-C807-4567-A194-CC0583EBD78D}" type="slidenum">
              <a:rPr lang="en-GB" smtClean="0"/>
              <a:t>8</a:t>
            </a:fld>
            <a:endParaRPr lang="en-GB"/>
          </a:p>
        </p:txBody>
      </p:sp>
    </p:spTree>
    <p:extLst>
      <p:ext uri="{BB962C8B-B14F-4D97-AF65-F5344CB8AC3E}">
        <p14:creationId xmlns:p14="http://schemas.microsoft.com/office/powerpoint/2010/main" val="2994136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E54222-C807-4567-A194-CC0583EBD78D}" type="slidenum">
              <a:rPr lang="en-GB" smtClean="0"/>
              <a:t>12</a:t>
            </a:fld>
            <a:endParaRPr lang="en-GB"/>
          </a:p>
        </p:txBody>
      </p:sp>
    </p:spTree>
    <p:extLst>
      <p:ext uri="{BB962C8B-B14F-4D97-AF65-F5344CB8AC3E}">
        <p14:creationId xmlns:p14="http://schemas.microsoft.com/office/powerpoint/2010/main" val="2832831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E54222-C807-4567-A194-CC0583EBD78D}" type="slidenum">
              <a:rPr lang="en-GB" smtClean="0"/>
              <a:t>15</a:t>
            </a:fld>
            <a:endParaRPr lang="en-GB"/>
          </a:p>
        </p:txBody>
      </p:sp>
    </p:spTree>
    <p:extLst>
      <p:ext uri="{BB962C8B-B14F-4D97-AF65-F5344CB8AC3E}">
        <p14:creationId xmlns:p14="http://schemas.microsoft.com/office/powerpoint/2010/main" val="3110849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E54222-C807-4567-A194-CC0583EBD78D}" type="slidenum">
              <a:rPr lang="en-GB" smtClean="0"/>
              <a:t>16</a:t>
            </a:fld>
            <a:endParaRPr lang="en-GB"/>
          </a:p>
        </p:txBody>
      </p:sp>
    </p:spTree>
    <p:extLst>
      <p:ext uri="{BB962C8B-B14F-4D97-AF65-F5344CB8AC3E}">
        <p14:creationId xmlns:p14="http://schemas.microsoft.com/office/powerpoint/2010/main" val="565175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E54222-C807-4567-A194-CC0583EBD78D}" type="slidenum">
              <a:rPr lang="en-GB" smtClean="0"/>
              <a:t>17</a:t>
            </a:fld>
            <a:endParaRPr lang="en-GB"/>
          </a:p>
        </p:txBody>
      </p:sp>
    </p:spTree>
    <p:extLst>
      <p:ext uri="{BB962C8B-B14F-4D97-AF65-F5344CB8AC3E}">
        <p14:creationId xmlns:p14="http://schemas.microsoft.com/office/powerpoint/2010/main" val="2400865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lvl1pPr>
              <a:defRPr>
                <a:solidFill>
                  <a:srgbClr val="01A4B4"/>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685845" y="2215946"/>
            <a:ext cx="10667955" cy="3936547"/>
          </a:xfrm>
          <a:prstGeom prst="rect">
            <a:avLst/>
          </a:prstGeom>
        </p:spPr>
        <p:txBody>
          <a:bodyPr>
            <a:noAutofit/>
          </a:bodyPr>
          <a:lstStyle>
            <a:lvl1pPr marL="0" indent="0">
              <a:buNone/>
              <a:defRPr sz="1800">
                <a:solidFill>
                  <a:schemeClr val="tx1"/>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2499888346"/>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4B2C531-0FE1-23AB-282E-8A00F4733ABC}"/>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lvl1pPr>
              <a:defRPr>
                <a:solidFill>
                  <a:srgbClr val="01A4B4"/>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8930ED8D-4BDE-196E-914C-62E1395EEA5E}"/>
              </a:ext>
            </a:extLst>
          </p:cNvPr>
          <p:cNvSpPr>
            <a:spLocks noGrp="1"/>
          </p:cNvSpPr>
          <p:nvPr>
            <p:ph idx="13" hasCustomPrompt="1"/>
          </p:nvPr>
        </p:nvSpPr>
        <p:spPr>
          <a:xfrm>
            <a:off x="685845" y="2215946"/>
            <a:ext cx="10667955" cy="3936547"/>
          </a:xfrm>
          <a:prstGeom prst="rect">
            <a:avLst/>
          </a:prstGeom>
        </p:spPr>
        <p:txBody>
          <a:bodyPr numCol="2" spcCol="1944000">
            <a:noAutofit/>
          </a:bodyPr>
          <a:lstStyle>
            <a:lvl1pPr marL="0" indent="0">
              <a:buNone/>
              <a:defRPr sz="1800">
                <a:solidFill>
                  <a:schemeClr val="tx1"/>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33391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197031A-F39D-DAB3-81EA-64DB980B0253}"/>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lvl1pPr>
              <a:defRPr>
                <a:solidFill>
                  <a:srgbClr val="01A4B4"/>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53B659A6-DCB3-F617-8D9C-E4B57AF63E56}"/>
              </a:ext>
            </a:extLst>
          </p:cNvPr>
          <p:cNvSpPr>
            <a:spLocks noGrp="1"/>
          </p:cNvSpPr>
          <p:nvPr>
            <p:ph idx="13" hasCustomPrompt="1"/>
          </p:nvPr>
        </p:nvSpPr>
        <p:spPr>
          <a:xfrm>
            <a:off x="685845" y="2215946"/>
            <a:ext cx="10667955" cy="3936547"/>
          </a:xfrm>
          <a:prstGeom prst="rect">
            <a:avLst/>
          </a:prstGeom>
        </p:spPr>
        <p:txBody>
          <a:bodyPr wrap="square" numCol="3" spcCol="1944000">
            <a:noAutofit/>
          </a:bodyPr>
          <a:lstStyle>
            <a:lvl1pPr marL="0" indent="0">
              <a:buNone/>
              <a:defRPr sz="1800">
                <a:solidFill>
                  <a:schemeClr val="tx1"/>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31149093"/>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DA07B-3223-F7B4-842D-A1C80B9AB9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698E9A-08FF-37D8-53D1-67AD49735E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E02256-772F-4D72-13DA-A0C40A3B935C}"/>
              </a:ext>
            </a:extLst>
          </p:cNvPr>
          <p:cNvSpPr>
            <a:spLocks noGrp="1"/>
          </p:cNvSpPr>
          <p:nvPr>
            <p:ph type="dt" sz="half" idx="10"/>
          </p:nvPr>
        </p:nvSpPr>
        <p:spPr/>
        <p:txBody>
          <a:bodyPr/>
          <a:lstStyle/>
          <a:p>
            <a:fld id="{DAA2B7B3-043F-4CC6-B96B-15EEED28C682}" type="datetimeFigureOut">
              <a:rPr lang="en-GB" smtClean="0"/>
              <a:t>13/06/2026</a:t>
            </a:fld>
            <a:endParaRPr lang="en-GB"/>
          </a:p>
        </p:txBody>
      </p:sp>
      <p:sp>
        <p:nvSpPr>
          <p:cNvPr id="5" name="Footer Placeholder 4">
            <a:extLst>
              <a:ext uri="{FF2B5EF4-FFF2-40B4-BE49-F238E27FC236}">
                <a16:creationId xmlns:a16="http://schemas.microsoft.com/office/drawing/2014/main" id="{ACB74B43-BD50-16F8-2E79-0E76D58ECE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6D608F-E5E5-822A-23F4-ED1C1DF8C1D0}"/>
              </a:ext>
            </a:extLst>
          </p:cNvPr>
          <p:cNvSpPr>
            <a:spLocks noGrp="1"/>
          </p:cNvSpPr>
          <p:nvPr>
            <p:ph type="sldNum" sz="quarter" idx="12"/>
          </p:nvPr>
        </p:nvSpPr>
        <p:spPr/>
        <p:txBody>
          <a:bodyPr/>
          <a:lstStyle/>
          <a:p>
            <a:fld id="{CC345DE3-8933-4056-A3BF-7F499A3509E2}" type="slidenum">
              <a:rPr lang="en-GB" smtClean="0"/>
              <a:t>‹#›</a:t>
            </a:fld>
            <a:endParaRPr lang="en-GB"/>
          </a:p>
        </p:txBody>
      </p:sp>
    </p:spTree>
    <p:extLst>
      <p:ext uri="{BB962C8B-B14F-4D97-AF65-F5344CB8AC3E}">
        <p14:creationId xmlns:p14="http://schemas.microsoft.com/office/powerpoint/2010/main" val="3753131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6FDEADA-EBAE-F35B-A10D-371B79E7C36A}"/>
              </a:ext>
            </a:extLst>
          </p:cNvPr>
          <p:cNvSpPr>
            <a:spLocks noGrp="1"/>
          </p:cNvSpPr>
          <p:nvPr>
            <p:ph type="dt" sz="half" idx="10"/>
          </p:nvPr>
        </p:nvSpPr>
        <p:spPr>
          <a:xfrm>
            <a:off x="838200" y="6088064"/>
            <a:ext cx="2743200" cy="365125"/>
          </a:xfrm>
        </p:spPr>
        <p:txBody>
          <a:bodyPr/>
          <a:lstStyle>
            <a:lvl1pPr>
              <a:defRPr/>
            </a:lvl1pPr>
          </a:lstStyle>
          <a:p>
            <a:pPr>
              <a:defRPr/>
            </a:pPr>
            <a:endParaRPr lang="en-GB" altLang="en-US"/>
          </a:p>
        </p:txBody>
      </p:sp>
      <p:sp>
        <p:nvSpPr>
          <p:cNvPr id="3" name="Footer Placeholder 4">
            <a:extLst>
              <a:ext uri="{FF2B5EF4-FFF2-40B4-BE49-F238E27FC236}">
                <a16:creationId xmlns:a16="http://schemas.microsoft.com/office/drawing/2014/main" id="{77E28C2B-741F-566B-D22B-DBD049AC6A15}"/>
              </a:ext>
            </a:extLst>
          </p:cNvPr>
          <p:cNvSpPr>
            <a:spLocks noGrp="1"/>
          </p:cNvSpPr>
          <p:nvPr>
            <p:ph type="ftr" sz="quarter" idx="11"/>
          </p:nvPr>
        </p:nvSpPr>
        <p:spPr>
          <a:xfrm>
            <a:off x="4038600" y="6088064"/>
            <a:ext cx="4114800" cy="365125"/>
          </a:xfrm>
        </p:spPr>
        <p:txBody>
          <a:bodyPr/>
          <a:lstStyle>
            <a:lvl1pPr>
              <a:defRPr/>
            </a:lvl1pPr>
          </a:lstStyle>
          <a:p>
            <a:pPr>
              <a:defRPr/>
            </a:pPr>
            <a:endParaRPr lang="en-GB" altLang="en-US"/>
          </a:p>
        </p:txBody>
      </p:sp>
      <p:sp>
        <p:nvSpPr>
          <p:cNvPr id="4" name="Slide Number Placeholder 5">
            <a:extLst>
              <a:ext uri="{FF2B5EF4-FFF2-40B4-BE49-F238E27FC236}">
                <a16:creationId xmlns:a16="http://schemas.microsoft.com/office/drawing/2014/main" id="{7298320D-BA2A-C1E1-CB35-0B32D0DBFF8C}"/>
              </a:ext>
            </a:extLst>
          </p:cNvPr>
          <p:cNvSpPr>
            <a:spLocks noGrp="1"/>
          </p:cNvSpPr>
          <p:nvPr>
            <p:ph type="sldNum" sz="quarter" idx="12"/>
          </p:nvPr>
        </p:nvSpPr>
        <p:spPr>
          <a:xfrm>
            <a:off x="8610600" y="6088064"/>
            <a:ext cx="2743200" cy="365125"/>
          </a:xfrm>
        </p:spPr>
        <p:txBody>
          <a:bodyPr/>
          <a:lstStyle>
            <a:lvl1pPr>
              <a:defRPr/>
            </a:lvl1pPr>
          </a:lstStyle>
          <a:p>
            <a:fld id="{ABD4642B-7B75-E54A-A570-28AB4E1A1A1C}" type="slidenum">
              <a:rPr lang="en-GB" altLang="en-US"/>
              <a:pPr/>
              <a:t>‹#›</a:t>
            </a:fld>
            <a:endParaRPr lang="en-GB" altLang="en-US"/>
          </a:p>
        </p:txBody>
      </p:sp>
    </p:spTree>
    <p:extLst>
      <p:ext uri="{BB962C8B-B14F-4D97-AF65-F5344CB8AC3E}">
        <p14:creationId xmlns:p14="http://schemas.microsoft.com/office/powerpoint/2010/main" val="1502363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124744"/>
            <a:ext cx="10515600" cy="2559148"/>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3710881"/>
            <a:ext cx="105156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3BCBB9-68A4-5949-60B4-BC933BBD5B20}"/>
              </a:ext>
            </a:extLst>
          </p:cNvPr>
          <p:cNvSpPr>
            <a:spLocks noGrp="1"/>
          </p:cNvSpPr>
          <p:nvPr>
            <p:ph type="dt" sz="half" idx="10"/>
          </p:nvPr>
        </p:nvSpPr>
        <p:spPr>
          <a:xfrm>
            <a:off x="838200" y="6088064"/>
            <a:ext cx="2743200" cy="365125"/>
          </a:xfrm>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2C28FFFF-2CCB-DF9A-6D3D-3B2E35FD6635}"/>
              </a:ext>
            </a:extLst>
          </p:cNvPr>
          <p:cNvSpPr>
            <a:spLocks noGrp="1"/>
          </p:cNvSpPr>
          <p:nvPr>
            <p:ph type="ftr" sz="quarter" idx="11"/>
          </p:nvPr>
        </p:nvSpPr>
        <p:spPr>
          <a:xfrm>
            <a:off x="4038600" y="6088064"/>
            <a:ext cx="4114800" cy="365125"/>
          </a:xfrm>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8FFA03FB-8E9D-4E54-2307-0FCC16FF39AB}"/>
              </a:ext>
            </a:extLst>
          </p:cNvPr>
          <p:cNvSpPr>
            <a:spLocks noGrp="1"/>
          </p:cNvSpPr>
          <p:nvPr>
            <p:ph type="sldNum" sz="quarter" idx="12"/>
          </p:nvPr>
        </p:nvSpPr>
        <p:spPr>
          <a:xfrm>
            <a:off x="8610600" y="6088064"/>
            <a:ext cx="2743200" cy="365125"/>
          </a:xfrm>
        </p:spPr>
        <p:txBody>
          <a:bodyPr/>
          <a:lstStyle>
            <a:lvl1pPr>
              <a:defRPr/>
            </a:lvl1pPr>
          </a:lstStyle>
          <a:p>
            <a:fld id="{452102A4-FE60-224F-8105-191A45641F62}" type="slidenum">
              <a:rPr lang="en-GB" altLang="en-US"/>
              <a:pPr/>
              <a:t>‹#›</a:t>
            </a:fld>
            <a:endParaRPr lang="en-GB" altLang="en-US"/>
          </a:p>
        </p:txBody>
      </p:sp>
    </p:spTree>
    <p:extLst>
      <p:ext uri="{BB962C8B-B14F-4D97-AF65-F5344CB8AC3E}">
        <p14:creationId xmlns:p14="http://schemas.microsoft.com/office/powerpoint/2010/main" val="1140339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966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8" r:id="rId6"/>
  </p:sldLayoutIdLst>
  <p:txStyles>
    <p:titleStyle>
      <a:lvl1pPr algn="l" defTabSz="914355" rtl="0" eaLnBrk="1" latinLnBrk="0" hangingPunct="1">
        <a:lnSpc>
          <a:spcPct val="90000"/>
        </a:lnSpc>
        <a:spcBef>
          <a:spcPct val="0"/>
        </a:spcBef>
        <a:buNone/>
        <a:defRPr sz="4400" b="1" kern="1200">
          <a:solidFill>
            <a:srgbClr val="08314C"/>
          </a:solidFill>
          <a:latin typeface="Arial" panose="020B0604020202020204" pitchFamily="34" charset="0"/>
          <a:ea typeface="+mj-ea"/>
          <a:cs typeface="Arial" panose="020B0604020202020204" pitchFamily="34" charset="0"/>
        </a:defRPr>
      </a:lvl1pPr>
    </p:titleStyle>
    <p:body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rgbClr val="08314C"/>
          </a:solidFill>
          <a:latin typeface="Arial" panose="020B0604020202020204" pitchFamily="34" charset="0"/>
          <a:ea typeface="+mn-ea"/>
          <a:cs typeface="Arial" panose="020B0604020202020204" pitchFamily="34" charset="0"/>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rgbClr val="08314C"/>
          </a:solidFill>
          <a:latin typeface="Arial" panose="020B0604020202020204" pitchFamily="34" charset="0"/>
          <a:ea typeface="+mn-ea"/>
          <a:cs typeface="Arial" panose="020B0604020202020204" pitchFamily="34" charset="0"/>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rgbClr val="08314C"/>
          </a:solidFill>
          <a:latin typeface="Arial" panose="020B0604020202020204" pitchFamily="34" charset="0"/>
          <a:ea typeface="+mn-ea"/>
          <a:cs typeface="Arial" panose="020B0604020202020204" pitchFamily="34" charset="0"/>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Arial" panose="020B0604020202020204" pitchFamily="34" charset="0"/>
          <a:ea typeface="+mn-ea"/>
          <a:cs typeface="Arial" panose="020B0604020202020204" pitchFamily="34" charset="0"/>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Arial" panose="020B0604020202020204" pitchFamily="34" charset="0"/>
          <a:ea typeface="+mn-ea"/>
          <a:cs typeface="Arial" panose="020B0604020202020204" pitchFamily="34" charset="0"/>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7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adult.learning@hants.gov.uk" TargetMode="External"/><Relationship Id="rId4" Type="http://schemas.openxmlformats.org/officeDocument/2006/relationships/hyperlink" Target="mailto:steve.pawsey@hants.gov.uk"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guides.himmelfarb.gwu.edu/c.php?g=389282&amp;p=2641497" TargetMode="External"/><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adamneave.wordpress.com/tag/3250/" TargetMode="External"/><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www.picpedia.org/post-it-note/c/conflict-resolution.html"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decoracaoacoracao.blog.br/2015_03_15_archive.html" TargetMode="Externa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image" Target="../media/image19.png"/><Relationship Id="rId7" Type="http://schemas.openxmlformats.org/officeDocument/2006/relationships/hyperlink" Target="https://www.decoracaoacoracao.blog.br/2015_03_15_archive.html"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hyperlink" Target="https://www.uctoday.com/unified-communications/microsoft-teams-breakout-rooms/" TargetMode="Externa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schcgop.com/general-comments-discussion/" TargetMode="External"/><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wpixel.com/search/risk" TargetMode="External"/><Relationship Id="rId2" Type="http://schemas.openxmlformats.org/officeDocument/2006/relationships/image" Target="../media/image28.1"/><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gemmerich/8676632840" TargetMode="External"/><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hyperlink" Target="https://www.higheredjobs.com/blog/postDisplay.cfm?post=1225&amp;blog=18" TargetMode="Externa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hyperlink" Target="https://www.rawpixel.com/image/456089/business-teamwork" TargetMode="External"/><Relationship Id="rId2" Type="http://schemas.openxmlformats.org/officeDocument/2006/relationships/image" Target="../media/image7.2"/><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blogs.ed.ac.uk/annabel-treshansky/2020/04/28/what-makes-for-effective-feedback/" TargetMode="External"/><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forbes.com/councils/forbescoachescouncil/2026/06/05/how-to-distinguish-constructive-criticism-from-harmful-feedback/" TargetMode="External"/><Relationship Id="rId5" Type="http://schemas.openxmlformats.org/officeDocument/2006/relationships/image" Target="../media/image10.jpg"/><Relationship Id="rId4" Type="http://schemas.openxmlformats.org/officeDocument/2006/relationships/hyperlink" Target="https://masterprofesoradole.blogspot.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1"/><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rawpixel.com/search/surve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sheninger.blogspot.com/2019/03/feedback-should-be-dialogue-not.html" TargetMode="External"/><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5793BC-ACA0-3F26-32CA-1CF9550528D7}"/>
              </a:ext>
            </a:extLst>
          </p:cNvPr>
          <p:cNvSpPr txBox="1"/>
          <p:nvPr/>
        </p:nvSpPr>
        <p:spPr>
          <a:xfrm>
            <a:off x="260607" y="736537"/>
            <a:ext cx="8206628" cy="2308324"/>
          </a:xfrm>
          <a:prstGeom prst="rect">
            <a:avLst/>
          </a:prstGeom>
          <a:noFill/>
        </p:spPr>
        <p:txBody>
          <a:bodyPr wrap="square" rtlCol="0">
            <a:spAutoFit/>
          </a:bodyPr>
          <a:lstStyle/>
          <a:p>
            <a:pPr defTabSz="228600"/>
            <a:r>
              <a:rPr lang="en-US" sz="4800" b="1" dirty="0">
                <a:solidFill>
                  <a:prstClr val="white"/>
                </a:solidFill>
                <a:latin typeface="Arial" panose="020B0604020202020204" pitchFamily="34" charset="0"/>
                <a:cs typeface="Arial" panose="020B0604020202020204" pitchFamily="34" charset="0"/>
              </a:rPr>
              <a:t>Level 2 Principles of Business </a:t>
            </a:r>
          </a:p>
          <a:p>
            <a:pPr defTabSz="228600"/>
            <a:r>
              <a:rPr lang="en-US" sz="4800" b="1" dirty="0">
                <a:solidFill>
                  <a:prstClr val="white"/>
                </a:solidFill>
                <a:latin typeface="Arial" panose="020B0604020202020204" pitchFamily="34" charset="0"/>
                <a:cs typeface="Arial" panose="020B0604020202020204" pitchFamily="34" charset="0"/>
              </a:rPr>
              <a:t>Administration Certificate </a:t>
            </a:r>
          </a:p>
        </p:txBody>
      </p:sp>
      <p:sp>
        <p:nvSpPr>
          <p:cNvPr id="3" name="TextBox 2">
            <a:extLst>
              <a:ext uri="{FF2B5EF4-FFF2-40B4-BE49-F238E27FC236}">
                <a16:creationId xmlns:a16="http://schemas.microsoft.com/office/drawing/2014/main" id="{9DB7FAB8-F0D8-3C50-14A8-43067664EF02}"/>
              </a:ext>
            </a:extLst>
          </p:cNvPr>
          <p:cNvSpPr txBox="1"/>
          <p:nvPr/>
        </p:nvSpPr>
        <p:spPr>
          <a:xfrm>
            <a:off x="260607" y="2998695"/>
            <a:ext cx="7485296" cy="3416320"/>
          </a:xfrm>
          <a:prstGeom prst="rect">
            <a:avLst/>
          </a:prstGeom>
          <a:noFill/>
        </p:spPr>
        <p:txBody>
          <a:bodyPr wrap="square" rtlCol="0">
            <a:spAutoFit/>
          </a:bodyPr>
          <a:lstStyle/>
          <a:p>
            <a:pPr defTabSz="228600"/>
            <a:r>
              <a:rPr lang="en-US" sz="3600" dirty="0">
                <a:solidFill>
                  <a:prstClr val="white"/>
                </a:solidFill>
                <a:latin typeface="Arial" panose="020B0604020202020204" pitchFamily="34" charset="0"/>
                <a:cs typeface="Arial" panose="020B0604020202020204" pitchFamily="34" charset="0"/>
              </a:rPr>
              <a:t>Date: 26 March - 6 August 2026</a:t>
            </a:r>
          </a:p>
          <a:p>
            <a:pPr defTabSz="228600"/>
            <a:r>
              <a:rPr lang="en-US" sz="3600" dirty="0">
                <a:solidFill>
                  <a:prstClr val="white"/>
                </a:solidFill>
                <a:latin typeface="Arial" panose="020B0604020202020204" pitchFamily="34" charset="0"/>
                <a:cs typeface="Arial" panose="020B0604020202020204" pitchFamily="34" charset="0"/>
              </a:rPr>
              <a:t>Time: Thursday 6.00 – 8.30 pm</a:t>
            </a:r>
          </a:p>
          <a:p>
            <a:pPr defTabSz="228600"/>
            <a:r>
              <a:rPr lang="en-US" sz="3600" dirty="0">
                <a:solidFill>
                  <a:prstClr val="white"/>
                </a:solidFill>
                <a:latin typeface="Arial" panose="020B0604020202020204" pitchFamily="34" charset="0"/>
                <a:cs typeface="Arial" panose="020B0604020202020204" pitchFamily="34" charset="0"/>
              </a:rPr>
              <a:t>Tutor: Jo Gray</a:t>
            </a:r>
          </a:p>
          <a:p>
            <a:pPr defTabSz="228600"/>
            <a:r>
              <a:rPr lang="en-US" sz="3600" dirty="0">
                <a:solidFill>
                  <a:prstClr val="white"/>
                </a:solidFill>
                <a:latin typeface="Arial" panose="020B0604020202020204" pitchFamily="34" charset="0"/>
                <a:cs typeface="Arial" panose="020B0604020202020204" pitchFamily="34" charset="0"/>
              </a:rPr>
              <a:t>Email: </a:t>
            </a:r>
            <a:r>
              <a:rPr lang="en-US" sz="3600" dirty="0">
                <a:solidFill>
                  <a:prstClr val="white"/>
                </a:solidFill>
                <a:latin typeface="Arial" panose="020B0604020202020204" pitchFamily="34" charset="0"/>
                <a:cs typeface="Arial" panose="020B0604020202020204" pitchFamily="34" charset="0"/>
                <a:hlinkClick r:id="rId4"/>
              </a:rPr>
              <a:t>Joanne.Gray2@hants.gov.uk</a:t>
            </a:r>
            <a:endParaRPr lang="en-US" sz="3600" dirty="0">
              <a:solidFill>
                <a:prstClr val="white"/>
              </a:solidFill>
              <a:latin typeface="Arial" panose="020B0604020202020204" pitchFamily="34" charset="0"/>
              <a:cs typeface="Arial" panose="020B0604020202020204" pitchFamily="34" charset="0"/>
            </a:endParaRPr>
          </a:p>
          <a:p>
            <a:pPr defTabSz="228600"/>
            <a:r>
              <a:rPr lang="en-US" sz="3600" dirty="0">
                <a:solidFill>
                  <a:prstClr val="white"/>
                </a:solidFill>
                <a:latin typeface="Arial" panose="020B0604020202020204" pitchFamily="34" charset="0"/>
                <a:cs typeface="Arial" panose="020B0604020202020204" pitchFamily="34" charset="0"/>
              </a:rPr>
              <a:t>Report Absence at: </a:t>
            </a:r>
            <a:r>
              <a:rPr lang="en-US" sz="3600" dirty="0">
                <a:solidFill>
                  <a:prstClr val="white"/>
                </a:solidFill>
                <a:latin typeface="Arial" panose="020B0604020202020204" pitchFamily="34" charset="0"/>
                <a:cs typeface="Arial" panose="020B0604020202020204" pitchFamily="34" charset="0"/>
                <a:hlinkClick r:id="rId5"/>
              </a:rPr>
              <a:t>adult.learning@hants.gov.uk</a:t>
            </a:r>
            <a:r>
              <a:rPr lang="en-US" sz="3600" dirty="0">
                <a:solidFill>
                  <a:prstClr val="white"/>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89714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AB8F2F5-660E-D5D8-7AE2-10C6AD3A76C3}"/>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ED62AFD-81C6-01EE-C9CE-3FED9D99EE9B}"/>
              </a:ext>
            </a:extLst>
          </p:cNvPr>
          <p:cNvSpPr>
            <a:spLocks noGrp="1"/>
          </p:cNvSpPr>
          <p:nvPr>
            <p:ph type="title"/>
          </p:nvPr>
        </p:nvSpPr>
        <p:spPr>
          <a:xfrm>
            <a:off x="630936" y="640080"/>
            <a:ext cx="4818888" cy="1481328"/>
          </a:xfrm>
        </p:spPr>
        <p:txBody>
          <a:bodyPr vert="horz" lIns="91440" tIns="45720" rIns="91440" bIns="45720" rtlCol="0" anchor="b">
            <a:normAutofit/>
          </a:bodyPr>
          <a:lstStyle/>
          <a:p>
            <a:pPr defTabSz="914400"/>
            <a:r>
              <a:rPr lang="en-US" sz="5000" kern="1200">
                <a:solidFill>
                  <a:schemeClr val="tx1"/>
                </a:solidFill>
                <a:latin typeface="+mj-lt"/>
                <a:ea typeface="+mj-ea"/>
                <a:cs typeface="+mj-cs"/>
              </a:rPr>
              <a:t>What is Conflict in Teams? (AC 1.3)</a:t>
            </a:r>
          </a:p>
        </p:txBody>
      </p:sp>
      <p:sp>
        <p:nvSpPr>
          <p:cNvPr id="2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EFD00B9E-3D84-56C6-5A0A-EE6CCDD256A8}"/>
              </a:ext>
            </a:extLst>
          </p:cNvPr>
          <p:cNvSpPr>
            <a:spLocks noGrp="1"/>
          </p:cNvSpPr>
          <p:nvPr>
            <p:ph idx="13"/>
          </p:nvPr>
        </p:nvSpPr>
        <p:spPr>
          <a:xfrm>
            <a:off x="630936" y="2660904"/>
            <a:ext cx="4818888" cy="3547872"/>
          </a:xfrm>
        </p:spPr>
        <p:txBody>
          <a:bodyPr vert="horz" lIns="91440" tIns="45720" rIns="91440" bIns="45720" rtlCol="0" anchor="t">
            <a:normAutofit/>
          </a:bodyPr>
          <a:lstStyle/>
          <a:p>
            <a:pPr lvl="0" indent="-228600" defTabSz="914400">
              <a:buFont typeface="Arial" panose="020B0604020202020204" pitchFamily="34" charset="0"/>
              <a:buChar char="•"/>
            </a:pPr>
            <a:r>
              <a:rPr lang="en-US" sz="2200">
                <a:latin typeface="+mn-lt"/>
                <a:cs typeface="+mn-cs"/>
              </a:rPr>
              <a:t>Disagreement between individuals or groups</a:t>
            </a:r>
          </a:p>
          <a:p>
            <a:pPr lvl="0" indent="-228600" defTabSz="914400">
              <a:buFont typeface="Arial" panose="020B0604020202020204" pitchFamily="34" charset="0"/>
              <a:buChar char="•"/>
            </a:pPr>
            <a:endParaRPr lang="en-US" sz="2200">
              <a:latin typeface="+mn-lt"/>
              <a:cs typeface="+mn-cs"/>
            </a:endParaRPr>
          </a:p>
          <a:p>
            <a:pPr lvl="0" indent="-228600" defTabSz="914400">
              <a:buFont typeface="Arial" panose="020B0604020202020204" pitchFamily="34" charset="0"/>
              <a:buChar char="•"/>
            </a:pPr>
            <a:r>
              <a:rPr lang="en-US" sz="2200">
                <a:latin typeface="+mn-lt"/>
                <a:cs typeface="+mn-cs"/>
              </a:rPr>
              <a:t>Can be about tasks, communication styles, workload, or personality differences</a:t>
            </a:r>
          </a:p>
          <a:p>
            <a:pPr lvl="0" indent="-228600" defTabSz="914400">
              <a:buFont typeface="Arial" panose="020B0604020202020204" pitchFamily="34" charset="0"/>
              <a:buChar char="•"/>
            </a:pPr>
            <a:endParaRPr lang="en-US" sz="2200">
              <a:latin typeface="+mn-lt"/>
              <a:cs typeface="+mn-cs"/>
            </a:endParaRPr>
          </a:p>
          <a:p>
            <a:pPr lvl="0" indent="-228600" defTabSz="914400">
              <a:buFont typeface="Arial" panose="020B0604020202020204" pitchFamily="34" charset="0"/>
              <a:buChar char="•"/>
            </a:pPr>
            <a:r>
              <a:rPr lang="en-US" sz="2200">
                <a:latin typeface="+mn-lt"/>
                <a:cs typeface="+mn-cs"/>
              </a:rPr>
              <a:t>Not always negative — if managed well, it can lead to innovation</a:t>
            </a:r>
          </a:p>
          <a:p>
            <a:pPr lvl="0" indent="-228600" defTabSz="914400">
              <a:buFont typeface="Arial" panose="020B0604020202020204" pitchFamily="34" charset="0"/>
              <a:buChar char="•"/>
            </a:pPr>
            <a:endParaRPr lang="en-US" sz="2200">
              <a:latin typeface="+mn-lt"/>
              <a:cs typeface="+mn-cs"/>
            </a:endParaRPr>
          </a:p>
          <a:p>
            <a:pPr indent="-228600" defTabSz="914400">
              <a:buFont typeface="Arial" panose="020B0604020202020204" pitchFamily="34" charset="0"/>
              <a:buChar char="•"/>
            </a:pPr>
            <a:endParaRPr lang="en-US" sz="2200">
              <a:latin typeface="+mn-lt"/>
              <a:cs typeface="+mn-cs"/>
            </a:endParaRPr>
          </a:p>
        </p:txBody>
      </p:sp>
      <p:pic>
        <p:nvPicPr>
          <p:cNvPr id="9" name="Picture 8">
            <a:extLst>
              <a:ext uri="{FF2B5EF4-FFF2-40B4-BE49-F238E27FC236}">
                <a16:creationId xmlns:a16="http://schemas.microsoft.com/office/drawing/2014/main" id="{68FB8F4F-906B-D62E-62CA-6DE2E1FAE8A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9048" y="780227"/>
            <a:ext cx="5458968" cy="5297546"/>
          </a:xfrm>
          <a:prstGeom prst="rect">
            <a:avLst/>
          </a:prstGeom>
        </p:spPr>
      </p:pic>
    </p:spTree>
    <p:extLst>
      <p:ext uri="{BB962C8B-B14F-4D97-AF65-F5344CB8AC3E}">
        <p14:creationId xmlns:p14="http://schemas.microsoft.com/office/powerpoint/2010/main" val="3326975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6898B-7DFC-4A0B-B218-F9E9682695A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43BFF98-5215-C6EB-A4A1-92A8A06404B2}"/>
              </a:ext>
            </a:extLst>
          </p:cNvPr>
          <p:cNvSpPr>
            <a:spLocks noGrp="1"/>
          </p:cNvSpPr>
          <p:nvPr>
            <p:ph type="title"/>
          </p:nvPr>
        </p:nvSpPr>
        <p:spPr>
          <a:xfrm>
            <a:off x="206477" y="365126"/>
            <a:ext cx="11572568" cy="1325563"/>
          </a:xfrm>
        </p:spPr>
        <p:txBody>
          <a:bodyPr/>
          <a:lstStyle/>
          <a:p>
            <a:r>
              <a:rPr lang="en-GB" dirty="0"/>
              <a:t>Conflict Management Techniques (AC 1.3)</a:t>
            </a:r>
          </a:p>
        </p:txBody>
      </p:sp>
      <p:sp>
        <p:nvSpPr>
          <p:cNvPr id="3" name="Content Placeholder 2">
            <a:extLst>
              <a:ext uri="{FF2B5EF4-FFF2-40B4-BE49-F238E27FC236}">
                <a16:creationId xmlns:a16="http://schemas.microsoft.com/office/drawing/2014/main" id="{C131D42A-3181-91F6-968F-856977FD92A9}"/>
              </a:ext>
            </a:extLst>
          </p:cNvPr>
          <p:cNvSpPr>
            <a:spLocks noGrp="1"/>
          </p:cNvSpPr>
          <p:nvPr>
            <p:ph idx="13"/>
          </p:nvPr>
        </p:nvSpPr>
        <p:spPr>
          <a:xfrm>
            <a:off x="334297" y="1524000"/>
            <a:ext cx="6558116" cy="4628493"/>
          </a:xfrm>
        </p:spPr>
        <p:txBody>
          <a:bodyPr/>
          <a:lstStyle/>
          <a:p>
            <a:pPr lvl="0"/>
            <a:r>
              <a:rPr lang="en-GB" sz="2400" b="1" dirty="0"/>
              <a:t>Active listening</a:t>
            </a:r>
            <a:r>
              <a:rPr lang="en-GB" sz="2400" dirty="0"/>
              <a:t> — understand all perspectives</a:t>
            </a:r>
          </a:p>
          <a:p>
            <a:pPr lvl="0"/>
            <a:endParaRPr lang="en-GB" sz="2400" b="1" dirty="0"/>
          </a:p>
          <a:p>
            <a:pPr lvl="0"/>
            <a:r>
              <a:rPr lang="en-GB" sz="2400" b="1" dirty="0"/>
              <a:t>Mediation</a:t>
            </a:r>
            <a:r>
              <a:rPr lang="en-GB" sz="2400" dirty="0"/>
              <a:t> — neutral third party helps resolve issues</a:t>
            </a:r>
          </a:p>
          <a:p>
            <a:pPr lvl="0"/>
            <a:endParaRPr lang="en-GB" sz="2400" b="1" dirty="0"/>
          </a:p>
          <a:p>
            <a:pPr lvl="0"/>
            <a:r>
              <a:rPr lang="en-GB" sz="2400" b="1" dirty="0"/>
              <a:t>Compromise</a:t>
            </a:r>
            <a:r>
              <a:rPr lang="en-GB" sz="2400" dirty="0"/>
              <a:t> — each side gives something up</a:t>
            </a:r>
          </a:p>
          <a:p>
            <a:pPr lvl="0"/>
            <a:endParaRPr lang="en-GB" sz="2400" b="1" dirty="0"/>
          </a:p>
          <a:p>
            <a:pPr lvl="0"/>
            <a:r>
              <a:rPr lang="en-GB" sz="2400" b="1" dirty="0"/>
              <a:t>Collaboration</a:t>
            </a:r>
            <a:r>
              <a:rPr lang="en-GB" sz="2400" dirty="0"/>
              <a:t> — find a win‑win solution</a:t>
            </a:r>
          </a:p>
          <a:p>
            <a:pPr lvl="0"/>
            <a:endParaRPr lang="en-GB" sz="2400" b="1" dirty="0"/>
          </a:p>
          <a:p>
            <a:pPr lvl="0"/>
            <a:r>
              <a:rPr lang="en-GB" sz="2400" b="1" dirty="0"/>
              <a:t>Clear communication</a:t>
            </a:r>
            <a:r>
              <a:rPr lang="en-GB" sz="2400" dirty="0"/>
              <a:t> — reduce assumptions</a:t>
            </a:r>
          </a:p>
          <a:p>
            <a:endParaRPr lang="en-GB" dirty="0"/>
          </a:p>
        </p:txBody>
      </p:sp>
      <p:pic>
        <p:nvPicPr>
          <p:cNvPr id="6" name="Picture 5">
            <a:extLst>
              <a:ext uri="{FF2B5EF4-FFF2-40B4-BE49-F238E27FC236}">
                <a16:creationId xmlns:a16="http://schemas.microsoft.com/office/drawing/2014/main" id="{85D7CAB5-6807-FAD9-E0CB-19FE26FC5BD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34865" y="2221259"/>
            <a:ext cx="4672734" cy="3504551"/>
          </a:xfrm>
          <a:prstGeom prst="rect">
            <a:avLst/>
          </a:prstGeom>
        </p:spPr>
      </p:pic>
    </p:spTree>
    <p:extLst>
      <p:ext uri="{BB962C8B-B14F-4D97-AF65-F5344CB8AC3E}">
        <p14:creationId xmlns:p14="http://schemas.microsoft.com/office/powerpoint/2010/main" val="1862800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E1FB1-BFDE-E98D-91FB-AA0824D097C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9BCB0D-A2FA-9A63-9BFF-156C702302B2}"/>
              </a:ext>
            </a:extLst>
          </p:cNvPr>
          <p:cNvSpPr>
            <a:spLocks noGrp="1"/>
          </p:cNvSpPr>
          <p:nvPr>
            <p:ph type="title"/>
          </p:nvPr>
        </p:nvSpPr>
        <p:spPr>
          <a:xfrm>
            <a:off x="685845" y="365126"/>
            <a:ext cx="11280013" cy="647245"/>
          </a:xfrm>
        </p:spPr>
        <p:txBody>
          <a:bodyPr>
            <a:normAutofit fontScale="90000"/>
          </a:bodyPr>
          <a:lstStyle/>
          <a:p>
            <a:r>
              <a:rPr lang="en-GB" dirty="0"/>
              <a:t>Good practice conflict practices (AC 1.4)</a:t>
            </a:r>
          </a:p>
        </p:txBody>
      </p:sp>
      <p:sp>
        <p:nvSpPr>
          <p:cNvPr id="5" name="Content Placeholder 4">
            <a:extLst>
              <a:ext uri="{FF2B5EF4-FFF2-40B4-BE49-F238E27FC236}">
                <a16:creationId xmlns:a16="http://schemas.microsoft.com/office/drawing/2014/main" id="{CDAEF335-EC97-4612-0713-270F525BD8EC}"/>
              </a:ext>
            </a:extLst>
          </p:cNvPr>
          <p:cNvSpPr>
            <a:spLocks noGrp="1"/>
          </p:cNvSpPr>
          <p:nvPr>
            <p:ph idx="13"/>
          </p:nvPr>
        </p:nvSpPr>
        <p:spPr>
          <a:xfrm>
            <a:off x="304800" y="1099457"/>
            <a:ext cx="7511143" cy="5606143"/>
          </a:xfrm>
        </p:spPr>
        <p:txBody>
          <a:bodyPr/>
          <a:lstStyle/>
          <a:p>
            <a:r>
              <a:rPr lang="en-GB" sz="2800" b="1" dirty="0">
                <a:solidFill>
                  <a:srgbClr val="009999"/>
                </a:solidFill>
              </a:rPr>
              <a:t>DESC = Describe, Express, Specify, Consequences </a:t>
            </a:r>
          </a:p>
          <a:p>
            <a:r>
              <a:rPr lang="en-GB" sz="2800" dirty="0"/>
              <a:t>Useful for assertive communication during conflict. </a:t>
            </a:r>
          </a:p>
          <a:p>
            <a:r>
              <a:rPr lang="en-GB" sz="2800" dirty="0"/>
              <a:t>Example:</a:t>
            </a:r>
          </a:p>
          <a:p>
            <a:pPr lvl="0"/>
            <a:r>
              <a:rPr lang="en-GB" sz="2800" b="1" dirty="0">
                <a:solidFill>
                  <a:srgbClr val="009999"/>
                </a:solidFill>
              </a:rPr>
              <a:t>Describe:</a:t>
            </a:r>
            <a:r>
              <a:rPr lang="en-GB" sz="2800" dirty="0"/>
              <a:t> “When deadlines are missed…”</a:t>
            </a:r>
          </a:p>
          <a:p>
            <a:pPr lvl="0"/>
            <a:r>
              <a:rPr lang="en-GB" sz="2800" b="1" dirty="0">
                <a:solidFill>
                  <a:srgbClr val="009999"/>
                </a:solidFill>
              </a:rPr>
              <a:t>Express:</a:t>
            </a:r>
            <a:r>
              <a:rPr lang="en-GB" sz="2800" dirty="0"/>
              <a:t> “…I feel stressed because it affects my workload.”</a:t>
            </a:r>
          </a:p>
          <a:p>
            <a:pPr lvl="0"/>
            <a:r>
              <a:rPr lang="en-GB" sz="2800" b="1" dirty="0">
                <a:solidFill>
                  <a:srgbClr val="009999"/>
                </a:solidFill>
              </a:rPr>
              <a:t>Specify:</a:t>
            </a:r>
            <a:r>
              <a:rPr lang="en-GB" sz="2800" dirty="0"/>
              <a:t> “Can we agree on earlier check‑ins?”</a:t>
            </a:r>
          </a:p>
          <a:p>
            <a:pPr lvl="0"/>
            <a:r>
              <a:rPr lang="en-GB" sz="2800" b="1" dirty="0">
                <a:solidFill>
                  <a:srgbClr val="009999"/>
                </a:solidFill>
              </a:rPr>
              <a:t>Consequences:</a:t>
            </a:r>
            <a:r>
              <a:rPr lang="en-GB" sz="2800" dirty="0"/>
              <a:t> “This will help us avoid last‑minute pressure.”</a:t>
            </a:r>
          </a:p>
          <a:p>
            <a:endParaRPr lang="en-GB" dirty="0"/>
          </a:p>
        </p:txBody>
      </p:sp>
      <p:pic>
        <p:nvPicPr>
          <p:cNvPr id="7" name="Picture 6">
            <a:extLst>
              <a:ext uri="{FF2B5EF4-FFF2-40B4-BE49-F238E27FC236}">
                <a16:creationId xmlns:a16="http://schemas.microsoft.com/office/drawing/2014/main" id="{EC895F53-294E-BA8E-771B-6AAE4F202D2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15943" y="2558142"/>
            <a:ext cx="4033157" cy="2688771"/>
          </a:xfrm>
          <a:prstGeom prst="rect">
            <a:avLst/>
          </a:prstGeom>
        </p:spPr>
      </p:pic>
    </p:spTree>
    <p:extLst>
      <p:ext uri="{BB962C8B-B14F-4D97-AF65-F5344CB8AC3E}">
        <p14:creationId xmlns:p14="http://schemas.microsoft.com/office/powerpoint/2010/main" val="2810943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591CF-57E3-B83D-3F2A-1220B46B46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F934DA-9EE9-1BC0-36C1-3D4F74707703}"/>
              </a:ext>
            </a:extLst>
          </p:cNvPr>
          <p:cNvSpPr>
            <a:spLocks noGrp="1"/>
          </p:cNvSpPr>
          <p:nvPr>
            <p:ph type="title"/>
          </p:nvPr>
        </p:nvSpPr>
        <p:spPr/>
        <p:txBody>
          <a:bodyPr>
            <a:normAutofit/>
          </a:bodyPr>
          <a:lstStyle/>
          <a:p>
            <a:r>
              <a:rPr lang="en-GB" dirty="0"/>
              <a:t>Conflict management techniques</a:t>
            </a:r>
            <a:br>
              <a:rPr lang="en-GB" dirty="0"/>
            </a:br>
            <a:r>
              <a:rPr lang="en-GB" dirty="0"/>
              <a:t>Thomas Killman model overview</a:t>
            </a:r>
          </a:p>
        </p:txBody>
      </p:sp>
      <p:sp>
        <p:nvSpPr>
          <p:cNvPr id="3" name="Content Placeholder 2">
            <a:extLst>
              <a:ext uri="{FF2B5EF4-FFF2-40B4-BE49-F238E27FC236}">
                <a16:creationId xmlns:a16="http://schemas.microsoft.com/office/drawing/2014/main" id="{FCDD1816-6FF3-5372-5C96-5B141A64E599}"/>
              </a:ext>
            </a:extLst>
          </p:cNvPr>
          <p:cNvSpPr>
            <a:spLocks noGrp="1"/>
          </p:cNvSpPr>
          <p:nvPr>
            <p:ph idx="13"/>
          </p:nvPr>
        </p:nvSpPr>
        <p:spPr>
          <a:xfrm>
            <a:off x="685846" y="1863192"/>
            <a:ext cx="6270126" cy="4289301"/>
          </a:xfrm>
        </p:spPr>
        <p:txBody>
          <a:bodyPr/>
          <a:lstStyle/>
          <a:p>
            <a:r>
              <a:rPr lang="en-GB" sz="3200" b="1" dirty="0"/>
              <a:t>Conflict management techniques</a:t>
            </a:r>
            <a:r>
              <a:rPr lang="en-GB" sz="3200" dirty="0"/>
              <a:t> may include:  </a:t>
            </a:r>
          </a:p>
          <a:p>
            <a:pPr lvl="0" fontAlgn="base"/>
            <a:r>
              <a:rPr lang="en-GB" sz="3200" dirty="0">
                <a:solidFill>
                  <a:srgbClr val="009999"/>
                </a:solidFill>
              </a:rPr>
              <a:t>Forcing  </a:t>
            </a:r>
          </a:p>
          <a:p>
            <a:pPr lvl="0" fontAlgn="base"/>
            <a:r>
              <a:rPr lang="en-GB" sz="3200" dirty="0">
                <a:solidFill>
                  <a:srgbClr val="009999"/>
                </a:solidFill>
              </a:rPr>
              <a:t>Win-win – collaborating  </a:t>
            </a:r>
          </a:p>
          <a:p>
            <a:pPr lvl="0" fontAlgn="base"/>
            <a:r>
              <a:rPr lang="en-GB" sz="3200" dirty="0">
                <a:solidFill>
                  <a:srgbClr val="009999"/>
                </a:solidFill>
              </a:rPr>
              <a:t>Compromising  </a:t>
            </a:r>
          </a:p>
          <a:p>
            <a:pPr lvl="0" fontAlgn="base"/>
            <a:r>
              <a:rPr lang="en-GB" sz="3200" dirty="0">
                <a:solidFill>
                  <a:srgbClr val="009999"/>
                </a:solidFill>
              </a:rPr>
              <a:t>Withdrawing  </a:t>
            </a:r>
          </a:p>
          <a:p>
            <a:pPr lvl="0" fontAlgn="base"/>
            <a:r>
              <a:rPr lang="en-GB" sz="3200" dirty="0">
                <a:solidFill>
                  <a:srgbClr val="009999"/>
                </a:solidFill>
              </a:rPr>
              <a:t>Smoothing </a:t>
            </a:r>
          </a:p>
          <a:p>
            <a:endParaRPr lang="en-GB" dirty="0"/>
          </a:p>
        </p:txBody>
      </p:sp>
      <p:pic>
        <p:nvPicPr>
          <p:cNvPr id="1026" name="Picture 2" descr="What is the Thomas Kilmann Conflict Management Model? (With ...">
            <a:extLst>
              <a:ext uri="{FF2B5EF4-FFF2-40B4-BE49-F238E27FC236}">
                <a16:creationId xmlns:a16="http://schemas.microsoft.com/office/drawing/2014/main" id="{4A02F0B9-A0FD-23F3-BCB5-E71CE5BEF5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9523" y="1863192"/>
            <a:ext cx="5790848" cy="4642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97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D45760-8B1B-9929-158F-3D0B20BFCEAB}"/>
              </a:ext>
            </a:extLst>
          </p:cNvPr>
          <p:cNvSpPr>
            <a:spLocks noGrp="1"/>
          </p:cNvSpPr>
          <p:nvPr>
            <p:ph type="title"/>
          </p:nvPr>
        </p:nvSpPr>
        <p:spPr>
          <a:xfrm>
            <a:off x="838200" y="365125"/>
            <a:ext cx="10515600" cy="1306443"/>
          </a:xfrm>
        </p:spPr>
        <p:txBody>
          <a:bodyPr vert="horz" lIns="91440" tIns="45720" rIns="91440" bIns="45720" rtlCol="0" anchor="ctr">
            <a:normAutofit/>
          </a:bodyPr>
          <a:lstStyle/>
          <a:p>
            <a:pPr defTabSz="914400"/>
            <a:r>
              <a:rPr lang="en-US" sz="4000">
                <a:solidFill>
                  <a:schemeClr val="tx1"/>
                </a:solidFill>
                <a:latin typeface="+mj-lt"/>
                <a:cs typeface="+mj-cs"/>
              </a:rPr>
              <a:t>Break time…</a:t>
            </a:r>
          </a:p>
        </p:txBody>
      </p:sp>
      <p:pic>
        <p:nvPicPr>
          <p:cNvPr id="14" name="Content Placeholder 13">
            <a:extLst>
              <a:ext uri="{FF2B5EF4-FFF2-40B4-BE49-F238E27FC236}">
                <a16:creationId xmlns:a16="http://schemas.microsoft.com/office/drawing/2014/main" id="{5445C646-BF8B-158C-97B9-FD943F47207C}"/>
              </a:ext>
            </a:extLst>
          </p:cNvPr>
          <p:cNvPicPr>
            <a:picLocks noGrp="1" noChangeAspect="1"/>
          </p:cNvPicPr>
          <p:nvPr>
            <p:ph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75027" y="3665407"/>
            <a:ext cx="4776149" cy="2341853"/>
          </a:xfrm>
        </p:spPr>
      </p:pic>
      <p:pic>
        <p:nvPicPr>
          <p:cNvPr id="12" name="Picture 11">
            <a:extLst>
              <a:ext uri="{FF2B5EF4-FFF2-40B4-BE49-F238E27FC236}">
                <a16:creationId xmlns:a16="http://schemas.microsoft.com/office/drawing/2014/main" id="{78DA0610-FBB8-CBFA-750C-AB8302201B7D}"/>
              </a:ext>
            </a:extLst>
          </p:cNvPr>
          <p:cNvPicPr>
            <a:picLocks noChangeAspect="1"/>
          </p:cNvPicPr>
          <p:nvPr/>
        </p:nvPicPr>
        <p:blipFill>
          <a:blip r:embed="rId4"/>
          <a:srcRect r="2" b="2535"/>
          <a:stretch>
            <a:fillRect/>
          </a:stretch>
        </p:blipFill>
        <p:spPr>
          <a:xfrm>
            <a:off x="-1" y="-1"/>
            <a:ext cx="7539512" cy="5162309"/>
          </a:xfrm>
          <a:prstGeom prst="rect">
            <a:avLst/>
          </a:prstGeom>
        </p:spPr>
      </p:pic>
    </p:spTree>
    <p:extLst>
      <p:ext uri="{BB962C8B-B14F-4D97-AF65-F5344CB8AC3E}">
        <p14:creationId xmlns:p14="http://schemas.microsoft.com/office/powerpoint/2010/main" val="721561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78A8A-8C03-226F-8207-537BC9D8BF1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4FBBBC6-C411-107F-5C80-BD7A9BBE84C0}"/>
              </a:ext>
            </a:extLst>
          </p:cNvPr>
          <p:cNvSpPr>
            <a:spLocks noGrp="1"/>
          </p:cNvSpPr>
          <p:nvPr>
            <p:ph type="title"/>
          </p:nvPr>
        </p:nvSpPr>
        <p:spPr/>
        <p:txBody>
          <a:bodyPr>
            <a:normAutofit/>
          </a:bodyPr>
          <a:lstStyle/>
          <a:p>
            <a:r>
              <a:rPr lang="en-GB" sz="3600" dirty="0"/>
              <a:t>SBI Model</a:t>
            </a:r>
          </a:p>
        </p:txBody>
      </p:sp>
      <p:pic>
        <p:nvPicPr>
          <p:cNvPr id="2050" name="Picture 2" descr="SBI - Situation Behavior Impact">
            <a:extLst>
              <a:ext uri="{FF2B5EF4-FFF2-40B4-BE49-F238E27FC236}">
                <a16:creationId xmlns:a16="http://schemas.microsoft.com/office/drawing/2014/main" id="{AB06B30E-3177-6B17-C8F8-C3D478DA9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382" y="1520970"/>
            <a:ext cx="9792928" cy="5135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723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3E8B1B-BB81-3127-456C-FC6E4FF59949}"/>
            </a:ext>
          </a:extLst>
        </p:cNvPr>
        <p:cNvGrpSpPr/>
        <p:nvPr/>
      </p:nvGrpSpPr>
      <p:grpSpPr>
        <a:xfrm>
          <a:off x="0" y="0"/>
          <a:ext cx="0" cy="0"/>
          <a:chOff x="0" y="0"/>
          <a:chExt cx="0" cy="0"/>
        </a:xfrm>
      </p:grpSpPr>
      <p:sp useBgFill="1">
        <p:nvSpPr>
          <p:cNvPr id="2063" name="Rectangle 2062">
            <a:extLst>
              <a:ext uri="{FF2B5EF4-FFF2-40B4-BE49-F238E27FC236}">
                <a16:creationId xmlns:a16="http://schemas.microsoft.com/office/drawing/2014/main" id="{2ABE1108-6423-4E53-85A1-817683043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BA7523F-74DE-2C9A-564F-9B3734F9317E}"/>
              </a:ext>
            </a:extLst>
          </p:cNvPr>
          <p:cNvSpPr>
            <a:spLocks noGrp="1"/>
          </p:cNvSpPr>
          <p:nvPr>
            <p:ph type="title"/>
          </p:nvPr>
        </p:nvSpPr>
        <p:spPr>
          <a:xfrm>
            <a:off x="4376057" y="174171"/>
            <a:ext cx="7630885" cy="1807029"/>
          </a:xfrm>
        </p:spPr>
        <p:txBody>
          <a:bodyPr vert="horz" lIns="91440" tIns="45720" rIns="91440" bIns="45720" rtlCol="0" anchor="ctr">
            <a:normAutofit/>
          </a:bodyPr>
          <a:lstStyle/>
          <a:p>
            <a:pPr defTabSz="914400"/>
            <a:r>
              <a:rPr lang="en-US" sz="4000" kern="1200" dirty="0">
                <a:solidFill>
                  <a:srgbClr val="009999"/>
                </a:solidFill>
                <a:latin typeface="+mj-lt"/>
                <a:ea typeface="+mj-ea"/>
                <a:cs typeface="+mj-cs"/>
              </a:rPr>
              <a:t>Breakout Activity: Constructive Feedback planning</a:t>
            </a:r>
          </a:p>
        </p:txBody>
      </p:sp>
      <p:pic>
        <p:nvPicPr>
          <p:cNvPr id="2050" name="Picture 2" descr="SBI - Situation Behavior Impact">
            <a:extLst>
              <a:ext uri="{FF2B5EF4-FFF2-40B4-BE49-F238E27FC236}">
                <a16:creationId xmlns:a16="http://schemas.microsoft.com/office/drawing/2014/main" id="{3171560F-5EAB-C5C6-CA27-C504D46563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106" r="3" b="3"/>
          <a:stretch>
            <a:fillRect/>
          </a:stretch>
        </p:blipFill>
        <p:spPr bwMode="auto">
          <a:xfrm>
            <a:off x="20" y="1"/>
            <a:ext cx="4187091" cy="21643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A990D21-9926-CD8D-05CC-064E6BDAD2D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300" r="974" b="4"/>
          <a:stretch>
            <a:fillRect/>
          </a:stretch>
        </p:blipFill>
        <p:spPr>
          <a:xfrm>
            <a:off x="20" y="2342320"/>
            <a:ext cx="4187091" cy="2164321"/>
          </a:xfrm>
          <a:prstGeom prst="rect">
            <a:avLst/>
          </a:prstGeom>
        </p:spPr>
      </p:pic>
      <p:pic>
        <p:nvPicPr>
          <p:cNvPr id="3" name="Picture 2">
            <a:extLst>
              <a:ext uri="{FF2B5EF4-FFF2-40B4-BE49-F238E27FC236}">
                <a16:creationId xmlns:a16="http://schemas.microsoft.com/office/drawing/2014/main" id="{8119CF78-5842-41F7-5934-A2CB61C85057}"/>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3288" r="1913" b="-4"/>
          <a:stretch>
            <a:fillRect/>
          </a:stretch>
        </p:blipFill>
        <p:spPr>
          <a:xfrm>
            <a:off x="20" y="4693680"/>
            <a:ext cx="4187091" cy="2164321"/>
          </a:xfrm>
          <a:prstGeom prst="rect">
            <a:avLst/>
          </a:prstGeom>
        </p:spPr>
      </p:pic>
      <p:sp>
        <p:nvSpPr>
          <p:cNvPr id="5" name="Content Placeholder 4">
            <a:extLst>
              <a:ext uri="{FF2B5EF4-FFF2-40B4-BE49-F238E27FC236}">
                <a16:creationId xmlns:a16="http://schemas.microsoft.com/office/drawing/2014/main" id="{D5752CF1-1232-D4E5-1309-EC5E8E4E5E44}"/>
              </a:ext>
            </a:extLst>
          </p:cNvPr>
          <p:cNvSpPr>
            <a:spLocks noGrp="1"/>
          </p:cNvSpPr>
          <p:nvPr>
            <p:ph idx="13"/>
          </p:nvPr>
        </p:nvSpPr>
        <p:spPr>
          <a:xfrm>
            <a:off x="4454013" y="1838632"/>
            <a:ext cx="7552929" cy="4819314"/>
          </a:xfrm>
        </p:spPr>
        <p:txBody>
          <a:bodyPr vert="horz" lIns="91440" tIns="45720" rIns="91440" bIns="45720" rtlCol="0">
            <a:normAutofit/>
          </a:bodyPr>
          <a:lstStyle/>
          <a:p>
            <a:pPr indent="-228600" defTabSz="914400">
              <a:buFont typeface="Arial" panose="020B0604020202020204" pitchFamily="34" charset="0"/>
              <a:buChar char="•"/>
            </a:pPr>
            <a:r>
              <a:rPr lang="en-US" sz="2400" b="1" dirty="0">
                <a:latin typeface="+mn-lt"/>
                <a:cs typeface="+mn-cs"/>
              </a:rPr>
              <a:t>Task:</a:t>
            </a:r>
            <a:r>
              <a:rPr lang="en-US" sz="2400" dirty="0">
                <a:latin typeface="+mn-lt"/>
                <a:cs typeface="+mn-cs"/>
              </a:rPr>
              <a:t> In groups of 3–4, discuss how you would give constructive feedback using the </a:t>
            </a:r>
            <a:r>
              <a:rPr lang="en-US" sz="2400" b="1" dirty="0">
                <a:latin typeface="+mn-lt"/>
                <a:cs typeface="+mn-cs"/>
              </a:rPr>
              <a:t>SBI model</a:t>
            </a:r>
            <a:r>
              <a:rPr lang="en-US" sz="2400" dirty="0">
                <a:latin typeface="+mn-lt"/>
                <a:cs typeface="+mn-cs"/>
              </a:rPr>
              <a:t>. </a:t>
            </a:r>
          </a:p>
          <a:p>
            <a:pPr indent="-228600" defTabSz="914400">
              <a:buFont typeface="Arial" panose="020B0604020202020204" pitchFamily="34" charset="0"/>
              <a:buChar char="•"/>
            </a:pPr>
            <a:r>
              <a:rPr lang="en-US" sz="2400" b="1" dirty="0">
                <a:latin typeface="+mn-lt"/>
                <a:cs typeface="+mn-cs"/>
              </a:rPr>
              <a:t>Scenario options:</a:t>
            </a:r>
            <a:endParaRPr lang="en-US" sz="2400" dirty="0">
              <a:latin typeface="+mn-lt"/>
              <a:cs typeface="+mn-cs"/>
            </a:endParaRPr>
          </a:p>
          <a:p>
            <a:pPr lvl="0" indent="-228600" defTabSz="914400">
              <a:buFont typeface="Arial" panose="020B0604020202020204" pitchFamily="34" charset="0"/>
              <a:buChar char="•"/>
            </a:pPr>
            <a:endParaRPr lang="en-US" sz="2400" dirty="0">
              <a:latin typeface="+mn-lt"/>
              <a:cs typeface="+mn-cs"/>
            </a:endParaRPr>
          </a:p>
          <a:p>
            <a:pPr lvl="0" indent="-228600" defTabSz="914400">
              <a:buFont typeface="Arial" panose="020B0604020202020204" pitchFamily="34" charset="0"/>
              <a:buChar char="•"/>
            </a:pPr>
            <a:r>
              <a:rPr lang="en-US" sz="2400" dirty="0">
                <a:latin typeface="+mn-lt"/>
                <a:cs typeface="+mn-cs"/>
              </a:rPr>
              <a:t>A colleague repeatedly arrives late</a:t>
            </a:r>
          </a:p>
          <a:p>
            <a:pPr lvl="0" indent="-228600" defTabSz="914400">
              <a:buFont typeface="Arial" panose="020B0604020202020204" pitchFamily="34" charset="0"/>
              <a:buChar char="•"/>
            </a:pPr>
            <a:r>
              <a:rPr lang="en-US" sz="2400" dirty="0">
                <a:latin typeface="+mn-lt"/>
                <a:cs typeface="+mn-cs"/>
              </a:rPr>
              <a:t>A team member dominates discussions</a:t>
            </a:r>
          </a:p>
          <a:p>
            <a:pPr lvl="0" indent="-228600" defTabSz="914400">
              <a:buFont typeface="Arial" panose="020B0604020202020204" pitchFamily="34" charset="0"/>
              <a:buChar char="•"/>
            </a:pPr>
            <a:r>
              <a:rPr lang="en-US" sz="2400" dirty="0">
                <a:latin typeface="+mn-lt"/>
                <a:cs typeface="+mn-cs"/>
              </a:rPr>
              <a:t>A colleague submits incomplete work</a:t>
            </a:r>
          </a:p>
          <a:p>
            <a:pPr indent="-228600" defTabSz="914400">
              <a:buFont typeface="Arial" panose="020B0604020202020204" pitchFamily="34" charset="0"/>
              <a:buChar char="•"/>
            </a:pPr>
            <a:endParaRPr lang="en-US" sz="2400" b="1" dirty="0">
              <a:latin typeface="+mn-lt"/>
              <a:cs typeface="+mn-cs"/>
            </a:endParaRPr>
          </a:p>
          <a:p>
            <a:pPr indent="-228600" defTabSz="914400">
              <a:buFont typeface="Arial" panose="020B0604020202020204" pitchFamily="34" charset="0"/>
              <a:buChar char="•"/>
            </a:pPr>
            <a:r>
              <a:rPr lang="en-US" sz="2400" b="1" dirty="0">
                <a:latin typeface="+mn-lt"/>
                <a:cs typeface="+mn-cs"/>
              </a:rPr>
              <a:t>Output:</a:t>
            </a:r>
            <a:r>
              <a:rPr lang="en-US" sz="2400" dirty="0">
                <a:latin typeface="+mn-lt"/>
                <a:cs typeface="+mn-cs"/>
              </a:rPr>
              <a:t> Each group shares one example of well‑phrased constructive feedback.</a:t>
            </a:r>
          </a:p>
          <a:p>
            <a:pPr indent="-228600" defTabSz="914400">
              <a:buFont typeface="Arial" panose="020B0604020202020204" pitchFamily="34" charset="0"/>
              <a:buChar char="•"/>
            </a:pPr>
            <a:endParaRPr lang="en-US" sz="2000" dirty="0">
              <a:latin typeface="+mn-lt"/>
              <a:cs typeface="+mn-cs"/>
            </a:endParaRPr>
          </a:p>
        </p:txBody>
      </p:sp>
      <p:sp>
        <p:nvSpPr>
          <p:cNvPr id="6" name="TextBox 5">
            <a:extLst>
              <a:ext uri="{FF2B5EF4-FFF2-40B4-BE49-F238E27FC236}">
                <a16:creationId xmlns:a16="http://schemas.microsoft.com/office/drawing/2014/main" id="{E5933585-581C-1564-F325-139C89676386}"/>
              </a:ext>
            </a:extLst>
          </p:cNvPr>
          <p:cNvSpPr txBox="1"/>
          <p:nvPr/>
        </p:nvSpPr>
        <p:spPr>
          <a:xfrm>
            <a:off x="1727784" y="6657946"/>
            <a:ext cx="2459327" cy="200055"/>
          </a:xfrm>
          <a:prstGeom prst="rect">
            <a:avLst/>
          </a:prstGeom>
          <a:solidFill>
            <a:srgbClr val="000000"/>
          </a:solidFill>
        </p:spPr>
        <p:txBody>
          <a:bodyPr wrap="none" rtlCol="0">
            <a:spAutoFit/>
          </a:bodyPr>
          <a:lstStyle/>
          <a:p>
            <a:pPr algn="r">
              <a:spcAft>
                <a:spcPts val="600"/>
              </a:spcAft>
            </a:pPr>
            <a:r>
              <a:rPr lang="en-GB" sz="700" dirty="0">
                <a:solidFill>
                  <a:srgbClr val="FFFFFF"/>
                </a:solidFill>
                <a:hlinkClick r:id="rId7" tooltip="https://www.decoracaoacoracao.blog.br/2015_03_15_archive.html">
                  <a:extLst>
                    <a:ext uri="{A12FA001-AC4F-418D-AE19-62706E023703}">
                      <ahyp:hlinkClr xmlns:ahyp="http://schemas.microsoft.com/office/drawing/2018/hyperlinkcolor" val="tx"/>
                    </a:ext>
                  </a:extLst>
                </a:hlinkClick>
              </a:rPr>
              <a:t>This Photo</a:t>
            </a:r>
            <a:r>
              <a:rPr lang="en-GB" sz="700" dirty="0">
                <a:solidFill>
                  <a:srgbClr val="FFFFFF"/>
                </a:solidFill>
              </a:rPr>
              <a:t> by Unknown Author is licensed under </a:t>
            </a:r>
            <a:r>
              <a:rPr lang="en-GB" sz="700" dirty="0">
                <a:solidFill>
                  <a:srgbClr val="FFFFFF"/>
                </a:solidFill>
                <a:hlinkClick r:id="rId8" tooltip="https://creativecommons.org/licenses/by-nc-nd/3.0/">
                  <a:extLst>
                    <a:ext uri="{A12FA001-AC4F-418D-AE19-62706E023703}">
                      <ahyp:hlinkClr xmlns:ahyp="http://schemas.microsoft.com/office/drawing/2018/hyperlinkcolor" val="tx"/>
                    </a:ext>
                  </a:extLst>
                </a:hlinkClick>
              </a:rPr>
              <a:t>CC BY-NC-ND</a:t>
            </a:r>
            <a:endParaRPr lang="en-GB" sz="700" dirty="0">
              <a:solidFill>
                <a:srgbClr val="FFFFFF"/>
              </a:solidFill>
            </a:endParaRPr>
          </a:p>
        </p:txBody>
      </p:sp>
    </p:spTree>
    <p:extLst>
      <p:ext uri="{BB962C8B-B14F-4D97-AF65-F5344CB8AC3E}">
        <p14:creationId xmlns:p14="http://schemas.microsoft.com/office/powerpoint/2010/main" val="4207425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itle 3">
            <a:extLst>
              <a:ext uri="{FF2B5EF4-FFF2-40B4-BE49-F238E27FC236}">
                <a16:creationId xmlns:a16="http://schemas.microsoft.com/office/drawing/2014/main" id="{31319C8E-C40B-4099-A1B3-C4A854285EFE}"/>
              </a:ext>
            </a:extLst>
          </p:cNvPr>
          <p:cNvSpPr>
            <a:spLocks noGrp="1"/>
          </p:cNvSpPr>
          <p:nvPr>
            <p:ph type="title"/>
          </p:nvPr>
        </p:nvSpPr>
        <p:spPr>
          <a:xfrm>
            <a:off x="479394" y="1070800"/>
            <a:ext cx="3939688" cy="5583126"/>
          </a:xfrm>
        </p:spPr>
        <p:txBody>
          <a:bodyPr vert="horz" lIns="91440" tIns="45720" rIns="91440" bIns="45720" rtlCol="0" anchor="ctr">
            <a:normAutofit/>
          </a:bodyPr>
          <a:lstStyle/>
          <a:p>
            <a:pPr algn="r" defTabSz="914400"/>
            <a:r>
              <a:rPr lang="en-US" sz="6200" kern="1200">
                <a:solidFill>
                  <a:schemeClr val="tx1"/>
                </a:solidFill>
                <a:latin typeface="+mj-lt"/>
                <a:ea typeface="+mj-ea"/>
                <a:cs typeface="+mj-cs"/>
              </a:rPr>
              <a:t>What are the benefits of Regular Check-Ins (AC 1.4)</a:t>
            </a:r>
          </a:p>
        </p:txBody>
      </p:sp>
      <p:cxnSp>
        <p:nvCxnSpPr>
          <p:cNvPr id="37" name="Straight Connector 36">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38" name="Content Placeholder 2">
            <a:extLst>
              <a:ext uri="{FF2B5EF4-FFF2-40B4-BE49-F238E27FC236}">
                <a16:creationId xmlns:a16="http://schemas.microsoft.com/office/drawing/2014/main" id="{7548939C-AFA7-FFE4-FDC0-B08D34B36457}"/>
              </a:ext>
            </a:extLst>
          </p:cNvPr>
          <p:cNvGraphicFramePr>
            <a:graphicFrameLocks noGrp="1"/>
          </p:cNvGraphicFramePr>
          <p:nvPr>
            <p:ph idx="13"/>
            <p:extLst>
              <p:ext uri="{D42A27DB-BD31-4B8C-83A1-F6EECF244321}">
                <p14:modId xmlns:p14="http://schemas.microsoft.com/office/powerpoint/2010/main" val="39608446"/>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448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8"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D3A454-A569-F0AE-0926-05E9DA0EEA9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E193976C-484E-0FB6-5B9B-BF85A453FEEA}"/>
              </a:ext>
            </a:extLst>
          </p:cNvPr>
          <p:cNvSpPr>
            <a:spLocks noGrp="1"/>
          </p:cNvSpPr>
          <p:nvPr>
            <p:ph type="title"/>
          </p:nvPr>
        </p:nvSpPr>
        <p:spPr>
          <a:xfrm>
            <a:off x="479394" y="1070800"/>
            <a:ext cx="3939688" cy="5583126"/>
          </a:xfrm>
        </p:spPr>
        <p:txBody>
          <a:bodyPr vert="horz" lIns="91440" tIns="45720" rIns="91440" bIns="45720" rtlCol="0" anchor="ctr">
            <a:normAutofit/>
          </a:bodyPr>
          <a:lstStyle/>
          <a:p>
            <a:pPr algn="r" defTabSz="914400"/>
            <a:r>
              <a:rPr lang="en-US" sz="6200" kern="1200">
                <a:solidFill>
                  <a:schemeClr val="tx1"/>
                </a:solidFill>
                <a:latin typeface="+mj-lt"/>
                <a:ea typeface="+mj-ea"/>
                <a:cs typeface="+mj-cs"/>
              </a:rPr>
              <a:t>Why discussing work progress matters (AC 1.4)</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C3BB49D-ED1D-8D7D-FF6E-BD390AEFDE53}"/>
              </a:ext>
            </a:extLst>
          </p:cNvPr>
          <p:cNvGraphicFramePr>
            <a:graphicFrameLocks noGrp="1"/>
          </p:cNvGraphicFramePr>
          <p:nvPr>
            <p:ph idx="13"/>
            <p:extLst>
              <p:ext uri="{D42A27DB-BD31-4B8C-83A1-F6EECF244321}">
                <p14:modId xmlns:p14="http://schemas.microsoft.com/office/powerpoint/2010/main" val="2881615370"/>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4613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31B8C8-2EFB-094E-0EEF-5649A5E5099B}"/>
            </a:ext>
          </a:extLst>
        </p:cNvPr>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83E2F3-33C7-E3BA-5EBB-C1E4615FEE46}"/>
              </a:ext>
            </a:extLst>
          </p:cNvPr>
          <p:cNvSpPr>
            <a:spLocks noGrp="1"/>
          </p:cNvSpPr>
          <p:nvPr>
            <p:ph type="title"/>
          </p:nvPr>
        </p:nvSpPr>
        <p:spPr>
          <a:xfrm>
            <a:off x="402771" y="640080"/>
            <a:ext cx="7815943" cy="1065276"/>
          </a:xfrm>
        </p:spPr>
        <p:txBody>
          <a:bodyPr vert="horz" lIns="91440" tIns="45720" rIns="91440" bIns="45720" rtlCol="0" anchor="b">
            <a:normAutofit/>
          </a:bodyPr>
          <a:lstStyle/>
          <a:p>
            <a:pPr defTabSz="914400"/>
            <a:r>
              <a:rPr lang="en-US" sz="3400" kern="1200" dirty="0">
                <a:solidFill>
                  <a:srgbClr val="009999"/>
                </a:solidFill>
                <a:latin typeface="+mj-lt"/>
                <a:ea typeface="+mj-ea"/>
                <a:cs typeface="+mj-cs"/>
              </a:rPr>
              <a:t>How to create a safe space for discussion (AC 1.4)</a:t>
            </a:r>
          </a:p>
        </p:txBody>
      </p:sp>
      <p:sp>
        <p:nvSpPr>
          <p:cNvPr id="44"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ontent Placeholder 2">
            <a:extLst>
              <a:ext uri="{FF2B5EF4-FFF2-40B4-BE49-F238E27FC236}">
                <a16:creationId xmlns:a16="http://schemas.microsoft.com/office/drawing/2014/main" id="{4F3CA74A-555A-7154-DDF7-F8721F9D9791}"/>
              </a:ext>
            </a:extLst>
          </p:cNvPr>
          <p:cNvSpPr>
            <a:spLocks noGrp="1"/>
          </p:cNvSpPr>
          <p:nvPr>
            <p:ph idx="13"/>
          </p:nvPr>
        </p:nvSpPr>
        <p:spPr>
          <a:xfrm>
            <a:off x="544285" y="2511117"/>
            <a:ext cx="5290457" cy="4132652"/>
          </a:xfrm>
        </p:spPr>
        <p:txBody>
          <a:bodyPr vert="horz" lIns="91440" tIns="45720" rIns="91440" bIns="45720" rtlCol="0" anchor="t">
            <a:normAutofit/>
          </a:bodyPr>
          <a:lstStyle/>
          <a:p>
            <a:pPr lvl="0" indent="-228600" defTabSz="914400">
              <a:buFont typeface="Arial" panose="020B0604020202020204" pitchFamily="34" charset="0"/>
              <a:buChar char="•"/>
            </a:pPr>
            <a:r>
              <a:rPr lang="en-US" sz="2200" dirty="0">
                <a:latin typeface="+mn-lt"/>
                <a:cs typeface="+mn-cs"/>
              </a:rPr>
              <a:t>Promote openness and honesty</a:t>
            </a:r>
          </a:p>
          <a:p>
            <a:pPr lvl="0" indent="-228600" defTabSz="914400">
              <a:buFont typeface="Arial" panose="020B0604020202020204" pitchFamily="34" charset="0"/>
              <a:buChar char="•"/>
            </a:pPr>
            <a:endParaRPr lang="en-US" sz="2200" dirty="0">
              <a:latin typeface="+mn-lt"/>
              <a:cs typeface="+mn-cs"/>
            </a:endParaRPr>
          </a:p>
          <a:p>
            <a:pPr lvl="0" indent="-228600" defTabSz="914400">
              <a:buFont typeface="Arial" panose="020B0604020202020204" pitchFamily="34" charset="0"/>
              <a:buChar char="•"/>
            </a:pPr>
            <a:r>
              <a:rPr lang="en-US" sz="2200" dirty="0">
                <a:latin typeface="+mn-lt"/>
                <a:cs typeface="+mn-cs"/>
              </a:rPr>
              <a:t>Avoid blame</a:t>
            </a:r>
          </a:p>
          <a:p>
            <a:pPr lvl="0" indent="-228600" defTabSz="914400">
              <a:buFont typeface="Arial" panose="020B0604020202020204" pitchFamily="34" charset="0"/>
              <a:buChar char="•"/>
            </a:pPr>
            <a:endParaRPr lang="en-US" sz="2200" dirty="0">
              <a:latin typeface="+mn-lt"/>
              <a:cs typeface="+mn-cs"/>
            </a:endParaRPr>
          </a:p>
          <a:p>
            <a:pPr lvl="0" indent="-228600" defTabSz="914400">
              <a:buFont typeface="Arial" panose="020B0604020202020204" pitchFamily="34" charset="0"/>
              <a:buChar char="•"/>
            </a:pPr>
            <a:r>
              <a:rPr lang="en-US" sz="2200" dirty="0">
                <a:latin typeface="+mn-lt"/>
                <a:cs typeface="+mn-cs"/>
              </a:rPr>
              <a:t>Encourage questions</a:t>
            </a:r>
          </a:p>
          <a:p>
            <a:pPr lvl="0" indent="-228600" defTabSz="914400">
              <a:buFont typeface="Arial" panose="020B0604020202020204" pitchFamily="34" charset="0"/>
              <a:buChar char="•"/>
            </a:pPr>
            <a:endParaRPr lang="en-US" sz="2200" dirty="0">
              <a:latin typeface="+mn-lt"/>
              <a:cs typeface="+mn-cs"/>
            </a:endParaRPr>
          </a:p>
          <a:p>
            <a:pPr lvl="0" indent="-228600" defTabSz="914400">
              <a:buFont typeface="Arial" panose="020B0604020202020204" pitchFamily="34" charset="0"/>
              <a:buChar char="•"/>
            </a:pPr>
            <a:r>
              <a:rPr lang="en-US" sz="2200" dirty="0">
                <a:latin typeface="+mn-lt"/>
                <a:cs typeface="+mn-cs"/>
              </a:rPr>
              <a:t>Use structured formats (e.g., weekly stand‑ups, one‑to‑ones)</a:t>
            </a:r>
          </a:p>
          <a:p>
            <a:pPr indent="-228600" defTabSz="914400">
              <a:buFont typeface="Arial" panose="020B0604020202020204" pitchFamily="34" charset="0"/>
              <a:buChar char="•"/>
            </a:pPr>
            <a:endParaRPr lang="en-US" sz="2200" dirty="0">
              <a:latin typeface="+mn-lt"/>
              <a:cs typeface="+mn-cs"/>
            </a:endParaRPr>
          </a:p>
        </p:txBody>
      </p:sp>
      <p:pic>
        <p:nvPicPr>
          <p:cNvPr id="6" name="Picture 5">
            <a:extLst>
              <a:ext uri="{FF2B5EF4-FFF2-40B4-BE49-F238E27FC236}">
                <a16:creationId xmlns:a16="http://schemas.microsoft.com/office/drawing/2014/main" id="{849FB9C9-C6C1-D6D6-2844-CA0017E4CD6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9048" y="1729897"/>
            <a:ext cx="5458968" cy="3398205"/>
          </a:xfrm>
          <a:prstGeom prst="rect">
            <a:avLst/>
          </a:prstGeom>
        </p:spPr>
      </p:pic>
    </p:spTree>
    <p:extLst>
      <p:ext uri="{BB962C8B-B14F-4D97-AF65-F5344CB8AC3E}">
        <p14:creationId xmlns:p14="http://schemas.microsoft.com/office/powerpoint/2010/main" val="1238884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5FEE4C-661E-96C6-F8D0-0E24E04BE817}"/>
              </a:ext>
            </a:extLst>
          </p:cNvPr>
          <p:cNvSpPr>
            <a:spLocks noGrp="1"/>
          </p:cNvSpPr>
          <p:nvPr>
            <p:ph type="title"/>
          </p:nvPr>
        </p:nvSpPr>
        <p:spPr/>
        <p:txBody>
          <a:bodyPr/>
          <a:lstStyle/>
          <a:p>
            <a:r>
              <a:rPr lang="en-GB" dirty="0"/>
              <a:t>Achieving this Level 2 Qualification</a:t>
            </a:r>
          </a:p>
        </p:txBody>
      </p:sp>
      <p:sp>
        <p:nvSpPr>
          <p:cNvPr id="5" name="Content Placeholder 4">
            <a:extLst>
              <a:ext uri="{FF2B5EF4-FFF2-40B4-BE49-F238E27FC236}">
                <a16:creationId xmlns:a16="http://schemas.microsoft.com/office/drawing/2014/main" id="{006764B2-4B91-2EB1-50E6-32BE4F374A73}"/>
              </a:ext>
            </a:extLst>
          </p:cNvPr>
          <p:cNvSpPr>
            <a:spLocks noGrp="1"/>
          </p:cNvSpPr>
          <p:nvPr>
            <p:ph idx="13"/>
          </p:nvPr>
        </p:nvSpPr>
        <p:spPr>
          <a:xfrm>
            <a:off x="685845" y="1690690"/>
            <a:ext cx="11288441" cy="4993140"/>
          </a:xfrm>
        </p:spPr>
        <p:txBody>
          <a:bodyPr/>
          <a:lstStyle/>
          <a:p>
            <a:pPr fontAlgn="base"/>
            <a:r>
              <a:rPr lang="en-GB" sz="2400" dirty="0"/>
              <a:t>To be awarded the NCFE Level 2 Certificate in Principles of Business Administration, learners must successfully complete the 5 mandatory units and the2 optional units as follows:</a:t>
            </a:r>
            <a:r>
              <a:rPr lang="en-US" sz="2400" dirty="0"/>
              <a:t>​</a:t>
            </a:r>
            <a:endParaRPr lang="en-GB" sz="2400" dirty="0"/>
          </a:p>
          <a:p>
            <a:pPr fontAlgn="base"/>
            <a:r>
              <a:rPr lang="en-GB" sz="2400" dirty="0"/>
              <a:t>Unit 01 Principles of providing administrative services </a:t>
            </a:r>
            <a:r>
              <a:rPr lang="en-US" sz="2400" dirty="0"/>
              <a:t>​</a:t>
            </a:r>
          </a:p>
          <a:p>
            <a:pPr fontAlgn="base"/>
            <a:r>
              <a:rPr lang="en-GB" sz="2400" dirty="0"/>
              <a:t>Unit 02 Principles of business document production and information management </a:t>
            </a:r>
            <a:r>
              <a:rPr lang="en-US" sz="2400" dirty="0"/>
              <a:t>​</a:t>
            </a:r>
          </a:p>
          <a:p>
            <a:pPr fontAlgn="base"/>
            <a:r>
              <a:rPr lang="en-GB" sz="2400" dirty="0"/>
              <a:t>Unit 03 Understand communication in a business environment </a:t>
            </a:r>
            <a:r>
              <a:rPr lang="en-US" sz="2400" dirty="0"/>
              <a:t>​</a:t>
            </a:r>
          </a:p>
          <a:p>
            <a:pPr fontAlgn="base"/>
            <a:r>
              <a:rPr lang="en-GB" sz="2400" b="1" dirty="0">
                <a:solidFill>
                  <a:srgbClr val="92D050"/>
                </a:solidFill>
              </a:rPr>
              <a:t>Unit 04 - Understand employer organisations</a:t>
            </a:r>
            <a:r>
              <a:rPr lang="en-US" sz="2400" dirty="0">
                <a:solidFill>
                  <a:srgbClr val="00B050"/>
                </a:solidFill>
              </a:rPr>
              <a:t>​</a:t>
            </a:r>
          </a:p>
          <a:p>
            <a:pPr fontAlgn="base"/>
            <a:r>
              <a:rPr lang="en-GB" sz="2400" dirty="0">
                <a:solidFill>
                  <a:srgbClr val="00B050"/>
                </a:solidFill>
              </a:rPr>
              <a:t>Unit 05 Understand how to develop working relationships with colleagues</a:t>
            </a:r>
            <a:r>
              <a:rPr lang="en-US" sz="2400" dirty="0">
                <a:solidFill>
                  <a:srgbClr val="00B050"/>
                </a:solidFill>
              </a:rPr>
              <a:t>​</a:t>
            </a:r>
          </a:p>
          <a:p>
            <a:r>
              <a:rPr lang="en-GB" sz="2400" dirty="0"/>
              <a:t>Optional unit to be confirmed</a:t>
            </a:r>
          </a:p>
          <a:p>
            <a:r>
              <a:rPr lang="en-GB" sz="2400" dirty="0"/>
              <a:t>Optional unit to be confirmed</a:t>
            </a:r>
          </a:p>
        </p:txBody>
      </p:sp>
    </p:spTree>
    <p:extLst>
      <p:ext uri="{BB962C8B-B14F-4D97-AF65-F5344CB8AC3E}">
        <p14:creationId xmlns:p14="http://schemas.microsoft.com/office/powerpoint/2010/main" val="1039123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55B72-F731-4A45-1352-4445528BD6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92E7DB-EE66-DAA0-FD1D-A4E419605162}"/>
              </a:ext>
            </a:extLst>
          </p:cNvPr>
          <p:cNvSpPr>
            <a:spLocks noGrp="1"/>
          </p:cNvSpPr>
          <p:nvPr>
            <p:ph type="title"/>
          </p:nvPr>
        </p:nvSpPr>
        <p:spPr>
          <a:xfrm>
            <a:off x="206829" y="130630"/>
            <a:ext cx="11734800" cy="1382484"/>
          </a:xfrm>
        </p:spPr>
        <p:txBody>
          <a:bodyPr>
            <a:normAutofit/>
          </a:bodyPr>
          <a:lstStyle/>
          <a:p>
            <a:r>
              <a:rPr lang="en-GB" sz="3600" dirty="0"/>
              <a:t>Why is it important to warn colleagues about problems (AC 1.5)</a:t>
            </a:r>
          </a:p>
        </p:txBody>
      </p:sp>
      <p:sp>
        <p:nvSpPr>
          <p:cNvPr id="3" name="Content Placeholder 2">
            <a:extLst>
              <a:ext uri="{FF2B5EF4-FFF2-40B4-BE49-F238E27FC236}">
                <a16:creationId xmlns:a16="http://schemas.microsoft.com/office/drawing/2014/main" id="{956AEE29-FA60-CEB0-7109-ED5F4C60B63F}"/>
              </a:ext>
            </a:extLst>
          </p:cNvPr>
          <p:cNvSpPr>
            <a:spLocks noGrp="1"/>
          </p:cNvSpPr>
          <p:nvPr>
            <p:ph idx="13"/>
          </p:nvPr>
        </p:nvSpPr>
        <p:spPr>
          <a:xfrm>
            <a:off x="381000" y="1828800"/>
            <a:ext cx="6226629" cy="4323693"/>
          </a:xfrm>
        </p:spPr>
        <p:txBody>
          <a:bodyPr/>
          <a:lstStyle/>
          <a:p>
            <a:pPr marL="571500" lvl="0" indent="-571500">
              <a:buFont typeface="Arial" panose="020B0604020202020204" pitchFamily="34" charset="0"/>
              <a:buChar char="•"/>
            </a:pPr>
            <a:r>
              <a:rPr lang="en-GB" sz="3600" dirty="0">
                <a:solidFill>
                  <a:srgbClr val="009999"/>
                </a:solidFill>
              </a:rPr>
              <a:t>Prevents mistakes and delays</a:t>
            </a:r>
          </a:p>
          <a:p>
            <a:pPr marL="571500" lvl="0" indent="-571500">
              <a:buFont typeface="Arial" panose="020B0604020202020204" pitchFamily="34" charset="0"/>
              <a:buChar char="•"/>
            </a:pPr>
            <a:r>
              <a:rPr lang="en-GB" sz="3600" dirty="0">
                <a:solidFill>
                  <a:srgbClr val="009999"/>
                </a:solidFill>
              </a:rPr>
              <a:t>Allows others to adjust plans</a:t>
            </a:r>
          </a:p>
          <a:p>
            <a:pPr marL="571500" lvl="0" indent="-571500">
              <a:buFont typeface="Arial" panose="020B0604020202020204" pitchFamily="34" charset="0"/>
              <a:buChar char="•"/>
            </a:pPr>
            <a:r>
              <a:rPr lang="en-GB" sz="3600" dirty="0">
                <a:solidFill>
                  <a:srgbClr val="009999"/>
                </a:solidFill>
              </a:rPr>
              <a:t>Reduces risk and improves safety</a:t>
            </a:r>
          </a:p>
          <a:p>
            <a:pPr marL="571500" lvl="0" indent="-571500">
              <a:buFont typeface="Arial" panose="020B0604020202020204" pitchFamily="34" charset="0"/>
              <a:buChar char="•"/>
            </a:pPr>
            <a:r>
              <a:rPr lang="en-GB" sz="3600" dirty="0">
                <a:solidFill>
                  <a:srgbClr val="009999"/>
                </a:solidFill>
              </a:rPr>
              <a:t>Builds trust and reliability</a:t>
            </a:r>
          </a:p>
          <a:p>
            <a:pPr marL="571500" lvl="0" indent="-571500">
              <a:buFont typeface="Arial" panose="020B0604020202020204" pitchFamily="34" charset="0"/>
              <a:buChar char="•"/>
            </a:pPr>
            <a:r>
              <a:rPr lang="en-GB" sz="3600" dirty="0">
                <a:solidFill>
                  <a:srgbClr val="009999"/>
                </a:solidFill>
              </a:rPr>
              <a:t>Supports smooth workflow</a:t>
            </a:r>
          </a:p>
        </p:txBody>
      </p:sp>
      <p:pic>
        <p:nvPicPr>
          <p:cNvPr id="5" name="Picture 4">
            <a:extLst>
              <a:ext uri="{FF2B5EF4-FFF2-40B4-BE49-F238E27FC236}">
                <a16:creationId xmlns:a16="http://schemas.microsoft.com/office/drawing/2014/main" id="{866BA1D5-1782-BD31-3137-325EA05EE35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07629" y="2237665"/>
            <a:ext cx="5122639" cy="3727705"/>
          </a:xfrm>
          <a:prstGeom prst="rect">
            <a:avLst/>
          </a:prstGeom>
        </p:spPr>
      </p:pic>
    </p:spTree>
    <p:extLst>
      <p:ext uri="{BB962C8B-B14F-4D97-AF65-F5344CB8AC3E}">
        <p14:creationId xmlns:p14="http://schemas.microsoft.com/office/powerpoint/2010/main" val="184279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560862-AAFB-7D2C-AA31-47D91725074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E5FAFCA-D430-F0B8-D92A-D540C132623C}"/>
              </a:ext>
            </a:extLst>
          </p:cNvPr>
          <p:cNvPicPr>
            <a:picLocks noChangeAspect="1"/>
          </p:cNvPicPr>
          <p:nvPr/>
        </p:nvPicPr>
        <p:blipFill>
          <a:blip r:embed="rId2">
            <a:duotone>
              <a:schemeClr val="bg2">
                <a:shade val="45000"/>
                <a:satMod val="135000"/>
              </a:schemeClr>
              <a:prstClr val="white"/>
            </a:duotone>
          </a:blip>
          <a:srcRect t="15188" b="543"/>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7A0C66-07A4-4005-AC97-978EFD781549}"/>
              </a:ext>
            </a:extLst>
          </p:cNvPr>
          <p:cNvSpPr>
            <a:spLocks noGrp="1"/>
          </p:cNvSpPr>
          <p:nvPr>
            <p:ph type="title"/>
          </p:nvPr>
        </p:nvSpPr>
        <p:spPr>
          <a:xfrm>
            <a:off x="96217" y="355292"/>
            <a:ext cx="11070771" cy="1325563"/>
          </a:xfrm>
        </p:spPr>
        <p:txBody>
          <a:bodyPr vert="horz" lIns="91440" tIns="45720" rIns="91440" bIns="45720" rtlCol="0" anchor="ctr">
            <a:normAutofit fontScale="90000"/>
          </a:bodyPr>
          <a:lstStyle/>
          <a:p>
            <a:pPr defTabSz="914400"/>
            <a:r>
              <a:rPr lang="en-US" dirty="0">
                <a:solidFill>
                  <a:srgbClr val="009999"/>
                </a:solidFill>
                <a:latin typeface="+mj-lt"/>
                <a:cs typeface="+mj-cs"/>
              </a:rPr>
              <a:t>Can you provide examples of what to warn colleagues about in a business environment? (AC 1.5)</a:t>
            </a:r>
          </a:p>
        </p:txBody>
      </p:sp>
      <p:graphicFrame>
        <p:nvGraphicFramePr>
          <p:cNvPr id="5" name="Content Placeholder 2">
            <a:extLst>
              <a:ext uri="{FF2B5EF4-FFF2-40B4-BE49-F238E27FC236}">
                <a16:creationId xmlns:a16="http://schemas.microsoft.com/office/drawing/2014/main" id="{5011CA71-56C9-B3AF-E543-A30F090EDA66}"/>
              </a:ext>
            </a:extLst>
          </p:cNvPr>
          <p:cNvGraphicFramePr>
            <a:graphicFrameLocks noGrp="1"/>
          </p:cNvGraphicFramePr>
          <p:nvPr>
            <p:ph idx="13"/>
            <p:extLst>
              <p:ext uri="{D42A27DB-BD31-4B8C-83A1-F6EECF244321}">
                <p14:modId xmlns:p14="http://schemas.microsoft.com/office/powerpoint/2010/main" val="352733921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611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AC5A3-EC89-4A79-F724-421A0E5A80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9ECC8A-243C-5D41-8479-BA1432ADBA61}"/>
              </a:ext>
            </a:extLst>
          </p:cNvPr>
          <p:cNvSpPr>
            <a:spLocks noGrp="1"/>
          </p:cNvSpPr>
          <p:nvPr>
            <p:ph type="title"/>
          </p:nvPr>
        </p:nvSpPr>
        <p:spPr>
          <a:xfrm>
            <a:off x="841248" y="256032"/>
            <a:ext cx="10506456" cy="1014984"/>
          </a:xfrm>
        </p:spPr>
        <p:txBody>
          <a:bodyPr vert="horz" lIns="91440" tIns="45720" rIns="91440" bIns="45720" rtlCol="0" anchor="b">
            <a:normAutofit/>
          </a:bodyPr>
          <a:lstStyle/>
          <a:p>
            <a:pPr defTabSz="914400"/>
            <a:r>
              <a:rPr lang="en-US" kern="1200" dirty="0">
                <a:solidFill>
                  <a:schemeClr val="tx1"/>
                </a:solidFill>
                <a:latin typeface="+mj-lt"/>
                <a:ea typeface="+mj-ea"/>
                <a:cs typeface="+mj-cs"/>
              </a:rPr>
              <a:t>Summary</a:t>
            </a:r>
          </a:p>
        </p:txBody>
      </p:sp>
      <p:graphicFrame>
        <p:nvGraphicFramePr>
          <p:cNvPr id="24" name="Content Placeholder 2">
            <a:extLst>
              <a:ext uri="{FF2B5EF4-FFF2-40B4-BE49-F238E27FC236}">
                <a16:creationId xmlns:a16="http://schemas.microsoft.com/office/drawing/2014/main" id="{FC5322A3-B576-292A-BFEB-8EC0EA78014B}"/>
              </a:ext>
            </a:extLst>
          </p:cNvPr>
          <p:cNvGraphicFramePr>
            <a:graphicFrameLocks noGrp="1"/>
          </p:cNvGraphicFramePr>
          <p:nvPr>
            <p:ph idx="13"/>
            <p:extLst>
              <p:ext uri="{D42A27DB-BD31-4B8C-83A1-F6EECF244321}">
                <p14:modId xmlns:p14="http://schemas.microsoft.com/office/powerpoint/2010/main" val="3827292983"/>
              </p:ext>
            </p:extLst>
          </p:nvPr>
        </p:nvGraphicFramePr>
        <p:xfrm>
          <a:off x="838200" y="1666278"/>
          <a:ext cx="11114314" cy="5008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8913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ADA39-6A73-B8E1-1521-764C5432B586}"/>
              </a:ext>
            </a:extLst>
          </p:cNvPr>
          <p:cNvSpPr>
            <a:spLocks noGrp="1"/>
          </p:cNvSpPr>
          <p:nvPr>
            <p:ph type="title"/>
          </p:nvPr>
        </p:nvSpPr>
        <p:spPr/>
        <p:txBody>
          <a:bodyPr/>
          <a:lstStyle/>
          <a:p>
            <a:r>
              <a:rPr lang="en-GB" dirty="0"/>
              <a:t>Homework overview</a:t>
            </a:r>
          </a:p>
        </p:txBody>
      </p:sp>
      <p:sp>
        <p:nvSpPr>
          <p:cNvPr id="3" name="Content Placeholder 2">
            <a:extLst>
              <a:ext uri="{FF2B5EF4-FFF2-40B4-BE49-F238E27FC236}">
                <a16:creationId xmlns:a16="http://schemas.microsoft.com/office/drawing/2014/main" id="{48B3DEA8-ED44-0C1B-3D8A-D08908F4BBFD}"/>
              </a:ext>
            </a:extLst>
          </p:cNvPr>
          <p:cNvSpPr>
            <a:spLocks noGrp="1"/>
          </p:cNvSpPr>
          <p:nvPr>
            <p:ph idx="13"/>
          </p:nvPr>
        </p:nvSpPr>
        <p:spPr>
          <a:xfrm>
            <a:off x="685845" y="1386348"/>
            <a:ext cx="10667955" cy="4766146"/>
          </a:xfrm>
        </p:spPr>
        <p:txBody>
          <a:bodyPr/>
          <a:lstStyle/>
          <a:p>
            <a:r>
              <a:rPr lang="en-GB" sz="2400" b="1" dirty="0">
                <a:solidFill>
                  <a:srgbClr val="0070C0"/>
                </a:solidFill>
              </a:rPr>
              <a:t>Unit 5</a:t>
            </a:r>
          </a:p>
          <a:p>
            <a:r>
              <a:rPr lang="en-GB" sz="2400" dirty="0"/>
              <a:t>Describe how to give feedback constructively (AC 1.2)  </a:t>
            </a:r>
            <a:r>
              <a:rPr lang="en-GB" sz="2000" i="1" dirty="0"/>
              <a:t>(recommended minimum120 words)</a:t>
            </a:r>
          </a:p>
          <a:p>
            <a:endParaRPr lang="en-GB" sz="2400" dirty="0"/>
          </a:p>
          <a:p>
            <a:r>
              <a:rPr lang="en-GB" sz="2400" dirty="0"/>
              <a:t>Explain two conflict management techniques that may be used to resolve team conflicts  (AC 1.3) </a:t>
            </a:r>
            <a:r>
              <a:rPr lang="en-GB" sz="2000" i="1" dirty="0"/>
              <a:t>(recommended minimum 200 words)</a:t>
            </a:r>
          </a:p>
          <a:p>
            <a:endParaRPr lang="en-GB" sz="2400" i="1" dirty="0"/>
          </a:p>
          <a:p>
            <a:r>
              <a:rPr lang="en-GB" sz="2400" dirty="0"/>
              <a:t>Explain the importance of giving team members the opportunity to discuss work progress and any issues arising </a:t>
            </a:r>
            <a:r>
              <a:rPr lang="en-GB" sz="2400" i="1" dirty="0"/>
              <a:t>(AC 1.4) </a:t>
            </a:r>
            <a:r>
              <a:rPr lang="en-GB" sz="2000" i="1" dirty="0"/>
              <a:t>(recommended minimum120 words)</a:t>
            </a:r>
          </a:p>
          <a:p>
            <a:endParaRPr lang="en-GB" sz="2400" dirty="0"/>
          </a:p>
          <a:p>
            <a:r>
              <a:rPr lang="en-GB" sz="2400" dirty="0"/>
              <a:t>Explain two reasons for the importance of warning colleagues of problems and changes that may affect them (AC 1.5) </a:t>
            </a:r>
            <a:r>
              <a:rPr lang="en-GB" sz="2000" dirty="0"/>
              <a:t>(recommended minimum 120 words)</a:t>
            </a:r>
          </a:p>
          <a:p>
            <a:endParaRPr lang="en-GB" sz="2400" b="1" dirty="0">
              <a:solidFill>
                <a:srgbClr val="0070C0"/>
              </a:solidFill>
            </a:endParaRPr>
          </a:p>
        </p:txBody>
      </p:sp>
    </p:spTree>
    <p:extLst>
      <p:ext uri="{BB962C8B-B14F-4D97-AF65-F5344CB8AC3E}">
        <p14:creationId xmlns:p14="http://schemas.microsoft.com/office/powerpoint/2010/main" val="2844063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7AF2C-235C-66B5-10E0-45555326EA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4C8744-9D13-FE13-1BCB-FA0EDF99C5B7}"/>
              </a:ext>
            </a:extLst>
          </p:cNvPr>
          <p:cNvSpPr>
            <a:spLocks noGrp="1"/>
          </p:cNvSpPr>
          <p:nvPr>
            <p:ph type="title"/>
          </p:nvPr>
        </p:nvSpPr>
        <p:spPr>
          <a:xfrm>
            <a:off x="841248" y="256032"/>
            <a:ext cx="10506456" cy="1014984"/>
          </a:xfrm>
        </p:spPr>
        <p:txBody>
          <a:bodyPr vert="horz" lIns="91440" tIns="45720" rIns="91440" bIns="45720" rtlCol="0" anchor="b">
            <a:normAutofit/>
          </a:bodyPr>
          <a:lstStyle/>
          <a:p>
            <a:pPr defTabSz="914400"/>
            <a:r>
              <a:rPr lang="en-US" kern="1200" dirty="0">
                <a:solidFill>
                  <a:schemeClr val="tx1"/>
                </a:solidFill>
                <a:latin typeface="+mj-lt"/>
                <a:ea typeface="+mj-ea"/>
                <a:cs typeface="+mj-cs"/>
              </a:rPr>
              <a:t>Learnin</a:t>
            </a:r>
            <a:r>
              <a:rPr lang="en-US" dirty="0">
                <a:solidFill>
                  <a:schemeClr val="tx1"/>
                </a:solidFill>
                <a:latin typeface="+mj-lt"/>
                <a:cs typeface="+mj-cs"/>
              </a:rPr>
              <a:t>g outcomes</a:t>
            </a:r>
            <a:endParaRPr lang="en-US" kern="1200" dirty="0">
              <a:solidFill>
                <a:schemeClr val="tx1"/>
              </a:solidFill>
              <a:latin typeface="+mj-lt"/>
              <a:ea typeface="+mj-ea"/>
              <a:cs typeface="+mj-cs"/>
            </a:endParaRPr>
          </a:p>
        </p:txBody>
      </p:sp>
      <p:graphicFrame>
        <p:nvGraphicFramePr>
          <p:cNvPr id="24" name="Content Placeholder 2">
            <a:extLst>
              <a:ext uri="{FF2B5EF4-FFF2-40B4-BE49-F238E27FC236}">
                <a16:creationId xmlns:a16="http://schemas.microsoft.com/office/drawing/2014/main" id="{280B4CA4-611C-D695-2FD3-7BE56F64F011}"/>
              </a:ext>
            </a:extLst>
          </p:cNvPr>
          <p:cNvGraphicFramePr>
            <a:graphicFrameLocks noGrp="1"/>
          </p:cNvGraphicFramePr>
          <p:nvPr>
            <p:ph idx="13"/>
            <p:extLst>
              <p:ext uri="{D42A27DB-BD31-4B8C-83A1-F6EECF244321}">
                <p14:modId xmlns:p14="http://schemas.microsoft.com/office/powerpoint/2010/main" val="2477945756"/>
              </p:ext>
            </p:extLst>
          </p:nvPr>
        </p:nvGraphicFramePr>
        <p:xfrm>
          <a:off x="838200" y="1666278"/>
          <a:ext cx="11114314" cy="5008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1125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F1FE6-0A0E-D56D-406C-427C134DAB86}"/>
              </a:ext>
            </a:extLst>
          </p:cNvPr>
          <p:cNvSpPr>
            <a:spLocks noGrp="1"/>
          </p:cNvSpPr>
          <p:nvPr>
            <p:ph type="title"/>
          </p:nvPr>
        </p:nvSpPr>
        <p:spPr>
          <a:xfrm>
            <a:off x="163124" y="174172"/>
            <a:ext cx="8099388" cy="1012371"/>
          </a:xfrm>
        </p:spPr>
        <p:txBody>
          <a:bodyPr/>
          <a:lstStyle/>
          <a:p>
            <a:r>
              <a:rPr lang="en-GB" dirty="0"/>
              <a:t>Recap:</a:t>
            </a:r>
          </a:p>
        </p:txBody>
      </p:sp>
      <p:sp>
        <p:nvSpPr>
          <p:cNvPr id="4" name="Content Placeholder 3">
            <a:extLst>
              <a:ext uri="{FF2B5EF4-FFF2-40B4-BE49-F238E27FC236}">
                <a16:creationId xmlns:a16="http://schemas.microsoft.com/office/drawing/2014/main" id="{58F11A2B-FDE1-E100-2BCA-915D74DE637A}"/>
              </a:ext>
            </a:extLst>
          </p:cNvPr>
          <p:cNvSpPr>
            <a:spLocks noGrp="1"/>
          </p:cNvSpPr>
          <p:nvPr>
            <p:ph idx="13"/>
          </p:nvPr>
        </p:nvSpPr>
        <p:spPr>
          <a:xfrm>
            <a:off x="315433" y="1328057"/>
            <a:ext cx="7228114" cy="5116284"/>
          </a:xfrm>
        </p:spPr>
        <p:txBody>
          <a:bodyPr/>
          <a:lstStyle/>
          <a:p>
            <a:r>
              <a:rPr lang="en-GB" sz="2400" b="1" dirty="0">
                <a:solidFill>
                  <a:srgbClr val="009999"/>
                </a:solidFill>
              </a:rPr>
              <a:t>Unit 4</a:t>
            </a:r>
          </a:p>
          <a:p>
            <a:endParaRPr lang="en-GB" sz="2400" b="1" dirty="0">
              <a:solidFill>
                <a:srgbClr val="009999"/>
              </a:solidFill>
            </a:endParaRPr>
          </a:p>
          <a:p>
            <a:r>
              <a:rPr lang="en-GB" sz="2000" dirty="0"/>
              <a:t>What is a PESTLE analysis </a:t>
            </a:r>
          </a:p>
          <a:p>
            <a:endParaRPr lang="en-GB" sz="2000" dirty="0"/>
          </a:p>
          <a:p>
            <a:r>
              <a:rPr lang="en-GB" sz="2000" dirty="0"/>
              <a:t>How can a PESTLE analysis be used to understand the organisational environment? </a:t>
            </a:r>
          </a:p>
          <a:p>
            <a:endParaRPr lang="en-GB" sz="2000" i="1" dirty="0"/>
          </a:p>
          <a:p>
            <a:r>
              <a:rPr lang="en-GB" sz="2000" dirty="0"/>
              <a:t>Explain why change in the business environment is important </a:t>
            </a:r>
          </a:p>
          <a:p>
            <a:endParaRPr lang="en-GB" dirty="0"/>
          </a:p>
          <a:p>
            <a:r>
              <a:rPr lang="en-GB" sz="2400" b="1" dirty="0">
                <a:solidFill>
                  <a:srgbClr val="009999"/>
                </a:solidFill>
              </a:rPr>
              <a:t>Unit 5</a:t>
            </a:r>
          </a:p>
          <a:p>
            <a:endParaRPr lang="en-GB" sz="2400" b="1" dirty="0">
              <a:solidFill>
                <a:srgbClr val="009999"/>
              </a:solidFill>
            </a:endParaRPr>
          </a:p>
          <a:p>
            <a:r>
              <a:rPr lang="en-GB" sz="2000" dirty="0"/>
              <a:t>Outline three benefits of effective team working</a:t>
            </a:r>
            <a:endParaRPr lang="en-GB" sz="2000" i="1" dirty="0"/>
          </a:p>
          <a:p>
            <a:endParaRPr lang="en-GB" dirty="0"/>
          </a:p>
        </p:txBody>
      </p:sp>
      <p:pic>
        <p:nvPicPr>
          <p:cNvPr id="5" name="Picture 4">
            <a:extLst>
              <a:ext uri="{FF2B5EF4-FFF2-40B4-BE49-F238E27FC236}">
                <a16:creationId xmlns:a16="http://schemas.microsoft.com/office/drawing/2014/main" id="{66A6654A-B6E2-1DFF-CD87-0051CEE1908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62511" y="423447"/>
            <a:ext cx="3766366" cy="2662763"/>
          </a:xfrm>
          <a:prstGeom prst="rect">
            <a:avLst/>
          </a:prstGeom>
        </p:spPr>
      </p:pic>
      <p:pic>
        <p:nvPicPr>
          <p:cNvPr id="6" name="Content Placeholder 4">
            <a:extLst>
              <a:ext uri="{FF2B5EF4-FFF2-40B4-BE49-F238E27FC236}">
                <a16:creationId xmlns:a16="http://schemas.microsoft.com/office/drawing/2014/main" id="{DD51E8E6-3F04-15A4-FBD8-5D026BA38FB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708900" y="3886199"/>
            <a:ext cx="4011386" cy="2005693"/>
          </a:xfrm>
          <a:prstGeom prst="rect">
            <a:avLst/>
          </a:prstGeom>
        </p:spPr>
      </p:pic>
    </p:spTree>
    <p:extLst>
      <p:ext uri="{BB962C8B-B14F-4D97-AF65-F5344CB8AC3E}">
        <p14:creationId xmlns:p14="http://schemas.microsoft.com/office/powerpoint/2010/main" val="3802213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09CD35-1EE6-EE6A-21A3-E47EA6B3B98B}"/>
              </a:ext>
            </a:extLst>
          </p:cNvPr>
          <p:cNvSpPr>
            <a:spLocks noGrp="1"/>
          </p:cNvSpPr>
          <p:nvPr>
            <p:ph type="title"/>
          </p:nvPr>
        </p:nvSpPr>
        <p:spPr>
          <a:xfrm>
            <a:off x="217715" y="365127"/>
            <a:ext cx="11694066" cy="1017360"/>
          </a:xfrm>
        </p:spPr>
        <p:txBody>
          <a:bodyPr>
            <a:normAutofit fontScale="90000"/>
          </a:bodyPr>
          <a:lstStyle/>
          <a:p>
            <a:r>
              <a:rPr lang="en-GB" dirty="0"/>
              <a:t>Unit 5 – Understand the principles of effective team working</a:t>
            </a:r>
          </a:p>
        </p:txBody>
      </p:sp>
      <p:sp>
        <p:nvSpPr>
          <p:cNvPr id="3" name="Content Placeholder 2">
            <a:extLst>
              <a:ext uri="{FF2B5EF4-FFF2-40B4-BE49-F238E27FC236}">
                <a16:creationId xmlns:a16="http://schemas.microsoft.com/office/drawing/2014/main" id="{5979AD70-4620-A8C0-D865-B3154F222655}"/>
              </a:ext>
            </a:extLst>
          </p:cNvPr>
          <p:cNvSpPr>
            <a:spLocks noGrp="1"/>
          </p:cNvSpPr>
          <p:nvPr>
            <p:ph idx="13"/>
          </p:nvPr>
        </p:nvSpPr>
        <p:spPr>
          <a:xfrm>
            <a:off x="280219" y="1513114"/>
            <a:ext cx="6966155" cy="4639380"/>
          </a:xfrm>
        </p:spPr>
        <p:txBody>
          <a:bodyPr/>
          <a:lstStyle/>
          <a:p>
            <a:pPr marL="571500" lvl="1" indent="-342900" fontAlgn="base">
              <a:buFont typeface="Arial" panose="020B0604020202020204" pitchFamily="34" charset="0"/>
              <a:buChar char="•"/>
            </a:pPr>
            <a:r>
              <a:rPr lang="en-GB" sz="2400" dirty="0"/>
              <a:t>AC 1.2 - Describe how to give feedback constructively </a:t>
            </a:r>
          </a:p>
          <a:p>
            <a:pPr marL="571500" lvl="1" indent="-342900" fontAlgn="base">
              <a:buFont typeface="Arial" panose="020B0604020202020204" pitchFamily="34" charset="0"/>
              <a:buChar char="•"/>
            </a:pPr>
            <a:endParaRPr lang="en-GB" sz="2400" dirty="0"/>
          </a:p>
          <a:p>
            <a:pPr marL="571500" lvl="1" indent="-342900" fontAlgn="base">
              <a:buFont typeface="Arial" panose="020B0604020202020204" pitchFamily="34" charset="0"/>
              <a:buChar char="•"/>
            </a:pPr>
            <a:r>
              <a:rPr lang="en-GB" sz="2400" dirty="0"/>
              <a:t>AC 1.3 - Explain </a:t>
            </a:r>
            <a:r>
              <a:rPr lang="en-GB" sz="2400" b="1" dirty="0"/>
              <a:t>conflict management techniques</a:t>
            </a:r>
            <a:r>
              <a:rPr lang="en-GB" sz="2400" dirty="0"/>
              <a:t> that may be used to resolve team conflicts </a:t>
            </a:r>
          </a:p>
          <a:p>
            <a:pPr marL="571500" lvl="1" indent="-342900" fontAlgn="base">
              <a:buFont typeface="Arial" panose="020B0604020202020204" pitchFamily="34" charset="0"/>
              <a:buChar char="•"/>
            </a:pPr>
            <a:endParaRPr lang="en-GB" sz="2400" dirty="0"/>
          </a:p>
          <a:p>
            <a:pPr marL="571500" lvl="1" indent="-342900" fontAlgn="base">
              <a:buFont typeface="Arial" panose="020B0604020202020204" pitchFamily="34" charset="0"/>
              <a:buChar char="•"/>
            </a:pPr>
            <a:r>
              <a:rPr lang="en-GB" sz="2400" dirty="0"/>
              <a:t>AC 1.4 - Explain the importance of giving team members the opportunity to discuss work progress and any issues arising </a:t>
            </a:r>
          </a:p>
          <a:p>
            <a:pPr marL="571500" lvl="1" indent="-342900" fontAlgn="base">
              <a:buFont typeface="Arial" panose="020B0604020202020204" pitchFamily="34" charset="0"/>
              <a:buChar char="•"/>
            </a:pPr>
            <a:endParaRPr lang="en-GB" sz="2400" dirty="0"/>
          </a:p>
          <a:p>
            <a:pPr marL="571500" lvl="1" indent="-342900" fontAlgn="base">
              <a:buFont typeface="Arial" panose="020B0604020202020204" pitchFamily="34" charset="0"/>
              <a:buChar char="•"/>
            </a:pPr>
            <a:r>
              <a:rPr lang="en-GB" sz="2400" dirty="0"/>
              <a:t>AC 1.5 - Explain the importance of warning colleagues of problems and changes that may affect them </a:t>
            </a:r>
          </a:p>
          <a:p>
            <a:endParaRPr lang="en-GB" dirty="0"/>
          </a:p>
        </p:txBody>
      </p:sp>
      <p:pic>
        <p:nvPicPr>
          <p:cNvPr id="5" name="Content Placeholder 6">
            <a:extLst>
              <a:ext uri="{FF2B5EF4-FFF2-40B4-BE49-F238E27FC236}">
                <a16:creationId xmlns:a16="http://schemas.microsoft.com/office/drawing/2014/main" id="{2A0D46ED-0F1B-9CF6-E846-20F28D1CD2A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65973" y="2329543"/>
            <a:ext cx="4945808" cy="3523888"/>
          </a:xfrm>
          <a:prstGeom prst="rect">
            <a:avLst/>
          </a:prstGeom>
        </p:spPr>
      </p:pic>
    </p:spTree>
    <p:extLst>
      <p:ext uri="{BB962C8B-B14F-4D97-AF65-F5344CB8AC3E}">
        <p14:creationId xmlns:p14="http://schemas.microsoft.com/office/powerpoint/2010/main" val="2976537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CBCF8-E73B-9B85-EAA9-89CD8B09E345}"/>
              </a:ext>
            </a:extLst>
          </p:cNvPr>
          <p:cNvSpPr>
            <a:spLocks noGrp="1"/>
          </p:cNvSpPr>
          <p:nvPr>
            <p:ph type="title"/>
          </p:nvPr>
        </p:nvSpPr>
        <p:spPr>
          <a:xfrm>
            <a:off x="685845" y="365126"/>
            <a:ext cx="10985045" cy="1325563"/>
          </a:xfrm>
        </p:spPr>
        <p:txBody>
          <a:bodyPr/>
          <a:lstStyle/>
          <a:p>
            <a:r>
              <a:rPr lang="en-GB" dirty="0"/>
              <a:t>What is constructive feedback? </a:t>
            </a:r>
            <a:r>
              <a:rPr lang="en-GB" sz="2800" dirty="0"/>
              <a:t>(AC 1.2)</a:t>
            </a:r>
          </a:p>
        </p:txBody>
      </p:sp>
      <p:sp>
        <p:nvSpPr>
          <p:cNvPr id="5" name="Content Placeholder 4">
            <a:extLst>
              <a:ext uri="{FF2B5EF4-FFF2-40B4-BE49-F238E27FC236}">
                <a16:creationId xmlns:a16="http://schemas.microsoft.com/office/drawing/2014/main" id="{C4554C17-6CC0-56A6-2CA6-04D064C123EF}"/>
              </a:ext>
            </a:extLst>
          </p:cNvPr>
          <p:cNvSpPr>
            <a:spLocks noGrp="1"/>
          </p:cNvSpPr>
          <p:nvPr>
            <p:ph idx="13"/>
          </p:nvPr>
        </p:nvSpPr>
        <p:spPr>
          <a:xfrm>
            <a:off x="324465" y="1690689"/>
            <a:ext cx="5201264" cy="5024743"/>
          </a:xfrm>
        </p:spPr>
        <p:txBody>
          <a:bodyPr/>
          <a:lstStyle/>
          <a:p>
            <a:pPr lvl="0"/>
            <a:endParaRPr lang="en-GB" b="1" dirty="0"/>
          </a:p>
          <a:p>
            <a:pPr marL="285750" lvl="0" indent="-285750">
              <a:buFont typeface="Arial" panose="020B0604020202020204" pitchFamily="34" charset="0"/>
              <a:buChar char="•"/>
            </a:pPr>
            <a:r>
              <a:rPr lang="en-GB" sz="2800" dirty="0"/>
              <a:t>Feedback that helps someone improve without discouraging them</a:t>
            </a:r>
          </a:p>
          <a:p>
            <a:pPr marL="285750" lvl="0" indent="-285750">
              <a:buFont typeface="Arial" panose="020B0604020202020204" pitchFamily="34" charset="0"/>
              <a:buChar char="•"/>
            </a:pPr>
            <a:r>
              <a:rPr lang="en-GB" sz="2800" dirty="0"/>
              <a:t>Focuses on behaviour, not personality</a:t>
            </a:r>
          </a:p>
          <a:p>
            <a:pPr marL="285750" lvl="0" indent="-285750">
              <a:buFont typeface="Arial" panose="020B0604020202020204" pitchFamily="34" charset="0"/>
              <a:buChar char="•"/>
            </a:pPr>
            <a:r>
              <a:rPr lang="en-GB" sz="2800" dirty="0"/>
              <a:t>Balanced: strengths and areas for development</a:t>
            </a:r>
          </a:p>
          <a:p>
            <a:pPr marL="285750" lvl="0" indent="-285750">
              <a:buFont typeface="Arial" panose="020B0604020202020204" pitchFamily="34" charset="0"/>
              <a:buChar char="•"/>
            </a:pPr>
            <a:r>
              <a:rPr lang="en-GB" sz="2800" dirty="0"/>
              <a:t>Specific, timely, and actionable</a:t>
            </a:r>
          </a:p>
          <a:p>
            <a:endParaRPr lang="en-GB" dirty="0"/>
          </a:p>
        </p:txBody>
      </p:sp>
      <p:pic>
        <p:nvPicPr>
          <p:cNvPr id="7" name="Picture 6">
            <a:extLst>
              <a:ext uri="{FF2B5EF4-FFF2-40B4-BE49-F238E27FC236}">
                <a16:creationId xmlns:a16="http://schemas.microsoft.com/office/drawing/2014/main" id="{A3E5E376-B0E7-BC02-A913-693DBB86DE8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00716" y="2168607"/>
            <a:ext cx="6166819" cy="4546825"/>
          </a:xfrm>
          <a:prstGeom prst="rect">
            <a:avLst/>
          </a:prstGeom>
        </p:spPr>
      </p:pic>
    </p:spTree>
    <p:extLst>
      <p:ext uri="{BB962C8B-B14F-4D97-AF65-F5344CB8AC3E}">
        <p14:creationId xmlns:p14="http://schemas.microsoft.com/office/powerpoint/2010/main" val="735120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B17B1C-806C-80BA-3AED-30AA3F06CD41}"/>
            </a:ext>
          </a:extLst>
        </p:cNvPr>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127BBA-B2CC-678E-F992-428A6E114E21}"/>
              </a:ext>
            </a:extLst>
          </p:cNvPr>
          <p:cNvSpPr>
            <a:spLocks noGrp="1"/>
          </p:cNvSpPr>
          <p:nvPr>
            <p:ph type="title"/>
          </p:nvPr>
        </p:nvSpPr>
        <p:spPr>
          <a:xfrm>
            <a:off x="640080" y="329184"/>
            <a:ext cx="6894576" cy="1783080"/>
          </a:xfrm>
        </p:spPr>
        <p:txBody>
          <a:bodyPr vert="horz" lIns="91440" tIns="45720" rIns="91440" bIns="45720" rtlCol="0" anchor="b">
            <a:normAutofit/>
          </a:bodyPr>
          <a:lstStyle/>
          <a:p>
            <a:pPr defTabSz="914400"/>
            <a:r>
              <a:rPr lang="en-US" sz="4200">
                <a:solidFill>
                  <a:schemeClr val="tx1"/>
                </a:solidFill>
                <a:latin typeface="+mj-lt"/>
                <a:cs typeface="+mj-cs"/>
              </a:rPr>
              <a:t>Principles of giving constructive feedback (AC 1.2)</a:t>
            </a:r>
          </a:p>
        </p:txBody>
      </p:sp>
      <p:sp>
        <p:nvSpPr>
          <p:cNvPr id="3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2DD2CF1-04CF-AB7C-E0A9-A36FDE80002D}"/>
              </a:ext>
            </a:extLst>
          </p:cNvPr>
          <p:cNvSpPr>
            <a:spLocks noGrp="1"/>
          </p:cNvSpPr>
          <p:nvPr>
            <p:ph idx="13"/>
          </p:nvPr>
        </p:nvSpPr>
        <p:spPr>
          <a:xfrm>
            <a:off x="640080" y="2706624"/>
            <a:ext cx="6894576" cy="3483864"/>
          </a:xfrm>
        </p:spPr>
        <p:txBody>
          <a:bodyPr vert="horz" lIns="91440" tIns="45720" rIns="91440" bIns="45720" rtlCol="0">
            <a:normAutofit/>
          </a:bodyPr>
          <a:lstStyle/>
          <a:p>
            <a:pPr lvl="0" indent="-228600" defTabSz="914400">
              <a:buFont typeface="Arial" panose="020B0604020202020204" pitchFamily="34" charset="0"/>
              <a:buChar char="•"/>
            </a:pPr>
            <a:r>
              <a:rPr lang="en-US" sz="2200" b="1">
                <a:latin typeface="+mn-lt"/>
                <a:cs typeface="+mn-cs"/>
              </a:rPr>
              <a:t>Be specific</a:t>
            </a:r>
            <a:r>
              <a:rPr lang="en-US" sz="2200">
                <a:latin typeface="+mn-lt"/>
                <a:cs typeface="+mn-cs"/>
              </a:rPr>
              <a:t> — describe what happened, not vague statements</a:t>
            </a:r>
          </a:p>
          <a:p>
            <a:pPr lvl="0" indent="-228600" defTabSz="914400">
              <a:buFont typeface="Arial" panose="020B0604020202020204" pitchFamily="34" charset="0"/>
              <a:buChar char="•"/>
            </a:pPr>
            <a:r>
              <a:rPr lang="en-US" sz="2200" b="1">
                <a:latin typeface="+mn-lt"/>
                <a:cs typeface="+mn-cs"/>
              </a:rPr>
              <a:t>Use evidence</a:t>
            </a:r>
            <a:r>
              <a:rPr lang="en-US" sz="2200">
                <a:latin typeface="+mn-lt"/>
                <a:cs typeface="+mn-cs"/>
              </a:rPr>
              <a:t> — refer to facts, not assumptions</a:t>
            </a:r>
          </a:p>
          <a:p>
            <a:pPr lvl="0" indent="-228600" defTabSz="914400">
              <a:buFont typeface="Arial" panose="020B0604020202020204" pitchFamily="34" charset="0"/>
              <a:buChar char="•"/>
            </a:pPr>
            <a:r>
              <a:rPr lang="en-US" sz="2200" b="1">
                <a:latin typeface="+mn-lt"/>
                <a:cs typeface="+mn-cs"/>
              </a:rPr>
              <a:t>Be timely</a:t>
            </a:r>
            <a:r>
              <a:rPr lang="en-US" sz="2200">
                <a:latin typeface="+mn-lt"/>
                <a:cs typeface="+mn-cs"/>
              </a:rPr>
              <a:t> — give feedback close to the event</a:t>
            </a:r>
          </a:p>
          <a:p>
            <a:pPr lvl="0" indent="-228600" defTabSz="914400">
              <a:buFont typeface="Arial" panose="020B0604020202020204" pitchFamily="34" charset="0"/>
              <a:buChar char="•"/>
            </a:pPr>
            <a:r>
              <a:rPr lang="en-US" sz="2200" b="1">
                <a:latin typeface="+mn-lt"/>
                <a:cs typeface="+mn-cs"/>
              </a:rPr>
              <a:t>Use the SBI model</a:t>
            </a:r>
            <a:r>
              <a:rPr lang="en-US" sz="2200">
                <a:latin typeface="+mn-lt"/>
                <a:cs typeface="+mn-cs"/>
              </a:rPr>
              <a:t> (Situation–Behaviour–Impact)</a:t>
            </a:r>
          </a:p>
          <a:p>
            <a:pPr lvl="0" indent="-228600" defTabSz="914400">
              <a:buFont typeface="Arial" panose="020B0604020202020204" pitchFamily="34" charset="0"/>
              <a:buChar char="•"/>
            </a:pPr>
            <a:r>
              <a:rPr lang="en-US" sz="2200" b="1">
                <a:latin typeface="+mn-lt"/>
                <a:cs typeface="+mn-cs"/>
              </a:rPr>
              <a:t>Encourage two‑way conversation</a:t>
            </a:r>
            <a:endParaRPr lang="en-US" sz="2200">
              <a:latin typeface="+mn-lt"/>
              <a:cs typeface="+mn-cs"/>
            </a:endParaRPr>
          </a:p>
          <a:p>
            <a:pPr indent="-228600" defTabSz="914400">
              <a:buFont typeface="Arial" panose="020B0604020202020204" pitchFamily="34" charset="0"/>
              <a:buChar char="•"/>
            </a:pPr>
            <a:endParaRPr lang="en-US" sz="2200">
              <a:latin typeface="+mn-lt"/>
              <a:cs typeface="+mn-cs"/>
            </a:endParaRPr>
          </a:p>
        </p:txBody>
      </p:sp>
      <p:pic>
        <p:nvPicPr>
          <p:cNvPr id="5" name="Picture 4">
            <a:extLst>
              <a:ext uri="{FF2B5EF4-FFF2-40B4-BE49-F238E27FC236}">
                <a16:creationId xmlns:a16="http://schemas.microsoft.com/office/drawing/2014/main" id="{4C73A411-6597-9C56-D2A8-19D775168CA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02923" y="329183"/>
            <a:ext cx="3536050" cy="3429969"/>
          </a:xfrm>
          <a:prstGeom prst="rect">
            <a:avLst/>
          </a:prstGeom>
        </p:spPr>
      </p:pic>
      <p:pic>
        <p:nvPicPr>
          <p:cNvPr id="8" name="Picture 7">
            <a:extLst>
              <a:ext uri="{FF2B5EF4-FFF2-40B4-BE49-F238E27FC236}">
                <a16:creationId xmlns:a16="http://schemas.microsoft.com/office/drawing/2014/main" id="{278F702B-F8CC-67B1-95C6-2313E5F07D3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231638" y="4079193"/>
            <a:ext cx="3260332" cy="2176272"/>
          </a:xfrm>
          <a:prstGeom prst="rect">
            <a:avLst/>
          </a:prstGeom>
        </p:spPr>
      </p:pic>
    </p:spTree>
    <p:extLst>
      <p:ext uri="{BB962C8B-B14F-4D97-AF65-F5344CB8AC3E}">
        <p14:creationId xmlns:p14="http://schemas.microsoft.com/office/powerpoint/2010/main" val="2864817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77ADB-09CD-CA98-D251-74DA00DBAD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1314BD-CBA5-856B-3634-346E23425C62}"/>
              </a:ext>
            </a:extLst>
          </p:cNvPr>
          <p:cNvSpPr>
            <a:spLocks noGrp="1"/>
          </p:cNvSpPr>
          <p:nvPr>
            <p:ph type="title"/>
          </p:nvPr>
        </p:nvSpPr>
        <p:spPr>
          <a:xfrm>
            <a:off x="216311" y="365126"/>
            <a:ext cx="11779044" cy="1325563"/>
          </a:xfrm>
        </p:spPr>
        <p:txBody>
          <a:bodyPr>
            <a:normAutofit/>
          </a:bodyPr>
          <a:lstStyle/>
          <a:p>
            <a:r>
              <a:rPr lang="en-GB" sz="3200" dirty="0"/>
              <a:t>Examples of constructive vs unhelpful feedback </a:t>
            </a:r>
            <a:r>
              <a:rPr lang="en-GB" sz="2400" dirty="0"/>
              <a:t>(AC 1.2)</a:t>
            </a:r>
          </a:p>
        </p:txBody>
      </p:sp>
      <p:sp>
        <p:nvSpPr>
          <p:cNvPr id="3" name="Content Placeholder 2">
            <a:extLst>
              <a:ext uri="{FF2B5EF4-FFF2-40B4-BE49-F238E27FC236}">
                <a16:creationId xmlns:a16="http://schemas.microsoft.com/office/drawing/2014/main" id="{3119CA90-DBD5-B78D-E950-5CEE4FA7EFF9}"/>
              </a:ext>
            </a:extLst>
          </p:cNvPr>
          <p:cNvSpPr>
            <a:spLocks noGrp="1"/>
          </p:cNvSpPr>
          <p:nvPr>
            <p:ph idx="13"/>
          </p:nvPr>
        </p:nvSpPr>
        <p:spPr>
          <a:xfrm>
            <a:off x="451078" y="1576850"/>
            <a:ext cx="10570883" cy="4991098"/>
          </a:xfrm>
        </p:spPr>
        <p:txBody>
          <a:bodyPr/>
          <a:lstStyle/>
          <a:p>
            <a:r>
              <a:rPr lang="en-GB" sz="2800" b="1" dirty="0">
                <a:solidFill>
                  <a:srgbClr val="00B050"/>
                </a:solidFill>
              </a:rPr>
              <a:t>Constructive:</a:t>
            </a:r>
            <a:endParaRPr lang="en-GB" sz="2800" dirty="0">
              <a:solidFill>
                <a:srgbClr val="00B050"/>
              </a:solidFill>
            </a:endParaRPr>
          </a:p>
          <a:p>
            <a:pPr lvl="0"/>
            <a:r>
              <a:rPr lang="en-GB" sz="2800" dirty="0">
                <a:solidFill>
                  <a:srgbClr val="00B050"/>
                </a:solidFill>
              </a:rPr>
              <a:t>“In yesterday’s meeting (Situation), you interrupted twice (Behaviour), which made it hard for others to contribute (Impact). Could we try a hand‑raising system?”</a:t>
            </a:r>
          </a:p>
          <a:p>
            <a:r>
              <a:rPr lang="en-GB" sz="2800" b="1" dirty="0">
                <a:solidFill>
                  <a:srgbClr val="FF0000"/>
                </a:solidFill>
              </a:rPr>
              <a:t>Unhelpful:</a:t>
            </a:r>
            <a:endParaRPr lang="en-GB" sz="2800" dirty="0">
              <a:solidFill>
                <a:srgbClr val="FF0000"/>
              </a:solidFill>
            </a:endParaRPr>
          </a:p>
          <a:p>
            <a:pPr lvl="0"/>
            <a:r>
              <a:rPr lang="en-GB" sz="2800" dirty="0">
                <a:solidFill>
                  <a:srgbClr val="FF0000"/>
                </a:solidFill>
              </a:rPr>
              <a:t>“You’re always rude in meetings.”</a:t>
            </a:r>
          </a:p>
          <a:p>
            <a:endParaRPr lang="en-GB" dirty="0"/>
          </a:p>
        </p:txBody>
      </p:sp>
      <p:pic>
        <p:nvPicPr>
          <p:cNvPr id="5" name="Picture 4">
            <a:extLst>
              <a:ext uri="{FF2B5EF4-FFF2-40B4-BE49-F238E27FC236}">
                <a16:creationId xmlns:a16="http://schemas.microsoft.com/office/drawing/2014/main" id="{63A0C4FE-9EF5-A0B1-3633-6B764FE0EFB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585271" y="1779474"/>
            <a:ext cx="5671457" cy="4430826"/>
          </a:xfrm>
          <a:prstGeom prst="rect">
            <a:avLst/>
          </a:prstGeom>
        </p:spPr>
      </p:pic>
    </p:spTree>
    <p:extLst>
      <p:ext uri="{BB962C8B-B14F-4D97-AF65-F5344CB8AC3E}">
        <p14:creationId xmlns:p14="http://schemas.microsoft.com/office/powerpoint/2010/main" val="3034626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6E6F-B902-7E2F-4482-40C7284E5424}"/>
              </a:ext>
            </a:extLst>
          </p:cNvPr>
          <p:cNvSpPr>
            <a:spLocks noGrp="1"/>
          </p:cNvSpPr>
          <p:nvPr>
            <p:ph type="title"/>
          </p:nvPr>
        </p:nvSpPr>
        <p:spPr/>
        <p:txBody>
          <a:bodyPr/>
          <a:lstStyle/>
          <a:p>
            <a:r>
              <a:rPr lang="en-GB" dirty="0"/>
              <a:t>Why does constructive feedback matter? (AC 1.2)</a:t>
            </a:r>
          </a:p>
        </p:txBody>
      </p:sp>
      <p:sp>
        <p:nvSpPr>
          <p:cNvPr id="3" name="Content Placeholder 2">
            <a:extLst>
              <a:ext uri="{FF2B5EF4-FFF2-40B4-BE49-F238E27FC236}">
                <a16:creationId xmlns:a16="http://schemas.microsoft.com/office/drawing/2014/main" id="{99916B1E-7428-D943-4389-FFDE9CBC5C32}"/>
              </a:ext>
            </a:extLst>
          </p:cNvPr>
          <p:cNvSpPr>
            <a:spLocks noGrp="1"/>
          </p:cNvSpPr>
          <p:nvPr>
            <p:ph idx="13"/>
          </p:nvPr>
        </p:nvSpPr>
        <p:spPr>
          <a:xfrm>
            <a:off x="402892" y="2064774"/>
            <a:ext cx="5867280" cy="4087719"/>
          </a:xfrm>
        </p:spPr>
        <p:txBody>
          <a:bodyPr/>
          <a:lstStyle/>
          <a:p>
            <a:pPr marL="457200" lvl="0" indent="-457200">
              <a:buFont typeface="Arial" panose="020B0604020202020204" pitchFamily="34" charset="0"/>
              <a:buChar char="•"/>
            </a:pPr>
            <a:r>
              <a:rPr lang="en-GB" sz="3200" dirty="0">
                <a:solidFill>
                  <a:srgbClr val="009999"/>
                </a:solidFill>
              </a:rPr>
              <a:t>Improves performance</a:t>
            </a:r>
          </a:p>
          <a:p>
            <a:pPr marL="457200" lvl="0" indent="-457200">
              <a:buFont typeface="Arial" panose="020B0604020202020204" pitchFamily="34" charset="0"/>
              <a:buChar char="•"/>
            </a:pPr>
            <a:r>
              <a:rPr lang="en-GB" sz="3200" dirty="0">
                <a:solidFill>
                  <a:srgbClr val="009999"/>
                </a:solidFill>
              </a:rPr>
              <a:t>Builds trust and respect</a:t>
            </a:r>
          </a:p>
          <a:p>
            <a:pPr marL="457200" lvl="0" indent="-457200">
              <a:buFont typeface="Arial" panose="020B0604020202020204" pitchFamily="34" charset="0"/>
              <a:buChar char="•"/>
            </a:pPr>
            <a:r>
              <a:rPr lang="en-GB" sz="3200" dirty="0">
                <a:solidFill>
                  <a:srgbClr val="009999"/>
                </a:solidFill>
              </a:rPr>
              <a:t>Encourages continuous improvement</a:t>
            </a:r>
          </a:p>
          <a:p>
            <a:pPr marL="457200" lvl="0" indent="-457200">
              <a:buFont typeface="Arial" panose="020B0604020202020204" pitchFamily="34" charset="0"/>
              <a:buChar char="•"/>
            </a:pPr>
            <a:r>
              <a:rPr lang="en-GB" sz="3200" dirty="0">
                <a:solidFill>
                  <a:srgbClr val="009999"/>
                </a:solidFill>
              </a:rPr>
              <a:t>Reduces misunderstandings</a:t>
            </a:r>
          </a:p>
          <a:p>
            <a:pPr marL="457200" lvl="0" indent="-457200">
              <a:buFont typeface="Arial" panose="020B0604020202020204" pitchFamily="34" charset="0"/>
              <a:buChar char="•"/>
            </a:pPr>
            <a:r>
              <a:rPr lang="en-GB" sz="3200" dirty="0">
                <a:solidFill>
                  <a:srgbClr val="009999"/>
                </a:solidFill>
              </a:rPr>
              <a:t>Supports a positive team culture</a:t>
            </a:r>
          </a:p>
          <a:p>
            <a:endParaRPr lang="en-GB" dirty="0"/>
          </a:p>
        </p:txBody>
      </p:sp>
      <p:pic>
        <p:nvPicPr>
          <p:cNvPr id="8" name="Picture 7">
            <a:extLst>
              <a:ext uri="{FF2B5EF4-FFF2-40B4-BE49-F238E27FC236}">
                <a16:creationId xmlns:a16="http://schemas.microsoft.com/office/drawing/2014/main" id="{BE52F573-1353-D2FE-DFF1-50666CADC0F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60122" y="1897626"/>
            <a:ext cx="5328986" cy="3463698"/>
          </a:xfrm>
          <a:prstGeom prst="rect">
            <a:avLst/>
          </a:prstGeom>
        </p:spPr>
      </p:pic>
    </p:spTree>
    <p:extLst>
      <p:ext uri="{BB962C8B-B14F-4D97-AF65-F5344CB8AC3E}">
        <p14:creationId xmlns:p14="http://schemas.microsoft.com/office/powerpoint/2010/main" val="3320816217"/>
      </p:ext>
    </p:extLst>
  </p:cSld>
  <p:clrMapOvr>
    <a:masterClrMapping/>
  </p:clrMapOvr>
</p:sld>
</file>

<file path=ppt/theme/theme1.xml><?xml version="1.0" encoding="utf-8"?>
<a:theme xmlns:a="http://schemas.openxmlformats.org/drawingml/2006/main" name="Corporate background">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23199</TotalTime>
  <Words>1088</Words>
  <Application>Microsoft Office PowerPoint</Application>
  <PresentationFormat>Widescreen</PresentationFormat>
  <Paragraphs>172</Paragraphs>
  <Slides>23</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Aptos</vt:lpstr>
      <vt:lpstr>Arial</vt:lpstr>
      <vt:lpstr>Corporate background</vt:lpstr>
      <vt:lpstr>PowerPoint Presentation</vt:lpstr>
      <vt:lpstr>Achieving this Level 2 Qualification</vt:lpstr>
      <vt:lpstr>Learning outcomes</vt:lpstr>
      <vt:lpstr>Recap:</vt:lpstr>
      <vt:lpstr>Unit 5 – Understand the principles of effective team working</vt:lpstr>
      <vt:lpstr>What is constructive feedback? (AC 1.2)</vt:lpstr>
      <vt:lpstr>Principles of giving constructive feedback (AC 1.2)</vt:lpstr>
      <vt:lpstr>Examples of constructive vs unhelpful feedback (AC 1.2)</vt:lpstr>
      <vt:lpstr>Why does constructive feedback matter? (AC 1.2)</vt:lpstr>
      <vt:lpstr>What is Conflict in Teams? (AC 1.3)</vt:lpstr>
      <vt:lpstr>Conflict Management Techniques (AC 1.3)</vt:lpstr>
      <vt:lpstr>Good practice conflict practices (AC 1.4)</vt:lpstr>
      <vt:lpstr>Conflict management techniques Thomas Killman model overview</vt:lpstr>
      <vt:lpstr>Break time…</vt:lpstr>
      <vt:lpstr>SBI Model</vt:lpstr>
      <vt:lpstr>Breakout Activity: Constructive Feedback planning</vt:lpstr>
      <vt:lpstr>What are the benefits of Regular Check-Ins (AC 1.4)</vt:lpstr>
      <vt:lpstr>Why discussing work progress matters (AC 1.4)</vt:lpstr>
      <vt:lpstr>How to create a safe space for discussion (AC 1.4)</vt:lpstr>
      <vt:lpstr>Why is it important to warn colleagues about problems (AC 1.5)</vt:lpstr>
      <vt:lpstr>Can you provide examples of what to warn colleagues about in a business environment? (AC 1.5)</vt:lpstr>
      <vt:lpstr>Summary</vt:lpstr>
      <vt:lpstr>Homework overview</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Gray, Joanne (Childrens Services)</dc:creator>
  <cp:lastModifiedBy>Gray, Joanne (Childrens Services)</cp:lastModifiedBy>
  <cp:revision>23</cp:revision>
  <dcterms:created xsi:type="dcterms:W3CDTF">2026-05-05T20:05:50Z</dcterms:created>
  <dcterms:modified xsi:type="dcterms:W3CDTF">2026-06-13T10:24:16Z</dcterms:modified>
</cp:coreProperties>
</file>