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5"/>
  </p:sldMasterIdLst>
  <p:notesMasterIdLst>
    <p:notesMasterId r:id="rId37"/>
  </p:notesMasterIdLst>
  <p:sldIdLst>
    <p:sldId id="261" r:id="rId6"/>
    <p:sldId id="300" r:id="rId7"/>
    <p:sldId id="295" r:id="rId8"/>
    <p:sldId id="275" r:id="rId9"/>
    <p:sldId id="296" r:id="rId10"/>
    <p:sldId id="310" r:id="rId11"/>
    <p:sldId id="294" r:id="rId12"/>
    <p:sldId id="297" r:id="rId13"/>
    <p:sldId id="311" r:id="rId14"/>
    <p:sldId id="291" r:id="rId15"/>
    <p:sldId id="271" r:id="rId16"/>
    <p:sldId id="301" r:id="rId17"/>
    <p:sldId id="304" r:id="rId18"/>
    <p:sldId id="281" r:id="rId19"/>
    <p:sldId id="293" r:id="rId20"/>
    <p:sldId id="276" r:id="rId21"/>
    <p:sldId id="302" r:id="rId22"/>
    <p:sldId id="303" r:id="rId23"/>
    <p:sldId id="270" r:id="rId24"/>
    <p:sldId id="312" r:id="rId25"/>
    <p:sldId id="289" r:id="rId26"/>
    <p:sldId id="309" r:id="rId27"/>
    <p:sldId id="279" r:id="rId28"/>
    <p:sldId id="305" r:id="rId29"/>
    <p:sldId id="290" r:id="rId30"/>
    <p:sldId id="306" r:id="rId31"/>
    <p:sldId id="308" r:id="rId32"/>
    <p:sldId id="274" r:id="rId33"/>
    <p:sldId id="299" r:id="rId34"/>
    <p:sldId id="307" r:id="rId35"/>
    <p:sldId id="280" r:id="rId36"/>
  </p:sldIdLst>
  <p:sldSz cx="24382413" cy="1371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50" userDrawn="1">
          <p15:clr>
            <a:srgbClr val="A4A3A4"/>
          </p15:clr>
        </p15:guide>
        <p15:guide id="2" pos="853" userDrawn="1">
          <p15:clr>
            <a:srgbClr val="A4A3A4"/>
          </p15:clr>
        </p15:guide>
        <p15:guide id="3" pos="14483" userDrawn="1">
          <p15:clr>
            <a:srgbClr val="A4A3A4"/>
          </p15:clr>
        </p15:guide>
        <p15:guide id="4" orient="horz" pos="7767" userDrawn="1">
          <p15:clr>
            <a:srgbClr val="A4A3A4"/>
          </p15:clr>
        </p15:guide>
        <p15:guide id="5" pos="1556" userDrawn="1">
          <p15:clr>
            <a:srgbClr val="A4A3A4"/>
          </p15:clr>
        </p15:guide>
        <p15:guide id="6" pos="2032" userDrawn="1">
          <p15:clr>
            <a:srgbClr val="A4A3A4"/>
          </p15:clr>
        </p15:guide>
        <p15:guide id="7" pos="6727" userDrawn="1">
          <p15:clr>
            <a:srgbClr val="A4A3A4"/>
          </p15:clr>
        </p15:guide>
        <p15:guide id="8" pos="6296" userDrawn="1">
          <p15:clr>
            <a:srgbClr val="A4A3A4"/>
          </p15:clr>
        </p15:guide>
        <p15:guide id="9" pos="5548" userDrawn="1">
          <p15:clr>
            <a:srgbClr val="A4A3A4"/>
          </p15:clr>
        </p15:guide>
        <p15:guide id="10" pos="5117" userDrawn="1">
          <p15:clr>
            <a:srgbClr val="A4A3A4"/>
          </p15:clr>
        </p15:guide>
        <p15:guide id="11" pos="4346" userDrawn="1">
          <p15:clr>
            <a:srgbClr val="A4A3A4"/>
          </p15:clr>
        </p15:guide>
        <p15:guide id="12" pos="2758" userDrawn="1">
          <p15:clr>
            <a:srgbClr val="A4A3A4"/>
          </p15:clr>
        </p15:guide>
        <p15:guide id="13" pos="3212" userDrawn="1">
          <p15:clr>
            <a:srgbClr val="A4A3A4"/>
          </p15:clr>
        </p15:guide>
        <p15:guide id="14" pos="3915" userDrawn="1">
          <p15:clr>
            <a:srgbClr val="A4A3A4"/>
          </p15:clr>
        </p15:guide>
        <p15:guide id="15" pos="9789" userDrawn="1">
          <p15:clr>
            <a:srgbClr val="A4A3A4"/>
          </p15:clr>
        </p15:guide>
        <p15:guide id="16" pos="9063" userDrawn="1">
          <p15:clr>
            <a:srgbClr val="A4A3A4"/>
          </p15:clr>
        </p15:guide>
        <p15:guide id="17" pos="8632" userDrawn="1">
          <p15:clr>
            <a:srgbClr val="A4A3A4"/>
          </p15:clr>
        </p15:guide>
        <p15:guide id="18" pos="7453" userDrawn="1">
          <p15:clr>
            <a:srgbClr val="A4A3A4"/>
          </p15:clr>
        </p15:guide>
        <p15:guide id="19" pos="7884" userDrawn="1">
          <p15:clr>
            <a:srgbClr val="A4A3A4"/>
          </p15:clr>
        </p15:guide>
        <p15:guide id="20" pos="10242" userDrawn="1">
          <p15:clr>
            <a:srgbClr val="A4A3A4"/>
          </p15:clr>
        </p15:guide>
        <p15:guide id="21" pos="11399" userDrawn="1">
          <p15:clr>
            <a:srgbClr val="A4A3A4"/>
          </p15:clr>
        </p15:guide>
        <p15:guide id="22" pos="10968" userDrawn="1">
          <p15:clr>
            <a:srgbClr val="A4A3A4"/>
          </p15:clr>
        </p15:guide>
        <p15:guide id="23" pos="12125" userDrawn="1">
          <p15:clr>
            <a:srgbClr val="A4A3A4"/>
          </p15:clr>
        </p15:guide>
        <p15:guide id="24" pos="12556" userDrawn="1">
          <p15:clr>
            <a:srgbClr val="A4A3A4"/>
          </p15:clr>
        </p15:guide>
        <p15:guide id="25" pos="13327" userDrawn="1">
          <p15:clr>
            <a:srgbClr val="A4A3A4"/>
          </p15:clr>
        </p15:guide>
        <p15:guide id="26" pos="13758" userDrawn="1">
          <p15:clr>
            <a:srgbClr val="A4A3A4"/>
          </p15:clr>
        </p15:guide>
        <p15:guide id="27" orient="horz" pos="216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A4B4"/>
    <a:srgbClr val="08314C"/>
    <a:srgbClr val="7F1439"/>
    <a:srgbClr val="E405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9352248-F2F8-44B6-88EB-989FD6EE5F5F}" v="2" dt="2024-06-10T11:55:05.30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1913" autoAdjust="0"/>
  </p:normalViewPr>
  <p:slideViewPr>
    <p:cSldViewPr snapToGrid="0" showGuides="1">
      <p:cViewPr varScale="1">
        <p:scale>
          <a:sx n="23" d="100"/>
          <a:sy n="23" d="100"/>
        </p:scale>
        <p:origin x="1444" y="20"/>
      </p:cViewPr>
      <p:guideLst>
        <p:guide orient="horz" pos="850"/>
        <p:guide pos="853"/>
        <p:guide pos="14483"/>
        <p:guide orient="horz" pos="7767"/>
        <p:guide pos="1556"/>
        <p:guide pos="2032"/>
        <p:guide pos="6727"/>
        <p:guide pos="6296"/>
        <p:guide pos="5548"/>
        <p:guide pos="5117"/>
        <p:guide pos="4346"/>
        <p:guide pos="2758"/>
        <p:guide pos="3212"/>
        <p:guide pos="3915"/>
        <p:guide pos="9789"/>
        <p:guide pos="9063"/>
        <p:guide pos="8632"/>
        <p:guide pos="7453"/>
        <p:guide pos="7884"/>
        <p:guide pos="10242"/>
        <p:guide pos="11399"/>
        <p:guide pos="10968"/>
        <p:guide pos="12125"/>
        <p:guide pos="12556"/>
        <p:guide pos="13327"/>
        <p:guide pos="13758"/>
        <p:guide orient="horz" pos="2165"/>
      </p:guideLst>
    </p:cSldViewPr>
  </p:slideViewPr>
  <p:notesTextViewPr>
    <p:cViewPr>
      <p:scale>
        <a:sx n="1" d="1"/>
        <a:sy n="1" d="1"/>
      </p:scale>
      <p:origin x="0" y="-40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slide" Target="slides/slide29.xml"/><Relationship Id="rId42"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microsoft.com/office/2015/10/relationships/revisionInfo" Target="revisionInfo.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cott, Wendy (Childrens Services)" userId="ccf14525-30ec-4eb3-9ec0-c8e827388be1" providerId="ADAL" clId="{D9352248-F2F8-44B6-88EB-989FD6EE5F5F}"/>
    <pc:docChg chg="undo redo custSel addSld delSld modSld">
      <pc:chgData name="Scott, Wendy (Childrens Services)" userId="ccf14525-30ec-4eb3-9ec0-c8e827388be1" providerId="ADAL" clId="{D9352248-F2F8-44B6-88EB-989FD6EE5F5F}" dt="2024-06-11T08:02:22.316" v="623" actId="20577"/>
      <pc:docMkLst>
        <pc:docMk/>
      </pc:docMkLst>
      <pc:sldChg chg="modSp mod">
        <pc:chgData name="Scott, Wendy (Childrens Services)" userId="ccf14525-30ec-4eb3-9ec0-c8e827388be1" providerId="ADAL" clId="{D9352248-F2F8-44B6-88EB-989FD6EE5F5F}" dt="2024-06-10T12:47:25.171" v="199" actId="20577"/>
        <pc:sldMkLst>
          <pc:docMk/>
          <pc:sldMk cId="789714967" sldId="261"/>
        </pc:sldMkLst>
        <pc:spChg chg="mod">
          <ac:chgData name="Scott, Wendy (Childrens Services)" userId="ccf14525-30ec-4eb3-9ec0-c8e827388be1" providerId="ADAL" clId="{D9352248-F2F8-44B6-88EB-989FD6EE5F5F}" dt="2024-06-10T12:47:25.171" v="199" actId="20577"/>
          <ac:spMkLst>
            <pc:docMk/>
            <pc:sldMk cId="789714967" sldId="261"/>
            <ac:spMk id="3" creationId="{9DB7FAB8-F0D8-3C50-14A8-43067664EF02}"/>
          </ac:spMkLst>
        </pc:spChg>
      </pc:sldChg>
      <pc:sldChg chg="del">
        <pc:chgData name="Scott, Wendy (Childrens Services)" userId="ccf14525-30ec-4eb3-9ec0-c8e827388be1" providerId="ADAL" clId="{D9352248-F2F8-44B6-88EB-989FD6EE5F5F}" dt="2024-06-10T07:48:58.875" v="41" actId="47"/>
        <pc:sldMkLst>
          <pc:docMk/>
          <pc:sldMk cId="3135088412" sldId="262"/>
        </pc:sldMkLst>
      </pc:sldChg>
      <pc:sldChg chg="del">
        <pc:chgData name="Scott, Wendy (Childrens Services)" userId="ccf14525-30ec-4eb3-9ec0-c8e827388be1" providerId="ADAL" clId="{D9352248-F2F8-44B6-88EB-989FD6EE5F5F}" dt="2024-06-10T07:48:59.945" v="42" actId="47"/>
        <pc:sldMkLst>
          <pc:docMk/>
          <pc:sldMk cId="3637858603" sldId="263"/>
        </pc:sldMkLst>
      </pc:sldChg>
      <pc:sldChg chg="del">
        <pc:chgData name="Scott, Wendy (Childrens Services)" userId="ccf14525-30ec-4eb3-9ec0-c8e827388be1" providerId="ADAL" clId="{D9352248-F2F8-44B6-88EB-989FD6EE5F5F}" dt="2024-06-10T07:49:00.969" v="43" actId="47"/>
        <pc:sldMkLst>
          <pc:docMk/>
          <pc:sldMk cId="4206504381" sldId="264"/>
        </pc:sldMkLst>
      </pc:sldChg>
      <pc:sldChg chg="modSp mod">
        <pc:chgData name="Scott, Wendy (Childrens Services)" userId="ccf14525-30ec-4eb3-9ec0-c8e827388be1" providerId="ADAL" clId="{D9352248-F2F8-44B6-88EB-989FD6EE5F5F}" dt="2024-06-10T07:47:55.218" v="32" actId="207"/>
        <pc:sldMkLst>
          <pc:docMk/>
          <pc:sldMk cId="3789876576" sldId="270"/>
        </pc:sldMkLst>
        <pc:spChg chg="mod">
          <ac:chgData name="Scott, Wendy (Childrens Services)" userId="ccf14525-30ec-4eb3-9ec0-c8e827388be1" providerId="ADAL" clId="{D9352248-F2F8-44B6-88EB-989FD6EE5F5F}" dt="2024-06-10T07:47:55.218" v="32" actId="207"/>
          <ac:spMkLst>
            <pc:docMk/>
            <pc:sldMk cId="3789876576" sldId="270"/>
            <ac:spMk id="2" creationId="{3881FDED-BF12-496F-B159-B4656A527885}"/>
          </ac:spMkLst>
        </pc:spChg>
      </pc:sldChg>
      <pc:sldChg chg="modSp mod">
        <pc:chgData name="Scott, Wendy (Childrens Services)" userId="ccf14525-30ec-4eb3-9ec0-c8e827388be1" providerId="ADAL" clId="{D9352248-F2F8-44B6-88EB-989FD6EE5F5F}" dt="2024-06-10T07:47:16.439" v="27" actId="20577"/>
        <pc:sldMkLst>
          <pc:docMk/>
          <pc:sldMk cId="3336238241" sldId="271"/>
        </pc:sldMkLst>
        <pc:spChg chg="mod">
          <ac:chgData name="Scott, Wendy (Childrens Services)" userId="ccf14525-30ec-4eb3-9ec0-c8e827388be1" providerId="ADAL" clId="{D9352248-F2F8-44B6-88EB-989FD6EE5F5F}" dt="2024-06-10T07:47:16.439" v="27" actId="20577"/>
          <ac:spMkLst>
            <pc:docMk/>
            <pc:sldMk cId="3336238241" sldId="271"/>
            <ac:spMk id="2" creationId="{7E8E404C-4892-4354-B994-E77335947933}"/>
          </ac:spMkLst>
        </pc:spChg>
      </pc:sldChg>
      <pc:sldChg chg="modSp mod">
        <pc:chgData name="Scott, Wendy (Childrens Services)" userId="ccf14525-30ec-4eb3-9ec0-c8e827388be1" providerId="ADAL" clId="{D9352248-F2F8-44B6-88EB-989FD6EE5F5F}" dt="2024-06-10T12:16:11.486" v="148" actId="404"/>
        <pc:sldMkLst>
          <pc:docMk/>
          <pc:sldMk cId="3680726591" sldId="274"/>
        </pc:sldMkLst>
        <pc:spChg chg="mod">
          <ac:chgData name="Scott, Wendy (Childrens Services)" userId="ccf14525-30ec-4eb3-9ec0-c8e827388be1" providerId="ADAL" clId="{D9352248-F2F8-44B6-88EB-989FD6EE5F5F}" dt="2024-06-10T07:48:40.116" v="39" actId="207"/>
          <ac:spMkLst>
            <pc:docMk/>
            <pc:sldMk cId="3680726591" sldId="274"/>
            <ac:spMk id="2" creationId="{DEECF6CD-266F-4BCB-87B0-937F61B197ED}"/>
          </ac:spMkLst>
        </pc:spChg>
        <pc:spChg chg="mod">
          <ac:chgData name="Scott, Wendy (Childrens Services)" userId="ccf14525-30ec-4eb3-9ec0-c8e827388be1" providerId="ADAL" clId="{D9352248-F2F8-44B6-88EB-989FD6EE5F5F}" dt="2024-06-10T12:16:11.486" v="148" actId="404"/>
          <ac:spMkLst>
            <pc:docMk/>
            <pc:sldMk cId="3680726591" sldId="274"/>
            <ac:spMk id="4" creationId="{D124F067-73F3-CFC6-6ECD-A994A0AF1A83}"/>
          </ac:spMkLst>
        </pc:spChg>
      </pc:sldChg>
      <pc:sldChg chg="modSp mod modNotesTx">
        <pc:chgData name="Scott, Wendy (Childrens Services)" userId="ccf14525-30ec-4eb3-9ec0-c8e827388be1" providerId="ADAL" clId="{D9352248-F2F8-44B6-88EB-989FD6EE5F5F}" dt="2024-06-10T11:52:15.121" v="91" actId="313"/>
        <pc:sldMkLst>
          <pc:docMk/>
          <pc:sldMk cId="3426096599" sldId="275"/>
        </pc:sldMkLst>
        <pc:spChg chg="mod">
          <ac:chgData name="Scott, Wendy (Childrens Services)" userId="ccf14525-30ec-4eb3-9ec0-c8e827388be1" providerId="ADAL" clId="{D9352248-F2F8-44B6-88EB-989FD6EE5F5F}" dt="2024-06-10T07:46:30.071" v="4" actId="14100"/>
          <ac:spMkLst>
            <pc:docMk/>
            <pc:sldMk cId="3426096599" sldId="275"/>
            <ac:spMk id="2" creationId="{9C403622-A5F1-49CA-9CC9-B6B95D21D708}"/>
          </ac:spMkLst>
        </pc:spChg>
      </pc:sldChg>
      <pc:sldChg chg="modSp mod">
        <pc:chgData name="Scott, Wendy (Childrens Services)" userId="ccf14525-30ec-4eb3-9ec0-c8e827388be1" providerId="ADAL" clId="{D9352248-F2F8-44B6-88EB-989FD6EE5F5F}" dt="2024-06-10T07:47:43.667" v="31" actId="207"/>
        <pc:sldMkLst>
          <pc:docMk/>
          <pc:sldMk cId="3559578091" sldId="276"/>
        </pc:sldMkLst>
        <pc:spChg chg="mod">
          <ac:chgData name="Scott, Wendy (Childrens Services)" userId="ccf14525-30ec-4eb3-9ec0-c8e827388be1" providerId="ADAL" clId="{D9352248-F2F8-44B6-88EB-989FD6EE5F5F}" dt="2024-06-10T07:47:43.667" v="31" actId="207"/>
          <ac:spMkLst>
            <pc:docMk/>
            <pc:sldMk cId="3559578091" sldId="276"/>
            <ac:spMk id="4" creationId="{50BDE2DA-0E3E-4F1E-84CC-073218751E3B}"/>
          </ac:spMkLst>
        </pc:spChg>
      </pc:sldChg>
      <pc:sldChg chg="modSp mod">
        <pc:chgData name="Scott, Wendy (Childrens Services)" userId="ccf14525-30ec-4eb3-9ec0-c8e827388be1" providerId="ADAL" clId="{D9352248-F2F8-44B6-88EB-989FD6EE5F5F}" dt="2024-06-10T07:48:15.173" v="35" actId="207"/>
        <pc:sldMkLst>
          <pc:docMk/>
          <pc:sldMk cId="2410298223" sldId="279"/>
        </pc:sldMkLst>
        <pc:spChg chg="mod">
          <ac:chgData name="Scott, Wendy (Childrens Services)" userId="ccf14525-30ec-4eb3-9ec0-c8e827388be1" providerId="ADAL" clId="{D9352248-F2F8-44B6-88EB-989FD6EE5F5F}" dt="2024-06-10T07:48:15.173" v="35" actId="207"/>
          <ac:spMkLst>
            <pc:docMk/>
            <pc:sldMk cId="2410298223" sldId="279"/>
            <ac:spMk id="4" creationId="{E3081BD1-541B-4841-A69D-9746E5F99AD7}"/>
          </ac:spMkLst>
        </pc:spChg>
      </pc:sldChg>
      <pc:sldChg chg="modSp mod">
        <pc:chgData name="Scott, Wendy (Childrens Services)" userId="ccf14525-30ec-4eb3-9ec0-c8e827388be1" providerId="ADAL" clId="{D9352248-F2F8-44B6-88EB-989FD6EE5F5F}" dt="2024-06-10T07:47:30.205" v="29" actId="207"/>
        <pc:sldMkLst>
          <pc:docMk/>
          <pc:sldMk cId="1703160128" sldId="281"/>
        </pc:sldMkLst>
        <pc:spChg chg="mod">
          <ac:chgData name="Scott, Wendy (Childrens Services)" userId="ccf14525-30ec-4eb3-9ec0-c8e827388be1" providerId="ADAL" clId="{D9352248-F2F8-44B6-88EB-989FD6EE5F5F}" dt="2024-06-10T07:47:30.205" v="29" actId="207"/>
          <ac:spMkLst>
            <pc:docMk/>
            <pc:sldMk cId="1703160128" sldId="281"/>
            <ac:spMk id="4" creationId="{50BDE2DA-0E3E-4F1E-84CC-073218751E3B}"/>
          </ac:spMkLst>
        </pc:spChg>
      </pc:sldChg>
      <pc:sldChg chg="modNotesTx">
        <pc:chgData name="Scott, Wendy (Childrens Services)" userId="ccf14525-30ec-4eb3-9ec0-c8e827388be1" providerId="ADAL" clId="{D9352248-F2F8-44B6-88EB-989FD6EE5F5F}" dt="2024-06-10T12:03:37.309" v="129"/>
        <pc:sldMkLst>
          <pc:docMk/>
          <pc:sldMk cId="476860246" sldId="290"/>
        </pc:sldMkLst>
      </pc:sldChg>
      <pc:sldChg chg="modSp mod">
        <pc:chgData name="Scott, Wendy (Childrens Services)" userId="ccf14525-30ec-4eb3-9ec0-c8e827388be1" providerId="ADAL" clId="{D9352248-F2F8-44B6-88EB-989FD6EE5F5F}" dt="2024-06-10T07:47:01.096" v="9" actId="207"/>
        <pc:sldMkLst>
          <pc:docMk/>
          <pc:sldMk cId="2644413502" sldId="291"/>
        </pc:sldMkLst>
        <pc:spChg chg="mod">
          <ac:chgData name="Scott, Wendy (Childrens Services)" userId="ccf14525-30ec-4eb3-9ec0-c8e827388be1" providerId="ADAL" clId="{D9352248-F2F8-44B6-88EB-989FD6EE5F5F}" dt="2024-06-10T07:47:01.096" v="9" actId="207"/>
          <ac:spMkLst>
            <pc:docMk/>
            <pc:sldMk cId="2644413502" sldId="291"/>
            <ac:spMk id="2" creationId="{47EC6747-0969-FEB1-E25C-4F6C9A52FB19}"/>
          </ac:spMkLst>
        </pc:spChg>
      </pc:sldChg>
      <pc:sldChg chg="modSp mod">
        <pc:chgData name="Scott, Wendy (Childrens Services)" userId="ccf14525-30ec-4eb3-9ec0-c8e827388be1" providerId="ADAL" clId="{D9352248-F2F8-44B6-88EB-989FD6EE5F5F}" dt="2024-06-10T07:47:36.453" v="30" actId="207"/>
        <pc:sldMkLst>
          <pc:docMk/>
          <pc:sldMk cId="1791825615" sldId="293"/>
        </pc:sldMkLst>
        <pc:spChg chg="mod">
          <ac:chgData name="Scott, Wendy (Childrens Services)" userId="ccf14525-30ec-4eb3-9ec0-c8e827388be1" providerId="ADAL" clId="{D9352248-F2F8-44B6-88EB-989FD6EE5F5F}" dt="2024-06-10T07:47:36.453" v="30" actId="207"/>
          <ac:spMkLst>
            <pc:docMk/>
            <pc:sldMk cId="1791825615" sldId="293"/>
            <ac:spMk id="4" creationId="{50BDE2DA-0E3E-4F1E-84CC-073218751E3B}"/>
          </ac:spMkLst>
        </pc:spChg>
      </pc:sldChg>
      <pc:sldChg chg="modSp mod modNotesTx">
        <pc:chgData name="Scott, Wendy (Childrens Services)" userId="ccf14525-30ec-4eb3-9ec0-c8e827388be1" providerId="ADAL" clId="{D9352248-F2F8-44B6-88EB-989FD6EE5F5F}" dt="2024-06-10T11:56:12.790" v="118" actId="20577"/>
        <pc:sldMkLst>
          <pc:docMk/>
          <pc:sldMk cId="834974830" sldId="294"/>
        </pc:sldMkLst>
        <pc:spChg chg="mod">
          <ac:chgData name="Scott, Wendy (Childrens Services)" userId="ccf14525-30ec-4eb3-9ec0-c8e827388be1" providerId="ADAL" clId="{D9352248-F2F8-44B6-88EB-989FD6EE5F5F}" dt="2024-06-10T07:46:48.764" v="7" actId="207"/>
          <ac:spMkLst>
            <pc:docMk/>
            <pc:sldMk cId="834974830" sldId="294"/>
            <ac:spMk id="2" creationId="{8BC73AF3-9BD8-AB77-43DB-E3CA7F898D02}"/>
          </ac:spMkLst>
        </pc:spChg>
      </pc:sldChg>
      <pc:sldChg chg="modSp mod">
        <pc:chgData name="Scott, Wendy (Childrens Services)" userId="ccf14525-30ec-4eb3-9ec0-c8e827388be1" providerId="ADAL" clId="{D9352248-F2F8-44B6-88EB-989FD6EE5F5F}" dt="2024-06-10T07:46:19.041" v="2" actId="207"/>
        <pc:sldMkLst>
          <pc:docMk/>
          <pc:sldMk cId="0" sldId="295"/>
        </pc:sldMkLst>
        <pc:spChg chg="mod">
          <ac:chgData name="Scott, Wendy (Childrens Services)" userId="ccf14525-30ec-4eb3-9ec0-c8e827388be1" providerId="ADAL" clId="{D9352248-F2F8-44B6-88EB-989FD6EE5F5F}" dt="2024-06-10T07:46:19.041" v="2" actId="207"/>
          <ac:spMkLst>
            <pc:docMk/>
            <pc:sldMk cId="0" sldId="295"/>
            <ac:spMk id="11266" creationId="{54E502D5-A70C-425B-9D45-274B5377A191}"/>
          </ac:spMkLst>
        </pc:spChg>
      </pc:sldChg>
      <pc:sldChg chg="addSp modSp mod">
        <pc:chgData name="Scott, Wendy (Childrens Services)" userId="ccf14525-30ec-4eb3-9ec0-c8e827388be1" providerId="ADAL" clId="{D9352248-F2F8-44B6-88EB-989FD6EE5F5F}" dt="2024-06-10T11:55:09.904" v="94" actId="14100"/>
        <pc:sldMkLst>
          <pc:docMk/>
          <pc:sldMk cId="1280740540" sldId="296"/>
        </pc:sldMkLst>
        <pc:spChg chg="mod">
          <ac:chgData name="Scott, Wendy (Childrens Services)" userId="ccf14525-30ec-4eb3-9ec0-c8e827388be1" providerId="ADAL" clId="{D9352248-F2F8-44B6-88EB-989FD6EE5F5F}" dt="2024-06-10T07:46:39.763" v="6" actId="14100"/>
          <ac:spMkLst>
            <pc:docMk/>
            <pc:sldMk cId="1280740540" sldId="296"/>
            <ac:spMk id="2" creationId="{125BE73C-7EDF-4E54-AAC8-EB131D1BF0A1}"/>
          </ac:spMkLst>
        </pc:spChg>
        <pc:picChg chg="add mod">
          <ac:chgData name="Scott, Wendy (Childrens Services)" userId="ccf14525-30ec-4eb3-9ec0-c8e827388be1" providerId="ADAL" clId="{D9352248-F2F8-44B6-88EB-989FD6EE5F5F}" dt="2024-06-10T11:55:09.904" v="94" actId="14100"/>
          <ac:picMkLst>
            <pc:docMk/>
            <pc:sldMk cId="1280740540" sldId="296"/>
            <ac:picMk id="3" creationId="{128D72DF-1422-3C8B-6998-204F1B4BCA0C}"/>
          </ac:picMkLst>
        </pc:picChg>
      </pc:sldChg>
      <pc:sldChg chg="modSp mod">
        <pc:chgData name="Scott, Wendy (Childrens Services)" userId="ccf14525-30ec-4eb3-9ec0-c8e827388be1" providerId="ADAL" clId="{D9352248-F2F8-44B6-88EB-989FD6EE5F5F}" dt="2024-06-10T07:46:54.043" v="8" actId="207"/>
        <pc:sldMkLst>
          <pc:docMk/>
          <pc:sldMk cId="4201532362" sldId="297"/>
        </pc:sldMkLst>
        <pc:spChg chg="mod">
          <ac:chgData name="Scott, Wendy (Childrens Services)" userId="ccf14525-30ec-4eb3-9ec0-c8e827388be1" providerId="ADAL" clId="{D9352248-F2F8-44B6-88EB-989FD6EE5F5F}" dt="2024-06-10T07:46:54.043" v="8" actId="207"/>
          <ac:spMkLst>
            <pc:docMk/>
            <pc:sldMk cId="4201532362" sldId="297"/>
            <ac:spMk id="2" creationId="{1BACF719-657A-3A9F-3553-C39D98666B63}"/>
          </ac:spMkLst>
        </pc:spChg>
      </pc:sldChg>
      <pc:sldChg chg="modSp mod">
        <pc:chgData name="Scott, Wendy (Childrens Services)" userId="ccf14525-30ec-4eb3-9ec0-c8e827388be1" providerId="ADAL" clId="{D9352248-F2F8-44B6-88EB-989FD6EE5F5F}" dt="2024-06-10T07:48:45.424" v="40" actId="207"/>
        <pc:sldMkLst>
          <pc:docMk/>
          <pc:sldMk cId="2284236232" sldId="299"/>
        </pc:sldMkLst>
        <pc:spChg chg="mod">
          <ac:chgData name="Scott, Wendy (Childrens Services)" userId="ccf14525-30ec-4eb3-9ec0-c8e827388be1" providerId="ADAL" clId="{D9352248-F2F8-44B6-88EB-989FD6EE5F5F}" dt="2024-06-10T07:48:45.424" v="40" actId="207"/>
          <ac:spMkLst>
            <pc:docMk/>
            <pc:sldMk cId="2284236232" sldId="299"/>
            <ac:spMk id="2" creationId="{239A5AA2-DA67-6BFE-5D0F-1715A2BD1460}"/>
          </ac:spMkLst>
        </pc:spChg>
      </pc:sldChg>
      <pc:sldChg chg="modSp mod">
        <pc:chgData name="Scott, Wendy (Childrens Services)" userId="ccf14525-30ec-4eb3-9ec0-c8e827388be1" providerId="ADAL" clId="{D9352248-F2F8-44B6-88EB-989FD6EE5F5F}" dt="2024-06-10T07:46:13.062" v="0" actId="207"/>
        <pc:sldMkLst>
          <pc:docMk/>
          <pc:sldMk cId="1154372388" sldId="300"/>
        </pc:sldMkLst>
        <pc:spChg chg="mod">
          <ac:chgData name="Scott, Wendy (Childrens Services)" userId="ccf14525-30ec-4eb3-9ec0-c8e827388be1" providerId="ADAL" clId="{D9352248-F2F8-44B6-88EB-989FD6EE5F5F}" dt="2024-06-10T07:46:13.062" v="0" actId="207"/>
          <ac:spMkLst>
            <pc:docMk/>
            <pc:sldMk cId="1154372388" sldId="300"/>
            <ac:spMk id="2" creationId="{E46C2BF7-1C63-E12C-DAB1-6E416AA93EC2}"/>
          </ac:spMkLst>
        </pc:spChg>
      </pc:sldChg>
      <pc:sldChg chg="modSp mod">
        <pc:chgData name="Scott, Wendy (Childrens Services)" userId="ccf14525-30ec-4eb3-9ec0-c8e827388be1" providerId="ADAL" clId="{D9352248-F2F8-44B6-88EB-989FD6EE5F5F}" dt="2024-06-10T07:47:23.569" v="28" actId="207"/>
        <pc:sldMkLst>
          <pc:docMk/>
          <pc:sldMk cId="2236572150" sldId="301"/>
        </pc:sldMkLst>
        <pc:spChg chg="mod">
          <ac:chgData name="Scott, Wendy (Childrens Services)" userId="ccf14525-30ec-4eb3-9ec0-c8e827388be1" providerId="ADAL" clId="{D9352248-F2F8-44B6-88EB-989FD6EE5F5F}" dt="2024-06-10T07:47:23.569" v="28" actId="207"/>
          <ac:spMkLst>
            <pc:docMk/>
            <pc:sldMk cId="2236572150" sldId="301"/>
            <ac:spMk id="4" creationId="{9C94C23B-C081-7EBC-46BE-48A714AD2285}"/>
          </ac:spMkLst>
        </pc:spChg>
      </pc:sldChg>
      <pc:sldChg chg="modNotesTx">
        <pc:chgData name="Scott, Wendy (Childrens Services)" userId="ccf14525-30ec-4eb3-9ec0-c8e827388be1" providerId="ADAL" clId="{D9352248-F2F8-44B6-88EB-989FD6EE5F5F}" dt="2024-06-11T07:49:16.345" v="328"/>
        <pc:sldMkLst>
          <pc:docMk/>
          <pc:sldMk cId="2880883002" sldId="302"/>
        </pc:sldMkLst>
      </pc:sldChg>
      <pc:sldChg chg="modSp mod modNotesTx">
        <pc:chgData name="Scott, Wendy (Childrens Services)" userId="ccf14525-30ec-4eb3-9ec0-c8e827388be1" providerId="ADAL" clId="{D9352248-F2F8-44B6-88EB-989FD6EE5F5F}" dt="2024-06-10T12:54:44.755" v="202" actId="113"/>
        <pc:sldMkLst>
          <pc:docMk/>
          <pc:sldMk cId="1227175629" sldId="303"/>
        </pc:sldMkLst>
        <pc:graphicFrameChg chg="modGraphic">
          <ac:chgData name="Scott, Wendy (Childrens Services)" userId="ccf14525-30ec-4eb3-9ec0-c8e827388be1" providerId="ADAL" clId="{D9352248-F2F8-44B6-88EB-989FD6EE5F5F}" dt="2024-06-10T11:57:04.306" v="128" actId="404"/>
          <ac:graphicFrameMkLst>
            <pc:docMk/>
            <pc:sldMk cId="1227175629" sldId="303"/>
            <ac:graphicFrameMk id="2" creationId="{9509ECC5-4C68-7A4A-CAEA-7CF77A2FA0B6}"/>
          </ac:graphicFrameMkLst>
        </pc:graphicFrameChg>
      </pc:sldChg>
      <pc:sldChg chg="modSp mod modNotesTx">
        <pc:chgData name="Scott, Wendy (Childrens Services)" userId="ccf14525-30ec-4eb3-9ec0-c8e827388be1" providerId="ADAL" clId="{D9352248-F2F8-44B6-88EB-989FD6EE5F5F}" dt="2024-06-11T08:02:22.316" v="623" actId="20577"/>
        <pc:sldMkLst>
          <pc:docMk/>
          <pc:sldMk cId="3105180878" sldId="305"/>
        </pc:sldMkLst>
        <pc:spChg chg="mod">
          <ac:chgData name="Scott, Wendy (Childrens Services)" userId="ccf14525-30ec-4eb3-9ec0-c8e827388be1" providerId="ADAL" clId="{D9352248-F2F8-44B6-88EB-989FD6EE5F5F}" dt="2024-06-10T07:48:24.187" v="37" actId="14100"/>
          <ac:spMkLst>
            <pc:docMk/>
            <pc:sldMk cId="3105180878" sldId="305"/>
            <ac:spMk id="2" creationId="{64D35F01-E9F0-949E-ECA5-7FDE3C56E5CE}"/>
          </ac:spMkLst>
        </pc:spChg>
      </pc:sldChg>
      <pc:sldChg chg="modSp mod">
        <pc:chgData name="Scott, Wendy (Childrens Services)" userId="ccf14525-30ec-4eb3-9ec0-c8e827388be1" providerId="ADAL" clId="{D9352248-F2F8-44B6-88EB-989FD6EE5F5F}" dt="2024-06-10T12:04:15.068" v="141" actId="404"/>
        <pc:sldMkLst>
          <pc:docMk/>
          <pc:sldMk cId="2307298210" sldId="306"/>
        </pc:sldMkLst>
        <pc:graphicFrameChg chg="modGraphic">
          <ac:chgData name="Scott, Wendy (Childrens Services)" userId="ccf14525-30ec-4eb3-9ec0-c8e827388be1" providerId="ADAL" clId="{D9352248-F2F8-44B6-88EB-989FD6EE5F5F}" dt="2024-06-10T12:04:15.068" v="141" actId="404"/>
          <ac:graphicFrameMkLst>
            <pc:docMk/>
            <pc:sldMk cId="2307298210" sldId="306"/>
            <ac:graphicFrameMk id="4" creationId="{EFE5DDF6-F7F2-3F81-0728-4F00E50CD90F}"/>
          </ac:graphicFrameMkLst>
        </pc:graphicFrameChg>
      </pc:sldChg>
      <pc:sldChg chg="modSp mod">
        <pc:chgData name="Scott, Wendy (Childrens Services)" userId="ccf14525-30ec-4eb3-9ec0-c8e827388be1" providerId="ADAL" clId="{D9352248-F2F8-44B6-88EB-989FD6EE5F5F}" dt="2024-06-10T07:51:20.148" v="90" actId="403"/>
        <pc:sldMkLst>
          <pc:docMk/>
          <pc:sldMk cId="3519895727" sldId="307"/>
        </pc:sldMkLst>
        <pc:graphicFrameChg chg="mod modGraphic">
          <ac:chgData name="Scott, Wendy (Childrens Services)" userId="ccf14525-30ec-4eb3-9ec0-c8e827388be1" providerId="ADAL" clId="{D9352248-F2F8-44B6-88EB-989FD6EE5F5F}" dt="2024-06-10T07:51:20.148" v="90" actId="403"/>
          <ac:graphicFrameMkLst>
            <pc:docMk/>
            <pc:sldMk cId="3519895727" sldId="307"/>
            <ac:graphicFrameMk id="15" creationId="{71E41992-B008-58F9-6A8D-BA1183D808E0}"/>
          </ac:graphicFrameMkLst>
        </pc:graphicFrameChg>
      </pc:sldChg>
      <pc:sldChg chg="modSp mod">
        <pc:chgData name="Scott, Wendy (Childrens Services)" userId="ccf14525-30ec-4eb3-9ec0-c8e827388be1" providerId="ADAL" clId="{D9352248-F2F8-44B6-88EB-989FD6EE5F5F}" dt="2024-06-10T07:48:34.636" v="38" actId="207"/>
        <pc:sldMkLst>
          <pc:docMk/>
          <pc:sldMk cId="2681148828" sldId="308"/>
        </pc:sldMkLst>
        <pc:spChg chg="mod">
          <ac:chgData name="Scott, Wendy (Childrens Services)" userId="ccf14525-30ec-4eb3-9ec0-c8e827388be1" providerId="ADAL" clId="{D9352248-F2F8-44B6-88EB-989FD6EE5F5F}" dt="2024-06-10T07:48:34.636" v="38" actId="207"/>
          <ac:spMkLst>
            <pc:docMk/>
            <pc:sldMk cId="2681148828" sldId="308"/>
            <ac:spMk id="2" creationId="{5B29F9E8-6882-952C-8B8D-34929F214098}"/>
          </ac:spMkLst>
        </pc:spChg>
      </pc:sldChg>
      <pc:sldChg chg="modSp mod modShow">
        <pc:chgData name="Scott, Wendy (Childrens Services)" userId="ccf14525-30ec-4eb3-9ec0-c8e827388be1" providerId="ADAL" clId="{D9352248-F2F8-44B6-88EB-989FD6EE5F5F}" dt="2024-06-10T07:48:09.031" v="34" actId="729"/>
        <pc:sldMkLst>
          <pc:docMk/>
          <pc:sldMk cId="728599835" sldId="309"/>
        </pc:sldMkLst>
        <pc:spChg chg="mod">
          <ac:chgData name="Scott, Wendy (Childrens Services)" userId="ccf14525-30ec-4eb3-9ec0-c8e827388be1" providerId="ADAL" clId="{D9352248-F2F8-44B6-88EB-989FD6EE5F5F}" dt="2024-06-10T07:48:01.855" v="33" actId="207"/>
          <ac:spMkLst>
            <pc:docMk/>
            <pc:sldMk cId="728599835" sldId="309"/>
            <ac:spMk id="4" creationId="{ACDC8AC3-13B5-3894-F43A-7E556D665773}"/>
          </ac:spMkLst>
        </pc:spChg>
      </pc:sldChg>
      <pc:sldChg chg="modSp new mod">
        <pc:chgData name="Scott, Wendy (Childrens Services)" userId="ccf14525-30ec-4eb3-9ec0-c8e827388be1" providerId="ADAL" clId="{D9352248-F2F8-44B6-88EB-989FD6EE5F5F}" dt="2024-06-11T07:45:03.881" v="240" actId="14100"/>
        <pc:sldMkLst>
          <pc:docMk/>
          <pc:sldMk cId="181617672" sldId="310"/>
        </pc:sldMkLst>
        <pc:spChg chg="mod">
          <ac:chgData name="Scott, Wendy (Childrens Services)" userId="ccf14525-30ec-4eb3-9ec0-c8e827388be1" providerId="ADAL" clId="{D9352248-F2F8-44B6-88EB-989FD6EE5F5F}" dt="2024-06-11T07:42:44.687" v="236" actId="20577"/>
          <ac:spMkLst>
            <pc:docMk/>
            <pc:sldMk cId="181617672" sldId="310"/>
            <ac:spMk id="2" creationId="{C1356461-7DC2-B52F-6091-A111880A12E3}"/>
          </ac:spMkLst>
        </pc:spChg>
        <pc:spChg chg="mod">
          <ac:chgData name="Scott, Wendy (Childrens Services)" userId="ccf14525-30ec-4eb3-9ec0-c8e827388be1" providerId="ADAL" clId="{D9352248-F2F8-44B6-88EB-989FD6EE5F5F}" dt="2024-06-11T07:45:03.881" v="240" actId="14100"/>
          <ac:spMkLst>
            <pc:docMk/>
            <pc:sldMk cId="181617672" sldId="310"/>
            <ac:spMk id="3" creationId="{627173BD-FB93-1C54-A307-10DB2978330B}"/>
          </ac:spMkLst>
        </pc:spChg>
      </pc:sldChg>
      <pc:sldChg chg="modSp new mod">
        <pc:chgData name="Scott, Wendy (Childrens Services)" userId="ccf14525-30ec-4eb3-9ec0-c8e827388be1" providerId="ADAL" clId="{D9352248-F2F8-44B6-88EB-989FD6EE5F5F}" dt="2024-06-11T07:47:37.534" v="278" actId="6549"/>
        <pc:sldMkLst>
          <pc:docMk/>
          <pc:sldMk cId="4080027592" sldId="311"/>
        </pc:sldMkLst>
        <pc:spChg chg="mod">
          <ac:chgData name="Scott, Wendy (Childrens Services)" userId="ccf14525-30ec-4eb3-9ec0-c8e827388be1" providerId="ADAL" clId="{D9352248-F2F8-44B6-88EB-989FD6EE5F5F}" dt="2024-06-11T07:46:11.484" v="259" actId="20577"/>
          <ac:spMkLst>
            <pc:docMk/>
            <pc:sldMk cId="4080027592" sldId="311"/>
            <ac:spMk id="2" creationId="{12B4A68A-C199-0A2C-41FB-27B7CFBC68B4}"/>
          </ac:spMkLst>
        </pc:spChg>
        <pc:spChg chg="mod">
          <ac:chgData name="Scott, Wendy (Childrens Services)" userId="ccf14525-30ec-4eb3-9ec0-c8e827388be1" providerId="ADAL" clId="{D9352248-F2F8-44B6-88EB-989FD6EE5F5F}" dt="2024-06-11T07:47:37.534" v="278" actId="6549"/>
          <ac:spMkLst>
            <pc:docMk/>
            <pc:sldMk cId="4080027592" sldId="311"/>
            <ac:spMk id="3" creationId="{71B7B6A8-FB12-2DF3-D146-83A18BB7C3DB}"/>
          </ac:spMkLst>
        </pc:spChg>
      </pc:sldChg>
      <pc:sldChg chg="modSp new mod">
        <pc:chgData name="Scott, Wendy (Childrens Services)" userId="ccf14525-30ec-4eb3-9ec0-c8e827388be1" providerId="ADAL" clId="{D9352248-F2F8-44B6-88EB-989FD6EE5F5F}" dt="2024-06-11T07:53:23.495" v="372" actId="255"/>
        <pc:sldMkLst>
          <pc:docMk/>
          <pc:sldMk cId="3409182987" sldId="312"/>
        </pc:sldMkLst>
        <pc:spChg chg="mod">
          <ac:chgData name="Scott, Wendy (Childrens Services)" userId="ccf14525-30ec-4eb3-9ec0-c8e827388be1" providerId="ADAL" clId="{D9352248-F2F8-44B6-88EB-989FD6EE5F5F}" dt="2024-06-11T07:51:02.963" v="362" actId="20577"/>
          <ac:spMkLst>
            <pc:docMk/>
            <pc:sldMk cId="3409182987" sldId="312"/>
            <ac:spMk id="2" creationId="{C8DBFB3B-207B-03C1-D1C2-20434A15ACF1}"/>
          </ac:spMkLst>
        </pc:spChg>
        <pc:spChg chg="mod">
          <ac:chgData name="Scott, Wendy (Childrens Services)" userId="ccf14525-30ec-4eb3-9ec0-c8e827388be1" providerId="ADAL" clId="{D9352248-F2F8-44B6-88EB-989FD6EE5F5F}" dt="2024-06-11T07:53:23.495" v="372" actId="255"/>
          <ac:spMkLst>
            <pc:docMk/>
            <pc:sldMk cId="3409182987" sldId="312"/>
            <ac:spMk id="3" creationId="{A2C9E66A-EB90-1F40-6C60-C1C0966B01A4}"/>
          </ac:spMkLst>
        </pc:sp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_rels/data2.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_rels/drawing2.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EC53467-892D-4F87-87A6-F8CF2B0D6147}" type="doc">
      <dgm:prSet loTypeId="urn:microsoft.com/office/officeart/2011/layout/RadialPictureList" loCatId="officeonline" qsTypeId="urn:microsoft.com/office/officeart/2005/8/quickstyle/simple1" qsCatId="simple" csTypeId="urn:microsoft.com/office/officeart/2005/8/colors/accent1_2" csCatId="accent1" phldr="1"/>
      <dgm:spPr/>
      <dgm:t>
        <a:bodyPr/>
        <a:lstStyle/>
        <a:p>
          <a:endParaRPr lang="en-GB"/>
        </a:p>
      </dgm:t>
    </dgm:pt>
    <dgm:pt modelId="{628EA36F-2703-4453-8AFE-FB521EA8C20E}">
      <dgm:prSet phldrT="[Text]"/>
      <dgm:spPr/>
      <dgm:t>
        <a:bodyPr/>
        <a:lstStyle/>
        <a:p>
          <a:r>
            <a:rPr lang="en-GB" dirty="0">
              <a:latin typeface="Arial" panose="020B0604020202020204" pitchFamily="34" charset="0"/>
              <a:cs typeface="Arial" panose="020B0604020202020204" pitchFamily="34" charset="0"/>
            </a:rPr>
            <a:t>Quizzes</a:t>
          </a:r>
        </a:p>
      </dgm:t>
    </dgm:pt>
    <dgm:pt modelId="{2122CFB4-72AD-4F15-A006-444B2A7F6DB8}" type="parTrans" cxnId="{39493B67-6178-4F6C-BBDA-5D0AED00EFBD}">
      <dgm:prSet/>
      <dgm:spPr/>
      <dgm:t>
        <a:bodyPr/>
        <a:lstStyle/>
        <a:p>
          <a:endParaRPr lang="en-GB">
            <a:latin typeface="Arial" panose="020B0604020202020204" pitchFamily="34" charset="0"/>
            <a:cs typeface="Arial" panose="020B0604020202020204" pitchFamily="34" charset="0"/>
          </a:endParaRPr>
        </a:p>
      </dgm:t>
    </dgm:pt>
    <dgm:pt modelId="{60EE26C1-FBC6-4EDA-B314-038097894ABC}" type="sibTrans" cxnId="{39493B67-6178-4F6C-BBDA-5D0AED00EFBD}">
      <dgm:prSet/>
      <dgm:spPr/>
      <dgm:t>
        <a:bodyPr/>
        <a:lstStyle/>
        <a:p>
          <a:endParaRPr lang="en-GB">
            <a:latin typeface="Arial" panose="020B0604020202020204" pitchFamily="34" charset="0"/>
            <a:cs typeface="Arial" panose="020B0604020202020204" pitchFamily="34" charset="0"/>
          </a:endParaRPr>
        </a:p>
      </dgm:t>
    </dgm:pt>
    <dgm:pt modelId="{770DAAC7-04C4-4C60-AA90-C8A7AA18D572}">
      <dgm:prSet phldrT="[Text]"/>
      <dgm:spPr/>
      <dgm:t>
        <a:bodyPr/>
        <a:lstStyle/>
        <a:p>
          <a:r>
            <a:rPr lang="en-GB" dirty="0">
              <a:latin typeface="Arial" panose="020B0604020202020204" pitchFamily="34" charset="0"/>
              <a:cs typeface="Arial" panose="020B0604020202020204" pitchFamily="34" charset="0"/>
            </a:rPr>
            <a:t>digital</a:t>
          </a:r>
        </a:p>
      </dgm:t>
    </dgm:pt>
    <dgm:pt modelId="{AFE72525-1AB1-4544-9FD3-A08530A00D58}" type="parTrans" cxnId="{76AE9E67-98AB-483C-B49A-ABC2911612B9}">
      <dgm:prSet/>
      <dgm:spPr/>
      <dgm:t>
        <a:bodyPr/>
        <a:lstStyle/>
        <a:p>
          <a:endParaRPr lang="en-GB">
            <a:latin typeface="Arial" panose="020B0604020202020204" pitchFamily="34" charset="0"/>
            <a:cs typeface="Arial" panose="020B0604020202020204" pitchFamily="34" charset="0"/>
          </a:endParaRPr>
        </a:p>
      </dgm:t>
    </dgm:pt>
    <dgm:pt modelId="{BC27880F-7F40-4F33-A10A-1C410283F418}" type="sibTrans" cxnId="{76AE9E67-98AB-483C-B49A-ABC2911612B9}">
      <dgm:prSet/>
      <dgm:spPr/>
      <dgm:t>
        <a:bodyPr/>
        <a:lstStyle/>
        <a:p>
          <a:endParaRPr lang="en-GB">
            <a:latin typeface="Arial" panose="020B0604020202020204" pitchFamily="34" charset="0"/>
            <a:cs typeface="Arial" panose="020B0604020202020204" pitchFamily="34" charset="0"/>
          </a:endParaRPr>
        </a:p>
      </dgm:t>
    </dgm:pt>
    <dgm:pt modelId="{000CF8F5-C024-45CC-B699-FC73BE033F6E}">
      <dgm:prSet phldrT="[Text]"/>
      <dgm:spPr/>
      <dgm:t>
        <a:bodyPr/>
        <a:lstStyle/>
        <a:p>
          <a:r>
            <a:rPr lang="en-GB" dirty="0">
              <a:latin typeface="Arial" panose="020B0604020202020204" pitchFamily="34" charset="0"/>
              <a:cs typeface="Arial" panose="020B0604020202020204" pitchFamily="34" charset="0"/>
            </a:rPr>
            <a:t>paper</a:t>
          </a:r>
        </a:p>
      </dgm:t>
    </dgm:pt>
    <dgm:pt modelId="{0B0737B0-80FE-4DFD-9E2D-2613270B753A}" type="parTrans" cxnId="{60E6AB88-D506-4466-A969-ADC6C1707D0F}">
      <dgm:prSet/>
      <dgm:spPr/>
      <dgm:t>
        <a:bodyPr/>
        <a:lstStyle/>
        <a:p>
          <a:endParaRPr lang="en-GB">
            <a:latin typeface="Arial" panose="020B0604020202020204" pitchFamily="34" charset="0"/>
            <a:cs typeface="Arial" panose="020B0604020202020204" pitchFamily="34" charset="0"/>
          </a:endParaRPr>
        </a:p>
      </dgm:t>
    </dgm:pt>
    <dgm:pt modelId="{A2590D9E-2700-4680-BA9A-91B95DCF6426}" type="sibTrans" cxnId="{60E6AB88-D506-4466-A969-ADC6C1707D0F}">
      <dgm:prSet/>
      <dgm:spPr/>
      <dgm:t>
        <a:bodyPr/>
        <a:lstStyle/>
        <a:p>
          <a:endParaRPr lang="en-GB">
            <a:latin typeface="Arial" panose="020B0604020202020204" pitchFamily="34" charset="0"/>
            <a:cs typeface="Arial" panose="020B0604020202020204" pitchFamily="34" charset="0"/>
          </a:endParaRPr>
        </a:p>
      </dgm:t>
    </dgm:pt>
    <dgm:pt modelId="{99F964BE-14C9-4D97-8ABD-B3985445FA9C}">
      <dgm:prSet phldrT="[Text]"/>
      <dgm:spPr/>
      <dgm:t>
        <a:bodyPr/>
        <a:lstStyle/>
        <a:p>
          <a:r>
            <a:rPr lang="en-GB" dirty="0">
              <a:latin typeface="Arial" panose="020B0604020202020204" pitchFamily="34" charset="0"/>
              <a:cs typeface="Arial" panose="020B0604020202020204" pitchFamily="34" charset="0"/>
            </a:rPr>
            <a:t>Verbal</a:t>
          </a:r>
        </a:p>
      </dgm:t>
    </dgm:pt>
    <dgm:pt modelId="{3F592A7F-9A07-4F28-A759-F5E278C3CD3A}" type="sibTrans" cxnId="{F3C54E9A-16E3-4BC0-ABC9-57842A1C3AAD}">
      <dgm:prSet/>
      <dgm:spPr/>
      <dgm:t>
        <a:bodyPr/>
        <a:lstStyle/>
        <a:p>
          <a:endParaRPr lang="en-GB">
            <a:latin typeface="Arial" panose="020B0604020202020204" pitchFamily="34" charset="0"/>
            <a:cs typeface="Arial" panose="020B0604020202020204" pitchFamily="34" charset="0"/>
          </a:endParaRPr>
        </a:p>
      </dgm:t>
    </dgm:pt>
    <dgm:pt modelId="{96A80FF5-6D4B-4785-B192-74C5004A40E6}" type="parTrans" cxnId="{F3C54E9A-16E3-4BC0-ABC9-57842A1C3AAD}">
      <dgm:prSet/>
      <dgm:spPr/>
      <dgm:t>
        <a:bodyPr/>
        <a:lstStyle/>
        <a:p>
          <a:endParaRPr lang="en-GB">
            <a:latin typeface="Arial" panose="020B0604020202020204" pitchFamily="34" charset="0"/>
            <a:cs typeface="Arial" panose="020B0604020202020204" pitchFamily="34" charset="0"/>
          </a:endParaRPr>
        </a:p>
      </dgm:t>
    </dgm:pt>
    <dgm:pt modelId="{B83D629E-FD1B-4082-A02D-8306158BE81E}">
      <dgm:prSet phldrT="[Text]"/>
      <dgm:spPr/>
      <dgm:t>
        <a:bodyPr/>
        <a:lstStyle/>
        <a:p>
          <a:r>
            <a:rPr lang="en-GB" dirty="0">
              <a:latin typeface="Arial" panose="020B0604020202020204" pitchFamily="34" charset="0"/>
              <a:cs typeface="Arial" panose="020B0604020202020204" pitchFamily="34" charset="0"/>
            </a:rPr>
            <a:t>Team</a:t>
          </a:r>
        </a:p>
      </dgm:t>
    </dgm:pt>
    <dgm:pt modelId="{EDCE68D3-EF90-4C38-8115-25B4B720374F}" type="parTrans" cxnId="{8ED5D9C6-A184-4B78-BFA7-5EF7359346D7}">
      <dgm:prSet/>
      <dgm:spPr/>
      <dgm:t>
        <a:bodyPr/>
        <a:lstStyle/>
        <a:p>
          <a:endParaRPr lang="en-GB">
            <a:latin typeface="Arial" panose="020B0604020202020204" pitchFamily="34" charset="0"/>
            <a:cs typeface="Arial" panose="020B0604020202020204" pitchFamily="34" charset="0"/>
          </a:endParaRPr>
        </a:p>
      </dgm:t>
    </dgm:pt>
    <dgm:pt modelId="{968BE13D-D311-4360-AD72-60A2AEBA2406}" type="sibTrans" cxnId="{8ED5D9C6-A184-4B78-BFA7-5EF7359346D7}">
      <dgm:prSet/>
      <dgm:spPr/>
      <dgm:t>
        <a:bodyPr/>
        <a:lstStyle/>
        <a:p>
          <a:endParaRPr lang="en-GB">
            <a:latin typeface="Arial" panose="020B0604020202020204" pitchFamily="34" charset="0"/>
            <a:cs typeface="Arial" panose="020B0604020202020204" pitchFamily="34" charset="0"/>
          </a:endParaRPr>
        </a:p>
      </dgm:t>
    </dgm:pt>
    <dgm:pt modelId="{73E6D415-EE0B-4905-B924-9493710EA062}" type="pres">
      <dgm:prSet presAssocID="{1EC53467-892D-4F87-87A6-F8CF2B0D6147}" presName="Name0" presStyleCnt="0">
        <dgm:presLayoutVars>
          <dgm:chMax val="1"/>
          <dgm:chPref val="1"/>
          <dgm:dir/>
          <dgm:resizeHandles/>
        </dgm:presLayoutVars>
      </dgm:prSet>
      <dgm:spPr/>
    </dgm:pt>
    <dgm:pt modelId="{DB192802-9BD2-4116-9BEC-45BA4B835750}" type="pres">
      <dgm:prSet presAssocID="{628EA36F-2703-4453-8AFE-FB521EA8C20E}" presName="Parent" presStyleLbl="node1" presStyleIdx="0" presStyleCnt="2">
        <dgm:presLayoutVars>
          <dgm:chMax val="4"/>
          <dgm:chPref val="3"/>
        </dgm:presLayoutVars>
      </dgm:prSet>
      <dgm:spPr/>
    </dgm:pt>
    <dgm:pt modelId="{598A0FC5-6050-4040-9785-769736B38BA1}" type="pres">
      <dgm:prSet presAssocID="{770DAAC7-04C4-4C60-AA90-C8A7AA18D572}" presName="Accent" presStyleLbl="node1" presStyleIdx="1" presStyleCnt="2"/>
      <dgm:spPr/>
    </dgm:pt>
    <dgm:pt modelId="{181B8DE6-2E15-4D77-9CB4-81E8163E55FB}" type="pres">
      <dgm:prSet presAssocID="{770DAAC7-04C4-4C60-AA90-C8A7AA18D572}" presName="Image1"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mart Phone with solid fill"/>
        </a:ext>
      </dgm:extLst>
    </dgm:pt>
    <dgm:pt modelId="{459E0516-C635-4D66-9CD0-B1F0AF4353DF}" type="pres">
      <dgm:prSet presAssocID="{770DAAC7-04C4-4C60-AA90-C8A7AA18D572}" presName="Child1" presStyleLbl="revTx" presStyleIdx="0" presStyleCnt="4">
        <dgm:presLayoutVars>
          <dgm:chMax val="0"/>
          <dgm:chPref val="0"/>
          <dgm:bulletEnabled val="1"/>
        </dgm:presLayoutVars>
      </dgm:prSet>
      <dgm:spPr/>
    </dgm:pt>
    <dgm:pt modelId="{645F0061-DFFF-4872-805D-B38101219891}" type="pres">
      <dgm:prSet presAssocID="{000CF8F5-C024-45CC-B699-FC73BE033F6E}" presName="Image2" presStyleCnt="0"/>
      <dgm:spPr/>
    </dgm:pt>
    <dgm:pt modelId="{2AFB5F6A-0A7A-4F4F-81E6-8DBEB869EC80}" type="pres">
      <dgm:prSet presAssocID="{000CF8F5-C024-45CC-B699-FC73BE033F6E}" presName="Image" presStyleLbl="fgImgPlac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Document with solid fill"/>
        </a:ext>
      </dgm:extLst>
    </dgm:pt>
    <dgm:pt modelId="{80EAFBDF-D773-4D36-A651-E5D532B13C5E}" type="pres">
      <dgm:prSet presAssocID="{000CF8F5-C024-45CC-B699-FC73BE033F6E}" presName="Child2" presStyleLbl="revTx" presStyleIdx="1" presStyleCnt="4">
        <dgm:presLayoutVars>
          <dgm:chMax val="0"/>
          <dgm:chPref val="0"/>
          <dgm:bulletEnabled val="1"/>
        </dgm:presLayoutVars>
      </dgm:prSet>
      <dgm:spPr/>
    </dgm:pt>
    <dgm:pt modelId="{9E09A7D4-1A26-4B7F-857D-26EC6E009DAB}" type="pres">
      <dgm:prSet presAssocID="{99F964BE-14C9-4D97-8ABD-B3985445FA9C}" presName="Image3" presStyleCnt="0"/>
      <dgm:spPr/>
    </dgm:pt>
    <dgm:pt modelId="{34690BC8-43B8-4112-9FB8-918C222EEC31}" type="pres">
      <dgm:prSet presAssocID="{99F964BE-14C9-4D97-8ABD-B3985445FA9C}" presName="Image" presStyleLbl="fgImgPlac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Chat outline"/>
        </a:ext>
      </dgm:extLst>
    </dgm:pt>
    <dgm:pt modelId="{0A9BF89E-0F51-4465-83F9-AF8C1A44738A}" type="pres">
      <dgm:prSet presAssocID="{99F964BE-14C9-4D97-8ABD-B3985445FA9C}" presName="Child3" presStyleLbl="revTx" presStyleIdx="2" presStyleCnt="4">
        <dgm:presLayoutVars>
          <dgm:chMax val="0"/>
          <dgm:chPref val="0"/>
          <dgm:bulletEnabled val="1"/>
        </dgm:presLayoutVars>
      </dgm:prSet>
      <dgm:spPr/>
    </dgm:pt>
    <dgm:pt modelId="{8A28BE39-B82E-49B4-8E93-1F527C93D06E}" type="pres">
      <dgm:prSet presAssocID="{B83D629E-FD1B-4082-A02D-8306158BE81E}" presName="Image4" presStyleCnt="0"/>
      <dgm:spPr/>
    </dgm:pt>
    <dgm:pt modelId="{AE414901-B9D8-406E-B4E9-C7B33555F7B9}" type="pres">
      <dgm:prSet presAssocID="{B83D629E-FD1B-4082-A02D-8306158BE81E}" presName="Image" presStyleLbl="fgImgPlac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Users with solid fill"/>
        </a:ext>
      </dgm:extLst>
    </dgm:pt>
    <dgm:pt modelId="{FBB5FFCE-B003-4624-AC02-36200F76E571}" type="pres">
      <dgm:prSet presAssocID="{B83D629E-FD1B-4082-A02D-8306158BE81E}" presName="Child4" presStyleLbl="revTx" presStyleIdx="3" presStyleCnt="4">
        <dgm:presLayoutVars>
          <dgm:chMax val="0"/>
          <dgm:chPref val="0"/>
          <dgm:bulletEnabled val="1"/>
        </dgm:presLayoutVars>
      </dgm:prSet>
      <dgm:spPr/>
    </dgm:pt>
  </dgm:ptLst>
  <dgm:cxnLst>
    <dgm:cxn modelId="{C2D74B0C-2265-4D04-88A1-9593A424ECD2}" type="presOf" srcId="{1EC53467-892D-4F87-87A6-F8CF2B0D6147}" destId="{73E6D415-EE0B-4905-B924-9493710EA062}" srcOrd="0" destOrd="0" presId="urn:microsoft.com/office/officeart/2011/layout/RadialPictureList"/>
    <dgm:cxn modelId="{D93A6923-86D0-47C6-AD32-34732CEA9029}" type="presOf" srcId="{99F964BE-14C9-4D97-8ABD-B3985445FA9C}" destId="{0A9BF89E-0F51-4465-83F9-AF8C1A44738A}" srcOrd="0" destOrd="0" presId="urn:microsoft.com/office/officeart/2011/layout/RadialPictureList"/>
    <dgm:cxn modelId="{F5F91038-AD02-41CD-8FF5-84F0ACEF1C1C}" type="presOf" srcId="{770DAAC7-04C4-4C60-AA90-C8A7AA18D572}" destId="{459E0516-C635-4D66-9CD0-B1F0AF4353DF}" srcOrd="0" destOrd="0" presId="urn:microsoft.com/office/officeart/2011/layout/RadialPictureList"/>
    <dgm:cxn modelId="{17D59542-A42B-4853-88AA-3A816BB6C067}" type="presOf" srcId="{B83D629E-FD1B-4082-A02D-8306158BE81E}" destId="{FBB5FFCE-B003-4624-AC02-36200F76E571}" srcOrd="0" destOrd="0" presId="urn:microsoft.com/office/officeart/2011/layout/RadialPictureList"/>
    <dgm:cxn modelId="{39493B67-6178-4F6C-BBDA-5D0AED00EFBD}" srcId="{1EC53467-892D-4F87-87A6-F8CF2B0D6147}" destId="{628EA36F-2703-4453-8AFE-FB521EA8C20E}" srcOrd="0" destOrd="0" parTransId="{2122CFB4-72AD-4F15-A006-444B2A7F6DB8}" sibTransId="{60EE26C1-FBC6-4EDA-B314-038097894ABC}"/>
    <dgm:cxn modelId="{76AE9E67-98AB-483C-B49A-ABC2911612B9}" srcId="{628EA36F-2703-4453-8AFE-FB521EA8C20E}" destId="{770DAAC7-04C4-4C60-AA90-C8A7AA18D572}" srcOrd="0" destOrd="0" parTransId="{AFE72525-1AB1-4544-9FD3-A08530A00D58}" sibTransId="{BC27880F-7F40-4F33-A10A-1C410283F418}"/>
    <dgm:cxn modelId="{60E6AB88-D506-4466-A969-ADC6C1707D0F}" srcId="{628EA36F-2703-4453-8AFE-FB521EA8C20E}" destId="{000CF8F5-C024-45CC-B699-FC73BE033F6E}" srcOrd="1" destOrd="0" parTransId="{0B0737B0-80FE-4DFD-9E2D-2613270B753A}" sibTransId="{A2590D9E-2700-4680-BA9A-91B95DCF6426}"/>
    <dgm:cxn modelId="{F3C54E9A-16E3-4BC0-ABC9-57842A1C3AAD}" srcId="{628EA36F-2703-4453-8AFE-FB521EA8C20E}" destId="{99F964BE-14C9-4D97-8ABD-B3985445FA9C}" srcOrd="2" destOrd="0" parTransId="{96A80FF5-6D4B-4785-B192-74C5004A40E6}" sibTransId="{3F592A7F-9A07-4F28-A759-F5E278C3CD3A}"/>
    <dgm:cxn modelId="{2935D5B7-2FD1-4692-B372-51A7F44314C3}" type="presOf" srcId="{000CF8F5-C024-45CC-B699-FC73BE033F6E}" destId="{80EAFBDF-D773-4D36-A651-E5D532B13C5E}" srcOrd="0" destOrd="0" presId="urn:microsoft.com/office/officeart/2011/layout/RadialPictureList"/>
    <dgm:cxn modelId="{2CC9D3BF-3F79-45ED-9A0F-A6708E8B7817}" type="presOf" srcId="{628EA36F-2703-4453-8AFE-FB521EA8C20E}" destId="{DB192802-9BD2-4116-9BEC-45BA4B835750}" srcOrd="0" destOrd="0" presId="urn:microsoft.com/office/officeart/2011/layout/RadialPictureList"/>
    <dgm:cxn modelId="{8ED5D9C6-A184-4B78-BFA7-5EF7359346D7}" srcId="{628EA36F-2703-4453-8AFE-FB521EA8C20E}" destId="{B83D629E-FD1B-4082-A02D-8306158BE81E}" srcOrd="3" destOrd="0" parTransId="{EDCE68D3-EF90-4C38-8115-25B4B720374F}" sibTransId="{968BE13D-D311-4360-AD72-60A2AEBA2406}"/>
    <dgm:cxn modelId="{B37C4A1C-36D6-49A7-B999-B67497D7049B}" type="presParOf" srcId="{73E6D415-EE0B-4905-B924-9493710EA062}" destId="{DB192802-9BD2-4116-9BEC-45BA4B835750}" srcOrd="0" destOrd="0" presId="urn:microsoft.com/office/officeart/2011/layout/RadialPictureList"/>
    <dgm:cxn modelId="{3A27AEF5-40AD-4434-9F43-C83F571C9B8E}" type="presParOf" srcId="{73E6D415-EE0B-4905-B924-9493710EA062}" destId="{598A0FC5-6050-4040-9785-769736B38BA1}" srcOrd="1" destOrd="0" presId="urn:microsoft.com/office/officeart/2011/layout/RadialPictureList"/>
    <dgm:cxn modelId="{5DCF4CAD-5858-4FD9-B7A1-72D623FA49B6}" type="presParOf" srcId="{73E6D415-EE0B-4905-B924-9493710EA062}" destId="{181B8DE6-2E15-4D77-9CB4-81E8163E55FB}" srcOrd="2" destOrd="0" presId="urn:microsoft.com/office/officeart/2011/layout/RadialPictureList"/>
    <dgm:cxn modelId="{9AFC18AD-EF7D-4CF7-B9BA-AB2AE0FA174F}" type="presParOf" srcId="{73E6D415-EE0B-4905-B924-9493710EA062}" destId="{459E0516-C635-4D66-9CD0-B1F0AF4353DF}" srcOrd="3" destOrd="0" presId="urn:microsoft.com/office/officeart/2011/layout/RadialPictureList"/>
    <dgm:cxn modelId="{BE7098C3-148E-4CC1-9CDD-9314420ED489}" type="presParOf" srcId="{73E6D415-EE0B-4905-B924-9493710EA062}" destId="{645F0061-DFFF-4872-805D-B38101219891}" srcOrd="4" destOrd="0" presId="urn:microsoft.com/office/officeart/2011/layout/RadialPictureList"/>
    <dgm:cxn modelId="{2238143A-14F1-4897-8C11-3BAA474F1CED}" type="presParOf" srcId="{645F0061-DFFF-4872-805D-B38101219891}" destId="{2AFB5F6A-0A7A-4F4F-81E6-8DBEB869EC80}" srcOrd="0" destOrd="0" presId="urn:microsoft.com/office/officeart/2011/layout/RadialPictureList"/>
    <dgm:cxn modelId="{619FFBB4-D738-476F-9DD4-E8FFA97A894F}" type="presParOf" srcId="{73E6D415-EE0B-4905-B924-9493710EA062}" destId="{80EAFBDF-D773-4D36-A651-E5D532B13C5E}" srcOrd="5" destOrd="0" presId="urn:microsoft.com/office/officeart/2011/layout/RadialPictureList"/>
    <dgm:cxn modelId="{20515873-E327-4E10-99EC-9BB945118B2E}" type="presParOf" srcId="{73E6D415-EE0B-4905-B924-9493710EA062}" destId="{9E09A7D4-1A26-4B7F-857D-26EC6E009DAB}" srcOrd="6" destOrd="0" presId="urn:microsoft.com/office/officeart/2011/layout/RadialPictureList"/>
    <dgm:cxn modelId="{3AF979E3-EE07-4BD8-B6E2-0394242C7C7A}" type="presParOf" srcId="{9E09A7D4-1A26-4B7F-857D-26EC6E009DAB}" destId="{34690BC8-43B8-4112-9FB8-918C222EEC31}" srcOrd="0" destOrd="0" presId="urn:microsoft.com/office/officeart/2011/layout/RadialPictureList"/>
    <dgm:cxn modelId="{6B268F00-2CA2-40DD-A121-78AF82BBF579}" type="presParOf" srcId="{73E6D415-EE0B-4905-B924-9493710EA062}" destId="{0A9BF89E-0F51-4465-83F9-AF8C1A44738A}" srcOrd="7" destOrd="0" presId="urn:microsoft.com/office/officeart/2011/layout/RadialPictureList"/>
    <dgm:cxn modelId="{B741DBB6-01A0-44AE-A4B8-70C4DDC5C943}" type="presParOf" srcId="{73E6D415-EE0B-4905-B924-9493710EA062}" destId="{8A28BE39-B82E-49B4-8E93-1F527C93D06E}" srcOrd="8" destOrd="0" presId="urn:microsoft.com/office/officeart/2011/layout/RadialPictureList"/>
    <dgm:cxn modelId="{6A17C949-78F1-47D7-A6B9-8050ABB5D3B5}" type="presParOf" srcId="{8A28BE39-B82E-49B4-8E93-1F527C93D06E}" destId="{AE414901-B9D8-406E-B4E9-C7B33555F7B9}" srcOrd="0" destOrd="0" presId="urn:microsoft.com/office/officeart/2011/layout/RadialPictureList"/>
    <dgm:cxn modelId="{793E4E0E-764D-4CE7-8F62-2992FC3D13AB}" type="presParOf" srcId="{73E6D415-EE0B-4905-B924-9493710EA062}" destId="{FBB5FFCE-B003-4624-AC02-36200F76E571}" srcOrd="9" destOrd="0" presId="urn:microsoft.com/office/officeart/2011/layout/Radial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D5B434C-F9C9-4D15-BE7A-B3389852E83A}" type="doc">
      <dgm:prSet loTypeId="urn:microsoft.com/office/officeart/2011/layout/RadialPictureList" loCatId="officeonline" qsTypeId="urn:microsoft.com/office/officeart/2005/8/quickstyle/simple1" qsCatId="simple" csTypeId="urn:microsoft.com/office/officeart/2005/8/colors/accent1_2" csCatId="accent1" phldr="1"/>
      <dgm:spPr/>
      <dgm:t>
        <a:bodyPr/>
        <a:lstStyle/>
        <a:p>
          <a:endParaRPr lang="en-GB"/>
        </a:p>
      </dgm:t>
    </dgm:pt>
    <dgm:pt modelId="{1C8117E0-4944-4218-BA23-D67EF3C2B323}">
      <dgm:prSet phldrT="[Text]" custT="1"/>
      <dgm:spPr/>
      <dgm:t>
        <a:bodyPr/>
        <a:lstStyle/>
        <a:p>
          <a:r>
            <a:rPr lang="en-GB" sz="6000" dirty="0">
              <a:latin typeface="Arial" panose="020B0604020202020204" pitchFamily="34" charset="0"/>
              <a:cs typeface="Arial" panose="020B0604020202020204" pitchFamily="34" charset="0"/>
            </a:rPr>
            <a:t>Questions</a:t>
          </a:r>
        </a:p>
      </dgm:t>
    </dgm:pt>
    <dgm:pt modelId="{6B92A5B5-84E6-4E95-9DBE-066052401097}" type="parTrans" cxnId="{696E3F8B-86A8-406C-9A1A-024F6E0CDE1A}">
      <dgm:prSet/>
      <dgm:spPr/>
      <dgm:t>
        <a:bodyPr/>
        <a:lstStyle/>
        <a:p>
          <a:endParaRPr lang="en-GB">
            <a:latin typeface="Arial" panose="020B0604020202020204" pitchFamily="34" charset="0"/>
            <a:cs typeface="Arial" panose="020B0604020202020204" pitchFamily="34" charset="0"/>
          </a:endParaRPr>
        </a:p>
      </dgm:t>
    </dgm:pt>
    <dgm:pt modelId="{A444482D-F8B8-46B8-9FB2-79E1E3CB41AB}" type="sibTrans" cxnId="{696E3F8B-86A8-406C-9A1A-024F6E0CDE1A}">
      <dgm:prSet/>
      <dgm:spPr/>
      <dgm:t>
        <a:bodyPr/>
        <a:lstStyle/>
        <a:p>
          <a:endParaRPr lang="en-GB">
            <a:latin typeface="Arial" panose="020B0604020202020204" pitchFamily="34" charset="0"/>
            <a:cs typeface="Arial" panose="020B0604020202020204" pitchFamily="34" charset="0"/>
          </a:endParaRPr>
        </a:p>
      </dgm:t>
    </dgm:pt>
    <dgm:pt modelId="{228BDB53-ED75-41DF-A6D5-FDBC9D3C1508}">
      <dgm:prSet phldrT="[Text]"/>
      <dgm:spPr/>
      <dgm:t>
        <a:bodyPr/>
        <a:lstStyle/>
        <a:p>
          <a:r>
            <a:rPr lang="en-GB" dirty="0">
              <a:latin typeface="Arial" panose="020B0604020202020204" pitchFamily="34" charset="0"/>
              <a:cs typeface="Arial" panose="020B0604020202020204" pitchFamily="34" charset="0"/>
            </a:rPr>
            <a:t>Direct</a:t>
          </a:r>
        </a:p>
      </dgm:t>
    </dgm:pt>
    <dgm:pt modelId="{D11DAE83-542B-4ACE-B63B-1DE486226DF6}" type="parTrans" cxnId="{B97E1C4C-11D1-4A0B-A740-7B5DE1800EB7}">
      <dgm:prSet/>
      <dgm:spPr/>
      <dgm:t>
        <a:bodyPr/>
        <a:lstStyle/>
        <a:p>
          <a:endParaRPr lang="en-GB">
            <a:latin typeface="Arial" panose="020B0604020202020204" pitchFamily="34" charset="0"/>
            <a:cs typeface="Arial" panose="020B0604020202020204" pitchFamily="34" charset="0"/>
          </a:endParaRPr>
        </a:p>
      </dgm:t>
    </dgm:pt>
    <dgm:pt modelId="{4B1A514D-DD2D-4785-9585-10AB84BE7608}" type="sibTrans" cxnId="{B97E1C4C-11D1-4A0B-A740-7B5DE1800EB7}">
      <dgm:prSet/>
      <dgm:spPr/>
      <dgm:t>
        <a:bodyPr/>
        <a:lstStyle/>
        <a:p>
          <a:endParaRPr lang="en-GB">
            <a:latin typeface="Arial" panose="020B0604020202020204" pitchFamily="34" charset="0"/>
            <a:cs typeface="Arial" panose="020B0604020202020204" pitchFamily="34" charset="0"/>
          </a:endParaRPr>
        </a:p>
      </dgm:t>
    </dgm:pt>
    <dgm:pt modelId="{22CF53C0-D30F-4901-B7F5-B5B90E0EC161}">
      <dgm:prSet phldrT="[Text]"/>
      <dgm:spPr/>
      <dgm:t>
        <a:bodyPr/>
        <a:lstStyle/>
        <a:p>
          <a:r>
            <a:rPr lang="en-GB" dirty="0">
              <a:latin typeface="Arial" panose="020B0604020202020204" pitchFamily="34" charset="0"/>
              <a:cs typeface="Arial" panose="020B0604020202020204" pitchFamily="34" charset="0"/>
            </a:rPr>
            <a:t>Assertive</a:t>
          </a:r>
        </a:p>
      </dgm:t>
    </dgm:pt>
    <dgm:pt modelId="{07FD2D66-2E50-4D9D-A375-2ED96200626C}" type="parTrans" cxnId="{207C892F-5A93-4D32-AB2D-D5AFCCFE46C5}">
      <dgm:prSet/>
      <dgm:spPr/>
      <dgm:t>
        <a:bodyPr/>
        <a:lstStyle/>
        <a:p>
          <a:endParaRPr lang="en-GB">
            <a:latin typeface="Arial" panose="020B0604020202020204" pitchFamily="34" charset="0"/>
            <a:cs typeface="Arial" panose="020B0604020202020204" pitchFamily="34" charset="0"/>
          </a:endParaRPr>
        </a:p>
      </dgm:t>
    </dgm:pt>
    <dgm:pt modelId="{A61CF37D-2024-4E07-BB20-22C7CCC4EA63}" type="sibTrans" cxnId="{207C892F-5A93-4D32-AB2D-D5AFCCFE46C5}">
      <dgm:prSet/>
      <dgm:spPr/>
      <dgm:t>
        <a:bodyPr/>
        <a:lstStyle/>
        <a:p>
          <a:endParaRPr lang="en-GB">
            <a:latin typeface="Arial" panose="020B0604020202020204" pitchFamily="34" charset="0"/>
            <a:cs typeface="Arial" panose="020B0604020202020204" pitchFamily="34" charset="0"/>
          </a:endParaRPr>
        </a:p>
      </dgm:t>
    </dgm:pt>
    <dgm:pt modelId="{F6C7E8C0-00E5-4FDB-8154-97936611B4F0}">
      <dgm:prSet phldrT="[Text]"/>
      <dgm:spPr/>
      <dgm:t>
        <a:bodyPr/>
        <a:lstStyle/>
        <a:p>
          <a:r>
            <a:rPr lang="en-GB" dirty="0">
              <a:latin typeface="Arial" panose="020B0604020202020204" pitchFamily="34" charset="0"/>
              <a:cs typeface="Arial" panose="020B0604020202020204" pitchFamily="34" charset="0"/>
            </a:rPr>
            <a:t>Open ended</a:t>
          </a:r>
        </a:p>
      </dgm:t>
    </dgm:pt>
    <dgm:pt modelId="{136E8FFD-E80F-420E-B129-EE9B9489ADBD}" type="parTrans" cxnId="{3C7C17A0-50FA-4631-BC2A-13C809B022F5}">
      <dgm:prSet/>
      <dgm:spPr/>
      <dgm:t>
        <a:bodyPr/>
        <a:lstStyle/>
        <a:p>
          <a:endParaRPr lang="en-GB">
            <a:latin typeface="Arial" panose="020B0604020202020204" pitchFamily="34" charset="0"/>
            <a:cs typeface="Arial" panose="020B0604020202020204" pitchFamily="34" charset="0"/>
          </a:endParaRPr>
        </a:p>
      </dgm:t>
    </dgm:pt>
    <dgm:pt modelId="{A99374F3-0F6B-4BF3-845B-6FC1E6CE34CA}" type="sibTrans" cxnId="{3C7C17A0-50FA-4631-BC2A-13C809B022F5}">
      <dgm:prSet/>
      <dgm:spPr/>
      <dgm:t>
        <a:bodyPr/>
        <a:lstStyle/>
        <a:p>
          <a:endParaRPr lang="en-GB">
            <a:latin typeface="Arial" panose="020B0604020202020204" pitchFamily="34" charset="0"/>
            <a:cs typeface="Arial" panose="020B0604020202020204" pitchFamily="34" charset="0"/>
          </a:endParaRPr>
        </a:p>
      </dgm:t>
    </dgm:pt>
    <dgm:pt modelId="{3028D4B3-14F5-456D-9019-97CBAB60F52B}">
      <dgm:prSet phldrT="[Text]"/>
      <dgm:spPr/>
      <dgm:t>
        <a:bodyPr/>
        <a:lstStyle/>
        <a:p>
          <a:r>
            <a:rPr lang="en-GB" dirty="0">
              <a:latin typeface="Arial" panose="020B0604020202020204" pitchFamily="34" charset="0"/>
              <a:cs typeface="Arial" panose="020B0604020202020204" pitchFamily="34" charset="0"/>
            </a:rPr>
            <a:t>Pause</a:t>
          </a:r>
        </a:p>
      </dgm:t>
    </dgm:pt>
    <dgm:pt modelId="{6FE86173-BE50-4F0B-8154-304963CBFEAB}" type="parTrans" cxnId="{DF78F647-296C-445E-A75C-17F402B7FC59}">
      <dgm:prSet/>
      <dgm:spPr/>
      <dgm:t>
        <a:bodyPr/>
        <a:lstStyle/>
        <a:p>
          <a:endParaRPr lang="en-GB">
            <a:latin typeface="Arial" panose="020B0604020202020204" pitchFamily="34" charset="0"/>
            <a:cs typeface="Arial" panose="020B0604020202020204" pitchFamily="34" charset="0"/>
          </a:endParaRPr>
        </a:p>
      </dgm:t>
    </dgm:pt>
    <dgm:pt modelId="{325C49BC-6E88-4BDD-BEF5-EE2AFC6DB2E0}" type="sibTrans" cxnId="{DF78F647-296C-445E-A75C-17F402B7FC59}">
      <dgm:prSet/>
      <dgm:spPr/>
      <dgm:t>
        <a:bodyPr/>
        <a:lstStyle/>
        <a:p>
          <a:endParaRPr lang="en-GB">
            <a:latin typeface="Arial" panose="020B0604020202020204" pitchFamily="34" charset="0"/>
            <a:cs typeface="Arial" panose="020B0604020202020204" pitchFamily="34" charset="0"/>
          </a:endParaRPr>
        </a:p>
      </dgm:t>
    </dgm:pt>
    <dgm:pt modelId="{B5A8AA79-0A85-4F5A-85FE-6CAF92C608F7}" type="pres">
      <dgm:prSet presAssocID="{4D5B434C-F9C9-4D15-BE7A-B3389852E83A}" presName="Name0" presStyleCnt="0">
        <dgm:presLayoutVars>
          <dgm:chMax val="1"/>
          <dgm:chPref val="1"/>
          <dgm:dir/>
          <dgm:resizeHandles/>
        </dgm:presLayoutVars>
      </dgm:prSet>
      <dgm:spPr/>
    </dgm:pt>
    <dgm:pt modelId="{25FDB366-9B2F-4362-B480-170DEA33C4DE}" type="pres">
      <dgm:prSet presAssocID="{1C8117E0-4944-4218-BA23-D67EF3C2B323}" presName="Parent" presStyleLbl="node1" presStyleIdx="0" presStyleCnt="2" custScaleX="115947" custScaleY="114617">
        <dgm:presLayoutVars>
          <dgm:chMax val="4"/>
          <dgm:chPref val="3"/>
        </dgm:presLayoutVars>
      </dgm:prSet>
      <dgm:spPr/>
    </dgm:pt>
    <dgm:pt modelId="{1F51D5F2-F1D7-4CAF-8D05-DCDCC04511AF}" type="pres">
      <dgm:prSet presAssocID="{228BDB53-ED75-41DF-A6D5-FDBC9D3C1508}" presName="Accent" presStyleLbl="node1" presStyleIdx="1" presStyleCnt="2"/>
      <dgm:spPr/>
    </dgm:pt>
    <dgm:pt modelId="{AE2CACBC-F454-475A-B7B0-A0F87900C018}" type="pres">
      <dgm:prSet presAssocID="{228BDB53-ED75-41DF-A6D5-FDBC9D3C1508}" presName="Image1"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Questions with solid fill"/>
        </a:ext>
      </dgm:extLst>
    </dgm:pt>
    <dgm:pt modelId="{4A83A3F4-91A7-4C07-A24A-954ABF1D1BDB}" type="pres">
      <dgm:prSet presAssocID="{228BDB53-ED75-41DF-A6D5-FDBC9D3C1508}" presName="Child1" presStyleLbl="revTx" presStyleIdx="0" presStyleCnt="4">
        <dgm:presLayoutVars>
          <dgm:chMax val="0"/>
          <dgm:chPref val="0"/>
          <dgm:bulletEnabled val="1"/>
        </dgm:presLayoutVars>
      </dgm:prSet>
      <dgm:spPr/>
    </dgm:pt>
    <dgm:pt modelId="{C04510DF-3B23-4921-8457-7791A9AA0FD1}" type="pres">
      <dgm:prSet presAssocID="{22CF53C0-D30F-4901-B7F5-B5B90E0EC161}" presName="Image2" presStyleCnt="0"/>
      <dgm:spPr/>
    </dgm:pt>
    <dgm:pt modelId="{5A22DAD2-8E0B-4A7A-ACBA-6CEA16A0EC98}" type="pres">
      <dgm:prSet presAssocID="{22CF53C0-D30F-4901-B7F5-B5B90E0EC161}" presName="Image" presStyleLbl="fgImgPlac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Question Mark with solid fill"/>
        </a:ext>
      </dgm:extLst>
    </dgm:pt>
    <dgm:pt modelId="{0979BBE2-FC09-4009-8A9C-F17E2C3CAFFD}" type="pres">
      <dgm:prSet presAssocID="{22CF53C0-D30F-4901-B7F5-B5B90E0EC161}" presName="Child2" presStyleLbl="revTx" presStyleIdx="1" presStyleCnt="4">
        <dgm:presLayoutVars>
          <dgm:chMax val="0"/>
          <dgm:chPref val="0"/>
          <dgm:bulletEnabled val="1"/>
        </dgm:presLayoutVars>
      </dgm:prSet>
      <dgm:spPr/>
    </dgm:pt>
    <dgm:pt modelId="{C7442DB7-7D82-42D4-B76C-C3747EE09D8D}" type="pres">
      <dgm:prSet presAssocID="{F6C7E8C0-00E5-4FDB-8154-97936611B4F0}" presName="Image3" presStyleCnt="0"/>
      <dgm:spPr/>
    </dgm:pt>
    <dgm:pt modelId="{08CDC658-6AE2-4952-9244-CAEF003F6692}" type="pres">
      <dgm:prSet presAssocID="{F6C7E8C0-00E5-4FDB-8154-97936611B4F0}" presName="Image" presStyleLbl="fgImgPlac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Thought bubble with solid fill"/>
        </a:ext>
      </dgm:extLst>
    </dgm:pt>
    <dgm:pt modelId="{8C40CB05-013E-4454-9426-9C7898B4F7DC}" type="pres">
      <dgm:prSet presAssocID="{F6C7E8C0-00E5-4FDB-8154-97936611B4F0}" presName="Child3" presStyleLbl="revTx" presStyleIdx="2" presStyleCnt="4">
        <dgm:presLayoutVars>
          <dgm:chMax val="0"/>
          <dgm:chPref val="0"/>
          <dgm:bulletEnabled val="1"/>
        </dgm:presLayoutVars>
      </dgm:prSet>
      <dgm:spPr/>
    </dgm:pt>
    <dgm:pt modelId="{5902802B-4122-4559-9BEC-A75F1DC21E0F}" type="pres">
      <dgm:prSet presAssocID="{3028D4B3-14F5-456D-9019-97CBAB60F52B}" presName="Image4" presStyleCnt="0"/>
      <dgm:spPr/>
    </dgm:pt>
    <dgm:pt modelId="{D28F3796-6160-4AAA-8798-943935B9C8BC}" type="pres">
      <dgm:prSet presAssocID="{3028D4B3-14F5-456D-9019-97CBAB60F52B}" presName="Image" presStyleLbl="fgImgPlac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Pause with solid fill"/>
        </a:ext>
      </dgm:extLst>
    </dgm:pt>
    <dgm:pt modelId="{21FFABB8-03A9-4AF9-8AC8-CA2B52CB5BAF}" type="pres">
      <dgm:prSet presAssocID="{3028D4B3-14F5-456D-9019-97CBAB60F52B}" presName="Child4" presStyleLbl="revTx" presStyleIdx="3" presStyleCnt="4">
        <dgm:presLayoutVars>
          <dgm:chMax val="0"/>
          <dgm:chPref val="0"/>
          <dgm:bulletEnabled val="1"/>
        </dgm:presLayoutVars>
      </dgm:prSet>
      <dgm:spPr/>
    </dgm:pt>
  </dgm:ptLst>
  <dgm:cxnLst>
    <dgm:cxn modelId="{207C892F-5A93-4D32-AB2D-D5AFCCFE46C5}" srcId="{1C8117E0-4944-4218-BA23-D67EF3C2B323}" destId="{22CF53C0-D30F-4901-B7F5-B5B90E0EC161}" srcOrd="1" destOrd="0" parTransId="{07FD2D66-2E50-4D9D-A375-2ED96200626C}" sibTransId="{A61CF37D-2024-4E07-BB20-22C7CCC4EA63}"/>
    <dgm:cxn modelId="{132FFD45-8730-4879-B952-AD563681CF3D}" type="presOf" srcId="{228BDB53-ED75-41DF-A6D5-FDBC9D3C1508}" destId="{4A83A3F4-91A7-4C07-A24A-954ABF1D1BDB}" srcOrd="0" destOrd="0" presId="urn:microsoft.com/office/officeart/2011/layout/RadialPictureList"/>
    <dgm:cxn modelId="{DF78F647-296C-445E-A75C-17F402B7FC59}" srcId="{1C8117E0-4944-4218-BA23-D67EF3C2B323}" destId="{3028D4B3-14F5-456D-9019-97CBAB60F52B}" srcOrd="3" destOrd="0" parTransId="{6FE86173-BE50-4F0B-8154-304963CBFEAB}" sibTransId="{325C49BC-6E88-4BDD-BEF5-EE2AFC6DB2E0}"/>
    <dgm:cxn modelId="{B97E1C4C-11D1-4A0B-A740-7B5DE1800EB7}" srcId="{1C8117E0-4944-4218-BA23-D67EF3C2B323}" destId="{228BDB53-ED75-41DF-A6D5-FDBC9D3C1508}" srcOrd="0" destOrd="0" parTransId="{D11DAE83-542B-4ACE-B63B-1DE486226DF6}" sibTransId="{4B1A514D-DD2D-4785-9585-10AB84BE7608}"/>
    <dgm:cxn modelId="{696E3F8B-86A8-406C-9A1A-024F6E0CDE1A}" srcId="{4D5B434C-F9C9-4D15-BE7A-B3389852E83A}" destId="{1C8117E0-4944-4218-BA23-D67EF3C2B323}" srcOrd="0" destOrd="0" parTransId="{6B92A5B5-84E6-4E95-9DBE-066052401097}" sibTransId="{A444482D-F8B8-46B8-9FB2-79E1E3CB41AB}"/>
    <dgm:cxn modelId="{C7FFDC99-6006-4B94-8376-731E69B2E33A}" type="presOf" srcId="{F6C7E8C0-00E5-4FDB-8154-97936611B4F0}" destId="{8C40CB05-013E-4454-9426-9C7898B4F7DC}" srcOrd="0" destOrd="0" presId="urn:microsoft.com/office/officeart/2011/layout/RadialPictureList"/>
    <dgm:cxn modelId="{477F3A9E-76D0-49CC-894D-92DF067C91DF}" type="presOf" srcId="{1C8117E0-4944-4218-BA23-D67EF3C2B323}" destId="{25FDB366-9B2F-4362-B480-170DEA33C4DE}" srcOrd="0" destOrd="0" presId="urn:microsoft.com/office/officeart/2011/layout/RadialPictureList"/>
    <dgm:cxn modelId="{3C7C17A0-50FA-4631-BC2A-13C809B022F5}" srcId="{1C8117E0-4944-4218-BA23-D67EF3C2B323}" destId="{F6C7E8C0-00E5-4FDB-8154-97936611B4F0}" srcOrd="2" destOrd="0" parTransId="{136E8FFD-E80F-420E-B129-EE9B9489ADBD}" sibTransId="{A99374F3-0F6B-4BF3-845B-6FC1E6CE34CA}"/>
    <dgm:cxn modelId="{DEF5D0B8-89D8-4F57-A8AF-2C8048E5ACD8}" type="presOf" srcId="{3028D4B3-14F5-456D-9019-97CBAB60F52B}" destId="{21FFABB8-03A9-4AF9-8AC8-CA2B52CB5BAF}" srcOrd="0" destOrd="0" presId="urn:microsoft.com/office/officeart/2011/layout/RadialPictureList"/>
    <dgm:cxn modelId="{4F6A3EE7-B4E7-4B30-91ED-B2A12CCD0927}" type="presOf" srcId="{22CF53C0-D30F-4901-B7F5-B5B90E0EC161}" destId="{0979BBE2-FC09-4009-8A9C-F17E2C3CAFFD}" srcOrd="0" destOrd="0" presId="urn:microsoft.com/office/officeart/2011/layout/RadialPictureList"/>
    <dgm:cxn modelId="{D03CD7FA-1DDC-4E62-8AA3-2C29ACF18244}" type="presOf" srcId="{4D5B434C-F9C9-4D15-BE7A-B3389852E83A}" destId="{B5A8AA79-0A85-4F5A-85FE-6CAF92C608F7}" srcOrd="0" destOrd="0" presId="urn:microsoft.com/office/officeart/2011/layout/RadialPictureList"/>
    <dgm:cxn modelId="{28B28443-8AB3-47EF-B883-58F2B08CD902}" type="presParOf" srcId="{B5A8AA79-0A85-4F5A-85FE-6CAF92C608F7}" destId="{25FDB366-9B2F-4362-B480-170DEA33C4DE}" srcOrd="0" destOrd="0" presId="urn:microsoft.com/office/officeart/2011/layout/RadialPictureList"/>
    <dgm:cxn modelId="{E2008FAF-C302-4063-8F48-30525DAD7431}" type="presParOf" srcId="{B5A8AA79-0A85-4F5A-85FE-6CAF92C608F7}" destId="{1F51D5F2-F1D7-4CAF-8D05-DCDCC04511AF}" srcOrd="1" destOrd="0" presId="urn:microsoft.com/office/officeart/2011/layout/RadialPictureList"/>
    <dgm:cxn modelId="{9FA893D8-B66C-4F89-BCB9-8E1AD34CAAD2}" type="presParOf" srcId="{B5A8AA79-0A85-4F5A-85FE-6CAF92C608F7}" destId="{AE2CACBC-F454-475A-B7B0-A0F87900C018}" srcOrd="2" destOrd="0" presId="urn:microsoft.com/office/officeart/2011/layout/RadialPictureList"/>
    <dgm:cxn modelId="{41664DC0-3866-40DD-8DA7-424E67BC4349}" type="presParOf" srcId="{B5A8AA79-0A85-4F5A-85FE-6CAF92C608F7}" destId="{4A83A3F4-91A7-4C07-A24A-954ABF1D1BDB}" srcOrd="3" destOrd="0" presId="urn:microsoft.com/office/officeart/2011/layout/RadialPictureList"/>
    <dgm:cxn modelId="{219DFD3D-D0E0-470F-BF7A-3FC68B2ECDFD}" type="presParOf" srcId="{B5A8AA79-0A85-4F5A-85FE-6CAF92C608F7}" destId="{C04510DF-3B23-4921-8457-7791A9AA0FD1}" srcOrd="4" destOrd="0" presId="urn:microsoft.com/office/officeart/2011/layout/RadialPictureList"/>
    <dgm:cxn modelId="{9493606F-6D80-4E21-A8DA-7387A215E083}" type="presParOf" srcId="{C04510DF-3B23-4921-8457-7791A9AA0FD1}" destId="{5A22DAD2-8E0B-4A7A-ACBA-6CEA16A0EC98}" srcOrd="0" destOrd="0" presId="urn:microsoft.com/office/officeart/2011/layout/RadialPictureList"/>
    <dgm:cxn modelId="{89F94E25-9C3A-4478-B200-7D245BFA67C4}" type="presParOf" srcId="{B5A8AA79-0A85-4F5A-85FE-6CAF92C608F7}" destId="{0979BBE2-FC09-4009-8A9C-F17E2C3CAFFD}" srcOrd="5" destOrd="0" presId="urn:microsoft.com/office/officeart/2011/layout/RadialPictureList"/>
    <dgm:cxn modelId="{79132D93-957C-4C6B-A8F4-FD6760CAC098}" type="presParOf" srcId="{B5A8AA79-0A85-4F5A-85FE-6CAF92C608F7}" destId="{C7442DB7-7D82-42D4-B76C-C3747EE09D8D}" srcOrd="6" destOrd="0" presId="urn:microsoft.com/office/officeart/2011/layout/RadialPictureList"/>
    <dgm:cxn modelId="{29D3DE25-31CC-4076-AA58-93B57C043068}" type="presParOf" srcId="{C7442DB7-7D82-42D4-B76C-C3747EE09D8D}" destId="{08CDC658-6AE2-4952-9244-CAEF003F6692}" srcOrd="0" destOrd="0" presId="urn:microsoft.com/office/officeart/2011/layout/RadialPictureList"/>
    <dgm:cxn modelId="{A95B155D-94AB-421A-ACB7-8399599212F9}" type="presParOf" srcId="{B5A8AA79-0A85-4F5A-85FE-6CAF92C608F7}" destId="{8C40CB05-013E-4454-9426-9C7898B4F7DC}" srcOrd="7" destOrd="0" presId="urn:microsoft.com/office/officeart/2011/layout/RadialPictureList"/>
    <dgm:cxn modelId="{305FE029-D03B-4141-A520-4FF1FC709389}" type="presParOf" srcId="{B5A8AA79-0A85-4F5A-85FE-6CAF92C608F7}" destId="{5902802B-4122-4559-9BEC-A75F1DC21E0F}" srcOrd="8" destOrd="0" presId="urn:microsoft.com/office/officeart/2011/layout/RadialPictureList"/>
    <dgm:cxn modelId="{8C302717-9F3D-428C-B614-35CE0DDD677D}" type="presParOf" srcId="{5902802B-4122-4559-9BEC-A75F1DC21E0F}" destId="{D28F3796-6160-4AAA-8798-943935B9C8BC}" srcOrd="0" destOrd="0" presId="urn:microsoft.com/office/officeart/2011/layout/RadialPictureList"/>
    <dgm:cxn modelId="{2F4E2ECA-349C-4B5F-AC5F-D532ECCB8F50}" type="presParOf" srcId="{B5A8AA79-0A85-4F5A-85FE-6CAF92C608F7}" destId="{21FFABB8-03A9-4AF9-8AC8-CA2B52CB5BAF}" srcOrd="9" destOrd="0" presId="urn:microsoft.com/office/officeart/2011/layout/Radial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CD0BD40-44A3-482E-873D-BB42C550EB01}" type="doc">
      <dgm:prSet loTypeId="urn:microsoft.com/office/officeart/2011/layout/HexagonRadial" loCatId="officeonline" qsTypeId="urn:microsoft.com/office/officeart/2005/8/quickstyle/simple1" qsCatId="simple" csTypeId="urn:microsoft.com/office/officeart/2005/8/colors/accent1_2" csCatId="accent1" phldr="1"/>
      <dgm:spPr/>
      <dgm:t>
        <a:bodyPr/>
        <a:lstStyle/>
        <a:p>
          <a:endParaRPr lang="en-GB"/>
        </a:p>
      </dgm:t>
    </dgm:pt>
    <dgm:pt modelId="{BF01FEF6-F745-4E9B-90AF-62D118CE6C61}">
      <dgm:prSet phldrT="[Text]" custT="1"/>
      <dgm:spPr/>
      <dgm:t>
        <a:bodyPr/>
        <a:lstStyle/>
        <a:p>
          <a:r>
            <a:rPr lang="en-GB" sz="5400" dirty="0">
              <a:latin typeface="Arial" panose="020B0604020202020204" pitchFamily="34" charset="0"/>
              <a:cs typeface="Arial" panose="020B0604020202020204" pitchFamily="34" charset="0"/>
            </a:rPr>
            <a:t>Assessing</a:t>
          </a:r>
          <a:r>
            <a:rPr lang="en-GB" sz="4800" dirty="0">
              <a:latin typeface="Arial" panose="020B0604020202020204" pitchFamily="34" charset="0"/>
              <a:cs typeface="Arial" panose="020B0604020202020204" pitchFamily="34" charset="0"/>
            </a:rPr>
            <a:t> </a:t>
          </a:r>
          <a:r>
            <a:rPr lang="en-GB" sz="5400" dirty="0">
              <a:latin typeface="Arial" panose="020B0604020202020204" pitchFamily="34" charset="0"/>
              <a:cs typeface="Arial" panose="020B0604020202020204" pitchFamily="34" charset="0"/>
            </a:rPr>
            <a:t>differently</a:t>
          </a:r>
          <a:endParaRPr lang="en-GB" sz="4800" dirty="0">
            <a:latin typeface="Arial" panose="020B0604020202020204" pitchFamily="34" charset="0"/>
            <a:cs typeface="Arial" panose="020B0604020202020204" pitchFamily="34" charset="0"/>
          </a:endParaRPr>
        </a:p>
      </dgm:t>
    </dgm:pt>
    <dgm:pt modelId="{6716AE43-7714-4DC8-AFC3-11063CB0CDBD}" type="parTrans" cxnId="{D2697DE9-4700-4832-8790-98D700459E82}">
      <dgm:prSet/>
      <dgm:spPr/>
      <dgm:t>
        <a:bodyPr/>
        <a:lstStyle/>
        <a:p>
          <a:endParaRPr lang="en-GB" sz="4000">
            <a:latin typeface="Arial" panose="020B0604020202020204" pitchFamily="34" charset="0"/>
            <a:cs typeface="Arial" panose="020B0604020202020204" pitchFamily="34" charset="0"/>
          </a:endParaRPr>
        </a:p>
      </dgm:t>
    </dgm:pt>
    <dgm:pt modelId="{A1C7DF55-0201-4D52-A967-667DE893B1B9}" type="sibTrans" cxnId="{D2697DE9-4700-4832-8790-98D700459E82}">
      <dgm:prSet/>
      <dgm:spPr/>
      <dgm:t>
        <a:bodyPr/>
        <a:lstStyle/>
        <a:p>
          <a:endParaRPr lang="en-GB" sz="4000">
            <a:latin typeface="Arial" panose="020B0604020202020204" pitchFamily="34" charset="0"/>
            <a:cs typeface="Arial" panose="020B0604020202020204" pitchFamily="34" charset="0"/>
          </a:endParaRPr>
        </a:p>
      </dgm:t>
    </dgm:pt>
    <dgm:pt modelId="{17E7762B-F095-4D55-BBFA-9370FCE6F741}">
      <dgm:prSet phldrT="[Text]" custT="1"/>
      <dgm:spPr/>
      <dgm:t>
        <a:bodyPr/>
        <a:lstStyle/>
        <a:p>
          <a:r>
            <a:rPr lang="en-GB" sz="4000" dirty="0">
              <a:latin typeface="Arial" panose="020B0604020202020204" pitchFamily="34" charset="0"/>
              <a:cs typeface="Arial" panose="020B0604020202020204" pitchFamily="34" charset="0"/>
            </a:rPr>
            <a:t>Observation</a:t>
          </a:r>
        </a:p>
      </dgm:t>
    </dgm:pt>
    <dgm:pt modelId="{B05492D4-99BF-4BB0-B0D2-FBB8BAD20B79}" type="parTrans" cxnId="{C5EED949-0A64-4EF7-9BD1-A8315DADD185}">
      <dgm:prSet/>
      <dgm:spPr/>
      <dgm:t>
        <a:bodyPr/>
        <a:lstStyle/>
        <a:p>
          <a:endParaRPr lang="en-GB" sz="4000">
            <a:latin typeface="Arial" panose="020B0604020202020204" pitchFamily="34" charset="0"/>
            <a:cs typeface="Arial" panose="020B0604020202020204" pitchFamily="34" charset="0"/>
          </a:endParaRPr>
        </a:p>
      </dgm:t>
    </dgm:pt>
    <dgm:pt modelId="{4831E782-2631-441B-ABD9-C7AF92BC0B6C}" type="sibTrans" cxnId="{C5EED949-0A64-4EF7-9BD1-A8315DADD185}">
      <dgm:prSet/>
      <dgm:spPr/>
      <dgm:t>
        <a:bodyPr/>
        <a:lstStyle/>
        <a:p>
          <a:endParaRPr lang="en-GB" sz="4000">
            <a:latin typeface="Arial" panose="020B0604020202020204" pitchFamily="34" charset="0"/>
            <a:cs typeface="Arial" panose="020B0604020202020204" pitchFamily="34" charset="0"/>
          </a:endParaRPr>
        </a:p>
      </dgm:t>
    </dgm:pt>
    <dgm:pt modelId="{0A821F0A-E5AF-488C-90EE-EFF1D3BCC51F}">
      <dgm:prSet phldrT="[Text]" custT="1"/>
      <dgm:spPr/>
      <dgm:t>
        <a:bodyPr/>
        <a:lstStyle/>
        <a:p>
          <a:r>
            <a:rPr lang="en-GB" sz="4400" dirty="0">
              <a:latin typeface="Arial" panose="020B0604020202020204" pitchFamily="34" charset="0"/>
              <a:cs typeface="Arial" panose="020B0604020202020204" pitchFamily="34" charset="0"/>
            </a:rPr>
            <a:t>Workbook</a:t>
          </a:r>
        </a:p>
      </dgm:t>
    </dgm:pt>
    <dgm:pt modelId="{32807496-627C-45E7-80B2-D4151F5D671F}" type="parTrans" cxnId="{ABB837C4-2387-46D7-AC30-31A3FE286C63}">
      <dgm:prSet/>
      <dgm:spPr/>
      <dgm:t>
        <a:bodyPr/>
        <a:lstStyle/>
        <a:p>
          <a:endParaRPr lang="en-GB" sz="4000">
            <a:latin typeface="Arial" panose="020B0604020202020204" pitchFamily="34" charset="0"/>
            <a:cs typeface="Arial" panose="020B0604020202020204" pitchFamily="34" charset="0"/>
          </a:endParaRPr>
        </a:p>
      </dgm:t>
    </dgm:pt>
    <dgm:pt modelId="{C8C81D65-B481-477A-B0E3-3E9C33F33C40}" type="sibTrans" cxnId="{ABB837C4-2387-46D7-AC30-31A3FE286C63}">
      <dgm:prSet/>
      <dgm:spPr/>
      <dgm:t>
        <a:bodyPr/>
        <a:lstStyle/>
        <a:p>
          <a:endParaRPr lang="en-GB" sz="4000">
            <a:latin typeface="Arial" panose="020B0604020202020204" pitchFamily="34" charset="0"/>
            <a:cs typeface="Arial" panose="020B0604020202020204" pitchFamily="34" charset="0"/>
          </a:endParaRPr>
        </a:p>
      </dgm:t>
    </dgm:pt>
    <dgm:pt modelId="{9A9A2B88-D8BC-4058-A5CF-089CAE25CF8F}">
      <dgm:prSet phldrT="[Text]" custT="1"/>
      <dgm:spPr/>
      <dgm:t>
        <a:bodyPr/>
        <a:lstStyle/>
        <a:p>
          <a:r>
            <a:rPr lang="en-GB" sz="4400" dirty="0">
              <a:latin typeface="Arial" panose="020B0604020202020204" pitchFamily="34" charset="0"/>
              <a:cs typeface="Arial" panose="020B0604020202020204" pitchFamily="34" charset="0"/>
            </a:rPr>
            <a:t>Product</a:t>
          </a:r>
        </a:p>
      </dgm:t>
    </dgm:pt>
    <dgm:pt modelId="{3F485D86-5E0E-47EB-BC16-ED27A198B593}" type="parTrans" cxnId="{10929321-2CE4-4496-B90E-16DD09872DBE}">
      <dgm:prSet/>
      <dgm:spPr/>
      <dgm:t>
        <a:bodyPr/>
        <a:lstStyle/>
        <a:p>
          <a:endParaRPr lang="en-GB" sz="4000">
            <a:latin typeface="Arial" panose="020B0604020202020204" pitchFamily="34" charset="0"/>
            <a:cs typeface="Arial" panose="020B0604020202020204" pitchFamily="34" charset="0"/>
          </a:endParaRPr>
        </a:p>
      </dgm:t>
    </dgm:pt>
    <dgm:pt modelId="{24677DC8-5209-4BCF-8195-0D45FEE5B4AF}" type="sibTrans" cxnId="{10929321-2CE4-4496-B90E-16DD09872DBE}">
      <dgm:prSet/>
      <dgm:spPr/>
      <dgm:t>
        <a:bodyPr/>
        <a:lstStyle/>
        <a:p>
          <a:endParaRPr lang="en-GB" sz="4000">
            <a:latin typeface="Arial" panose="020B0604020202020204" pitchFamily="34" charset="0"/>
            <a:cs typeface="Arial" panose="020B0604020202020204" pitchFamily="34" charset="0"/>
          </a:endParaRPr>
        </a:p>
      </dgm:t>
    </dgm:pt>
    <dgm:pt modelId="{CEF67EAB-5397-4BC7-96C5-057C36DFC37C}">
      <dgm:prSet phldrT="[Text]" custT="1"/>
      <dgm:spPr/>
      <dgm:t>
        <a:bodyPr/>
        <a:lstStyle/>
        <a:p>
          <a:r>
            <a:rPr lang="en-GB" sz="4400" dirty="0">
              <a:latin typeface="Arial" panose="020B0604020202020204" pitchFamily="34" charset="0"/>
              <a:cs typeface="Arial" panose="020B0604020202020204" pitchFamily="34" charset="0"/>
            </a:rPr>
            <a:t>Learning journals</a:t>
          </a:r>
        </a:p>
      </dgm:t>
    </dgm:pt>
    <dgm:pt modelId="{A91601F9-DDC3-4850-838D-CFC3AE162492}" type="parTrans" cxnId="{00811E2D-A685-44F0-A1A2-714A176F1884}">
      <dgm:prSet/>
      <dgm:spPr/>
      <dgm:t>
        <a:bodyPr/>
        <a:lstStyle/>
        <a:p>
          <a:endParaRPr lang="en-GB" sz="4000">
            <a:latin typeface="Arial" panose="020B0604020202020204" pitchFamily="34" charset="0"/>
            <a:cs typeface="Arial" panose="020B0604020202020204" pitchFamily="34" charset="0"/>
          </a:endParaRPr>
        </a:p>
      </dgm:t>
    </dgm:pt>
    <dgm:pt modelId="{15C7C4C0-2041-43FA-B06E-EEBC7AB829B2}" type="sibTrans" cxnId="{00811E2D-A685-44F0-A1A2-714A176F1884}">
      <dgm:prSet/>
      <dgm:spPr/>
      <dgm:t>
        <a:bodyPr/>
        <a:lstStyle/>
        <a:p>
          <a:endParaRPr lang="en-GB" sz="4000">
            <a:latin typeface="Arial" panose="020B0604020202020204" pitchFamily="34" charset="0"/>
            <a:cs typeface="Arial" panose="020B0604020202020204" pitchFamily="34" charset="0"/>
          </a:endParaRPr>
        </a:p>
      </dgm:t>
    </dgm:pt>
    <dgm:pt modelId="{31109BEF-A1F1-4DAF-AF19-8666DCB158F7}">
      <dgm:prSet phldrT="[Text]" custT="1"/>
      <dgm:spPr/>
      <dgm:t>
        <a:bodyPr/>
        <a:lstStyle/>
        <a:p>
          <a:r>
            <a:rPr lang="en-GB" sz="4400" dirty="0">
              <a:latin typeface="Arial" panose="020B0604020202020204" pitchFamily="34" charset="0"/>
              <a:cs typeface="Arial" panose="020B0604020202020204" pitchFamily="34" charset="0"/>
            </a:rPr>
            <a:t>Before and afters</a:t>
          </a:r>
        </a:p>
      </dgm:t>
    </dgm:pt>
    <dgm:pt modelId="{D88E8BD1-4306-41EE-9962-0AB7EF47C8AA}" type="parTrans" cxnId="{F64B7AA5-05E1-430D-A3F0-4903F823D308}">
      <dgm:prSet/>
      <dgm:spPr/>
      <dgm:t>
        <a:bodyPr/>
        <a:lstStyle/>
        <a:p>
          <a:endParaRPr lang="en-GB" sz="4000">
            <a:latin typeface="Arial" panose="020B0604020202020204" pitchFamily="34" charset="0"/>
            <a:cs typeface="Arial" panose="020B0604020202020204" pitchFamily="34" charset="0"/>
          </a:endParaRPr>
        </a:p>
      </dgm:t>
    </dgm:pt>
    <dgm:pt modelId="{84AAB231-318E-404D-8DE1-136910DF1A2B}" type="sibTrans" cxnId="{F64B7AA5-05E1-430D-A3F0-4903F823D308}">
      <dgm:prSet/>
      <dgm:spPr/>
      <dgm:t>
        <a:bodyPr/>
        <a:lstStyle/>
        <a:p>
          <a:endParaRPr lang="en-GB" sz="4000">
            <a:latin typeface="Arial" panose="020B0604020202020204" pitchFamily="34" charset="0"/>
            <a:cs typeface="Arial" panose="020B0604020202020204" pitchFamily="34" charset="0"/>
          </a:endParaRPr>
        </a:p>
      </dgm:t>
    </dgm:pt>
    <dgm:pt modelId="{545F823E-5D94-46E5-AE9A-F7BA17CD9C39}">
      <dgm:prSet phldrT="[Text]" custT="1"/>
      <dgm:spPr/>
      <dgm:t>
        <a:bodyPr/>
        <a:lstStyle/>
        <a:p>
          <a:r>
            <a:rPr lang="en-GB" sz="4400" dirty="0">
              <a:latin typeface="Arial" panose="020B0604020202020204" pitchFamily="34" charset="0"/>
              <a:cs typeface="Arial" panose="020B0604020202020204" pitchFamily="34" charset="0"/>
            </a:rPr>
            <a:t>Anecdotal</a:t>
          </a:r>
        </a:p>
      </dgm:t>
    </dgm:pt>
    <dgm:pt modelId="{499B2EC7-1720-41F6-8D09-4B8DD4F4D57F}" type="parTrans" cxnId="{7BC8F404-33BF-4AF7-96B7-1D96CDB958E6}">
      <dgm:prSet/>
      <dgm:spPr/>
      <dgm:t>
        <a:bodyPr/>
        <a:lstStyle/>
        <a:p>
          <a:endParaRPr lang="en-GB" sz="4000">
            <a:latin typeface="Arial" panose="020B0604020202020204" pitchFamily="34" charset="0"/>
            <a:cs typeface="Arial" panose="020B0604020202020204" pitchFamily="34" charset="0"/>
          </a:endParaRPr>
        </a:p>
      </dgm:t>
    </dgm:pt>
    <dgm:pt modelId="{4E1BEC43-39FB-4AEE-BD06-680D2D8E1657}" type="sibTrans" cxnId="{7BC8F404-33BF-4AF7-96B7-1D96CDB958E6}">
      <dgm:prSet/>
      <dgm:spPr/>
      <dgm:t>
        <a:bodyPr/>
        <a:lstStyle/>
        <a:p>
          <a:endParaRPr lang="en-GB" sz="4000">
            <a:latin typeface="Arial" panose="020B0604020202020204" pitchFamily="34" charset="0"/>
            <a:cs typeface="Arial" panose="020B0604020202020204" pitchFamily="34" charset="0"/>
          </a:endParaRPr>
        </a:p>
      </dgm:t>
    </dgm:pt>
    <dgm:pt modelId="{66182C3A-4486-4F8C-8B50-996550B9D5CB}" type="pres">
      <dgm:prSet presAssocID="{7CD0BD40-44A3-482E-873D-BB42C550EB01}" presName="Name0" presStyleCnt="0">
        <dgm:presLayoutVars>
          <dgm:chMax val="1"/>
          <dgm:chPref val="1"/>
          <dgm:dir/>
          <dgm:animOne val="branch"/>
          <dgm:animLvl val="lvl"/>
        </dgm:presLayoutVars>
      </dgm:prSet>
      <dgm:spPr/>
    </dgm:pt>
    <dgm:pt modelId="{42A7A40F-AB1D-473F-9493-3411F6503663}" type="pres">
      <dgm:prSet presAssocID="{BF01FEF6-F745-4E9B-90AF-62D118CE6C61}" presName="Parent" presStyleLbl="node0" presStyleIdx="0" presStyleCnt="1">
        <dgm:presLayoutVars>
          <dgm:chMax val="6"/>
          <dgm:chPref val="6"/>
        </dgm:presLayoutVars>
      </dgm:prSet>
      <dgm:spPr/>
    </dgm:pt>
    <dgm:pt modelId="{3A8F0187-AA58-44C5-B2A8-E2B4E8471D2F}" type="pres">
      <dgm:prSet presAssocID="{17E7762B-F095-4D55-BBFA-9370FCE6F741}" presName="Accent1" presStyleCnt="0"/>
      <dgm:spPr/>
    </dgm:pt>
    <dgm:pt modelId="{4337EF19-3CB5-44D8-BDD6-405A9EF3B336}" type="pres">
      <dgm:prSet presAssocID="{17E7762B-F095-4D55-BBFA-9370FCE6F741}" presName="Accent" presStyleLbl="bgShp" presStyleIdx="0" presStyleCnt="6"/>
      <dgm:spPr/>
    </dgm:pt>
    <dgm:pt modelId="{1DD06C96-6AEA-4913-AAD9-FD59ED6CB007}" type="pres">
      <dgm:prSet presAssocID="{17E7762B-F095-4D55-BBFA-9370FCE6F741}" presName="Child1" presStyleLbl="node1" presStyleIdx="0" presStyleCnt="6">
        <dgm:presLayoutVars>
          <dgm:chMax val="0"/>
          <dgm:chPref val="0"/>
          <dgm:bulletEnabled val="1"/>
        </dgm:presLayoutVars>
      </dgm:prSet>
      <dgm:spPr/>
    </dgm:pt>
    <dgm:pt modelId="{0D0A3148-2C90-4B0B-BC2A-7F789FEAA86E}" type="pres">
      <dgm:prSet presAssocID="{0A821F0A-E5AF-488C-90EE-EFF1D3BCC51F}" presName="Accent2" presStyleCnt="0"/>
      <dgm:spPr/>
    </dgm:pt>
    <dgm:pt modelId="{FA161B3A-1F38-486C-B5F6-09BFB557A375}" type="pres">
      <dgm:prSet presAssocID="{0A821F0A-E5AF-488C-90EE-EFF1D3BCC51F}" presName="Accent" presStyleLbl="bgShp" presStyleIdx="1" presStyleCnt="6"/>
      <dgm:spPr/>
    </dgm:pt>
    <dgm:pt modelId="{F6B48F47-EF1B-4C2E-A381-A27934E1A829}" type="pres">
      <dgm:prSet presAssocID="{0A821F0A-E5AF-488C-90EE-EFF1D3BCC51F}" presName="Child2" presStyleLbl="node1" presStyleIdx="1" presStyleCnt="6">
        <dgm:presLayoutVars>
          <dgm:chMax val="0"/>
          <dgm:chPref val="0"/>
          <dgm:bulletEnabled val="1"/>
        </dgm:presLayoutVars>
      </dgm:prSet>
      <dgm:spPr/>
    </dgm:pt>
    <dgm:pt modelId="{7537D80D-EE91-4AD8-933C-0B0815328741}" type="pres">
      <dgm:prSet presAssocID="{9A9A2B88-D8BC-4058-A5CF-089CAE25CF8F}" presName="Accent3" presStyleCnt="0"/>
      <dgm:spPr/>
    </dgm:pt>
    <dgm:pt modelId="{9DA53363-F927-447B-B2D2-A5676744265B}" type="pres">
      <dgm:prSet presAssocID="{9A9A2B88-D8BC-4058-A5CF-089CAE25CF8F}" presName="Accent" presStyleLbl="bgShp" presStyleIdx="2" presStyleCnt="6"/>
      <dgm:spPr/>
    </dgm:pt>
    <dgm:pt modelId="{346A6343-7FCF-4C55-8C8B-78BD0C42DFA1}" type="pres">
      <dgm:prSet presAssocID="{9A9A2B88-D8BC-4058-A5CF-089CAE25CF8F}" presName="Child3" presStyleLbl="node1" presStyleIdx="2" presStyleCnt="6">
        <dgm:presLayoutVars>
          <dgm:chMax val="0"/>
          <dgm:chPref val="0"/>
          <dgm:bulletEnabled val="1"/>
        </dgm:presLayoutVars>
      </dgm:prSet>
      <dgm:spPr/>
    </dgm:pt>
    <dgm:pt modelId="{311186A7-BF41-4F17-9C0E-E8A2E0CE2A93}" type="pres">
      <dgm:prSet presAssocID="{CEF67EAB-5397-4BC7-96C5-057C36DFC37C}" presName="Accent4" presStyleCnt="0"/>
      <dgm:spPr/>
    </dgm:pt>
    <dgm:pt modelId="{6D7D9860-2FDB-4399-BD71-AB66BD34C0CD}" type="pres">
      <dgm:prSet presAssocID="{CEF67EAB-5397-4BC7-96C5-057C36DFC37C}" presName="Accent" presStyleLbl="bgShp" presStyleIdx="3" presStyleCnt="6"/>
      <dgm:spPr/>
    </dgm:pt>
    <dgm:pt modelId="{0A0ECE91-55F9-4BD0-975A-05E6D80B215A}" type="pres">
      <dgm:prSet presAssocID="{CEF67EAB-5397-4BC7-96C5-057C36DFC37C}" presName="Child4" presStyleLbl="node1" presStyleIdx="3" presStyleCnt="6">
        <dgm:presLayoutVars>
          <dgm:chMax val="0"/>
          <dgm:chPref val="0"/>
          <dgm:bulletEnabled val="1"/>
        </dgm:presLayoutVars>
      </dgm:prSet>
      <dgm:spPr/>
    </dgm:pt>
    <dgm:pt modelId="{30AAE836-B3B6-4883-95DA-84CB0F254ECD}" type="pres">
      <dgm:prSet presAssocID="{31109BEF-A1F1-4DAF-AF19-8666DCB158F7}" presName="Accent5" presStyleCnt="0"/>
      <dgm:spPr/>
    </dgm:pt>
    <dgm:pt modelId="{71EAF536-FE84-4397-A9B2-C90577BF56AC}" type="pres">
      <dgm:prSet presAssocID="{31109BEF-A1F1-4DAF-AF19-8666DCB158F7}" presName="Accent" presStyleLbl="bgShp" presStyleIdx="4" presStyleCnt="6"/>
      <dgm:spPr/>
    </dgm:pt>
    <dgm:pt modelId="{D4709DD2-FB16-4035-8554-2C4C7A6F53BA}" type="pres">
      <dgm:prSet presAssocID="{31109BEF-A1F1-4DAF-AF19-8666DCB158F7}" presName="Child5" presStyleLbl="node1" presStyleIdx="4" presStyleCnt="6">
        <dgm:presLayoutVars>
          <dgm:chMax val="0"/>
          <dgm:chPref val="0"/>
          <dgm:bulletEnabled val="1"/>
        </dgm:presLayoutVars>
      </dgm:prSet>
      <dgm:spPr/>
    </dgm:pt>
    <dgm:pt modelId="{F2138375-99AD-4416-8619-8EC73FD20668}" type="pres">
      <dgm:prSet presAssocID="{545F823E-5D94-46E5-AE9A-F7BA17CD9C39}" presName="Accent6" presStyleCnt="0"/>
      <dgm:spPr/>
    </dgm:pt>
    <dgm:pt modelId="{8F75E695-D873-43DA-8F98-79C3829CDBA4}" type="pres">
      <dgm:prSet presAssocID="{545F823E-5D94-46E5-AE9A-F7BA17CD9C39}" presName="Accent" presStyleLbl="bgShp" presStyleIdx="5" presStyleCnt="6"/>
      <dgm:spPr/>
    </dgm:pt>
    <dgm:pt modelId="{783070C2-E9A1-42A0-9C54-FACAED2E9632}" type="pres">
      <dgm:prSet presAssocID="{545F823E-5D94-46E5-AE9A-F7BA17CD9C39}" presName="Child6" presStyleLbl="node1" presStyleIdx="5" presStyleCnt="6">
        <dgm:presLayoutVars>
          <dgm:chMax val="0"/>
          <dgm:chPref val="0"/>
          <dgm:bulletEnabled val="1"/>
        </dgm:presLayoutVars>
      </dgm:prSet>
      <dgm:spPr/>
    </dgm:pt>
  </dgm:ptLst>
  <dgm:cxnLst>
    <dgm:cxn modelId="{7BC8F404-33BF-4AF7-96B7-1D96CDB958E6}" srcId="{BF01FEF6-F745-4E9B-90AF-62D118CE6C61}" destId="{545F823E-5D94-46E5-AE9A-F7BA17CD9C39}" srcOrd="5" destOrd="0" parTransId="{499B2EC7-1720-41F6-8D09-4B8DD4F4D57F}" sibTransId="{4E1BEC43-39FB-4AEE-BD06-680D2D8E1657}"/>
    <dgm:cxn modelId="{0442840C-79BF-44C0-ABA8-A020981F0FA0}" type="presOf" srcId="{CEF67EAB-5397-4BC7-96C5-057C36DFC37C}" destId="{0A0ECE91-55F9-4BD0-975A-05E6D80B215A}" srcOrd="0" destOrd="0" presId="urn:microsoft.com/office/officeart/2011/layout/HexagonRadial"/>
    <dgm:cxn modelId="{10929321-2CE4-4496-B90E-16DD09872DBE}" srcId="{BF01FEF6-F745-4E9B-90AF-62D118CE6C61}" destId="{9A9A2B88-D8BC-4058-A5CF-089CAE25CF8F}" srcOrd="2" destOrd="0" parTransId="{3F485D86-5E0E-47EB-BC16-ED27A198B593}" sibTransId="{24677DC8-5209-4BCF-8195-0D45FEE5B4AF}"/>
    <dgm:cxn modelId="{00811E2D-A685-44F0-A1A2-714A176F1884}" srcId="{BF01FEF6-F745-4E9B-90AF-62D118CE6C61}" destId="{CEF67EAB-5397-4BC7-96C5-057C36DFC37C}" srcOrd="3" destOrd="0" parTransId="{A91601F9-DDC3-4850-838D-CFC3AE162492}" sibTransId="{15C7C4C0-2041-43FA-B06E-EEBC7AB829B2}"/>
    <dgm:cxn modelId="{586C6836-84EE-4D3D-BCBF-41821187D4E9}" type="presOf" srcId="{17E7762B-F095-4D55-BBFA-9370FCE6F741}" destId="{1DD06C96-6AEA-4913-AAD9-FD59ED6CB007}" srcOrd="0" destOrd="0" presId="urn:microsoft.com/office/officeart/2011/layout/HexagonRadial"/>
    <dgm:cxn modelId="{7894BA67-5AC6-43F9-8EFC-D89124E58A04}" type="presOf" srcId="{31109BEF-A1F1-4DAF-AF19-8666DCB158F7}" destId="{D4709DD2-FB16-4035-8554-2C4C7A6F53BA}" srcOrd="0" destOrd="0" presId="urn:microsoft.com/office/officeart/2011/layout/HexagonRadial"/>
    <dgm:cxn modelId="{C5EED949-0A64-4EF7-9BD1-A8315DADD185}" srcId="{BF01FEF6-F745-4E9B-90AF-62D118CE6C61}" destId="{17E7762B-F095-4D55-BBFA-9370FCE6F741}" srcOrd="0" destOrd="0" parTransId="{B05492D4-99BF-4BB0-B0D2-FBB8BAD20B79}" sibTransId="{4831E782-2631-441B-ABD9-C7AF92BC0B6C}"/>
    <dgm:cxn modelId="{F64B7AA5-05E1-430D-A3F0-4903F823D308}" srcId="{BF01FEF6-F745-4E9B-90AF-62D118CE6C61}" destId="{31109BEF-A1F1-4DAF-AF19-8666DCB158F7}" srcOrd="4" destOrd="0" parTransId="{D88E8BD1-4306-41EE-9962-0AB7EF47C8AA}" sibTransId="{84AAB231-318E-404D-8DE1-136910DF1A2B}"/>
    <dgm:cxn modelId="{63658CA7-940D-4F24-9DDD-36D4F01B833F}" type="presOf" srcId="{0A821F0A-E5AF-488C-90EE-EFF1D3BCC51F}" destId="{F6B48F47-EF1B-4C2E-A381-A27934E1A829}" srcOrd="0" destOrd="0" presId="urn:microsoft.com/office/officeart/2011/layout/HexagonRadial"/>
    <dgm:cxn modelId="{74B141AD-3106-4009-AF10-47333101FA5B}" type="presOf" srcId="{7CD0BD40-44A3-482E-873D-BB42C550EB01}" destId="{66182C3A-4486-4F8C-8B50-996550B9D5CB}" srcOrd="0" destOrd="0" presId="urn:microsoft.com/office/officeart/2011/layout/HexagonRadial"/>
    <dgm:cxn modelId="{620317B0-6E0A-4C14-B6B4-6B3A3A60A19B}" type="presOf" srcId="{BF01FEF6-F745-4E9B-90AF-62D118CE6C61}" destId="{42A7A40F-AB1D-473F-9493-3411F6503663}" srcOrd="0" destOrd="0" presId="urn:microsoft.com/office/officeart/2011/layout/HexagonRadial"/>
    <dgm:cxn modelId="{ABB837C4-2387-46D7-AC30-31A3FE286C63}" srcId="{BF01FEF6-F745-4E9B-90AF-62D118CE6C61}" destId="{0A821F0A-E5AF-488C-90EE-EFF1D3BCC51F}" srcOrd="1" destOrd="0" parTransId="{32807496-627C-45E7-80B2-D4151F5D671F}" sibTransId="{C8C81D65-B481-477A-B0E3-3E9C33F33C40}"/>
    <dgm:cxn modelId="{74ACABD3-3F36-48B6-A89C-B6C88E601B03}" type="presOf" srcId="{545F823E-5D94-46E5-AE9A-F7BA17CD9C39}" destId="{783070C2-E9A1-42A0-9C54-FACAED2E9632}" srcOrd="0" destOrd="0" presId="urn:microsoft.com/office/officeart/2011/layout/HexagonRadial"/>
    <dgm:cxn modelId="{D2697DE9-4700-4832-8790-98D700459E82}" srcId="{7CD0BD40-44A3-482E-873D-BB42C550EB01}" destId="{BF01FEF6-F745-4E9B-90AF-62D118CE6C61}" srcOrd="0" destOrd="0" parTransId="{6716AE43-7714-4DC8-AFC3-11063CB0CDBD}" sibTransId="{A1C7DF55-0201-4D52-A967-667DE893B1B9}"/>
    <dgm:cxn modelId="{FA242FFF-A318-41B0-AFC9-748222580707}" type="presOf" srcId="{9A9A2B88-D8BC-4058-A5CF-089CAE25CF8F}" destId="{346A6343-7FCF-4C55-8C8B-78BD0C42DFA1}" srcOrd="0" destOrd="0" presId="urn:microsoft.com/office/officeart/2011/layout/HexagonRadial"/>
    <dgm:cxn modelId="{AD727D69-62E6-47F5-BAAD-A8C875A7CA16}" type="presParOf" srcId="{66182C3A-4486-4F8C-8B50-996550B9D5CB}" destId="{42A7A40F-AB1D-473F-9493-3411F6503663}" srcOrd="0" destOrd="0" presId="urn:microsoft.com/office/officeart/2011/layout/HexagonRadial"/>
    <dgm:cxn modelId="{10534BAE-98EB-461A-8F2C-7E829AD84DD5}" type="presParOf" srcId="{66182C3A-4486-4F8C-8B50-996550B9D5CB}" destId="{3A8F0187-AA58-44C5-B2A8-E2B4E8471D2F}" srcOrd="1" destOrd="0" presId="urn:microsoft.com/office/officeart/2011/layout/HexagonRadial"/>
    <dgm:cxn modelId="{75743C4B-7D65-49E0-AFF0-5F6B5EE125F0}" type="presParOf" srcId="{3A8F0187-AA58-44C5-B2A8-E2B4E8471D2F}" destId="{4337EF19-3CB5-44D8-BDD6-405A9EF3B336}" srcOrd="0" destOrd="0" presId="urn:microsoft.com/office/officeart/2011/layout/HexagonRadial"/>
    <dgm:cxn modelId="{1DBEC0F2-1268-47A8-9AA0-2AC9D6283BD2}" type="presParOf" srcId="{66182C3A-4486-4F8C-8B50-996550B9D5CB}" destId="{1DD06C96-6AEA-4913-AAD9-FD59ED6CB007}" srcOrd="2" destOrd="0" presId="urn:microsoft.com/office/officeart/2011/layout/HexagonRadial"/>
    <dgm:cxn modelId="{9F8124C7-B612-47CB-A9B7-BCE2DC32C408}" type="presParOf" srcId="{66182C3A-4486-4F8C-8B50-996550B9D5CB}" destId="{0D0A3148-2C90-4B0B-BC2A-7F789FEAA86E}" srcOrd="3" destOrd="0" presId="urn:microsoft.com/office/officeart/2011/layout/HexagonRadial"/>
    <dgm:cxn modelId="{38099422-221A-4F5C-BEB3-C81E5FB23428}" type="presParOf" srcId="{0D0A3148-2C90-4B0B-BC2A-7F789FEAA86E}" destId="{FA161B3A-1F38-486C-B5F6-09BFB557A375}" srcOrd="0" destOrd="0" presId="urn:microsoft.com/office/officeart/2011/layout/HexagonRadial"/>
    <dgm:cxn modelId="{A64D7110-F140-4621-AF32-019D7E22C7A3}" type="presParOf" srcId="{66182C3A-4486-4F8C-8B50-996550B9D5CB}" destId="{F6B48F47-EF1B-4C2E-A381-A27934E1A829}" srcOrd="4" destOrd="0" presId="urn:microsoft.com/office/officeart/2011/layout/HexagonRadial"/>
    <dgm:cxn modelId="{5C34CB01-B133-4F28-A562-36E9708343CC}" type="presParOf" srcId="{66182C3A-4486-4F8C-8B50-996550B9D5CB}" destId="{7537D80D-EE91-4AD8-933C-0B0815328741}" srcOrd="5" destOrd="0" presId="urn:microsoft.com/office/officeart/2011/layout/HexagonRadial"/>
    <dgm:cxn modelId="{C50E98F1-F4FA-4E1C-BF66-EEC93C4E749A}" type="presParOf" srcId="{7537D80D-EE91-4AD8-933C-0B0815328741}" destId="{9DA53363-F927-447B-B2D2-A5676744265B}" srcOrd="0" destOrd="0" presId="urn:microsoft.com/office/officeart/2011/layout/HexagonRadial"/>
    <dgm:cxn modelId="{FC732B37-7B16-4B1F-83A2-7E3CE39B190E}" type="presParOf" srcId="{66182C3A-4486-4F8C-8B50-996550B9D5CB}" destId="{346A6343-7FCF-4C55-8C8B-78BD0C42DFA1}" srcOrd="6" destOrd="0" presId="urn:microsoft.com/office/officeart/2011/layout/HexagonRadial"/>
    <dgm:cxn modelId="{4A3B9404-6221-4226-8944-47608C36E500}" type="presParOf" srcId="{66182C3A-4486-4F8C-8B50-996550B9D5CB}" destId="{311186A7-BF41-4F17-9C0E-E8A2E0CE2A93}" srcOrd="7" destOrd="0" presId="urn:microsoft.com/office/officeart/2011/layout/HexagonRadial"/>
    <dgm:cxn modelId="{826CB7EA-F639-4E0A-8E5E-E76C3C498168}" type="presParOf" srcId="{311186A7-BF41-4F17-9C0E-E8A2E0CE2A93}" destId="{6D7D9860-2FDB-4399-BD71-AB66BD34C0CD}" srcOrd="0" destOrd="0" presId="urn:microsoft.com/office/officeart/2011/layout/HexagonRadial"/>
    <dgm:cxn modelId="{99A24447-5C12-44FE-B172-A606DEAE4F18}" type="presParOf" srcId="{66182C3A-4486-4F8C-8B50-996550B9D5CB}" destId="{0A0ECE91-55F9-4BD0-975A-05E6D80B215A}" srcOrd="8" destOrd="0" presId="urn:microsoft.com/office/officeart/2011/layout/HexagonRadial"/>
    <dgm:cxn modelId="{F78A4F9E-06E8-4D33-A941-7E3106E264CF}" type="presParOf" srcId="{66182C3A-4486-4F8C-8B50-996550B9D5CB}" destId="{30AAE836-B3B6-4883-95DA-84CB0F254ECD}" srcOrd="9" destOrd="0" presId="urn:microsoft.com/office/officeart/2011/layout/HexagonRadial"/>
    <dgm:cxn modelId="{CC1D368B-F397-4279-BABB-636E6CF2B227}" type="presParOf" srcId="{30AAE836-B3B6-4883-95DA-84CB0F254ECD}" destId="{71EAF536-FE84-4397-A9B2-C90577BF56AC}" srcOrd="0" destOrd="0" presId="urn:microsoft.com/office/officeart/2011/layout/HexagonRadial"/>
    <dgm:cxn modelId="{D02B0428-A093-4F4A-9264-0002A60A67AB}" type="presParOf" srcId="{66182C3A-4486-4F8C-8B50-996550B9D5CB}" destId="{D4709DD2-FB16-4035-8554-2C4C7A6F53BA}" srcOrd="10" destOrd="0" presId="urn:microsoft.com/office/officeart/2011/layout/HexagonRadial"/>
    <dgm:cxn modelId="{3F8D7337-E140-4420-A67A-C4A1703C94F4}" type="presParOf" srcId="{66182C3A-4486-4F8C-8B50-996550B9D5CB}" destId="{F2138375-99AD-4416-8619-8EC73FD20668}" srcOrd="11" destOrd="0" presId="urn:microsoft.com/office/officeart/2011/layout/HexagonRadial"/>
    <dgm:cxn modelId="{29E3CC2E-B7C7-4F6D-AA53-ADDBDDD05159}" type="presParOf" srcId="{F2138375-99AD-4416-8619-8EC73FD20668}" destId="{8F75E695-D873-43DA-8F98-79C3829CDBA4}" srcOrd="0" destOrd="0" presId="urn:microsoft.com/office/officeart/2011/layout/HexagonRadial"/>
    <dgm:cxn modelId="{1049C9D2-8AB3-4AB7-B581-9841DBCC4890}" type="presParOf" srcId="{66182C3A-4486-4F8C-8B50-996550B9D5CB}" destId="{783070C2-E9A1-42A0-9C54-FACAED2E9632}" srcOrd="12"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83D051B-A06C-4A17-AA78-40E69437F838}" type="doc">
      <dgm:prSet loTypeId="urn:microsoft.com/office/officeart/2016/7/layout/RepeatingBendingProcessNew" loCatId="process" qsTypeId="urn:microsoft.com/office/officeart/2005/8/quickstyle/simple1" qsCatId="simple" csTypeId="urn:microsoft.com/office/officeart/2005/8/colors/colorful1" csCatId="colorful" phldr="1"/>
      <dgm:spPr/>
      <dgm:t>
        <a:bodyPr/>
        <a:lstStyle/>
        <a:p>
          <a:endParaRPr lang="en-US"/>
        </a:p>
      </dgm:t>
    </dgm:pt>
    <dgm:pt modelId="{B0F69121-F1C0-4D21-95D6-2859A13091FD}">
      <dgm:prSet custT="1"/>
      <dgm:spPr/>
      <dgm:t>
        <a:bodyPr/>
        <a:lstStyle/>
        <a:p>
          <a:r>
            <a:rPr lang="en-GB" sz="4400" dirty="0">
              <a:latin typeface="Arial" panose="020B0604020202020204" pitchFamily="34" charset="0"/>
              <a:cs typeface="Arial" panose="020B0604020202020204" pitchFamily="34" charset="0"/>
            </a:rPr>
            <a:t>Learners must be assessed at the same time</a:t>
          </a:r>
          <a:endParaRPr lang="en-US" sz="4400" dirty="0">
            <a:latin typeface="Arial" panose="020B0604020202020204" pitchFamily="34" charset="0"/>
            <a:cs typeface="Arial" panose="020B0604020202020204" pitchFamily="34" charset="0"/>
          </a:endParaRPr>
        </a:p>
      </dgm:t>
    </dgm:pt>
    <dgm:pt modelId="{F452304E-68C1-4819-AAE7-EB1C1DB13FF1}" type="parTrans" cxnId="{9936B162-59D0-48F7-8ACB-E92F2F9FE8D2}">
      <dgm:prSet/>
      <dgm:spPr/>
      <dgm:t>
        <a:bodyPr/>
        <a:lstStyle/>
        <a:p>
          <a:endParaRPr lang="en-US" sz="2400">
            <a:latin typeface="Arial" panose="020B0604020202020204" pitchFamily="34" charset="0"/>
            <a:cs typeface="Arial" panose="020B0604020202020204" pitchFamily="34" charset="0"/>
          </a:endParaRPr>
        </a:p>
      </dgm:t>
    </dgm:pt>
    <dgm:pt modelId="{C9F28DCD-CD1D-4C0D-AEF9-FD79A8DC3C75}" type="sibTrans" cxnId="{9936B162-59D0-48F7-8ACB-E92F2F9FE8D2}">
      <dgm:prSet custT="1"/>
      <dgm:spPr/>
      <dgm:t>
        <a:bodyPr/>
        <a:lstStyle/>
        <a:p>
          <a:endParaRPr lang="en-US" sz="700">
            <a:latin typeface="Arial" panose="020B0604020202020204" pitchFamily="34" charset="0"/>
            <a:cs typeface="Arial" panose="020B0604020202020204" pitchFamily="34" charset="0"/>
          </a:endParaRPr>
        </a:p>
      </dgm:t>
    </dgm:pt>
    <dgm:pt modelId="{5B80EEA1-DC92-41D4-936D-F9C897DC0D19}">
      <dgm:prSet custT="1"/>
      <dgm:spPr/>
      <dgm:t>
        <a:bodyPr/>
        <a:lstStyle/>
        <a:p>
          <a:r>
            <a:rPr lang="en-GB" sz="4400" dirty="0">
              <a:latin typeface="Arial" panose="020B0604020202020204" pitchFamily="34" charset="0"/>
              <a:cs typeface="Arial" panose="020B0604020202020204" pitchFamily="34" charset="0"/>
            </a:rPr>
            <a:t>Assessment is the same as testing</a:t>
          </a:r>
          <a:endParaRPr lang="en-US" sz="4400" dirty="0">
            <a:latin typeface="Arial" panose="020B0604020202020204" pitchFamily="34" charset="0"/>
            <a:cs typeface="Arial" panose="020B0604020202020204" pitchFamily="34" charset="0"/>
          </a:endParaRPr>
        </a:p>
      </dgm:t>
    </dgm:pt>
    <dgm:pt modelId="{80F948E7-9995-4966-B0A0-24B477C1DF49}" type="parTrans" cxnId="{A22A7413-F312-4429-9F1D-84638D77083D}">
      <dgm:prSet/>
      <dgm:spPr/>
      <dgm:t>
        <a:bodyPr/>
        <a:lstStyle/>
        <a:p>
          <a:endParaRPr lang="en-US" sz="2400">
            <a:latin typeface="Arial" panose="020B0604020202020204" pitchFamily="34" charset="0"/>
            <a:cs typeface="Arial" panose="020B0604020202020204" pitchFamily="34" charset="0"/>
          </a:endParaRPr>
        </a:p>
      </dgm:t>
    </dgm:pt>
    <dgm:pt modelId="{BF194DC2-01B2-479A-9763-140B62F7E321}" type="sibTrans" cxnId="{A22A7413-F312-4429-9F1D-84638D77083D}">
      <dgm:prSet custT="1"/>
      <dgm:spPr/>
      <dgm:t>
        <a:bodyPr/>
        <a:lstStyle/>
        <a:p>
          <a:endParaRPr lang="en-US" sz="700">
            <a:latin typeface="Arial" panose="020B0604020202020204" pitchFamily="34" charset="0"/>
            <a:cs typeface="Arial" panose="020B0604020202020204" pitchFamily="34" charset="0"/>
          </a:endParaRPr>
        </a:p>
      </dgm:t>
    </dgm:pt>
    <dgm:pt modelId="{8AFC2715-7591-4169-A173-C9AA59F7435C}">
      <dgm:prSet custT="1"/>
      <dgm:spPr/>
      <dgm:t>
        <a:bodyPr/>
        <a:lstStyle/>
        <a:p>
          <a:r>
            <a:rPr lang="en-GB" sz="4400" dirty="0">
              <a:latin typeface="Arial" panose="020B0604020202020204" pitchFamily="34" charset="0"/>
              <a:cs typeface="Arial" panose="020B0604020202020204" pitchFamily="34" charset="0"/>
            </a:rPr>
            <a:t>Command verbs must be at lower level</a:t>
          </a:r>
          <a:endParaRPr lang="en-US" sz="4400" dirty="0">
            <a:latin typeface="Arial" panose="020B0604020202020204" pitchFamily="34" charset="0"/>
            <a:cs typeface="Arial" panose="020B0604020202020204" pitchFamily="34" charset="0"/>
          </a:endParaRPr>
        </a:p>
      </dgm:t>
    </dgm:pt>
    <dgm:pt modelId="{8A2BEAE9-80BE-4C3E-8291-3FF6E9D76906}" type="parTrans" cxnId="{859343DF-D446-4B41-807A-919BAF078789}">
      <dgm:prSet/>
      <dgm:spPr/>
      <dgm:t>
        <a:bodyPr/>
        <a:lstStyle/>
        <a:p>
          <a:endParaRPr lang="en-US" sz="2400">
            <a:latin typeface="Arial" panose="020B0604020202020204" pitchFamily="34" charset="0"/>
            <a:cs typeface="Arial" panose="020B0604020202020204" pitchFamily="34" charset="0"/>
          </a:endParaRPr>
        </a:p>
      </dgm:t>
    </dgm:pt>
    <dgm:pt modelId="{114A2832-B586-4267-BAF2-33368D8F7C9A}" type="sibTrans" cxnId="{859343DF-D446-4B41-807A-919BAF078789}">
      <dgm:prSet custT="1"/>
      <dgm:spPr/>
      <dgm:t>
        <a:bodyPr/>
        <a:lstStyle/>
        <a:p>
          <a:endParaRPr lang="en-US" sz="700">
            <a:latin typeface="Arial" panose="020B0604020202020204" pitchFamily="34" charset="0"/>
            <a:cs typeface="Arial" panose="020B0604020202020204" pitchFamily="34" charset="0"/>
          </a:endParaRPr>
        </a:p>
      </dgm:t>
    </dgm:pt>
    <dgm:pt modelId="{35FB98A7-462C-47F2-93AD-9AA9DD57640C}">
      <dgm:prSet custT="1"/>
      <dgm:spPr/>
      <dgm:t>
        <a:bodyPr/>
        <a:lstStyle/>
        <a:p>
          <a:r>
            <a:rPr lang="en-GB" sz="4400" dirty="0">
              <a:latin typeface="Arial" panose="020B0604020202020204" pitchFamily="34" charset="0"/>
              <a:cs typeface="Arial" panose="020B0604020202020204" pitchFamily="34" charset="0"/>
            </a:rPr>
            <a:t>Learner should be prepared for assessment</a:t>
          </a:r>
          <a:endParaRPr lang="en-US" sz="4400" dirty="0">
            <a:latin typeface="Arial" panose="020B0604020202020204" pitchFamily="34" charset="0"/>
            <a:cs typeface="Arial" panose="020B0604020202020204" pitchFamily="34" charset="0"/>
          </a:endParaRPr>
        </a:p>
      </dgm:t>
    </dgm:pt>
    <dgm:pt modelId="{917033FB-0723-4E40-BF5B-2832BDACC7CC}" type="parTrans" cxnId="{568E18E6-5232-44E7-8655-66EFFD6DDA85}">
      <dgm:prSet/>
      <dgm:spPr/>
      <dgm:t>
        <a:bodyPr/>
        <a:lstStyle/>
        <a:p>
          <a:endParaRPr lang="en-US" sz="2400">
            <a:latin typeface="Arial" panose="020B0604020202020204" pitchFamily="34" charset="0"/>
            <a:cs typeface="Arial" panose="020B0604020202020204" pitchFamily="34" charset="0"/>
          </a:endParaRPr>
        </a:p>
      </dgm:t>
    </dgm:pt>
    <dgm:pt modelId="{494CA5FC-9329-4354-B090-9F0899DDAD42}" type="sibTrans" cxnId="{568E18E6-5232-44E7-8655-66EFFD6DDA85}">
      <dgm:prSet custT="1"/>
      <dgm:spPr/>
      <dgm:t>
        <a:bodyPr/>
        <a:lstStyle/>
        <a:p>
          <a:endParaRPr lang="en-US" sz="700">
            <a:latin typeface="Arial" panose="020B0604020202020204" pitchFamily="34" charset="0"/>
            <a:cs typeface="Arial" panose="020B0604020202020204" pitchFamily="34" charset="0"/>
          </a:endParaRPr>
        </a:p>
      </dgm:t>
    </dgm:pt>
    <dgm:pt modelId="{BB387DED-6E4C-4BFE-974B-88744D07B4B0}">
      <dgm:prSet custT="1"/>
      <dgm:spPr/>
      <dgm:t>
        <a:bodyPr/>
        <a:lstStyle/>
        <a:p>
          <a:r>
            <a:rPr lang="en-GB" sz="4400" dirty="0">
              <a:latin typeface="Arial" panose="020B0604020202020204" pitchFamily="34" charset="0"/>
              <a:cs typeface="Arial" panose="020B0604020202020204" pitchFamily="34" charset="0"/>
            </a:rPr>
            <a:t>Learners should be informed of assessments</a:t>
          </a:r>
          <a:endParaRPr lang="en-US" sz="4400" dirty="0">
            <a:latin typeface="Arial" panose="020B0604020202020204" pitchFamily="34" charset="0"/>
            <a:cs typeface="Arial" panose="020B0604020202020204" pitchFamily="34" charset="0"/>
          </a:endParaRPr>
        </a:p>
      </dgm:t>
    </dgm:pt>
    <dgm:pt modelId="{CB82E4C4-CAE0-4ADA-957A-8189310F7204}" type="parTrans" cxnId="{CD0181DE-04CE-4BD9-8E22-B1DFC1514C62}">
      <dgm:prSet/>
      <dgm:spPr/>
      <dgm:t>
        <a:bodyPr/>
        <a:lstStyle/>
        <a:p>
          <a:endParaRPr lang="en-US" sz="2400">
            <a:latin typeface="Arial" panose="020B0604020202020204" pitchFamily="34" charset="0"/>
            <a:cs typeface="Arial" panose="020B0604020202020204" pitchFamily="34" charset="0"/>
          </a:endParaRPr>
        </a:p>
      </dgm:t>
    </dgm:pt>
    <dgm:pt modelId="{D31DF992-FD7F-413A-8441-372374C07BD6}" type="sibTrans" cxnId="{CD0181DE-04CE-4BD9-8E22-B1DFC1514C62}">
      <dgm:prSet custT="1"/>
      <dgm:spPr/>
      <dgm:t>
        <a:bodyPr/>
        <a:lstStyle/>
        <a:p>
          <a:endParaRPr lang="en-US" sz="700">
            <a:latin typeface="Arial" panose="020B0604020202020204" pitchFamily="34" charset="0"/>
            <a:cs typeface="Arial" panose="020B0604020202020204" pitchFamily="34" charset="0"/>
          </a:endParaRPr>
        </a:p>
      </dgm:t>
    </dgm:pt>
    <dgm:pt modelId="{56250C6C-718C-403B-A031-D6F54FF8BBDD}">
      <dgm:prSet custT="1"/>
      <dgm:spPr/>
      <dgm:t>
        <a:bodyPr/>
        <a:lstStyle/>
        <a:p>
          <a:r>
            <a:rPr lang="en-GB" sz="4400" dirty="0">
              <a:latin typeface="Arial" panose="020B0604020202020204" pitchFamily="34" charset="0"/>
              <a:cs typeface="Arial" panose="020B0604020202020204" pitchFamily="34" charset="0"/>
            </a:rPr>
            <a:t>Feedback to learners is not needed</a:t>
          </a:r>
          <a:endParaRPr lang="en-US" sz="4400" dirty="0">
            <a:latin typeface="Arial" panose="020B0604020202020204" pitchFamily="34" charset="0"/>
            <a:cs typeface="Arial" panose="020B0604020202020204" pitchFamily="34" charset="0"/>
          </a:endParaRPr>
        </a:p>
      </dgm:t>
    </dgm:pt>
    <dgm:pt modelId="{BFCCBC6D-4DBB-44A0-89F7-AEA8304191E8}" type="parTrans" cxnId="{939FC1B2-3BA1-47BF-A8DE-42B6804AE8D1}">
      <dgm:prSet/>
      <dgm:spPr/>
      <dgm:t>
        <a:bodyPr/>
        <a:lstStyle/>
        <a:p>
          <a:endParaRPr lang="en-US" sz="2400">
            <a:latin typeface="Arial" panose="020B0604020202020204" pitchFamily="34" charset="0"/>
            <a:cs typeface="Arial" panose="020B0604020202020204" pitchFamily="34" charset="0"/>
          </a:endParaRPr>
        </a:p>
      </dgm:t>
    </dgm:pt>
    <dgm:pt modelId="{E6BDD35C-B937-49CB-8866-976DBA113D56}" type="sibTrans" cxnId="{939FC1B2-3BA1-47BF-A8DE-42B6804AE8D1}">
      <dgm:prSet custT="1"/>
      <dgm:spPr/>
      <dgm:t>
        <a:bodyPr/>
        <a:lstStyle/>
        <a:p>
          <a:endParaRPr lang="en-US" sz="700">
            <a:latin typeface="Arial" panose="020B0604020202020204" pitchFamily="34" charset="0"/>
            <a:cs typeface="Arial" panose="020B0604020202020204" pitchFamily="34" charset="0"/>
          </a:endParaRPr>
        </a:p>
      </dgm:t>
    </dgm:pt>
    <dgm:pt modelId="{F7A8C5D8-AAEC-4F37-90C8-25C146F0714C}">
      <dgm:prSet custT="1"/>
      <dgm:spPr/>
      <dgm:t>
        <a:bodyPr/>
        <a:lstStyle/>
        <a:p>
          <a:r>
            <a:rPr lang="en-US" sz="4400" dirty="0">
              <a:latin typeface="Arial" panose="020B0604020202020204" pitchFamily="34" charset="0"/>
              <a:cs typeface="Arial" panose="020B0604020202020204" pitchFamily="34" charset="0"/>
            </a:rPr>
            <a:t>Assessment is tutor lead</a:t>
          </a:r>
        </a:p>
      </dgm:t>
    </dgm:pt>
    <dgm:pt modelId="{396BCFB4-B147-40B2-AD88-65E1D7F6F90C}" type="parTrans" cxnId="{A9500591-99D2-41CC-8E9A-9D082AF4B105}">
      <dgm:prSet/>
      <dgm:spPr/>
      <dgm:t>
        <a:bodyPr/>
        <a:lstStyle/>
        <a:p>
          <a:endParaRPr lang="en-GB" sz="2400">
            <a:latin typeface="Arial" panose="020B0604020202020204" pitchFamily="34" charset="0"/>
            <a:cs typeface="Arial" panose="020B0604020202020204" pitchFamily="34" charset="0"/>
          </a:endParaRPr>
        </a:p>
      </dgm:t>
    </dgm:pt>
    <dgm:pt modelId="{0B4C7420-DA91-48C5-AC67-FBE5A651CADA}" type="sibTrans" cxnId="{A9500591-99D2-41CC-8E9A-9D082AF4B105}">
      <dgm:prSet/>
      <dgm:spPr/>
      <dgm:t>
        <a:bodyPr/>
        <a:lstStyle/>
        <a:p>
          <a:endParaRPr lang="en-GB" sz="2400">
            <a:latin typeface="Arial" panose="020B0604020202020204" pitchFamily="34" charset="0"/>
            <a:cs typeface="Arial" panose="020B0604020202020204" pitchFamily="34" charset="0"/>
          </a:endParaRPr>
        </a:p>
      </dgm:t>
    </dgm:pt>
    <dgm:pt modelId="{5289A495-736C-48BD-874C-5C117466160E}" type="pres">
      <dgm:prSet presAssocID="{983D051B-A06C-4A17-AA78-40E69437F838}" presName="Name0" presStyleCnt="0">
        <dgm:presLayoutVars>
          <dgm:dir/>
          <dgm:resizeHandles val="exact"/>
        </dgm:presLayoutVars>
      </dgm:prSet>
      <dgm:spPr/>
    </dgm:pt>
    <dgm:pt modelId="{EF9A4604-3D50-483D-A39B-63CED8F0AE24}" type="pres">
      <dgm:prSet presAssocID="{B0F69121-F1C0-4D21-95D6-2859A13091FD}" presName="node" presStyleLbl="node1" presStyleIdx="0" presStyleCnt="7">
        <dgm:presLayoutVars>
          <dgm:bulletEnabled val="1"/>
        </dgm:presLayoutVars>
      </dgm:prSet>
      <dgm:spPr/>
    </dgm:pt>
    <dgm:pt modelId="{FD1DCD2C-DB8A-4A32-9F58-508445916267}" type="pres">
      <dgm:prSet presAssocID="{C9F28DCD-CD1D-4C0D-AEF9-FD79A8DC3C75}" presName="sibTrans" presStyleLbl="sibTrans1D1" presStyleIdx="0" presStyleCnt="6"/>
      <dgm:spPr/>
    </dgm:pt>
    <dgm:pt modelId="{C262BBE4-EF09-4BD9-AA83-EA18E461C915}" type="pres">
      <dgm:prSet presAssocID="{C9F28DCD-CD1D-4C0D-AEF9-FD79A8DC3C75}" presName="connectorText" presStyleLbl="sibTrans1D1" presStyleIdx="0" presStyleCnt="6"/>
      <dgm:spPr/>
    </dgm:pt>
    <dgm:pt modelId="{C02B1540-3647-40D1-9149-5B972A3471EE}" type="pres">
      <dgm:prSet presAssocID="{5B80EEA1-DC92-41D4-936D-F9C897DC0D19}" presName="node" presStyleLbl="node1" presStyleIdx="1" presStyleCnt="7">
        <dgm:presLayoutVars>
          <dgm:bulletEnabled val="1"/>
        </dgm:presLayoutVars>
      </dgm:prSet>
      <dgm:spPr/>
    </dgm:pt>
    <dgm:pt modelId="{318F796A-7603-4FDE-A1C2-214C059809F2}" type="pres">
      <dgm:prSet presAssocID="{BF194DC2-01B2-479A-9763-140B62F7E321}" presName="sibTrans" presStyleLbl="sibTrans1D1" presStyleIdx="1" presStyleCnt="6"/>
      <dgm:spPr/>
    </dgm:pt>
    <dgm:pt modelId="{7795974E-AE35-4137-9D75-D183111E3F68}" type="pres">
      <dgm:prSet presAssocID="{BF194DC2-01B2-479A-9763-140B62F7E321}" presName="connectorText" presStyleLbl="sibTrans1D1" presStyleIdx="1" presStyleCnt="6"/>
      <dgm:spPr/>
    </dgm:pt>
    <dgm:pt modelId="{015D0C60-D0F9-4203-AC75-DB609522CD66}" type="pres">
      <dgm:prSet presAssocID="{8AFC2715-7591-4169-A173-C9AA59F7435C}" presName="node" presStyleLbl="node1" presStyleIdx="2" presStyleCnt="7">
        <dgm:presLayoutVars>
          <dgm:bulletEnabled val="1"/>
        </dgm:presLayoutVars>
      </dgm:prSet>
      <dgm:spPr/>
    </dgm:pt>
    <dgm:pt modelId="{2E054D4F-1A46-40E6-B57A-1476DDDDB55F}" type="pres">
      <dgm:prSet presAssocID="{114A2832-B586-4267-BAF2-33368D8F7C9A}" presName="sibTrans" presStyleLbl="sibTrans1D1" presStyleIdx="2" presStyleCnt="6"/>
      <dgm:spPr/>
    </dgm:pt>
    <dgm:pt modelId="{672CF651-BA5D-4924-8748-B93185663635}" type="pres">
      <dgm:prSet presAssocID="{114A2832-B586-4267-BAF2-33368D8F7C9A}" presName="connectorText" presStyleLbl="sibTrans1D1" presStyleIdx="2" presStyleCnt="6"/>
      <dgm:spPr/>
    </dgm:pt>
    <dgm:pt modelId="{134A8498-E25A-4FC2-A455-12C5C27FCBFA}" type="pres">
      <dgm:prSet presAssocID="{35FB98A7-462C-47F2-93AD-9AA9DD57640C}" presName="node" presStyleLbl="node1" presStyleIdx="3" presStyleCnt="7">
        <dgm:presLayoutVars>
          <dgm:bulletEnabled val="1"/>
        </dgm:presLayoutVars>
      </dgm:prSet>
      <dgm:spPr/>
    </dgm:pt>
    <dgm:pt modelId="{CF1EF201-13CA-44DC-BB89-FB36E67646D0}" type="pres">
      <dgm:prSet presAssocID="{494CA5FC-9329-4354-B090-9F0899DDAD42}" presName="sibTrans" presStyleLbl="sibTrans1D1" presStyleIdx="3" presStyleCnt="6"/>
      <dgm:spPr/>
    </dgm:pt>
    <dgm:pt modelId="{CF327220-C2FB-4D9D-9539-976035A7B0C7}" type="pres">
      <dgm:prSet presAssocID="{494CA5FC-9329-4354-B090-9F0899DDAD42}" presName="connectorText" presStyleLbl="sibTrans1D1" presStyleIdx="3" presStyleCnt="6"/>
      <dgm:spPr/>
    </dgm:pt>
    <dgm:pt modelId="{BCD9FC25-9C56-4C85-935C-300A909BC7A4}" type="pres">
      <dgm:prSet presAssocID="{BB387DED-6E4C-4BFE-974B-88744D07B4B0}" presName="node" presStyleLbl="node1" presStyleIdx="4" presStyleCnt="7" custLinFactNeighborX="-1221" custLinFactNeighborY="-2034">
        <dgm:presLayoutVars>
          <dgm:bulletEnabled val="1"/>
        </dgm:presLayoutVars>
      </dgm:prSet>
      <dgm:spPr/>
    </dgm:pt>
    <dgm:pt modelId="{3B721AB9-A8EB-4987-859F-7575D002E464}" type="pres">
      <dgm:prSet presAssocID="{D31DF992-FD7F-413A-8441-372374C07BD6}" presName="sibTrans" presStyleLbl="sibTrans1D1" presStyleIdx="4" presStyleCnt="6"/>
      <dgm:spPr/>
    </dgm:pt>
    <dgm:pt modelId="{531C48A8-5310-4EEC-91FF-E1E9F0A52E50}" type="pres">
      <dgm:prSet presAssocID="{D31DF992-FD7F-413A-8441-372374C07BD6}" presName="connectorText" presStyleLbl="sibTrans1D1" presStyleIdx="4" presStyleCnt="6"/>
      <dgm:spPr/>
    </dgm:pt>
    <dgm:pt modelId="{B630E422-8B71-4905-8771-1D2AFC199470}" type="pres">
      <dgm:prSet presAssocID="{56250C6C-718C-403B-A031-D6F54FF8BBDD}" presName="node" presStyleLbl="node1" presStyleIdx="5" presStyleCnt="7">
        <dgm:presLayoutVars>
          <dgm:bulletEnabled val="1"/>
        </dgm:presLayoutVars>
      </dgm:prSet>
      <dgm:spPr/>
    </dgm:pt>
    <dgm:pt modelId="{FA630021-3F16-45D5-8E51-3A914BC88335}" type="pres">
      <dgm:prSet presAssocID="{E6BDD35C-B937-49CB-8866-976DBA113D56}" presName="sibTrans" presStyleLbl="sibTrans1D1" presStyleIdx="5" presStyleCnt="6"/>
      <dgm:spPr/>
    </dgm:pt>
    <dgm:pt modelId="{639AECFC-23BA-4A82-B627-203AD0C44200}" type="pres">
      <dgm:prSet presAssocID="{E6BDD35C-B937-49CB-8866-976DBA113D56}" presName="connectorText" presStyleLbl="sibTrans1D1" presStyleIdx="5" presStyleCnt="6"/>
      <dgm:spPr/>
    </dgm:pt>
    <dgm:pt modelId="{3F08B5E8-40CA-4376-AE9D-0788228D9394}" type="pres">
      <dgm:prSet presAssocID="{F7A8C5D8-AAEC-4F37-90C8-25C146F0714C}" presName="node" presStyleLbl="node1" presStyleIdx="6" presStyleCnt="7">
        <dgm:presLayoutVars>
          <dgm:bulletEnabled val="1"/>
        </dgm:presLayoutVars>
      </dgm:prSet>
      <dgm:spPr/>
    </dgm:pt>
  </dgm:ptLst>
  <dgm:cxnLst>
    <dgm:cxn modelId="{A22A7413-F312-4429-9F1D-84638D77083D}" srcId="{983D051B-A06C-4A17-AA78-40E69437F838}" destId="{5B80EEA1-DC92-41D4-936D-F9C897DC0D19}" srcOrd="1" destOrd="0" parTransId="{80F948E7-9995-4966-B0A0-24B477C1DF49}" sibTransId="{BF194DC2-01B2-479A-9763-140B62F7E321}"/>
    <dgm:cxn modelId="{45685520-99A5-4E2B-8436-170A2DB074A1}" type="presOf" srcId="{D31DF992-FD7F-413A-8441-372374C07BD6}" destId="{531C48A8-5310-4EEC-91FF-E1E9F0A52E50}" srcOrd="1" destOrd="0" presId="urn:microsoft.com/office/officeart/2016/7/layout/RepeatingBendingProcessNew"/>
    <dgm:cxn modelId="{6D22A336-9FB0-478D-907D-B5BEC602D001}" type="presOf" srcId="{D31DF992-FD7F-413A-8441-372374C07BD6}" destId="{3B721AB9-A8EB-4987-859F-7575D002E464}" srcOrd="0" destOrd="0" presId="urn:microsoft.com/office/officeart/2016/7/layout/RepeatingBendingProcessNew"/>
    <dgm:cxn modelId="{6F158561-CC72-4A71-96B6-3C117F9FFD9A}" type="presOf" srcId="{C9F28DCD-CD1D-4C0D-AEF9-FD79A8DC3C75}" destId="{C262BBE4-EF09-4BD9-AA83-EA18E461C915}" srcOrd="1" destOrd="0" presId="urn:microsoft.com/office/officeart/2016/7/layout/RepeatingBendingProcessNew"/>
    <dgm:cxn modelId="{9936B162-59D0-48F7-8ACB-E92F2F9FE8D2}" srcId="{983D051B-A06C-4A17-AA78-40E69437F838}" destId="{B0F69121-F1C0-4D21-95D6-2859A13091FD}" srcOrd="0" destOrd="0" parTransId="{F452304E-68C1-4819-AAE7-EB1C1DB13FF1}" sibTransId="{C9F28DCD-CD1D-4C0D-AEF9-FD79A8DC3C75}"/>
    <dgm:cxn modelId="{A8BE8D66-FB60-4ADC-B0C6-F1C022495C8A}" type="presOf" srcId="{8AFC2715-7591-4169-A173-C9AA59F7435C}" destId="{015D0C60-D0F9-4203-AC75-DB609522CD66}" srcOrd="0" destOrd="0" presId="urn:microsoft.com/office/officeart/2016/7/layout/RepeatingBendingProcessNew"/>
    <dgm:cxn modelId="{2FAF226B-984E-4AD0-9131-896529716443}" type="presOf" srcId="{E6BDD35C-B937-49CB-8866-976DBA113D56}" destId="{FA630021-3F16-45D5-8E51-3A914BC88335}" srcOrd="0" destOrd="0" presId="urn:microsoft.com/office/officeart/2016/7/layout/RepeatingBendingProcessNew"/>
    <dgm:cxn modelId="{22A8B14C-1B47-48B2-BFF3-2A24A04C55FF}" type="presOf" srcId="{5B80EEA1-DC92-41D4-936D-F9C897DC0D19}" destId="{C02B1540-3647-40D1-9149-5B972A3471EE}" srcOrd="0" destOrd="0" presId="urn:microsoft.com/office/officeart/2016/7/layout/RepeatingBendingProcessNew"/>
    <dgm:cxn modelId="{246D4D4D-0ADB-4C3E-9F76-6B23026231FE}" type="presOf" srcId="{35FB98A7-462C-47F2-93AD-9AA9DD57640C}" destId="{134A8498-E25A-4FC2-A455-12C5C27FCBFA}" srcOrd="0" destOrd="0" presId="urn:microsoft.com/office/officeart/2016/7/layout/RepeatingBendingProcessNew"/>
    <dgm:cxn modelId="{4D91F36E-19AF-4BAB-819E-5EEFC1D70F67}" type="presOf" srcId="{BF194DC2-01B2-479A-9763-140B62F7E321}" destId="{318F796A-7603-4FDE-A1C2-214C059809F2}" srcOrd="0" destOrd="0" presId="urn:microsoft.com/office/officeart/2016/7/layout/RepeatingBendingProcessNew"/>
    <dgm:cxn modelId="{26A30F7B-1AC9-4906-8F27-4939C5B4E984}" type="presOf" srcId="{114A2832-B586-4267-BAF2-33368D8F7C9A}" destId="{2E054D4F-1A46-40E6-B57A-1476DDDDB55F}" srcOrd="0" destOrd="0" presId="urn:microsoft.com/office/officeart/2016/7/layout/RepeatingBendingProcessNew"/>
    <dgm:cxn modelId="{4D2F897C-6D0B-4603-BAA9-3B55973266D4}" type="presOf" srcId="{983D051B-A06C-4A17-AA78-40E69437F838}" destId="{5289A495-736C-48BD-874C-5C117466160E}" srcOrd="0" destOrd="0" presId="urn:microsoft.com/office/officeart/2016/7/layout/RepeatingBendingProcessNew"/>
    <dgm:cxn modelId="{A9500591-99D2-41CC-8E9A-9D082AF4B105}" srcId="{983D051B-A06C-4A17-AA78-40E69437F838}" destId="{F7A8C5D8-AAEC-4F37-90C8-25C146F0714C}" srcOrd="6" destOrd="0" parTransId="{396BCFB4-B147-40B2-AD88-65E1D7F6F90C}" sibTransId="{0B4C7420-DA91-48C5-AC67-FBE5A651CADA}"/>
    <dgm:cxn modelId="{F40821A9-7CCB-4B06-8BC1-7F68D399D325}" type="presOf" srcId="{56250C6C-718C-403B-A031-D6F54FF8BBDD}" destId="{B630E422-8B71-4905-8771-1D2AFC199470}" srcOrd="0" destOrd="0" presId="urn:microsoft.com/office/officeart/2016/7/layout/RepeatingBendingProcessNew"/>
    <dgm:cxn modelId="{28CF8BB0-6961-4A11-A28B-78EBBC859EF1}" type="presOf" srcId="{BB387DED-6E4C-4BFE-974B-88744D07B4B0}" destId="{BCD9FC25-9C56-4C85-935C-300A909BC7A4}" srcOrd="0" destOrd="0" presId="urn:microsoft.com/office/officeart/2016/7/layout/RepeatingBendingProcessNew"/>
    <dgm:cxn modelId="{939FC1B2-3BA1-47BF-A8DE-42B6804AE8D1}" srcId="{983D051B-A06C-4A17-AA78-40E69437F838}" destId="{56250C6C-718C-403B-A031-D6F54FF8BBDD}" srcOrd="5" destOrd="0" parTransId="{BFCCBC6D-4DBB-44A0-89F7-AEA8304191E8}" sibTransId="{E6BDD35C-B937-49CB-8866-976DBA113D56}"/>
    <dgm:cxn modelId="{DE713DB4-1145-4A15-B466-9084C6046B9A}" type="presOf" srcId="{114A2832-B586-4267-BAF2-33368D8F7C9A}" destId="{672CF651-BA5D-4924-8748-B93185663635}" srcOrd="1" destOrd="0" presId="urn:microsoft.com/office/officeart/2016/7/layout/RepeatingBendingProcessNew"/>
    <dgm:cxn modelId="{ED5EF2C2-76DA-43B3-AE44-F31F932D2603}" type="presOf" srcId="{494CA5FC-9329-4354-B090-9F0899DDAD42}" destId="{CF327220-C2FB-4D9D-9539-976035A7B0C7}" srcOrd="1" destOrd="0" presId="urn:microsoft.com/office/officeart/2016/7/layout/RepeatingBendingProcessNew"/>
    <dgm:cxn modelId="{5F3880DC-C61B-4CA0-9C26-0A41573DA246}" type="presOf" srcId="{C9F28DCD-CD1D-4C0D-AEF9-FD79A8DC3C75}" destId="{FD1DCD2C-DB8A-4A32-9F58-508445916267}" srcOrd="0" destOrd="0" presId="urn:microsoft.com/office/officeart/2016/7/layout/RepeatingBendingProcessNew"/>
    <dgm:cxn modelId="{30DF6BDD-1F76-4361-9F33-6BF9177C0B91}" type="presOf" srcId="{E6BDD35C-B937-49CB-8866-976DBA113D56}" destId="{639AECFC-23BA-4A82-B627-203AD0C44200}" srcOrd="1" destOrd="0" presId="urn:microsoft.com/office/officeart/2016/7/layout/RepeatingBendingProcessNew"/>
    <dgm:cxn modelId="{CD0181DE-04CE-4BD9-8E22-B1DFC1514C62}" srcId="{983D051B-A06C-4A17-AA78-40E69437F838}" destId="{BB387DED-6E4C-4BFE-974B-88744D07B4B0}" srcOrd="4" destOrd="0" parTransId="{CB82E4C4-CAE0-4ADA-957A-8189310F7204}" sibTransId="{D31DF992-FD7F-413A-8441-372374C07BD6}"/>
    <dgm:cxn modelId="{859343DF-D446-4B41-807A-919BAF078789}" srcId="{983D051B-A06C-4A17-AA78-40E69437F838}" destId="{8AFC2715-7591-4169-A173-C9AA59F7435C}" srcOrd="2" destOrd="0" parTransId="{8A2BEAE9-80BE-4C3E-8291-3FF6E9D76906}" sibTransId="{114A2832-B586-4267-BAF2-33368D8F7C9A}"/>
    <dgm:cxn modelId="{AE0A02E0-68CA-4BB4-A6F5-AF7C9BEA29CF}" type="presOf" srcId="{494CA5FC-9329-4354-B090-9F0899DDAD42}" destId="{CF1EF201-13CA-44DC-BB89-FB36E67646D0}" srcOrd="0" destOrd="0" presId="urn:microsoft.com/office/officeart/2016/7/layout/RepeatingBendingProcessNew"/>
    <dgm:cxn modelId="{A60CCFE5-F347-4212-81E4-D4D1A0DDBE6C}" type="presOf" srcId="{B0F69121-F1C0-4D21-95D6-2859A13091FD}" destId="{EF9A4604-3D50-483D-A39B-63CED8F0AE24}" srcOrd="0" destOrd="0" presId="urn:microsoft.com/office/officeart/2016/7/layout/RepeatingBendingProcessNew"/>
    <dgm:cxn modelId="{568E18E6-5232-44E7-8655-66EFFD6DDA85}" srcId="{983D051B-A06C-4A17-AA78-40E69437F838}" destId="{35FB98A7-462C-47F2-93AD-9AA9DD57640C}" srcOrd="3" destOrd="0" parTransId="{917033FB-0723-4E40-BF5B-2832BDACC7CC}" sibTransId="{494CA5FC-9329-4354-B090-9F0899DDAD42}"/>
    <dgm:cxn modelId="{5CA3B0EA-4A37-4DCF-8F45-37368356C26B}" type="presOf" srcId="{BF194DC2-01B2-479A-9763-140B62F7E321}" destId="{7795974E-AE35-4137-9D75-D183111E3F68}" srcOrd="1" destOrd="0" presId="urn:microsoft.com/office/officeart/2016/7/layout/RepeatingBendingProcessNew"/>
    <dgm:cxn modelId="{6C522BEB-4793-4B1B-9327-C31617DD465F}" type="presOf" srcId="{F7A8C5D8-AAEC-4F37-90C8-25C146F0714C}" destId="{3F08B5E8-40CA-4376-AE9D-0788228D9394}" srcOrd="0" destOrd="0" presId="urn:microsoft.com/office/officeart/2016/7/layout/RepeatingBendingProcessNew"/>
    <dgm:cxn modelId="{4731167F-4099-4798-9B1D-7386947D9D81}" type="presParOf" srcId="{5289A495-736C-48BD-874C-5C117466160E}" destId="{EF9A4604-3D50-483D-A39B-63CED8F0AE24}" srcOrd="0" destOrd="0" presId="urn:microsoft.com/office/officeart/2016/7/layout/RepeatingBendingProcessNew"/>
    <dgm:cxn modelId="{BEF1A049-84C9-4A99-A4D3-7E769F3FE9B3}" type="presParOf" srcId="{5289A495-736C-48BD-874C-5C117466160E}" destId="{FD1DCD2C-DB8A-4A32-9F58-508445916267}" srcOrd="1" destOrd="0" presId="urn:microsoft.com/office/officeart/2016/7/layout/RepeatingBendingProcessNew"/>
    <dgm:cxn modelId="{9AED6B07-A7CA-4DD2-BCCD-C6B49199E490}" type="presParOf" srcId="{FD1DCD2C-DB8A-4A32-9F58-508445916267}" destId="{C262BBE4-EF09-4BD9-AA83-EA18E461C915}" srcOrd="0" destOrd="0" presId="urn:microsoft.com/office/officeart/2016/7/layout/RepeatingBendingProcessNew"/>
    <dgm:cxn modelId="{35E81801-8BA3-4AD6-9568-6E35D5AA6671}" type="presParOf" srcId="{5289A495-736C-48BD-874C-5C117466160E}" destId="{C02B1540-3647-40D1-9149-5B972A3471EE}" srcOrd="2" destOrd="0" presId="urn:microsoft.com/office/officeart/2016/7/layout/RepeatingBendingProcessNew"/>
    <dgm:cxn modelId="{D53DF107-A3EA-49BE-B59F-72632E56337D}" type="presParOf" srcId="{5289A495-736C-48BD-874C-5C117466160E}" destId="{318F796A-7603-4FDE-A1C2-214C059809F2}" srcOrd="3" destOrd="0" presId="urn:microsoft.com/office/officeart/2016/7/layout/RepeatingBendingProcessNew"/>
    <dgm:cxn modelId="{5E4BC4E1-EF2A-4126-895B-BE63AD8859D3}" type="presParOf" srcId="{318F796A-7603-4FDE-A1C2-214C059809F2}" destId="{7795974E-AE35-4137-9D75-D183111E3F68}" srcOrd="0" destOrd="0" presId="urn:microsoft.com/office/officeart/2016/7/layout/RepeatingBendingProcessNew"/>
    <dgm:cxn modelId="{CDDD2385-71FE-4722-9AF4-AB88A4E01BEC}" type="presParOf" srcId="{5289A495-736C-48BD-874C-5C117466160E}" destId="{015D0C60-D0F9-4203-AC75-DB609522CD66}" srcOrd="4" destOrd="0" presId="urn:microsoft.com/office/officeart/2016/7/layout/RepeatingBendingProcessNew"/>
    <dgm:cxn modelId="{5F0934FA-D851-438A-ADB9-BDAC6181BFAB}" type="presParOf" srcId="{5289A495-736C-48BD-874C-5C117466160E}" destId="{2E054D4F-1A46-40E6-B57A-1476DDDDB55F}" srcOrd="5" destOrd="0" presId="urn:microsoft.com/office/officeart/2016/7/layout/RepeatingBendingProcessNew"/>
    <dgm:cxn modelId="{3B6951A1-C74D-45F8-87B2-383DC44B5506}" type="presParOf" srcId="{2E054D4F-1A46-40E6-B57A-1476DDDDB55F}" destId="{672CF651-BA5D-4924-8748-B93185663635}" srcOrd="0" destOrd="0" presId="urn:microsoft.com/office/officeart/2016/7/layout/RepeatingBendingProcessNew"/>
    <dgm:cxn modelId="{30C814F0-3890-4215-A04A-56EE7BCDADA2}" type="presParOf" srcId="{5289A495-736C-48BD-874C-5C117466160E}" destId="{134A8498-E25A-4FC2-A455-12C5C27FCBFA}" srcOrd="6" destOrd="0" presId="urn:microsoft.com/office/officeart/2016/7/layout/RepeatingBendingProcessNew"/>
    <dgm:cxn modelId="{63AA2F65-EC2D-4902-AABD-092316F5C283}" type="presParOf" srcId="{5289A495-736C-48BD-874C-5C117466160E}" destId="{CF1EF201-13CA-44DC-BB89-FB36E67646D0}" srcOrd="7" destOrd="0" presId="urn:microsoft.com/office/officeart/2016/7/layout/RepeatingBendingProcessNew"/>
    <dgm:cxn modelId="{5E750BFC-9726-4354-AF31-F9E439A12512}" type="presParOf" srcId="{CF1EF201-13CA-44DC-BB89-FB36E67646D0}" destId="{CF327220-C2FB-4D9D-9539-976035A7B0C7}" srcOrd="0" destOrd="0" presId="urn:microsoft.com/office/officeart/2016/7/layout/RepeatingBendingProcessNew"/>
    <dgm:cxn modelId="{EF1A01CE-7C9C-4568-9AA2-3A53CDFFF3B2}" type="presParOf" srcId="{5289A495-736C-48BD-874C-5C117466160E}" destId="{BCD9FC25-9C56-4C85-935C-300A909BC7A4}" srcOrd="8" destOrd="0" presId="urn:microsoft.com/office/officeart/2016/7/layout/RepeatingBendingProcessNew"/>
    <dgm:cxn modelId="{B9B28D51-88D9-4FB0-B8F6-67C343B43F98}" type="presParOf" srcId="{5289A495-736C-48BD-874C-5C117466160E}" destId="{3B721AB9-A8EB-4987-859F-7575D002E464}" srcOrd="9" destOrd="0" presId="urn:microsoft.com/office/officeart/2016/7/layout/RepeatingBendingProcessNew"/>
    <dgm:cxn modelId="{641070B0-E3B0-4407-BDBD-66AAFD9B6910}" type="presParOf" srcId="{3B721AB9-A8EB-4987-859F-7575D002E464}" destId="{531C48A8-5310-4EEC-91FF-E1E9F0A52E50}" srcOrd="0" destOrd="0" presId="urn:microsoft.com/office/officeart/2016/7/layout/RepeatingBendingProcessNew"/>
    <dgm:cxn modelId="{A17E6632-3FD9-4325-ADBF-434537CEE1E0}" type="presParOf" srcId="{5289A495-736C-48BD-874C-5C117466160E}" destId="{B630E422-8B71-4905-8771-1D2AFC199470}" srcOrd="10" destOrd="0" presId="urn:microsoft.com/office/officeart/2016/7/layout/RepeatingBendingProcessNew"/>
    <dgm:cxn modelId="{ED072221-E6E2-4BF8-BFA7-7FA9CE45144F}" type="presParOf" srcId="{5289A495-736C-48BD-874C-5C117466160E}" destId="{FA630021-3F16-45D5-8E51-3A914BC88335}" srcOrd="11" destOrd="0" presId="urn:microsoft.com/office/officeart/2016/7/layout/RepeatingBendingProcessNew"/>
    <dgm:cxn modelId="{DE18B92C-D6BA-498B-B5D4-E66E83D8A96B}" type="presParOf" srcId="{FA630021-3F16-45D5-8E51-3A914BC88335}" destId="{639AECFC-23BA-4A82-B627-203AD0C44200}" srcOrd="0" destOrd="0" presId="urn:microsoft.com/office/officeart/2016/7/layout/RepeatingBendingProcessNew"/>
    <dgm:cxn modelId="{6E878630-486E-4450-A949-BD7494284947}" type="presParOf" srcId="{5289A495-736C-48BD-874C-5C117466160E}" destId="{3F08B5E8-40CA-4376-AE9D-0788228D9394}" srcOrd="12"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192802-9BD2-4116-9BEC-45BA4B835750}">
      <dsp:nvSpPr>
        <dsp:cNvPr id="0" name=""/>
        <dsp:cNvSpPr/>
      </dsp:nvSpPr>
      <dsp:spPr>
        <a:xfrm>
          <a:off x="3609476" y="3028837"/>
          <a:ext cx="4743616" cy="474319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GB" sz="6500" kern="1200" dirty="0">
              <a:latin typeface="Arial" panose="020B0604020202020204" pitchFamily="34" charset="0"/>
              <a:cs typeface="Arial" panose="020B0604020202020204" pitchFamily="34" charset="0"/>
            </a:rPr>
            <a:t>Quizzes</a:t>
          </a:r>
        </a:p>
      </dsp:txBody>
      <dsp:txXfrm>
        <a:off x="4304162" y="3723461"/>
        <a:ext cx="3354244" cy="3353944"/>
      </dsp:txXfrm>
    </dsp:sp>
    <dsp:sp modelId="{598A0FC5-6050-4040-9785-769736B38BA1}">
      <dsp:nvSpPr>
        <dsp:cNvPr id="0" name=""/>
        <dsp:cNvSpPr/>
      </dsp:nvSpPr>
      <dsp:spPr>
        <a:xfrm>
          <a:off x="1163853" y="391202"/>
          <a:ext cx="9561046" cy="9966446"/>
        </a:xfrm>
        <a:prstGeom prst="blockArc">
          <a:avLst>
            <a:gd name="adj1" fmla="val 16509444"/>
            <a:gd name="adj2" fmla="val 5088054"/>
            <a:gd name="adj3" fmla="val 524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1B8DE6-2E15-4D77-9CB4-81E8163E55FB}">
      <dsp:nvSpPr>
        <dsp:cNvPr id="0" name=""/>
        <dsp:cNvSpPr/>
      </dsp:nvSpPr>
      <dsp:spPr>
        <a:xfrm>
          <a:off x="7082928" y="0"/>
          <a:ext cx="2541720" cy="2541189"/>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59E0516-C635-4D66-9CD0-B1F0AF4353DF}">
      <dsp:nvSpPr>
        <dsp:cNvPr id="0" name=""/>
        <dsp:cNvSpPr/>
      </dsp:nvSpPr>
      <dsp:spPr>
        <a:xfrm>
          <a:off x="9818237" y="32509"/>
          <a:ext cx="3402423" cy="24599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0" tIns="82550" rIns="82550" bIns="82550" numCol="1" spcCol="1270" anchor="ctr" anchorCtr="0">
          <a:noAutofit/>
        </a:bodyPr>
        <a:lstStyle/>
        <a:p>
          <a:pPr marL="0" lvl="0" indent="0" algn="l" defTabSz="2889250">
            <a:lnSpc>
              <a:spcPct val="90000"/>
            </a:lnSpc>
            <a:spcBef>
              <a:spcPct val="0"/>
            </a:spcBef>
            <a:spcAft>
              <a:spcPct val="10000"/>
            </a:spcAft>
            <a:buNone/>
          </a:pPr>
          <a:r>
            <a:rPr lang="en-GB" sz="6500" kern="1200" dirty="0">
              <a:latin typeface="Arial" panose="020B0604020202020204" pitchFamily="34" charset="0"/>
              <a:cs typeface="Arial" panose="020B0604020202020204" pitchFamily="34" charset="0"/>
            </a:rPr>
            <a:t>digital</a:t>
          </a:r>
        </a:p>
      </dsp:txBody>
      <dsp:txXfrm>
        <a:off x="9818237" y="32509"/>
        <a:ext cx="3402423" cy="2459914"/>
      </dsp:txXfrm>
    </dsp:sp>
    <dsp:sp modelId="{2AFB5F6A-0A7A-4F4F-81E6-8DBEB869EC80}">
      <dsp:nvSpPr>
        <dsp:cNvPr id="0" name=""/>
        <dsp:cNvSpPr/>
      </dsp:nvSpPr>
      <dsp:spPr>
        <a:xfrm>
          <a:off x="8960319" y="2366719"/>
          <a:ext cx="2541720" cy="2541189"/>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0EAFBDF-D773-4D36-A651-E5D532B13C5E}">
      <dsp:nvSpPr>
        <dsp:cNvPr id="0" name=""/>
        <dsp:cNvSpPr/>
      </dsp:nvSpPr>
      <dsp:spPr>
        <a:xfrm>
          <a:off x="11688664" y="2411149"/>
          <a:ext cx="3402423" cy="24599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0" tIns="82550" rIns="82550" bIns="82550" numCol="1" spcCol="1270" anchor="ctr" anchorCtr="0">
          <a:noAutofit/>
        </a:bodyPr>
        <a:lstStyle/>
        <a:p>
          <a:pPr marL="0" lvl="0" indent="0" algn="l" defTabSz="2889250">
            <a:lnSpc>
              <a:spcPct val="90000"/>
            </a:lnSpc>
            <a:spcBef>
              <a:spcPct val="0"/>
            </a:spcBef>
            <a:spcAft>
              <a:spcPct val="10000"/>
            </a:spcAft>
            <a:buNone/>
          </a:pPr>
          <a:r>
            <a:rPr lang="en-GB" sz="6500" kern="1200" dirty="0">
              <a:latin typeface="Arial" panose="020B0604020202020204" pitchFamily="34" charset="0"/>
              <a:cs typeface="Arial" panose="020B0604020202020204" pitchFamily="34" charset="0"/>
            </a:rPr>
            <a:t>paper</a:t>
          </a:r>
        </a:p>
      </dsp:txBody>
      <dsp:txXfrm>
        <a:off x="11688664" y="2411149"/>
        <a:ext cx="3402423" cy="2459914"/>
      </dsp:txXfrm>
    </dsp:sp>
    <dsp:sp modelId="{34690BC8-43B8-4112-9FB8-918C222EEC31}">
      <dsp:nvSpPr>
        <dsp:cNvPr id="0" name=""/>
        <dsp:cNvSpPr/>
      </dsp:nvSpPr>
      <dsp:spPr>
        <a:xfrm>
          <a:off x="8950570" y="5846360"/>
          <a:ext cx="2541720" cy="2541189"/>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A9BF89E-0F51-4465-83F9-AF8C1A44738A}">
      <dsp:nvSpPr>
        <dsp:cNvPr id="0" name=""/>
        <dsp:cNvSpPr/>
      </dsp:nvSpPr>
      <dsp:spPr>
        <a:xfrm>
          <a:off x="11688664" y="5887539"/>
          <a:ext cx="3402423" cy="24599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0" tIns="82550" rIns="82550" bIns="82550" numCol="1" spcCol="1270" anchor="ctr" anchorCtr="0">
          <a:noAutofit/>
        </a:bodyPr>
        <a:lstStyle/>
        <a:p>
          <a:pPr marL="0" lvl="0" indent="0" algn="l" defTabSz="2889250">
            <a:lnSpc>
              <a:spcPct val="90000"/>
            </a:lnSpc>
            <a:spcBef>
              <a:spcPct val="0"/>
            </a:spcBef>
            <a:spcAft>
              <a:spcPct val="10000"/>
            </a:spcAft>
            <a:buNone/>
          </a:pPr>
          <a:r>
            <a:rPr lang="en-GB" sz="6500" kern="1200" dirty="0">
              <a:latin typeface="Arial" panose="020B0604020202020204" pitchFamily="34" charset="0"/>
              <a:cs typeface="Arial" panose="020B0604020202020204" pitchFamily="34" charset="0"/>
            </a:rPr>
            <a:t>Verbal</a:t>
          </a:r>
        </a:p>
      </dsp:txBody>
      <dsp:txXfrm>
        <a:off x="11688664" y="5887539"/>
        <a:ext cx="3402423" cy="2459914"/>
      </dsp:txXfrm>
    </dsp:sp>
    <dsp:sp modelId="{AE414901-B9D8-406E-B4E9-C7B33555F7B9}">
      <dsp:nvSpPr>
        <dsp:cNvPr id="0" name=""/>
        <dsp:cNvSpPr/>
      </dsp:nvSpPr>
      <dsp:spPr>
        <a:xfrm>
          <a:off x="7082928" y="8295438"/>
          <a:ext cx="2541720" cy="2541189"/>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BB5FFCE-B003-4624-AC02-36200F76E571}">
      <dsp:nvSpPr>
        <dsp:cNvPr id="0" name=""/>
        <dsp:cNvSpPr/>
      </dsp:nvSpPr>
      <dsp:spPr>
        <a:xfrm>
          <a:off x="9818237" y="8347454"/>
          <a:ext cx="3402423" cy="24599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0" tIns="82550" rIns="82550" bIns="82550" numCol="1" spcCol="1270" anchor="ctr" anchorCtr="0">
          <a:noAutofit/>
        </a:bodyPr>
        <a:lstStyle/>
        <a:p>
          <a:pPr marL="0" lvl="0" indent="0" algn="l" defTabSz="2889250">
            <a:lnSpc>
              <a:spcPct val="90000"/>
            </a:lnSpc>
            <a:spcBef>
              <a:spcPct val="0"/>
            </a:spcBef>
            <a:spcAft>
              <a:spcPct val="10000"/>
            </a:spcAft>
            <a:buNone/>
          </a:pPr>
          <a:r>
            <a:rPr lang="en-GB" sz="6500" kern="1200" dirty="0">
              <a:latin typeface="Arial" panose="020B0604020202020204" pitchFamily="34" charset="0"/>
              <a:cs typeface="Arial" panose="020B0604020202020204" pitchFamily="34" charset="0"/>
            </a:rPr>
            <a:t>Team</a:t>
          </a:r>
        </a:p>
      </dsp:txBody>
      <dsp:txXfrm>
        <a:off x="9818237" y="8347454"/>
        <a:ext cx="3402423" cy="24599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FDB366-9B2F-4362-B480-170DEA33C4DE}">
      <dsp:nvSpPr>
        <dsp:cNvPr id="0" name=""/>
        <dsp:cNvSpPr/>
      </dsp:nvSpPr>
      <dsp:spPr>
        <a:xfrm>
          <a:off x="3231243" y="2682181"/>
          <a:ext cx="5500080" cy="543650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2667000">
            <a:lnSpc>
              <a:spcPct val="90000"/>
            </a:lnSpc>
            <a:spcBef>
              <a:spcPct val="0"/>
            </a:spcBef>
            <a:spcAft>
              <a:spcPct val="35000"/>
            </a:spcAft>
            <a:buNone/>
          </a:pPr>
          <a:r>
            <a:rPr lang="en-GB" sz="6000" kern="1200" dirty="0">
              <a:latin typeface="Arial" panose="020B0604020202020204" pitchFamily="34" charset="0"/>
              <a:cs typeface="Arial" panose="020B0604020202020204" pitchFamily="34" charset="0"/>
            </a:rPr>
            <a:t>Questions</a:t>
          </a:r>
        </a:p>
      </dsp:txBody>
      <dsp:txXfrm>
        <a:off x="4036711" y="3478339"/>
        <a:ext cx="3889144" cy="3844188"/>
      </dsp:txXfrm>
    </dsp:sp>
    <dsp:sp modelId="{1F51D5F2-F1D7-4CAF-8D05-DCDCC04511AF}">
      <dsp:nvSpPr>
        <dsp:cNvPr id="0" name=""/>
        <dsp:cNvSpPr/>
      </dsp:nvSpPr>
      <dsp:spPr>
        <a:xfrm>
          <a:off x="1163853" y="391202"/>
          <a:ext cx="9561046" cy="9966446"/>
        </a:xfrm>
        <a:prstGeom prst="blockArc">
          <a:avLst>
            <a:gd name="adj1" fmla="val 16509444"/>
            <a:gd name="adj2" fmla="val 5088054"/>
            <a:gd name="adj3" fmla="val 524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E2CACBC-F454-475A-B7B0-A0F87900C018}">
      <dsp:nvSpPr>
        <dsp:cNvPr id="0" name=""/>
        <dsp:cNvSpPr/>
      </dsp:nvSpPr>
      <dsp:spPr>
        <a:xfrm>
          <a:off x="7082928" y="0"/>
          <a:ext cx="2541720" cy="2541189"/>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A83A3F4-91A7-4C07-A24A-954ABF1D1BDB}">
      <dsp:nvSpPr>
        <dsp:cNvPr id="0" name=""/>
        <dsp:cNvSpPr/>
      </dsp:nvSpPr>
      <dsp:spPr>
        <a:xfrm>
          <a:off x="9818237" y="32509"/>
          <a:ext cx="3402423" cy="24599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740" tIns="78740" rIns="78740" bIns="78740" numCol="1" spcCol="1270" anchor="ctr" anchorCtr="0">
          <a:noAutofit/>
        </a:bodyPr>
        <a:lstStyle/>
        <a:p>
          <a:pPr marL="0" lvl="0" indent="0" algn="l" defTabSz="2755900">
            <a:lnSpc>
              <a:spcPct val="90000"/>
            </a:lnSpc>
            <a:spcBef>
              <a:spcPct val="0"/>
            </a:spcBef>
            <a:spcAft>
              <a:spcPct val="10000"/>
            </a:spcAft>
            <a:buNone/>
          </a:pPr>
          <a:r>
            <a:rPr lang="en-GB" sz="6200" kern="1200" dirty="0">
              <a:latin typeface="Arial" panose="020B0604020202020204" pitchFamily="34" charset="0"/>
              <a:cs typeface="Arial" panose="020B0604020202020204" pitchFamily="34" charset="0"/>
            </a:rPr>
            <a:t>Direct</a:t>
          </a:r>
        </a:p>
      </dsp:txBody>
      <dsp:txXfrm>
        <a:off x="9818237" y="32509"/>
        <a:ext cx="3402423" cy="2459914"/>
      </dsp:txXfrm>
    </dsp:sp>
    <dsp:sp modelId="{5A22DAD2-8E0B-4A7A-ACBA-6CEA16A0EC98}">
      <dsp:nvSpPr>
        <dsp:cNvPr id="0" name=""/>
        <dsp:cNvSpPr/>
      </dsp:nvSpPr>
      <dsp:spPr>
        <a:xfrm>
          <a:off x="8960319" y="2366719"/>
          <a:ext cx="2541720" cy="2541189"/>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979BBE2-FC09-4009-8A9C-F17E2C3CAFFD}">
      <dsp:nvSpPr>
        <dsp:cNvPr id="0" name=""/>
        <dsp:cNvSpPr/>
      </dsp:nvSpPr>
      <dsp:spPr>
        <a:xfrm>
          <a:off x="11688664" y="2411149"/>
          <a:ext cx="3402423" cy="24599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740" tIns="78740" rIns="78740" bIns="78740" numCol="1" spcCol="1270" anchor="ctr" anchorCtr="0">
          <a:noAutofit/>
        </a:bodyPr>
        <a:lstStyle/>
        <a:p>
          <a:pPr marL="0" lvl="0" indent="0" algn="l" defTabSz="2755900">
            <a:lnSpc>
              <a:spcPct val="90000"/>
            </a:lnSpc>
            <a:spcBef>
              <a:spcPct val="0"/>
            </a:spcBef>
            <a:spcAft>
              <a:spcPct val="10000"/>
            </a:spcAft>
            <a:buNone/>
          </a:pPr>
          <a:r>
            <a:rPr lang="en-GB" sz="6200" kern="1200" dirty="0">
              <a:latin typeface="Arial" panose="020B0604020202020204" pitchFamily="34" charset="0"/>
              <a:cs typeface="Arial" panose="020B0604020202020204" pitchFamily="34" charset="0"/>
            </a:rPr>
            <a:t>Assertive</a:t>
          </a:r>
        </a:p>
      </dsp:txBody>
      <dsp:txXfrm>
        <a:off x="11688664" y="2411149"/>
        <a:ext cx="3402423" cy="2459914"/>
      </dsp:txXfrm>
    </dsp:sp>
    <dsp:sp modelId="{08CDC658-6AE2-4952-9244-CAEF003F6692}">
      <dsp:nvSpPr>
        <dsp:cNvPr id="0" name=""/>
        <dsp:cNvSpPr/>
      </dsp:nvSpPr>
      <dsp:spPr>
        <a:xfrm>
          <a:off x="8950570" y="5846360"/>
          <a:ext cx="2541720" cy="2541189"/>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C40CB05-013E-4454-9426-9C7898B4F7DC}">
      <dsp:nvSpPr>
        <dsp:cNvPr id="0" name=""/>
        <dsp:cNvSpPr/>
      </dsp:nvSpPr>
      <dsp:spPr>
        <a:xfrm>
          <a:off x="11688664" y="5887539"/>
          <a:ext cx="3402423" cy="24599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740" tIns="78740" rIns="78740" bIns="78740" numCol="1" spcCol="1270" anchor="ctr" anchorCtr="0">
          <a:noAutofit/>
        </a:bodyPr>
        <a:lstStyle/>
        <a:p>
          <a:pPr marL="0" lvl="0" indent="0" algn="l" defTabSz="2755900">
            <a:lnSpc>
              <a:spcPct val="90000"/>
            </a:lnSpc>
            <a:spcBef>
              <a:spcPct val="0"/>
            </a:spcBef>
            <a:spcAft>
              <a:spcPct val="10000"/>
            </a:spcAft>
            <a:buNone/>
          </a:pPr>
          <a:r>
            <a:rPr lang="en-GB" sz="6200" kern="1200" dirty="0">
              <a:latin typeface="Arial" panose="020B0604020202020204" pitchFamily="34" charset="0"/>
              <a:cs typeface="Arial" panose="020B0604020202020204" pitchFamily="34" charset="0"/>
            </a:rPr>
            <a:t>Open ended</a:t>
          </a:r>
        </a:p>
      </dsp:txBody>
      <dsp:txXfrm>
        <a:off x="11688664" y="5887539"/>
        <a:ext cx="3402423" cy="2459914"/>
      </dsp:txXfrm>
    </dsp:sp>
    <dsp:sp modelId="{D28F3796-6160-4AAA-8798-943935B9C8BC}">
      <dsp:nvSpPr>
        <dsp:cNvPr id="0" name=""/>
        <dsp:cNvSpPr/>
      </dsp:nvSpPr>
      <dsp:spPr>
        <a:xfrm>
          <a:off x="7082928" y="8295438"/>
          <a:ext cx="2541720" cy="2541189"/>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1FFABB8-03A9-4AF9-8AC8-CA2B52CB5BAF}">
      <dsp:nvSpPr>
        <dsp:cNvPr id="0" name=""/>
        <dsp:cNvSpPr/>
      </dsp:nvSpPr>
      <dsp:spPr>
        <a:xfrm>
          <a:off x="9818237" y="8347454"/>
          <a:ext cx="3402423" cy="24599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740" tIns="78740" rIns="78740" bIns="78740" numCol="1" spcCol="1270" anchor="ctr" anchorCtr="0">
          <a:noAutofit/>
        </a:bodyPr>
        <a:lstStyle/>
        <a:p>
          <a:pPr marL="0" lvl="0" indent="0" algn="l" defTabSz="2755900">
            <a:lnSpc>
              <a:spcPct val="90000"/>
            </a:lnSpc>
            <a:spcBef>
              <a:spcPct val="0"/>
            </a:spcBef>
            <a:spcAft>
              <a:spcPct val="10000"/>
            </a:spcAft>
            <a:buNone/>
          </a:pPr>
          <a:r>
            <a:rPr lang="en-GB" sz="6200" kern="1200" dirty="0">
              <a:latin typeface="Arial" panose="020B0604020202020204" pitchFamily="34" charset="0"/>
              <a:cs typeface="Arial" panose="020B0604020202020204" pitchFamily="34" charset="0"/>
            </a:rPr>
            <a:t>Pause</a:t>
          </a:r>
        </a:p>
      </dsp:txBody>
      <dsp:txXfrm>
        <a:off x="9818237" y="8347454"/>
        <a:ext cx="3402423" cy="245991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A7A40F-AB1D-473F-9493-3411F6503663}">
      <dsp:nvSpPr>
        <dsp:cNvPr id="0" name=""/>
        <dsp:cNvSpPr/>
      </dsp:nvSpPr>
      <dsp:spPr>
        <a:xfrm>
          <a:off x="8101449" y="4134631"/>
          <a:ext cx="5255296" cy="4546044"/>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2400300">
            <a:lnSpc>
              <a:spcPct val="90000"/>
            </a:lnSpc>
            <a:spcBef>
              <a:spcPct val="0"/>
            </a:spcBef>
            <a:spcAft>
              <a:spcPct val="35000"/>
            </a:spcAft>
            <a:buNone/>
          </a:pPr>
          <a:r>
            <a:rPr lang="en-GB" sz="5400" kern="1200" dirty="0">
              <a:latin typeface="Arial" panose="020B0604020202020204" pitchFamily="34" charset="0"/>
              <a:cs typeface="Arial" panose="020B0604020202020204" pitchFamily="34" charset="0"/>
            </a:rPr>
            <a:t>Assessing</a:t>
          </a:r>
          <a:r>
            <a:rPr lang="en-GB" sz="4800" kern="1200" dirty="0">
              <a:latin typeface="Arial" panose="020B0604020202020204" pitchFamily="34" charset="0"/>
              <a:cs typeface="Arial" panose="020B0604020202020204" pitchFamily="34" charset="0"/>
            </a:rPr>
            <a:t> </a:t>
          </a:r>
          <a:r>
            <a:rPr lang="en-GB" sz="5400" kern="1200" dirty="0">
              <a:latin typeface="Arial" panose="020B0604020202020204" pitchFamily="34" charset="0"/>
              <a:cs typeface="Arial" panose="020B0604020202020204" pitchFamily="34" charset="0"/>
            </a:rPr>
            <a:t>differently</a:t>
          </a:r>
          <a:endParaRPr lang="en-GB" sz="4800" kern="1200" dirty="0">
            <a:latin typeface="Arial" panose="020B0604020202020204" pitchFamily="34" charset="0"/>
            <a:cs typeface="Arial" panose="020B0604020202020204" pitchFamily="34" charset="0"/>
          </a:endParaRPr>
        </a:p>
      </dsp:txBody>
      <dsp:txXfrm>
        <a:off x="8972325" y="4887974"/>
        <a:ext cx="3513544" cy="3039358"/>
      </dsp:txXfrm>
    </dsp:sp>
    <dsp:sp modelId="{FA161B3A-1F38-486C-B5F6-09BFB557A375}">
      <dsp:nvSpPr>
        <dsp:cNvPr id="0" name=""/>
        <dsp:cNvSpPr/>
      </dsp:nvSpPr>
      <dsp:spPr>
        <a:xfrm>
          <a:off x="11392275" y="1959656"/>
          <a:ext cx="1982807" cy="1708451"/>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DD06C96-6AEA-4913-AAD9-FD59ED6CB007}">
      <dsp:nvSpPr>
        <dsp:cNvPr id="0" name=""/>
        <dsp:cNvSpPr/>
      </dsp:nvSpPr>
      <dsp:spPr>
        <a:xfrm>
          <a:off x="8585538" y="0"/>
          <a:ext cx="4306678" cy="3725782"/>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GB" sz="4000" kern="1200" dirty="0">
              <a:latin typeface="Arial" panose="020B0604020202020204" pitchFamily="34" charset="0"/>
              <a:cs typeface="Arial" panose="020B0604020202020204" pitchFamily="34" charset="0"/>
            </a:rPr>
            <a:t>Observation</a:t>
          </a:r>
        </a:p>
      </dsp:txBody>
      <dsp:txXfrm>
        <a:off x="9299246" y="617442"/>
        <a:ext cx="2879262" cy="2490898"/>
      </dsp:txXfrm>
    </dsp:sp>
    <dsp:sp modelId="{9DA53363-F927-447B-B2D2-A5676744265B}">
      <dsp:nvSpPr>
        <dsp:cNvPr id="0" name=""/>
        <dsp:cNvSpPr/>
      </dsp:nvSpPr>
      <dsp:spPr>
        <a:xfrm>
          <a:off x="13706366" y="5153550"/>
          <a:ext cx="1982807" cy="1708451"/>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B48F47-EF1B-4C2E-A381-A27934E1A829}">
      <dsp:nvSpPr>
        <dsp:cNvPr id="0" name=""/>
        <dsp:cNvSpPr/>
      </dsp:nvSpPr>
      <dsp:spPr>
        <a:xfrm>
          <a:off x="12535262" y="2291606"/>
          <a:ext cx="4306678" cy="3725782"/>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marL="0" lvl="0" indent="0" algn="ctr" defTabSz="1955800">
            <a:lnSpc>
              <a:spcPct val="90000"/>
            </a:lnSpc>
            <a:spcBef>
              <a:spcPct val="0"/>
            </a:spcBef>
            <a:spcAft>
              <a:spcPct val="35000"/>
            </a:spcAft>
            <a:buNone/>
          </a:pPr>
          <a:r>
            <a:rPr lang="en-GB" sz="4400" kern="1200" dirty="0">
              <a:latin typeface="Arial" panose="020B0604020202020204" pitchFamily="34" charset="0"/>
              <a:cs typeface="Arial" panose="020B0604020202020204" pitchFamily="34" charset="0"/>
            </a:rPr>
            <a:t>Workbook</a:t>
          </a:r>
        </a:p>
      </dsp:txBody>
      <dsp:txXfrm>
        <a:off x="13248970" y="2909048"/>
        <a:ext cx="2879262" cy="2490898"/>
      </dsp:txXfrm>
    </dsp:sp>
    <dsp:sp modelId="{6D7D9860-2FDB-4399-BD71-AB66BD34C0CD}">
      <dsp:nvSpPr>
        <dsp:cNvPr id="0" name=""/>
        <dsp:cNvSpPr/>
      </dsp:nvSpPr>
      <dsp:spPr>
        <a:xfrm>
          <a:off x="12098849" y="8758857"/>
          <a:ext cx="1982807" cy="1708451"/>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6A6343-7FCF-4C55-8C8B-78BD0C42DFA1}">
      <dsp:nvSpPr>
        <dsp:cNvPr id="0" name=""/>
        <dsp:cNvSpPr/>
      </dsp:nvSpPr>
      <dsp:spPr>
        <a:xfrm>
          <a:off x="12535262" y="6796637"/>
          <a:ext cx="4306678" cy="3725782"/>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marL="0" lvl="0" indent="0" algn="ctr" defTabSz="1955800">
            <a:lnSpc>
              <a:spcPct val="90000"/>
            </a:lnSpc>
            <a:spcBef>
              <a:spcPct val="0"/>
            </a:spcBef>
            <a:spcAft>
              <a:spcPct val="35000"/>
            </a:spcAft>
            <a:buNone/>
          </a:pPr>
          <a:r>
            <a:rPr lang="en-GB" sz="4400" kern="1200" dirty="0">
              <a:latin typeface="Arial" panose="020B0604020202020204" pitchFamily="34" charset="0"/>
              <a:cs typeface="Arial" panose="020B0604020202020204" pitchFamily="34" charset="0"/>
            </a:rPr>
            <a:t>Product</a:t>
          </a:r>
        </a:p>
      </dsp:txBody>
      <dsp:txXfrm>
        <a:off x="13248970" y="7414079"/>
        <a:ext cx="2879262" cy="2490898"/>
      </dsp:txXfrm>
    </dsp:sp>
    <dsp:sp modelId="{71EAF536-FE84-4397-A9B2-C90577BF56AC}">
      <dsp:nvSpPr>
        <dsp:cNvPr id="0" name=""/>
        <dsp:cNvSpPr/>
      </dsp:nvSpPr>
      <dsp:spPr>
        <a:xfrm>
          <a:off x="8111229" y="9133102"/>
          <a:ext cx="1982807" cy="1708451"/>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A0ECE91-55F9-4BD0-975A-05E6D80B215A}">
      <dsp:nvSpPr>
        <dsp:cNvPr id="0" name=""/>
        <dsp:cNvSpPr/>
      </dsp:nvSpPr>
      <dsp:spPr>
        <a:xfrm>
          <a:off x="8585538" y="9090807"/>
          <a:ext cx="4306678" cy="3725782"/>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marL="0" lvl="0" indent="0" algn="ctr" defTabSz="1955800">
            <a:lnSpc>
              <a:spcPct val="90000"/>
            </a:lnSpc>
            <a:spcBef>
              <a:spcPct val="0"/>
            </a:spcBef>
            <a:spcAft>
              <a:spcPct val="35000"/>
            </a:spcAft>
            <a:buNone/>
          </a:pPr>
          <a:r>
            <a:rPr lang="en-GB" sz="4400" kern="1200" dirty="0">
              <a:latin typeface="Arial" panose="020B0604020202020204" pitchFamily="34" charset="0"/>
              <a:cs typeface="Arial" panose="020B0604020202020204" pitchFamily="34" charset="0"/>
            </a:rPr>
            <a:t>Learning journals</a:t>
          </a:r>
        </a:p>
      </dsp:txBody>
      <dsp:txXfrm>
        <a:off x="9299246" y="9708249"/>
        <a:ext cx="2879262" cy="2490898"/>
      </dsp:txXfrm>
    </dsp:sp>
    <dsp:sp modelId="{8F75E695-D873-43DA-8F98-79C3829CDBA4}">
      <dsp:nvSpPr>
        <dsp:cNvPr id="0" name=""/>
        <dsp:cNvSpPr/>
      </dsp:nvSpPr>
      <dsp:spPr>
        <a:xfrm>
          <a:off x="5759242" y="5940489"/>
          <a:ext cx="1982807" cy="1708451"/>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4709DD2-FB16-4035-8554-2C4C7A6F53BA}">
      <dsp:nvSpPr>
        <dsp:cNvPr id="0" name=""/>
        <dsp:cNvSpPr/>
      </dsp:nvSpPr>
      <dsp:spPr>
        <a:xfrm>
          <a:off x="4617477" y="6799200"/>
          <a:ext cx="4306678" cy="3725782"/>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marL="0" lvl="0" indent="0" algn="ctr" defTabSz="1955800">
            <a:lnSpc>
              <a:spcPct val="90000"/>
            </a:lnSpc>
            <a:spcBef>
              <a:spcPct val="0"/>
            </a:spcBef>
            <a:spcAft>
              <a:spcPct val="35000"/>
            </a:spcAft>
            <a:buNone/>
          </a:pPr>
          <a:r>
            <a:rPr lang="en-GB" sz="4400" kern="1200" dirty="0">
              <a:latin typeface="Arial" panose="020B0604020202020204" pitchFamily="34" charset="0"/>
              <a:cs typeface="Arial" panose="020B0604020202020204" pitchFamily="34" charset="0"/>
            </a:rPr>
            <a:t>Before and afters</a:t>
          </a:r>
        </a:p>
      </dsp:txBody>
      <dsp:txXfrm>
        <a:off x="5331185" y="7416642"/>
        <a:ext cx="2879262" cy="2490898"/>
      </dsp:txXfrm>
    </dsp:sp>
    <dsp:sp modelId="{783070C2-E9A1-42A0-9C54-FACAED2E9632}">
      <dsp:nvSpPr>
        <dsp:cNvPr id="0" name=""/>
        <dsp:cNvSpPr/>
      </dsp:nvSpPr>
      <dsp:spPr>
        <a:xfrm>
          <a:off x="4617477" y="2286479"/>
          <a:ext cx="4306678" cy="3725782"/>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marL="0" lvl="0" indent="0" algn="ctr" defTabSz="1955800">
            <a:lnSpc>
              <a:spcPct val="90000"/>
            </a:lnSpc>
            <a:spcBef>
              <a:spcPct val="0"/>
            </a:spcBef>
            <a:spcAft>
              <a:spcPct val="35000"/>
            </a:spcAft>
            <a:buNone/>
          </a:pPr>
          <a:r>
            <a:rPr lang="en-GB" sz="4400" kern="1200" dirty="0">
              <a:latin typeface="Arial" panose="020B0604020202020204" pitchFamily="34" charset="0"/>
              <a:cs typeface="Arial" panose="020B0604020202020204" pitchFamily="34" charset="0"/>
            </a:rPr>
            <a:t>Anecdotal</a:t>
          </a:r>
        </a:p>
      </dsp:txBody>
      <dsp:txXfrm>
        <a:off x="5331185" y="2903921"/>
        <a:ext cx="2879262" cy="249089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1DCD2C-DB8A-4A32-9F58-508445916267}">
      <dsp:nvSpPr>
        <dsp:cNvPr id="0" name=""/>
        <dsp:cNvSpPr/>
      </dsp:nvSpPr>
      <dsp:spPr>
        <a:xfrm>
          <a:off x="6222220" y="1232477"/>
          <a:ext cx="943732" cy="91440"/>
        </a:xfrm>
        <a:custGeom>
          <a:avLst/>
          <a:gdLst/>
          <a:ahLst/>
          <a:cxnLst/>
          <a:rect l="0" t="0" r="0" b="0"/>
          <a:pathLst>
            <a:path>
              <a:moveTo>
                <a:pt x="0" y="45720"/>
              </a:moveTo>
              <a:lnTo>
                <a:pt x="943732"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latin typeface="Arial" panose="020B0604020202020204" pitchFamily="34" charset="0"/>
            <a:cs typeface="Arial" panose="020B0604020202020204" pitchFamily="34" charset="0"/>
          </a:endParaRPr>
        </a:p>
      </dsp:txBody>
      <dsp:txXfrm>
        <a:off x="6669728" y="1273321"/>
        <a:ext cx="48716" cy="9752"/>
      </dsp:txXfrm>
    </dsp:sp>
    <dsp:sp modelId="{EF9A4604-3D50-483D-A39B-63CED8F0AE24}">
      <dsp:nvSpPr>
        <dsp:cNvPr id="0" name=""/>
        <dsp:cNvSpPr/>
      </dsp:nvSpPr>
      <dsp:spPr>
        <a:xfrm>
          <a:off x="1987792" y="7329"/>
          <a:ext cx="4236228" cy="254173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7579" tIns="217890" rIns="207579" bIns="217890" numCol="1" spcCol="1270" anchor="ctr" anchorCtr="0">
          <a:noAutofit/>
        </a:bodyPr>
        <a:lstStyle/>
        <a:p>
          <a:pPr marL="0" lvl="0" indent="0" algn="ctr" defTabSz="1955800">
            <a:lnSpc>
              <a:spcPct val="90000"/>
            </a:lnSpc>
            <a:spcBef>
              <a:spcPct val="0"/>
            </a:spcBef>
            <a:spcAft>
              <a:spcPct val="35000"/>
            </a:spcAft>
            <a:buNone/>
          </a:pPr>
          <a:r>
            <a:rPr lang="en-GB" sz="4400" kern="1200" dirty="0">
              <a:latin typeface="Arial" panose="020B0604020202020204" pitchFamily="34" charset="0"/>
              <a:cs typeface="Arial" panose="020B0604020202020204" pitchFamily="34" charset="0"/>
            </a:rPr>
            <a:t>Learners must be assessed at the same time</a:t>
          </a:r>
          <a:endParaRPr lang="en-US" sz="4400" kern="1200" dirty="0">
            <a:latin typeface="Arial" panose="020B0604020202020204" pitchFamily="34" charset="0"/>
            <a:cs typeface="Arial" panose="020B0604020202020204" pitchFamily="34" charset="0"/>
          </a:endParaRPr>
        </a:p>
      </dsp:txBody>
      <dsp:txXfrm>
        <a:off x="1987792" y="7329"/>
        <a:ext cx="4236228" cy="2541736"/>
      </dsp:txXfrm>
    </dsp:sp>
    <dsp:sp modelId="{318F796A-7603-4FDE-A1C2-214C059809F2}">
      <dsp:nvSpPr>
        <dsp:cNvPr id="0" name=""/>
        <dsp:cNvSpPr/>
      </dsp:nvSpPr>
      <dsp:spPr>
        <a:xfrm>
          <a:off x="4105906" y="2547265"/>
          <a:ext cx="5210560" cy="943732"/>
        </a:xfrm>
        <a:custGeom>
          <a:avLst/>
          <a:gdLst/>
          <a:ahLst/>
          <a:cxnLst/>
          <a:rect l="0" t="0" r="0" b="0"/>
          <a:pathLst>
            <a:path>
              <a:moveTo>
                <a:pt x="5210560" y="0"/>
              </a:moveTo>
              <a:lnTo>
                <a:pt x="5210560" y="488966"/>
              </a:lnTo>
              <a:lnTo>
                <a:pt x="0" y="488966"/>
              </a:lnTo>
              <a:lnTo>
                <a:pt x="0" y="943732"/>
              </a:lnTo>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latin typeface="Arial" panose="020B0604020202020204" pitchFamily="34" charset="0"/>
            <a:cs typeface="Arial" panose="020B0604020202020204" pitchFamily="34" charset="0"/>
          </a:endParaRPr>
        </a:p>
      </dsp:txBody>
      <dsp:txXfrm>
        <a:off x="6578665" y="3014255"/>
        <a:ext cx="265043" cy="9752"/>
      </dsp:txXfrm>
    </dsp:sp>
    <dsp:sp modelId="{C02B1540-3647-40D1-9149-5B972A3471EE}">
      <dsp:nvSpPr>
        <dsp:cNvPr id="0" name=""/>
        <dsp:cNvSpPr/>
      </dsp:nvSpPr>
      <dsp:spPr>
        <a:xfrm>
          <a:off x="7198353" y="7329"/>
          <a:ext cx="4236228" cy="2541736"/>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7579" tIns="217890" rIns="207579" bIns="217890" numCol="1" spcCol="1270" anchor="ctr" anchorCtr="0">
          <a:noAutofit/>
        </a:bodyPr>
        <a:lstStyle/>
        <a:p>
          <a:pPr marL="0" lvl="0" indent="0" algn="ctr" defTabSz="1955800">
            <a:lnSpc>
              <a:spcPct val="90000"/>
            </a:lnSpc>
            <a:spcBef>
              <a:spcPct val="0"/>
            </a:spcBef>
            <a:spcAft>
              <a:spcPct val="35000"/>
            </a:spcAft>
            <a:buNone/>
          </a:pPr>
          <a:r>
            <a:rPr lang="en-GB" sz="4400" kern="1200" dirty="0">
              <a:latin typeface="Arial" panose="020B0604020202020204" pitchFamily="34" charset="0"/>
              <a:cs typeface="Arial" panose="020B0604020202020204" pitchFamily="34" charset="0"/>
            </a:rPr>
            <a:t>Assessment is the same as testing</a:t>
          </a:r>
          <a:endParaRPr lang="en-US" sz="4400" kern="1200" dirty="0">
            <a:latin typeface="Arial" panose="020B0604020202020204" pitchFamily="34" charset="0"/>
            <a:cs typeface="Arial" panose="020B0604020202020204" pitchFamily="34" charset="0"/>
          </a:endParaRPr>
        </a:p>
      </dsp:txBody>
      <dsp:txXfrm>
        <a:off x="7198353" y="7329"/>
        <a:ext cx="4236228" cy="2541736"/>
      </dsp:txXfrm>
    </dsp:sp>
    <dsp:sp modelId="{2E054D4F-1A46-40E6-B57A-1476DDDDB55F}">
      <dsp:nvSpPr>
        <dsp:cNvPr id="0" name=""/>
        <dsp:cNvSpPr/>
      </dsp:nvSpPr>
      <dsp:spPr>
        <a:xfrm>
          <a:off x="6222220" y="4748546"/>
          <a:ext cx="943732" cy="91440"/>
        </a:xfrm>
        <a:custGeom>
          <a:avLst/>
          <a:gdLst/>
          <a:ahLst/>
          <a:cxnLst/>
          <a:rect l="0" t="0" r="0" b="0"/>
          <a:pathLst>
            <a:path>
              <a:moveTo>
                <a:pt x="0" y="45720"/>
              </a:moveTo>
              <a:lnTo>
                <a:pt x="943732" y="45720"/>
              </a:lnTo>
            </a:path>
          </a:pathLst>
        </a:custGeom>
        <a:noFill/>
        <a:ln w="6350" cap="flat" cmpd="sng" algn="ctr">
          <a:solidFill>
            <a:schemeClr val="accent4">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latin typeface="Arial" panose="020B0604020202020204" pitchFamily="34" charset="0"/>
            <a:cs typeface="Arial" panose="020B0604020202020204" pitchFamily="34" charset="0"/>
          </a:endParaRPr>
        </a:p>
      </dsp:txBody>
      <dsp:txXfrm>
        <a:off x="6669728" y="4789390"/>
        <a:ext cx="48716" cy="9752"/>
      </dsp:txXfrm>
    </dsp:sp>
    <dsp:sp modelId="{015D0C60-D0F9-4203-AC75-DB609522CD66}">
      <dsp:nvSpPr>
        <dsp:cNvPr id="0" name=""/>
        <dsp:cNvSpPr/>
      </dsp:nvSpPr>
      <dsp:spPr>
        <a:xfrm>
          <a:off x="1987792" y="3523398"/>
          <a:ext cx="4236228" cy="2541736"/>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7579" tIns="217890" rIns="207579" bIns="217890" numCol="1" spcCol="1270" anchor="ctr" anchorCtr="0">
          <a:noAutofit/>
        </a:bodyPr>
        <a:lstStyle/>
        <a:p>
          <a:pPr marL="0" lvl="0" indent="0" algn="ctr" defTabSz="1955800">
            <a:lnSpc>
              <a:spcPct val="90000"/>
            </a:lnSpc>
            <a:spcBef>
              <a:spcPct val="0"/>
            </a:spcBef>
            <a:spcAft>
              <a:spcPct val="35000"/>
            </a:spcAft>
            <a:buNone/>
          </a:pPr>
          <a:r>
            <a:rPr lang="en-GB" sz="4400" kern="1200" dirty="0">
              <a:latin typeface="Arial" panose="020B0604020202020204" pitchFamily="34" charset="0"/>
              <a:cs typeface="Arial" panose="020B0604020202020204" pitchFamily="34" charset="0"/>
            </a:rPr>
            <a:t>Command verbs must be at lower level</a:t>
          </a:r>
          <a:endParaRPr lang="en-US" sz="4400" kern="1200" dirty="0">
            <a:latin typeface="Arial" panose="020B0604020202020204" pitchFamily="34" charset="0"/>
            <a:cs typeface="Arial" panose="020B0604020202020204" pitchFamily="34" charset="0"/>
          </a:endParaRPr>
        </a:p>
      </dsp:txBody>
      <dsp:txXfrm>
        <a:off x="1987792" y="3523398"/>
        <a:ext cx="4236228" cy="2541736"/>
      </dsp:txXfrm>
    </dsp:sp>
    <dsp:sp modelId="{CF1EF201-13CA-44DC-BB89-FB36E67646D0}">
      <dsp:nvSpPr>
        <dsp:cNvPr id="0" name=""/>
        <dsp:cNvSpPr/>
      </dsp:nvSpPr>
      <dsp:spPr>
        <a:xfrm>
          <a:off x="4054182" y="6063335"/>
          <a:ext cx="5262284" cy="892033"/>
        </a:xfrm>
        <a:custGeom>
          <a:avLst/>
          <a:gdLst/>
          <a:ahLst/>
          <a:cxnLst/>
          <a:rect l="0" t="0" r="0" b="0"/>
          <a:pathLst>
            <a:path>
              <a:moveTo>
                <a:pt x="5262284" y="0"/>
              </a:moveTo>
              <a:lnTo>
                <a:pt x="5262284" y="463116"/>
              </a:lnTo>
              <a:lnTo>
                <a:pt x="0" y="463116"/>
              </a:lnTo>
              <a:lnTo>
                <a:pt x="0" y="892033"/>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latin typeface="Arial" panose="020B0604020202020204" pitchFamily="34" charset="0"/>
            <a:cs typeface="Arial" panose="020B0604020202020204" pitchFamily="34" charset="0"/>
          </a:endParaRPr>
        </a:p>
      </dsp:txBody>
      <dsp:txXfrm>
        <a:off x="6551760" y="6504475"/>
        <a:ext cx="267127" cy="9752"/>
      </dsp:txXfrm>
    </dsp:sp>
    <dsp:sp modelId="{134A8498-E25A-4FC2-A455-12C5C27FCBFA}">
      <dsp:nvSpPr>
        <dsp:cNvPr id="0" name=""/>
        <dsp:cNvSpPr/>
      </dsp:nvSpPr>
      <dsp:spPr>
        <a:xfrm>
          <a:off x="7198353" y="3523398"/>
          <a:ext cx="4236228" cy="2541736"/>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7579" tIns="217890" rIns="207579" bIns="217890" numCol="1" spcCol="1270" anchor="ctr" anchorCtr="0">
          <a:noAutofit/>
        </a:bodyPr>
        <a:lstStyle/>
        <a:p>
          <a:pPr marL="0" lvl="0" indent="0" algn="ctr" defTabSz="1955800">
            <a:lnSpc>
              <a:spcPct val="90000"/>
            </a:lnSpc>
            <a:spcBef>
              <a:spcPct val="0"/>
            </a:spcBef>
            <a:spcAft>
              <a:spcPct val="35000"/>
            </a:spcAft>
            <a:buNone/>
          </a:pPr>
          <a:r>
            <a:rPr lang="en-GB" sz="4400" kern="1200" dirty="0">
              <a:latin typeface="Arial" panose="020B0604020202020204" pitchFamily="34" charset="0"/>
              <a:cs typeface="Arial" panose="020B0604020202020204" pitchFamily="34" charset="0"/>
            </a:rPr>
            <a:t>Learner should be prepared for assessment</a:t>
          </a:r>
          <a:endParaRPr lang="en-US" sz="4400" kern="1200" dirty="0">
            <a:latin typeface="Arial" panose="020B0604020202020204" pitchFamily="34" charset="0"/>
            <a:cs typeface="Arial" panose="020B0604020202020204" pitchFamily="34" charset="0"/>
          </a:endParaRPr>
        </a:p>
      </dsp:txBody>
      <dsp:txXfrm>
        <a:off x="7198353" y="3523398"/>
        <a:ext cx="4236228" cy="2541736"/>
      </dsp:txXfrm>
    </dsp:sp>
    <dsp:sp modelId="{3B721AB9-A8EB-4987-859F-7575D002E464}">
      <dsp:nvSpPr>
        <dsp:cNvPr id="0" name=""/>
        <dsp:cNvSpPr/>
      </dsp:nvSpPr>
      <dsp:spPr>
        <a:xfrm>
          <a:off x="6170496" y="8212917"/>
          <a:ext cx="995456" cy="91440"/>
        </a:xfrm>
        <a:custGeom>
          <a:avLst/>
          <a:gdLst/>
          <a:ahLst/>
          <a:cxnLst/>
          <a:rect l="0" t="0" r="0" b="0"/>
          <a:pathLst>
            <a:path>
              <a:moveTo>
                <a:pt x="0" y="45720"/>
              </a:moveTo>
              <a:lnTo>
                <a:pt x="514828" y="45720"/>
              </a:lnTo>
              <a:lnTo>
                <a:pt x="514828" y="97418"/>
              </a:lnTo>
              <a:lnTo>
                <a:pt x="995456" y="97418"/>
              </a:lnTo>
            </a:path>
          </a:pathLst>
        </a:custGeom>
        <a:noFill/>
        <a:ln w="635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latin typeface="Arial" panose="020B0604020202020204" pitchFamily="34" charset="0"/>
            <a:cs typeface="Arial" panose="020B0604020202020204" pitchFamily="34" charset="0"/>
          </a:endParaRPr>
        </a:p>
      </dsp:txBody>
      <dsp:txXfrm>
        <a:off x="6642540" y="8253760"/>
        <a:ext cx="51367" cy="9752"/>
      </dsp:txXfrm>
    </dsp:sp>
    <dsp:sp modelId="{BCD9FC25-9C56-4C85-935C-300A909BC7A4}">
      <dsp:nvSpPr>
        <dsp:cNvPr id="0" name=""/>
        <dsp:cNvSpPr/>
      </dsp:nvSpPr>
      <dsp:spPr>
        <a:xfrm>
          <a:off x="1936068" y="6987768"/>
          <a:ext cx="4236228" cy="2541736"/>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7579" tIns="217890" rIns="207579" bIns="217890" numCol="1" spcCol="1270" anchor="ctr" anchorCtr="0">
          <a:noAutofit/>
        </a:bodyPr>
        <a:lstStyle/>
        <a:p>
          <a:pPr marL="0" lvl="0" indent="0" algn="ctr" defTabSz="1955800">
            <a:lnSpc>
              <a:spcPct val="90000"/>
            </a:lnSpc>
            <a:spcBef>
              <a:spcPct val="0"/>
            </a:spcBef>
            <a:spcAft>
              <a:spcPct val="35000"/>
            </a:spcAft>
            <a:buNone/>
          </a:pPr>
          <a:r>
            <a:rPr lang="en-GB" sz="4400" kern="1200" dirty="0">
              <a:latin typeface="Arial" panose="020B0604020202020204" pitchFamily="34" charset="0"/>
              <a:cs typeface="Arial" panose="020B0604020202020204" pitchFamily="34" charset="0"/>
            </a:rPr>
            <a:t>Learners should be informed of assessments</a:t>
          </a:r>
          <a:endParaRPr lang="en-US" sz="4400" kern="1200" dirty="0">
            <a:latin typeface="Arial" panose="020B0604020202020204" pitchFamily="34" charset="0"/>
            <a:cs typeface="Arial" panose="020B0604020202020204" pitchFamily="34" charset="0"/>
          </a:endParaRPr>
        </a:p>
      </dsp:txBody>
      <dsp:txXfrm>
        <a:off x="1936068" y="6987768"/>
        <a:ext cx="4236228" cy="2541736"/>
      </dsp:txXfrm>
    </dsp:sp>
    <dsp:sp modelId="{FA630021-3F16-45D5-8E51-3A914BC88335}">
      <dsp:nvSpPr>
        <dsp:cNvPr id="0" name=""/>
        <dsp:cNvSpPr/>
      </dsp:nvSpPr>
      <dsp:spPr>
        <a:xfrm>
          <a:off x="4105906" y="9579404"/>
          <a:ext cx="5210560" cy="943732"/>
        </a:xfrm>
        <a:custGeom>
          <a:avLst/>
          <a:gdLst/>
          <a:ahLst/>
          <a:cxnLst/>
          <a:rect l="0" t="0" r="0" b="0"/>
          <a:pathLst>
            <a:path>
              <a:moveTo>
                <a:pt x="5210560" y="0"/>
              </a:moveTo>
              <a:lnTo>
                <a:pt x="5210560" y="488966"/>
              </a:lnTo>
              <a:lnTo>
                <a:pt x="0" y="488966"/>
              </a:lnTo>
              <a:lnTo>
                <a:pt x="0" y="943732"/>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latin typeface="Arial" panose="020B0604020202020204" pitchFamily="34" charset="0"/>
            <a:cs typeface="Arial" panose="020B0604020202020204" pitchFamily="34" charset="0"/>
          </a:endParaRPr>
        </a:p>
      </dsp:txBody>
      <dsp:txXfrm>
        <a:off x="6578665" y="10046394"/>
        <a:ext cx="265043" cy="9752"/>
      </dsp:txXfrm>
    </dsp:sp>
    <dsp:sp modelId="{B630E422-8B71-4905-8771-1D2AFC199470}">
      <dsp:nvSpPr>
        <dsp:cNvPr id="0" name=""/>
        <dsp:cNvSpPr/>
      </dsp:nvSpPr>
      <dsp:spPr>
        <a:xfrm>
          <a:off x="7198353" y="7039467"/>
          <a:ext cx="4236228" cy="254173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7579" tIns="217890" rIns="207579" bIns="217890" numCol="1" spcCol="1270" anchor="ctr" anchorCtr="0">
          <a:noAutofit/>
        </a:bodyPr>
        <a:lstStyle/>
        <a:p>
          <a:pPr marL="0" lvl="0" indent="0" algn="ctr" defTabSz="1955800">
            <a:lnSpc>
              <a:spcPct val="90000"/>
            </a:lnSpc>
            <a:spcBef>
              <a:spcPct val="0"/>
            </a:spcBef>
            <a:spcAft>
              <a:spcPct val="35000"/>
            </a:spcAft>
            <a:buNone/>
          </a:pPr>
          <a:r>
            <a:rPr lang="en-GB" sz="4400" kern="1200" dirty="0">
              <a:latin typeface="Arial" panose="020B0604020202020204" pitchFamily="34" charset="0"/>
              <a:cs typeface="Arial" panose="020B0604020202020204" pitchFamily="34" charset="0"/>
            </a:rPr>
            <a:t>Feedback to learners is not needed</a:t>
          </a:r>
          <a:endParaRPr lang="en-US" sz="4400" kern="1200" dirty="0">
            <a:latin typeface="Arial" panose="020B0604020202020204" pitchFamily="34" charset="0"/>
            <a:cs typeface="Arial" panose="020B0604020202020204" pitchFamily="34" charset="0"/>
          </a:endParaRPr>
        </a:p>
      </dsp:txBody>
      <dsp:txXfrm>
        <a:off x="7198353" y="7039467"/>
        <a:ext cx="4236228" cy="2541736"/>
      </dsp:txXfrm>
    </dsp:sp>
    <dsp:sp modelId="{3F08B5E8-40CA-4376-AE9D-0788228D9394}">
      <dsp:nvSpPr>
        <dsp:cNvPr id="0" name=""/>
        <dsp:cNvSpPr/>
      </dsp:nvSpPr>
      <dsp:spPr>
        <a:xfrm>
          <a:off x="1987792" y="10555537"/>
          <a:ext cx="4236228" cy="2541736"/>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7579" tIns="217890" rIns="207579" bIns="217890" numCol="1" spcCol="1270" anchor="ctr" anchorCtr="0">
          <a:noAutofit/>
        </a:bodyPr>
        <a:lstStyle/>
        <a:p>
          <a:pPr marL="0" lvl="0" indent="0" algn="ctr" defTabSz="1955800">
            <a:lnSpc>
              <a:spcPct val="90000"/>
            </a:lnSpc>
            <a:spcBef>
              <a:spcPct val="0"/>
            </a:spcBef>
            <a:spcAft>
              <a:spcPct val="35000"/>
            </a:spcAft>
            <a:buNone/>
          </a:pPr>
          <a:r>
            <a:rPr lang="en-US" sz="4400" kern="1200" dirty="0">
              <a:latin typeface="Arial" panose="020B0604020202020204" pitchFamily="34" charset="0"/>
              <a:cs typeface="Arial" panose="020B0604020202020204" pitchFamily="34" charset="0"/>
            </a:rPr>
            <a:t>Assessment is tutor lead</a:t>
          </a:r>
        </a:p>
      </dsp:txBody>
      <dsp:txXfrm>
        <a:off x="1987792" y="10555537"/>
        <a:ext cx="4236228" cy="2541736"/>
      </dsp:txXfrm>
    </dsp:sp>
  </dsp:spTree>
</dsp:drawing>
</file>

<file path=ppt/diagrams/layout1.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939FB7-6371-4771-88D9-78779BF2860E}" type="datetimeFigureOut">
              <a:rPr lang="en-GB" smtClean="0"/>
              <a:t>11/06/2024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695035-2B65-4F13-BD0C-726CC38B337A}" type="slidenum">
              <a:rPr lang="en-GB" smtClean="0"/>
              <a:t>‹#›</a:t>
            </a:fld>
            <a:endParaRPr lang="en-GB"/>
          </a:p>
        </p:txBody>
      </p:sp>
    </p:spTree>
    <p:extLst>
      <p:ext uri="{BB962C8B-B14F-4D97-AF65-F5344CB8AC3E}">
        <p14:creationId xmlns:p14="http://schemas.microsoft.com/office/powerpoint/2010/main" val="13406154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quizlet.com/gb"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www.blooket.com/"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ebcontent.ssatuk.co.uk/wp-content/uploads/2016/11/24100426/TEEP-A4-6pp_Assessment-for-learning.pdf"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structural-learning.com/post/cpd-for-teachers-time-for-a-rethink"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Ground rules:</a:t>
            </a:r>
          </a:p>
          <a:p>
            <a:r>
              <a:rPr lang="en-GB" dirty="0"/>
              <a:t>No judgements</a:t>
            </a:r>
          </a:p>
          <a:p>
            <a:r>
              <a:rPr lang="en-GB" dirty="0"/>
              <a:t>Learning and sharing together to improve collectively</a:t>
            </a:r>
          </a:p>
          <a:p>
            <a:r>
              <a:rPr lang="en-GB" dirty="0"/>
              <a:t>No right or wrong answers – different subjects = different methods</a:t>
            </a:r>
          </a:p>
        </p:txBody>
      </p:sp>
      <p:sp>
        <p:nvSpPr>
          <p:cNvPr id="4" name="Slide Number Placeholder 3"/>
          <p:cNvSpPr>
            <a:spLocks noGrp="1"/>
          </p:cNvSpPr>
          <p:nvPr>
            <p:ph type="sldNum" sz="quarter" idx="5"/>
          </p:nvPr>
        </p:nvSpPr>
        <p:spPr/>
        <p:txBody>
          <a:bodyPr/>
          <a:lstStyle/>
          <a:p>
            <a:fld id="{401CC970-DBCA-4D6B-BA93-D076CAC491C9}" type="slidenum">
              <a:rPr lang="en-GB" smtClean="0"/>
              <a:t>3</a:t>
            </a:fld>
            <a:endParaRPr lang="en-GB"/>
          </a:p>
        </p:txBody>
      </p:sp>
    </p:spTree>
    <p:extLst>
      <p:ext uri="{BB962C8B-B14F-4D97-AF65-F5344CB8AC3E}">
        <p14:creationId xmlns:p14="http://schemas.microsoft.com/office/powerpoint/2010/main" val="35071715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 can this be measured?</a:t>
            </a:r>
          </a:p>
          <a:p>
            <a:r>
              <a:rPr lang="en-GB" dirty="0"/>
              <a:t>Can the learning objective be improved to make it smarter?</a:t>
            </a:r>
          </a:p>
          <a:p>
            <a:r>
              <a:rPr lang="en-GB" dirty="0"/>
              <a:t>What assessment activity could be completed to assess the LO?</a:t>
            </a:r>
          </a:p>
        </p:txBody>
      </p:sp>
      <p:sp>
        <p:nvSpPr>
          <p:cNvPr id="4" name="Slide Number Placeholder 3"/>
          <p:cNvSpPr>
            <a:spLocks noGrp="1"/>
          </p:cNvSpPr>
          <p:nvPr>
            <p:ph type="sldNum" sz="quarter" idx="5"/>
          </p:nvPr>
        </p:nvSpPr>
        <p:spPr/>
        <p:txBody>
          <a:bodyPr/>
          <a:lstStyle/>
          <a:p>
            <a:fld id="{401CC970-DBCA-4D6B-BA93-D076CAC491C9}" type="slidenum">
              <a:rPr lang="en-GB" smtClean="0"/>
              <a:t>14</a:t>
            </a:fld>
            <a:endParaRPr lang="en-GB"/>
          </a:p>
        </p:txBody>
      </p:sp>
    </p:spTree>
    <p:extLst>
      <p:ext uri="{BB962C8B-B14F-4D97-AF65-F5344CB8AC3E}">
        <p14:creationId xmlns:p14="http://schemas.microsoft.com/office/powerpoint/2010/main" val="22754178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 can this be measured?</a:t>
            </a:r>
          </a:p>
          <a:p>
            <a:r>
              <a:rPr lang="en-GB" dirty="0"/>
              <a:t>Can the learning objective be improved to make it smarter?</a:t>
            </a:r>
          </a:p>
          <a:p>
            <a:r>
              <a:rPr lang="en-GB" dirty="0"/>
              <a:t>What assessment activity could be completed to assess the LO?</a:t>
            </a:r>
          </a:p>
        </p:txBody>
      </p:sp>
      <p:sp>
        <p:nvSpPr>
          <p:cNvPr id="4" name="Slide Number Placeholder 3"/>
          <p:cNvSpPr>
            <a:spLocks noGrp="1"/>
          </p:cNvSpPr>
          <p:nvPr>
            <p:ph type="sldNum" sz="quarter" idx="5"/>
          </p:nvPr>
        </p:nvSpPr>
        <p:spPr/>
        <p:txBody>
          <a:bodyPr/>
          <a:lstStyle/>
          <a:p>
            <a:fld id="{401CC970-DBCA-4D6B-BA93-D076CAC491C9}" type="slidenum">
              <a:rPr lang="en-GB" smtClean="0"/>
              <a:t>15</a:t>
            </a:fld>
            <a:endParaRPr lang="en-GB"/>
          </a:p>
        </p:txBody>
      </p:sp>
    </p:spTree>
    <p:extLst>
      <p:ext uri="{BB962C8B-B14F-4D97-AF65-F5344CB8AC3E}">
        <p14:creationId xmlns:p14="http://schemas.microsoft.com/office/powerpoint/2010/main" val="22462259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 can this be measured?</a:t>
            </a:r>
          </a:p>
          <a:p>
            <a:r>
              <a:rPr lang="en-GB" dirty="0"/>
              <a:t>Can the learning objective be improved to make it smarter?</a:t>
            </a:r>
          </a:p>
          <a:p>
            <a:r>
              <a:rPr lang="en-GB" dirty="0"/>
              <a:t>What assessment activity could be completed to assess the LO?</a:t>
            </a:r>
          </a:p>
        </p:txBody>
      </p:sp>
      <p:sp>
        <p:nvSpPr>
          <p:cNvPr id="4" name="Slide Number Placeholder 3"/>
          <p:cNvSpPr>
            <a:spLocks noGrp="1"/>
          </p:cNvSpPr>
          <p:nvPr>
            <p:ph type="sldNum" sz="quarter" idx="5"/>
          </p:nvPr>
        </p:nvSpPr>
        <p:spPr/>
        <p:txBody>
          <a:bodyPr/>
          <a:lstStyle/>
          <a:p>
            <a:fld id="{401CC970-DBCA-4D6B-BA93-D076CAC491C9}" type="slidenum">
              <a:rPr lang="en-GB" smtClean="0"/>
              <a:t>16</a:t>
            </a:fld>
            <a:endParaRPr lang="en-GB"/>
          </a:p>
        </p:txBody>
      </p:sp>
    </p:spTree>
    <p:extLst>
      <p:ext uri="{BB962C8B-B14F-4D97-AF65-F5344CB8AC3E}">
        <p14:creationId xmlns:p14="http://schemas.microsoft.com/office/powerpoint/2010/main" val="33529943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Digital – Kahoot, Slido, </a:t>
            </a:r>
            <a:r>
              <a:rPr lang="en-GB" dirty="0" err="1"/>
              <a:t>mentimeter</a:t>
            </a: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Paper - Written answers, whiteboards</a:t>
            </a:r>
          </a:p>
          <a:p>
            <a:r>
              <a:rPr lang="en-GB" dirty="0"/>
              <a:t>Vocal  – Quick fire, Pass it on, </a:t>
            </a:r>
          </a:p>
          <a:p>
            <a:r>
              <a:rPr lang="en-GB" dirty="0"/>
              <a:t>Team – Pub style, competitive, pairs</a:t>
            </a:r>
          </a:p>
          <a:p>
            <a:r>
              <a:rPr lang="en-GB" dirty="0"/>
              <a:t>Other – thumbs up/down, heads/tails true/false</a:t>
            </a:r>
          </a:p>
          <a:p>
            <a:endParaRPr lang="en-GB" dirty="0"/>
          </a:p>
          <a:p>
            <a:r>
              <a:rPr lang="en-GB" b="1" dirty="0"/>
              <a:t>Methods used by tutors</a:t>
            </a:r>
          </a:p>
          <a:p>
            <a:r>
              <a:rPr lang="en-GB" dirty="0"/>
              <a:t>Kahoot and Slido</a:t>
            </a:r>
          </a:p>
          <a:p>
            <a:r>
              <a:rPr lang="en-GB" dirty="0">
                <a:hlinkClick r:id="rId3" tooltip="https://quizlet.com/gb"/>
              </a:rPr>
              <a:t>quizlet.com</a:t>
            </a:r>
            <a:endParaRPr lang="en-GB" dirty="0"/>
          </a:p>
          <a:p>
            <a:r>
              <a:rPr lang="en-GB" dirty="0" err="1">
                <a:hlinkClick r:id="rId4" tooltip="https://www.blooket.com/"/>
              </a:rPr>
              <a:t>Blooket</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77FFD81F-C42B-435A-8C05-25A5AE5D487A}" type="slidenum">
              <a:rPr lang="en-GB" smtClean="0"/>
              <a:t>17</a:t>
            </a:fld>
            <a:endParaRPr lang="en-GB"/>
          </a:p>
        </p:txBody>
      </p:sp>
    </p:spTree>
    <p:extLst>
      <p:ext uri="{BB962C8B-B14F-4D97-AF65-F5344CB8AC3E}">
        <p14:creationId xmlns:p14="http://schemas.microsoft.com/office/powerpoint/2010/main" val="17812675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0C0C0C"/>
                </a:solidFill>
                <a:effectLst/>
                <a:latin typeface="Open Sans" panose="020B0606030504020204" pitchFamily="34" charset="0"/>
              </a:rPr>
              <a:t>When to use questions</a:t>
            </a:r>
            <a:r>
              <a:rPr lang="en-GB" b="0" i="0" dirty="0">
                <a:solidFill>
                  <a:srgbClr val="0C0C0C"/>
                </a:solidFill>
                <a:effectLst/>
                <a:latin typeface="Open Sans" panose="020B0606030504020204" pitchFamily="34" charset="0"/>
              </a:rPr>
              <a:t>: Every time you are introducing a new topic and whenever you want to reinforce the participants’ learning or test their understanding.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0C0C0C"/>
                </a:solidFill>
                <a:effectLst/>
                <a:latin typeface="Open Sans" panose="020B0606030504020204" pitchFamily="34" charset="0"/>
              </a:rPr>
              <a:t>Use of questions should be </a:t>
            </a:r>
            <a:r>
              <a:rPr lang="en-GB" b="1" i="0" dirty="0">
                <a:solidFill>
                  <a:srgbClr val="0C0C0C"/>
                </a:solidFill>
                <a:effectLst/>
                <a:latin typeface="Open Sans" panose="020B0606030504020204" pitchFamily="34" charset="0"/>
              </a:rPr>
              <a:t>purposeful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0C0C0C"/>
                </a:solidFill>
                <a:effectLst/>
                <a:latin typeface="Open Sans" panose="020B0606030504020204" pitchFamily="34" charset="0"/>
              </a:rPr>
              <a:t>Assertive questioning </a:t>
            </a:r>
            <a:r>
              <a:rPr lang="en-GB" b="0" i="0" dirty="0">
                <a:solidFill>
                  <a:srgbClr val="0C0C0C"/>
                </a:solidFill>
                <a:effectLst/>
                <a:latin typeface="Open Sans" panose="020B0606030504020204" pitchFamily="34" charset="0"/>
              </a:rPr>
              <a:t>– every learner should be expected/prepare to give a response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0C0C0C"/>
                </a:solidFill>
                <a:effectLst/>
                <a:latin typeface="Open Sans" panose="020B0606030504020204" pitchFamily="34" charset="0"/>
              </a:rPr>
              <a:t>Pause time </a:t>
            </a:r>
            <a:r>
              <a:rPr lang="en-GB" b="0" i="0" dirty="0">
                <a:solidFill>
                  <a:srgbClr val="0C0C0C"/>
                </a:solidFill>
                <a:effectLst/>
                <a:latin typeface="Open Sans" panose="020B0606030504020204" pitchFamily="34" charset="0"/>
              </a:rPr>
              <a:t>– allow all a chance to think of an answer</a:t>
            </a:r>
            <a:endParaRPr lang="en-GB" dirty="0"/>
          </a:p>
          <a:p>
            <a:endParaRPr lang="en-GB" dirty="0"/>
          </a:p>
        </p:txBody>
      </p:sp>
      <p:sp>
        <p:nvSpPr>
          <p:cNvPr id="4" name="Slide Number Placeholder 3"/>
          <p:cNvSpPr>
            <a:spLocks noGrp="1"/>
          </p:cNvSpPr>
          <p:nvPr>
            <p:ph type="sldNum" sz="quarter" idx="5"/>
          </p:nvPr>
        </p:nvSpPr>
        <p:spPr/>
        <p:txBody>
          <a:bodyPr/>
          <a:lstStyle/>
          <a:p>
            <a:fld id="{77FFD81F-C42B-435A-8C05-25A5AE5D487A}" type="slidenum">
              <a:rPr lang="en-GB" smtClean="0"/>
              <a:t>18</a:t>
            </a:fld>
            <a:endParaRPr lang="en-GB"/>
          </a:p>
        </p:txBody>
      </p:sp>
    </p:spTree>
    <p:extLst>
      <p:ext uri="{BB962C8B-B14F-4D97-AF65-F5344CB8AC3E}">
        <p14:creationId xmlns:p14="http://schemas.microsoft.com/office/powerpoint/2010/main" val="18877226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Exit question</a:t>
            </a:r>
          </a:p>
          <a:p>
            <a:r>
              <a:rPr lang="en-GB" dirty="0"/>
              <a:t>Rating</a:t>
            </a:r>
          </a:p>
          <a:p>
            <a:r>
              <a:rPr lang="en-GB" dirty="0"/>
              <a:t>Quick poll</a:t>
            </a:r>
          </a:p>
          <a:p>
            <a:endParaRPr lang="en-GB" dirty="0"/>
          </a:p>
          <a:p>
            <a:r>
              <a:rPr lang="en-GB" dirty="0"/>
              <a:t>What is the key thing you have learnt from today?</a:t>
            </a:r>
          </a:p>
          <a:p>
            <a:r>
              <a:rPr lang="en-GB" dirty="0"/>
              <a:t>What can you now do that you couldn’t before?</a:t>
            </a:r>
          </a:p>
          <a:p>
            <a:r>
              <a:rPr lang="en-GB" dirty="0"/>
              <a:t>What do you now know that you did not know at the start of the session?</a:t>
            </a:r>
          </a:p>
          <a:p>
            <a:r>
              <a:rPr lang="en-GB" dirty="0"/>
              <a:t>How confident are you now at…?</a:t>
            </a:r>
          </a:p>
          <a:p>
            <a:r>
              <a:rPr lang="en-GB" dirty="0"/>
              <a:t>What you will you now do as a result of today’s session?</a:t>
            </a:r>
          </a:p>
          <a:p>
            <a:r>
              <a:rPr lang="en-GB" dirty="0"/>
              <a:t>Summary sentence</a:t>
            </a:r>
          </a:p>
          <a:p>
            <a:r>
              <a:rPr lang="en-GB" dirty="0"/>
              <a:t>Pair share</a:t>
            </a:r>
          </a:p>
          <a:p>
            <a:r>
              <a:rPr lang="en-GB" dirty="0"/>
              <a:t>Traffic lights</a:t>
            </a:r>
          </a:p>
          <a:p>
            <a:r>
              <a:rPr lang="en-GB" dirty="0"/>
              <a:t>Post-its</a:t>
            </a: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05878494-442B-4BAB-BFCA-7ED483C83B2A}" type="slidenum">
              <a:rPr lang="en-GB" smtClean="0"/>
              <a:t>19</a:t>
            </a:fld>
            <a:endParaRPr lang="en-GB" dirty="0"/>
          </a:p>
        </p:txBody>
      </p:sp>
    </p:spTree>
    <p:extLst>
      <p:ext uri="{BB962C8B-B14F-4D97-AF65-F5344CB8AC3E}">
        <p14:creationId xmlns:p14="http://schemas.microsoft.com/office/powerpoint/2010/main" val="3808621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5695035-2B65-4F13-BD0C-726CC38B337A}" type="slidenum">
              <a:rPr lang="en-GB" smtClean="0"/>
              <a:t>20</a:t>
            </a:fld>
            <a:endParaRPr lang="en-GB"/>
          </a:p>
        </p:txBody>
      </p:sp>
    </p:spTree>
    <p:extLst>
      <p:ext uri="{BB962C8B-B14F-4D97-AF65-F5344CB8AC3E}">
        <p14:creationId xmlns:p14="http://schemas.microsoft.com/office/powerpoint/2010/main" val="25947092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5878494-442B-4BAB-BFCA-7ED483C83B2A}" type="slidenum">
              <a:rPr lang="en-GB" smtClean="0"/>
              <a:t>21</a:t>
            </a:fld>
            <a:endParaRPr lang="en-GB" dirty="0"/>
          </a:p>
        </p:txBody>
      </p:sp>
    </p:spTree>
    <p:extLst>
      <p:ext uri="{BB962C8B-B14F-4D97-AF65-F5344CB8AC3E}">
        <p14:creationId xmlns:p14="http://schemas.microsoft.com/office/powerpoint/2010/main" val="19641215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Start – recap, recall, apply</a:t>
            </a:r>
          </a:p>
          <a:p>
            <a:r>
              <a:rPr lang="en-GB" dirty="0"/>
              <a:t>Middle – question against LO, rating/poll, </a:t>
            </a:r>
          </a:p>
          <a:p>
            <a:r>
              <a:rPr lang="en-GB" dirty="0"/>
              <a:t>End – exit question, poll, recall, challenge/intent for week</a:t>
            </a:r>
          </a:p>
          <a:p>
            <a:r>
              <a:rPr lang="en-GB" dirty="0"/>
              <a:t>Post – email, poll, </a:t>
            </a:r>
          </a:p>
        </p:txBody>
      </p:sp>
      <p:sp>
        <p:nvSpPr>
          <p:cNvPr id="4" name="Slide Number Placeholder 3"/>
          <p:cNvSpPr>
            <a:spLocks noGrp="1"/>
          </p:cNvSpPr>
          <p:nvPr>
            <p:ph type="sldNum" sz="quarter" idx="5"/>
          </p:nvPr>
        </p:nvSpPr>
        <p:spPr/>
        <p:txBody>
          <a:bodyPr/>
          <a:lstStyle/>
          <a:p>
            <a:fld id="{05878494-442B-4BAB-BFCA-7ED483C83B2A}" type="slidenum">
              <a:rPr lang="en-GB" smtClean="0"/>
              <a:t>23</a:t>
            </a:fld>
            <a:endParaRPr lang="en-GB" dirty="0"/>
          </a:p>
        </p:txBody>
      </p:sp>
    </p:spTree>
    <p:extLst>
      <p:ext uri="{BB962C8B-B14F-4D97-AF65-F5344CB8AC3E}">
        <p14:creationId xmlns:p14="http://schemas.microsoft.com/office/powerpoint/2010/main" val="17723001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Slido question</a:t>
            </a:r>
          </a:p>
          <a:p>
            <a:r>
              <a:rPr lang="en-GB" dirty="0"/>
              <a:t>Tutor responses:</a:t>
            </a:r>
          </a:p>
          <a:p>
            <a:pPr marL="171450" indent="-171450">
              <a:buFont typeface="Arial" panose="020B0604020202020204" pitchFamily="34" charset="0"/>
              <a:buChar char="•"/>
            </a:pPr>
            <a:r>
              <a:rPr lang="en-GB" dirty="0"/>
              <a:t>Role play, create a practical element and provide visuals, video</a:t>
            </a:r>
          </a:p>
          <a:p>
            <a:pPr marL="171450" indent="-171450">
              <a:buFont typeface="Arial" panose="020B0604020202020204" pitchFamily="34" charset="0"/>
              <a:buChar char="•"/>
            </a:pPr>
            <a:r>
              <a:rPr lang="en-GB" dirty="0"/>
              <a:t>Interview each other</a:t>
            </a:r>
          </a:p>
          <a:p>
            <a:pPr marL="171450" indent="-171450">
              <a:buFont typeface="Arial" panose="020B0604020202020204" pitchFamily="34" charset="0"/>
              <a:buChar char="•"/>
            </a:pPr>
            <a:r>
              <a:rPr lang="en-GB" dirty="0"/>
              <a:t>Workbook</a:t>
            </a:r>
          </a:p>
          <a:p>
            <a:pPr marL="171450" indent="-171450">
              <a:buFont typeface="Arial" panose="020B0604020202020204" pitchFamily="34" charset="0"/>
              <a:buChar char="•"/>
            </a:pPr>
            <a:r>
              <a:rPr lang="en-GB" dirty="0"/>
              <a:t>Project</a:t>
            </a:r>
          </a:p>
          <a:p>
            <a:pPr marL="171450" indent="-171450">
              <a:buFont typeface="Arial" panose="020B0604020202020204" pitchFamily="34" charset="0"/>
              <a:buChar char="•"/>
            </a:pPr>
            <a:r>
              <a:rPr lang="en-GB" dirty="0"/>
              <a:t>Observation</a:t>
            </a:r>
          </a:p>
          <a:p>
            <a:pPr marL="171450" indent="-171450">
              <a:buFont typeface="Arial" panose="020B0604020202020204" pitchFamily="34" charset="0"/>
              <a:buChar char="•"/>
            </a:pPr>
            <a:r>
              <a:rPr lang="en-GB" dirty="0"/>
              <a:t>Photos</a:t>
            </a:r>
          </a:p>
          <a:p>
            <a:pPr marL="171450" indent="-171450">
              <a:buFont typeface="Arial" panose="020B0604020202020204" pitchFamily="34" charset="0"/>
              <a:buChar char="•"/>
            </a:pPr>
            <a:r>
              <a:rPr lang="en-GB" dirty="0"/>
              <a:t>PowerPoint of their work</a:t>
            </a:r>
          </a:p>
          <a:p>
            <a:pPr marL="171450" indent="-171450">
              <a:buFont typeface="Arial" panose="020B0604020202020204" pitchFamily="34" charset="0"/>
              <a:buChar char="•"/>
            </a:pPr>
            <a:r>
              <a:rPr lang="en-GB" dirty="0"/>
              <a:t>Presentation – in teams/pairs/individually</a:t>
            </a:r>
          </a:p>
          <a:p>
            <a:pPr marL="171450" indent="-171450">
              <a:buFont typeface="Arial" panose="020B0604020202020204" pitchFamily="34" charset="0"/>
              <a:buChar char="•"/>
            </a:pPr>
            <a:r>
              <a:rPr lang="en-GB" dirty="0"/>
              <a:t>Spider/</a:t>
            </a:r>
            <a:r>
              <a:rPr lang="en-GB"/>
              <a:t>spray diagram</a:t>
            </a:r>
            <a:endParaRPr lang="en-GB" dirty="0"/>
          </a:p>
        </p:txBody>
      </p:sp>
      <p:sp>
        <p:nvSpPr>
          <p:cNvPr id="4" name="Slide Number Placeholder 3"/>
          <p:cNvSpPr>
            <a:spLocks noGrp="1"/>
          </p:cNvSpPr>
          <p:nvPr>
            <p:ph type="sldNum" sz="quarter" idx="5"/>
          </p:nvPr>
        </p:nvSpPr>
        <p:spPr/>
        <p:txBody>
          <a:bodyPr/>
          <a:lstStyle/>
          <a:p>
            <a:fld id="{77FFD81F-C42B-435A-8C05-25A5AE5D487A}" type="slidenum">
              <a:rPr lang="en-GB" smtClean="0"/>
              <a:t>24</a:t>
            </a:fld>
            <a:endParaRPr lang="en-GB"/>
          </a:p>
        </p:txBody>
      </p:sp>
    </p:spTree>
    <p:extLst>
      <p:ext uri="{BB962C8B-B14F-4D97-AF65-F5344CB8AC3E}">
        <p14:creationId xmlns:p14="http://schemas.microsoft.com/office/powerpoint/2010/main" val="1780619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Assessment for learning</a:t>
            </a:r>
          </a:p>
          <a:p>
            <a:r>
              <a:rPr lang="en-GB" dirty="0"/>
              <a:t>Initial, informing next session – feeds into curriculum delivery</a:t>
            </a:r>
          </a:p>
          <a:p>
            <a:r>
              <a:rPr lang="en-GB" dirty="0"/>
              <a:t>Assessment of learning – summative, definitive</a:t>
            </a:r>
          </a:p>
          <a:p>
            <a:endParaRPr lang="en-GB" dirty="0"/>
          </a:p>
        </p:txBody>
      </p:sp>
      <p:sp>
        <p:nvSpPr>
          <p:cNvPr id="4" name="Slide Number Placeholder 3"/>
          <p:cNvSpPr>
            <a:spLocks noGrp="1"/>
          </p:cNvSpPr>
          <p:nvPr>
            <p:ph type="sldNum" sz="quarter" idx="5"/>
          </p:nvPr>
        </p:nvSpPr>
        <p:spPr/>
        <p:txBody>
          <a:bodyPr/>
          <a:lstStyle/>
          <a:p>
            <a:fld id="{05878494-442B-4BAB-BFCA-7ED483C83B2A}" type="slidenum">
              <a:rPr lang="en-GB" smtClean="0"/>
              <a:t>4</a:t>
            </a:fld>
            <a:endParaRPr lang="en-GB" dirty="0"/>
          </a:p>
        </p:txBody>
      </p:sp>
    </p:spTree>
    <p:extLst>
      <p:ext uri="{BB962C8B-B14F-4D97-AF65-F5344CB8AC3E}">
        <p14:creationId xmlns:p14="http://schemas.microsoft.com/office/powerpoint/2010/main" val="7084092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solidFill>
                  <a:srgbClr val="FF0000"/>
                </a:solidFill>
              </a:rPr>
              <a:t>Question and Answer</a:t>
            </a:r>
          </a:p>
          <a:p>
            <a:r>
              <a:rPr lang="en-GB" dirty="0">
                <a:solidFill>
                  <a:srgbClr val="FF0000"/>
                </a:solidFill>
              </a:rPr>
              <a:t>Examples of work</a:t>
            </a:r>
          </a:p>
          <a:p>
            <a:r>
              <a:rPr lang="en-GB" dirty="0">
                <a:solidFill>
                  <a:srgbClr val="FF0000"/>
                </a:solidFill>
              </a:rPr>
              <a:t>Record of discussions</a:t>
            </a:r>
          </a:p>
          <a:p>
            <a:r>
              <a:rPr lang="en-GB" dirty="0">
                <a:solidFill>
                  <a:srgbClr val="FF0000"/>
                </a:solidFill>
              </a:rPr>
              <a:t>Observations</a:t>
            </a:r>
          </a:p>
          <a:p>
            <a:r>
              <a:rPr lang="en-GB" dirty="0">
                <a:solidFill>
                  <a:srgbClr val="FF0000"/>
                </a:solidFill>
              </a:rPr>
              <a:t>Learning journals</a:t>
            </a:r>
          </a:p>
          <a:p>
            <a:r>
              <a:rPr lang="en-GB" dirty="0">
                <a:solidFill>
                  <a:srgbClr val="FF0000"/>
                </a:solidFill>
              </a:rPr>
              <a:t>Evaluation/feedback</a:t>
            </a:r>
          </a:p>
          <a:p>
            <a:r>
              <a:rPr lang="en-GB" dirty="0">
                <a:solidFill>
                  <a:srgbClr val="FF0000"/>
                </a:solidFill>
              </a:rPr>
              <a:t>Completed activities </a:t>
            </a:r>
          </a:p>
          <a:p>
            <a:endParaRPr lang="en-GB" dirty="0"/>
          </a:p>
        </p:txBody>
      </p:sp>
      <p:sp>
        <p:nvSpPr>
          <p:cNvPr id="4" name="Slide Number Placeholder 3"/>
          <p:cNvSpPr>
            <a:spLocks noGrp="1"/>
          </p:cNvSpPr>
          <p:nvPr>
            <p:ph type="sldNum" sz="quarter" idx="5"/>
          </p:nvPr>
        </p:nvSpPr>
        <p:spPr/>
        <p:txBody>
          <a:bodyPr/>
          <a:lstStyle/>
          <a:p>
            <a:fld id="{05878494-442B-4BAB-BFCA-7ED483C83B2A}" type="slidenum">
              <a:rPr lang="en-GB" smtClean="0"/>
              <a:t>25</a:t>
            </a:fld>
            <a:endParaRPr lang="en-GB" dirty="0"/>
          </a:p>
        </p:txBody>
      </p:sp>
    </p:spTree>
    <p:extLst>
      <p:ext uri="{BB962C8B-B14F-4D97-AF65-F5344CB8AC3E}">
        <p14:creationId xmlns:p14="http://schemas.microsoft.com/office/powerpoint/2010/main" val="18671940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Set activities/tasks</a:t>
            </a:r>
          </a:p>
          <a:p>
            <a:r>
              <a:rPr lang="en-GB" dirty="0"/>
              <a:t>Homework</a:t>
            </a:r>
          </a:p>
        </p:txBody>
      </p:sp>
      <p:sp>
        <p:nvSpPr>
          <p:cNvPr id="4" name="Slide Number Placeholder 3"/>
          <p:cNvSpPr>
            <a:spLocks noGrp="1"/>
          </p:cNvSpPr>
          <p:nvPr>
            <p:ph type="sldNum" sz="quarter" idx="5"/>
          </p:nvPr>
        </p:nvSpPr>
        <p:spPr/>
        <p:txBody>
          <a:bodyPr/>
          <a:lstStyle/>
          <a:p>
            <a:fld id="{77FFD81F-C42B-435A-8C05-25A5AE5D487A}" type="slidenum">
              <a:rPr lang="en-GB" smtClean="0"/>
              <a:t>26</a:t>
            </a:fld>
            <a:endParaRPr lang="en-GB"/>
          </a:p>
        </p:txBody>
      </p:sp>
    </p:spTree>
    <p:extLst>
      <p:ext uri="{BB962C8B-B14F-4D97-AF65-F5344CB8AC3E}">
        <p14:creationId xmlns:p14="http://schemas.microsoft.com/office/powerpoint/2010/main" val="7956701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Link back to purpose of assessment </a:t>
            </a:r>
          </a:p>
          <a:p>
            <a:r>
              <a:rPr lang="en-GB" dirty="0"/>
              <a:t>Assessment is not all summative</a:t>
            </a:r>
          </a:p>
          <a:p>
            <a:r>
              <a:rPr lang="en-GB" dirty="0"/>
              <a:t>Assessment helps identify misconceptions, gaps in knowledge </a:t>
            </a:r>
          </a:p>
        </p:txBody>
      </p:sp>
      <p:sp>
        <p:nvSpPr>
          <p:cNvPr id="4" name="Slide Number Placeholder 3"/>
          <p:cNvSpPr>
            <a:spLocks noGrp="1"/>
          </p:cNvSpPr>
          <p:nvPr>
            <p:ph type="sldNum" sz="quarter" idx="5"/>
          </p:nvPr>
        </p:nvSpPr>
        <p:spPr/>
        <p:txBody>
          <a:bodyPr/>
          <a:lstStyle/>
          <a:p>
            <a:fld id="{77FFD81F-C42B-435A-8C05-25A5AE5D487A}" type="slidenum">
              <a:rPr lang="en-GB" smtClean="0"/>
              <a:t>27</a:t>
            </a:fld>
            <a:endParaRPr lang="en-GB"/>
          </a:p>
        </p:txBody>
      </p:sp>
    </p:spTree>
    <p:extLst>
      <p:ext uri="{BB962C8B-B14F-4D97-AF65-F5344CB8AC3E}">
        <p14:creationId xmlns:p14="http://schemas.microsoft.com/office/powerpoint/2010/main" val="9474061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Emails</a:t>
            </a:r>
          </a:p>
          <a:p>
            <a:r>
              <a:rPr lang="en-GB" dirty="0"/>
              <a:t>Comments</a:t>
            </a:r>
          </a:p>
          <a:p>
            <a:r>
              <a:rPr lang="en-GB" dirty="0"/>
              <a:t>Observations</a:t>
            </a:r>
          </a:p>
          <a:p>
            <a:r>
              <a:rPr lang="en-GB" dirty="0"/>
              <a:t>Small steps, distance travelled</a:t>
            </a:r>
          </a:p>
          <a:p>
            <a:r>
              <a:rPr lang="en-GB" dirty="0"/>
              <a:t>Personal achievement</a:t>
            </a:r>
          </a:p>
          <a:p>
            <a:r>
              <a:rPr lang="en-GB" dirty="0"/>
              <a:t>Behaviours </a:t>
            </a:r>
          </a:p>
          <a:p>
            <a:endParaRPr lang="en-GB" dirty="0"/>
          </a:p>
          <a:p>
            <a:r>
              <a:rPr lang="en-GB" dirty="0"/>
              <a:t>Use of RARPA toolkit – HL16c</a:t>
            </a:r>
          </a:p>
          <a:p>
            <a:endParaRPr lang="en-GB" dirty="0"/>
          </a:p>
        </p:txBody>
      </p:sp>
      <p:sp>
        <p:nvSpPr>
          <p:cNvPr id="4" name="Slide Number Placeholder 3"/>
          <p:cNvSpPr>
            <a:spLocks noGrp="1"/>
          </p:cNvSpPr>
          <p:nvPr>
            <p:ph type="sldNum" sz="quarter" idx="5"/>
          </p:nvPr>
        </p:nvSpPr>
        <p:spPr/>
        <p:txBody>
          <a:bodyPr/>
          <a:lstStyle/>
          <a:p>
            <a:fld id="{05878494-442B-4BAB-BFCA-7ED483C83B2A}" type="slidenum">
              <a:rPr lang="en-GB" smtClean="0"/>
              <a:t>28</a:t>
            </a:fld>
            <a:endParaRPr lang="en-GB" dirty="0"/>
          </a:p>
        </p:txBody>
      </p:sp>
    </p:spTree>
    <p:extLst>
      <p:ext uri="{BB962C8B-B14F-4D97-AF65-F5344CB8AC3E}">
        <p14:creationId xmlns:p14="http://schemas.microsoft.com/office/powerpoint/2010/main" val="34506337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Ensuring wellbeing, method is appropriate to the course + learning objective</a:t>
            </a:r>
          </a:p>
          <a:p>
            <a:r>
              <a:rPr lang="en-GB" dirty="0"/>
              <a:t>Test</a:t>
            </a:r>
          </a:p>
          <a:p>
            <a:r>
              <a:rPr lang="en-GB" dirty="0"/>
              <a:t>Exam</a:t>
            </a:r>
          </a:p>
          <a:p>
            <a:r>
              <a:rPr lang="en-GB" dirty="0"/>
              <a:t>assessment</a:t>
            </a:r>
          </a:p>
        </p:txBody>
      </p:sp>
      <p:sp>
        <p:nvSpPr>
          <p:cNvPr id="4" name="Slide Number Placeholder 3"/>
          <p:cNvSpPr>
            <a:spLocks noGrp="1"/>
          </p:cNvSpPr>
          <p:nvPr>
            <p:ph type="sldNum" sz="quarter" idx="5"/>
          </p:nvPr>
        </p:nvSpPr>
        <p:spPr/>
        <p:txBody>
          <a:bodyPr/>
          <a:lstStyle/>
          <a:p>
            <a:fld id="{77FFD81F-C42B-435A-8C05-25A5AE5D487A}" type="slidenum">
              <a:rPr lang="en-GB" smtClean="0"/>
              <a:t>29</a:t>
            </a:fld>
            <a:endParaRPr lang="en-GB"/>
          </a:p>
        </p:txBody>
      </p:sp>
    </p:spTree>
    <p:extLst>
      <p:ext uri="{BB962C8B-B14F-4D97-AF65-F5344CB8AC3E}">
        <p14:creationId xmlns:p14="http://schemas.microsoft.com/office/powerpoint/2010/main" val="26133568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Assessment can be planned as well as opportunistic</a:t>
            </a:r>
          </a:p>
          <a:p>
            <a:pPr marL="228600" indent="-228600">
              <a:buAutoNum type="arabicParenR"/>
            </a:pPr>
            <a:r>
              <a:rPr lang="en-GB" dirty="0"/>
              <a:t>Learners will have different completion rates, and different rates of learning</a:t>
            </a:r>
          </a:p>
          <a:p>
            <a:pPr marL="228600" indent="-228600">
              <a:buAutoNum type="arabicParenR"/>
            </a:pPr>
            <a:r>
              <a:rPr lang="en-GB" dirty="0"/>
              <a:t>Testing and assessment can be the same, but usually within ACL are very different – we tend not to have tests of memory/knowledge</a:t>
            </a:r>
          </a:p>
          <a:p>
            <a:pPr marL="228600" indent="-228600">
              <a:buAutoNum type="arabicParenR"/>
            </a:pPr>
            <a:r>
              <a:rPr lang="en-GB" dirty="0"/>
              <a:t>If command verbs are within domain 1 then we will not be providing learners with stretch and challenge, if you have different levels within the course then have different LO and outcomes for learners</a:t>
            </a:r>
          </a:p>
          <a:p>
            <a:pPr marL="228600" indent="-228600">
              <a:buAutoNum type="arabicParenR"/>
            </a:pPr>
            <a:r>
              <a:rPr lang="en-GB" dirty="0"/>
              <a:t>Within ACL learners do not usually need to prepare for you to assess their progress, and assessment if often via planned activities and participation</a:t>
            </a:r>
          </a:p>
          <a:p>
            <a:pPr marL="228600" indent="-228600">
              <a:buAutoNum type="arabicParenR"/>
            </a:pPr>
            <a:r>
              <a:rPr lang="en-GB" dirty="0"/>
              <a:t>Within ACL we are usually very relaxed and informal regarding assessment, ‘I’ll come and see if you are doing it right’, it appears in supportive language rather than ‘today I am going to assess you. You might link activities to learning objectives and review learning objectives during the session and discussed with learners</a:t>
            </a:r>
          </a:p>
          <a:p>
            <a:pPr marL="228600" indent="-228600">
              <a:buAutoNum type="arabicParenR"/>
            </a:pPr>
            <a:r>
              <a:rPr lang="en-GB" dirty="0"/>
              <a:t>Learners should be given feedback on how well they are doing, so that they can make improvements</a:t>
            </a:r>
          </a:p>
          <a:p>
            <a:pPr marL="228600" indent="-228600">
              <a:buAutoNum type="arabicParenR"/>
            </a:pPr>
            <a:r>
              <a:rPr lang="en-GB" dirty="0"/>
              <a:t>Assessment does not need to be solely completed by the tutor, you can have peer assessment, self-assessment, computer marked assessment (Forms quizzes)</a:t>
            </a:r>
          </a:p>
        </p:txBody>
      </p:sp>
      <p:sp>
        <p:nvSpPr>
          <p:cNvPr id="4" name="Slide Number Placeholder 3"/>
          <p:cNvSpPr>
            <a:spLocks noGrp="1"/>
          </p:cNvSpPr>
          <p:nvPr>
            <p:ph type="sldNum" sz="quarter" idx="5"/>
          </p:nvPr>
        </p:nvSpPr>
        <p:spPr/>
        <p:txBody>
          <a:bodyPr/>
          <a:lstStyle/>
          <a:p>
            <a:fld id="{77FFD81F-C42B-435A-8C05-25A5AE5D487A}" type="slidenum">
              <a:rPr lang="en-GB" smtClean="0"/>
              <a:t>30</a:t>
            </a:fld>
            <a:endParaRPr lang="en-GB"/>
          </a:p>
        </p:txBody>
      </p:sp>
    </p:spTree>
    <p:extLst>
      <p:ext uri="{BB962C8B-B14F-4D97-AF65-F5344CB8AC3E}">
        <p14:creationId xmlns:p14="http://schemas.microsoft.com/office/powerpoint/2010/main" val="37509931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7FFD81F-C42B-435A-8C05-25A5AE5D487A}" type="slidenum">
              <a:rPr lang="en-GB" smtClean="0"/>
              <a:t>31</a:t>
            </a:fld>
            <a:endParaRPr lang="en-GB"/>
          </a:p>
        </p:txBody>
      </p:sp>
    </p:spTree>
    <p:extLst>
      <p:ext uri="{BB962C8B-B14F-4D97-AF65-F5344CB8AC3E}">
        <p14:creationId xmlns:p14="http://schemas.microsoft.com/office/powerpoint/2010/main" val="24676033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Initial assessment of group:</a:t>
            </a:r>
          </a:p>
          <a:p>
            <a:r>
              <a:rPr lang="en-GB" dirty="0"/>
              <a:t>https://app.sli.do/event/aMpyvTk2JUuQ9Fc4FrjBoN </a:t>
            </a:r>
          </a:p>
          <a:p>
            <a:r>
              <a:rPr lang="en-GB" b="0" i="0" dirty="0">
                <a:solidFill>
                  <a:srgbClr val="A3A3A3"/>
                </a:solidFill>
                <a:effectLst/>
                <a:latin typeface="Roboto" panose="02000000000000000000" pitchFamily="2" charset="0"/>
              </a:rPr>
              <a:t>Participants can join at </a:t>
            </a:r>
            <a:r>
              <a:rPr lang="en-GB" b="1" i="0" dirty="0">
                <a:solidFill>
                  <a:srgbClr val="A3A3A3"/>
                </a:solidFill>
                <a:effectLst/>
                <a:latin typeface="Roboto" panose="02000000000000000000" pitchFamily="2" charset="0"/>
              </a:rPr>
              <a:t>slido.com</a:t>
            </a:r>
            <a:r>
              <a:rPr lang="en-GB" b="0" i="0" dirty="0">
                <a:solidFill>
                  <a:srgbClr val="A3A3A3"/>
                </a:solidFill>
                <a:effectLst/>
                <a:latin typeface="Roboto" panose="02000000000000000000" pitchFamily="2" charset="0"/>
              </a:rPr>
              <a:t> with </a:t>
            </a:r>
            <a:r>
              <a:rPr lang="en-GB" b="1" i="0" dirty="0">
                <a:solidFill>
                  <a:srgbClr val="A3A3A3"/>
                </a:solidFill>
                <a:effectLst/>
                <a:latin typeface="Roboto" panose="02000000000000000000" pitchFamily="2" charset="0"/>
              </a:rPr>
              <a:t>#3554788</a:t>
            </a:r>
          </a:p>
          <a:p>
            <a:endParaRPr lang="en-GB" b="1" i="0" dirty="0">
              <a:solidFill>
                <a:srgbClr val="A3A3A3"/>
              </a:solidFill>
              <a:effectLst/>
              <a:latin typeface="Roboto" panose="02000000000000000000" pitchFamily="2" charset="0"/>
            </a:endParaRPr>
          </a:p>
          <a:p>
            <a:endParaRPr lang="en-GB" dirty="0"/>
          </a:p>
        </p:txBody>
      </p:sp>
      <p:sp>
        <p:nvSpPr>
          <p:cNvPr id="4" name="Slide Number Placeholder 3"/>
          <p:cNvSpPr>
            <a:spLocks noGrp="1"/>
          </p:cNvSpPr>
          <p:nvPr>
            <p:ph type="sldNum" sz="quarter" idx="5"/>
          </p:nvPr>
        </p:nvSpPr>
        <p:spPr/>
        <p:txBody>
          <a:bodyPr/>
          <a:lstStyle/>
          <a:p>
            <a:fld id="{401CC970-DBCA-4D6B-BA93-D076CAC491C9}" type="slidenum">
              <a:rPr lang="en-GB" smtClean="0"/>
              <a:t>5</a:t>
            </a:fld>
            <a:endParaRPr lang="en-GB"/>
          </a:p>
        </p:txBody>
      </p:sp>
    </p:spTree>
    <p:extLst>
      <p:ext uri="{BB962C8B-B14F-4D97-AF65-F5344CB8AC3E}">
        <p14:creationId xmlns:p14="http://schemas.microsoft.com/office/powerpoint/2010/main" val="12740112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Insert summary of Slido</a:t>
            </a:r>
          </a:p>
        </p:txBody>
      </p:sp>
      <p:sp>
        <p:nvSpPr>
          <p:cNvPr id="4" name="Slide Number Placeholder 3"/>
          <p:cNvSpPr>
            <a:spLocks noGrp="1"/>
          </p:cNvSpPr>
          <p:nvPr>
            <p:ph type="sldNum" sz="quarter" idx="5"/>
          </p:nvPr>
        </p:nvSpPr>
        <p:spPr/>
        <p:txBody>
          <a:bodyPr/>
          <a:lstStyle/>
          <a:p>
            <a:fld id="{35695035-2B65-4F13-BD0C-726CC38B337A}" type="slidenum">
              <a:rPr lang="en-GB" smtClean="0"/>
              <a:t>7</a:t>
            </a:fld>
            <a:endParaRPr lang="en-GB"/>
          </a:p>
        </p:txBody>
      </p:sp>
    </p:spTree>
    <p:extLst>
      <p:ext uri="{BB962C8B-B14F-4D97-AF65-F5344CB8AC3E}">
        <p14:creationId xmlns:p14="http://schemas.microsoft.com/office/powerpoint/2010/main" val="12623504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303643"/>
                </a:solidFill>
                <a:effectLst/>
                <a:latin typeface="Roboto" panose="02000000000000000000" pitchFamily="2" charset="0"/>
              </a:rPr>
              <a:t>To provide feedback to learners</a:t>
            </a:r>
          </a:p>
          <a:p>
            <a:pPr algn="l"/>
            <a:r>
              <a:rPr lang="en-GB" b="0" i="0" dirty="0">
                <a:solidFill>
                  <a:srgbClr val="303643"/>
                </a:solidFill>
                <a:effectLst/>
                <a:latin typeface="Roboto" panose="02000000000000000000" pitchFamily="2" charset="0"/>
              </a:rPr>
              <a:t>To enable all learners to achieve</a:t>
            </a:r>
          </a:p>
          <a:p>
            <a:pPr algn="l"/>
            <a:r>
              <a:rPr lang="en-GB" b="0" i="0" dirty="0">
                <a:solidFill>
                  <a:srgbClr val="303643"/>
                </a:solidFill>
                <a:effectLst/>
                <a:latin typeface="Roboto" panose="02000000000000000000" pitchFamily="2" charset="0"/>
              </a:rPr>
              <a:t>To identify areas where </a:t>
            </a:r>
            <a:r>
              <a:rPr lang="en-GB" b="0" i="0" u="sng" dirty="0">
                <a:solidFill>
                  <a:srgbClr val="303643"/>
                </a:solidFill>
                <a:effectLst/>
                <a:latin typeface="Roboto" panose="02000000000000000000" pitchFamily="2" charset="0"/>
                <a:hlinkClick r:id="rId3"/>
              </a:rPr>
              <a:t>improvement is needed</a:t>
            </a:r>
            <a:endParaRPr lang="en-GB" b="0" i="0" dirty="0">
              <a:solidFill>
                <a:srgbClr val="303643"/>
              </a:solidFill>
              <a:effectLst/>
              <a:latin typeface="Roboto" panose="02000000000000000000" pitchFamily="2" charset="0"/>
            </a:endParaRPr>
          </a:p>
          <a:p>
            <a:pPr algn="l"/>
            <a:r>
              <a:rPr lang="en-GB" b="0" i="0" dirty="0">
                <a:solidFill>
                  <a:srgbClr val="303643"/>
                </a:solidFill>
                <a:effectLst/>
                <a:latin typeface="Roboto" panose="02000000000000000000" pitchFamily="2" charset="0"/>
              </a:rPr>
              <a:t>• To monitor attainment against national targets</a:t>
            </a:r>
          </a:p>
          <a:p>
            <a:pPr algn="l"/>
            <a:r>
              <a:rPr lang="en-GB" b="0" i="0" dirty="0">
                <a:solidFill>
                  <a:srgbClr val="303643"/>
                </a:solidFill>
                <a:effectLst/>
                <a:latin typeface="Roboto" panose="02000000000000000000" pitchFamily="2" charset="0"/>
              </a:rPr>
              <a:t>• To demonstrate effectiveness of teaching</a:t>
            </a:r>
          </a:p>
          <a:p>
            <a:pPr algn="l"/>
            <a:r>
              <a:rPr lang="en-GB" b="0" i="0" dirty="0">
                <a:solidFill>
                  <a:srgbClr val="303643"/>
                </a:solidFill>
                <a:effectLst/>
                <a:latin typeface="Roboto" panose="02000000000000000000" pitchFamily="2" charset="0"/>
              </a:rPr>
              <a:t>• To improve teacher practice</a:t>
            </a:r>
          </a:p>
          <a:p>
            <a:pPr algn="l"/>
            <a:r>
              <a:rPr lang="en-GB" b="0" i="0" dirty="0">
                <a:solidFill>
                  <a:srgbClr val="303643"/>
                </a:solidFill>
                <a:effectLst/>
                <a:latin typeface="Roboto" panose="02000000000000000000" pitchFamily="2" charset="0"/>
              </a:rPr>
              <a:t>• To support continuous </a:t>
            </a:r>
            <a:r>
              <a:rPr lang="en-GB" b="0" i="0" u="sng" dirty="0">
                <a:solidFill>
                  <a:srgbClr val="303643"/>
                </a:solidFill>
                <a:effectLst/>
                <a:latin typeface="Roboto" panose="02000000000000000000" pitchFamily="2" charset="0"/>
                <a:hlinkClick r:id="rId4"/>
              </a:rPr>
              <a:t>professional development</a:t>
            </a:r>
            <a:endParaRPr lang="en-GB" b="0" i="0" dirty="0">
              <a:solidFill>
                <a:srgbClr val="303643"/>
              </a:solidFill>
              <a:effectLst/>
              <a:latin typeface="Roboto" panose="02000000000000000000" pitchFamily="2" charset="0"/>
            </a:endParaRPr>
          </a:p>
          <a:p>
            <a:pPr algn="l"/>
            <a:r>
              <a:rPr lang="en-GB" b="0" i="0" dirty="0">
                <a:solidFill>
                  <a:srgbClr val="303643"/>
                </a:solidFill>
                <a:effectLst/>
                <a:latin typeface="Roboto" panose="02000000000000000000" pitchFamily="2" charset="0"/>
              </a:rPr>
              <a:t>• To promote good citizenship</a:t>
            </a:r>
          </a:p>
          <a:p>
            <a:pPr algn="l"/>
            <a:r>
              <a:rPr lang="en-GB" b="0" i="0" dirty="0">
                <a:solidFill>
                  <a:srgbClr val="303643"/>
                </a:solidFill>
                <a:effectLst/>
                <a:latin typeface="Roboto" panose="02000000000000000000" pitchFamily="2" charset="0"/>
              </a:rPr>
              <a:t>• To encourage self reflection</a:t>
            </a:r>
          </a:p>
          <a:p>
            <a:endParaRPr lang="en-GB" dirty="0"/>
          </a:p>
        </p:txBody>
      </p:sp>
      <p:sp>
        <p:nvSpPr>
          <p:cNvPr id="4" name="Slide Number Placeholder 3"/>
          <p:cNvSpPr>
            <a:spLocks noGrp="1"/>
          </p:cNvSpPr>
          <p:nvPr>
            <p:ph type="sldNum" sz="quarter" idx="5"/>
          </p:nvPr>
        </p:nvSpPr>
        <p:spPr/>
        <p:txBody>
          <a:bodyPr/>
          <a:lstStyle/>
          <a:p>
            <a:fld id="{77FFD81F-C42B-435A-8C05-25A5AE5D487A}" type="slidenum">
              <a:rPr lang="en-GB" smtClean="0"/>
              <a:t>8</a:t>
            </a:fld>
            <a:endParaRPr lang="en-GB"/>
          </a:p>
        </p:txBody>
      </p:sp>
    </p:spTree>
    <p:extLst>
      <p:ext uri="{BB962C8B-B14F-4D97-AF65-F5344CB8AC3E}">
        <p14:creationId xmlns:p14="http://schemas.microsoft.com/office/powerpoint/2010/main" val="41674933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Can’t assess learners unless we have something to assess against – Learning objectives</a:t>
            </a:r>
          </a:p>
          <a:p>
            <a:endParaRPr lang="en-GB" dirty="0"/>
          </a:p>
        </p:txBody>
      </p:sp>
      <p:sp>
        <p:nvSpPr>
          <p:cNvPr id="4" name="Slide Number Placeholder 3"/>
          <p:cNvSpPr>
            <a:spLocks noGrp="1"/>
          </p:cNvSpPr>
          <p:nvPr>
            <p:ph type="sldNum" sz="quarter" idx="5"/>
          </p:nvPr>
        </p:nvSpPr>
        <p:spPr/>
        <p:txBody>
          <a:bodyPr/>
          <a:lstStyle/>
          <a:p>
            <a:fld id="{77FFD81F-C42B-435A-8C05-25A5AE5D487A}" type="slidenum">
              <a:rPr lang="en-GB" smtClean="0"/>
              <a:t>10</a:t>
            </a:fld>
            <a:endParaRPr lang="en-GB"/>
          </a:p>
        </p:txBody>
      </p:sp>
    </p:spTree>
    <p:extLst>
      <p:ext uri="{BB962C8B-B14F-4D97-AF65-F5344CB8AC3E}">
        <p14:creationId xmlns:p14="http://schemas.microsoft.com/office/powerpoint/2010/main" val="33435237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Specific?  What outcome are you expecting?</a:t>
            </a:r>
          </a:p>
          <a:p>
            <a:r>
              <a:rPr lang="en-GB" dirty="0"/>
              <a:t>Measurable? How will you know</a:t>
            </a:r>
          </a:p>
          <a:p>
            <a:r>
              <a:rPr lang="en-GB" dirty="0"/>
              <a:t>Achievable/attainable/actionable and Realistic? How far will the learners travel?</a:t>
            </a:r>
          </a:p>
          <a:p>
            <a:r>
              <a:rPr lang="en-GB" dirty="0"/>
              <a:t>Time? Demonstratable within the course length?</a:t>
            </a:r>
          </a:p>
          <a:p>
            <a:endParaRPr lang="en-GB" dirty="0"/>
          </a:p>
        </p:txBody>
      </p:sp>
      <p:sp>
        <p:nvSpPr>
          <p:cNvPr id="4" name="Slide Number Placeholder 3"/>
          <p:cNvSpPr>
            <a:spLocks noGrp="1"/>
          </p:cNvSpPr>
          <p:nvPr>
            <p:ph type="sldNum" sz="quarter" idx="5"/>
          </p:nvPr>
        </p:nvSpPr>
        <p:spPr/>
        <p:txBody>
          <a:bodyPr/>
          <a:lstStyle/>
          <a:p>
            <a:fld id="{401CC970-DBCA-4D6B-BA93-D076CAC491C9}" type="slidenum">
              <a:rPr lang="en-GB" smtClean="0"/>
              <a:t>11</a:t>
            </a:fld>
            <a:endParaRPr lang="en-GB"/>
          </a:p>
        </p:txBody>
      </p:sp>
    </p:spTree>
    <p:extLst>
      <p:ext uri="{BB962C8B-B14F-4D97-AF65-F5344CB8AC3E}">
        <p14:creationId xmlns:p14="http://schemas.microsoft.com/office/powerpoint/2010/main" val="18787066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command verb will influence the method/means of assessment</a:t>
            </a:r>
          </a:p>
          <a:p>
            <a:r>
              <a:rPr lang="en-GB" dirty="0"/>
              <a:t>Assessment should link to planned activities</a:t>
            </a:r>
          </a:p>
          <a:p>
            <a:r>
              <a:rPr lang="en-GB" dirty="0"/>
              <a:t>Need to ensure our method will include ALL learners  - common error – discussion/Q+A – but only have 1 or 2 responses</a:t>
            </a:r>
          </a:p>
        </p:txBody>
      </p:sp>
      <p:sp>
        <p:nvSpPr>
          <p:cNvPr id="4" name="Slide Number Placeholder 3"/>
          <p:cNvSpPr>
            <a:spLocks noGrp="1"/>
          </p:cNvSpPr>
          <p:nvPr>
            <p:ph type="sldNum" sz="quarter" idx="5"/>
          </p:nvPr>
        </p:nvSpPr>
        <p:spPr/>
        <p:txBody>
          <a:bodyPr/>
          <a:lstStyle/>
          <a:p>
            <a:fld id="{77FFD81F-C42B-435A-8C05-25A5AE5D487A}" type="slidenum">
              <a:rPr lang="en-GB" smtClean="0"/>
              <a:t>12</a:t>
            </a:fld>
            <a:endParaRPr lang="en-GB"/>
          </a:p>
        </p:txBody>
      </p:sp>
    </p:spTree>
    <p:extLst>
      <p:ext uri="{BB962C8B-B14F-4D97-AF65-F5344CB8AC3E}">
        <p14:creationId xmlns:p14="http://schemas.microsoft.com/office/powerpoint/2010/main" val="25096056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7FFD81F-C42B-435A-8C05-25A5AE5D487A}" type="slidenum">
              <a:rPr lang="en-GB" smtClean="0"/>
              <a:t>13</a:t>
            </a:fld>
            <a:endParaRPr lang="en-GB"/>
          </a:p>
        </p:txBody>
      </p:sp>
    </p:spTree>
    <p:extLst>
      <p:ext uri="{BB962C8B-B14F-4D97-AF65-F5344CB8AC3E}">
        <p14:creationId xmlns:p14="http://schemas.microsoft.com/office/powerpoint/2010/main" val="24024998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ne-column">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F09FFC12-0E90-0E0E-2E69-5FD8AC50C2B5}"/>
              </a:ext>
            </a:extLst>
          </p:cNvPr>
          <p:cNvSpPr>
            <a:spLocks noGrp="1"/>
          </p:cNvSpPr>
          <p:nvPr>
            <p:ph type="title"/>
          </p:nvPr>
        </p:nvSpPr>
        <p:spPr>
          <a:xfrm>
            <a:off x="1371601" y="730251"/>
            <a:ext cx="21334522" cy="2651126"/>
          </a:xfrm>
          <a:prstGeom prst="rect">
            <a:avLst/>
          </a:prstGeom>
        </p:spPr>
        <p:txBody>
          <a:bodyPr vert="horz" lIns="91440" tIns="45720" rIns="91440" bIns="45720" rtlCol="0" anchor="ctr">
            <a:normAutofit/>
          </a:bodyPr>
          <a:lstStyle>
            <a:lvl1pPr>
              <a:defRPr>
                <a:solidFill>
                  <a:srgbClr val="01A4B4"/>
                </a:solidFill>
              </a:defRPr>
            </a:lvl1pPr>
          </a:lstStyle>
          <a:p>
            <a:r>
              <a:rPr lang="en-US"/>
              <a:t>Click to edit Master title style</a:t>
            </a:r>
            <a:endParaRPr lang="en-US" dirty="0"/>
          </a:p>
        </p:txBody>
      </p:sp>
      <p:sp>
        <p:nvSpPr>
          <p:cNvPr id="8" name="Content Placeholder 2">
            <a:extLst>
              <a:ext uri="{FF2B5EF4-FFF2-40B4-BE49-F238E27FC236}">
                <a16:creationId xmlns:a16="http://schemas.microsoft.com/office/drawing/2014/main" id="{C22CA918-D1D5-D6AF-D615-E480B5418626}"/>
              </a:ext>
            </a:extLst>
          </p:cNvPr>
          <p:cNvSpPr>
            <a:spLocks noGrp="1"/>
          </p:cNvSpPr>
          <p:nvPr>
            <p:ph idx="13" hasCustomPrompt="1"/>
          </p:nvPr>
        </p:nvSpPr>
        <p:spPr>
          <a:xfrm>
            <a:off x="1371601" y="4431892"/>
            <a:ext cx="21334521" cy="7873093"/>
          </a:xfrm>
          <a:prstGeom prst="rect">
            <a:avLst/>
          </a:prstGeom>
        </p:spPr>
        <p:txBody>
          <a:bodyPr>
            <a:noAutofit/>
          </a:bodyPr>
          <a:lstStyle>
            <a:lvl1pPr marL="0" indent="0">
              <a:buNone/>
              <a:defRPr sz="3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a:defRPr sz="2000"/>
            </a:lvl6pPr>
            <a:lvl7pPr>
              <a:defRPr sz="2000"/>
            </a:lvl7pPr>
            <a:lvl8pPr>
              <a:defRPr sz="2000"/>
            </a:lvl8pPr>
            <a:lvl9pPr>
              <a:defRPr sz="20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a:t>
            </a:r>
          </a:p>
        </p:txBody>
      </p:sp>
    </p:spTree>
    <p:extLst>
      <p:ext uri="{BB962C8B-B14F-4D97-AF65-F5344CB8AC3E}">
        <p14:creationId xmlns:p14="http://schemas.microsoft.com/office/powerpoint/2010/main" val="4021111606"/>
      </p:ext>
    </p:extLst>
  </p:cSld>
  <p:clrMapOvr>
    <a:masterClrMapping/>
  </p:clrMapOvr>
  <p:extLst>
    <p:ext uri="{DCECCB84-F9BA-43D5-87BE-67443E8EF086}">
      <p15:sldGuideLst xmlns:p15="http://schemas.microsoft.com/office/powerpoint/2012/main">
        <p15:guide id="1" orient="horz" pos="4320" userDrawn="1">
          <p15:clr>
            <a:srgbClr val="FBAE40"/>
          </p15:clr>
        </p15:guide>
        <p15:guide id="2" pos="7679"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o-column">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94B2C531-0FE1-23AB-282E-8A00F4733ABC}"/>
              </a:ext>
            </a:extLst>
          </p:cNvPr>
          <p:cNvSpPr>
            <a:spLocks noGrp="1"/>
          </p:cNvSpPr>
          <p:nvPr>
            <p:ph type="title"/>
          </p:nvPr>
        </p:nvSpPr>
        <p:spPr>
          <a:xfrm>
            <a:off x="1371601" y="730251"/>
            <a:ext cx="21334522" cy="2651126"/>
          </a:xfrm>
          <a:prstGeom prst="rect">
            <a:avLst/>
          </a:prstGeom>
        </p:spPr>
        <p:txBody>
          <a:bodyPr vert="horz" lIns="91440" tIns="45720" rIns="91440" bIns="45720" rtlCol="0" anchor="ctr">
            <a:normAutofit/>
          </a:bodyPr>
          <a:lstStyle>
            <a:lvl1pPr>
              <a:defRPr>
                <a:solidFill>
                  <a:srgbClr val="01A4B4"/>
                </a:solidFill>
              </a:defRPr>
            </a:lvl1pPr>
          </a:lstStyle>
          <a:p>
            <a:r>
              <a:rPr lang="en-US"/>
              <a:t>Click to edit Master title style</a:t>
            </a:r>
            <a:endParaRPr lang="en-US" dirty="0"/>
          </a:p>
        </p:txBody>
      </p:sp>
      <p:sp>
        <p:nvSpPr>
          <p:cNvPr id="8" name="Content Placeholder 2">
            <a:extLst>
              <a:ext uri="{FF2B5EF4-FFF2-40B4-BE49-F238E27FC236}">
                <a16:creationId xmlns:a16="http://schemas.microsoft.com/office/drawing/2014/main" id="{8930ED8D-4BDE-196E-914C-62E1395EEA5E}"/>
              </a:ext>
            </a:extLst>
          </p:cNvPr>
          <p:cNvSpPr>
            <a:spLocks noGrp="1"/>
          </p:cNvSpPr>
          <p:nvPr>
            <p:ph idx="13" hasCustomPrompt="1"/>
          </p:nvPr>
        </p:nvSpPr>
        <p:spPr>
          <a:xfrm>
            <a:off x="1371601" y="4431892"/>
            <a:ext cx="21334521" cy="7873093"/>
          </a:xfrm>
          <a:prstGeom prst="rect">
            <a:avLst/>
          </a:prstGeom>
        </p:spPr>
        <p:txBody>
          <a:bodyPr numCol="2" spcCol="1944000">
            <a:noAutofit/>
          </a:bodyPr>
          <a:lstStyle>
            <a:lvl1pPr marL="0" indent="0">
              <a:buNone/>
              <a:defRPr sz="3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a:defRPr sz="2000"/>
            </a:lvl6pPr>
            <a:lvl7pPr>
              <a:defRPr sz="2000"/>
            </a:lvl7pPr>
            <a:lvl8pPr>
              <a:defRPr sz="2000"/>
            </a:lvl8pPr>
            <a:lvl9pPr>
              <a:defRPr sz="20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Body copy style in two columns of text. Body copy style in two columns of text. Body copy style in two columns of text. Body copy style in two columns of text. Body copy style in two columns of text.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Body copy style in two columns of text. Body copy style in two columns of text. Body copy style in two columns of text. Body copy style in two columns of text. Body copy style in two columns of text.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Body copy style in two columns of text. Body copy style in two columns of text. Body copy style in two columns of text. Body copy style in two columns of text. Body copy style in two columns of text.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Body copy style in two columns of text. Body copy style in two columns of text. Body copy style in two columns of text. Body copy style in two columns of text. Body copy style in two columns of text.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p:txBody>
      </p:sp>
    </p:spTree>
    <p:extLst>
      <p:ext uri="{BB962C8B-B14F-4D97-AF65-F5344CB8AC3E}">
        <p14:creationId xmlns:p14="http://schemas.microsoft.com/office/powerpoint/2010/main" val="14462819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hree-column">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2197031A-F39D-DAB3-81EA-64DB980B0253}"/>
              </a:ext>
            </a:extLst>
          </p:cNvPr>
          <p:cNvSpPr>
            <a:spLocks noGrp="1"/>
          </p:cNvSpPr>
          <p:nvPr>
            <p:ph type="title"/>
          </p:nvPr>
        </p:nvSpPr>
        <p:spPr>
          <a:xfrm>
            <a:off x="1371601" y="730251"/>
            <a:ext cx="21334522" cy="2651126"/>
          </a:xfrm>
          <a:prstGeom prst="rect">
            <a:avLst/>
          </a:prstGeom>
        </p:spPr>
        <p:txBody>
          <a:bodyPr vert="horz" lIns="91440" tIns="45720" rIns="91440" bIns="45720" rtlCol="0" anchor="ctr">
            <a:normAutofit/>
          </a:bodyPr>
          <a:lstStyle>
            <a:lvl1pPr>
              <a:defRPr>
                <a:solidFill>
                  <a:srgbClr val="01A4B4"/>
                </a:solidFill>
              </a:defRPr>
            </a:lvl1pPr>
          </a:lstStyle>
          <a:p>
            <a:r>
              <a:rPr lang="en-US"/>
              <a:t>Click to edit Master title style</a:t>
            </a:r>
            <a:endParaRPr lang="en-US" dirty="0"/>
          </a:p>
        </p:txBody>
      </p:sp>
      <p:sp>
        <p:nvSpPr>
          <p:cNvPr id="8" name="Content Placeholder 2">
            <a:extLst>
              <a:ext uri="{FF2B5EF4-FFF2-40B4-BE49-F238E27FC236}">
                <a16:creationId xmlns:a16="http://schemas.microsoft.com/office/drawing/2014/main" id="{53B659A6-DCB3-F617-8D9C-E4B57AF63E56}"/>
              </a:ext>
            </a:extLst>
          </p:cNvPr>
          <p:cNvSpPr>
            <a:spLocks noGrp="1"/>
          </p:cNvSpPr>
          <p:nvPr>
            <p:ph idx="13" hasCustomPrompt="1"/>
          </p:nvPr>
        </p:nvSpPr>
        <p:spPr>
          <a:xfrm>
            <a:off x="1371601" y="4431892"/>
            <a:ext cx="21334521" cy="7873093"/>
          </a:xfrm>
          <a:prstGeom prst="rect">
            <a:avLst/>
          </a:prstGeom>
        </p:spPr>
        <p:txBody>
          <a:bodyPr wrap="square" numCol="3" spcCol="1944000">
            <a:noAutofit/>
          </a:bodyPr>
          <a:lstStyle>
            <a:lvl1pPr marL="0" indent="0">
              <a:buNone/>
              <a:defRPr sz="3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a:defRPr sz="2000"/>
            </a:lvl6pPr>
            <a:lvl7pPr>
              <a:defRPr sz="2000"/>
            </a:lvl7pPr>
            <a:lvl8pPr>
              <a:defRPr sz="2000"/>
            </a:lvl8pPr>
            <a:lvl9pPr>
              <a:defRPr sz="20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Body copy style in three columns of text. Body copy style in three columns of text.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Body copy style in three columns of text. Body copy style in three columns of text.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Body copy style in three columns of text. Body copy style in three columns of text.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Body copy style in three columns of text. Body copy style in three columns of text.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Body copy style in three columns of text. Body copy style in three columns of text.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Body copy style in three columns of text. Body copy style in three columns of text.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Body copy style in three columns of text.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p:txBody>
      </p:sp>
    </p:spTree>
    <p:extLst>
      <p:ext uri="{BB962C8B-B14F-4D97-AF65-F5344CB8AC3E}">
        <p14:creationId xmlns:p14="http://schemas.microsoft.com/office/powerpoint/2010/main" val="3287400552"/>
      </p:ext>
    </p:extLst>
  </p:cSld>
  <p:clrMapOvr>
    <a:masterClrMapping/>
  </p:clrMapOvr>
  <p:extLst>
    <p:ext uri="{DCECCB84-F9BA-43D5-87BE-67443E8EF086}">
      <p15:sldGuideLst xmlns:p15="http://schemas.microsoft.com/office/powerpoint/2012/main">
        <p15:guide id="1" orient="horz" pos="4320" userDrawn="1">
          <p15:clr>
            <a:srgbClr val="FBAE40"/>
          </p15:clr>
        </p15:guide>
        <p15:guide id="2" pos="7679"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76291" y="2159294"/>
            <a:ext cx="21029831" cy="2651128"/>
          </a:xfrm>
        </p:spPr>
        <p:txBody>
          <a:bodyPr/>
          <a:lstStyle/>
          <a:p>
            <a:r>
              <a:rPr lang="en-US"/>
              <a:t>Click to edit Master title style</a:t>
            </a:r>
            <a:endParaRPr lang="en-US" dirty="0"/>
          </a:p>
        </p:txBody>
      </p:sp>
      <p:sp>
        <p:nvSpPr>
          <p:cNvPr id="3" name="Content Placeholder 2"/>
          <p:cNvSpPr>
            <a:spLocks noGrp="1"/>
          </p:cNvSpPr>
          <p:nvPr>
            <p:ph idx="1"/>
          </p:nvPr>
        </p:nvSpPr>
        <p:spPr>
          <a:xfrm>
            <a:off x="1676291" y="5080297"/>
            <a:ext cx="21029831" cy="680720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206B912-1C57-5842-FEB1-C4BE496BBB1B}"/>
              </a:ext>
            </a:extLst>
          </p:cNvPr>
          <p:cNvSpPr>
            <a:spLocks noGrp="1"/>
          </p:cNvSpPr>
          <p:nvPr>
            <p:ph type="dt" sz="half" idx="10"/>
          </p:nvPr>
        </p:nvSpPr>
        <p:spPr>
          <a:xfrm>
            <a:off x="1676291" y="12176127"/>
            <a:ext cx="5486043" cy="730250"/>
          </a:xfrm>
        </p:spPr>
        <p:txBody>
          <a:bodyPr/>
          <a:lstStyle>
            <a:lvl1pPr>
              <a:defRPr/>
            </a:lvl1pPr>
          </a:lstStyle>
          <a:p>
            <a:pPr>
              <a:defRPr/>
            </a:pPr>
            <a:endParaRPr lang="en-GB" altLang="en-US"/>
          </a:p>
        </p:txBody>
      </p:sp>
      <p:sp>
        <p:nvSpPr>
          <p:cNvPr id="5" name="Footer Placeholder 4">
            <a:extLst>
              <a:ext uri="{FF2B5EF4-FFF2-40B4-BE49-F238E27FC236}">
                <a16:creationId xmlns:a16="http://schemas.microsoft.com/office/drawing/2014/main" id="{BFE7CE75-3949-2943-ED7A-013DD8B8153A}"/>
              </a:ext>
            </a:extLst>
          </p:cNvPr>
          <p:cNvSpPr>
            <a:spLocks noGrp="1"/>
          </p:cNvSpPr>
          <p:nvPr>
            <p:ph type="ftr" sz="quarter" idx="11"/>
          </p:nvPr>
        </p:nvSpPr>
        <p:spPr>
          <a:xfrm>
            <a:off x="8076675" y="12176127"/>
            <a:ext cx="8229064" cy="730250"/>
          </a:xfrm>
        </p:spPr>
        <p:txBody>
          <a:bodyPr/>
          <a:lstStyle>
            <a:lvl1pPr>
              <a:defRPr/>
            </a:lvl1pPr>
          </a:lstStyle>
          <a:p>
            <a:pPr>
              <a:defRPr/>
            </a:pPr>
            <a:endParaRPr lang="en-GB" altLang="en-US"/>
          </a:p>
        </p:txBody>
      </p:sp>
      <p:sp>
        <p:nvSpPr>
          <p:cNvPr id="6" name="Slide Number Placeholder 5">
            <a:extLst>
              <a:ext uri="{FF2B5EF4-FFF2-40B4-BE49-F238E27FC236}">
                <a16:creationId xmlns:a16="http://schemas.microsoft.com/office/drawing/2014/main" id="{0DF14A54-1F58-C1F0-FF59-4CBD8A0B5890}"/>
              </a:ext>
            </a:extLst>
          </p:cNvPr>
          <p:cNvSpPr>
            <a:spLocks noGrp="1"/>
          </p:cNvSpPr>
          <p:nvPr>
            <p:ph type="sldNum" sz="quarter" idx="12"/>
          </p:nvPr>
        </p:nvSpPr>
        <p:spPr>
          <a:xfrm>
            <a:off x="17220079" y="12176127"/>
            <a:ext cx="5486043" cy="730250"/>
          </a:xfrm>
        </p:spPr>
        <p:txBody>
          <a:bodyPr/>
          <a:lstStyle>
            <a:lvl1pPr>
              <a:defRPr/>
            </a:lvl1pPr>
          </a:lstStyle>
          <a:p>
            <a:fld id="{2C4E74B9-931F-EC4E-B46F-6C5E97DEB860}" type="slidenum">
              <a:rPr lang="en-GB" altLang="en-US"/>
              <a:pPr/>
              <a:t>‹#›</a:t>
            </a:fld>
            <a:endParaRPr lang="en-GB" altLang="en-US"/>
          </a:p>
        </p:txBody>
      </p:sp>
    </p:spTree>
    <p:extLst>
      <p:ext uri="{BB962C8B-B14F-4D97-AF65-F5344CB8AC3E}">
        <p14:creationId xmlns:p14="http://schemas.microsoft.com/office/powerpoint/2010/main" val="34186269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676291" y="2159297"/>
            <a:ext cx="21029831" cy="2651126"/>
          </a:xfrm>
        </p:spPr>
        <p:txBody>
          <a:bodyPr/>
          <a:lstStyle/>
          <a:p>
            <a:r>
              <a:rPr lang="en-US" dirty="0"/>
              <a:t>Click to edit Master title style</a:t>
            </a:r>
          </a:p>
        </p:txBody>
      </p:sp>
      <p:sp>
        <p:nvSpPr>
          <p:cNvPr id="3" name="Date Placeholder 3">
            <a:extLst>
              <a:ext uri="{FF2B5EF4-FFF2-40B4-BE49-F238E27FC236}">
                <a16:creationId xmlns:a16="http://schemas.microsoft.com/office/drawing/2014/main" id="{813917C6-F934-139C-AF29-F965F0A8E4CB}"/>
              </a:ext>
            </a:extLst>
          </p:cNvPr>
          <p:cNvSpPr>
            <a:spLocks noGrp="1"/>
          </p:cNvSpPr>
          <p:nvPr>
            <p:ph type="dt" sz="half" idx="10"/>
          </p:nvPr>
        </p:nvSpPr>
        <p:spPr>
          <a:xfrm>
            <a:off x="1676291" y="12176127"/>
            <a:ext cx="5486043" cy="730250"/>
          </a:xfrm>
        </p:spPr>
        <p:txBody>
          <a:bodyPr/>
          <a:lstStyle>
            <a:lvl1pPr>
              <a:defRPr/>
            </a:lvl1pPr>
          </a:lstStyle>
          <a:p>
            <a:pPr>
              <a:defRPr/>
            </a:pPr>
            <a:endParaRPr lang="en-GB" altLang="en-US"/>
          </a:p>
        </p:txBody>
      </p:sp>
      <p:sp>
        <p:nvSpPr>
          <p:cNvPr id="4" name="Footer Placeholder 4">
            <a:extLst>
              <a:ext uri="{FF2B5EF4-FFF2-40B4-BE49-F238E27FC236}">
                <a16:creationId xmlns:a16="http://schemas.microsoft.com/office/drawing/2014/main" id="{AC8BEE61-87A2-F85F-91D3-FD9D86E23A17}"/>
              </a:ext>
            </a:extLst>
          </p:cNvPr>
          <p:cNvSpPr>
            <a:spLocks noGrp="1"/>
          </p:cNvSpPr>
          <p:nvPr>
            <p:ph type="ftr" sz="quarter" idx="11"/>
          </p:nvPr>
        </p:nvSpPr>
        <p:spPr>
          <a:xfrm>
            <a:off x="8076675" y="12176127"/>
            <a:ext cx="8229064" cy="730250"/>
          </a:xfrm>
        </p:spPr>
        <p:txBody>
          <a:bodyPr/>
          <a:lstStyle>
            <a:lvl1pPr>
              <a:defRPr/>
            </a:lvl1pPr>
          </a:lstStyle>
          <a:p>
            <a:pPr>
              <a:defRPr/>
            </a:pPr>
            <a:endParaRPr lang="en-GB" altLang="en-US"/>
          </a:p>
        </p:txBody>
      </p:sp>
      <p:sp>
        <p:nvSpPr>
          <p:cNvPr id="5" name="Slide Number Placeholder 5">
            <a:extLst>
              <a:ext uri="{FF2B5EF4-FFF2-40B4-BE49-F238E27FC236}">
                <a16:creationId xmlns:a16="http://schemas.microsoft.com/office/drawing/2014/main" id="{B2D88215-1064-DE2B-822A-768BCAD3538D}"/>
              </a:ext>
            </a:extLst>
          </p:cNvPr>
          <p:cNvSpPr>
            <a:spLocks noGrp="1"/>
          </p:cNvSpPr>
          <p:nvPr>
            <p:ph type="sldNum" sz="quarter" idx="12"/>
          </p:nvPr>
        </p:nvSpPr>
        <p:spPr>
          <a:xfrm>
            <a:off x="17220079" y="12176127"/>
            <a:ext cx="5486043" cy="730250"/>
          </a:xfrm>
        </p:spPr>
        <p:txBody>
          <a:bodyPr/>
          <a:lstStyle>
            <a:lvl1pPr>
              <a:defRPr/>
            </a:lvl1pPr>
          </a:lstStyle>
          <a:p>
            <a:fld id="{1EE51265-4874-DF4A-9241-40945F0484FE}" type="slidenum">
              <a:rPr lang="en-GB" altLang="en-US"/>
              <a:pPr/>
              <a:t>‹#›</a:t>
            </a:fld>
            <a:endParaRPr lang="en-GB" altLang="en-US"/>
          </a:p>
        </p:txBody>
      </p:sp>
    </p:spTree>
    <p:extLst>
      <p:ext uri="{BB962C8B-B14F-4D97-AF65-F5344CB8AC3E}">
        <p14:creationId xmlns:p14="http://schemas.microsoft.com/office/powerpoint/2010/main" val="1938135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66FDEADA-EBAE-F35B-A10D-371B79E7C36A}"/>
              </a:ext>
            </a:extLst>
          </p:cNvPr>
          <p:cNvSpPr>
            <a:spLocks noGrp="1"/>
          </p:cNvSpPr>
          <p:nvPr>
            <p:ph type="dt" sz="half" idx="10"/>
          </p:nvPr>
        </p:nvSpPr>
        <p:spPr>
          <a:xfrm>
            <a:off x="1676291" y="12176127"/>
            <a:ext cx="5486043" cy="730250"/>
          </a:xfrm>
        </p:spPr>
        <p:txBody>
          <a:bodyPr/>
          <a:lstStyle>
            <a:lvl1pPr>
              <a:defRPr/>
            </a:lvl1pPr>
          </a:lstStyle>
          <a:p>
            <a:pPr>
              <a:defRPr/>
            </a:pPr>
            <a:endParaRPr lang="en-GB" altLang="en-US"/>
          </a:p>
        </p:txBody>
      </p:sp>
      <p:sp>
        <p:nvSpPr>
          <p:cNvPr id="3" name="Footer Placeholder 4">
            <a:extLst>
              <a:ext uri="{FF2B5EF4-FFF2-40B4-BE49-F238E27FC236}">
                <a16:creationId xmlns:a16="http://schemas.microsoft.com/office/drawing/2014/main" id="{77E28C2B-741F-566B-D22B-DBD049AC6A15}"/>
              </a:ext>
            </a:extLst>
          </p:cNvPr>
          <p:cNvSpPr>
            <a:spLocks noGrp="1"/>
          </p:cNvSpPr>
          <p:nvPr>
            <p:ph type="ftr" sz="quarter" idx="11"/>
          </p:nvPr>
        </p:nvSpPr>
        <p:spPr>
          <a:xfrm>
            <a:off x="8076675" y="12176127"/>
            <a:ext cx="8229064" cy="730250"/>
          </a:xfrm>
        </p:spPr>
        <p:txBody>
          <a:bodyPr/>
          <a:lstStyle>
            <a:lvl1pPr>
              <a:defRPr/>
            </a:lvl1pPr>
          </a:lstStyle>
          <a:p>
            <a:pPr>
              <a:defRPr/>
            </a:pPr>
            <a:endParaRPr lang="en-GB" altLang="en-US"/>
          </a:p>
        </p:txBody>
      </p:sp>
      <p:sp>
        <p:nvSpPr>
          <p:cNvPr id="4" name="Slide Number Placeholder 5">
            <a:extLst>
              <a:ext uri="{FF2B5EF4-FFF2-40B4-BE49-F238E27FC236}">
                <a16:creationId xmlns:a16="http://schemas.microsoft.com/office/drawing/2014/main" id="{7298320D-BA2A-C1E1-CB35-0B32D0DBFF8C}"/>
              </a:ext>
            </a:extLst>
          </p:cNvPr>
          <p:cNvSpPr>
            <a:spLocks noGrp="1"/>
          </p:cNvSpPr>
          <p:nvPr>
            <p:ph type="sldNum" sz="quarter" idx="12"/>
          </p:nvPr>
        </p:nvSpPr>
        <p:spPr>
          <a:xfrm>
            <a:off x="17220079" y="12176127"/>
            <a:ext cx="5486043" cy="730250"/>
          </a:xfrm>
        </p:spPr>
        <p:txBody>
          <a:bodyPr/>
          <a:lstStyle>
            <a:lvl1pPr>
              <a:defRPr/>
            </a:lvl1pPr>
          </a:lstStyle>
          <a:p>
            <a:fld id="{ABD4642B-7B75-E54A-A570-28AB4E1A1A1C}" type="slidenum">
              <a:rPr lang="en-GB" altLang="en-US"/>
              <a:pPr/>
              <a:t>‹#›</a:t>
            </a:fld>
            <a:endParaRPr lang="en-GB" altLang="en-US"/>
          </a:p>
        </p:txBody>
      </p:sp>
    </p:spTree>
    <p:extLst>
      <p:ext uri="{BB962C8B-B14F-4D97-AF65-F5344CB8AC3E}">
        <p14:creationId xmlns:p14="http://schemas.microsoft.com/office/powerpoint/2010/main" val="13528660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59703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5" r:id="rId4"/>
    <p:sldLayoutId id="2147483666" r:id="rId5"/>
    <p:sldLayoutId id="2147483667" r:id="rId6"/>
  </p:sldLayoutIdLst>
  <p:txStyles>
    <p:titleStyle>
      <a:lvl1pPr algn="l" defTabSz="1828709" rtl="0" eaLnBrk="1" latinLnBrk="0" hangingPunct="1">
        <a:lnSpc>
          <a:spcPct val="90000"/>
        </a:lnSpc>
        <a:spcBef>
          <a:spcPct val="0"/>
        </a:spcBef>
        <a:buNone/>
        <a:defRPr sz="8800" b="1" kern="1200">
          <a:solidFill>
            <a:srgbClr val="08314C"/>
          </a:solidFill>
          <a:latin typeface="Arial" panose="020B0604020202020204" pitchFamily="34" charset="0"/>
          <a:ea typeface="+mj-ea"/>
          <a:cs typeface="Arial" panose="020B0604020202020204" pitchFamily="34" charset="0"/>
        </a:defRPr>
      </a:lvl1pPr>
    </p:titleStyle>
    <p:body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rgbClr val="08314C"/>
          </a:solidFill>
          <a:latin typeface="Arial" panose="020B0604020202020204" pitchFamily="34" charset="0"/>
          <a:ea typeface="+mn-ea"/>
          <a:cs typeface="Arial" panose="020B0604020202020204" pitchFamily="34" charset="0"/>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rgbClr val="08314C"/>
          </a:solidFill>
          <a:latin typeface="Arial" panose="020B0604020202020204" pitchFamily="34" charset="0"/>
          <a:ea typeface="+mn-ea"/>
          <a:cs typeface="Arial" panose="020B0604020202020204" pitchFamily="34" charset="0"/>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rgbClr val="08314C"/>
          </a:solidFill>
          <a:latin typeface="Arial" panose="020B0604020202020204" pitchFamily="34" charset="0"/>
          <a:ea typeface="+mn-ea"/>
          <a:cs typeface="Arial" panose="020B0604020202020204" pitchFamily="34" charset="0"/>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rgbClr val="08314C"/>
          </a:solidFill>
          <a:latin typeface="Arial" panose="020B0604020202020204" pitchFamily="34" charset="0"/>
          <a:ea typeface="+mn-ea"/>
          <a:cs typeface="Arial" panose="020B0604020202020204" pitchFamily="34" charset="0"/>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rgbClr val="08314C"/>
          </a:solidFill>
          <a:latin typeface="Arial" panose="020B0604020202020204" pitchFamily="34" charset="0"/>
          <a:ea typeface="+mn-ea"/>
          <a:cs typeface="Arial" panose="020B0604020202020204" pitchFamily="34" charset="0"/>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0" userDrawn="1">
          <p15:clr>
            <a:srgbClr val="F26B43"/>
          </p15:clr>
        </p15:guide>
        <p15:guide id="2" pos="7679"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9.sv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29.svg"/></Relationships>
</file>

<file path=ppt/slides/_rels/slide2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1.xml.rels><?xml version="1.0" encoding="UTF-8" standalone="yes"?>
<Relationships xmlns="http://schemas.openxmlformats.org/package/2006/relationships"><Relationship Id="rId3" Type="http://schemas.openxmlformats.org/officeDocument/2006/relationships/hyperlink" Target="https://mikegershon.com/download/plenaries-on-a-plate/" TargetMode="External"/><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hyperlink" Target="https://www.cambridge-community.org.uk/professional-development/gswei/index.html"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7.sv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B5793BC-ACA0-3F26-32CA-1CF9550528D7}"/>
              </a:ext>
            </a:extLst>
          </p:cNvPr>
          <p:cNvSpPr txBox="1"/>
          <p:nvPr/>
        </p:nvSpPr>
        <p:spPr>
          <a:xfrm>
            <a:off x="1009080" y="3124134"/>
            <a:ext cx="21674138" cy="1908215"/>
          </a:xfrm>
          <a:prstGeom prst="rect">
            <a:avLst/>
          </a:prstGeom>
          <a:noFill/>
        </p:spPr>
        <p:txBody>
          <a:bodyPr wrap="square" rtlCol="0">
            <a:spAutoFit/>
          </a:bodyPr>
          <a:lstStyle/>
          <a:p>
            <a:r>
              <a:rPr lang="en-US" sz="11800" b="1" dirty="0">
                <a:solidFill>
                  <a:schemeClr val="bg1"/>
                </a:solidFill>
                <a:latin typeface="Arial" panose="020B0604020202020204" pitchFamily="34" charset="0"/>
                <a:cs typeface="Arial" panose="020B0604020202020204" pitchFamily="34" charset="0"/>
              </a:rPr>
              <a:t>Assessment of Learning</a:t>
            </a:r>
          </a:p>
        </p:txBody>
      </p:sp>
      <p:sp>
        <p:nvSpPr>
          <p:cNvPr id="3" name="TextBox 2">
            <a:extLst>
              <a:ext uri="{FF2B5EF4-FFF2-40B4-BE49-F238E27FC236}">
                <a16:creationId xmlns:a16="http://schemas.microsoft.com/office/drawing/2014/main" id="{9DB7FAB8-F0D8-3C50-14A8-43067664EF02}"/>
              </a:ext>
            </a:extLst>
          </p:cNvPr>
          <p:cNvSpPr txBox="1"/>
          <p:nvPr/>
        </p:nvSpPr>
        <p:spPr>
          <a:xfrm>
            <a:off x="1372393" y="8042769"/>
            <a:ext cx="21637625" cy="2308324"/>
          </a:xfrm>
          <a:prstGeom prst="rect">
            <a:avLst/>
          </a:prstGeom>
          <a:noFill/>
        </p:spPr>
        <p:txBody>
          <a:bodyPr wrap="square" rtlCol="0">
            <a:spAutoFit/>
          </a:bodyPr>
          <a:lstStyle/>
          <a:p>
            <a:r>
              <a:rPr lang="en-US" sz="7200" dirty="0">
                <a:solidFill>
                  <a:schemeClr val="bg1"/>
                </a:solidFill>
                <a:latin typeface="Arial" panose="020B0604020202020204" pitchFamily="34" charset="0"/>
                <a:cs typeface="Arial" panose="020B0604020202020204" pitchFamily="34" charset="0"/>
              </a:rPr>
              <a:t>10</a:t>
            </a:r>
            <a:r>
              <a:rPr lang="en-US" sz="7200" baseline="30000" dirty="0">
                <a:solidFill>
                  <a:schemeClr val="bg1"/>
                </a:solidFill>
                <a:latin typeface="Arial" panose="020B0604020202020204" pitchFamily="34" charset="0"/>
                <a:cs typeface="Arial" panose="020B0604020202020204" pitchFamily="34" charset="0"/>
              </a:rPr>
              <a:t>th</a:t>
            </a:r>
            <a:r>
              <a:rPr lang="en-US" sz="7200" dirty="0">
                <a:solidFill>
                  <a:schemeClr val="bg1"/>
                </a:solidFill>
                <a:latin typeface="Arial" panose="020B0604020202020204" pitchFamily="34" charset="0"/>
                <a:cs typeface="Arial" panose="020B0604020202020204" pitchFamily="34" charset="0"/>
              </a:rPr>
              <a:t> June 2024</a:t>
            </a:r>
          </a:p>
          <a:p>
            <a:r>
              <a:rPr lang="en-US" sz="7200" dirty="0">
                <a:solidFill>
                  <a:schemeClr val="bg1"/>
                </a:solidFill>
                <a:latin typeface="Arial" panose="020B0604020202020204" pitchFamily="34" charset="0"/>
                <a:cs typeface="Arial" panose="020B0604020202020204" pitchFamily="34" charset="0"/>
              </a:rPr>
              <a:t>Wendy Scott</a:t>
            </a:r>
          </a:p>
        </p:txBody>
      </p:sp>
    </p:spTree>
    <p:extLst>
      <p:ext uri="{BB962C8B-B14F-4D97-AF65-F5344CB8AC3E}">
        <p14:creationId xmlns:p14="http://schemas.microsoft.com/office/powerpoint/2010/main" val="7897149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C6747-0969-FEB1-E25C-4F6C9A52FB19}"/>
              </a:ext>
            </a:extLst>
          </p:cNvPr>
          <p:cNvSpPr>
            <a:spLocks noGrp="1"/>
          </p:cNvSpPr>
          <p:nvPr>
            <p:ph type="title"/>
          </p:nvPr>
        </p:nvSpPr>
        <p:spPr/>
        <p:txBody>
          <a:bodyPr/>
          <a:lstStyle/>
          <a:p>
            <a:r>
              <a:rPr lang="en-GB" dirty="0">
                <a:solidFill>
                  <a:srgbClr val="01A4B4"/>
                </a:solidFill>
              </a:rPr>
              <a:t>Step 1: Learning Objectives</a:t>
            </a:r>
          </a:p>
        </p:txBody>
      </p:sp>
      <p:pic>
        <p:nvPicPr>
          <p:cNvPr id="20" name="Content Placeholder 19" descr="Target with solid fill">
            <a:extLst>
              <a:ext uri="{FF2B5EF4-FFF2-40B4-BE49-F238E27FC236}">
                <a16:creationId xmlns:a16="http://schemas.microsoft.com/office/drawing/2014/main" id="{4FEF6CF9-570F-ED70-5C4B-620C76777D81}"/>
              </a:ext>
            </a:extLst>
          </p:cNvPr>
          <p:cNvPicPr>
            <a:picLocks noGrp="1" noChangeAspect="1"/>
          </p:cNvPicPr>
          <p:nvPr>
            <p:ph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88455" y="4739322"/>
            <a:ext cx="7446923" cy="7446923"/>
          </a:xfrm>
        </p:spPr>
      </p:pic>
    </p:spTree>
    <p:extLst>
      <p:ext uri="{BB962C8B-B14F-4D97-AF65-F5344CB8AC3E}">
        <p14:creationId xmlns:p14="http://schemas.microsoft.com/office/powerpoint/2010/main" val="26444135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E404C-4892-4354-B994-E77335947933}"/>
              </a:ext>
            </a:extLst>
          </p:cNvPr>
          <p:cNvSpPr>
            <a:spLocks noGrp="1"/>
          </p:cNvSpPr>
          <p:nvPr>
            <p:ph type="title"/>
          </p:nvPr>
        </p:nvSpPr>
        <p:spPr/>
        <p:txBody>
          <a:bodyPr/>
          <a:lstStyle/>
          <a:p>
            <a:r>
              <a:rPr lang="en-GB" dirty="0">
                <a:solidFill>
                  <a:srgbClr val="01A4B4"/>
                </a:solidFill>
              </a:rPr>
              <a:t>Getting the Learning Objectives right</a:t>
            </a:r>
          </a:p>
        </p:txBody>
      </p:sp>
      <p:pic>
        <p:nvPicPr>
          <p:cNvPr id="4" name="Content Placeholder 3">
            <a:extLst>
              <a:ext uri="{FF2B5EF4-FFF2-40B4-BE49-F238E27FC236}">
                <a16:creationId xmlns:a16="http://schemas.microsoft.com/office/drawing/2014/main" id="{C1502AD4-B981-47E9-AE05-C4385DFBC67A}"/>
              </a:ext>
            </a:extLst>
          </p:cNvPr>
          <p:cNvPicPr>
            <a:picLocks noGrp="1" noChangeAspect="1"/>
          </p:cNvPicPr>
          <p:nvPr>
            <p:ph idx="1"/>
          </p:nvPr>
        </p:nvPicPr>
        <p:blipFill>
          <a:blip r:embed="rId3"/>
          <a:stretch>
            <a:fillRect/>
          </a:stretch>
        </p:blipFill>
        <p:spPr>
          <a:xfrm>
            <a:off x="5415" y="4810556"/>
            <a:ext cx="24376997" cy="6108564"/>
          </a:xfrm>
          <a:prstGeom prst="rect">
            <a:avLst/>
          </a:prstGeom>
        </p:spPr>
      </p:pic>
    </p:spTree>
    <p:extLst>
      <p:ext uri="{BB962C8B-B14F-4D97-AF65-F5344CB8AC3E}">
        <p14:creationId xmlns:p14="http://schemas.microsoft.com/office/powerpoint/2010/main" val="33362382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C94C23B-C081-7EBC-46BE-48A714AD2285}"/>
              </a:ext>
            </a:extLst>
          </p:cNvPr>
          <p:cNvSpPr>
            <a:spLocks noGrp="1"/>
          </p:cNvSpPr>
          <p:nvPr>
            <p:ph type="title"/>
          </p:nvPr>
        </p:nvSpPr>
        <p:spPr/>
        <p:txBody>
          <a:bodyPr/>
          <a:lstStyle/>
          <a:p>
            <a:r>
              <a:rPr lang="en-GB" dirty="0">
                <a:solidFill>
                  <a:srgbClr val="01A4B4"/>
                </a:solidFill>
              </a:rPr>
              <a:t>Step 2: Designing assessment</a:t>
            </a:r>
          </a:p>
        </p:txBody>
      </p:sp>
      <p:sp>
        <p:nvSpPr>
          <p:cNvPr id="5" name="Content Placeholder 4">
            <a:extLst>
              <a:ext uri="{FF2B5EF4-FFF2-40B4-BE49-F238E27FC236}">
                <a16:creationId xmlns:a16="http://schemas.microsoft.com/office/drawing/2014/main" id="{6E7AF5DC-2AA2-4CC1-7FA9-69CF78B5D131}"/>
              </a:ext>
            </a:extLst>
          </p:cNvPr>
          <p:cNvSpPr>
            <a:spLocks noGrp="1"/>
          </p:cNvSpPr>
          <p:nvPr>
            <p:ph idx="1"/>
          </p:nvPr>
        </p:nvSpPr>
        <p:spPr/>
        <p:txBody>
          <a:bodyPr/>
          <a:lstStyle/>
          <a:p>
            <a:r>
              <a:rPr lang="en-GB" dirty="0"/>
              <a:t>Command verbs</a:t>
            </a:r>
          </a:p>
          <a:p>
            <a:r>
              <a:rPr lang="en-GB" dirty="0"/>
              <a:t>Inclusive </a:t>
            </a:r>
          </a:p>
        </p:txBody>
      </p:sp>
    </p:spTree>
    <p:extLst>
      <p:ext uri="{BB962C8B-B14F-4D97-AF65-F5344CB8AC3E}">
        <p14:creationId xmlns:p14="http://schemas.microsoft.com/office/powerpoint/2010/main" val="2236572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F62155FC-46E0-A930-C240-1470D30B0C46}"/>
              </a:ext>
            </a:extLst>
          </p:cNvPr>
          <p:cNvGraphicFramePr>
            <a:graphicFrameLocks noGrp="1"/>
          </p:cNvGraphicFramePr>
          <p:nvPr>
            <p:ph idx="1"/>
          </p:nvPr>
        </p:nvGraphicFramePr>
        <p:xfrm>
          <a:off x="1390710" y="4553895"/>
          <a:ext cx="22321023" cy="5663877"/>
        </p:xfrm>
        <a:graphic>
          <a:graphicData uri="http://schemas.openxmlformats.org/drawingml/2006/table">
            <a:tbl>
              <a:tblPr firstRow="1" firstCol="1" bandRow="1"/>
              <a:tblGrid>
                <a:gridCol w="5906233">
                  <a:extLst>
                    <a:ext uri="{9D8B030D-6E8A-4147-A177-3AD203B41FA5}">
                      <a16:colId xmlns:a16="http://schemas.microsoft.com/office/drawing/2014/main" val="3579290391"/>
                    </a:ext>
                  </a:extLst>
                </a:gridCol>
                <a:gridCol w="3020321">
                  <a:extLst>
                    <a:ext uri="{9D8B030D-6E8A-4147-A177-3AD203B41FA5}">
                      <a16:colId xmlns:a16="http://schemas.microsoft.com/office/drawing/2014/main" val="2843710562"/>
                    </a:ext>
                  </a:extLst>
                </a:gridCol>
                <a:gridCol w="4464823">
                  <a:extLst>
                    <a:ext uri="{9D8B030D-6E8A-4147-A177-3AD203B41FA5}">
                      <a16:colId xmlns:a16="http://schemas.microsoft.com/office/drawing/2014/main" val="3442286309"/>
                    </a:ext>
                  </a:extLst>
                </a:gridCol>
                <a:gridCol w="4464823">
                  <a:extLst>
                    <a:ext uri="{9D8B030D-6E8A-4147-A177-3AD203B41FA5}">
                      <a16:colId xmlns:a16="http://schemas.microsoft.com/office/drawing/2014/main" val="897832391"/>
                    </a:ext>
                  </a:extLst>
                </a:gridCol>
                <a:gridCol w="4464823">
                  <a:extLst>
                    <a:ext uri="{9D8B030D-6E8A-4147-A177-3AD203B41FA5}">
                      <a16:colId xmlns:a16="http://schemas.microsoft.com/office/drawing/2014/main" val="2736830959"/>
                    </a:ext>
                  </a:extLst>
                </a:gridCol>
              </a:tblGrid>
              <a:tr h="2494246">
                <a:tc>
                  <a:txBody>
                    <a:bodyPr/>
                    <a:lstStyle/>
                    <a:p>
                      <a:pPr>
                        <a:lnSpc>
                          <a:spcPct val="107000"/>
                        </a:lnSpc>
                        <a:spcAft>
                          <a:spcPts val="800"/>
                        </a:spcAft>
                      </a:pPr>
                      <a:r>
                        <a:rPr lang="en-GB" sz="4800" b="1" dirty="0">
                          <a:effectLst/>
                          <a:latin typeface="Arial" panose="020B0604020202020204" pitchFamily="34" charset="0"/>
                          <a:ea typeface="Calibri" panose="020F0502020204030204" pitchFamily="34" charset="0"/>
                          <a:cs typeface="Times New Roman" panose="02020603050405020304" pitchFamily="18" charset="0"/>
                        </a:rPr>
                        <a:t>Learning objective</a:t>
                      </a:r>
                      <a:endParaRPr lang="en-GB" sz="4000" dirty="0">
                        <a:effectLst/>
                        <a:latin typeface="Arial" panose="020B0604020202020204" pitchFamily="34" charset="0"/>
                        <a:ea typeface="Calibri" panose="020F0502020204030204" pitchFamily="34" charset="0"/>
                        <a:cs typeface="Times New Roman" panose="02020603050405020304" pitchFamily="18" charset="0"/>
                      </a:endParaRPr>
                    </a:p>
                  </a:txBody>
                  <a:tcPr marL="137151" marR="1371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n-GB" sz="4800" b="1">
                          <a:effectLst/>
                          <a:latin typeface="Arial" panose="020B0604020202020204" pitchFamily="34" charset="0"/>
                          <a:ea typeface="Calibri" panose="020F0502020204030204" pitchFamily="34" charset="0"/>
                          <a:cs typeface="Times New Roman" panose="02020603050405020304" pitchFamily="18" charset="0"/>
                        </a:rPr>
                        <a:t>Weeks covered</a:t>
                      </a:r>
                      <a:endParaRPr lang="en-GB" sz="4000">
                        <a:effectLst/>
                        <a:latin typeface="Arial" panose="020B0604020202020204" pitchFamily="34" charset="0"/>
                        <a:ea typeface="Calibri" panose="020F0502020204030204" pitchFamily="34" charset="0"/>
                        <a:cs typeface="Times New Roman" panose="02020603050405020304" pitchFamily="18" charset="0"/>
                      </a:endParaRPr>
                    </a:p>
                  </a:txBody>
                  <a:tcPr marL="137151" marR="1371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n-GB" sz="4800" b="1" dirty="0">
                          <a:effectLst/>
                          <a:latin typeface="Arial" panose="020B0604020202020204" pitchFamily="34" charset="0"/>
                          <a:ea typeface="Calibri" panose="020F0502020204030204" pitchFamily="34" charset="0"/>
                          <a:cs typeface="Times New Roman" panose="02020603050405020304" pitchFamily="18" charset="0"/>
                        </a:rPr>
                        <a:t>Method of assessment</a:t>
                      </a:r>
                    </a:p>
                    <a:p>
                      <a:pPr>
                        <a:lnSpc>
                          <a:spcPct val="107000"/>
                        </a:lnSpc>
                        <a:spcAft>
                          <a:spcPts val="800"/>
                        </a:spcAft>
                      </a:pPr>
                      <a:r>
                        <a:rPr lang="en-GB" sz="4800" b="1" dirty="0">
                          <a:effectLst/>
                          <a:latin typeface="Arial" panose="020B0604020202020204" pitchFamily="34" charset="0"/>
                          <a:ea typeface="Calibri" panose="020F0502020204030204" pitchFamily="34" charset="0"/>
                          <a:cs typeface="Times New Roman" panose="02020603050405020304" pitchFamily="18" charset="0"/>
                        </a:rPr>
                        <a:t>(How)</a:t>
                      </a:r>
                      <a:endParaRPr lang="en-GB" sz="4000" dirty="0">
                        <a:effectLst/>
                        <a:latin typeface="Arial" panose="020B0604020202020204" pitchFamily="34" charset="0"/>
                        <a:ea typeface="Calibri" panose="020F0502020204030204" pitchFamily="34" charset="0"/>
                        <a:cs typeface="Times New Roman" panose="02020603050405020304" pitchFamily="18" charset="0"/>
                      </a:endParaRPr>
                    </a:p>
                  </a:txBody>
                  <a:tcPr marL="137151" marR="1371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n-GB" sz="4800" b="1">
                          <a:effectLst/>
                          <a:latin typeface="Arial" panose="020B0604020202020204" pitchFamily="34" charset="0"/>
                          <a:ea typeface="Calibri" panose="020F0502020204030204" pitchFamily="34" charset="0"/>
                          <a:cs typeface="Times New Roman" panose="02020603050405020304" pitchFamily="18" charset="0"/>
                        </a:rPr>
                        <a:t>Activity to assess learning</a:t>
                      </a:r>
                      <a:endParaRPr lang="en-GB" sz="4000">
                        <a:effectLst/>
                        <a:latin typeface="Arial" panose="020B0604020202020204" pitchFamily="34" charset="0"/>
                        <a:ea typeface="Calibri" panose="020F0502020204030204" pitchFamily="34" charset="0"/>
                        <a:cs typeface="Times New Roman" panose="02020603050405020304" pitchFamily="18" charset="0"/>
                      </a:endParaRPr>
                    </a:p>
                  </a:txBody>
                  <a:tcPr marL="137151" marR="1371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n-GB" sz="4800" b="1" dirty="0">
                          <a:effectLst/>
                          <a:latin typeface="Arial" panose="020B0604020202020204" pitchFamily="34" charset="0"/>
                          <a:ea typeface="Calibri" panose="020F0502020204030204" pitchFamily="34" charset="0"/>
                          <a:cs typeface="Times New Roman" panose="02020603050405020304" pitchFamily="18" charset="0"/>
                        </a:rPr>
                        <a:t>Week for final assessment</a:t>
                      </a:r>
                      <a:endParaRPr lang="en-GB" sz="4000" dirty="0">
                        <a:effectLst/>
                        <a:latin typeface="Arial" panose="020B0604020202020204" pitchFamily="34" charset="0"/>
                        <a:ea typeface="Calibri" panose="020F0502020204030204" pitchFamily="34" charset="0"/>
                        <a:cs typeface="Times New Roman" panose="02020603050405020304" pitchFamily="18" charset="0"/>
                      </a:endParaRPr>
                    </a:p>
                  </a:txBody>
                  <a:tcPr marL="137151" marR="1371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30883009"/>
                  </a:ext>
                </a:extLst>
              </a:tr>
              <a:tr h="1030931">
                <a:tc>
                  <a:txBody>
                    <a:bodyPr/>
                    <a:lstStyle/>
                    <a:p>
                      <a:pPr>
                        <a:lnSpc>
                          <a:spcPct val="107000"/>
                        </a:lnSpc>
                        <a:spcAft>
                          <a:spcPts val="800"/>
                        </a:spcAft>
                      </a:pPr>
                      <a:r>
                        <a:rPr lang="en-GB" sz="2400">
                          <a:effectLst/>
                          <a:latin typeface="Arial" panose="020B0604020202020204" pitchFamily="34" charset="0"/>
                          <a:ea typeface="Calibri" panose="020F0502020204030204" pitchFamily="34" charset="0"/>
                          <a:cs typeface="Times New Roman" panose="02020603050405020304" pitchFamily="18" charset="0"/>
                        </a:rPr>
                        <a:t> </a:t>
                      </a:r>
                    </a:p>
                  </a:txBody>
                  <a:tcPr marL="137151" marR="1371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n-GB" sz="2400">
                          <a:effectLst/>
                          <a:latin typeface="Arial" panose="020B0604020202020204" pitchFamily="34" charset="0"/>
                          <a:ea typeface="Calibri" panose="020F0502020204030204" pitchFamily="34" charset="0"/>
                          <a:cs typeface="Times New Roman" panose="02020603050405020304" pitchFamily="18" charset="0"/>
                        </a:rPr>
                        <a:t> </a:t>
                      </a:r>
                    </a:p>
                  </a:txBody>
                  <a:tcPr marL="137151" marR="1371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n-GB" sz="2400">
                          <a:effectLst/>
                          <a:latin typeface="Arial" panose="020B0604020202020204" pitchFamily="34" charset="0"/>
                          <a:ea typeface="Calibri" panose="020F0502020204030204" pitchFamily="34" charset="0"/>
                          <a:cs typeface="Times New Roman" panose="02020603050405020304" pitchFamily="18" charset="0"/>
                        </a:rPr>
                        <a:t> </a:t>
                      </a:r>
                    </a:p>
                  </a:txBody>
                  <a:tcPr marL="137151" marR="1371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n-GB" sz="2400">
                          <a:effectLst/>
                          <a:latin typeface="Arial" panose="020B0604020202020204" pitchFamily="34" charset="0"/>
                          <a:ea typeface="Calibri" panose="020F0502020204030204" pitchFamily="34" charset="0"/>
                          <a:cs typeface="Times New Roman" panose="02020603050405020304" pitchFamily="18" charset="0"/>
                        </a:rPr>
                        <a:t> </a:t>
                      </a:r>
                    </a:p>
                  </a:txBody>
                  <a:tcPr marL="137151" marR="1371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n-GB" sz="2400">
                          <a:effectLst/>
                          <a:latin typeface="Arial" panose="020B0604020202020204" pitchFamily="34" charset="0"/>
                          <a:ea typeface="Calibri" panose="020F0502020204030204" pitchFamily="34" charset="0"/>
                          <a:cs typeface="Times New Roman" panose="02020603050405020304" pitchFamily="18" charset="0"/>
                        </a:rPr>
                        <a:t> </a:t>
                      </a:r>
                    </a:p>
                  </a:txBody>
                  <a:tcPr marL="137151" marR="1371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51928059"/>
                  </a:ext>
                </a:extLst>
              </a:tr>
              <a:tr h="1069350">
                <a:tc>
                  <a:txBody>
                    <a:bodyPr/>
                    <a:lstStyle/>
                    <a:p>
                      <a:pPr>
                        <a:lnSpc>
                          <a:spcPct val="107000"/>
                        </a:lnSpc>
                        <a:spcAft>
                          <a:spcPts val="800"/>
                        </a:spcAft>
                      </a:pPr>
                      <a:r>
                        <a:rPr lang="en-GB" sz="2400">
                          <a:effectLst/>
                          <a:latin typeface="Arial" panose="020B0604020202020204" pitchFamily="34" charset="0"/>
                          <a:ea typeface="Calibri" panose="020F0502020204030204" pitchFamily="34" charset="0"/>
                          <a:cs typeface="Times New Roman" panose="02020603050405020304" pitchFamily="18" charset="0"/>
                        </a:rPr>
                        <a:t> </a:t>
                      </a:r>
                    </a:p>
                  </a:txBody>
                  <a:tcPr marL="137151" marR="1371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n-GB" sz="2400">
                          <a:effectLst/>
                          <a:latin typeface="Arial" panose="020B0604020202020204" pitchFamily="34" charset="0"/>
                          <a:ea typeface="Calibri" panose="020F0502020204030204" pitchFamily="34" charset="0"/>
                          <a:cs typeface="Times New Roman" panose="02020603050405020304" pitchFamily="18" charset="0"/>
                        </a:rPr>
                        <a:t> </a:t>
                      </a:r>
                    </a:p>
                  </a:txBody>
                  <a:tcPr marL="137151" marR="1371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n-GB" sz="2400">
                          <a:effectLst/>
                          <a:latin typeface="Arial" panose="020B0604020202020204" pitchFamily="34" charset="0"/>
                          <a:ea typeface="Calibri" panose="020F0502020204030204" pitchFamily="34" charset="0"/>
                          <a:cs typeface="Times New Roman" panose="02020603050405020304" pitchFamily="18" charset="0"/>
                        </a:rPr>
                        <a:t> </a:t>
                      </a:r>
                    </a:p>
                  </a:txBody>
                  <a:tcPr marL="137151" marR="1371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n-GB" sz="2400">
                          <a:effectLst/>
                          <a:latin typeface="Arial" panose="020B0604020202020204" pitchFamily="34" charset="0"/>
                          <a:ea typeface="Calibri" panose="020F0502020204030204" pitchFamily="34" charset="0"/>
                          <a:cs typeface="Times New Roman" panose="02020603050405020304" pitchFamily="18" charset="0"/>
                        </a:rPr>
                        <a:t> </a:t>
                      </a:r>
                    </a:p>
                  </a:txBody>
                  <a:tcPr marL="137151" marR="1371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n-GB" sz="2400">
                          <a:effectLst/>
                          <a:latin typeface="Arial" panose="020B0604020202020204" pitchFamily="34" charset="0"/>
                          <a:ea typeface="Calibri" panose="020F0502020204030204" pitchFamily="34" charset="0"/>
                          <a:cs typeface="Times New Roman" panose="02020603050405020304" pitchFamily="18" charset="0"/>
                        </a:rPr>
                        <a:t> </a:t>
                      </a:r>
                    </a:p>
                  </a:txBody>
                  <a:tcPr marL="137151" marR="1371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18205449"/>
                  </a:ext>
                </a:extLst>
              </a:tr>
              <a:tr h="1069350">
                <a:tc>
                  <a:txBody>
                    <a:bodyPr/>
                    <a:lstStyle/>
                    <a:p>
                      <a:pPr>
                        <a:lnSpc>
                          <a:spcPct val="107000"/>
                        </a:lnSpc>
                        <a:spcAft>
                          <a:spcPts val="800"/>
                        </a:spcAft>
                      </a:pPr>
                      <a:r>
                        <a:rPr lang="en-GB" sz="2400">
                          <a:effectLst/>
                          <a:latin typeface="Arial" panose="020B0604020202020204" pitchFamily="34" charset="0"/>
                          <a:ea typeface="Calibri" panose="020F0502020204030204" pitchFamily="34" charset="0"/>
                          <a:cs typeface="Times New Roman" panose="02020603050405020304" pitchFamily="18" charset="0"/>
                        </a:rPr>
                        <a:t> </a:t>
                      </a:r>
                    </a:p>
                  </a:txBody>
                  <a:tcPr marL="137151" marR="1371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n-GB" sz="2400">
                          <a:effectLst/>
                          <a:latin typeface="Arial" panose="020B0604020202020204" pitchFamily="34" charset="0"/>
                          <a:ea typeface="Calibri" panose="020F0502020204030204" pitchFamily="34" charset="0"/>
                          <a:cs typeface="Times New Roman" panose="02020603050405020304" pitchFamily="18" charset="0"/>
                        </a:rPr>
                        <a:t> </a:t>
                      </a:r>
                    </a:p>
                  </a:txBody>
                  <a:tcPr marL="137151" marR="1371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n-GB" sz="2400">
                          <a:effectLst/>
                          <a:latin typeface="Arial" panose="020B0604020202020204" pitchFamily="34" charset="0"/>
                          <a:ea typeface="Calibri" panose="020F0502020204030204" pitchFamily="34" charset="0"/>
                          <a:cs typeface="Times New Roman" panose="02020603050405020304" pitchFamily="18" charset="0"/>
                        </a:rPr>
                        <a:t> </a:t>
                      </a:r>
                    </a:p>
                  </a:txBody>
                  <a:tcPr marL="137151" marR="1371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n-GB" sz="2400">
                          <a:effectLst/>
                          <a:latin typeface="Arial" panose="020B0604020202020204" pitchFamily="34" charset="0"/>
                          <a:ea typeface="Calibri" panose="020F0502020204030204" pitchFamily="34" charset="0"/>
                          <a:cs typeface="Times New Roman" panose="02020603050405020304" pitchFamily="18" charset="0"/>
                        </a:rPr>
                        <a:t> </a:t>
                      </a:r>
                    </a:p>
                  </a:txBody>
                  <a:tcPr marL="137151" marR="1371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n-GB" sz="2400" dirty="0">
                          <a:effectLst/>
                          <a:latin typeface="Arial" panose="020B0604020202020204" pitchFamily="34" charset="0"/>
                          <a:ea typeface="Calibri" panose="020F0502020204030204" pitchFamily="34" charset="0"/>
                          <a:cs typeface="Times New Roman" panose="02020603050405020304" pitchFamily="18" charset="0"/>
                        </a:rPr>
                        <a:t> </a:t>
                      </a:r>
                    </a:p>
                  </a:txBody>
                  <a:tcPr marL="137151" marR="1371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57137857"/>
                  </a:ext>
                </a:extLst>
              </a:tr>
            </a:tbl>
          </a:graphicData>
        </a:graphic>
      </p:graphicFrame>
    </p:spTree>
    <p:extLst>
      <p:ext uri="{BB962C8B-B14F-4D97-AF65-F5344CB8AC3E}">
        <p14:creationId xmlns:p14="http://schemas.microsoft.com/office/powerpoint/2010/main" val="35418097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0BDE2DA-0E3E-4F1E-84CC-073218751E3B}"/>
              </a:ext>
            </a:extLst>
          </p:cNvPr>
          <p:cNvSpPr>
            <a:spLocks noGrp="1"/>
          </p:cNvSpPr>
          <p:nvPr>
            <p:ph type="title"/>
          </p:nvPr>
        </p:nvSpPr>
        <p:spPr/>
        <p:txBody>
          <a:bodyPr/>
          <a:lstStyle/>
          <a:p>
            <a:r>
              <a:rPr lang="en-GB" dirty="0">
                <a:solidFill>
                  <a:srgbClr val="01A4B4"/>
                </a:solidFill>
              </a:rPr>
              <a:t>Try it out</a:t>
            </a:r>
          </a:p>
        </p:txBody>
      </p:sp>
      <p:sp>
        <p:nvSpPr>
          <p:cNvPr id="5" name="Content Placeholder 4">
            <a:extLst>
              <a:ext uri="{FF2B5EF4-FFF2-40B4-BE49-F238E27FC236}">
                <a16:creationId xmlns:a16="http://schemas.microsoft.com/office/drawing/2014/main" id="{BD1043AF-7C77-420E-9751-9C73BB09432C}"/>
              </a:ext>
            </a:extLst>
          </p:cNvPr>
          <p:cNvSpPr>
            <a:spLocks noGrp="1"/>
          </p:cNvSpPr>
          <p:nvPr>
            <p:ph idx="1"/>
          </p:nvPr>
        </p:nvSpPr>
        <p:spPr>
          <a:xfrm>
            <a:off x="1676291" y="5080414"/>
            <a:ext cx="21029831" cy="2209608"/>
          </a:xfrm>
        </p:spPr>
        <p:txBody>
          <a:bodyPr/>
          <a:lstStyle/>
          <a:p>
            <a:pPr marL="0" indent="0">
              <a:buNone/>
            </a:pPr>
            <a:r>
              <a:rPr lang="en-GB" dirty="0"/>
              <a:t>By the end of the course learners will be able to: </a:t>
            </a:r>
          </a:p>
          <a:p>
            <a:pPr>
              <a:lnSpc>
                <a:spcPct val="100000"/>
              </a:lnSpc>
              <a:spcBef>
                <a:spcPts val="0"/>
              </a:spcBef>
            </a:pPr>
            <a:r>
              <a:rPr lang="en-GB" b="1" dirty="0"/>
              <a:t>identify</a:t>
            </a:r>
            <a:r>
              <a:rPr lang="en-GB" dirty="0"/>
              <a:t> strategies for building self-esteem</a:t>
            </a:r>
          </a:p>
        </p:txBody>
      </p:sp>
      <p:pic>
        <p:nvPicPr>
          <p:cNvPr id="6" name="Picture 5">
            <a:extLst>
              <a:ext uri="{FF2B5EF4-FFF2-40B4-BE49-F238E27FC236}">
                <a16:creationId xmlns:a16="http://schemas.microsoft.com/office/drawing/2014/main" id="{56020D23-6B15-4B1A-992D-096F1D2276C6}"/>
              </a:ext>
            </a:extLst>
          </p:cNvPr>
          <p:cNvPicPr>
            <a:picLocks noChangeAspect="1"/>
          </p:cNvPicPr>
          <p:nvPr/>
        </p:nvPicPr>
        <p:blipFill rotWithShape="1">
          <a:blip r:embed="rId3"/>
          <a:srcRect b="56591"/>
          <a:stretch/>
        </p:blipFill>
        <p:spPr>
          <a:xfrm>
            <a:off x="2686769" y="8730086"/>
            <a:ext cx="19505930" cy="4529041"/>
          </a:xfrm>
          <a:prstGeom prst="rect">
            <a:avLst/>
          </a:prstGeom>
        </p:spPr>
      </p:pic>
    </p:spTree>
    <p:extLst>
      <p:ext uri="{BB962C8B-B14F-4D97-AF65-F5344CB8AC3E}">
        <p14:creationId xmlns:p14="http://schemas.microsoft.com/office/powerpoint/2010/main" val="17031601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0BDE2DA-0E3E-4F1E-84CC-073218751E3B}"/>
              </a:ext>
            </a:extLst>
          </p:cNvPr>
          <p:cNvSpPr>
            <a:spLocks noGrp="1"/>
          </p:cNvSpPr>
          <p:nvPr>
            <p:ph type="title"/>
          </p:nvPr>
        </p:nvSpPr>
        <p:spPr/>
        <p:txBody>
          <a:bodyPr/>
          <a:lstStyle/>
          <a:p>
            <a:r>
              <a:rPr lang="en-GB" dirty="0">
                <a:solidFill>
                  <a:srgbClr val="01A4B4"/>
                </a:solidFill>
              </a:rPr>
              <a:t>Try it out</a:t>
            </a:r>
          </a:p>
        </p:txBody>
      </p:sp>
      <p:sp>
        <p:nvSpPr>
          <p:cNvPr id="5" name="Content Placeholder 4">
            <a:extLst>
              <a:ext uri="{FF2B5EF4-FFF2-40B4-BE49-F238E27FC236}">
                <a16:creationId xmlns:a16="http://schemas.microsoft.com/office/drawing/2014/main" id="{BD1043AF-7C77-420E-9751-9C73BB09432C}"/>
              </a:ext>
            </a:extLst>
          </p:cNvPr>
          <p:cNvSpPr>
            <a:spLocks noGrp="1"/>
          </p:cNvSpPr>
          <p:nvPr>
            <p:ph idx="1"/>
          </p:nvPr>
        </p:nvSpPr>
        <p:spPr>
          <a:xfrm>
            <a:off x="1676291" y="5080413"/>
            <a:ext cx="21029831" cy="3217655"/>
          </a:xfrm>
        </p:spPr>
        <p:txBody>
          <a:bodyPr/>
          <a:lstStyle/>
          <a:p>
            <a:pPr marL="0" indent="0">
              <a:buNone/>
            </a:pPr>
            <a:r>
              <a:rPr lang="en-GB" dirty="0"/>
              <a:t>By the end of the course learners will be able to: </a:t>
            </a:r>
          </a:p>
          <a:p>
            <a:r>
              <a:rPr lang="en-GB" b="1" dirty="0"/>
              <a:t>describe</a:t>
            </a:r>
            <a:r>
              <a:rPr lang="en-GB" dirty="0"/>
              <a:t> how mark making helps improve your mental wellbeing</a:t>
            </a:r>
          </a:p>
        </p:txBody>
      </p:sp>
      <p:pic>
        <p:nvPicPr>
          <p:cNvPr id="6" name="Picture 5">
            <a:extLst>
              <a:ext uri="{FF2B5EF4-FFF2-40B4-BE49-F238E27FC236}">
                <a16:creationId xmlns:a16="http://schemas.microsoft.com/office/drawing/2014/main" id="{56020D23-6B15-4B1A-992D-096F1D2276C6}"/>
              </a:ext>
            </a:extLst>
          </p:cNvPr>
          <p:cNvPicPr>
            <a:picLocks noChangeAspect="1"/>
          </p:cNvPicPr>
          <p:nvPr/>
        </p:nvPicPr>
        <p:blipFill rotWithShape="1">
          <a:blip r:embed="rId3"/>
          <a:srcRect b="56591"/>
          <a:stretch/>
        </p:blipFill>
        <p:spPr>
          <a:xfrm>
            <a:off x="2686769" y="8730086"/>
            <a:ext cx="19505930" cy="4529041"/>
          </a:xfrm>
          <a:prstGeom prst="rect">
            <a:avLst/>
          </a:prstGeom>
        </p:spPr>
      </p:pic>
    </p:spTree>
    <p:extLst>
      <p:ext uri="{BB962C8B-B14F-4D97-AF65-F5344CB8AC3E}">
        <p14:creationId xmlns:p14="http://schemas.microsoft.com/office/powerpoint/2010/main" val="17918256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0BDE2DA-0E3E-4F1E-84CC-073218751E3B}"/>
              </a:ext>
            </a:extLst>
          </p:cNvPr>
          <p:cNvSpPr>
            <a:spLocks noGrp="1"/>
          </p:cNvSpPr>
          <p:nvPr>
            <p:ph type="title"/>
          </p:nvPr>
        </p:nvSpPr>
        <p:spPr/>
        <p:txBody>
          <a:bodyPr/>
          <a:lstStyle/>
          <a:p>
            <a:r>
              <a:rPr lang="en-GB" dirty="0">
                <a:solidFill>
                  <a:srgbClr val="01A4B4"/>
                </a:solidFill>
              </a:rPr>
              <a:t>Try it out</a:t>
            </a:r>
          </a:p>
        </p:txBody>
      </p:sp>
      <p:sp>
        <p:nvSpPr>
          <p:cNvPr id="5" name="Content Placeholder 4">
            <a:extLst>
              <a:ext uri="{FF2B5EF4-FFF2-40B4-BE49-F238E27FC236}">
                <a16:creationId xmlns:a16="http://schemas.microsoft.com/office/drawing/2014/main" id="{BD1043AF-7C77-420E-9751-9C73BB09432C}"/>
              </a:ext>
            </a:extLst>
          </p:cNvPr>
          <p:cNvSpPr>
            <a:spLocks noGrp="1"/>
          </p:cNvSpPr>
          <p:nvPr>
            <p:ph idx="1"/>
          </p:nvPr>
        </p:nvSpPr>
        <p:spPr>
          <a:xfrm>
            <a:off x="1676291" y="5080414"/>
            <a:ext cx="21029831" cy="2353615"/>
          </a:xfrm>
        </p:spPr>
        <p:txBody>
          <a:bodyPr/>
          <a:lstStyle/>
          <a:p>
            <a:pPr marL="0" indent="0">
              <a:buNone/>
            </a:pPr>
            <a:r>
              <a:rPr lang="en-GB" dirty="0"/>
              <a:t>By the end of the course learners will have </a:t>
            </a:r>
          </a:p>
          <a:p>
            <a:r>
              <a:rPr lang="en-GB" b="1" dirty="0"/>
              <a:t>developed </a:t>
            </a:r>
            <a:r>
              <a:rPr lang="en-GB" dirty="0"/>
              <a:t>a positive mindset</a:t>
            </a:r>
          </a:p>
        </p:txBody>
      </p:sp>
      <p:pic>
        <p:nvPicPr>
          <p:cNvPr id="6" name="Picture 5">
            <a:extLst>
              <a:ext uri="{FF2B5EF4-FFF2-40B4-BE49-F238E27FC236}">
                <a16:creationId xmlns:a16="http://schemas.microsoft.com/office/drawing/2014/main" id="{56020D23-6B15-4B1A-992D-096F1D2276C6}"/>
              </a:ext>
            </a:extLst>
          </p:cNvPr>
          <p:cNvPicPr>
            <a:picLocks noChangeAspect="1"/>
          </p:cNvPicPr>
          <p:nvPr/>
        </p:nvPicPr>
        <p:blipFill rotWithShape="1">
          <a:blip r:embed="rId3"/>
          <a:srcRect b="56591"/>
          <a:stretch/>
        </p:blipFill>
        <p:spPr>
          <a:xfrm>
            <a:off x="2686769" y="8730086"/>
            <a:ext cx="19505930" cy="4529041"/>
          </a:xfrm>
          <a:prstGeom prst="rect">
            <a:avLst/>
          </a:prstGeom>
        </p:spPr>
      </p:pic>
    </p:spTree>
    <p:extLst>
      <p:ext uri="{BB962C8B-B14F-4D97-AF65-F5344CB8AC3E}">
        <p14:creationId xmlns:p14="http://schemas.microsoft.com/office/powerpoint/2010/main" val="35595780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33303127-973A-A216-18E8-C93F6B8B8F9E}"/>
              </a:ext>
            </a:extLst>
          </p:cNvPr>
          <p:cNvGraphicFramePr/>
          <p:nvPr/>
        </p:nvGraphicFramePr>
        <p:xfrm>
          <a:off x="4063735" y="1439686"/>
          <a:ext cx="16254942" cy="108366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80883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graphicEl>
                                              <a:dgm id="{DB192802-9BD2-4116-9BEC-45BA4B835750}"/>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graphicEl>
                                              <a:dgm id="{181B8DE6-2E15-4D77-9CB4-81E8163E55FB}"/>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graphicEl>
                                              <a:dgm id="{598A0FC5-6050-4040-9785-769736B38BA1}"/>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graphicEl>
                                              <a:dgm id="{459E0516-C635-4D66-9CD0-B1F0AF4353DF}"/>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graphicEl>
                                              <a:dgm id="{2AFB5F6A-0A7A-4F4F-81E6-8DBEB869EC80}"/>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graphicEl>
                                              <a:dgm id="{80EAFBDF-D773-4D36-A651-E5D532B13C5E}"/>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graphicEl>
                                              <a:dgm id="{34690BC8-43B8-4112-9FB8-918C222EEC31}"/>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graphicEl>
                                              <a:dgm id="{0A9BF89E-0F51-4465-83F9-AF8C1A44738A}"/>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graphicEl>
                                              <a:dgm id="{AE414901-B9D8-406E-B4E9-C7B33555F7B9}"/>
                                            </p:graphic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graphicEl>
                                              <a:dgm id="{FBB5FFCE-B003-4624-AC02-36200F76E571}"/>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Dgm bld="one"/>
        </p:bldSub>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9509ECC5-4C68-7A4A-CAEA-7CF77A2FA0B6}"/>
              </a:ext>
            </a:extLst>
          </p:cNvPr>
          <p:cNvGraphicFramePr/>
          <p:nvPr>
            <p:extLst>
              <p:ext uri="{D42A27DB-BD31-4B8C-83A1-F6EECF244321}">
                <p14:modId xmlns:p14="http://schemas.microsoft.com/office/powerpoint/2010/main" val="1596504044"/>
              </p:ext>
            </p:extLst>
          </p:nvPr>
        </p:nvGraphicFramePr>
        <p:xfrm>
          <a:off x="4063735" y="1439686"/>
          <a:ext cx="16254942" cy="108366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27175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25FDB366-9B2F-4362-B480-170DEA33C4DE}"/>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AE2CACBC-F454-475A-B7B0-A0F87900C018}"/>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graphicEl>
                                              <a:dgm id="{1F51D5F2-F1D7-4CAF-8D05-DCDCC04511AF}"/>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graphicEl>
                                              <a:dgm id="{4A83A3F4-91A7-4C07-A24A-954ABF1D1BDB}"/>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graphicEl>
                                              <a:dgm id="{5A22DAD2-8E0B-4A7A-ACBA-6CEA16A0EC98}"/>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graphicEl>
                                              <a:dgm id="{0979BBE2-FC09-4009-8A9C-F17E2C3CAFFD}"/>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graphicEl>
                                              <a:dgm id="{08CDC658-6AE2-4952-9244-CAEF003F6692}"/>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
                                            <p:graphicEl>
                                              <a:dgm id="{8C40CB05-013E-4454-9426-9C7898B4F7DC}"/>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graphicEl>
                                              <a:dgm id="{D28F3796-6160-4AAA-8798-943935B9C8BC}"/>
                                            </p:graphic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
                                            <p:graphicEl>
                                              <a:dgm id="{21FFABB8-03A9-4AF9-8AC8-CA2B52CB5BAF}"/>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1FDED-BF12-496F-B159-B4656A527885}"/>
              </a:ext>
            </a:extLst>
          </p:cNvPr>
          <p:cNvSpPr>
            <a:spLocks noGrp="1"/>
          </p:cNvSpPr>
          <p:nvPr>
            <p:ph type="title"/>
          </p:nvPr>
        </p:nvSpPr>
        <p:spPr/>
        <p:txBody>
          <a:bodyPr/>
          <a:lstStyle/>
          <a:p>
            <a:r>
              <a:rPr lang="en-GB" dirty="0">
                <a:solidFill>
                  <a:srgbClr val="01A4B4"/>
                </a:solidFill>
              </a:rPr>
              <a:t>Using Plenaries</a:t>
            </a:r>
          </a:p>
        </p:txBody>
      </p:sp>
      <p:sp>
        <p:nvSpPr>
          <p:cNvPr id="3" name="Content Placeholder 2">
            <a:extLst>
              <a:ext uri="{FF2B5EF4-FFF2-40B4-BE49-F238E27FC236}">
                <a16:creationId xmlns:a16="http://schemas.microsoft.com/office/drawing/2014/main" id="{E7629FB5-40DB-498F-B0B5-2A6B859E4F4C}"/>
              </a:ext>
            </a:extLst>
          </p:cNvPr>
          <p:cNvSpPr>
            <a:spLocks noGrp="1"/>
          </p:cNvSpPr>
          <p:nvPr>
            <p:ph idx="1"/>
          </p:nvPr>
        </p:nvSpPr>
        <p:spPr/>
        <p:txBody>
          <a:bodyPr/>
          <a:lstStyle/>
          <a:p>
            <a:r>
              <a:rPr lang="en-GB" dirty="0"/>
              <a:t>What will you…</a:t>
            </a:r>
          </a:p>
          <a:p>
            <a:r>
              <a:rPr lang="en-GB" dirty="0"/>
              <a:t>How will you…</a:t>
            </a:r>
          </a:p>
          <a:p>
            <a:endParaRPr lang="en-GB" dirty="0"/>
          </a:p>
          <a:p>
            <a:endParaRPr lang="en-GB" dirty="0"/>
          </a:p>
          <a:p>
            <a:pPr marL="0" indent="0">
              <a:buNone/>
            </a:pPr>
            <a:r>
              <a:rPr lang="en-GB" dirty="0"/>
              <a:t>What questions can you ask at the end of a session to assess learners progress? – add these to the chat function</a:t>
            </a:r>
          </a:p>
        </p:txBody>
      </p:sp>
    </p:spTree>
    <p:extLst>
      <p:ext uri="{BB962C8B-B14F-4D97-AF65-F5344CB8AC3E}">
        <p14:creationId xmlns:p14="http://schemas.microsoft.com/office/powerpoint/2010/main" val="37898765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C2BF7-1C63-E12C-DAB1-6E416AA93EC2}"/>
              </a:ext>
            </a:extLst>
          </p:cNvPr>
          <p:cNvSpPr>
            <a:spLocks noGrp="1"/>
          </p:cNvSpPr>
          <p:nvPr>
            <p:ph type="title"/>
          </p:nvPr>
        </p:nvSpPr>
        <p:spPr/>
        <p:txBody>
          <a:bodyPr/>
          <a:lstStyle/>
          <a:p>
            <a:r>
              <a:rPr lang="en-GB" dirty="0">
                <a:solidFill>
                  <a:srgbClr val="01A4B4"/>
                </a:solidFill>
              </a:rPr>
              <a:t>Housekeeping</a:t>
            </a:r>
          </a:p>
        </p:txBody>
      </p:sp>
      <p:sp>
        <p:nvSpPr>
          <p:cNvPr id="3" name="Content Placeholder 2">
            <a:extLst>
              <a:ext uri="{FF2B5EF4-FFF2-40B4-BE49-F238E27FC236}">
                <a16:creationId xmlns:a16="http://schemas.microsoft.com/office/drawing/2014/main" id="{E6363E17-E94D-5942-1098-3CE18313EEC3}"/>
              </a:ext>
            </a:extLst>
          </p:cNvPr>
          <p:cNvSpPr>
            <a:spLocks noGrp="1"/>
          </p:cNvSpPr>
          <p:nvPr>
            <p:ph idx="1"/>
          </p:nvPr>
        </p:nvSpPr>
        <p:spPr/>
        <p:txBody>
          <a:bodyPr/>
          <a:lstStyle/>
          <a:p>
            <a:r>
              <a:rPr lang="en-GB" dirty="0"/>
              <a:t>Teams</a:t>
            </a:r>
          </a:p>
          <a:p>
            <a:r>
              <a:rPr lang="en-GB" dirty="0"/>
              <a:t>Break</a:t>
            </a:r>
          </a:p>
          <a:p>
            <a:r>
              <a:rPr lang="en-GB" dirty="0"/>
              <a:t>Confidentiality</a:t>
            </a:r>
          </a:p>
        </p:txBody>
      </p:sp>
    </p:spTree>
    <p:extLst>
      <p:ext uri="{BB962C8B-B14F-4D97-AF65-F5344CB8AC3E}">
        <p14:creationId xmlns:p14="http://schemas.microsoft.com/office/powerpoint/2010/main" val="11543723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BFB3B-207B-03C1-D1C2-20434A15ACF1}"/>
              </a:ext>
            </a:extLst>
          </p:cNvPr>
          <p:cNvSpPr>
            <a:spLocks noGrp="1"/>
          </p:cNvSpPr>
          <p:nvPr>
            <p:ph type="title"/>
          </p:nvPr>
        </p:nvSpPr>
        <p:spPr/>
        <p:txBody>
          <a:bodyPr/>
          <a:lstStyle/>
          <a:p>
            <a:r>
              <a:rPr lang="en-GB" dirty="0"/>
              <a:t>Plenary questions from 10/06/24</a:t>
            </a:r>
          </a:p>
        </p:txBody>
      </p:sp>
      <p:sp>
        <p:nvSpPr>
          <p:cNvPr id="3" name="Content Placeholder 2">
            <a:extLst>
              <a:ext uri="{FF2B5EF4-FFF2-40B4-BE49-F238E27FC236}">
                <a16:creationId xmlns:a16="http://schemas.microsoft.com/office/drawing/2014/main" id="{A2C9E66A-EB90-1F40-6C60-C1C0966B01A4}"/>
              </a:ext>
            </a:extLst>
          </p:cNvPr>
          <p:cNvSpPr>
            <a:spLocks noGrp="1"/>
          </p:cNvSpPr>
          <p:nvPr>
            <p:ph idx="13"/>
          </p:nvPr>
        </p:nvSpPr>
        <p:spPr/>
        <p:txBody>
          <a:bodyPr/>
          <a:lstStyle/>
          <a:p>
            <a:r>
              <a:rPr lang="en-GB" sz="4400" dirty="0">
                <a:effectLst/>
                <a:ea typeface="Times New Roman" panose="02020603050405020304" pitchFamily="18" charset="0"/>
              </a:rPr>
              <a:t>One thing you learnt today that you didn’t know already </a:t>
            </a:r>
          </a:p>
          <a:p>
            <a:r>
              <a:rPr lang="en-GB" sz="4400" dirty="0">
                <a:effectLst/>
                <a:ea typeface="Times New Roman" panose="02020603050405020304" pitchFamily="18" charset="0"/>
              </a:rPr>
              <a:t>What would you do differently now?</a:t>
            </a:r>
          </a:p>
          <a:p>
            <a:r>
              <a:rPr lang="en-GB" sz="4400" dirty="0">
                <a:effectLst/>
                <a:ea typeface="Times New Roman" panose="02020603050405020304" pitchFamily="18" charset="0"/>
              </a:rPr>
              <a:t>how will you use the skills learnt today in the future  </a:t>
            </a:r>
          </a:p>
          <a:p>
            <a:r>
              <a:rPr lang="en-GB" sz="4400" dirty="0">
                <a:effectLst/>
                <a:ea typeface="Times New Roman" panose="02020603050405020304" pitchFamily="18" charset="0"/>
              </a:rPr>
              <a:t>How will you put your learning into practice?  </a:t>
            </a:r>
          </a:p>
          <a:p>
            <a:r>
              <a:rPr lang="en-GB" sz="4400" dirty="0">
                <a:effectLst/>
                <a:ea typeface="Times New Roman" panose="02020603050405020304" pitchFamily="18" charset="0"/>
              </a:rPr>
              <a:t>How are you going to practice this technique this week? </a:t>
            </a:r>
          </a:p>
          <a:p>
            <a:r>
              <a:rPr lang="en-GB" sz="4400" dirty="0">
                <a:effectLst/>
                <a:ea typeface="Times New Roman" panose="02020603050405020304" pitchFamily="18" charset="0"/>
              </a:rPr>
              <a:t>What was the most difficult and easiest? </a:t>
            </a:r>
            <a:endParaRPr lang="en-GB" sz="4400" dirty="0"/>
          </a:p>
        </p:txBody>
      </p:sp>
    </p:spTree>
    <p:extLst>
      <p:ext uri="{BB962C8B-B14F-4D97-AF65-F5344CB8AC3E}">
        <p14:creationId xmlns:p14="http://schemas.microsoft.com/office/powerpoint/2010/main" val="34091829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8CB8C-CD58-DFD4-5A10-711AAFE0E211}"/>
              </a:ext>
            </a:extLst>
          </p:cNvPr>
          <p:cNvSpPr>
            <a:spLocks noGrp="1"/>
          </p:cNvSpPr>
          <p:nvPr>
            <p:ph type="title"/>
          </p:nvPr>
        </p:nvSpPr>
        <p:spPr>
          <a:xfrm>
            <a:off x="1246702" y="665716"/>
            <a:ext cx="21029831" cy="1674261"/>
          </a:xfrm>
        </p:spPr>
        <p:txBody>
          <a:bodyPr/>
          <a:lstStyle/>
          <a:p>
            <a:r>
              <a:rPr lang="en-GB" dirty="0"/>
              <a:t>Plenary Questions</a:t>
            </a:r>
          </a:p>
        </p:txBody>
      </p:sp>
      <p:sp>
        <p:nvSpPr>
          <p:cNvPr id="3" name="Content Placeholder 2">
            <a:extLst>
              <a:ext uri="{FF2B5EF4-FFF2-40B4-BE49-F238E27FC236}">
                <a16:creationId xmlns:a16="http://schemas.microsoft.com/office/drawing/2014/main" id="{10BD7D6E-9EDF-A40C-6EF8-5E42E00111CE}"/>
              </a:ext>
            </a:extLst>
          </p:cNvPr>
          <p:cNvSpPr>
            <a:spLocks noGrp="1"/>
          </p:cNvSpPr>
          <p:nvPr>
            <p:ph idx="1"/>
          </p:nvPr>
        </p:nvSpPr>
        <p:spPr>
          <a:xfrm>
            <a:off x="1676290" y="2339978"/>
            <a:ext cx="22323459" cy="11142327"/>
          </a:xfrm>
        </p:spPr>
        <p:txBody>
          <a:bodyPr/>
          <a:lstStyle/>
          <a:p>
            <a:pPr rtl="0"/>
            <a:r>
              <a:rPr lang="en-GB" sz="4000" dirty="0">
                <a:solidFill>
                  <a:srgbClr val="FF0000"/>
                </a:solidFill>
                <a:latin typeface="-apple-system"/>
              </a:rPr>
              <a:t>After today's session what are you going to do differently?</a:t>
            </a:r>
          </a:p>
          <a:p>
            <a:pPr rtl="0"/>
            <a:r>
              <a:rPr lang="en-GB" sz="4000" dirty="0">
                <a:solidFill>
                  <a:srgbClr val="FF0000"/>
                </a:solidFill>
                <a:latin typeface="-apple-system"/>
              </a:rPr>
              <a:t>How will you use what we have covered today?</a:t>
            </a:r>
          </a:p>
          <a:p>
            <a:pPr rtl="0"/>
            <a:r>
              <a:rPr lang="en-GB" sz="4000" dirty="0">
                <a:solidFill>
                  <a:srgbClr val="FF0000"/>
                </a:solidFill>
                <a:latin typeface="-apple-system"/>
              </a:rPr>
              <a:t>When could we use x or y?</a:t>
            </a:r>
          </a:p>
          <a:p>
            <a:pPr rtl="0"/>
            <a:r>
              <a:rPr lang="en-GB" sz="4000" dirty="0">
                <a:solidFill>
                  <a:srgbClr val="FF0000"/>
                </a:solidFill>
                <a:latin typeface="-apple-system"/>
              </a:rPr>
              <a:t>what  do you need to remember for next week ( setting homework )</a:t>
            </a:r>
          </a:p>
          <a:p>
            <a:pPr rtl="0"/>
            <a:r>
              <a:rPr lang="en-GB" sz="4000" dirty="0">
                <a:solidFill>
                  <a:srgbClr val="FF0000"/>
                </a:solidFill>
                <a:latin typeface="-apple-system"/>
              </a:rPr>
              <a:t>After today's session - what action are you going to take forward?</a:t>
            </a:r>
          </a:p>
          <a:p>
            <a:pPr rtl="0"/>
            <a:r>
              <a:rPr lang="en-GB" sz="4000" dirty="0">
                <a:solidFill>
                  <a:srgbClr val="FF0000"/>
                </a:solidFill>
                <a:latin typeface="-apple-system"/>
              </a:rPr>
              <a:t>What skills have you learnt today</a:t>
            </a:r>
          </a:p>
          <a:p>
            <a:pPr rtl="0"/>
            <a:r>
              <a:rPr lang="en-GB" sz="4000" dirty="0">
                <a:solidFill>
                  <a:srgbClr val="FF0000"/>
                </a:solidFill>
                <a:latin typeface="-apple-system"/>
              </a:rPr>
              <a:t>What was the one thing you learned today?</a:t>
            </a:r>
          </a:p>
          <a:p>
            <a:pPr rtl="0"/>
            <a:r>
              <a:rPr lang="en-GB" sz="4000" dirty="0">
                <a:solidFill>
                  <a:srgbClr val="FF0000"/>
                </a:solidFill>
                <a:latin typeface="-apple-system"/>
              </a:rPr>
              <a:t>What surprised you today? </a:t>
            </a:r>
          </a:p>
          <a:p>
            <a:pPr rtl="0"/>
            <a:r>
              <a:rPr lang="en-GB" sz="4000" dirty="0">
                <a:solidFill>
                  <a:srgbClr val="FF0000"/>
                </a:solidFill>
                <a:latin typeface="-apple-system"/>
              </a:rPr>
              <a:t>How do you feel you now compared to the start of the lesson regarding the topic skills /  knowledge / confidence?  What do you want to do next?</a:t>
            </a:r>
          </a:p>
          <a:p>
            <a:pPr rtl="0"/>
            <a:r>
              <a:rPr lang="en-GB" sz="4000" dirty="0">
                <a:solidFill>
                  <a:srgbClr val="FF0000"/>
                </a:solidFill>
                <a:latin typeface="-apple-system"/>
              </a:rPr>
              <a:t>How are you going to take this new skill(s) beyond today/this course?</a:t>
            </a:r>
          </a:p>
          <a:p>
            <a:pPr rtl="0"/>
            <a:r>
              <a:rPr lang="en-GB" sz="4000" dirty="0">
                <a:solidFill>
                  <a:srgbClr val="FF0000"/>
                </a:solidFill>
                <a:latin typeface="-apple-system"/>
              </a:rPr>
              <a:t>What was the most useful thing you learned today?</a:t>
            </a:r>
          </a:p>
          <a:p>
            <a:pPr rtl="0"/>
            <a:r>
              <a:rPr lang="en-GB" sz="4000" dirty="0">
                <a:solidFill>
                  <a:srgbClr val="FF0000"/>
                </a:solidFill>
                <a:latin typeface="-apple-system"/>
              </a:rPr>
              <a:t>Examples of work completed</a:t>
            </a:r>
          </a:p>
          <a:p>
            <a:pPr rtl="0"/>
            <a:r>
              <a:rPr lang="en-GB" sz="4000" dirty="0">
                <a:solidFill>
                  <a:srgbClr val="FF0000"/>
                </a:solidFill>
                <a:latin typeface="-apple-system"/>
              </a:rPr>
              <a:t>Questions and answers</a:t>
            </a:r>
          </a:p>
          <a:p>
            <a:endParaRPr lang="en-GB" sz="4000" dirty="0">
              <a:solidFill>
                <a:srgbClr val="FF0000"/>
              </a:solidFill>
            </a:endParaRPr>
          </a:p>
        </p:txBody>
      </p:sp>
    </p:spTree>
    <p:extLst>
      <p:ext uri="{BB962C8B-B14F-4D97-AF65-F5344CB8AC3E}">
        <p14:creationId xmlns:p14="http://schemas.microsoft.com/office/powerpoint/2010/main" val="12475972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CDC8AC3-13B5-3894-F43A-7E556D665773}"/>
              </a:ext>
            </a:extLst>
          </p:cNvPr>
          <p:cNvSpPr>
            <a:spLocks noGrp="1"/>
          </p:cNvSpPr>
          <p:nvPr>
            <p:ph type="title"/>
          </p:nvPr>
        </p:nvSpPr>
        <p:spPr/>
        <p:txBody>
          <a:bodyPr/>
          <a:lstStyle/>
          <a:p>
            <a:r>
              <a:rPr lang="en-GB" dirty="0">
                <a:solidFill>
                  <a:srgbClr val="01A4B4"/>
                </a:solidFill>
              </a:rPr>
              <a:t>Plenary Questions</a:t>
            </a:r>
          </a:p>
        </p:txBody>
      </p:sp>
      <p:sp>
        <p:nvSpPr>
          <p:cNvPr id="5" name="Content Placeholder 4">
            <a:extLst>
              <a:ext uri="{FF2B5EF4-FFF2-40B4-BE49-F238E27FC236}">
                <a16:creationId xmlns:a16="http://schemas.microsoft.com/office/drawing/2014/main" id="{3FDD4EF2-2F46-7D94-F4A5-827275A3B881}"/>
              </a:ext>
            </a:extLst>
          </p:cNvPr>
          <p:cNvSpPr>
            <a:spLocks noGrp="1"/>
          </p:cNvSpPr>
          <p:nvPr>
            <p:ph idx="1"/>
          </p:nvPr>
        </p:nvSpPr>
        <p:spPr/>
        <p:txBody>
          <a:bodyPr/>
          <a:lstStyle/>
          <a:p>
            <a:r>
              <a:rPr lang="en-GB" dirty="0">
                <a:solidFill>
                  <a:srgbClr val="FF0000"/>
                </a:solidFill>
              </a:rPr>
              <a:t>Tell me 1 thing you </a:t>
            </a:r>
            <a:r>
              <a:rPr lang="en-GB">
                <a:solidFill>
                  <a:srgbClr val="FF0000"/>
                </a:solidFill>
              </a:rPr>
              <a:t>have learnt.</a:t>
            </a:r>
            <a:endParaRPr lang="en-GB" dirty="0">
              <a:solidFill>
                <a:srgbClr val="FF0000"/>
              </a:solidFill>
            </a:endParaRPr>
          </a:p>
          <a:p>
            <a:r>
              <a:rPr lang="en-GB" dirty="0">
                <a:solidFill>
                  <a:srgbClr val="FF0000"/>
                </a:solidFill>
              </a:rPr>
              <a:t>What’s your biggest takeaway?</a:t>
            </a:r>
          </a:p>
          <a:p>
            <a:r>
              <a:rPr lang="en-GB" dirty="0">
                <a:solidFill>
                  <a:srgbClr val="FF0000"/>
                </a:solidFill>
              </a:rPr>
              <a:t>What surprised you?</a:t>
            </a:r>
          </a:p>
          <a:p>
            <a:r>
              <a:rPr lang="en-GB" dirty="0">
                <a:solidFill>
                  <a:srgbClr val="FF0000"/>
                </a:solidFill>
              </a:rPr>
              <a:t>How do you feel about x?</a:t>
            </a:r>
          </a:p>
          <a:p>
            <a:r>
              <a:rPr lang="en-GB" dirty="0">
                <a:solidFill>
                  <a:srgbClr val="FF0000"/>
                </a:solidFill>
              </a:rPr>
              <a:t>What was easiest/challenging/useful part of today?</a:t>
            </a:r>
          </a:p>
          <a:p>
            <a:r>
              <a:rPr lang="en-GB" dirty="0">
                <a:solidFill>
                  <a:srgbClr val="FF0000"/>
                </a:solidFill>
              </a:rPr>
              <a:t>Can you demonstrate that you can X(LO)?</a:t>
            </a:r>
          </a:p>
          <a:p>
            <a:r>
              <a:rPr lang="en-GB" dirty="0">
                <a:solidFill>
                  <a:srgbClr val="FF0000"/>
                </a:solidFill>
              </a:rPr>
              <a:t>What will you do differently now?</a:t>
            </a:r>
          </a:p>
        </p:txBody>
      </p:sp>
    </p:spTree>
    <p:extLst>
      <p:ext uri="{BB962C8B-B14F-4D97-AF65-F5344CB8AC3E}">
        <p14:creationId xmlns:p14="http://schemas.microsoft.com/office/powerpoint/2010/main" val="7285998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3081BD1-541B-4841-A69D-9746E5F99AD7}"/>
              </a:ext>
            </a:extLst>
          </p:cNvPr>
          <p:cNvSpPr>
            <a:spLocks noGrp="1"/>
          </p:cNvSpPr>
          <p:nvPr>
            <p:ph type="title"/>
          </p:nvPr>
        </p:nvSpPr>
        <p:spPr/>
        <p:txBody>
          <a:bodyPr/>
          <a:lstStyle/>
          <a:p>
            <a:r>
              <a:rPr lang="en-GB" dirty="0">
                <a:solidFill>
                  <a:srgbClr val="01A4B4"/>
                </a:solidFill>
              </a:rPr>
              <a:t>Using Check-ins </a:t>
            </a:r>
          </a:p>
        </p:txBody>
      </p:sp>
      <p:sp>
        <p:nvSpPr>
          <p:cNvPr id="5" name="Content Placeholder 4">
            <a:extLst>
              <a:ext uri="{FF2B5EF4-FFF2-40B4-BE49-F238E27FC236}">
                <a16:creationId xmlns:a16="http://schemas.microsoft.com/office/drawing/2014/main" id="{4816440D-CB2B-4FEA-9E0F-A5E76F02F293}"/>
              </a:ext>
            </a:extLst>
          </p:cNvPr>
          <p:cNvSpPr>
            <a:spLocks noGrp="1"/>
          </p:cNvSpPr>
          <p:nvPr>
            <p:ph idx="1"/>
          </p:nvPr>
        </p:nvSpPr>
        <p:spPr/>
        <p:txBody>
          <a:bodyPr/>
          <a:lstStyle/>
          <a:p>
            <a:r>
              <a:rPr lang="en-GB" dirty="0"/>
              <a:t>Start of session</a:t>
            </a:r>
          </a:p>
          <a:p>
            <a:pPr marL="0" indent="0">
              <a:buNone/>
            </a:pPr>
            <a:endParaRPr lang="en-GB" dirty="0"/>
          </a:p>
          <a:p>
            <a:r>
              <a:rPr lang="en-GB" dirty="0"/>
              <a:t>Middle of session</a:t>
            </a:r>
          </a:p>
          <a:p>
            <a:endParaRPr lang="en-GB" dirty="0"/>
          </a:p>
          <a:p>
            <a:r>
              <a:rPr lang="en-GB" dirty="0"/>
              <a:t>End of session</a:t>
            </a:r>
          </a:p>
          <a:p>
            <a:endParaRPr lang="en-GB" dirty="0"/>
          </a:p>
          <a:p>
            <a:r>
              <a:rPr lang="en-GB" dirty="0"/>
              <a:t>Post session</a:t>
            </a:r>
          </a:p>
        </p:txBody>
      </p:sp>
      <p:pic>
        <p:nvPicPr>
          <p:cNvPr id="7" name="Graphic 6" descr="Checkmark with solid fill">
            <a:extLst>
              <a:ext uri="{FF2B5EF4-FFF2-40B4-BE49-F238E27FC236}">
                <a16:creationId xmlns:a16="http://schemas.microsoft.com/office/drawing/2014/main" id="{6DBB39F0-4EDC-4D66-942F-BA0DABC938A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089615" y="3094880"/>
            <a:ext cx="8792290" cy="8792290"/>
          </a:xfrm>
          <a:prstGeom prst="rect">
            <a:avLst/>
          </a:prstGeom>
        </p:spPr>
      </p:pic>
    </p:spTree>
    <p:extLst>
      <p:ext uri="{BB962C8B-B14F-4D97-AF65-F5344CB8AC3E}">
        <p14:creationId xmlns:p14="http://schemas.microsoft.com/office/powerpoint/2010/main" val="2410298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Effect transition="in" filter="fade">
                                      <p:cBhvr>
                                        <p:cTn id="14" dur="1000"/>
                                        <p:tgtEl>
                                          <p:spTgt spid="5">
                                            <p:txEl>
                                              <p:pRg st="2" end="2"/>
                                            </p:txEl>
                                          </p:spTgt>
                                        </p:tgtEl>
                                      </p:cBhvr>
                                    </p:animEffect>
                                    <p:anim calcmode="lin" valueType="num">
                                      <p:cBhvr>
                                        <p:cTn id="15"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fade">
                                      <p:cBhvr>
                                        <p:cTn id="21" dur="1000"/>
                                        <p:tgtEl>
                                          <p:spTgt spid="5">
                                            <p:txEl>
                                              <p:pRg st="4" end="4"/>
                                            </p:txEl>
                                          </p:spTgt>
                                        </p:tgtEl>
                                      </p:cBhvr>
                                    </p:animEffect>
                                    <p:anim calcmode="lin" valueType="num">
                                      <p:cBhvr>
                                        <p:cTn id="22"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xEl>
                                              <p:pRg st="6" end="6"/>
                                            </p:txEl>
                                          </p:spTgt>
                                        </p:tgtEl>
                                        <p:attrNameLst>
                                          <p:attrName>style.visibility</p:attrName>
                                        </p:attrNameLst>
                                      </p:cBhvr>
                                      <p:to>
                                        <p:strVal val="visible"/>
                                      </p:to>
                                    </p:set>
                                    <p:animEffect transition="in" filter="fade">
                                      <p:cBhvr>
                                        <p:cTn id="28" dur="1000"/>
                                        <p:tgtEl>
                                          <p:spTgt spid="5">
                                            <p:txEl>
                                              <p:pRg st="6" end="6"/>
                                            </p:txEl>
                                          </p:spTgt>
                                        </p:tgtEl>
                                      </p:cBhvr>
                                    </p:animEffect>
                                    <p:anim calcmode="lin" valueType="num">
                                      <p:cBhvr>
                                        <p:cTn id="29"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35F01-E9F0-949E-ECA5-7FDE3C56E5CE}"/>
              </a:ext>
            </a:extLst>
          </p:cNvPr>
          <p:cNvSpPr>
            <a:spLocks noGrp="1"/>
          </p:cNvSpPr>
          <p:nvPr>
            <p:ph type="title"/>
          </p:nvPr>
        </p:nvSpPr>
        <p:spPr>
          <a:xfrm>
            <a:off x="1246702" y="832069"/>
            <a:ext cx="21029831" cy="1859373"/>
          </a:xfrm>
        </p:spPr>
        <p:txBody>
          <a:bodyPr/>
          <a:lstStyle/>
          <a:p>
            <a:r>
              <a:rPr lang="en-GB" dirty="0">
                <a:solidFill>
                  <a:srgbClr val="01A4B4"/>
                </a:solidFill>
              </a:rPr>
              <a:t>Innovative assessment</a:t>
            </a:r>
          </a:p>
        </p:txBody>
      </p:sp>
      <p:sp>
        <p:nvSpPr>
          <p:cNvPr id="3" name="Content Placeholder 2">
            <a:extLst>
              <a:ext uri="{FF2B5EF4-FFF2-40B4-BE49-F238E27FC236}">
                <a16:creationId xmlns:a16="http://schemas.microsoft.com/office/drawing/2014/main" id="{7756779A-D0A0-2CDB-D481-2775DF6695B9}"/>
              </a:ext>
            </a:extLst>
          </p:cNvPr>
          <p:cNvSpPr>
            <a:spLocks noGrp="1"/>
          </p:cNvSpPr>
          <p:nvPr>
            <p:ph idx="1"/>
          </p:nvPr>
        </p:nvSpPr>
        <p:spPr>
          <a:xfrm>
            <a:off x="1246702" y="3257834"/>
            <a:ext cx="21029831" cy="2304106"/>
          </a:xfrm>
        </p:spPr>
        <p:txBody>
          <a:bodyPr/>
          <a:lstStyle/>
          <a:p>
            <a:pPr marL="0" indent="0">
              <a:buNone/>
            </a:pPr>
            <a:r>
              <a:rPr lang="en-GB" dirty="0"/>
              <a:t>What other ways could you use?</a:t>
            </a:r>
          </a:p>
          <a:p>
            <a:pPr marL="0" indent="0">
              <a:buNone/>
            </a:pPr>
            <a:r>
              <a:rPr lang="en-GB" dirty="0"/>
              <a:t>Try and think outside of the box – innovative ways</a:t>
            </a:r>
          </a:p>
        </p:txBody>
      </p:sp>
      <p:pic>
        <p:nvPicPr>
          <p:cNvPr id="5" name="Picture 4" descr="A top view of corks">
            <a:extLst>
              <a:ext uri="{FF2B5EF4-FFF2-40B4-BE49-F238E27FC236}">
                <a16:creationId xmlns:a16="http://schemas.microsoft.com/office/drawing/2014/main" id="{95321BE6-A56D-CABB-E7C0-12EB13C931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4465" y="5908790"/>
            <a:ext cx="10593482" cy="7341946"/>
          </a:xfrm>
          <a:prstGeom prst="rect">
            <a:avLst/>
          </a:prstGeom>
        </p:spPr>
      </p:pic>
    </p:spTree>
    <p:extLst>
      <p:ext uri="{BB962C8B-B14F-4D97-AF65-F5344CB8AC3E}">
        <p14:creationId xmlns:p14="http://schemas.microsoft.com/office/powerpoint/2010/main" val="31051808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A73B4-791C-B8C2-B456-B58C425F4F1A}"/>
              </a:ext>
            </a:extLst>
          </p:cNvPr>
          <p:cNvSpPr>
            <a:spLocks noGrp="1"/>
          </p:cNvSpPr>
          <p:nvPr>
            <p:ph type="title"/>
          </p:nvPr>
        </p:nvSpPr>
        <p:spPr/>
        <p:txBody>
          <a:bodyPr/>
          <a:lstStyle/>
          <a:p>
            <a:r>
              <a:rPr lang="en-GB" dirty="0"/>
              <a:t>Other ways</a:t>
            </a:r>
          </a:p>
        </p:txBody>
      </p:sp>
      <p:sp>
        <p:nvSpPr>
          <p:cNvPr id="3" name="Content Placeholder 2">
            <a:extLst>
              <a:ext uri="{FF2B5EF4-FFF2-40B4-BE49-F238E27FC236}">
                <a16:creationId xmlns:a16="http://schemas.microsoft.com/office/drawing/2014/main" id="{ACD034DD-0DAE-D3E8-F205-DD09DA264E30}"/>
              </a:ext>
            </a:extLst>
          </p:cNvPr>
          <p:cNvSpPr>
            <a:spLocks noGrp="1"/>
          </p:cNvSpPr>
          <p:nvPr>
            <p:ph idx="1"/>
          </p:nvPr>
        </p:nvSpPr>
        <p:spPr/>
        <p:txBody>
          <a:bodyPr/>
          <a:lstStyle/>
          <a:p>
            <a:r>
              <a:rPr lang="en-GB" dirty="0">
                <a:solidFill>
                  <a:srgbClr val="FF0000"/>
                </a:solidFill>
              </a:rPr>
              <a:t>Question and Answer</a:t>
            </a:r>
          </a:p>
          <a:p>
            <a:r>
              <a:rPr lang="en-GB" dirty="0">
                <a:solidFill>
                  <a:srgbClr val="FF0000"/>
                </a:solidFill>
              </a:rPr>
              <a:t>Examples of work</a:t>
            </a:r>
          </a:p>
          <a:p>
            <a:r>
              <a:rPr lang="en-GB" dirty="0">
                <a:solidFill>
                  <a:srgbClr val="FF0000"/>
                </a:solidFill>
              </a:rPr>
              <a:t>Record of discussions</a:t>
            </a:r>
          </a:p>
          <a:p>
            <a:r>
              <a:rPr lang="en-GB" dirty="0">
                <a:solidFill>
                  <a:srgbClr val="FF0000"/>
                </a:solidFill>
              </a:rPr>
              <a:t>Observations</a:t>
            </a:r>
          </a:p>
          <a:p>
            <a:r>
              <a:rPr lang="en-GB" dirty="0">
                <a:solidFill>
                  <a:srgbClr val="FF0000"/>
                </a:solidFill>
              </a:rPr>
              <a:t>Learning journals</a:t>
            </a:r>
          </a:p>
          <a:p>
            <a:r>
              <a:rPr lang="en-GB" dirty="0">
                <a:solidFill>
                  <a:srgbClr val="FF0000"/>
                </a:solidFill>
              </a:rPr>
              <a:t>Evaluation/feedback</a:t>
            </a:r>
          </a:p>
          <a:p>
            <a:r>
              <a:rPr lang="en-GB" dirty="0">
                <a:solidFill>
                  <a:srgbClr val="FF0000"/>
                </a:solidFill>
              </a:rPr>
              <a:t>Completed activities </a:t>
            </a:r>
          </a:p>
          <a:p>
            <a:endParaRPr lang="en-GB" dirty="0">
              <a:solidFill>
                <a:srgbClr val="FF0000"/>
              </a:solidFill>
            </a:endParaRPr>
          </a:p>
        </p:txBody>
      </p:sp>
    </p:spTree>
    <p:extLst>
      <p:ext uri="{BB962C8B-B14F-4D97-AF65-F5344CB8AC3E}">
        <p14:creationId xmlns:p14="http://schemas.microsoft.com/office/powerpoint/2010/main" val="4768602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FE5DDF6-F7F2-3F81-0728-4F00E50CD90F}"/>
              </a:ext>
            </a:extLst>
          </p:cNvPr>
          <p:cNvGraphicFramePr>
            <a:graphicFrameLocks noGrp="1"/>
          </p:cNvGraphicFramePr>
          <p:nvPr>
            <p:ph idx="1"/>
            <p:extLst>
              <p:ext uri="{D42A27DB-BD31-4B8C-83A1-F6EECF244321}">
                <p14:modId xmlns:p14="http://schemas.microsoft.com/office/powerpoint/2010/main" val="472715360"/>
              </p:ext>
            </p:extLst>
          </p:nvPr>
        </p:nvGraphicFramePr>
        <p:xfrm>
          <a:off x="1676291" y="377702"/>
          <a:ext cx="21459419" cy="128165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07298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42A7A40F-AB1D-473F-9493-3411F6503663}"/>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4337EF19-3CB5-44D8-BDD6-405A9EF3B336}"/>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graphicEl>
                                              <a:dgm id="{1DD06C96-6AEA-4913-AAD9-FD59ED6CB007}"/>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graphicEl>
                                              <a:dgm id="{FA161B3A-1F38-486C-B5F6-09BFB557A375}"/>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graphicEl>
                                              <a:dgm id="{F6B48F47-EF1B-4C2E-A381-A27934E1A829}"/>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graphicEl>
                                              <a:dgm id="{9DA53363-F927-447B-B2D2-A5676744265B}"/>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graphicEl>
                                              <a:dgm id="{346A6343-7FCF-4C55-8C8B-78BD0C42DFA1}"/>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graphicEl>
                                              <a:dgm id="{6D7D9860-2FDB-4399-BD71-AB66BD34C0CD}"/>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graphicEl>
                                              <a:dgm id="{0A0ECE91-55F9-4BD0-975A-05E6D80B215A}"/>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graphicEl>
                                              <a:dgm id="{71EAF536-FE84-4397-A9B2-C90577BF56AC}"/>
                                            </p:graphic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
                                            <p:graphicEl>
                                              <a:dgm id="{D4709DD2-FB16-4035-8554-2C4C7A6F53BA}"/>
                                            </p:graphic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
                                            <p:graphicEl>
                                              <a:dgm id="{8F75E695-D873-43DA-8F98-79C3829CDBA4}"/>
                                            </p:graphic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
                                            <p:graphicEl>
                                              <a:dgm id="{783070C2-E9A1-42A0-9C54-FACAED2E9632}"/>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lvlOne"/>
        </p:bldSub>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9F9E8-6882-952C-8B8D-34929F214098}"/>
              </a:ext>
            </a:extLst>
          </p:cNvPr>
          <p:cNvSpPr>
            <a:spLocks noGrp="1"/>
          </p:cNvSpPr>
          <p:nvPr>
            <p:ph type="title"/>
          </p:nvPr>
        </p:nvSpPr>
        <p:spPr>
          <a:xfrm>
            <a:off x="1676291" y="1241742"/>
            <a:ext cx="21029831" cy="1728079"/>
          </a:xfrm>
        </p:spPr>
        <p:txBody>
          <a:bodyPr/>
          <a:lstStyle/>
          <a:p>
            <a:r>
              <a:rPr lang="en-GB" dirty="0">
                <a:solidFill>
                  <a:srgbClr val="01A4B4"/>
                </a:solidFill>
              </a:rPr>
              <a:t>Step 3: Feedback</a:t>
            </a:r>
          </a:p>
        </p:txBody>
      </p:sp>
      <p:pic>
        <p:nvPicPr>
          <p:cNvPr id="5" name="Content Placeholder 4" descr="Hashtag and @ notification icons">
            <a:extLst>
              <a:ext uri="{FF2B5EF4-FFF2-40B4-BE49-F238E27FC236}">
                <a16:creationId xmlns:a16="http://schemas.microsoft.com/office/drawing/2014/main" id="{1A75726A-881F-D6FC-4D6F-3E8E403F1D1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556647" y="4553894"/>
            <a:ext cx="12529298" cy="8352384"/>
          </a:xfrm>
        </p:spPr>
      </p:pic>
    </p:spTree>
    <p:extLst>
      <p:ext uri="{BB962C8B-B14F-4D97-AF65-F5344CB8AC3E}">
        <p14:creationId xmlns:p14="http://schemas.microsoft.com/office/powerpoint/2010/main" val="26811488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CF6CD-266F-4BCB-87B0-937F61B197ED}"/>
              </a:ext>
            </a:extLst>
          </p:cNvPr>
          <p:cNvSpPr>
            <a:spLocks noGrp="1"/>
          </p:cNvSpPr>
          <p:nvPr>
            <p:ph type="title"/>
          </p:nvPr>
        </p:nvSpPr>
        <p:spPr/>
        <p:txBody>
          <a:bodyPr/>
          <a:lstStyle/>
          <a:p>
            <a:r>
              <a:rPr lang="en-GB" dirty="0">
                <a:solidFill>
                  <a:srgbClr val="01A4B4"/>
                </a:solidFill>
              </a:rPr>
              <a:t>Step 4: Recording assessment</a:t>
            </a:r>
          </a:p>
        </p:txBody>
      </p:sp>
      <p:pic>
        <p:nvPicPr>
          <p:cNvPr id="5" name="Content Placeholder 4" descr="Brain in head with solid fill">
            <a:extLst>
              <a:ext uri="{FF2B5EF4-FFF2-40B4-BE49-F238E27FC236}">
                <a16:creationId xmlns:a16="http://schemas.microsoft.com/office/drawing/2014/main" id="{860CA5D3-2F76-4930-9125-8DB21352B1A8}"/>
              </a:ext>
            </a:extLst>
          </p:cNvPr>
          <p:cNvPicPr>
            <a:picLocks noGrp="1" noChangeAspect="1"/>
          </p:cNvPicPr>
          <p:nvPr>
            <p:ph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76290" y="4888760"/>
            <a:ext cx="5090533" cy="5090533"/>
          </a:xfrm>
        </p:spPr>
      </p:pic>
      <p:pic>
        <p:nvPicPr>
          <p:cNvPr id="7" name="Graphic 6" descr="Document with solid fill">
            <a:extLst>
              <a:ext uri="{FF2B5EF4-FFF2-40B4-BE49-F238E27FC236}">
                <a16:creationId xmlns:a16="http://schemas.microsoft.com/office/drawing/2014/main" id="{3B58F728-CE41-44AF-9D04-FF70F6241DF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286336" y="4983792"/>
            <a:ext cx="4658513" cy="4658513"/>
          </a:xfrm>
          <a:prstGeom prst="rect">
            <a:avLst/>
          </a:prstGeom>
        </p:spPr>
      </p:pic>
      <p:sp>
        <p:nvSpPr>
          <p:cNvPr id="8" name="Arrow: Right 7">
            <a:extLst>
              <a:ext uri="{FF2B5EF4-FFF2-40B4-BE49-F238E27FC236}">
                <a16:creationId xmlns:a16="http://schemas.microsoft.com/office/drawing/2014/main" id="{EF896D60-1F3D-4B83-82A4-2C99C55343C8}"/>
              </a:ext>
            </a:extLst>
          </p:cNvPr>
          <p:cNvSpPr/>
          <p:nvPr/>
        </p:nvSpPr>
        <p:spPr>
          <a:xfrm>
            <a:off x="7727001" y="6108549"/>
            <a:ext cx="6192285" cy="26509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a:p>
        </p:txBody>
      </p:sp>
      <p:sp>
        <p:nvSpPr>
          <p:cNvPr id="4" name="TextBox 3">
            <a:extLst>
              <a:ext uri="{FF2B5EF4-FFF2-40B4-BE49-F238E27FC236}">
                <a16:creationId xmlns:a16="http://schemas.microsoft.com/office/drawing/2014/main" id="{D124F067-73F3-CFC6-6ECD-A994A0AF1A83}"/>
              </a:ext>
            </a:extLst>
          </p:cNvPr>
          <p:cNvSpPr txBox="1"/>
          <p:nvPr/>
        </p:nvSpPr>
        <p:spPr>
          <a:xfrm>
            <a:off x="1390709" y="9815542"/>
            <a:ext cx="22177020" cy="923330"/>
          </a:xfrm>
          <a:prstGeom prst="rect">
            <a:avLst/>
          </a:prstGeom>
          <a:noFill/>
        </p:spPr>
        <p:txBody>
          <a:bodyPr wrap="square">
            <a:spAutoFit/>
          </a:bodyPr>
          <a:lstStyle/>
          <a:p>
            <a:r>
              <a:rPr lang="en-GB" sz="5400" dirty="0">
                <a:latin typeface="Arial" panose="020B0604020202020204" pitchFamily="34" charset="0"/>
                <a:cs typeface="Arial" panose="020B0604020202020204" pitchFamily="34" charset="0"/>
              </a:rPr>
              <a:t>Do you evidence all that you know/observe about learners' journeys?</a:t>
            </a:r>
          </a:p>
        </p:txBody>
      </p:sp>
    </p:spTree>
    <p:extLst>
      <p:ext uri="{BB962C8B-B14F-4D97-AF65-F5344CB8AC3E}">
        <p14:creationId xmlns:p14="http://schemas.microsoft.com/office/powerpoint/2010/main" val="36807265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A5AA2-DA67-6BFE-5D0F-1715A2BD1460}"/>
              </a:ext>
            </a:extLst>
          </p:cNvPr>
          <p:cNvSpPr>
            <a:spLocks noGrp="1"/>
          </p:cNvSpPr>
          <p:nvPr>
            <p:ph type="title"/>
          </p:nvPr>
        </p:nvSpPr>
        <p:spPr/>
        <p:txBody>
          <a:bodyPr/>
          <a:lstStyle/>
          <a:p>
            <a:r>
              <a:rPr lang="en-GB" dirty="0">
                <a:solidFill>
                  <a:srgbClr val="01A4B4"/>
                </a:solidFill>
              </a:rPr>
              <a:t>What to avoid</a:t>
            </a:r>
          </a:p>
        </p:txBody>
      </p:sp>
      <p:pic>
        <p:nvPicPr>
          <p:cNvPr id="5" name="Picture 4">
            <a:extLst>
              <a:ext uri="{FF2B5EF4-FFF2-40B4-BE49-F238E27FC236}">
                <a16:creationId xmlns:a16="http://schemas.microsoft.com/office/drawing/2014/main" id="{E25400E8-1D8A-23E7-5FDE-89C574943979}"/>
              </a:ext>
            </a:extLst>
          </p:cNvPr>
          <p:cNvPicPr>
            <a:picLocks noChangeAspect="1"/>
          </p:cNvPicPr>
          <p:nvPr/>
        </p:nvPicPr>
        <p:blipFill>
          <a:blip r:embed="rId3"/>
          <a:stretch>
            <a:fillRect/>
          </a:stretch>
        </p:blipFill>
        <p:spPr>
          <a:xfrm>
            <a:off x="9887100" y="2159600"/>
            <a:ext cx="12191206" cy="10133940"/>
          </a:xfrm>
          <a:prstGeom prst="rect">
            <a:avLst/>
          </a:prstGeom>
        </p:spPr>
      </p:pic>
    </p:spTree>
    <p:extLst>
      <p:ext uri="{BB962C8B-B14F-4D97-AF65-F5344CB8AC3E}">
        <p14:creationId xmlns:p14="http://schemas.microsoft.com/office/powerpoint/2010/main" val="22842362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54E502D5-A70C-425B-9D45-274B5377A191}"/>
              </a:ext>
            </a:extLst>
          </p:cNvPr>
          <p:cNvSpPr>
            <a:spLocks noGrp="1" noChangeArrowheads="1"/>
          </p:cNvSpPr>
          <p:nvPr>
            <p:ph type="title"/>
          </p:nvPr>
        </p:nvSpPr>
        <p:spPr/>
        <p:txBody>
          <a:bodyPr/>
          <a:lstStyle/>
          <a:p>
            <a:r>
              <a:rPr lang="en-US" altLang="en-US" dirty="0">
                <a:solidFill>
                  <a:srgbClr val="01A4B4"/>
                </a:solidFill>
              </a:rPr>
              <a:t>Workshop</a:t>
            </a:r>
            <a:r>
              <a:rPr lang="en-US" altLang="en-US" dirty="0"/>
              <a:t> </a:t>
            </a:r>
            <a:r>
              <a:rPr lang="en-US" altLang="en-US" dirty="0">
                <a:solidFill>
                  <a:srgbClr val="01A4B4"/>
                </a:solidFill>
              </a:rPr>
              <a:t>outcomes</a:t>
            </a:r>
          </a:p>
        </p:txBody>
      </p:sp>
      <p:sp>
        <p:nvSpPr>
          <p:cNvPr id="11267" name="Content Placeholder 2">
            <a:extLst>
              <a:ext uri="{FF2B5EF4-FFF2-40B4-BE49-F238E27FC236}">
                <a16:creationId xmlns:a16="http://schemas.microsoft.com/office/drawing/2014/main" id="{FE80A58B-9A69-4393-A9CD-FDD3D9CB1A53}"/>
              </a:ext>
            </a:extLst>
          </p:cNvPr>
          <p:cNvSpPr>
            <a:spLocks noGrp="1" noChangeArrowheads="1"/>
          </p:cNvSpPr>
          <p:nvPr>
            <p:ph idx="1"/>
          </p:nvPr>
        </p:nvSpPr>
        <p:spPr/>
        <p:txBody>
          <a:bodyPr/>
          <a:lstStyle/>
          <a:p>
            <a:pPr marL="0" indent="0">
              <a:buNone/>
            </a:pPr>
            <a:r>
              <a:rPr lang="en-US" altLang="en-US" b="1" dirty="0"/>
              <a:t>Aim: </a:t>
            </a:r>
            <a:r>
              <a:rPr lang="en-GB" dirty="0"/>
              <a:t>Looking at how to build in and manage assessment of learning</a:t>
            </a:r>
          </a:p>
          <a:p>
            <a:pPr marL="0" indent="0">
              <a:buNone/>
            </a:pPr>
            <a:endParaRPr lang="en-GB" dirty="0"/>
          </a:p>
          <a:p>
            <a:pPr marL="0" indent="0">
              <a:buNone/>
            </a:pPr>
            <a:r>
              <a:rPr lang="en-US" altLang="en-US" dirty="0"/>
              <a:t>By the end of the session, you should be able to;</a:t>
            </a:r>
          </a:p>
          <a:p>
            <a:r>
              <a:rPr lang="en-US" altLang="en-US" dirty="0"/>
              <a:t>Identify methods for assessing learning relevant to the course you teach</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4AE63-6971-D6E1-E292-3CD64388C514}"/>
              </a:ext>
            </a:extLst>
          </p:cNvPr>
          <p:cNvSpPr>
            <a:spLocks noGrp="1"/>
          </p:cNvSpPr>
          <p:nvPr>
            <p:ph type="title"/>
          </p:nvPr>
        </p:nvSpPr>
        <p:spPr>
          <a:xfrm>
            <a:off x="1676291" y="1347900"/>
            <a:ext cx="6440239" cy="4054190"/>
          </a:xfrm>
        </p:spPr>
        <p:txBody>
          <a:bodyPr anchor="t">
            <a:normAutofit/>
          </a:bodyPr>
          <a:lstStyle/>
          <a:p>
            <a:r>
              <a:rPr lang="en-GB" sz="8400">
                <a:solidFill>
                  <a:srgbClr val="FFFFFF"/>
                </a:solidFill>
              </a:rPr>
              <a:t>Assessment Myths</a:t>
            </a:r>
          </a:p>
        </p:txBody>
      </p:sp>
      <p:graphicFrame>
        <p:nvGraphicFramePr>
          <p:cNvPr id="15" name="Content Placeholder 2">
            <a:extLst>
              <a:ext uri="{FF2B5EF4-FFF2-40B4-BE49-F238E27FC236}">
                <a16:creationId xmlns:a16="http://schemas.microsoft.com/office/drawing/2014/main" id="{71E41992-B008-58F9-6A8D-BA1183D808E0}"/>
              </a:ext>
            </a:extLst>
          </p:cNvPr>
          <p:cNvGraphicFramePr>
            <a:graphicFrameLocks noGrp="1"/>
          </p:cNvGraphicFramePr>
          <p:nvPr>
            <p:ph idx="1"/>
            <p:extLst>
              <p:ext uri="{D42A27DB-BD31-4B8C-83A1-F6EECF244321}">
                <p14:modId xmlns:p14="http://schemas.microsoft.com/office/powerpoint/2010/main" val="3448185013"/>
              </p:ext>
            </p:extLst>
          </p:nvPr>
        </p:nvGraphicFramePr>
        <p:xfrm>
          <a:off x="4688176" y="305698"/>
          <a:ext cx="13422374" cy="131046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19895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graphicEl>
                                              <a:dgm id="{EF9A4604-3D50-483D-A39B-63CED8F0AE24}"/>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graphicEl>
                                              <a:dgm id="{FD1DCD2C-DB8A-4A32-9F58-508445916267}"/>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graphicEl>
                                              <a:dgm id="{C02B1540-3647-40D1-9149-5B972A3471EE}"/>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graphicEl>
                                              <a:dgm id="{318F796A-7603-4FDE-A1C2-214C059809F2}"/>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graphicEl>
                                              <a:dgm id="{015D0C60-D0F9-4203-AC75-DB609522CD66}"/>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graphicEl>
                                              <a:dgm id="{2E054D4F-1A46-40E6-B57A-1476DDDDB55F}"/>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graphicEl>
                                              <a:dgm id="{134A8498-E25A-4FC2-A455-12C5C27FCBFA}"/>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graphicEl>
                                              <a:dgm id="{CF1EF201-13CA-44DC-BB89-FB36E67646D0}"/>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graphicEl>
                                              <a:dgm id="{BCD9FC25-9C56-4C85-935C-300A909BC7A4}"/>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graphicEl>
                                              <a:dgm id="{3B721AB9-A8EB-4987-859F-7575D002E464}"/>
                                            </p:graphic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5">
                                            <p:graphicEl>
                                              <a:dgm id="{B630E422-8B71-4905-8771-1D2AFC199470}"/>
                                            </p:graphic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5">
                                            <p:graphicEl>
                                              <a:dgm id="{FA630021-3F16-45D5-8E51-3A914BC88335}"/>
                                            </p:graphic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5">
                                            <p:graphicEl>
                                              <a:dgm id="{3F08B5E8-40CA-4376-AE9D-0788228D9394}"/>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Sub>
          <a:bldDgm bld="one"/>
        </p:bldSub>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D60B4-D0F3-43B5-9891-0BC1FF43A737}"/>
              </a:ext>
            </a:extLst>
          </p:cNvPr>
          <p:cNvSpPr>
            <a:spLocks noGrp="1"/>
          </p:cNvSpPr>
          <p:nvPr>
            <p:ph type="title"/>
          </p:nvPr>
        </p:nvSpPr>
        <p:spPr/>
        <p:txBody>
          <a:bodyPr/>
          <a:lstStyle/>
          <a:p>
            <a:r>
              <a:rPr lang="en-GB" dirty="0"/>
              <a:t>Resources</a:t>
            </a:r>
          </a:p>
        </p:txBody>
      </p:sp>
      <p:sp>
        <p:nvSpPr>
          <p:cNvPr id="3" name="Content Placeholder 2">
            <a:extLst>
              <a:ext uri="{FF2B5EF4-FFF2-40B4-BE49-F238E27FC236}">
                <a16:creationId xmlns:a16="http://schemas.microsoft.com/office/drawing/2014/main" id="{4FCDCA5E-83A7-4847-AD25-56A30E84B436}"/>
              </a:ext>
            </a:extLst>
          </p:cNvPr>
          <p:cNvSpPr>
            <a:spLocks noGrp="1"/>
          </p:cNvSpPr>
          <p:nvPr>
            <p:ph idx="1"/>
          </p:nvPr>
        </p:nvSpPr>
        <p:spPr/>
        <p:txBody>
          <a:bodyPr/>
          <a:lstStyle/>
          <a:p>
            <a:r>
              <a:rPr lang="en-GB" dirty="0">
                <a:hlinkClick r:id="rId3"/>
              </a:rPr>
              <a:t>Plenaries on a Plate | FREE Teacher Resources | Mike Gershon</a:t>
            </a:r>
            <a:endParaRPr lang="en-GB" dirty="0"/>
          </a:p>
          <a:p>
            <a:r>
              <a:rPr lang="en-GB" dirty="0">
                <a:hlinkClick r:id="rId4"/>
              </a:rPr>
              <a:t>Getting Started with Evaluating Impact (cambridge-community.org.uk)</a:t>
            </a:r>
            <a:endParaRPr lang="en-GB" dirty="0"/>
          </a:p>
        </p:txBody>
      </p:sp>
    </p:spTree>
    <p:extLst>
      <p:ext uri="{BB962C8B-B14F-4D97-AF65-F5344CB8AC3E}">
        <p14:creationId xmlns:p14="http://schemas.microsoft.com/office/powerpoint/2010/main" val="752721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03622-A5F1-49CA-9CC9-B6B95D21D708}"/>
              </a:ext>
            </a:extLst>
          </p:cNvPr>
          <p:cNvSpPr>
            <a:spLocks noGrp="1"/>
          </p:cNvSpPr>
          <p:nvPr>
            <p:ph type="title"/>
          </p:nvPr>
        </p:nvSpPr>
        <p:spPr>
          <a:xfrm>
            <a:off x="1058501" y="2159599"/>
            <a:ext cx="7388534" cy="8957875"/>
          </a:xfrm>
        </p:spPr>
        <p:txBody>
          <a:bodyPr/>
          <a:lstStyle/>
          <a:p>
            <a:r>
              <a:rPr lang="en-GB" dirty="0">
                <a:solidFill>
                  <a:srgbClr val="01A4B4"/>
                </a:solidFill>
              </a:rPr>
              <a:t>Assessment for learning </a:t>
            </a:r>
            <a:br>
              <a:rPr lang="en-GB" dirty="0">
                <a:solidFill>
                  <a:srgbClr val="01A4B4"/>
                </a:solidFill>
              </a:rPr>
            </a:br>
            <a:br>
              <a:rPr lang="en-GB" dirty="0">
                <a:solidFill>
                  <a:srgbClr val="01A4B4"/>
                </a:solidFill>
              </a:rPr>
            </a:br>
            <a:r>
              <a:rPr lang="en-GB" dirty="0">
                <a:solidFill>
                  <a:srgbClr val="01A4B4"/>
                </a:solidFill>
              </a:rPr>
              <a:t>Assessment of learning</a:t>
            </a:r>
          </a:p>
        </p:txBody>
      </p:sp>
      <p:pic>
        <p:nvPicPr>
          <p:cNvPr id="5" name="Picture 4" descr="Dice with facial expressions">
            <a:extLst>
              <a:ext uri="{FF2B5EF4-FFF2-40B4-BE49-F238E27FC236}">
                <a16:creationId xmlns:a16="http://schemas.microsoft.com/office/drawing/2014/main" id="{5BF9B067-9118-4ED8-939E-990DE264C8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87100" y="3485078"/>
            <a:ext cx="13436813" cy="8957875"/>
          </a:xfrm>
          <a:prstGeom prst="rect">
            <a:avLst/>
          </a:prstGeom>
        </p:spPr>
      </p:pic>
    </p:spTree>
    <p:extLst>
      <p:ext uri="{BB962C8B-B14F-4D97-AF65-F5344CB8AC3E}">
        <p14:creationId xmlns:p14="http://schemas.microsoft.com/office/powerpoint/2010/main" val="34260965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BE73C-7EDF-4E54-AAC8-EB131D1BF0A1}"/>
              </a:ext>
            </a:extLst>
          </p:cNvPr>
          <p:cNvSpPr>
            <a:spLocks noGrp="1"/>
          </p:cNvSpPr>
          <p:nvPr>
            <p:ph type="title"/>
          </p:nvPr>
        </p:nvSpPr>
        <p:spPr>
          <a:xfrm>
            <a:off x="1676291" y="2159294"/>
            <a:ext cx="21029831" cy="2015891"/>
          </a:xfrm>
        </p:spPr>
        <p:txBody>
          <a:bodyPr/>
          <a:lstStyle/>
          <a:p>
            <a:r>
              <a:rPr lang="en-GB" dirty="0">
                <a:solidFill>
                  <a:srgbClr val="01A4B4"/>
                </a:solidFill>
              </a:rPr>
              <a:t>What do you currently do?</a:t>
            </a:r>
          </a:p>
        </p:txBody>
      </p:sp>
      <p:sp>
        <p:nvSpPr>
          <p:cNvPr id="4" name="TextBox 3">
            <a:extLst>
              <a:ext uri="{FF2B5EF4-FFF2-40B4-BE49-F238E27FC236}">
                <a16:creationId xmlns:a16="http://schemas.microsoft.com/office/drawing/2014/main" id="{2203A2EC-3CC6-4877-A42C-7CA8122CC934}"/>
              </a:ext>
            </a:extLst>
          </p:cNvPr>
          <p:cNvSpPr txBox="1"/>
          <p:nvPr/>
        </p:nvSpPr>
        <p:spPr>
          <a:xfrm>
            <a:off x="1102696" y="4553895"/>
            <a:ext cx="13680629" cy="3785652"/>
          </a:xfrm>
          <a:prstGeom prst="rect">
            <a:avLst/>
          </a:prstGeom>
          <a:noFill/>
        </p:spPr>
        <p:txBody>
          <a:bodyPr wrap="square" rtlCol="0">
            <a:spAutoFit/>
          </a:bodyPr>
          <a:lstStyle/>
          <a:p>
            <a:r>
              <a:rPr lang="en-GB" sz="4800" dirty="0"/>
              <a:t>Go to slido.com and enter #3554788</a:t>
            </a:r>
          </a:p>
          <a:p>
            <a:endParaRPr lang="en-GB" sz="4800" dirty="0"/>
          </a:p>
          <a:p>
            <a:r>
              <a:rPr lang="en-GB" sz="4800" dirty="0"/>
              <a:t>Or scan the QR code with your phone</a:t>
            </a:r>
          </a:p>
          <a:p>
            <a:endParaRPr lang="en-GB" sz="4800" dirty="0"/>
          </a:p>
          <a:p>
            <a:endParaRPr lang="en-GB" sz="4800" dirty="0"/>
          </a:p>
        </p:txBody>
      </p:sp>
      <p:pic>
        <p:nvPicPr>
          <p:cNvPr id="6" name="Content Placeholder 5" descr="A qr code on a white background&#10;&#10;Description automatically generated">
            <a:extLst>
              <a:ext uri="{FF2B5EF4-FFF2-40B4-BE49-F238E27FC236}">
                <a16:creationId xmlns:a16="http://schemas.microsoft.com/office/drawing/2014/main" id="{BC2BFCFF-43AD-B64D-14D8-4EFCAE5FC0C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087431" y="4553894"/>
            <a:ext cx="4876483" cy="4876483"/>
          </a:xfrm>
        </p:spPr>
      </p:pic>
      <p:pic>
        <p:nvPicPr>
          <p:cNvPr id="3" name="Picture 2">
            <a:extLst>
              <a:ext uri="{FF2B5EF4-FFF2-40B4-BE49-F238E27FC236}">
                <a16:creationId xmlns:a16="http://schemas.microsoft.com/office/drawing/2014/main" id="{128D72DF-1422-3C8B-6998-204F1B4BCA0C}"/>
              </a:ext>
            </a:extLst>
          </p:cNvPr>
          <p:cNvPicPr>
            <a:picLocks noChangeAspect="1"/>
          </p:cNvPicPr>
          <p:nvPr/>
        </p:nvPicPr>
        <p:blipFill>
          <a:blip r:embed="rId4"/>
          <a:stretch>
            <a:fillRect/>
          </a:stretch>
        </p:blipFill>
        <p:spPr>
          <a:xfrm>
            <a:off x="11968248" y="3785936"/>
            <a:ext cx="7770769" cy="7770769"/>
          </a:xfrm>
          <a:prstGeom prst="rect">
            <a:avLst/>
          </a:prstGeom>
        </p:spPr>
      </p:pic>
    </p:spTree>
    <p:extLst>
      <p:ext uri="{BB962C8B-B14F-4D97-AF65-F5344CB8AC3E}">
        <p14:creationId xmlns:p14="http://schemas.microsoft.com/office/powerpoint/2010/main" val="12807405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56461-7DC2-B52F-6091-A111880A12E3}"/>
              </a:ext>
            </a:extLst>
          </p:cNvPr>
          <p:cNvSpPr>
            <a:spLocks noGrp="1"/>
          </p:cNvSpPr>
          <p:nvPr>
            <p:ph type="title"/>
          </p:nvPr>
        </p:nvSpPr>
        <p:spPr/>
        <p:txBody>
          <a:bodyPr/>
          <a:lstStyle/>
          <a:p>
            <a:r>
              <a:rPr lang="en-GB" dirty="0"/>
              <a:t>Slido responses 10/6/24</a:t>
            </a:r>
          </a:p>
        </p:txBody>
      </p:sp>
      <p:sp>
        <p:nvSpPr>
          <p:cNvPr id="3" name="Content Placeholder 2">
            <a:extLst>
              <a:ext uri="{FF2B5EF4-FFF2-40B4-BE49-F238E27FC236}">
                <a16:creationId xmlns:a16="http://schemas.microsoft.com/office/drawing/2014/main" id="{627173BD-FB93-1C54-A307-10DB2978330B}"/>
              </a:ext>
            </a:extLst>
          </p:cNvPr>
          <p:cNvSpPr>
            <a:spLocks noGrp="1"/>
          </p:cNvSpPr>
          <p:nvPr>
            <p:ph idx="13"/>
          </p:nvPr>
        </p:nvSpPr>
        <p:spPr>
          <a:xfrm>
            <a:off x="1371601" y="2911642"/>
            <a:ext cx="21334521" cy="9393343"/>
          </a:xfrm>
        </p:spPr>
        <p:txBody>
          <a:bodyPr/>
          <a:lstStyle/>
          <a:p>
            <a:r>
              <a:rPr lang="en-GB" dirty="0"/>
              <a:t>Applying knowledge to a scenario</a:t>
            </a:r>
          </a:p>
          <a:p>
            <a:r>
              <a:rPr lang="en-GB" dirty="0"/>
              <a:t>Formative: Initial assessment, Tests, Exam, Q&amp;A and </a:t>
            </a:r>
          </a:p>
          <a:p>
            <a:r>
              <a:rPr lang="en-GB" dirty="0"/>
              <a:t>Informative: Initial assessment: Quizzes, Role plays Summative</a:t>
            </a:r>
          </a:p>
          <a:p>
            <a:r>
              <a:rPr lang="en-GB" dirty="0"/>
              <a:t>Have a goal per session and see if the learners achieved or partially achieved it</a:t>
            </a:r>
          </a:p>
          <a:p>
            <a:r>
              <a:rPr lang="en-GB" dirty="0"/>
              <a:t>Positive Parenting- if we have learned a strategy e.g.. praise technique I ask the learners who are able to try it out with their children at home and feedback.</a:t>
            </a:r>
          </a:p>
          <a:p>
            <a:r>
              <a:rPr lang="en-GB" dirty="0"/>
              <a:t>Asking questions to see who understood and retained the information</a:t>
            </a:r>
          </a:p>
          <a:p>
            <a:r>
              <a:rPr lang="en-GB" dirty="0"/>
              <a:t>Learners share work at the end of the session and we discuss it together</a:t>
            </a:r>
          </a:p>
          <a:p>
            <a:r>
              <a:rPr lang="en-GB" dirty="0"/>
              <a:t>By covering the topic taught at the end of the lesson and asking specific questions and or completing a questionnaire</a:t>
            </a:r>
          </a:p>
          <a:p>
            <a:r>
              <a:rPr lang="en-GB" dirty="0"/>
              <a:t>Professional discussion</a:t>
            </a:r>
          </a:p>
          <a:p>
            <a:r>
              <a:rPr lang="en-GB" dirty="0"/>
              <a:t>Through monitoring the learners work continuously as we go along </a:t>
            </a:r>
          </a:p>
          <a:p>
            <a:r>
              <a:rPr lang="en-GB" dirty="0"/>
              <a:t>Exam</a:t>
            </a:r>
          </a:p>
          <a:p>
            <a:r>
              <a:rPr lang="en-GB" dirty="0"/>
              <a:t>Practical observations Portfolio Witness statements</a:t>
            </a:r>
          </a:p>
          <a:p>
            <a:endParaRPr lang="en-GB" dirty="0"/>
          </a:p>
        </p:txBody>
      </p:sp>
    </p:spTree>
    <p:extLst>
      <p:ext uri="{BB962C8B-B14F-4D97-AF65-F5344CB8AC3E}">
        <p14:creationId xmlns:p14="http://schemas.microsoft.com/office/powerpoint/2010/main" val="1816176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73AF3-9BD8-AB77-43DB-E3CA7F898D02}"/>
              </a:ext>
            </a:extLst>
          </p:cNvPr>
          <p:cNvSpPr>
            <a:spLocks noGrp="1"/>
          </p:cNvSpPr>
          <p:nvPr>
            <p:ph type="title"/>
          </p:nvPr>
        </p:nvSpPr>
        <p:spPr/>
        <p:txBody>
          <a:bodyPr/>
          <a:lstStyle/>
          <a:p>
            <a:r>
              <a:rPr lang="en-GB" dirty="0">
                <a:solidFill>
                  <a:srgbClr val="01A4B4"/>
                </a:solidFill>
              </a:rPr>
              <a:t>Methods of assessment</a:t>
            </a:r>
          </a:p>
        </p:txBody>
      </p:sp>
      <p:sp>
        <p:nvSpPr>
          <p:cNvPr id="3" name="Content Placeholder 2">
            <a:extLst>
              <a:ext uri="{FF2B5EF4-FFF2-40B4-BE49-F238E27FC236}">
                <a16:creationId xmlns:a16="http://schemas.microsoft.com/office/drawing/2014/main" id="{0C351588-F7EC-4A0F-8612-DCCA1A040D59}"/>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8349748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CF719-657A-3A9F-3553-C39D98666B63}"/>
              </a:ext>
            </a:extLst>
          </p:cNvPr>
          <p:cNvSpPr>
            <a:spLocks noGrp="1"/>
          </p:cNvSpPr>
          <p:nvPr>
            <p:ph type="title"/>
          </p:nvPr>
        </p:nvSpPr>
        <p:spPr/>
        <p:txBody>
          <a:bodyPr/>
          <a:lstStyle/>
          <a:p>
            <a:r>
              <a:rPr lang="en-GB" dirty="0">
                <a:solidFill>
                  <a:srgbClr val="01A4B4"/>
                </a:solidFill>
              </a:rPr>
              <a:t>Why do we assess learning?</a:t>
            </a:r>
          </a:p>
        </p:txBody>
      </p:sp>
      <p:pic>
        <p:nvPicPr>
          <p:cNvPr id="5" name="Content Placeholder 4" descr="Target Audience with solid fill">
            <a:extLst>
              <a:ext uri="{FF2B5EF4-FFF2-40B4-BE49-F238E27FC236}">
                <a16:creationId xmlns:a16="http://schemas.microsoft.com/office/drawing/2014/main" id="{A7DD8B72-C1BF-6550-9A4B-F881DAC26344}"/>
              </a:ext>
            </a:extLst>
          </p:cNvPr>
          <p:cNvPicPr>
            <a:picLocks noGrp="1" noChangeAspect="1"/>
          </p:cNvPicPr>
          <p:nvPr>
            <p:ph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351306" y="4514623"/>
            <a:ext cx="8297950" cy="8297950"/>
          </a:xfrm>
        </p:spPr>
      </p:pic>
    </p:spTree>
    <p:extLst>
      <p:ext uri="{BB962C8B-B14F-4D97-AF65-F5344CB8AC3E}">
        <p14:creationId xmlns:p14="http://schemas.microsoft.com/office/powerpoint/2010/main" val="42015323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4A68A-C199-0A2C-41FB-27B7CFBC68B4}"/>
              </a:ext>
            </a:extLst>
          </p:cNvPr>
          <p:cNvSpPr>
            <a:spLocks noGrp="1"/>
          </p:cNvSpPr>
          <p:nvPr>
            <p:ph type="title"/>
          </p:nvPr>
        </p:nvSpPr>
        <p:spPr/>
        <p:txBody>
          <a:bodyPr/>
          <a:lstStyle/>
          <a:p>
            <a:r>
              <a:rPr lang="en-GB" dirty="0"/>
              <a:t>Session responses</a:t>
            </a:r>
          </a:p>
        </p:txBody>
      </p:sp>
      <p:sp>
        <p:nvSpPr>
          <p:cNvPr id="3" name="Content Placeholder 2">
            <a:extLst>
              <a:ext uri="{FF2B5EF4-FFF2-40B4-BE49-F238E27FC236}">
                <a16:creationId xmlns:a16="http://schemas.microsoft.com/office/drawing/2014/main" id="{71B7B6A8-FB12-2DF3-D146-83A18BB7C3DB}"/>
              </a:ext>
            </a:extLst>
          </p:cNvPr>
          <p:cNvSpPr>
            <a:spLocks noGrp="1"/>
          </p:cNvSpPr>
          <p:nvPr>
            <p:ph idx="13"/>
          </p:nvPr>
        </p:nvSpPr>
        <p:spPr/>
        <p:txBody>
          <a:bodyPr/>
          <a:lstStyle/>
          <a:p>
            <a:pPr rtl="0"/>
            <a:r>
              <a:rPr lang="en-GB" sz="8000" dirty="0">
                <a:effectLst/>
              </a:rPr>
              <a:t>To evidence learner work </a:t>
            </a:r>
          </a:p>
          <a:p>
            <a:pPr rtl="0"/>
            <a:r>
              <a:rPr lang="en-GB" sz="8000" dirty="0">
                <a:effectLst/>
              </a:rPr>
              <a:t>to capture progress</a:t>
            </a:r>
          </a:p>
          <a:p>
            <a:endParaRPr lang="en-GB" sz="8000" dirty="0"/>
          </a:p>
        </p:txBody>
      </p:sp>
    </p:spTree>
    <p:extLst>
      <p:ext uri="{BB962C8B-B14F-4D97-AF65-F5344CB8AC3E}">
        <p14:creationId xmlns:p14="http://schemas.microsoft.com/office/powerpoint/2010/main" val="4080027592"/>
      </p:ext>
    </p:extLst>
  </p:cSld>
  <p:clrMapOvr>
    <a:masterClrMapping/>
  </p:clrMapOvr>
</p:sld>
</file>

<file path=ppt/theme/theme1.xml><?xml version="1.0" encoding="utf-8"?>
<a:theme xmlns:a="http://schemas.openxmlformats.org/drawingml/2006/main" name="Corporate background">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ampshire Achieves PowerPoint Template" id="{9DC2FE4A-F588-4082-8B71-0767794AA8C2}" vid="{E00697CD-7B12-4BCB-A2E9-44165AF59DF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2B2C58A1F3B5F40B9DAB2C1A41FA8E9" ma:contentTypeVersion="536" ma:contentTypeDescription="Create a new document." ma:contentTypeScope="" ma:versionID="749d7487c133d2abf90e707e85bcc012">
  <xsd:schema xmlns:xsd="http://www.w3.org/2001/XMLSchema" xmlns:xs="http://www.w3.org/2001/XMLSchema" xmlns:p="http://schemas.microsoft.com/office/2006/metadata/properties" xmlns:ns1="http://schemas.microsoft.com/sharepoint/v3" xmlns:ns2="189d6819-42bb-40a9-9aa1-b6cfbddd55fc" xmlns:ns3="ef834189-ea37-43c1-b23c-fe8cd9c72e41" xmlns:ns4="http://schemas.microsoft.com/sharepoint/v4" targetNamespace="http://schemas.microsoft.com/office/2006/metadata/properties" ma:root="true" ma:fieldsID="a4873a7b7fe584af9702ac8687a86fc8" ns1:_="" ns2:_="" ns3:_="" ns4:_="">
    <xsd:import namespace="http://schemas.microsoft.com/sharepoint/v3"/>
    <xsd:import namespace="189d6819-42bb-40a9-9aa1-b6cfbddd55fc"/>
    <xsd:import namespace="ef834189-ea37-43c1-b23c-fe8cd9c72e41"/>
    <xsd:import namespace="http://schemas.microsoft.com/sharepoint/v4"/>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AutoTags" minOccurs="0"/>
                <xsd:element ref="ns3:MediaServiceDateTaken" minOccurs="0"/>
                <xsd:element ref="ns3:MediaServiceOCR" minOccurs="0"/>
                <xsd:element ref="ns3:MediaServiceLocation" minOccurs="0"/>
                <xsd:element ref="ns4:IconOverlay" minOccurs="0"/>
                <xsd:element ref="ns1:_vti_ItemDeclaredRecord" minOccurs="0"/>
                <xsd:element ref="ns1:_vti_ItemHoldRecordStatus" minOccurs="0"/>
                <xsd:element ref="ns3:Open" minOccurs="0"/>
                <xsd:element ref="ns2:SharedWithUsers" minOccurs="0"/>
                <xsd:element ref="ns2:SharedWithDetails" minOccurs="0"/>
                <xsd:element ref="ns3:MediaServiceGenerationTime" minOccurs="0"/>
                <xsd:element ref="ns3:MediaServiceEventHashCode" minOccurs="0"/>
                <xsd:element ref="ns3:g4d05b73ac8e45788dace252164c008a" minOccurs="0"/>
                <xsd:element ref="ns1:_ip_UnifiedCompliancePolicyProperties" minOccurs="0"/>
                <xsd:element ref="ns1:_ip_UnifiedCompliancePolicyUIAction" minOccurs="0"/>
                <xsd:element ref="ns3:MediaLengthInSeconds" minOccurs="0"/>
                <xsd:element ref="ns3:lcf76f155ced4ddcb4097134ff3c332f"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vti_ItemDeclaredRecord" ma:index="18" nillable="true" ma:displayName="Declared Record" ma:description="" ma:hidden="true" ma:indexed="true" ma:internalName="_vti_ItemDeclaredRecord" ma:readOnly="true">
      <xsd:simpleType>
        <xsd:restriction base="dms:DateTime"/>
      </xsd:simpleType>
    </xsd:element>
    <xsd:element name="_vti_ItemHoldRecordStatus" ma:index="19" nillable="true" ma:displayName="Hold and Record Status" ma:decimals="0" ma:description="" ma:hidden="true" ma:indexed="true" ma:internalName="_vti_ItemHoldRecordStatus" ma:readOnly="true">
      <xsd:simpleType>
        <xsd:restriction base="dms:Unknown"/>
      </xsd:simpleType>
    </xsd:element>
    <xsd:element name="_ip_UnifiedCompliancePolicyProperties" ma:index="27" nillable="true" ma:displayName="Unified Compliance Policy Properties" ma:hidden="true" ma:internalName="_ip_UnifiedCompliancePolicyProperties">
      <xsd:simpleType>
        <xsd:restriction base="dms:Note"/>
      </xsd:simpleType>
    </xsd:element>
    <xsd:element name="_ip_UnifiedCompliancePolicyUIAction" ma:index="28"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89d6819-42bb-40a9-9aa1-b6cfbddd55fc"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f834189-ea37-43c1-b23c-fe8cd9c72e41"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Open" ma:index="20" nillable="true" ma:displayName="Open" ma:default="1" ma:format="Dropdown" ma:internalName="Open">
      <xsd:simpleType>
        <xsd:restriction base="dms:Boolean"/>
      </xsd:simpleType>
    </xsd:element>
    <xsd:element name="MediaServiceGenerationTime" ma:index="23" nillable="true" ma:displayName="MediaServiceGenerationTime" ma:hidden="true" ma:internalName="MediaServiceGenerationTime" ma:readOnly="true">
      <xsd:simpleType>
        <xsd:restriction base="dms:Text"/>
      </xsd:simpleType>
    </xsd:element>
    <xsd:element name="MediaServiceEventHashCode" ma:index="24" nillable="true" ma:displayName="MediaServiceEventHashCode" ma:hidden="true" ma:internalName="MediaServiceEventHashCode" ma:readOnly="true">
      <xsd:simpleType>
        <xsd:restriction base="dms:Text"/>
      </xsd:simpleType>
    </xsd:element>
    <xsd:element name="g4d05b73ac8e45788dace252164c008a" ma:index="26" nillable="true" ma:taxonomy="true" ma:internalName="g4d05b73ac8e45788dace252164c008a" ma:taxonomyFieldName="CSF" ma:displayName="CSF" ma:default="" ma:fieldId="{04d05b73-ac8e-4578-8dac-e252164c008a}" ma:sspId="3c5dbf34-c73a-430c-9290-9174ad787734" ma:termSetId="86a6d794-3e8d-47bd-b8d1-ecaf61a5c95e" ma:anchorId="00000000-0000-0000-0000-000000000000" ma:open="false" ma:isKeyword="false">
      <xsd:complexType>
        <xsd:sequence>
          <xsd:element ref="pc:Terms" minOccurs="0" maxOccurs="1"/>
        </xsd:sequence>
      </xsd:complexType>
    </xsd:element>
    <xsd:element name="MediaLengthInSeconds" ma:index="29" nillable="true" ma:displayName="MediaLengthInSeconds" ma:hidden="true" ma:internalName="MediaLengthInSeconds" ma:readOnly="true">
      <xsd:simpleType>
        <xsd:restriction base="dms:Unknown"/>
      </xsd:simpleType>
    </xsd:element>
    <xsd:element name="lcf76f155ced4ddcb4097134ff3c332f" ma:index="31" nillable="true" ma:taxonomy="true" ma:internalName="lcf76f155ced4ddcb4097134ff3c332f" ma:taxonomyFieldName="MediaServiceImageTags" ma:displayName="Image Tags" ma:readOnly="false" ma:fieldId="{5cf76f15-5ced-4ddc-b409-7134ff3c332f}" ma:taxonomyMulti="true" ma:sspId="3c5dbf34-c73a-430c-9290-9174ad787734" ma:termSetId="09814cd3-568e-fe90-9814-8d621ff8fb84" ma:anchorId="fba54fb3-c3e1-fe81-a776-ca4b69148c4d" ma:open="true" ma:isKeyword="false">
      <xsd:complexType>
        <xsd:sequence>
          <xsd:element ref="pc:Terms" minOccurs="0" maxOccurs="1"/>
        </xsd:sequence>
      </xsd:complexType>
    </xsd:element>
    <xsd:element name="MediaServiceSearchProperties" ma:index="32" nillable="true" ma:displayName="MediaServiceSearchProperties" ma:hidden="true" ma:internalName="MediaServiceSearchProperties" ma:readOnly="true">
      <xsd:simpleType>
        <xsd:restriction base="dms:Note"/>
      </xsd:simpleType>
    </xsd:element>
    <xsd:element name="MediaServiceObjectDetectorVersions" ma:index="33"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7"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_dlc_DocId xmlns="189d6819-42bb-40a9-9aa1-b6cfbddd55fc">HFUTUREDOCID-1165664543-173699</_dlc_DocId>
    <_dlc_DocIdUrl xmlns="189d6819-42bb-40a9-9aa1-b6cfbddd55fc">
      <Url>https://hants.sharepoint.com/sites/HF/_layouts/15/DocIdRedir.aspx?ID=HFUTUREDOCID-1165664543-173699</Url>
      <Description>HFUTUREDOCID-1165664543-173699</Description>
    </_dlc_DocIdUrl>
    <lcf76f155ced4ddcb4097134ff3c332f xmlns="ef834189-ea37-43c1-b23c-fe8cd9c72e41">
      <Terms xmlns="http://schemas.microsoft.com/office/infopath/2007/PartnerControls"/>
    </lcf76f155ced4ddcb4097134ff3c332f>
    <_ip_UnifiedCompliancePolicyUIAction xmlns="http://schemas.microsoft.com/sharepoint/v3" xsi:nil="true"/>
    <g4d05b73ac8e45788dace252164c008a xmlns="ef834189-ea37-43c1-b23c-fe8cd9c72e41">
      <Terms xmlns="http://schemas.microsoft.com/office/infopath/2007/PartnerControls"/>
    </g4d05b73ac8e45788dace252164c008a>
    <IconOverlay xmlns="http://schemas.microsoft.com/sharepoint/v4" xsi:nil="true"/>
    <_ip_UnifiedCompliancePolicyProperties xmlns="http://schemas.microsoft.com/sharepoint/v3" xsi:nil="true"/>
    <Open xmlns="ef834189-ea37-43c1-b23c-fe8cd9c72e41">true</Open>
  </documentManagement>
</p:properties>
</file>

<file path=customXml/itemProps1.xml><?xml version="1.0" encoding="utf-8"?>
<ds:datastoreItem xmlns:ds="http://schemas.openxmlformats.org/officeDocument/2006/customXml" ds:itemID="{5B535C4C-CC57-474B-BE82-EAC943FF2E4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89d6819-42bb-40a9-9aa1-b6cfbddd55fc"/>
    <ds:schemaRef ds:uri="ef834189-ea37-43c1-b23c-fe8cd9c72e41"/>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81FB3A6-241D-4E8D-B5EE-1C7F61AD8456}">
  <ds:schemaRefs>
    <ds:schemaRef ds:uri="http://schemas.microsoft.com/sharepoint/events"/>
  </ds:schemaRefs>
</ds:datastoreItem>
</file>

<file path=customXml/itemProps3.xml><?xml version="1.0" encoding="utf-8"?>
<ds:datastoreItem xmlns:ds="http://schemas.openxmlformats.org/officeDocument/2006/customXml" ds:itemID="{026CCDC6-ACD1-43F6-8F4F-21E835B3CA3E}">
  <ds:schemaRefs>
    <ds:schemaRef ds:uri="http://schemas.microsoft.com/sharepoint/v3/contenttype/forms"/>
  </ds:schemaRefs>
</ds:datastoreItem>
</file>

<file path=customXml/itemProps4.xml><?xml version="1.0" encoding="utf-8"?>
<ds:datastoreItem xmlns:ds="http://schemas.openxmlformats.org/officeDocument/2006/customXml" ds:itemID="{7EB60EA4-7D52-49C9-B8C9-8A7584A1B65E}">
  <ds:schemaRefs>
    <ds:schemaRef ds:uri="56b13485-ef72-40c3-95d5-20484a6d0217"/>
    <ds:schemaRef ds:uri="http://www.w3.org/XML/1998/namespace"/>
    <ds:schemaRef ds:uri="http://schemas.microsoft.com/office/infopath/2007/PartnerControls"/>
    <ds:schemaRef ds:uri="http://purl.org/dc/dcmitype/"/>
    <ds:schemaRef ds:uri="http://purl.org/dc/terms/"/>
    <ds:schemaRef ds:uri="http://purl.org/dc/elements/1.1/"/>
    <ds:schemaRef ds:uri="c5dbf80e-f509-45f6-9fe5-406e3eefabbb"/>
    <ds:schemaRef ds:uri="http://schemas.microsoft.com/office/2006/documentManagement/types"/>
    <ds:schemaRef ds:uri="http://schemas.openxmlformats.org/package/2006/metadata/core-properties"/>
    <ds:schemaRef ds:uri="94a50df7-253c-4c60-8332-2ed5ae23abd5"/>
    <ds:schemaRef ds:uri="http://schemas.microsoft.com/office/2006/metadata/properties"/>
    <ds:schemaRef ds:uri="189d6819-42bb-40a9-9aa1-b6cfbddd55fc"/>
    <ds:schemaRef ds:uri="ef834189-ea37-43c1-b23c-fe8cd9c72e41"/>
    <ds:schemaRef ds:uri="http://schemas.microsoft.com/sharepoint/v3"/>
    <ds:schemaRef ds:uri="http://schemas.microsoft.com/sharepoint/v4"/>
  </ds:schemaRefs>
</ds:datastoreItem>
</file>

<file path=docProps/app.xml><?xml version="1.0" encoding="utf-8"?>
<Properties xmlns="http://schemas.openxmlformats.org/officeDocument/2006/extended-properties" xmlns:vt="http://schemas.openxmlformats.org/officeDocument/2006/docPropsVTypes">
  <Template>Hampshire Achieves PowerPoint Template</Template>
  <TotalTime>331</TotalTime>
  <Words>1680</Words>
  <Application>Microsoft Office PowerPoint</Application>
  <PresentationFormat>Custom</PresentationFormat>
  <Paragraphs>296</Paragraphs>
  <Slides>31</Slides>
  <Notes>26</Notes>
  <HiddenSlides>4</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31</vt:i4>
      </vt:variant>
    </vt:vector>
  </HeadingPairs>
  <TitlesOfParts>
    <vt:vector size="38" baseType="lpstr">
      <vt:lpstr>-apple-system</vt:lpstr>
      <vt:lpstr>Aptos</vt:lpstr>
      <vt:lpstr>Arial</vt:lpstr>
      <vt:lpstr>Open Sans</vt:lpstr>
      <vt:lpstr>Roboto</vt:lpstr>
      <vt:lpstr>Times New Roman</vt:lpstr>
      <vt:lpstr>Corporate background</vt:lpstr>
      <vt:lpstr>PowerPoint Presentation</vt:lpstr>
      <vt:lpstr>Housekeeping</vt:lpstr>
      <vt:lpstr>Workshop outcomes</vt:lpstr>
      <vt:lpstr>Assessment for learning   Assessment of learning</vt:lpstr>
      <vt:lpstr>What do you currently do?</vt:lpstr>
      <vt:lpstr>Slido responses 10/6/24</vt:lpstr>
      <vt:lpstr>Methods of assessment</vt:lpstr>
      <vt:lpstr>Why do we assess learning?</vt:lpstr>
      <vt:lpstr>Session responses</vt:lpstr>
      <vt:lpstr>Step 1: Learning Objectives</vt:lpstr>
      <vt:lpstr>Getting the Learning Objectives right</vt:lpstr>
      <vt:lpstr>Step 2: Designing assessment</vt:lpstr>
      <vt:lpstr>PowerPoint Presentation</vt:lpstr>
      <vt:lpstr>Try it out</vt:lpstr>
      <vt:lpstr>Try it out</vt:lpstr>
      <vt:lpstr>Try it out</vt:lpstr>
      <vt:lpstr>PowerPoint Presentation</vt:lpstr>
      <vt:lpstr>PowerPoint Presentation</vt:lpstr>
      <vt:lpstr>Using Plenaries</vt:lpstr>
      <vt:lpstr>Plenary questions from 10/06/24</vt:lpstr>
      <vt:lpstr>Plenary Questions</vt:lpstr>
      <vt:lpstr>Plenary Questions</vt:lpstr>
      <vt:lpstr>Using Check-ins </vt:lpstr>
      <vt:lpstr>Innovative assessment</vt:lpstr>
      <vt:lpstr>Other ways</vt:lpstr>
      <vt:lpstr>PowerPoint Presentation</vt:lpstr>
      <vt:lpstr>Step 3: Feedback</vt:lpstr>
      <vt:lpstr>Step 4: Recording assessment</vt:lpstr>
      <vt:lpstr>What to avoid</vt:lpstr>
      <vt:lpstr>Assessment Myths</vt:lpstr>
      <vt:lpstr>Resources</vt:lpstr>
    </vt:vector>
  </TitlesOfParts>
  <Company>Hampshire County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Scott, Wendy (Childrens Services)</dc:creator>
  <cp:lastModifiedBy>Scott, Wendy (Childrens Services)</cp:lastModifiedBy>
  <cp:revision>1</cp:revision>
  <dcterms:created xsi:type="dcterms:W3CDTF">2024-06-10T07:43:33Z</dcterms:created>
  <dcterms:modified xsi:type="dcterms:W3CDTF">2024-06-11T08:02:28Z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0x01010082B2C58A1F3B5F40B9DAB2C1A41FA8E9</vt:lpwstr>
  </property>
  <property fmtid="{D5CDD505-2E9C-101B-9397-08002B2CF9AE}" pid="3" name="_dlc_DocIdItemGuid">
    <vt:lpwstr>e67ec6eb-a641-46df-9963-4fc72e2cfd1d</vt:lpwstr>
  </property>
  <property fmtid="{D5CDD505-2E9C-101B-9397-08002B2CF9AE}" pid="4" name="MediaServiceImageTags">
    <vt:lpwstr/>
  </property>
</Properties>
</file>